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2.xml" ContentType="application/vnd.openxmlformats-officedocument.presentationml.notesSlide+xml"/>
  <Override PartName="/ppt/tags/tag32.xml" ContentType="application/vnd.openxmlformats-officedocument.presentationml.tags+xml"/>
  <Override PartName="/ppt/notesSlides/notesSlide3.xml" ContentType="application/vnd.openxmlformats-officedocument.presentationml.notesSlide+xml"/>
  <Override PartName="/ppt/tags/tag33.xml" ContentType="application/vnd.openxmlformats-officedocument.presentationml.tags+xml"/>
  <Override PartName="/ppt/notesSlides/notesSlide4.xml" ContentType="application/vnd.openxmlformats-officedocument.presentationml.notesSlide+xml"/>
  <Override PartName="/ppt/tags/tag34.xml" ContentType="application/vnd.openxmlformats-officedocument.presentationml.tags+xml"/>
  <Override PartName="/ppt/notesSlides/notesSlide5.xml" ContentType="application/vnd.openxmlformats-officedocument.presentationml.notesSlide+xml"/>
  <Override PartName="/ppt/tags/tag35.xml" ContentType="application/vnd.openxmlformats-officedocument.presentationml.tags+xml"/>
  <Override PartName="/ppt/notesSlides/notesSlide6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25"/>
  </p:notesMasterIdLst>
  <p:handoutMasterIdLst>
    <p:handoutMasterId r:id="rId26"/>
  </p:handoutMasterIdLst>
  <p:sldIdLst>
    <p:sldId id="1294" r:id="rId4"/>
    <p:sldId id="1293" r:id="rId5"/>
    <p:sldId id="1175" r:id="rId6"/>
    <p:sldId id="1176" r:id="rId7"/>
    <p:sldId id="1282" r:id="rId8"/>
    <p:sldId id="263" r:id="rId9"/>
    <p:sldId id="257" r:id="rId10"/>
    <p:sldId id="1281" r:id="rId11"/>
    <p:sldId id="1132" r:id="rId12"/>
    <p:sldId id="1292" r:id="rId13"/>
    <p:sldId id="261" r:id="rId14"/>
    <p:sldId id="259" r:id="rId15"/>
    <p:sldId id="260" r:id="rId16"/>
    <p:sldId id="1135" r:id="rId17"/>
    <p:sldId id="1277" r:id="rId18"/>
    <p:sldId id="262" r:id="rId19"/>
    <p:sldId id="274" r:id="rId20"/>
    <p:sldId id="273" r:id="rId21"/>
    <p:sldId id="269" r:id="rId22"/>
    <p:sldId id="264" r:id="rId23"/>
    <p:sldId id="1139" r:id="rId24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1D72E"/>
    <a:srgbClr val="BE3B43"/>
    <a:srgbClr val="603C14"/>
    <a:srgbClr val="D45B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3" autoAdjust="0"/>
    <p:restoredTop sz="65707" autoAdjust="0"/>
  </p:normalViewPr>
  <p:slideViewPr>
    <p:cSldViewPr snapToGrid="0" showGuides="1">
      <p:cViewPr varScale="1">
        <p:scale>
          <a:sx n="54" d="100"/>
          <a:sy n="54" d="100"/>
        </p:scale>
        <p:origin x="842" y="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4" d="100"/>
          <a:sy n="64" d="100"/>
        </p:scale>
        <p:origin x="3118" y="19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CABD071-1DE2-4566-9CCE-657C5D2B12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2F707D-03E0-4246-BFCA-827B9057C94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88A575-6CD2-44BB-B3F7-0ACA10B774E0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4DF716-E19C-4B01-9513-8DCC1A89BD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9C0445-A83A-4BF4-A03F-059756A1B9D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FE6C61-7DCD-4C07-BF55-C49BA4827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252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4BA3BD-F5F1-476D-BB6F-9053FDB7CD8C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DD082C-905F-4646-9954-7D697BD15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112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D082C-905F-4646-9954-7D697BD1561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5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D082C-905F-4646-9954-7D697BD1561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801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DD082C-905F-4646-9954-7D697BD156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038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D082C-905F-4646-9954-7D697BD1561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009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D082C-905F-4646-9954-7D697BD1561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376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D082C-905F-4646-9954-7D697BD1561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420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Relationship Id="rId4" Type="http://schemas.openxmlformats.org/officeDocument/2006/relationships/image" Target="../media/image3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Relationship Id="rId4" Type="http://schemas.openxmlformats.org/officeDocument/2006/relationships/image" Target="../media/image11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Relationship Id="rId4" Type="http://schemas.openxmlformats.org/officeDocument/2006/relationships/image" Target="../media/image11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Relationship Id="rId4" Type="http://schemas.openxmlformats.org/officeDocument/2006/relationships/image" Target="../media/image11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Relationship Id="rId4" Type="http://schemas.openxmlformats.org/officeDocument/2006/relationships/image" Target="../media/image11.sv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4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5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6.xml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7.xml"/><Relationship Id="rId6" Type="http://schemas.openxmlformats.org/officeDocument/2006/relationships/image" Target="../media/image5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8.xml"/><Relationship Id="rId4" Type="http://schemas.openxmlformats.org/officeDocument/2006/relationships/image" Target="../media/image3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9.xml"/><Relationship Id="rId4" Type="http://schemas.openxmlformats.org/officeDocument/2006/relationships/image" Target="../media/image11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0.xml"/><Relationship Id="rId4" Type="http://schemas.openxmlformats.org/officeDocument/2006/relationships/image" Target="../media/image11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1.xml"/><Relationship Id="rId4" Type="http://schemas.openxmlformats.org/officeDocument/2006/relationships/image" Target="../media/image11.sv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9119B-79B6-4EFF-80B3-89D8176126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750420-0951-4E94-8838-D07589AE0F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884935-854A-4522-B90E-D8855B1FA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B6598-8F5A-4485-A24B-807CA54A9C0D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606A1-A719-4604-9D83-824154BDC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63CE53-9FDB-40D5-81C3-840E6770B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A5C1-A8AE-4AF2-95A4-EFD29061D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6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F077A-B87F-43A3-8D2F-E2EB7699C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1DAF4C-8BB0-489A-958F-02EFED8062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6AC98-3CCD-4722-BDDC-DEC935998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B6598-8F5A-4485-A24B-807CA54A9C0D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00D6E-09E7-47D0-9102-7790C4EA4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09AB2-71D1-40E5-8DDE-CB8FBAC7C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A5C1-A8AE-4AF2-95A4-EFD29061D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579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412BAE-CE45-4F91-A313-0A6DDFBAB7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91D1EA-B207-4F3C-B59F-07016443F6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889093-BB70-49E5-BD62-1FE1DCB00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B6598-8F5A-4485-A24B-807CA54A9C0D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BD40EA-F500-46CB-BF9B-0B33DDAB7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6DF6CF-94BD-4E76-82C2-30303BA94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A5C1-A8AE-4AF2-95A4-EFD29061D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913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3">
            <a:extLst>
              <a:ext uri="{FF2B5EF4-FFF2-40B4-BE49-F238E27FC236}">
                <a16:creationId xmlns:a16="http://schemas.microsoft.com/office/drawing/2014/main" id="{6F8701BA-E555-49C5-BBF5-EC15A65B1A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8143"/>
            <a:ext cx="12188388" cy="68580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F279CA67-C44E-454F-BC5E-1453F940CE8B}"/>
              </a:ext>
            </a:extLst>
          </p:cNvPr>
          <p:cNvSpPr/>
          <p:nvPr userDrawn="1"/>
        </p:nvSpPr>
        <p:spPr>
          <a:xfrm>
            <a:off x="0" y="-18143"/>
            <a:ext cx="12192002" cy="6858000"/>
          </a:xfrm>
          <a:prstGeom prst="rect">
            <a:avLst/>
          </a:prstGeom>
          <a:gradFill>
            <a:gsLst>
              <a:gs pos="26000">
                <a:srgbClr val="6B351D">
                  <a:alpha val="50000"/>
                </a:srgbClr>
              </a:gs>
              <a:gs pos="5000">
                <a:sysClr val="windowText" lastClr="000000">
                  <a:lumMod val="95000"/>
                  <a:lumOff val="5000"/>
                  <a:alpha val="50000"/>
                </a:sysClr>
              </a:gs>
              <a:gs pos="60000">
                <a:srgbClr val="9C4E20">
                  <a:alpha val="50000"/>
                </a:srgbClr>
              </a:gs>
              <a:gs pos="87000">
                <a:srgbClr val="D3300F">
                  <a:alpha val="50000"/>
                </a:srgbClr>
              </a:gs>
            </a:gsLst>
            <a:lin ang="189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096D01-E396-4755-A432-BA1057F38D25}"/>
              </a:ext>
            </a:extLst>
          </p:cNvPr>
          <p:cNvSpPr/>
          <p:nvPr userDrawn="1"/>
        </p:nvSpPr>
        <p:spPr>
          <a:xfrm>
            <a:off x="699573" y="489668"/>
            <a:ext cx="10792854" cy="5878662"/>
          </a:xfrm>
          <a:prstGeom prst="rect">
            <a:avLst/>
          </a:prstGeom>
          <a:noFill/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E06303C6-CEF7-4EF1-B6D3-B5BB621CA72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46976" y="874290"/>
            <a:ext cx="3918090" cy="2536567"/>
          </a:xfrm>
          <a:prstGeom prst="rect">
            <a:avLst/>
          </a:prstGeom>
        </p:spPr>
      </p:pic>
      <p:pic>
        <p:nvPicPr>
          <p:cNvPr id="17" name="Picture 16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1F324B96-9BCD-4E8A-AE69-34862D1151D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410" y="5293864"/>
            <a:ext cx="3773734" cy="4997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5F4CEFF-7FB3-430C-9753-903EC8FACBD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9505" y="3522134"/>
            <a:ext cx="5105339" cy="1198154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40317A4-F7CA-4621-A4F2-2A861E1E00FA}"/>
              </a:ext>
            </a:extLst>
          </p:cNvPr>
          <p:cNvCxnSpPr>
            <a:cxnSpLocks/>
          </p:cNvCxnSpPr>
          <p:nvPr userDrawn="1"/>
        </p:nvCxnSpPr>
        <p:spPr>
          <a:xfrm>
            <a:off x="3793067" y="4978400"/>
            <a:ext cx="526384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980043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8292B253-D349-4F8F-B650-3BA22CDF83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70995" y="252021"/>
            <a:ext cx="1025284" cy="66376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F8E11B3-786B-42D1-8442-63FC05E720E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34" y="501982"/>
            <a:ext cx="2489813" cy="205028"/>
          </a:xfrm>
          <a:prstGeom prst="rect">
            <a:avLst/>
          </a:prstGeom>
        </p:spPr>
      </p:pic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69EE92E2-4FCF-4CD8-A3D2-E2FE364FBB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91212" y="2304812"/>
            <a:ext cx="5480796" cy="847126"/>
          </a:xfrm>
        </p:spPr>
        <p:txBody>
          <a:bodyPr>
            <a:normAutofit/>
          </a:bodyPr>
          <a:lstStyle>
            <a:lvl1pPr marL="0" indent="0" algn="ctr">
              <a:buNone/>
              <a:defRPr sz="55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FNAME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BB4E27A-976C-44C8-BA10-F4264C31AE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91213" y="3151938"/>
            <a:ext cx="5480796" cy="847126"/>
          </a:xfrm>
        </p:spPr>
        <p:txBody>
          <a:bodyPr>
            <a:noAutofit/>
          </a:bodyPr>
          <a:lstStyle>
            <a:lvl1pPr marL="0" indent="0" algn="ctr">
              <a:buNone/>
              <a:defRPr sz="5500"/>
            </a:lvl1pPr>
            <a:lvl2pPr marL="457200" indent="0">
              <a:buNone/>
              <a:defRPr sz="5500"/>
            </a:lvl2pPr>
            <a:lvl3pPr marL="914400" indent="0">
              <a:buNone/>
              <a:defRPr sz="5500"/>
            </a:lvl3pPr>
            <a:lvl4pPr marL="1371600" indent="0">
              <a:buNone/>
              <a:defRPr sz="5500"/>
            </a:lvl4pPr>
            <a:lvl5pPr marL="1828800" indent="0">
              <a:buNone/>
              <a:defRPr sz="5500"/>
            </a:lvl5pPr>
          </a:lstStyle>
          <a:p>
            <a:pPr lvl="0"/>
            <a:r>
              <a:rPr lang="en-US" dirty="0"/>
              <a:t>LNAME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71E9F887-DC9D-46CF-8142-47A36817FE6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39752" y="4456225"/>
            <a:ext cx="5652247" cy="706339"/>
          </a:xfrm>
        </p:spPr>
        <p:txBody>
          <a:bodyPr>
            <a:noAutofit/>
          </a:bodyPr>
          <a:lstStyle>
            <a:lvl1pPr marL="0" indent="0" algn="ctr">
              <a:buNone/>
              <a:defRPr sz="4400" i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4400" i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None/>
              <a:defRPr sz="4400" i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371600" indent="0">
              <a:buNone/>
              <a:defRPr sz="4400" i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828800" indent="0">
              <a:buNone/>
              <a:defRPr sz="4400" i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1A9EC1B-169E-4783-8A8D-0FBB7DFDB776}"/>
              </a:ext>
            </a:extLst>
          </p:cNvPr>
          <p:cNvCxnSpPr/>
          <p:nvPr userDrawn="1"/>
        </p:nvCxnSpPr>
        <p:spPr>
          <a:xfrm flipH="1">
            <a:off x="394447" y="-49306"/>
            <a:ext cx="448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22F07FD-5237-4ED3-95D5-029F9078D503}"/>
              </a:ext>
            </a:extLst>
          </p:cNvPr>
          <p:cNvSpPr/>
          <p:nvPr userDrawn="1"/>
        </p:nvSpPr>
        <p:spPr>
          <a:xfrm>
            <a:off x="32004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3304014 w 6096000"/>
              <a:gd name="connsiteY1" fmla="*/ 0 h 6858000"/>
              <a:gd name="connsiteX2" fmla="*/ 4419945 w 6096000"/>
              <a:gd name="connsiteY2" fmla="*/ 233837 h 6858000"/>
              <a:gd name="connsiteX3" fmla="*/ 6096000 w 6096000"/>
              <a:gd name="connsiteY3" fmla="*/ 3429000 h 6858000"/>
              <a:gd name="connsiteX4" fmla="*/ 4419945 w 6096000"/>
              <a:gd name="connsiteY4" fmla="*/ 6624163 h 6858000"/>
              <a:gd name="connsiteX5" fmla="*/ 3304014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3304014" y="0"/>
                </a:lnTo>
                <a:lnTo>
                  <a:pt x="4419945" y="233837"/>
                </a:lnTo>
                <a:lnTo>
                  <a:pt x="6096000" y="3429000"/>
                </a:lnTo>
                <a:lnTo>
                  <a:pt x="4419945" y="6624163"/>
                </a:lnTo>
                <a:lnTo>
                  <a:pt x="3304014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4"/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Placeholder 3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id="{F004D68A-7B9E-4780-ACA4-6D39B46F491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6" r="24916"/>
          <a:stretch>
            <a:fillRect/>
          </a:stretch>
        </p:blipFill>
        <p:spPr>
          <a:xfrm>
            <a:off x="0" y="0"/>
            <a:ext cx="6096000" cy="6858000"/>
          </a:xfrm>
          <a:custGeom>
            <a:avLst/>
            <a:gdLst>
              <a:gd name="connsiteX0" fmla="*/ 0 w 5740400"/>
              <a:gd name="connsiteY0" fmla="*/ 0 h 6858000"/>
              <a:gd name="connsiteX1" fmla="*/ 3111280 w 5740400"/>
              <a:gd name="connsiteY1" fmla="*/ 0 h 6858000"/>
              <a:gd name="connsiteX2" fmla="*/ 4162115 w 5740400"/>
              <a:gd name="connsiteY2" fmla="*/ 233837 h 6858000"/>
              <a:gd name="connsiteX3" fmla="*/ 5740400 w 5740400"/>
              <a:gd name="connsiteY3" fmla="*/ 3429000 h 6858000"/>
              <a:gd name="connsiteX4" fmla="*/ 4162115 w 5740400"/>
              <a:gd name="connsiteY4" fmla="*/ 6624163 h 6858000"/>
              <a:gd name="connsiteX5" fmla="*/ 3111280 w 5740400"/>
              <a:gd name="connsiteY5" fmla="*/ 6858000 h 6858000"/>
              <a:gd name="connsiteX6" fmla="*/ 0 w 57404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40400" h="6858000">
                <a:moveTo>
                  <a:pt x="0" y="0"/>
                </a:moveTo>
                <a:lnTo>
                  <a:pt x="3111280" y="0"/>
                </a:lnTo>
                <a:lnTo>
                  <a:pt x="4162115" y="233837"/>
                </a:lnTo>
                <a:lnTo>
                  <a:pt x="5740400" y="3429000"/>
                </a:lnTo>
                <a:lnTo>
                  <a:pt x="4162115" y="6624163"/>
                </a:lnTo>
                <a:lnTo>
                  <a:pt x="311128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3837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3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id="{C4763C48-9B0F-4B0B-BE9E-87F30AA02D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" b="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4C19B04-8E70-4448-A2C4-9185A4B990EA}"/>
              </a:ext>
            </a:extLst>
          </p:cNvPr>
          <p:cNvSpPr/>
          <p:nvPr userDrawn="1"/>
        </p:nvSpPr>
        <p:spPr>
          <a:xfrm>
            <a:off x="0" y="0"/>
            <a:ext cx="12192002" cy="6858000"/>
          </a:xfrm>
          <a:prstGeom prst="rect">
            <a:avLst/>
          </a:prstGeom>
          <a:gradFill>
            <a:gsLst>
              <a:gs pos="26000">
                <a:srgbClr val="6B351D">
                  <a:alpha val="50000"/>
                </a:srgbClr>
              </a:gs>
              <a:gs pos="5000">
                <a:sysClr val="windowText" lastClr="000000">
                  <a:lumMod val="95000"/>
                  <a:lumOff val="5000"/>
                  <a:alpha val="50000"/>
                </a:sysClr>
              </a:gs>
              <a:gs pos="60000">
                <a:srgbClr val="9C4E20">
                  <a:alpha val="50000"/>
                </a:srgbClr>
              </a:gs>
              <a:gs pos="87000">
                <a:srgbClr val="D3300F">
                  <a:alpha val="50000"/>
                </a:srgbClr>
              </a:gs>
            </a:gsLst>
            <a:lin ang="189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769446-DB2D-4C48-9C9D-73BC31DD42DC}"/>
              </a:ext>
            </a:extLst>
          </p:cNvPr>
          <p:cNvSpPr/>
          <p:nvPr userDrawn="1"/>
        </p:nvSpPr>
        <p:spPr>
          <a:xfrm>
            <a:off x="4395898" y="1872229"/>
            <a:ext cx="3400204" cy="115152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6600" b="0" i="0" u="none" strike="noStrike" kern="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00004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INTR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BAB01C-EFE0-47FD-A6D7-F0FEC890AFCB}"/>
              </a:ext>
            </a:extLst>
          </p:cNvPr>
          <p:cNvSpPr/>
          <p:nvPr userDrawn="1"/>
        </p:nvSpPr>
        <p:spPr>
          <a:xfrm>
            <a:off x="4008699" y="2620359"/>
            <a:ext cx="417460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6600" spc="-300" dirty="0">
                <a:solidFill>
                  <a:prstClr val="white"/>
                </a:solidFill>
                <a:latin typeface="Montserrat Light" panose="000004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ODUC</a:t>
            </a:r>
            <a:endParaRPr lang="id-ID" sz="6600" dirty="0">
              <a:solidFill>
                <a:prstClr val="white"/>
              </a:solidFill>
              <a:latin typeface="Montserrat Light" panose="000004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124BC0-0F1C-4C4E-B1E3-8DC9EDA2B84A}"/>
              </a:ext>
            </a:extLst>
          </p:cNvPr>
          <p:cNvSpPr/>
          <p:nvPr userDrawn="1"/>
        </p:nvSpPr>
        <p:spPr>
          <a:xfrm>
            <a:off x="4159489" y="3324964"/>
            <a:ext cx="387302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6600" dirty="0">
                <a:solidFill>
                  <a:prstClr val="white"/>
                </a:solidFill>
                <a:latin typeface="Montserrat Light" panose="000004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TION!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35CDE2-ED4F-453C-871B-2C4BC4366885}"/>
              </a:ext>
            </a:extLst>
          </p:cNvPr>
          <p:cNvSpPr/>
          <p:nvPr userDrawn="1"/>
        </p:nvSpPr>
        <p:spPr>
          <a:xfrm>
            <a:off x="4286491" y="1458410"/>
            <a:ext cx="3619018" cy="3466544"/>
          </a:xfrm>
          <a:prstGeom prst="rect">
            <a:avLst/>
          </a:prstGeom>
          <a:noFill/>
          <a:ln w="571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3A020BA0-F1C1-4F3C-A44E-498C681A0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951" y="5226167"/>
            <a:ext cx="2696857" cy="3571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749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id="{4DEA015C-B703-422B-A6FC-C47F7F915C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9" r="38237"/>
          <a:stretch/>
        </p:blipFill>
        <p:spPr>
          <a:xfrm>
            <a:off x="-20188" y="311727"/>
            <a:ext cx="2867026" cy="623454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C273CDF-A166-4D09-A161-250B68C60460}"/>
              </a:ext>
            </a:extLst>
          </p:cNvPr>
          <p:cNvSpPr/>
          <p:nvPr userDrawn="1"/>
        </p:nvSpPr>
        <p:spPr>
          <a:xfrm>
            <a:off x="-20188" y="794834"/>
            <a:ext cx="2430013" cy="5344238"/>
          </a:xfrm>
          <a:prstGeom prst="rect">
            <a:avLst/>
          </a:prstGeom>
          <a:noFill/>
          <a:ln w="28575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pic>
        <p:nvPicPr>
          <p:cNvPr id="54" name="Graphic 53">
            <a:extLst>
              <a:ext uri="{FF2B5EF4-FFF2-40B4-BE49-F238E27FC236}">
                <a16:creationId xmlns:a16="http://schemas.microsoft.com/office/drawing/2014/main" id="{1B20752C-679E-46BC-9809-A2ADBD33C2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2909" y="1091209"/>
            <a:ext cx="1087518" cy="70405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7A34121-EDF6-4FE8-AF36-373302080AC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521" y="1937454"/>
            <a:ext cx="1655080" cy="388425"/>
          </a:xfrm>
          <a:prstGeom prst="rect">
            <a:avLst/>
          </a:prstGeom>
        </p:spPr>
      </p:pic>
      <p:sp>
        <p:nvSpPr>
          <p:cNvPr id="58" name="Shape 47">
            <a:extLst>
              <a:ext uri="{FF2B5EF4-FFF2-40B4-BE49-F238E27FC236}">
                <a16:creationId xmlns:a16="http://schemas.microsoft.com/office/drawing/2014/main" id="{6849E0DA-9B87-4FD4-AC3D-789B790EBC5C}"/>
              </a:ext>
            </a:extLst>
          </p:cNvPr>
          <p:cNvSpPr/>
          <p:nvPr userDrawn="1"/>
        </p:nvSpPr>
        <p:spPr>
          <a:xfrm rot="10800000" flipH="1">
            <a:off x="3604926" y="2241101"/>
            <a:ext cx="1467556" cy="719241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lvl="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>
              <a:latin typeface="Kontrapunkt Bob Light" panose="02000000000000000000" pitchFamily="50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E6986A8-8FE6-44D9-80FE-0E213C576813}"/>
              </a:ext>
            </a:extLst>
          </p:cNvPr>
          <p:cNvGrpSpPr/>
          <p:nvPr userDrawn="1"/>
        </p:nvGrpSpPr>
        <p:grpSpPr>
          <a:xfrm>
            <a:off x="3667126" y="1283348"/>
            <a:ext cx="4660759" cy="74489"/>
            <a:chOff x="0" y="3474720"/>
            <a:chExt cx="10261600" cy="71120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2D8142DB-D54F-4AEB-A202-77E69D744990}"/>
                </a:ext>
              </a:extLst>
            </p:cNvPr>
            <p:cNvSpPr/>
            <p:nvPr/>
          </p:nvSpPr>
          <p:spPr>
            <a:xfrm>
              <a:off x="0" y="3474720"/>
              <a:ext cx="2052320" cy="711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CBC464DB-FF41-4012-8001-52DB8C8FD5F6}"/>
                </a:ext>
              </a:extLst>
            </p:cNvPr>
            <p:cNvSpPr/>
            <p:nvPr/>
          </p:nvSpPr>
          <p:spPr>
            <a:xfrm>
              <a:off x="2052320" y="3474720"/>
              <a:ext cx="2052320" cy="7112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B21EAAC-AF16-44A9-9055-BC4804AA70F0}"/>
                </a:ext>
              </a:extLst>
            </p:cNvPr>
            <p:cNvSpPr/>
            <p:nvPr/>
          </p:nvSpPr>
          <p:spPr>
            <a:xfrm>
              <a:off x="4104640" y="3474720"/>
              <a:ext cx="2052320" cy="7112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F94D1E03-F808-46D8-BFCA-0CDA3DB96FF5}"/>
                </a:ext>
              </a:extLst>
            </p:cNvPr>
            <p:cNvSpPr/>
            <p:nvPr/>
          </p:nvSpPr>
          <p:spPr>
            <a:xfrm>
              <a:off x="6156960" y="3474720"/>
              <a:ext cx="2052320" cy="7112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B6E765F7-10DF-4E76-B1DC-C6329F22F3BA}"/>
                </a:ext>
              </a:extLst>
            </p:cNvPr>
            <p:cNvSpPr/>
            <p:nvPr/>
          </p:nvSpPr>
          <p:spPr>
            <a:xfrm>
              <a:off x="8209280" y="3474720"/>
              <a:ext cx="2052320" cy="71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Text Placeholder 67">
            <a:extLst>
              <a:ext uri="{FF2B5EF4-FFF2-40B4-BE49-F238E27FC236}">
                <a16:creationId xmlns:a16="http://schemas.microsoft.com/office/drawing/2014/main" id="{E3D00E09-6D19-45F5-8E6F-7534258FC1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31499" y="603001"/>
            <a:ext cx="4389437" cy="593100"/>
          </a:xfrm>
        </p:spPr>
        <p:txBody>
          <a:bodyPr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 dirty="0"/>
              <a:t>Morning Agenda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8F1C1CE5-5477-4B05-B16E-85DBD0DF831C}"/>
              </a:ext>
            </a:extLst>
          </p:cNvPr>
          <p:cNvSpPr/>
          <p:nvPr userDrawn="1"/>
        </p:nvSpPr>
        <p:spPr>
          <a:xfrm>
            <a:off x="3715709" y="2325879"/>
            <a:ext cx="1245990" cy="53946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E0543EFD-702C-4472-A86F-73F424B1C8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1270" y="2427649"/>
            <a:ext cx="1881576" cy="386211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HH:MM</a:t>
            </a:r>
          </a:p>
        </p:txBody>
      </p:sp>
      <p:sp>
        <p:nvSpPr>
          <p:cNvPr id="79" name="Shape 47">
            <a:extLst>
              <a:ext uri="{FF2B5EF4-FFF2-40B4-BE49-F238E27FC236}">
                <a16:creationId xmlns:a16="http://schemas.microsoft.com/office/drawing/2014/main" id="{B2C441FC-F4B7-42FC-AD51-16DC0DC6A19F}"/>
              </a:ext>
            </a:extLst>
          </p:cNvPr>
          <p:cNvSpPr/>
          <p:nvPr userDrawn="1"/>
        </p:nvSpPr>
        <p:spPr>
          <a:xfrm rot="10800000" flipH="1">
            <a:off x="8217102" y="2241101"/>
            <a:ext cx="1467556" cy="719241"/>
          </a:xfrm>
          <a:prstGeom prst="rect">
            <a:avLst/>
          </a:prstGeom>
          <a:solidFill>
            <a:schemeClr val="accent5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lvl="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>
              <a:latin typeface="Kontrapunkt Bob Light" panose="02000000000000000000" pitchFamily="50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3F712CB-2339-4F54-8FF3-E81110795CC6}"/>
              </a:ext>
            </a:extLst>
          </p:cNvPr>
          <p:cNvSpPr/>
          <p:nvPr userDrawn="1"/>
        </p:nvSpPr>
        <p:spPr>
          <a:xfrm>
            <a:off x="8327885" y="2325879"/>
            <a:ext cx="1245990" cy="53946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 Placeholder 77">
            <a:extLst>
              <a:ext uri="{FF2B5EF4-FFF2-40B4-BE49-F238E27FC236}">
                <a16:creationId xmlns:a16="http://schemas.microsoft.com/office/drawing/2014/main" id="{9D042C65-283D-4687-A1ED-BC633492BD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3446" y="2427649"/>
            <a:ext cx="1881576" cy="386211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HH:MM</a:t>
            </a:r>
          </a:p>
        </p:txBody>
      </p:sp>
      <p:sp>
        <p:nvSpPr>
          <p:cNvPr id="82" name="Shape 47">
            <a:extLst>
              <a:ext uri="{FF2B5EF4-FFF2-40B4-BE49-F238E27FC236}">
                <a16:creationId xmlns:a16="http://schemas.microsoft.com/office/drawing/2014/main" id="{3AE878BC-E114-49C4-A384-32577FC76F18}"/>
              </a:ext>
            </a:extLst>
          </p:cNvPr>
          <p:cNvSpPr/>
          <p:nvPr userDrawn="1"/>
        </p:nvSpPr>
        <p:spPr>
          <a:xfrm rot="10800000" flipH="1">
            <a:off x="3604926" y="4410905"/>
            <a:ext cx="1467556" cy="719241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lvl="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>
              <a:latin typeface="Kontrapunkt Bob Light" panose="02000000000000000000" pitchFamily="50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BF5A125-997E-48E4-B0EC-C0E013D452A6}"/>
              </a:ext>
            </a:extLst>
          </p:cNvPr>
          <p:cNvSpPr/>
          <p:nvPr userDrawn="1"/>
        </p:nvSpPr>
        <p:spPr>
          <a:xfrm>
            <a:off x="3715709" y="4495683"/>
            <a:ext cx="1245990" cy="53946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 Placeholder 77">
            <a:extLst>
              <a:ext uri="{FF2B5EF4-FFF2-40B4-BE49-F238E27FC236}">
                <a16:creationId xmlns:a16="http://schemas.microsoft.com/office/drawing/2014/main" id="{C6415640-51B3-4789-999B-27EAEC8F12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91270" y="4597453"/>
            <a:ext cx="1881576" cy="386211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HH:MM</a:t>
            </a:r>
          </a:p>
        </p:txBody>
      </p:sp>
      <p:sp>
        <p:nvSpPr>
          <p:cNvPr id="85" name="Shape 47">
            <a:extLst>
              <a:ext uri="{FF2B5EF4-FFF2-40B4-BE49-F238E27FC236}">
                <a16:creationId xmlns:a16="http://schemas.microsoft.com/office/drawing/2014/main" id="{2E7E1947-D74D-4829-93FA-26C7598752C2}"/>
              </a:ext>
            </a:extLst>
          </p:cNvPr>
          <p:cNvSpPr/>
          <p:nvPr userDrawn="1"/>
        </p:nvSpPr>
        <p:spPr>
          <a:xfrm rot="10800000" flipH="1">
            <a:off x="8217102" y="4410905"/>
            <a:ext cx="1467556" cy="719241"/>
          </a:xfrm>
          <a:prstGeom prst="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lvl="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>
              <a:latin typeface="Kontrapunkt Bob Light" panose="02000000000000000000" pitchFamily="50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F54E6AF0-879A-48CD-96BF-550B7729D5F2}"/>
              </a:ext>
            </a:extLst>
          </p:cNvPr>
          <p:cNvSpPr/>
          <p:nvPr userDrawn="1"/>
        </p:nvSpPr>
        <p:spPr>
          <a:xfrm>
            <a:off x="8327885" y="4495683"/>
            <a:ext cx="1245990" cy="53946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 Placeholder 77">
            <a:extLst>
              <a:ext uri="{FF2B5EF4-FFF2-40B4-BE49-F238E27FC236}">
                <a16:creationId xmlns:a16="http://schemas.microsoft.com/office/drawing/2014/main" id="{67023600-AB76-42D3-9656-0A9EF61FCC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03446" y="4597453"/>
            <a:ext cx="1881576" cy="386211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HH:MM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790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79" grpId="0" animBg="1"/>
      <p:bldP spid="82" grpId="0" animBg="1"/>
      <p:bldP spid="85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ullet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8157A7E-CCA3-44C5-A17E-9C74C6CB5C3D}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gradFill>
            <a:gsLst>
              <a:gs pos="0">
                <a:schemeClr val="accent3">
                  <a:alpha val="88000"/>
                </a:schemeClr>
              </a:gs>
              <a:gs pos="100000">
                <a:schemeClr val="accent1">
                  <a:alpha val="88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757F032-3B5D-4FDA-A5B2-40DFC739A610}"/>
              </a:ext>
            </a:extLst>
          </p:cNvPr>
          <p:cNvGrpSpPr/>
          <p:nvPr userDrawn="1"/>
        </p:nvGrpSpPr>
        <p:grpSpPr>
          <a:xfrm>
            <a:off x="0" y="4445773"/>
            <a:ext cx="4338588" cy="2412227"/>
            <a:chOff x="0" y="4445773"/>
            <a:chExt cx="4338588" cy="241222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97B7EE7-C8FA-49D7-9CDD-7D4BABEFB1B5}"/>
                </a:ext>
              </a:extLst>
            </p:cNvPr>
            <p:cNvSpPr/>
            <p:nvPr/>
          </p:nvSpPr>
          <p:spPr>
            <a:xfrm flipV="1">
              <a:off x="0" y="4634515"/>
              <a:ext cx="3999224" cy="2223485"/>
            </a:xfrm>
            <a:custGeom>
              <a:avLst/>
              <a:gdLst>
                <a:gd name="connsiteX0" fmla="*/ 3999224 w 3999224"/>
                <a:gd name="connsiteY0" fmla="*/ 0 h 2223485"/>
                <a:gd name="connsiteX1" fmla="*/ 0 w 3999224"/>
                <a:gd name="connsiteY1" fmla="*/ 2223486 h 2223485"/>
                <a:gd name="connsiteX2" fmla="*/ 0 w 3999224"/>
                <a:gd name="connsiteY2" fmla="*/ 0 h 222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99224" h="2223485">
                  <a:moveTo>
                    <a:pt x="3999224" y="0"/>
                  </a:moveTo>
                  <a:lnTo>
                    <a:pt x="0" y="2223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100000" t="100000"/>
              </a:path>
            </a:gradFill>
            <a:ln w="20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E94D5F1-E531-4287-846C-AF43FE2AC46D}"/>
                </a:ext>
              </a:extLst>
            </p:cNvPr>
            <p:cNvSpPr/>
            <p:nvPr/>
          </p:nvSpPr>
          <p:spPr>
            <a:xfrm flipV="1">
              <a:off x="0" y="4445773"/>
              <a:ext cx="4338588" cy="2412227"/>
            </a:xfrm>
            <a:custGeom>
              <a:avLst/>
              <a:gdLst>
                <a:gd name="connsiteX0" fmla="*/ 4338589 w 4338588"/>
                <a:gd name="connsiteY0" fmla="*/ 0 h 2412227"/>
                <a:gd name="connsiteX1" fmla="*/ 0 w 4338588"/>
                <a:gd name="connsiteY1" fmla="*/ 2412227 h 2412227"/>
                <a:gd name="connsiteX2" fmla="*/ 0 w 4338588"/>
                <a:gd name="connsiteY2" fmla="*/ 1942639 h 2412227"/>
                <a:gd name="connsiteX3" fmla="*/ 3493990 w 4338588"/>
                <a:gd name="connsiteY3" fmla="*/ 0 h 2412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8588" h="2412227">
                  <a:moveTo>
                    <a:pt x="4338589" y="0"/>
                  </a:moveTo>
                  <a:lnTo>
                    <a:pt x="0" y="2412227"/>
                  </a:lnTo>
                  <a:lnTo>
                    <a:pt x="0" y="1942639"/>
                  </a:lnTo>
                  <a:lnTo>
                    <a:pt x="3493990" y="0"/>
                  </a:lnTo>
                  <a:close/>
                </a:path>
              </a:pathLst>
            </a:custGeom>
            <a:gradFill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path path="circle">
                <a:fillToRect l="100000" t="100000"/>
              </a:path>
            </a:gradFill>
            <a:ln w="20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0D8FBE73-9A71-4BA1-8C1D-FA359610E63B}"/>
              </a:ext>
            </a:extLst>
          </p:cNvPr>
          <p:cNvSpPr/>
          <p:nvPr userDrawn="1"/>
        </p:nvSpPr>
        <p:spPr>
          <a:xfrm>
            <a:off x="6090253" y="0"/>
            <a:ext cx="6101748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98500" dist="38100" dir="8100000" algn="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814F68F9-A4C4-4B8D-B6FB-134F6043E1E9}"/>
              </a:ext>
            </a:extLst>
          </p:cNvPr>
          <p:cNvSpPr/>
          <p:nvPr userDrawn="1"/>
        </p:nvSpPr>
        <p:spPr>
          <a:xfrm>
            <a:off x="6763131" y="873750"/>
            <a:ext cx="292754" cy="292754"/>
          </a:xfrm>
          <a:custGeom>
            <a:avLst/>
            <a:gdLst>
              <a:gd name="connsiteX0" fmla="*/ 419396 w 594360"/>
              <a:gd name="connsiteY0" fmla="*/ 163492 h 594360"/>
              <a:gd name="connsiteX1" fmla="*/ 404090 w 594360"/>
              <a:gd name="connsiteY1" fmla="*/ 169793 h 594360"/>
              <a:gd name="connsiteX2" fmla="*/ 256444 w 594360"/>
              <a:gd name="connsiteY2" fmla="*/ 317662 h 594360"/>
              <a:gd name="connsiteX3" fmla="*/ 190274 w 594360"/>
              <a:gd name="connsiteY3" fmla="*/ 251266 h 594360"/>
              <a:gd name="connsiteX4" fmla="*/ 174971 w 594360"/>
              <a:gd name="connsiteY4" fmla="*/ 244966 h 594360"/>
              <a:gd name="connsiteX5" fmla="*/ 159664 w 594360"/>
              <a:gd name="connsiteY5" fmla="*/ 251266 h 594360"/>
              <a:gd name="connsiteX6" fmla="*/ 129056 w 594360"/>
              <a:gd name="connsiteY6" fmla="*/ 281876 h 594360"/>
              <a:gd name="connsiteX7" fmla="*/ 122754 w 594360"/>
              <a:gd name="connsiteY7" fmla="*/ 297182 h 594360"/>
              <a:gd name="connsiteX8" fmla="*/ 129056 w 594360"/>
              <a:gd name="connsiteY8" fmla="*/ 312488 h 594360"/>
              <a:gd name="connsiteX9" fmla="*/ 210529 w 594360"/>
              <a:gd name="connsiteY9" fmla="*/ 393959 h 594360"/>
              <a:gd name="connsiteX10" fmla="*/ 241139 w 594360"/>
              <a:gd name="connsiteY10" fmla="*/ 424568 h 594360"/>
              <a:gd name="connsiteX11" fmla="*/ 256444 w 594360"/>
              <a:gd name="connsiteY11" fmla="*/ 430870 h 594360"/>
              <a:gd name="connsiteX12" fmla="*/ 271748 w 594360"/>
              <a:gd name="connsiteY12" fmla="*/ 424568 h 594360"/>
              <a:gd name="connsiteX13" fmla="*/ 302358 w 594360"/>
              <a:gd name="connsiteY13" fmla="*/ 393959 h 594360"/>
              <a:gd name="connsiteX14" fmla="*/ 465306 w 594360"/>
              <a:gd name="connsiteY14" fmla="*/ 231012 h 594360"/>
              <a:gd name="connsiteX15" fmla="*/ 471608 w 594360"/>
              <a:gd name="connsiteY15" fmla="*/ 215706 h 594360"/>
              <a:gd name="connsiteX16" fmla="*/ 465306 w 594360"/>
              <a:gd name="connsiteY16" fmla="*/ 200402 h 594360"/>
              <a:gd name="connsiteX17" fmla="*/ 434697 w 594360"/>
              <a:gd name="connsiteY17" fmla="*/ 169793 h 594360"/>
              <a:gd name="connsiteX18" fmla="*/ 419396 w 594360"/>
              <a:gd name="connsiteY18" fmla="*/ 163492 h 594360"/>
              <a:gd name="connsiteX19" fmla="*/ 297180 w 594360"/>
              <a:gd name="connsiteY19" fmla="*/ 0 h 594360"/>
              <a:gd name="connsiteX20" fmla="*/ 594360 w 594360"/>
              <a:gd name="connsiteY20" fmla="*/ 297180 h 594360"/>
              <a:gd name="connsiteX21" fmla="*/ 297180 w 594360"/>
              <a:gd name="connsiteY21" fmla="*/ 594360 h 594360"/>
              <a:gd name="connsiteX22" fmla="*/ 0 w 594360"/>
              <a:gd name="connsiteY22" fmla="*/ 297180 h 594360"/>
              <a:gd name="connsiteX23" fmla="*/ 297180 w 594360"/>
              <a:gd name="connsiteY23" fmla="*/ 0 h 594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94360" h="594360">
                <a:moveTo>
                  <a:pt x="419396" y="163492"/>
                </a:moveTo>
                <a:cubicBezTo>
                  <a:pt x="413391" y="163492"/>
                  <a:pt x="408287" y="165593"/>
                  <a:pt x="404090" y="169793"/>
                </a:cubicBezTo>
                <a:lnTo>
                  <a:pt x="256444" y="317662"/>
                </a:lnTo>
                <a:lnTo>
                  <a:pt x="190274" y="251266"/>
                </a:lnTo>
                <a:cubicBezTo>
                  <a:pt x="186072" y="247065"/>
                  <a:pt x="180971" y="244966"/>
                  <a:pt x="174971" y="244966"/>
                </a:cubicBezTo>
                <a:cubicBezTo>
                  <a:pt x="168967" y="244966"/>
                  <a:pt x="163866" y="247065"/>
                  <a:pt x="159664" y="251266"/>
                </a:cubicBezTo>
                <a:lnTo>
                  <a:pt x="129056" y="281876"/>
                </a:lnTo>
                <a:cubicBezTo>
                  <a:pt x="124854" y="286077"/>
                  <a:pt x="122754" y="291179"/>
                  <a:pt x="122754" y="297182"/>
                </a:cubicBezTo>
                <a:cubicBezTo>
                  <a:pt x="122754" y="303180"/>
                  <a:pt x="124854" y="308288"/>
                  <a:pt x="129056" y="312488"/>
                </a:cubicBezTo>
                <a:lnTo>
                  <a:pt x="210529" y="393959"/>
                </a:lnTo>
                <a:lnTo>
                  <a:pt x="241139" y="424568"/>
                </a:lnTo>
                <a:cubicBezTo>
                  <a:pt x="245339" y="428771"/>
                  <a:pt x="250442" y="430870"/>
                  <a:pt x="256444" y="430870"/>
                </a:cubicBezTo>
                <a:cubicBezTo>
                  <a:pt x="262443" y="430870"/>
                  <a:pt x="267546" y="428765"/>
                  <a:pt x="271748" y="424568"/>
                </a:cubicBezTo>
                <a:lnTo>
                  <a:pt x="302358" y="393959"/>
                </a:lnTo>
                <a:lnTo>
                  <a:pt x="465306" y="231012"/>
                </a:lnTo>
                <a:cubicBezTo>
                  <a:pt x="469504" y="226811"/>
                  <a:pt x="471608" y="221709"/>
                  <a:pt x="471608" y="215706"/>
                </a:cubicBezTo>
                <a:cubicBezTo>
                  <a:pt x="471611" y="209706"/>
                  <a:pt x="469504" y="204603"/>
                  <a:pt x="465306" y="200402"/>
                </a:cubicBezTo>
                <a:lnTo>
                  <a:pt x="434697" y="169793"/>
                </a:lnTo>
                <a:cubicBezTo>
                  <a:pt x="430500" y="165593"/>
                  <a:pt x="425396" y="163492"/>
                  <a:pt x="419396" y="163492"/>
                </a:cubicBezTo>
                <a:close/>
                <a:moveTo>
                  <a:pt x="297180" y="0"/>
                </a:moveTo>
                <a:cubicBezTo>
                  <a:pt x="461308" y="0"/>
                  <a:pt x="594360" y="133052"/>
                  <a:pt x="594360" y="297180"/>
                </a:cubicBezTo>
                <a:cubicBezTo>
                  <a:pt x="594360" y="461308"/>
                  <a:pt x="461308" y="594360"/>
                  <a:pt x="297180" y="594360"/>
                </a:cubicBezTo>
                <a:cubicBezTo>
                  <a:pt x="133052" y="594360"/>
                  <a:pt x="0" y="461308"/>
                  <a:pt x="0" y="297180"/>
                </a:cubicBezTo>
                <a:cubicBezTo>
                  <a:pt x="0" y="133052"/>
                  <a:pt x="133052" y="0"/>
                  <a:pt x="297180" y="0"/>
                </a:cubicBezTo>
                <a:close/>
              </a:path>
            </a:pathLst>
          </a:custGeom>
          <a:solidFill>
            <a:schemeClr val="accent1"/>
          </a:solidFill>
          <a:ln w="20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11CEAE81-9E24-4CAD-B3CD-C16175D7EFC0}"/>
              </a:ext>
            </a:extLst>
          </p:cNvPr>
          <p:cNvSpPr/>
          <p:nvPr/>
        </p:nvSpPr>
        <p:spPr>
          <a:xfrm>
            <a:off x="6763131" y="2260169"/>
            <a:ext cx="292754" cy="292754"/>
          </a:xfrm>
          <a:custGeom>
            <a:avLst/>
            <a:gdLst>
              <a:gd name="connsiteX0" fmla="*/ 419396 w 594360"/>
              <a:gd name="connsiteY0" fmla="*/ 163492 h 594360"/>
              <a:gd name="connsiteX1" fmla="*/ 404090 w 594360"/>
              <a:gd name="connsiteY1" fmla="*/ 169793 h 594360"/>
              <a:gd name="connsiteX2" fmla="*/ 256444 w 594360"/>
              <a:gd name="connsiteY2" fmla="*/ 317662 h 594360"/>
              <a:gd name="connsiteX3" fmla="*/ 190274 w 594360"/>
              <a:gd name="connsiteY3" fmla="*/ 251266 h 594360"/>
              <a:gd name="connsiteX4" fmla="*/ 174971 w 594360"/>
              <a:gd name="connsiteY4" fmla="*/ 244966 h 594360"/>
              <a:gd name="connsiteX5" fmla="*/ 159664 w 594360"/>
              <a:gd name="connsiteY5" fmla="*/ 251266 h 594360"/>
              <a:gd name="connsiteX6" fmla="*/ 129056 w 594360"/>
              <a:gd name="connsiteY6" fmla="*/ 281876 h 594360"/>
              <a:gd name="connsiteX7" fmla="*/ 122754 w 594360"/>
              <a:gd name="connsiteY7" fmla="*/ 297182 h 594360"/>
              <a:gd name="connsiteX8" fmla="*/ 129056 w 594360"/>
              <a:gd name="connsiteY8" fmla="*/ 312488 h 594360"/>
              <a:gd name="connsiteX9" fmla="*/ 210529 w 594360"/>
              <a:gd name="connsiteY9" fmla="*/ 393959 h 594360"/>
              <a:gd name="connsiteX10" fmla="*/ 241139 w 594360"/>
              <a:gd name="connsiteY10" fmla="*/ 424568 h 594360"/>
              <a:gd name="connsiteX11" fmla="*/ 256444 w 594360"/>
              <a:gd name="connsiteY11" fmla="*/ 430870 h 594360"/>
              <a:gd name="connsiteX12" fmla="*/ 271748 w 594360"/>
              <a:gd name="connsiteY12" fmla="*/ 424568 h 594360"/>
              <a:gd name="connsiteX13" fmla="*/ 302358 w 594360"/>
              <a:gd name="connsiteY13" fmla="*/ 393959 h 594360"/>
              <a:gd name="connsiteX14" fmla="*/ 465306 w 594360"/>
              <a:gd name="connsiteY14" fmla="*/ 231012 h 594360"/>
              <a:gd name="connsiteX15" fmla="*/ 471608 w 594360"/>
              <a:gd name="connsiteY15" fmla="*/ 215706 h 594360"/>
              <a:gd name="connsiteX16" fmla="*/ 465306 w 594360"/>
              <a:gd name="connsiteY16" fmla="*/ 200402 h 594360"/>
              <a:gd name="connsiteX17" fmla="*/ 434697 w 594360"/>
              <a:gd name="connsiteY17" fmla="*/ 169793 h 594360"/>
              <a:gd name="connsiteX18" fmla="*/ 419396 w 594360"/>
              <a:gd name="connsiteY18" fmla="*/ 163492 h 594360"/>
              <a:gd name="connsiteX19" fmla="*/ 297180 w 594360"/>
              <a:gd name="connsiteY19" fmla="*/ 0 h 594360"/>
              <a:gd name="connsiteX20" fmla="*/ 594360 w 594360"/>
              <a:gd name="connsiteY20" fmla="*/ 297180 h 594360"/>
              <a:gd name="connsiteX21" fmla="*/ 297180 w 594360"/>
              <a:gd name="connsiteY21" fmla="*/ 594360 h 594360"/>
              <a:gd name="connsiteX22" fmla="*/ 0 w 594360"/>
              <a:gd name="connsiteY22" fmla="*/ 297180 h 594360"/>
              <a:gd name="connsiteX23" fmla="*/ 297180 w 594360"/>
              <a:gd name="connsiteY23" fmla="*/ 0 h 594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94360" h="594360">
                <a:moveTo>
                  <a:pt x="419396" y="163492"/>
                </a:moveTo>
                <a:cubicBezTo>
                  <a:pt x="413391" y="163492"/>
                  <a:pt x="408287" y="165593"/>
                  <a:pt x="404090" y="169793"/>
                </a:cubicBezTo>
                <a:lnTo>
                  <a:pt x="256444" y="317662"/>
                </a:lnTo>
                <a:lnTo>
                  <a:pt x="190274" y="251266"/>
                </a:lnTo>
                <a:cubicBezTo>
                  <a:pt x="186072" y="247065"/>
                  <a:pt x="180971" y="244966"/>
                  <a:pt x="174971" y="244966"/>
                </a:cubicBezTo>
                <a:cubicBezTo>
                  <a:pt x="168967" y="244966"/>
                  <a:pt x="163866" y="247065"/>
                  <a:pt x="159664" y="251266"/>
                </a:cubicBezTo>
                <a:lnTo>
                  <a:pt x="129056" y="281876"/>
                </a:lnTo>
                <a:cubicBezTo>
                  <a:pt x="124854" y="286077"/>
                  <a:pt x="122754" y="291179"/>
                  <a:pt x="122754" y="297182"/>
                </a:cubicBezTo>
                <a:cubicBezTo>
                  <a:pt x="122754" y="303180"/>
                  <a:pt x="124854" y="308288"/>
                  <a:pt x="129056" y="312488"/>
                </a:cubicBezTo>
                <a:lnTo>
                  <a:pt x="210529" y="393959"/>
                </a:lnTo>
                <a:lnTo>
                  <a:pt x="241139" y="424568"/>
                </a:lnTo>
                <a:cubicBezTo>
                  <a:pt x="245339" y="428771"/>
                  <a:pt x="250442" y="430870"/>
                  <a:pt x="256444" y="430870"/>
                </a:cubicBezTo>
                <a:cubicBezTo>
                  <a:pt x="262443" y="430870"/>
                  <a:pt x="267546" y="428765"/>
                  <a:pt x="271748" y="424568"/>
                </a:cubicBezTo>
                <a:lnTo>
                  <a:pt x="302358" y="393959"/>
                </a:lnTo>
                <a:lnTo>
                  <a:pt x="465306" y="231012"/>
                </a:lnTo>
                <a:cubicBezTo>
                  <a:pt x="469504" y="226811"/>
                  <a:pt x="471608" y="221709"/>
                  <a:pt x="471608" y="215706"/>
                </a:cubicBezTo>
                <a:cubicBezTo>
                  <a:pt x="471611" y="209706"/>
                  <a:pt x="469504" y="204603"/>
                  <a:pt x="465306" y="200402"/>
                </a:cubicBezTo>
                <a:lnTo>
                  <a:pt x="434697" y="169793"/>
                </a:lnTo>
                <a:cubicBezTo>
                  <a:pt x="430500" y="165593"/>
                  <a:pt x="425396" y="163492"/>
                  <a:pt x="419396" y="163492"/>
                </a:cubicBezTo>
                <a:close/>
                <a:moveTo>
                  <a:pt x="297180" y="0"/>
                </a:moveTo>
                <a:cubicBezTo>
                  <a:pt x="461308" y="0"/>
                  <a:pt x="594360" y="133052"/>
                  <a:pt x="594360" y="297180"/>
                </a:cubicBezTo>
                <a:cubicBezTo>
                  <a:pt x="594360" y="461308"/>
                  <a:pt x="461308" y="594360"/>
                  <a:pt x="297180" y="594360"/>
                </a:cubicBezTo>
                <a:cubicBezTo>
                  <a:pt x="133052" y="594360"/>
                  <a:pt x="0" y="461308"/>
                  <a:pt x="0" y="297180"/>
                </a:cubicBezTo>
                <a:cubicBezTo>
                  <a:pt x="0" y="133052"/>
                  <a:pt x="133052" y="0"/>
                  <a:pt x="297180" y="0"/>
                </a:cubicBezTo>
                <a:close/>
              </a:path>
            </a:pathLst>
          </a:custGeom>
          <a:solidFill>
            <a:schemeClr val="accent2"/>
          </a:solidFill>
          <a:ln w="20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8874593E-CFEE-4C74-9EA6-F20BBBEBA36A}"/>
              </a:ext>
            </a:extLst>
          </p:cNvPr>
          <p:cNvSpPr/>
          <p:nvPr/>
        </p:nvSpPr>
        <p:spPr>
          <a:xfrm>
            <a:off x="6763131" y="3646588"/>
            <a:ext cx="292754" cy="292754"/>
          </a:xfrm>
          <a:custGeom>
            <a:avLst/>
            <a:gdLst>
              <a:gd name="connsiteX0" fmla="*/ 419396 w 594360"/>
              <a:gd name="connsiteY0" fmla="*/ 163492 h 594360"/>
              <a:gd name="connsiteX1" fmla="*/ 404090 w 594360"/>
              <a:gd name="connsiteY1" fmla="*/ 169793 h 594360"/>
              <a:gd name="connsiteX2" fmla="*/ 256444 w 594360"/>
              <a:gd name="connsiteY2" fmla="*/ 317662 h 594360"/>
              <a:gd name="connsiteX3" fmla="*/ 190274 w 594360"/>
              <a:gd name="connsiteY3" fmla="*/ 251266 h 594360"/>
              <a:gd name="connsiteX4" fmla="*/ 174971 w 594360"/>
              <a:gd name="connsiteY4" fmla="*/ 244966 h 594360"/>
              <a:gd name="connsiteX5" fmla="*/ 159664 w 594360"/>
              <a:gd name="connsiteY5" fmla="*/ 251266 h 594360"/>
              <a:gd name="connsiteX6" fmla="*/ 129056 w 594360"/>
              <a:gd name="connsiteY6" fmla="*/ 281876 h 594360"/>
              <a:gd name="connsiteX7" fmla="*/ 122754 w 594360"/>
              <a:gd name="connsiteY7" fmla="*/ 297182 h 594360"/>
              <a:gd name="connsiteX8" fmla="*/ 129056 w 594360"/>
              <a:gd name="connsiteY8" fmla="*/ 312488 h 594360"/>
              <a:gd name="connsiteX9" fmla="*/ 210529 w 594360"/>
              <a:gd name="connsiteY9" fmla="*/ 393959 h 594360"/>
              <a:gd name="connsiteX10" fmla="*/ 241139 w 594360"/>
              <a:gd name="connsiteY10" fmla="*/ 424568 h 594360"/>
              <a:gd name="connsiteX11" fmla="*/ 256444 w 594360"/>
              <a:gd name="connsiteY11" fmla="*/ 430870 h 594360"/>
              <a:gd name="connsiteX12" fmla="*/ 271748 w 594360"/>
              <a:gd name="connsiteY12" fmla="*/ 424568 h 594360"/>
              <a:gd name="connsiteX13" fmla="*/ 302358 w 594360"/>
              <a:gd name="connsiteY13" fmla="*/ 393959 h 594360"/>
              <a:gd name="connsiteX14" fmla="*/ 465306 w 594360"/>
              <a:gd name="connsiteY14" fmla="*/ 231012 h 594360"/>
              <a:gd name="connsiteX15" fmla="*/ 471608 w 594360"/>
              <a:gd name="connsiteY15" fmla="*/ 215706 h 594360"/>
              <a:gd name="connsiteX16" fmla="*/ 465306 w 594360"/>
              <a:gd name="connsiteY16" fmla="*/ 200402 h 594360"/>
              <a:gd name="connsiteX17" fmla="*/ 434697 w 594360"/>
              <a:gd name="connsiteY17" fmla="*/ 169793 h 594360"/>
              <a:gd name="connsiteX18" fmla="*/ 419396 w 594360"/>
              <a:gd name="connsiteY18" fmla="*/ 163492 h 594360"/>
              <a:gd name="connsiteX19" fmla="*/ 297180 w 594360"/>
              <a:gd name="connsiteY19" fmla="*/ 0 h 594360"/>
              <a:gd name="connsiteX20" fmla="*/ 594360 w 594360"/>
              <a:gd name="connsiteY20" fmla="*/ 297180 h 594360"/>
              <a:gd name="connsiteX21" fmla="*/ 297180 w 594360"/>
              <a:gd name="connsiteY21" fmla="*/ 594360 h 594360"/>
              <a:gd name="connsiteX22" fmla="*/ 0 w 594360"/>
              <a:gd name="connsiteY22" fmla="*/ 297180 h 594360"/>
              <a:gd name="connsiteX23" fmla="*/ 297180 w 594360"/>
              <a:gd name="connsiteY23" fmla="*/ 0 h 594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94360" h="594360">
                <a:moveTo>
                  <a:pt x="419396" y="163492"/>
                </a:moveTo>
                <a:cubicBezTo>
                  <a:pt x="413391" y="163492"/>
                  <a:pt x="408287" y="165593"/>
                  <a:pt x="404090" y="169793"/>
                </a:cubicBezTo>
                <a:lnTo>
                  <a:pt x="256444" y="317662"/>
                </a:lnTo>
                <a:lnTo>
                  <a:pt x="190274" y="251266"/>
                </a:lnTo>
                <a:cubicBezTo>
                  <a:pt x="186072" y="247065"/>
                  <a:pt x="180971" y="244966"/>
                  <a:pt x="174971" y="244966"/>
                </a:cubicBezTo>
                <a:cubicBezTo>
                  <a:pt x="168967" y="244966"/>
                  <a:pt x="163866" y="247065"/>
                  <a:pt x="159664" y="251266"/>
                </a:cubicBezTo>
                <a:lnTo>
                  <a:pt x="129056" y="281876"/>
                </a:lnTo>
                <a:cubicBezTo>
                  <a:pt x="124854" y="286077"/>
                  <a:pt x="122754" y="291179"/>
                  <a:pt x="122754" y="297182"/>
                </a:cubicBezTo>
                <a:cubicBezTo>
                  <a:pt x="122754" y="303180"/>
                  <a:pt x="124854" y="308288"/>
                  <a:pt x="129056" y="312488"/>
                </a:cubicBezTo>
                <a:lnTo>
                  <a:pt x="210529" y="393959"/>
                </a:lnTo>
                <a:lnTo>
                  <a:pt x="241139" y="424568"/>
                </a:lnTo>
                <a:cubicBezTo>
                  <a:pt x="245339" y="428771"/>
                  <a:pt x="250442" y="430870"/>
                  <a:pt x="256444" y="430870"/>
                </a:cubicBezTo>
                <a:cubicBezTo>
                  <a:pt x="262443" y="430870"/>
                  <a:pt x="267546" y="428765"/>
                  <a:pt x="271748" y="424568"/>
                </a:cubicBezTo>
                <a:lnTo>
                  <a:pt x="302358" y="393959"/>
                </a:lnTo>
                <a:lnTo>
                  <a:pt x="465306" y="231012"/>
                </a:lnTo>
                <a:cubicBezTo>
                  <a:pt x="469504" y="226811"/>
                  <a:pt x="471608" y="221709"/>
                  <a:pt x="471608" y="215706"/>
                </a:cubicBezTo>
                <a:cubicBezTo>
                  <a:pt x="471611" y="209706"/>
                  <a:pt x="469504" y="204603"/>
                  <a:pt x="465306" y="200402"/>
                </a:cubicBezTo>
                <a:lnTo>
                  <a:pt x="434697" y="169793"/>
                </a:lnTo>
                <a:cubicBezTo>
                  <a:pt x="430500" y="165593"/>
                  <a:pt x="425396" y="163492"/>
                  <a:pt x="419396" y="163492"/>
                </a:cubicBezTo>
                <a:close/>
                <a:moveTo>
                  <a:pt x="297180" y="0"/>
                </a:moveTo>
                <a:cubicBezTo>
                  <a:pt x="461308" y="0"/>
                  <a:pt x="594360" y="133052"/>
                  <a:pt x="594360" y="297180"/>
                </a:cubicBezTo>
                <a:cubicBezTo>
                  <a:pt x="594360" y="461308"/>
                  <a:pt x="461308" y="594360"/>
                  <a:pt x="297180" y="594360"/>
                </a:cubicBezTo>
                <a:cubicBezTo>
                  <a:pt x="133052" y="594360"/>
                  <a:pt x="0" y="461308"/>
                  <a:pt x="0" y="297180"/>
                </a:cubicBezTo>
                <a:cubicBezTo>
                  <a:pt x="0" y="133052"/>
                  <a:pt x="133052" y="0"/>
                  <a:pt x="297180" y="0"/>
                </a:cubicBezTo>
                <a:close/>
              </a:path>
            </a:pathLst>
          </a:custGeom>
          <a:solidFill>
            <a:schemeClr val="accent3"/>
          </a:solidFill>
          <a:ln w="20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8CD2355A-3F1A-45F5-933B-17E8A7EEEFB3}"/>
              </a:ext>
            </a:extLst>
          </p:cNvPr>
          <p:cNvSpPr/>
          <p:nvPr/>
        </p:nvSpPr>
        <p:spPr>
          <a:xfrm>
            <a:off x="6763131" y="5033007"/>
            <a:ext cx="292754" cy="292754"/>
          </a:xfrm>
          <a:custGeom>
            <a:avLst/>
            <a:gdLst>
              <a:gd name="connsiteX0" fmla="*/ 419396 w 594360"/>
              <a:gd name="connsiteY0" fmla="*/ 163492 h 594360"/>
              <a:gd name="connsiteX1" fmla="*/ 404090 w 594360"/>
              <a:gd name="connsiteY1" fmla="*/ 169793 h 594360"/>
              <a:gd name="connsiteX2" fmla="*/ 256444 w 594360"/>
              <a:gd name="connsiteY2" fmla="*/ 317662 h 594360"/>
              <a:gd name="connsiteX3" fmla="*/ 190274 w 594360"/>
              <a:gd name="connsiteY3" fmla="*/ 251266 h 594360"/>
              <a:gd name="connsiteX4" fmla="*/ 174971 w 594360"/>
              <a:gd name="connsiteY4" fmla="*/ 244966 h 594360"/>
              <a:gd name="connsiteX5" fmla="*/ 159664 w 594360"/>
              <a:gd name="connsiteY5" fmla="*/ 251266 h 594360"/>
              <a:gd name="connsiteX6" fmla="*/ 129056 w 594360"/>
              <a:gd name="connsiteY6" fmla="*/ 281876 h 594360"/>
              <a:gd name="connsiteX7" fmla="*/ 122754 w 594360"/>
              <a:gd name="connsiteY7" fmla="*/ 297182 h 594360"/>
              <a:gd name="connsiteX8" fmla="*/ 129056 w 594360"/>
              <a:gd name="connsiteY8" fmla="*/ 312488 h 594360"/>
              <a:gd name="connsiteX9" fmla="*/ 210529 w 594360"/>
              <a:gd name="connsiteY9" fmla="*/ 393959 h 594360"/>
              <a:gd name="connsiteX10" fmla="*/ 241139 w 594360"/>
              <a:gd name="connsiteY10" fmla="*/ 424568 h 594360"/>
              <a:gd name="connsiteX11" fmla="*/ 256444 w 594360"/>
              <a:gd name="connsiteY11" fmla="*/ 430870 h 594360"/>
              <a:gd name="connsiteX12" fmla="*/ 271748 w 594360"/>
              <a:gd name="connsiteY12" fmla="*/ 424568 h 594360"/>
              <a:gd name="connsiteX13" fmla="*/ 302358 w 594360"/>
              <a:gd name="connsiteY13" fmla="*/ 393959 h 594360"/>
              <a:gd name="connsiteX14" fmla="*/ 465306 w 594360"/>
              <a:gd name="connsiteY14" fmla="*/ 231012 h 594360"/>
              <a:gd name="connsiteX15" fmla="*/ 471608 w 594360"/>
              <a:gd name="connsiteY15" fmla="*/ 215706 h 594360"/>
              <a:gd name="connsiteX16" fmla="*/ 465306 w 594360"/>
              <a:gd name="connsiteY16" fmla="*/ 200402 h 594360"/>
              <a:gd name="connsiteX17" fmla="*/ 434697 w 594360"/>
              <a:gd name="connsiteY17" fmla="*/ 169793 h 594360"/>
              <a:gd name="connsiteX18" fmla="*/ 419396 w 594360"/>
              <a:gd name="connsiteY18" fmla="*/ 163492 h 594360"/>
              <a:gd name="connsiteX19" fmla="*/ 297180 w 594360"/>
              <a:gd name="connsiteY19" fmla="*/ 0 h 594360"/>
              <a:gd name="connsiteX20" fmla="*/ 594360 w 594360"/>
              <a:gd name="connsiteY20" fmla="*/ 297180 h 594360"/>
              <a:gd name="connsiteX21" fmla="*/ 297180 w 594360"/>
              <a:gd name="connsiteY21" fmla="*/ 594360 h 594360"/>
              <a:gd name="connsiteX22" fmla="*/ 0 w 594360"/>
              <a:gd name="connsiteY22" fmla="*/ 297180 h 594360"/>
              <a:gd name="connsiteX23" fmla="*/ 297180 w 594360"/>
              <a:gd name="connsiteY23" fmla="*/ 0 h 594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94360" h="594360">
                <a:moveTo>
                  <a:pt x="419396" y="163492"/>
                </a:moveTo>
                <a:cubicBezTo>
                  <a:pt x="413391" y="163492"/>
                  <a:pt x="408287" y="165593"/>
                  <a:pt x="404090" y="169793"/>
                </a:cubicBezTo>
                <a:lnTo>
                  <a:pt x="256444" y="317662"/>
                </a:lnTo>
                <a:lnTo>
                  <a:pt x="190274" y="251266"/>
                </a:lnTo>
                <a:cubicBezTo>
                  <a:pt x="186072" y="247065"/>
                  <a:pt x="180971" y="244966"/>
                  <a:pt x="174971" y="244966"/>
                </a:cubicBezTo>
                <a:cubicBezTo>
                  <a:pt x="168967" y="244966"/>
                  <a:pt x="163866" y="247065"/>
                  <a:pt x="159664" y="251266"/>
                </a:cubicBezTo>
                <a:lnTo>
                  <a:pt x="129056" y="281876"/>
                </a:lnTo>
                <a:cubicBezTo>
                  <a:pt x="124854" y="286077"/>
                  <a:pt x="122754" y="291179"/>
                  <a:pt x="122754" y="297182"/>
                </a:cubicBezTo>
                <a:cubicBezTo>
                  <a:pt x="122754" y="303180"/>
                  <a:pt x="124854" y="308288"/>
                  <a:pt x="129056" y="312488"/>
                </a:cubicBezTo>
                <a:lnTo>
                  <a:pt x="210529" y="393959"/>
                </a:lnTo>
                <a:lnTo>
                  <a:pt x="241139" y="424568"/>
                </a:lnTo>
                <a:cubicBezTo>
                  <a:pt x="245339" y="428771"/>
                  <a:pt x="250442" y="430870"/>
                  <a:pt x="256444" y="430870"/>
                </a:cubicBezTo>
                <a:cubicBezTo>
                  <a:pt x="262443" y="430870"/>
                  <a:pt x="267546" y="428765"/>
                  <a:pt x="271748" y="424568"/>
                </a:cubicBezTo>
                <a:lnTo>
                  <a:pt x="302358" y="393959"/>
                </a:lnTo>
                <a:lnTo>
                  <a:pt x="465306" y="231012"/>
                </a:lnTo>
                <a:cubicBezTo>
                  <a:pt x="469504" y="226811"/>
                  <a:pt x="471608" y="221709"/>
                  <a:pt x="471608" y="215706"/>
                </a:cubicBezTo>
                <a:cubicBezTo>
                  <a:pt x="471611" y="209706"/>
                  <a:pt x="469504" y="204603"/>
                  <a:pt x="465306" y="200402"/>
                </a:cubicBezTo>
                <a:lnTo>
                  <a:pt x="434697" y="169793"/>
                </a:lnTo>
                <a:cubicBezTo>
                  <a:pt x="430500" y="165593"/>
                  <a:pt x="425396" y="163492"/>
                  <a:pt x="419396" y="163492"/>
                </a:cubicBezTo>
                <a:close/>
                <a:moveTo>
                  <a:pt x="297180" y="0"/>
                </a:moveTo>
                <a:cubicBezTo>
                  <a:pt x="461308" y="0"/>
                  <a:pt x="594360" y="133052"/>
                  <a:pt x="594360" y="297180"/>
                </a:cubicBezTo>
                <a:cubicBezTo>
                  <a:pt x="594360" y="461308"/>
                  <a:pt x="461308" y="594360"/>
                  <a:pt x="297180" y="594360"/>
                </a:cubicBezTo>
                <a:cubicBezTo>
                  <a:pt x="133052" y="594360"/>
                  <a:pt x="0" y="461308"/>
                  <a:pt x="0" y="297180"/>
                </a:cubicBezTo>
                <a:cubicBezTo>
                  <a:pt x="0" y="133052"/>
                  <a:pt x="133052" y="0"/>
                  <a:pt x="297180" y="0"/>
                </a:cubicBezTo>
                <a:close/>
              </a:path>
            </a:pathLst>
          </a:custGeom>
          <a:solidFill>
            <a:schemeClr val="accent4"/>
          </a:solidFill>
          <a:ln w="20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E0CF7AD-5917-4C18-A953-0FDEF1BB6467}"/>
              </a:ext>
            </a:extLst>
          </p:cNvPr>
          <p:cNvCxnSpPr/>
          <p:nvPr/>
        </p:nvCxnSpPr>
        <p:spPr>
          <a:xfrm>
            <a:off x="7713043" y="1988546"/>
            <a:ext cx="2046163" cy="0"/>
          </a:xfrm>
          <a:prstGeom prst="line">
            <a:avLst/>
          </a:prstGeom>
          <a:ln>
            <a:solidFill>
              <a:schemeClr val="bg2">
                <a:lumMod val="75000"/>
                <a:alpha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09742C0-A073-470E-AC1A-2122698371B6}"/>
              </a:ext>
            </a:extLst>
          </p:cNvPr>
          <p:cNvCxnSpPr/>
          <p:nvPr/>
        </p:nvCxnSpPr>
        <p:spPr>
          <a:xfrm>
            <a:off x="7713043" y="3374965"/>
            <a:ext cx="2046163" cy="0"/>
          </a:xfrm>
          <a:prstGeom prst="line">
            <a:avLst/>
          </a:prstGeom>
          <a:ln>
            <a:solidFill>
              <a:schemeClr val="bg2">
                <a:lumMod val="75000"/>
                <a:alpha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FF9B69A-5186-4085-B5B2-6809F58557D6}"/>
              </a:ext>
            </a:extLst>
          </p:cNvPr>
          <p:cNvCxnSpPr/>
          <p:nvPr/>
        </p:nvCxnSpPr>
        <p:spPr>
          <a:xfrm>
            <a:off x="7713043" y="4761384"/>
            <a:ext cx="2046163" cy="0"/>
          </a:xfrm>
          <a:prstGeom prst="line">
            <a:avLst/>
          </a:prstGeom>
          <a:ln>
            <a:solidFill>
              <a:schemeClr val="bg2">
                <a:lumMod val="75000"/>
                <a:alpha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Graphic 60">
            <a:extLst>
              <a:ext uri="{FF2B5EF4-FFF2-40B4-BE49-F238E27FC236}">
                <a16:creationId xmlns:a16="http://schemas.microsoft.com/office/drawing/2014/main" id="{147E792E-059A-48A0-B462-99E9910DE2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9902" y="490488"/>
            <a:ext cx="697899" cy="451819"/>
          </a:xfrm>
          <a:prstGeom prst="rect">
            <a:avLst/>
          </a:prstGeom>
        </p:spPr>
      </p:pic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84B9A123-FA1F-4AFF-B2E9-923ADA64E6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4056" y="1505015"/>
            <a:ext cx="4546600" cy="1156509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000" b="1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4000" b="1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4000" b="1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40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This is My Main Title</a:t>
            </a:r>
          </a:p>
        </p:txBody>
      </p:sp>
      <p:sp>
        <p:nvSpPr>
          <p:cNvPr id="64" name="Text Placeholder 62">
            <a:extLst>
              <a:ext uri="{FF2B5EF4-FFF2-40B4-BE49-F238E27FC236}">
                <a16:creationId xmlns:a16="http://schemas.microsoft.com/office/drawing/2014/main" id="{3C2ABFBC-38CF-4605-9AC5-D220C4992C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1827" y="2706969"/>
            <a:ext cx="4546600" cy="350395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000" b="1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4000" b="1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4000" b="1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40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This is My Subtitle</a:t>
            </a:r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AD2EE505-15A6-43C6-9CD6-369F71150C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1827" y="3134328"/>
            <a:ext cx="3321982" cy="1500187"/>
          </a:xfr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This is any extra details I may have to add to my title. </a:t>
            </a:r>
          </a:p>
        </p:txBody>
      </p:sp>
      <p:sp>
        <p:nvSpPr>
          <p:cNvPr id="68" name="Text Placeholder 67">
            <a:extLst>
              <a:ext uri="{FF2B5EF4-FFF2-40B4-BE49-F238E27FC236}">
                <a16:creationId xmlns:a16="http://schemas.microsoft.com/office/drawing/2014/main" id="{7871165C-062E-4E12-8742-3632BC89F6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08115" y="879149"/>
            <a:ext cx="2952728" cy="1201738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This is my first bullet point text.</a:t>
            </a:r>
          </a:p>
        </p:txBody>
      </p:sp>
      <p:sp>
        <p:nvSpPr>
          <p:cNvPr id="69" name="Text Placeholder 67">
            <a:extLst>
              <a:ext uri="{FF2B5EF4-FFF2-40B4-BE49-F238E27FC236}">
                <a16:creationId xmlns:a16="http://schemas.microsoft.com/office/drawing/2014/main" id="{A9A02C66-3E6D-4EA0-A3F6-C91AD4CFE7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09057" y="2227262"/>
            <a:ext cx="2951785" cy="1201738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This is my second bullet point text.</a:t>
            </a:r>
          </a:p>
        </p:txBody>
      </p:sp>
      <p:sp>
        <p:nvSpPr>
          <p:cNvPr id="70" name="Text Placeholder 67">
            <a:extLst>
              <a:ext uri="{FF2B5EF4-FFF2-40B4-BE49-F238E27FC236}">
                <a16:creationId xmlns:a16="http://schemas.microsoft.com/office/drawing/2014/main" id="{C3AC8E0A-E025-430A-B61A-319F6DAD41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08115" y="3623379"/>
            <a:ext cx="2951784" cy="1201738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This is my third bullet point text.</a:t>
            </a:r>
          </a:p>
        </p:txBody>
      </p:sp>
      <p:sp>
        <p:nvSpPr>
          <p:cNvPr id="71" name="Text Placeholder 67">
            <a:extLst>
              <a:ext uri="{FF2B5EF4-FFF2-40B4-BE49-F238E27FC236}">
                <a16:creationId xmlns:a16="http://schemas.microsoft.com/office/drawing/2014/main" id="{6D45CC59-AC53-4445-9C07-62B563F94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08114" y="5020511"/>
            <a:ext cx="2951783" cy="1201738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This is my fourth bullet point text.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631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2ECA170-4317-4B8D-AD3E-F46AFD98176A}"/>
              </a:ext>
            </a:extLst>
          </p:cNvPr>
          <p:cNvSpPr/>
          <p:nvPr userDrawn="1"/>
        </p:nvSpPr>
        <p:spPr>
          <a:xfrm>
            <a:off x="11836898" y="0"/>
            <a:ext cx="355102" cy="6858000"/>
          </a:xfrm>
          <a:prstGeom prst="rect">
            <a:avLst/>
          </a:prstGeom>
          <a:gradFill>
            <a:gsLst>
              <a:gs pos="0">
                <a:schemeClr val="accent3">
                  <a:alpha val="88000"/>
                </a:schemeClr>
              </a:gs>
              <a:gs pos="100000">
                <a:schemeClr val="accent1">
                  <a:alpha val="88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udea" panose="02000000000000000000" pitchFamily="50" charset="0"/>
              <a:ea typeface="PT Sans" panose="020B0503020203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8EA9F8-B524-4896-AB1F-179DBA6B81B8}"/>
              </a:ext>
            </a:extLst>
          </p:cNvPr>
          <p:cNvSpPr/>
          <p:nvPr userDrawn="1"/>
        </p:nvSpPr>
        <p:spPr>
          <a:xfrm>
            <a:off x="0" y="-12706"/>
            <a:ext cx="4170438" cy="171427"/>
          </a:xfrm>
          <a:prstGeom prst="rect">
            <a:avLst/>
          </a:prstGeom>
          <a:gradFill>
            <a:gsLst>
              <a:gs pos="0">
                <a:schemeClr val="accent3">
                  <a:alpha val="88000"/>
                </a:schemeClr>
              </a:gs>
              <a:gs pos="100000">
                <a:schemeClr val="accent1">
                  <a:alpha val="88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Gudea" panose="02000000000000000000" pitchFamily="50" charset="0"/>
              <a:ea typeface="PT Sans" panose="020B0503020203020204" pitchFamily="3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E6BA81-1CF6-438A-A1FB-56AF5B334F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0061" y="426310"/>
            <a:ext cx="678336" cy="43915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C2EE2A5-3023-4A42-9E9E-445B34560998}"/>
              </a:ext>
            </a:extLst>
          </p:cNvPr>
          <p:cNvSpPr/>
          <p:nvPr userDrawn="1"/>
        </p:nvSpPr>
        <p:spPr>
          <a:xfrm>
            <a:off x="1464021" y="1120818"/>
            <a:ext cx="876299" cy="2743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B4FB0B2-11BA-4BE9-BC15-D7FDF6C740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4840" y="317441"/>
            <a:ext cx="6778171" cy="65736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>
              <a:buFontTx/>
              <a:buNone/>
              <a:defRPr lang="en-US" sz="4000" kern="1200" baseline="0" dirty="0" smtClean="0">
                <a:solidFill>
                  <a:schemeClr val="accent3"/>
                </a:solidFill>
                <a:latin typeface="+mj-lt"/>
                <a:ea typeface="+mn-ea"/>
                <a:cs typeface="Raleway Regular"/>
              </a:defRPr>
            </a:lvl1pPr>
            <a:lvl2pPr>
              <a:defRPr sz="4000">
                <a:solidFill>
                  <a:srgbClr val="FFFFFF"/>
                </a:solidFill>
                <a:latin typeface="Raleway Regular"/>
                <a:cs typeface="Raleway Regular"/>
              </a:defRPr>
            </a:lvl2pPr>
            <a:lvl3pPr>
              <a:defRPr sz="4000">
                <a:solidFill>
                  <a:srgbClr val="FFFFFF"/>
                </a:solidFill>
              </a:defRPr>
            </a:lvl3pPr>
            <a:lvl4pPr>
              <a:defRPr sz="4000">
                <a:solidFill>
                  <a:srgbClr val="FFFFFF"/>
                </a:solidFill>
              </a:defRPr>
            </a:lvl4pPr>
            <a:lvl5pPr>
              <a:defRPr sz="4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14D57FF3-2C86-41C3-96AD-CC2C03C6D3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62" y="1398662"/>
            <a:ext cx="11140393" cy="11355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This space can be used for larger paragraphs of information. It can also be used for bullet points: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CB48627C-C0CB-4542-96BF-24B8FB10669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61" y="2753060"/>
            <a:ext cx="11140393" cy="3459053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30000"/>
              </a:lnSpc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Bullet Point 1</a:t>
            </a:r>
          </a:p>
          <a:p>
            <a:pPr lvl="0"/>
            <a:r>
              <a:rPr lang="en-US" dirty="0"/>
              <a:t>Bullet Point 2</a:t>
            </a:r>
          </a:p>
          <a:p>
            <a:pPr lvl="0"/>
            <a:r>
              <a:rPr lang="en-US" dirty="0"/>
              <a:t>Bullet Point 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8580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8EA9F8-B524-4896-AB1F-179DBA6B81B8}"/>
              </a:ext>
            </a:extLst>
          </p:cNvPr>
          <p:cNvSpPr/>
          <p:nvPr userDrawn="1"/>
        </p:nvSpPr>
        <p:spPr>
          <a:xfrm>
            <a:off x="0" y="-12706"/>
            <a:ext cx="4170438" cy="171427"/>
          </a:xfrm>
          <a:prstGeom prst="rect">
            <a:avLst/>
          </a:prstGeom>
          <a:gradFill>
            <a:gsLst>
              <a:gs pos="0">
                <a:schemeClr val="accent3">
                  <a:alpha val="88000"/>
                </a:schemeClr>
              </a:gs>
              <a:gs pos="100000">
                <a:schemeClr val="accent1">
                  <a:alpha val="88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Gudea" panose="02000000000000000000" pitchFamily="50" charset="0"/>
              <a:ea typeface="PT Sans" panose="020B0503020203020204" pitchFamily="3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E6BA81-1CF6-438A-A1FB-56AF5B334F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0061" y="426310"/>
            <a:ext cx="678336" cy="43915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C2EE2A5-3023-4A42-9E9E-445B34560998}"/>
              </a:ext>
            </a:extLst>
          </p:cNvPr>
          <p:cNvSpPr/>
          <p:nvPr userDrawn="1"/>
        </p:nvSpPr>
        <p:spPr>
          <a:xfrm>
            <a:off x="1464021" y="1120818"/>
            <a:ext cx="876299" cy="2743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B4FB0B2-11BA-4BE9-BC15-D7FDF6C740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4840" y="317441"/>
            <a:ext cx="6778171" cy="65736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>
              <a:buFontTx/>
              <a:buNone/>
              <a:defRPr lang="en-US" sz="4000" kern="1200" baseline="0" dirty="0" smtClean="0">
                <a:solidFill>
                  <a:schemeClr val="accent3"/>
                </a:solidFill>
                <a:latin typeface="+mj-lt"/>
                <a:ea typeface="+mn-ea"/>
                <a:cs typeface="Raleway Regular"/>
              </a:defRPr>
            </a:lvl1pPr>
            <a:lvl2pPr>
              <a:defRPr sz="4000">
                <a:solidFill>
                  <a:srgbClr val="FFFFFF"/>
                </a:solidFill>
                <a:latin typeface="Raleway Regular"/>
                <a:cs typeface="Raleway Regular"/>
              </a:defRPr>
            </a:lvl2pPr>
            <a:lvl3pPr>
              <a:defRPr sz="4000">
                <a:solidFill>
                  <a:srgbClr val="FFFFFF"/>
                </a:solidFill>
              </a:defRPr>
            </a:lvl3pPr>
            <a:lvl4pPr>
              <a:defRPr sz="4000">
                <a:solidFill>
                  <a:srgbClr val="FFFFFF"/>
                </a:solidFill>
              </a:defRPr>
            </a:lvl4pPr>
            <a:lvl5pPr>
              <a:defRPr sz="4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14D57FF3-2C86-41C3-96AD-CC2C03C6D3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62" y="1398662"/>
            <a:ext cx="11140393" cy="11355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This space can be used for larger paragraphs of information. It can also be used for bullet points: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CB48627C-C0CB-4542-96BF-24B8FB10669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61" y="2753060"/>
            <a:ext cx="11140393" cy="3459053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30000"/>
              </a:lnSpc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Bullet Point 1</a:t>
            </a:r>
          </a:p>
          <a:p>
            <a:pPr lvl="0"/>
            <a:r>
              <a:rPr lang="en-US" dirty="0"/>
              <a:t>Bullet Point 2</a:t>
            </a:r>
          </a:p>
          <a:p>
            <a:pPr lvl="0"/>
            <a:r>
              <a:rPr lang="en-US" dirty="0"/>
              <a:t>Bullet Point 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8901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09">
            <a:extLst>
              <a:ext uri="{FF2B5EF4-FFF2-40B4-BE49-F238E27FC236}">
                <a16:creationId xmlns:a16="http://schemas.microsoft.com/office/drawing/2014/main" id="{4DD502B5-B9D4-44E4-85D4-54147488252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75851" y="1398210"/>
            <a:ext cx="10271772" cy="5020589"/>
          </a:xfrm>
          <a:custGeom>
            <a:avLst/>
            <a:gdLst>
              <a:gd name="T0" fmla="*/ 18255 w 19590"/>
              <a:gd name="T1" fmla="*/ 8875 h 9575"/>
              <a:gd name="T2" fmla="*/ 16624 w 19590"/>
              <a:gd name="T3" fmla="*/ 6878 h 9575"/>
              <a:gd name="T4" fmla="*/ 16002 w 19590"/>
              <a:gd name="T5" fmla="*/ 8039 h 9575"/>
              <a:gd name="T6" fmla="*/ 17093 w 19590"/>
              <a:gd name="T7" fmla="*/ 7084 h 9575"/>
              <a:gd name="T8" fmla="*/ 17081 w 19590"/>
              <a:gd name="T9" fmla="*/ 6629 h 9575"/>
              <a:gd name="T10" fmla="*/ 16245 w 19590"/>
              <a:gd name="T11" fmla="*/ 6397 h 9575"/>
              <a:gd name="T12" fmla="*/ 16031 w 19590"/>
              <a:gd name="T13" fmla="*/ 6718 h 9575"/>
              <a:gd name="T14" fmla="*/ 15148 w 19590"/>
              <a:gd name="T15" fmla="*/ 6261 h 9575"/>
              <a:gd name="T16" fmla="*/ 14531 w 19590"/>
              <a:gd name="T17" fmla="*/ 6107 h 9575"/>
              <a:gd name="T18" fmla="*/ 15913 w 19590"/>
              <a:gd name="T19" fmla="*/ 5686 h 9575"/>
              <a:gd name="T20" fmla="*/ 15753 w 19590"/>
              <a:gd name="T21" fmla="*/ 4939 h 9575"/>
              <a:gd name="T22" fmla="*/ 16624 w 19590"/>
              <a:gd name="T23" fmla="*/ 4257 h 9575"/>
              <a:gd name="T24" fmla="*/ 17140 w 19590"/>
              <a:gd name="T25" fmla="*/ 1044 h 9575"/>
              <a:gd name="T26" fmla="*/ 15017 w 19590"/>
              <a:gd name="T27" fmla="*/ 700 h 9575"/>
              <a:gd name="T28" fmla="*/ 14170 w 19590"/>
              <a:gd name="T29" fmla="*/ 415 h 9575"/>
              <a:gd name="T30" fmla="*/ 12913 w 19590"/>
              <a:gd name="T31" fmla="*/ 854 h 9575"/>
              <a:gd name="T32" fmla="*/ 12136 w 19590"/>
              <a:gd name="T33" fmla="*/ 397 h 9575"/>
              <a:gd name="T34" fmla="*/ 10179 w 19590"/>
              <a:gd name="T35" fmla="*/ 468 h 9575"/>
              <a:gd name="T36" fmla="*/ 9865 w 19590"/>
              <a:gd name="T37" fmla="*/ 694 h 9575"/>
              <a:gd name="T38" fmla="*/ 17976 w 19590"/>
              <a:gd name="T39" fmla="*/ 2810 h 9575"/>
              <a:gd name="T40" fmla="*/ 19292 w 19590"/>
              <a:gd name="T41" fmla="*/ 1868 h 9575"/>
              <a:gd name="T42" fmla="*/ 16992 w 19590"/>
              <a:gd name="T43" fmla="*/ 1310 h 9575"/>
              <a:gd name="T44" fmla="*/ 15005 w 19590"/>
              <a:gd name="T45" fmla="*/ 1215 h 9575"/>
              <a:gd name="T46" fmla="*/ 13553 w 19590"/>
              <a:gd name="T47" fmla="*/ 1364 h 9575"/>
              <a:gd name="T48" fmla="*/ 13108 w 19590"/>
              <a:gd name="T49" fmla="*/ 1589 h 9575"/>
              <a:gd name="T50" fmla="*/ 11661 w 19590"/>
              <a:gd name="T51" fmla="*/ 1862 h 9575"/>
              <a:gd name="T52" fmla="*/ 10962 w 19590"/>
              <a:gd name="T53" fmla="*/ 1619 h 9575"/>
              <a:gd name="T54" fmla="*/ 9800 w 19590"/>
              <a:gd name="T55" fmla="*/ 2010 h 9575"/>
              <a:gd name="T56" fmla="*/ 10274 w 19590"/>
              <a:gd name="T57" fmla="*/ 2129 h 9575"/>
              <a:gd name="T58" fmla="*/ 10055 w 19590"/>
              <a:gd name="T59" fmla="*/ 2893 h 9575"/>
              <a:gd name="T60" fmla="*/ 8650 w 19590"/>
              <a:gd name="T61" fmla="*/ 3682 h 9575"/>
              <a:gd name="T62" fmla="*/ 10037 w 19590"/>
              <a:gd name="T63" fmla="*/ 3783 h 9575"/>
              <a:gd name="T64" fmla="*/ 10695 w 19590"/>
              <a:gd name="T65" fmla="*/ 4115 h 9575"/>
              <a:gd name="T66" fmla="*/ 11501 w 19590"/>
              <a:gd name="T67" fmla="*/ 5461 h 9575"/>
              <a:gd name="T68" fmla="*/ 12438 w 19590"/>
              <a:gd name="T69" fmla="*/ 4791 h 9575"/>
              <a:gd name="T70" fmla="*/ 14377 w 19590"/>
              <a:gd name="T71" fmla="*/ 5318 h 9575"/>
              <a:gd name="T72" fmla="*/ 15000 w 19590"/>
              <a:gd name="T73" fmla="*/ 5034 h 9575"/>
              <a:gd name="T74" fmla="*/ 15996 w 19590"/>
              <a:gd name="T75" fmla="*/ 4038 h 9575"/>
              <a:gd name="T76" fmla="*/ 16980 w 19590"/>
              <a:gd name="T77" fmla="*/ 3042 h 9575"/>
              <a:gd name="T78" fmla="*/ 9054 w 19590"/>
              <a:gd name="T79" fmla="*/ 2822 h 9575"/>
              <a:gd name="T80" fmla="*/ 8816 w 19590"/>
              <a:gd name="T81" fmla="*/ 2976 h 9575"/>
              <a:gd name="T82" fmla="*/ 8176 w 19590"/>
              <a:gd name="T83" fmla="*/ 5099 h 9575"/>
              <a:gd name="T84" fmla="*/ 11039 w 19590"/>
              <a:gd name="T85" fmla="*/ 7321 h 9575"/>
              <a:gd name="T86" fmla="*/ 5277 w 19590"/>
              <a:gd name="T87" fmla="*/ 9509 h 9575"/>
              <a:gd name="T88" fmla="*/ 6403 w 19590"/>
              <a:gd name="T89" fmla="*/ 7926 h 9575"/>
              <a:gd name="T90" fmla="*/ 6350 w 19590"/>
              <a:gd name="T91" fmla="*/ 5976 h 9575"/>
              <a:gd name="T92" fmla="*/ 4720 w 19590"/>
              <a:gd name="T93" fmla="*/ 6522 h 9575"/>
              <a:gd name="T94" fmla="*/ 5123 w 19590"/>
              <a:gd name="T95" fmla="*/ 8887 h 9575"/>
              <a:gd name="T96" fmla="*/ 5710 w 19590"/>
              <a:gd name="T97" fmla="*/ 3279 h 9575"/>
              <a:gd name="T98" fmla="*/ 8158 w 19590"/>
              <a:gd name="T99" fmla="*/ 818 h 9575"/>
              <a:gd name="T100" fmla="*/ 7382 w 19590"/>
              <a:gd name="T101" fmla="*/ 220 h 9575"/>
              <a:gd name="T102" fmla="*/ 6368 w 19590"/>
              <a:gd name="T103" fmla="*/ 172 h 9575"/>
              <a:gd name="T104" fmla="*/ 5508 w 19590"/>
              <a:gd name="T105" fmla="*/ 415 h 9575"/>
              <a:gd name="T106" fmla="*/ 5769 w 19590"/>
              <a:gd name="T107" fmla="*/ 925 h 9575"/>
              <a:gd name="T108" fmla="*/ 6362 w 19590"/>
              <a:gd name="T109" fmla="*/ 2057 h 9575"/>
              <a:gd name="T110" fmla="*/ 5490 w 19590"/>
              <a:gd name="T111" fmla="*/ 255 h 9575"/>
              <a:gd name="T112" fmla="*/ 3937 w 19590"/>
              <a:gd name="T113" fmla="*/ 492 h 9575"/>
              <a:gd name="T114" fmla="*/ 3433 w 19590"/>
              <a:gd name="T115" fmla="*/ 1020 h 9575"/>
              <a:gd name="T116" fmla="*/ 2532 w 19590"/>
              <a:gd name="T117" fmla="*/ 966 h 9575"/>
              <a:gd name="T118" fmla="*/ 2253 w 19590"/>
              <a:gd name="T119" fmla="*/ 3261 h 9575"/>
              <a:gd name="T120" fmla="*/ 4773 w 19590"/>
              <a:gd name="T121" fmla="*/ 4346 h 9575"/>
              <a:gd name="T122" fmla="*/ 4500 w 19590"/>
              <a:gd name="T123" fmla="*/ 1927 h 9575"/>
              <a:gd name="T124" fmla="*/ 4085 w 19590"/>
              <a:gd name="T125" fmla="*/ 1447 h 9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9590" h="9575">
                <a:moveTo>
                  <a:pt x="4755" y="2277"/>
                </a:moveTo>
                <a:lnTo>
                  <a:pt x="4755" y="2277"/>
                </a:lnTo>
                <a:cubicBezTo>
                  <a:pt x="4802" y="2253"/>
                  <a:pt x="4802" y="2253"/>
                  <a:pt x="4802" y="2253"/>
                </a:cubicBezTo>
                <a:cubicBezTo>
                  <a:pt x="4850" y="2259"/>
                  <a:pt x="4850" y="2259"/>
                  <a:pt x="4850" y="2259"/>
                </a:cubicBezTo>
                <a:cubicBezTo>
                  <a:pt x="4850" y="2277"/>
                  <a:pt x="4850" y="2283"/>
                  <a:pt x="4856" y="2300"/>
                </a:cubicBezTo>
                <a:cubicBezTo>
                  <a:pt x="4856" y="2324"/>
                  <a:pt x="4856" y="2324"/>
                  <a:pt x="4856" y="2324"/>
                </a:cubicBezTo>
                <a:cubicBezTo>
                  <a:pt x="4832" y="2336"/>
                  <a:pt x="4832" y="2336"/>
                  <a:pt x="4832" y="2336"/>
                </a:cubicBezTo>
                <a:cubicBezTo>
                  <a:pt x="4773" y="2336"/>
                  <a:pt x="4773" y="2336"/>
                  <a:pt x="4773" y="2336"/>
                </a:cubicBezTo>
                <a:lnTo>
                  <a:pt x="4755" y="2277"/>
                </a:lnTo>
                <a:close/>
                <a:moveTo>
                  <a:pt x="4607" y="2289"/>
                </a:moveTo>
                <a:lnTo>
                  <a:pt x="4607" y="2289"/>
                </a:lnTo>
                <a:cubicBezTo>
                  <a:pt x="4631" y="2289"/>
                  <a:pt x="4648" y="2277"/>
                  <a:pt x="4666" y="2265"/>
                </a:cubicBezTo>
                <a:cubicBezTo>
                  <a:pt x="4672" y="2259"/>
                  <a:pt x="4678" y="2247"/>
                  <a:pt x="4684" y="2241"/>
                </a:cubicBezTo>
                <a:cubicBezTo>
                  <a:pt x="4678" y="2218"/>
                  <a:pt x="4678" y="2218"/>
                  <a:pt x="4678" y="2218"/>
                </a:cubicBezTo>
                <a:cubicBezTo>
                  <a:pt x="4666" y="2223"/>
                  <a:pt x="4666" y="2229"/>
                  <a:pt x="4654" y="2235"/>
                </a:cubicBezTo>
                <a:cubicBezTo>
                  <a:pt x="4648" y="2241"/>
                  <a:pt x="4636" y="2241"/>
                  <a:pt x="4631" y="2241"/>
                </a:cubicBezTo>
                <a:cubicBezTo>
                  <a:pt x="4613" y="2253"/>
                  <a:pt x="4601" y="2259"/>
                  <a:pt x="4577" y="2271"/>
                </a:cubicBezTo>
                <a:cubicBezTo>
                  <a:pt x="4589" y="2277"/>
                  <a:pt x="4595" y="2289"/>
                  <a:pt x="4607" y="2289"/>
                </a:cubicBezTo>
                <a:close/>
                <a:moveTo>
                  <a:pt x="4903" y="1287"/>
                </a:moveTo>
                <a:lnTo>
                  <a:pt x="4903" y="1287"/>
                </a:lnTo>
                <a:cubicBezTo>
                  <a:pt x="4945" y="1263"/>
                  <a:pt x="4945" y="1263"/>
                  <a:pt x="4945" y="1263"/>
                </a:cubicBezTo>
                <a:cubicBezTo>
                  <a:pt x="5016" y="1245"/>
                  <a:pt x="5016" y="1245"/>
                  <a:pt x="5016" y="1245"/>
                </a:cubicBezTo>
                <a:cubicBezTo>
                  <a:pt x="4945" y="1198"/>
                  <a:pt x="4945" y="1198"/>
                  <a:pt x="4945" y="1198"/>
                </a:cubicBezTo>
                <a:cubicBezTo>
                  <a:pt x="4838" y="1192"/>
                  <a:pt x="4838" y="1192"/>
                  <a:pt x="4838" y="1192"/>
                </a:cubicBezTo>
                <a:cubicBezTo>
                  <a:pt x="4761" y="1192"/>
                  <a:pt x="4761" y="1192"/>
                  <a:pt x="4761" y="1192"/>
                </a:cubicBezTo>
                <a:cubicBezTo>
                  <a:pt x="4773" y="1245"/>
                  <a:pt x="4773" y="1245"/>
                  <a:pt x="4773" y="1245"/>
                </a:cubicBezTo>
                <a:cubicBezTo>
                  <a:pt x="4791" y="1281"/>
                  <a:pt x="4791" y="1281"/>
                  <a:pt x="4791" y="1281"/>
                </a:cubicBezTo>
                <a:lnTo>
                  <a:pt x="4903" y="1287"/>
                </a:lnTo>
                <a:close/>
                <a:moveTo>
                  <a:pt x="13529" y="5680"/>
                </a:moveTo>
                <a:lnTo>
                  <a:pt x="13529" y="5680"/>
                </a:lnTo>
                <a:cubicBezTo>
                  <a:pt x="13529" y="5686"/>
                  <a:pt x="13523" y="5680"/>
                  <a:pt x="13517" y="5686"/>
                </a:cubicBezTo>
                <a:cubicBezTo>
                  <a:pt x="13517" y="5692"/>
                  <a:pt x="13517" y="5698"/>
                  <a:pt x="13517" y="5698"/>
                </a:cubicBezTo>
                <a:cubicBezTo>
                  <a:pt x="13517" y="5704"/>
                  <a:pt x="13517" y="5704"/>
                  <a:pt x="13517" y="5710"/>
                </a:cubicBezTo>
                <a:cubicBezTo>
                  <a:pt x="13517" y="5716"/>
                  <a:pt x="13517" y="5716"/>
                  <a:pt x="13517" y="5722"/>
                </a:cubicBezTo>
                <a:cubicBezTo>
                  <a:pt x="13517" y="5728"/>
                  <a:pt x="13523" y="5728"/>
                  <a:pt x="13523" y="5733"/>
                </a:cubicBezTo>
                <a:cubicBezTo>
                  <a:pt x="13523" y="5739"/>
                  <a:pt x="13517" y="5739"/>
                  <a:pt x="13517" y="5745"/>
                </a:cubicBezTo>
                <a:cubicBezTo>
                  <a:pt x="13517" y="5751"/>
                  <a:pt x="13523" y="5757"/>
                  <a:pt x="13523" y="5757"/>
                </a:cubicBezTo>
                <a:cubicBezTo>
                  <a:pt x="13523" y="5763"/>
                  <a:pt x="13517" y="5763"/>
                  <a:pt x="13511" y="5769"/>
                </a:cubicBezTo>
                <a:cubicBezTo>
                  <a:pt x="13511" y="5781"/>
                  <a:pt x="13511" y="5787"/>
                  <a:pt x="13511" y="5799"/>
                </a:cubicBezTo>
                <a:cubicBezTo>
                  <a:pt x="13511" y="5817"/>
                  <a:pt x="13511" y="5828"/>
                  <a:pt x="13517" y="5840"/>
                </a:cubicBezTo>
                <a:cubicBezTo>
                  <a:pt x="13523" y="5852"/>
                  <a:pt x="13529" y="5852"/>
                  <a:pt x="13541" y="5858"/>
                </a:cubicBezTo>
                <a:cubicBezTo>
                  <a:pt x="13547" y="5864"/>
                  <a:pt x="13547" y="5864"/>
                  <a:pt x="13553" y="5870"/>
                </a:cubicBezTo>
                <a:cubicBezTo>
                  <a:pt x="13559" y="5870"/>
                  <a:pt x="13565" y="5870"/>
                  <a:pt x="13577" y="5870"/>
                </a:cubicBezTo>
                <a:cubicBezTo>
                  <a:pt x="13589" y="5870"/>
                  <a:pt x="13594" y="5870"/>
                  <a:pt x="13606" y="5870"/>
                </a:cubicBezTo>
                <a:cubicBezTo>
                  <a:pt x="13606" y="5858"/>
                  <a:pt x="13606" y="5852"/>
                  <a:pt x="13606" y="5846"/>
                </a:cubicBezTo>
                <a:cubicBezTo>
                  <a:pt x="13606" y="5840"/>
                  <a:pt x="13606" y="5834"/>
                  <a:pt x="13606" y="5828"/>
                </a:cubicBezTo>
                <a:cubicBezTo>
                  <a:pt x="13606" y="5828"/>
                  <a:pt x="13606" y="5822"/>
                  <a:pt x="13606" y="5817"/>
                </a:cubicBezTo>
                <a:cubicBezTo>
                  <a:pt x="13606" y="5810"/>
                  <a:pt x="13600" y="5805"/>
                  <a:pt x="13600" y="5799"/>
                </a:cubicBezTo>
                <a:cubicBezTo>
                  <a:pt x="13600" y="5787"/>
                  <a:pt x="13600" y="5787"/>
                  <a:pt x="13600" y="5787"/>
                </a:cubicBezTo>
                <a:cubicBezTo>
                  <a:pt x="13600" y="5775"/>
                  <a:pt x="13600" y="5775"/>
                  <a:pt x="13600" y="5775"/>
                </a:cubicBezTo>
                <a:cubicBezTo>
                  <a:pt x="13600" y="5769"/>
                  <a:pt x="13594" y="5769"/>
                  <a:pt x="13594" y="5763"/>
                </a:cubicBezTo>
                <a:cubicBezTo>
                  <a:pt x="13594" y="5757"/>
                  <a:pt x="13589" y="5757"/>
                  <a:pt x="13582" y="5751"/>
                </a:cubicBezTo>
                <a:cubicBezTo>
                  <a:pt x="13582" y="5745"/>
                  <a:pt x="13582" y="5745"/>
                  <a:pt x="13582" y="5739"/>
                </a:cubicBezTo>
                <a:cubicBezTo>
                  <a:pt x="13577" y="5733"/>
                  <a:pt x="13571" y="5733"/>
                  <a:pt x="13571" y="5728"/>
                </a:cubicBezTo>
                <a:cubicBezTo>
                  <a:pt x="13565" y="5728"/>
                  <a:pt x="13565" y="5722"/>
                  <a:pt x="13559" y="5722"/>
                </a:cubicBezTo>
                <a:cubicBezTo>
                  <a:pt x="13559" y="5716"/>
                  <a:pt x="13553" y="5710"/>
                  <a:pt x="13553" y="5710"/>
                </a:cubicBezTo>
                <a:cubicBezTo>
                  <a:pt x="13547" y="5698"/>
                  <a:pt x="13547" y="5692"/>
                  <a:pt x="13547" y="5680"/>
                </a:cubicBezTo>
                <a:lnTo>
                  <a:pt x="13529" y="5680"/>
                </a:lnTo>
                <a:close/>
                <a:moveTo>
                  <a:pt x="17045" y="8578"/>
                </a:moveTo>
                <a:lnTo>
                  <a:pt x="17045" y="8578"/>
                </a:lnTo>
                <a:cubicBezTo>
                  <a:pt x="17051" y="8590"/>
                  <a:pt x="17057" y="8590"/>
                  <a:pt x="17057" y="8602"/>
                </a:cubicBezTo>
                <a:cubicBezTo>
                  <a:pt x="17063" y="8602"/>
                  <a:pt x="17057" y="8608"/>
                  <a:pt x="17057" y="8614"/>
                </a:cubicBezTo>
                <a:cubicBezTo>
                  <a:pt x="17057" y="8626"/>
                  <a:pt x="17057" y="8626"/>
                  <a:pt x="17057" y="8626"/>
                </a:cubicBezTo>
                <a:cubicBezTo>
                  <a:pt x="17057" y="8632"/>
                  <a:pt x="17063" y="8632"/>
                  <a:pt x="17063" y="8638"/>
                </a:cubicBezTo>
                <a:cubicBezTo>
                  <a:pt x="17069" y="8644"/>
                  <a:pt x="17069" y="8644"/>
                  <a:pt x="17075" y="8650"/>
                </a:cubicBezTo>
                <a:cubicBezTo>
                  <a:pt x="17081" y="8650"/>
                  <a:pt x="17087" y="8650"/>
                  <a:pt x="17087" y="8655"/>
                </a:cubicBezTo>
                <a:cubicBezTo>
                  <a:pt x="17099" y="8655"/>
                  <a:pt x="17104" y="8661"/>
                  <a:pt x="17110" y="8673"/>
                </a:cubicBezTo>
                <a:cubicBezTo>
                  <a:pt x="17110" y="8673"/>
                  <a:pt x="17110" y="8679"/>
                  <a:pt x="17110" y="8685"/>
                </a:cubicBezTo>
                <a:cubicBezTo>
                  <a:pt x="17110" y="8691"/>
                  <a:pt x="17116" y="8691"/>
                  <a:pt x="17122" y="8697"/>
                </a:cubicBezTo>
                <a:cubicBezTo>
                  <a:pt x="17122" y="8703"/>
                  <a:pt x="17134" y="8709"/>
                  <a:pt x="17134" y="8721"/>
                </a:cubicBezTo>
                <a:cubicBezTo>
                  <a:pt x="17140" y="8727"/>
                  <a:pt x="17140" y="8733"/>
                  <a:pt x="17146" y="8739"/>
                </a:cubicBezTo>
                <a:cubicBezTo>
                  <a:pt x="17152" y="8744"/>
                  <a:pt x="17158" y="8744"/>
                  <a:pt x="17158" y="8744"/>
                </a:cubicBezTo>
                <a:cubicBezTo>
                  <a:pt x="17187" y="8744"/>
                  <a:pt x="17187" y="8744"/>
                  <a:pt x="17187" y="8744"/>
                </a:cubicBezTo>
                <a:cubicBezTo>
                  <a:pt x="17187" y="8733"/>
                  <a:pt x="17187" y="8721"/>
                  <a:pt x="17187" y="8709"/>
                </a:cubicBezTo>
                <a:cubicBezTo>
                  <a:pt x="17187" y="8709"/>
                  <a:pt x="17187" y="8709"/>
                  <a:pt x="17187" y="8703"/>
                </a:cubicBezTo>
                <a:cubicBezTo>
                  <a:pt x="17235" y="8703"/>
                  <a:pt x="17235" y="8703"/>
                  <a:pt x="17235" y="8703"/>
                </a:cubicBezTo>
                <a:cubicBezTo>
                  <a:pt x="17235" y="8673"/>
                  <a:pt x="17235" y="8673"/>
                  <a:pt x="17235" y="8673"/>
                </a:cubicBezTo>
                <a:cubicBezTo>
                  <a:pt x="17235" y="8667"/>
                  <a:pt x="17223" y="8661"/>
                  <a:pt x="17223" y="8655"/>
                </a:cubicBezTo>
                <a:cubicBezTo>
                  <a:pt x="17223" y="8650"/>
                  <a:pt x="17229" y="8644"/>
                  <a:pt x="17229" y="8644"/>
                </a:cubicBezTo>
                <a:cubicBezTo>
                  <a:pt x="17235" y="8638"/>
                  <a:pt x="17241" y="8638"/>
                  <a:pt x="17241" y="8638"/>
                </a:cubicBezTo>
                <a:cubicBezTo>
                  <a:pt x="17247" y="8632"/>
                  <a:pt x="17253" y="8632"/>
                  <a:pt x="17253" y="8626"/>
                </a:cubicBezTo>
                <a:cubicBezTo>
                  <a:pt x="17253" y="8626"/>
                  <a:pt x="17253" y="8620"/>
                  <a:pt x="17253" y="8614"/>
                </a:cubicBezTo>
                <a:cubicBezTo>
                  <a:pt x="17253" y="8614"/>
                  <a:pt x="17253" y="8608"/>
                  <a:pt x="17253" y="8602"/>
                </a:cubicBezTo>
                <a:cubicBezTo>
                  <a:pt x="17253" y="8602"/>
                  <a:pt x="17253" y="8596"/>
                  <a:pt x="17253" y="8590"/>
                </a:cubicBezTo>
                <a:cubicBezTo>
                  <a:pt x="17253" y="8590"/>
                  <a:pt x="17253" y="8584"/>
                  <a:pt x="17253" y="8578"/>
                </a:cubicBezTo>
                <a:cubicBezTo>
                  <a:pt x="17187" y="8578"/>
                  <a:pt x="17187" y="8578"/>
                  <a:pt x="17187" y="8578"/>
                </a:cubicBezTo>
                <a:cubicBezTo>
                  <a:pt x="17181" y="8578"/>
                  <a:pt x="17176" y="8584"/>
                  <a:pt x="17176" y="8584"/>
                </a:cubicBezTo>
                <a:cubicBezTo>
                  <a:pt x="17170" y="8590"/>
                  <a:pt x="17164" y="8584"/>
                  <a:pt x="17158" y="8584"/>
                </a:cubicBezTo>
                <a:cubicBezTo>
                  <a:pt x="17158" y="8590"/>
                  <a:pt x="17152" y="8590"/>
                  <a:pt x="17146" y="8590"/>
                </a:cubicBezTo>
                <a:cubicBezTo>
                  <a:pt x="17146" y="8590"/>
                  <a:pt x="17140" y="8590"/>
                  <a:pt x="17134" y="8590"/>
                </a:cubicBezTo>
                <a:cubicBezTo>
                  <a:pt x="17134" y="8590"/>
                  <a:pt x="17134" y="8578"/>
                  <a:pt x="17128" y="8578"/>
                </a:cubicBezTo>
                <a:cubicBezTo>
                  <a:pt x="17122" y="8578"/>
                  <a:pt x="17122" y="8572"/>
                  <a:pt x="17116" y="8572"/>
                </a:cubicBezTo>
                <a:cubicBezTo>
                  <a:pt x="17110" y="8567"/>
                  <a:pt x="17110" y="8561"/>
                  <a:pt x="17110" y="8561"/>
                </a:cubicBezTo>
                <a:cubicBezTo>
                  <a:pt x="17104" y="8555"/>
                  <a:pt x="17099" y="8549"/>
                  <a:pt x="17093" y="8549"/>
                </a:cubicBezTo>
                <a:cubicBezTo>
                  <a:pt x="17087" y="8549"/>
                  <a:pt x="17081" y="8549"/>
                  <a:pt x="17075" y="8549"/>
                </a:cubicBezTo>
                <a:cubicBezTo>
                  <a:pt x="17069" y="8549"/>
                  <a:pt x="17063" y="8549"/>
                  <a:pt x="17057" y="8555"/>
                </a:cubicBezTo>
                <a:cubicBezTo>
                  <a:pt x="17057" y="8555"/>
                  <a:pt x="17057" y="8561"/>
                  <a:pt x="17057" y="8567"/>
                </a:cubicBezTo>
                <a:cubicBezTo>
                  <a:pt x="17057" y="8567"/>
                  <a:pt x="17045" y="8572"/>
                  <a:pt x="17045" y="8578"/>
                </a:cubicBezTo>
                <a:close/>
                <a:moveTo>
                  <a:pt x="17223" y="8495"/>
                </a:moveTo>
                <a:lnTo>
                  <a:pt x="17223" y="8495"/>
                </a:lnTo>
                <a:cubicBezTo>
                  <a:pt x="17223" y="8501"/>
                  <a:pt x="17223" y="8501"/>
                  <a:pt x="17223" y="8507"/>
                </a:cubicBezTo>
                <a:cubicBezTo>
                  <a:pt x="17223" y="8513"/>
                  <a:pt x="17223" y="8513"/>
                  <a:pt x="17223" y="8519"/>
                </a:cubicBezTo>
                <a:cubicBezTo>
                  <a:pt x="17229" y="8525"/>
                  <a:pt x="17235" y="8525"/>
                  <a:pt x="17235" y="8525"/>
                </a:cubicBezTo>
                <a:cubicBezTo>
                  <a:pt x="17241" y="8531"/>
                  <a:pt x="17247" y="8525"/>
                  <a:pt x="17247" y="8525"/>
                </a:cubicBezTo>
                <a:cubicBezTo>
                  <a:pt x="17253" y="8531"/>
                  <a:pt x="17247" y="8537"/>
                  <a:pt x="17253" y="8537"/>
                </a:cubicBezTo>
                <a:cubicBezTo>
                  <a:pt x="17253" y="8543"/>
                  <a:pt x="17253" y="8549"/>
                  <a:pt x="17253" y="8549"/>
                </a:cubicBezTo>
                <a:cubicBezTo>
                  <a:pt x="17276" y="8549"/>
                  <a:pt x="17276" y="8549"/>
                  <a:pt x="17276" y="8549"/>
                </a:cubicBezTo>
                <a:cubicBezTo>
                  <a:pt x="17276" y="8525"/>
                  <a:pt x="17276" y="8525"/>
                  <a:pt x="17276" y="8525"/>
                </a:cubicBezTo>
                <a:cubicBezTo>
                  <a:pt x="17276" y="8525"/>
                  <a:pt x="17276" y="8519"/>
                  <a:pt x="17270" y="8513"/>
                </a:cubicBezTo>
                <a:cubicBezTo>
                  <a:pt x="17270" y="8513"/>
                  <a:pt x="17259" y="8513"/>
                  <a:pt x="17259" y="8507"/>
                </a:cubicBezTo>
                <a:lnTo>
                  <a:pt x="17253" y="8501"/>
                </a:lnTo>
                <a:cubicBezTo>
                  <a:pt x="17247" y="8495"/>
                  <a:pt x="17253" y="8489"/>
                  <a:pt x="17247" y="8489"/>
                </a:cubicBezTo>
                <a:cubicBezTo>
                  <a:pt x="17247" y="8484"/>
                  <a:pt x="17241" y="8489"/>
                  <a:pt x="17235" y="8489"/>
                </a:cubicBezTo>
                <a:cubicBezTo>
                  <a:pt x="17235" y="8484"/>
                  <a:pt x="17229" y="8495"/>
                  <a:pt x="17223" y="8495"/>
                </a:cubicBezTo>
                <a:close/>
                <a:moveTo>
                  <a:pt x="17015" y="8484"/>
                </a:moveTo>
                <a:lnTo>
                  <a:pt x="17015" y="8484"/>
                </a:lnTo>
                <a:cubicBezTo>
                  <a:pt x="17010" y="8484"/>
                  <a:pt x="17010" y="8484"/>
                  <a:pt x="17004" y="8489"/>
                </a:cubicBezTo>
                <a:cubicBezTo>
                  <a:pt x="17004" y="8489"/>
                  <a:pt x="16998" y="8495"/>
                  <a:pt x="16998" y="8501"/>
                </a:cubicBezTo>
                <a:cubicBezTo>
                  <a:pt x="16998" y="8513"/>
                  <a:pt x="17010" y="8519"/>
                  <a:pt x="17015" y="8531"/>
                </a:cubicBezTo>
                <a:cubicBezTo>
                  <a:pt x="17027" y="8531"/>
                  <a:pt x="17027" y="8531"/>
                  <a:pt x="17027" y="8531"/>
                </a:cubicBezTo>
                <a:cubicBezTo>
                  <a:pt x="17027" y="8484"/>
                  <a:pt x="17027" y="8484"/>
                  <a:pt x="17027" y="8484"/>
                </a:cubicBezTo>
                <a:cubicBezTo>
                  <a:pt x="17021" y="8484"/>
                  <a:pt x="17021" y="8478"/>
                  <a:pt x="17015" y="8484"/>
                </a:cubicBezTo>
                <a:close/>
                <a:moveTo>
                  <a:pt x="18385" y="8952"/>
                </a:moveTo>
                <a:lnTo>
                  <a:pt x="18385" y="8952"/>
                </a:lnTo>
                <a:cubicBezTo>
                  <a:pt x="18385" y="8952"/>
                  <a:pt x="18385" y="8946"/>
                  <a:pt x="18391" y="8946"/>
                </a:cubicBezTo>
                <a:cubicBezTo>
                  <a:pt x="18391" y="8940"/>
                  <a:pt x="18397" y="8940"/>
                  <a:pt x="18403" y="8940"/>
                </a:cubicBezTo>
                <a:cubicBezTo>
                  <a:pt x="18403" y="8934"/>
                  <a:pt x="18403" y="8928"/>
                  <a:pt x="18409" y="8928"/>
                </a:cubicBezTo>
                <a:cubicBezTo>
                  <a:pt x="18409" y="8922"/>
                  <a:pt x="18415" y="8922"/>
                  <a:pt x="18421" y="8922"/>
                </a:cubicBezTo>
                <a:cubicBezTo>
                  <a:pt x="18433" y="8916"/>
                  <a:pt x="18438" y="8916"/>
                  <a:pt x="18450" y="8916"/>
                </a:cubicBezTo>
                <a:cubicBezTo>
                  <a:pt x="18450" y="8905"/>
                  <a:pt x="18450" y="8899"/>
                  <a:pt x="18456" y="8887"/>
                </a:cubicBezTo>
                <a:lnTo>
                  <a:pt x="18462" y="8881"/>
                </a:lnTo>
                <a:cubicBezTo>
                  <a:pt x="18468" y="8869"/>
                  <a:pt x="18480" y="8863"/>
                  <a:pt x="18486" y="8857"/>
                </a:cubicBezTo>
                <a:cubicBezTo>
                  <a:pt x="18492" y="8857"/>
                  <a:pt x="18498" y="8851"/>
                  <a:pt x="18498" y="8845"/>
                </a:cubicBezTo>
                <a:cubicBezTo>
                  <a:pt x="18504" y="8839"/>
                  <a:pt x="18504" y="8833"/>
                  <a:pt x="18504" y="8821"/>
                </a:cubicBezTo>
                <a:cubicBezTo>
                  <a:pt x="18504" y="8816"/>
                  <a:pt x="18510" y="8810"/>
                  <a:pt x="18510" y="8804"/>
                </a:cubicBezTo>
                <a:cubicBezTo>
                  <a:pt x="18510" y="8798"/>
                  <a:pt x="18515" y="8792"/>
                  <a:pt x="18515" y="8792"/>
                </a:cubicBezTo>
                <a:cubicBezTo>
                  <a:pt x="18515" y="8786"/>
                  <a:pt x="18515" y="8780"/>
                  <a:pt x="18515" y="8780"/>
                </a:cubicBezTo>
                <a:cubicBezTo>
                  <a:pt x="18522" y="8774"/>
                  <a:pt x="18527" y="8774"/>
                  <a:pt x="18527" y="8768"/>
                </a:cubicBezTo>
                <a:cubicBezTo>
                  <a:pt x="18539" y="8762"/>
                  <a:pt x="18545" y="8762"/>
                  <a:pt x="18551" y="8756"/>
                </a:cubicBezTo>
                <a:cubicBezTo>
                  <a:pt x="18557" y="8756"/>
                  <a:pt x="18557" y="8756"/>
                  <a:pt x="18563" y="8756"/>
                </a:cubicBezTo>
                <a:cubicBezTo>
                  <a:pt x="18575" y="8756"/>
                  <a:pt x="18587" y="8756"/>
                  <a:pt x="18599" y="8756"/>
                </a:cubicBezTo>
                <a:cubicBezTo>
                  <a:pt x="18604" y="8756"/>
                  <a:pt x="18604" y="8756"/>
                  <a:pt x="18610" y="8756"/>
                </a:cubicBezTo>
                <a:cubicBezTo>
                  <a:pt x="18610" y="8750"/>
                  <a:pt x="18604" y="8750"/>
                  <a:pt x="18604" y="8744"/>
                </a:cubicBezTo>
                <a:cubicBezTo>
                  <a:pt x="18599" y="8739"/>
                  <a:pt x="18593" y="8739"/>
                  <a:pt x="18593" y="8733"/>
                </a:cubicBezTo>
                <a:cubicBezTo>
                  <a:pt x="18593" y="8715"/>
                  <a:pt x="18599" y="8709"/>
                  <a:pt x="18604" y="8703"/>
                </a:cubicBezTo>
                <a:cubicBezTo>
                  <a:pt x="18610" y="8691"/>
                  <a:pt x="18622" y="8691"/>
                  <a:pt x="18628" y="8685"/>
                </a:cubicBezTo>
                <a:cubicBezTo>
                  <a:pt x="18634" y="8685"/>
                  <a:pt x="18640" y="8685"/>
                  <a:pt x="18640" y="8679"/>
                </a:cubicBezTo>
                <a:cubicBezTo>
                  <a:pt x="18646" y="8679"/>
                  <a:pt x="18646" y="8673"/>
                  <a:pt x="18652" y="8667"/>
                </a:cubicBezTo>
                <a:cubicBezTo>
                  <a:pt x="18652" y="8667"/>
                  <a:pt x="18658" y="8661"/>
                  <a:pt x="18664" y="8655"/>
                </a:cubicBezTo>
                <a:cubicBezTo>
                  <a:pt x="18664" y="8655"/>
                  <a:pt x="18658" y="8650"/>
                  <a:pt x="18664" y="8650"/>
                </a:cubicBezTo>
                <a:cubicBezTo>
                  <a:pt x="18664" y="8644"/>
                  <a:pt x="18664" y="8638"/>
                  <a:pt x="18664" y="8638"/>
                </a:cubicBezTo>
                <a:cubicBezTo>
                  <a:pt x="18664" y="8632"/>
                  <a:pt x="18664" y="8632"/>
                  <a:pt x="18664" y="8626"/>
                </a:cubicBezTo>
                <a:cubicBezTo>
                  <a:pt x="18664" y="8590"/>
                  <a:pt x="18664" y="8590"/>
                  <a:pt x="18664" y="8590"/>
                </a:cubicBezTo>
                <a:cubicBezTo>
                  <a:pt x="18652" y="8590"/>
                  <a:pt x="18646" y="8590"/>
                  <a:pt x="18634" y="8590"/>
                </a:cubicBezTo>
                <a:cubicBezTo>
                  <a:pt x="18628" y="8590"/>
                  <a:pt x="18616" y="8590"/>
                  <a:pt x="18610" y="8584"/>
                </a:cubicBezTo>
                <a:lnTo>
                  <a:pt x="18610" y="8578"/>
                </a:lnTo>
                <a:cubicBezTo>
                  <a:pt x="18610" y="8572"/>
                  <a:pt x="18604" y="8567"/>
                  <a:pt x="18604" y="8567"/>
                </a:cubicBezTo>
                <a:cubicBezTo>
                  <a:pt x="18604" y="8561"/>
                  <a:pt x="18599" y="8561"/>
                  <a:pt x="18593" y="8555"/>
                </a:cubicBezTo>
                <a:cubicBezTo>
                  <a:pt x="18587" y="8555"/>
                  <a:pt x="18581" y="8549"/>
                  <a:pt x="18575" y="8549"/>
                </a:cubicBezTo>
                <a:cubicBezTo>
                  <a:pt x="18563" y="8549"/>
                  <a:pt x="18557" y="8555"/>
                  <a:pt x="18545" y="8555"/>
                </a:cubicBezTo>
                <a:cubicBezTo>
                  <a:pt x="18545" y="8608"/>
                  <a:pt x="18545" y="8608"/>
                  <a:pt x="18545" y="8608"/>
                </a:cubicBezTo>
                <a:cubicBezTo>
                  <a:pt x="18522" y="8620"/>
                  <a:pt x="18522" y="8620"/>
                  <a:pt x="18522" y="8620"/>
                </a:cubicBezTo>
                <a:cubicBezTo>
                  <a:pt x="18522" y="8620"/>
                  <a:pt x="18515" y="8620"/>
                  <a:pt x="18510" y="8626"/>
                </a:cubicBezTo>
                <a:cubicBezTo>
                  <a:pt x="18510" y="8626"/>
                  <a:pt x="18504" y="8626"/>
                  <a:pt x="18504" y="8632"/>
                </a:cubicBezTo>
                <a:cubicBezTo>
                  <a:pt x="18498" y="8638"/>
                  <a:pt x="18504" y="8638"/>
                  <a:pt x="18504" y="8644"/>
                </a:cubicBezTo>
                <a:cubicBezTo>
                  <a:pt x="18498" y="8655"/>
                  <a:pt x="18504" y="8667"/>
                  <a:pt x="18504" y="8679"/>
                </a:cubicBezTo>
                <a:cubicBezTo>
                  <a:pt x="18504" y="8691"/>
                  <a:pt x="18492" y="8691"/>
                  <a:pt x="18486" y="8703"/>
                </a:cubicBezTo>
                <a:cubicBezTo>
                  <a:pt x="18480" y="8709"/>
                  <a:pt x="18474" y="8715"/>
                  <a:pt x="18462" y="8721"/>
                </a:cubicBezTo>
                <a:cubicBezTo>
                  <a:pt x="18456" y="8727"/>
                  <a:pt x="18444" y="8727"/>
                  <a:pt x="18438" y="8733"/>
                </a:cubicBezTo>
                <a:cubicBezTo>
                  <a:pt x="18427" y="8739"/>
                  <a:pt x="18427" y="8744"/>
                  <a:pt x="18415" y="8750"/>
                </a:cubicBezTo>
                <a:cubicBezTo>
                  <a:pt x="18403" y="8756"/>
                  <a:pt x="18403" y="8756"/>
                  <a:pt x="18403" y="8756"/>
                </a:cubicBezTo>
                <a:cubicBezTo>
                  <a:pt x="18403" y="8756"/>
                  <a:pt x="18397" y="8756"/>
                  <a:pt x="18391" y="8756"/>
                </a:cubicBezTo>
                <a:cubicBezTo>
                  <a:pt x="18391" y="8762"/>
                  <a:pt x="18385" y="8768"/>
                  <a:pt x="18385" y="8768"/>
                </a:cubicBezTo>
                <a:cubicBezTo>
                  <a:pt x="18379" y="8774"/>
                  <a:pt x="18373" y="8774"/>
                  <a:pt x="18373" y="8780"/>
                </a:cubicBezTo>
                <a:cubicBezTo>
                  <a:pt x="18367" y="8780"/>
                  <a:pt x="18367" y="8786"/>
                  <a:pt x="18361" y="8792"/>
                </a:cubicBezTo>
                <a:lnTo>
                  <a:pt x="18356" y="8792"/>
                </a:lnTo>
                <a:cubicBezTo>
                  <a:pt x="18344" y="8798"/>
                  <a:pt x="18332" y="8798"/>
                  <a:pt x="18326" y="8804"/>
                </a:cubicBezTo>
                <a:cubicBezTo>
                  <a:pt x="18326" y="8804"/>
                  <a:pt x="18326" y="8810"/>
                  <a:pt x="18320" y="8810"/>
                </a:cubicBezTo>
                <a:cubicBezTo>
                  <a:pt x="18314" y="8821"/>
                  <a:pt x="18314" y="8827"/>
                  <a:pt x="18308" y="8833"/>
                </a:cubicBezTo>
                <a:cubicBezTo>
                  <a:pt x="18308" y="8839"/>
                  <a:pt x="18302" y="8839"/>
                  <a:pt x="18296" y="8845"/>
                </a:cubicBezTo>
                <a:cubicBezTo>
                  <a:pt x="18296" y="8845"/>
                  <a:pt x="18290" y="8845"/>
                  <a:pt x="18284" y="8851"/>
                </a:cubicBezTo>
                <a:lnTo>
                  <a:pt x="18278" y="8857"/>
                </a:lnTo>
                <a:cubicBezTo>
                  <a:pt x="18272" y="8857"/>
                  <a:pt x="18267" y="8857"/>
                  <a:pt x="18267" y="8857"/>
                </a:cubicBezTo>
                <a:cubicBezTo>
                  <a:pt x="18260" y="8857"/>
                  <a:pt x="18255" y="8863"/>
                  <a:pt x="18255" y="8863"/>
                </a:cubicBezTo>
                <a:cubicBezTo>
                  <a:pt x="18255" y="8863"/>
                  <a:pt x="18255" y="8869"/>
                  <a:pt x="18255" y="8875"/>
                </a:cubicBezTo>
                <a:cubicBezTo>
                  <a:pt x="18255" y="8875"/>
                  <a:pt x="18249" y="8881"/>
                  <a:pt x="18249" y="8887"/>
                </a:cubicBezTo>
                <a:cubicBezTo>
                  <a:pt x="18249" y="8887"/>
                  <a:pt x="18243" y="8887"/>
                  <a:pt x="18243" y="8893"/>
                </a:cubicBezTo>
                <a:cubicBezTo>
                  <a:pt x="18243" y="8905"/>
                  <a:pt x="18249" y="8910"/>
                  <a:pt x="18255" y="8916"/>
                </a:cubicBezTo>
                <a:cubicBezTo>
                  <a:pt x="18260" y="8916"/>
                  <a:pt x="18260" y="8922"/>
                  <a:pt x="18267" y="8922"/>
                </a:cubicBezTo>
                <a:cubicBezTo>
                  <a:pt x="18278" y="8922"/>
                  <a:pt x="18290" y="8922"/>
                  <a:pt x="18302" y="8922"/>
                </a:cubicBezTo>
                <a:cubicBezTo>
                  <a:pt x="18314" y="8922"/>
                  <a:pt x="18320" y="8922"/>
                  <a:pt x="18326" y="8922"/>
                </a:cubicBezTo>
                <a:cubicBezTo>
                  <a:pt x="18332" y="8928"/>
                  <a:pt x="18332" y="8928"/>
                  <a:pt x="18338" y="8934"/>
                </a:cubicBezTo>
                <a:cubicBezTo>
                  <a:pt x="18344" y="8934"/>
                  <a:pt x="18344" y="8940"/>
                  <a:pt x="18349" y="8946"/>
                </a:cubicBezTo>
                <a:cubicBezTo>
                  <a:pt x="18356" y="8946"/>
                  <a:pt x="18361" y="8952"/>
                  <a:pt x="18373" y="8952"/>
                </a:cubicBezTo>
                <a:cubicBezTo>
                  <a:pt x="18373" y="8952"/>
                  <a:pt x="18379" y="8952"/>
                  <a:pt x="18385" y="8952"/>
                </a:cubicBezTo>
                <a:close/>
                <a:moveTo>
                  <a:pt x="18314" y="8976"/>
                </a:moveTo>
                <a:lnTo>
                  <a:pt x="18314" y="8976"/>
                </a:lnTo>
                <a:cubicBezTo>
                  <a:pt x="18308" y="8982"/>
                  <a:pt x="18308" y="8987"/>
                  <a:pt x="18308" y="8987"/>
                </a:cubicBezTo>
                <a:cubicBezTo>
                  <a:pt x="18302" y="8993"/>
                  <a:pt x="18296" y="8987"/>
                  <a:pt x="18296" y="8987"/>
                </a:cubicBezTo>
                <a:cubicBezTo>
                  <a:pt x="18290" y="8993"/>
                  <a:pt x="18296" y="8999"/>
                  <a:pt x="18290" y="8999"/>
                </a:cubicBezTo>
                <a:cubicBezTo>
                  <a:pt x="18338" y="8999"/>
                  <a:pt x="18338" y="8999"/>
                  <a:pt x="18338" y="8999"/>
                </a:cubicBezTo>
                <a:cubicBezTo>
                  <a:pt x="18338" y="8987"/>
                  <a:pt x="18338" y="8987"/>
                  <a:pt x="18338" y="8987"/>
                </a:cubicBezTo>
                <a:cubicBezTo>
                  <a:pt x="18338" y="8982"/>
                  <a:pt x="18338" y="8982"/>
                  <a:pt x="18338" y="8976"/>
                </a:cubicBezTo>
                <a:cubicBezTo>
                  <a:pt x="18332" y="8982"/>
                  <a:pt x="18314" y="8976"/>
                  <a:pt x="18314" y="8976"/>
                </a:cubicBezTo>
                <a:close/>
                <a:moveTo>
                  <a:pt x="18676" y="8341"/>
                </a:moveTo>
                <a:lnTo>
                  <a:pt x="18676" y="8341"/>
                </a:lnTo>
                <a:cubicBezTo>
                  <a:pt x="18676" y="8347"/>
                  <a:pt x="18676" y="8347"/>
                  <a:pt x="18676" y="8353"/>
                </a:cubicBezTo>
                <a:cubicBezTo>
                  <a:pt x="18682" y="8359"/>
                  <a:pt x="18682" y="8359"/>
                  <a:pt x="18682" y="8365"/>
                </a:cubicBezTo>
                <a:cubicBezTo>
                  <a:pt x="18687" y="8371"/>
                  <a:pt x="18693" y="8371"/>
                  <a:pt x="18693" y="8377"/>
                </a:cubicBezTo>
                <a:cubicBezTo>
                  <a:pt x="18693" y="8448"/>
                  <a:pt x="18693" y="8448"/>
                  <a:pt x="18693" y="8448"/>
                </a:cubicBezTo>
                <a:cubicBezTo>
                  <a:pt x="18634" y="8448"/>
                  <a:pt x="18634" y="8448"/>
                  <a:pt x="18634" y="8448"/>
                </a:cubicBezTo>
                <a:cubicBezTo>
                  <a:pt x="18634" y="8460"/>
                  <a:pt x="18628" y="8466"/>
                  <a:pt x="18634" y="8478"/>
                </a:cubicBezTo>
                <a:cubicBezTo>
                  <a:pt x="18634" y="8484"/>
                  <a:pt x="18634" y="8484"/>
                  <a:pt x="18634" y="8489"/>
                </a:cubicBezTo>
                <a:cubicBezTo>
                  <a:pt x="18634" y="8501"/>
                  <a:pt x="18634" y="8501"/>
                  <a:pt x="18634" y="8501"/>
                </a:cubicBezTo>
                <a:cubicBezTo>
                  <a:pt x="18711" y="8501"/>
                  <a:pt x="18711" y="8501"/>
                  <a:pt x="18711" y="8501"/>
                </a:cubicBezTo>
                <a:cubicBezTo>
                  <a:pt x="18711" y="8596"/>
                  <a:pt x="18711" y="8596"/>
                  <a:pt x="18711" y="8596"/>
                </a:cubicBezTo>
                <a:cubicBezTo>
                  <a:pt x="18759" y="8596"/>
                  <a:pt x="18759" y="8596"/>
                  <a:pt x="18759" y="8596"/>
                </a:cubicBezTo>
                <a:cubicBezTo>
                  <a:pt x="18759" y="8584"/>
                  <a:pt x="18759" y="8578"/>
                  <a:pt x="18765" y="8567"/>
                </a:cubicBezTo>
                <a:cubicBezTo>
                  <a:pt x="18765" y="8561"/>
                  <a:pt x="18770" y="8561"/>
                  <a:pt x="18776" y="8555"/>
                </a:cubicBezTo>
                <a:cubicBezTo>
                  <a:pt x="18776" y="8555"/>
                  <a:pt x="18782" y="8549"/>
                  <a:pt x="18788" y="8549"/>
                </a:cubicBezTo>
                <a:cubicBezTo>
                  <a:pt x="18788" y="8543"/>
                  <a:pt x="18794" y="8543"/>
                  <a:pt x="18800" y="8537"/>
                </a:cubicBezTo>
                <a:cubicBezTo>
                  <a:pt x="18800" y="8537"/>
                  <a:pt x="18800" y="8531"/>
                  <a:pt x="18800" y="8525"/>
                </a:cubicBezTo>
                <a:cubicBezTo>
                  <a:pt x="18806" y="8519"/>
                  <a:pt x="18806" y="8513"/>
                  <a:pt x="18812" y="8501"/>
                </a:cubicBezTo>
                <a:lnTo>
                  <a:pt x="18818" y="8495"/>
                </a:lnTo>
                <a:cubicBezTo>
                  <a:pt x="18818" y="8484"/>
                  <a:pt x="18818" y="8478"/>
                  <a:pt x="18818" y="8472"/>
                </a:cubicBezTo>
                <a:cubicBezTo>
                  <a:pt x="18859" y="8472"/>
                  <a:pt x="18859" y="8472"/>
                  <a:pt x="18859" y="8472"/>
                </a:cubicBezTo>
                <a:cubicBezTo>
                  <a:pt x="18859" y="8466"/>
                  <a:pt x="18853" y="8460"/>
                  <a:pt x="18859" y="8454"/>
                </a:cubicBezTo>
                <a:cubicBezTo>
                  <a:pt x="18859" y="8454"/>
                  <a:pt x="18859" y="8448"/>
                  <a:pt x="18865" y="8442"/>
                </a:cubicBezTo>
                <a:cubicBezTo>
                  <a:pt x="18865" y="8442"/>
                  <a:pt x="18871" y="8436"/>
                  <a:pt x="18871" y="8430"/>
                </a:cubicBezTo>
                <a:lnTo>
                  <a:pt x="18871" y="8424"/>
                </a:lnTo>
                <a:cubicBezTo>
                  <a:pt x="18877" y="8418"/>
                  <a:pt x="18877" y="8412"/>
                  <a:pt x="18883" y="8412"/>
                </a:cubicBezTo>
                <a:cubicBezTo>
                  <a:pt x="18883" y="8406"/>
                  <a:pt x="18889" y="8412"/>
                  <a:pt x="18895" y="8412"/>
                </a:cubicBezTo>
                <a:cubicBezTo>
                  <a:pt x="18895" y="8406"/>
                  <a:pt x="18895" y="8401"/>
                  <a:pt x="18895" y="8401"/>
                </a:cubicBezTo>
                <a:cubicBezTo>
                  <a:pt x="18895" y="8395"/>
                  <a:pt x="18895" y="8389"/>
                  <a:pt x="18895" y="8389"/>
                </a:cubicBezTo>
                <a:cubicBezTo>
                  <a:pt x="18895" y="8383"/>
                  <a:pt x="18895" y="8377"/>
                  <a:pt x="18895" y="8371"/>
                </a:cubicBezTo>
                <a:cubicBezTo>
                  <a:pt x="18889" y="8365"/>
                  <a:pt x="18883" y="8359"/>
                  <a:pt x="18877" y="8359"/>
                </a:cubicBezTo>
                <a:cubicBezTo>
                  <a:pt x="18865" y="8359"/>
                  <a:pt x="18865" y="8365"/>
                  <a:pt x="18859" y="8365"/>
                </a:cubicBezTo>
                <a:cubicBezTo>
                  <a:pt x="18853" y="8371"/>
                  <a:pt x="18859" y="8377"/>
                  <a:pt x="18859" y="8377"/>
                </a:cubicBezTo>
                <a:cubicBezTo>
                  <a:pt x="18853" y="8383"/>
                  <a:pt x="18848" y="8383"/>
                  <a:pt x="18842" y="8383"/>
                </a:cubicBezTo>
                <a:cubicBezTo>
                  <a:pt x="18830" y="8383"/>
                  <a:pt x="18818" y="8377"/>
                  <a:pt x="18812" y="8377"/>
                </a:cubicBezTo>
                <a:cubicBezTo>
                  <a:pt x="18794" y="8377"/>
                  <a:pt x="18794" y="8377"/>
                  <a:pt x="18794" y="8377"/>
                </a:cubicBezTo>
                <a:cubicBezTo>
                  <a:pt x="18788" y="8377"/>
                  <a:pt x="18788" y="8377"/>
                  <a:pt x="18782" y="8377"/>
                </a:cubicBezTo>
                <a:cubicBezTo>
                  <a:pt x="18776" y="8377"/>
                  <a:pt x="18776" y="8383"/>
                  <a:pt x="18770" y="8383"/>
                </a:cubicBezTo>
                <a:cubicBezTo>
                  <a:pt x="18770" y="8353"/>
                  <a:pt x="18770" y="8353"/>
                  <a:pt x="18770" y="8353"/>
                </a:cubicBezTo>
                <a:cubicBezTo>
                  <a:pt x="18770" y="8347"/>
                  <a:pt x="18776" y="8341"/>
                  <a:pt x="18776" y="8335"/>
                </a:cubicBezTo>
                <a:cubicBezTo>
                  <a:pt x="18776" y="8323"/>
                  <a:pt x="18765" y="8317"/>
                  <a:pt x="18759" y="8312"/>
                </a:cubicBezTo>
                <a:cubicBezTo>
                  <a:pt x="18759" y="8306"/>
                  <a:pt x="18753" y="8300"/>
                  <a:pt x="18747" y="8300"/>
                </a:cubicBezTo>
                <a:cubicBezTo>
                  <a:pt x="18747" y="8294"/>
                  <a:pt x="18741" y="8300"/>
                  <a:pt x="18741" y="8300"/>
                </a:cubicBezTo>
                <a:cubicBezTo>
                  <a:pt x="18735" y="8306"/>
                  <a:pt x="18729" y="8306"/>
                  <a:pt x="18729" y="8312"/>
                </a:cubicBezTo>
                <a:cubicBezTo>
                  <a:pt x="18729" y="8312"/>
                  <a:pt x="18729" y="8317"/>
                  <a:pt x="18729" y="8323"/>
                </a:cubicBezTo>
                <a:cubicBezTo>
                  <a:pt x="18729" y="8323"/>
                  <a:pt x="18723" y="8329"/>
                  <a:pt x="18723" y="8335"/>
                </a:cubicBezTo>
                <a:cubicBezTo>
                  <a:pt x="18717" y="8329"/>
                  <a:pt x="18711" y="8329"/>
                  <a:pt x="18711" y="8329"/>
                </a:cubicBezTo>
                <a:cubicBezTo>
                  <a:pt x="18705" y="8323"/>
                  <a:pt x="18705" y="8317"/>
                  <a:pt x="18699" y="8317"/>
                </a:cubicBezTo>
                <a:cubicBezTo>
                  <a:pt x="18699" y="8312"/>
                  <a:pt x="18693" y="8306"/>
                  <a:pt x="18693" y="8300"/>
                </a:cubicBezTo>
                <a:cubicBezTo>
                  <a:pt x="18693" y="8294"/>
                  <a:pt x="18699" y="8288"/>
                  <a:pt x="18699" y="8282"/>
                </a:cubicBezTo>
                <a:cubicBezTo>
                  <a:pt x="18699" y="8276"/>
                  <a:pt x="18699" y="8276"/>
                  <a:pt x="18699" y="8270"/>
                </a:cubicBezTo>
                <a:cubicBezTo>
                  <a:pt x="18699" y="8264"/>
                  <a:pt x="18699" y="8264"/>
                  <a:pt x="18699" y="8258"/>
                </a:cubicBezTo>
                <a:lnTo>
                  <a:pt x="18687" y="8258"/>
                </a:lnTo>
                <a:cubicBezTo>
                  <a:pt x="18682" y="8258"/>
                  <a:pt x="18682" y="8252"/>
                  <a:pt x="18682" y="8246"/>
                </a:cubicBezTo>
                <a:cubicBezTo>
                  <a:pt x="18676" y="8246"/>
                  <a:pt x="18676" y="8240"/>
                  <a:pt x="18670" y="8240"/>
                </a:cubicBezTo>
                <a:cubicBezTo>
                  <a:pt x="18664" y="8235"/>
                  <a:pt x="18664" y="8229"/>
                  <a:pt x="18664" y="8229"/>
                </a:cubicBezTo>
                <a:cubicBezTo>
                  <a:pt x="18658" y="8223"/>
                  <a:pt x="18658" y="8223"/>
                  <a:pt x="18652" y="8217"/>
                </a:cubicBezTo>
                <a:cubicBezTo>
                  <a:pt x="18646" y="8211"/>
                  <a:pt x="18646" y="8205"/>
                  <a:pt x="18646" y="8199"/>
                </a:cubicBezTo>
                <a:cubicBezTo>
                  <a:pt x="18640" y="8199"/>
                  <a:pt x="18640" y="8193"/>
                  <a:pt x="18634" y="8193"/>
                </a:cubicBezTo>
                <a:cubicBezTo>
                  <a:pt x="18634" y="8187"/>
                  <a:pt x="18634" y="8181"/>
                  <a:pt x="18628" y="8181"/>
                </a:cubicBezTo>
                <a:cubicBezTo>
                  <a:pt x="18622" y="8175"/>
                  <a:pt x="18616" y="8175"/>
                  <a:pt x="18610" y="8175"/>
                </a:cubicBezTo>
                <a:cubicBezTo>
                  <a:pt x="18604" y="8175"/>
                  <a:pt x="18593" y="8181"/>
                  <a:pt x="18593" y="8187"/>
                </a:cubicBezTo>
                <a:cubicBezTo>
                  <a:pt x="18593" y="8199"/>
                  <a:pt x="18599" y="8205"/>
                  <a:pt x="18604" y="8211"/>
                </a:cubicBezTo>
                <a:cubicBezTo>
                  <a:pt x="18604" y="8217"/>
                  <a:pt x="18610" y="8217"/>
                  <a:pt x="18610" y="8223"/>
                </a:cubicBezTo>
                <a:cubicBezTo>
                  <a:pt x="18616" y="8229"/>
                  <a:pt x="18616" y="8240"/>
                  <a:pt x="18622" y="8246"/>
                </a:cubicBezTo>
                <a:cubicBezTo>
                  <a:pt x="18634" y="8258"/>
                  <a:pt x="18640" y="8264"/>
                  <a:pt x="18652" y="8270"/>
                </a:cubicBezTo>
                <a:cubicBezTo>
                  <a:pt x="18652" y="8270"/>
                  <a:pt x="18658" y="8270"/>
                  <a:pt x="18664" y="8276"/>
                </a:cubicBezTo>
                <a:cubicBezTo>
                  <a:pt x="18664" y="8282"/>
                  <a:pt x="18664" y="8282"/>
                  <a:pt x="18664" y="8288"/>
                </a:cubicBezTo>
                <a:cubicBezTo>
                  <a:pt x="18670" y="8288"/>
                  <a:pt x="18670" y="8294"/>
                  <a:pt x="18670" y="8300"/>
                </a:cubicBezTo>
                <a:cubicBezTo>
                  <a:pt x="18670" y="8306"/>
                  <a:pt x="18676" y="8306"/>
                  <a:pt x="18676" y="8312"/>
                </a:cubicBezTo>
                <a:cubicBezTo>
                  <a:pt x="18676" y="8317"/>
                  <a:pt x="18676" y="8329"/>
                  <a:pt x="18676" y="8341"/>
                </a:cubicBezTo>
                <a:close/>
                <a:moveTo>
                  <a:pt x="18112" y="7327"/>
                </a:moveTo>
                <a:lnTo>
                  <a:pt x="18112" y="7327"/>
                </a:lnTo>
                <a:cubicBezTo>
                  <a:pt x="18112" y="7333"/>
                  <a:pt x="18118" y="7333"/>
                  <a:pt x="18118" y="7339"/>
                </a:cubicBezTo>
                <a:cubicBezTo>
                  <a:pt x="18118" y="7345"/>
                  <a:pt x="18124" y="7345"/>
                  <a:pt x="18124" y="7351"/>
                </a:cubicBezTo>
                <a:cubicBezTo>
                  <a:pt x="18124" y="7357"/>
                  <a:pt x="18130" y="7351"/>
                  <a:pt x="18136" y="7357"/>
                </a:cubicBezTo>
                <a:cubicBezTo>
                  <a:pt x="18142" y="7363"/>
                  <a:pt x="18148" y="7363"/>
                  <a:pt x="18148" y="7369"/>
                </a:cubicBezTo>
                <a:cubicBezTo>
                  <a:pt x="18148" y="7375"/>
                  <a:pt x="18148" y="7381"/>
                  <a:pt x="18148" y="7393"/>
                </a:cubicBezTo>
                <a:cubicBezTo>
                  <a:pt x="18148" y="7398"/>
                  <a:pt x="18154" y="7398"/>
                  <a:pt x="18154" y="7405"/>
                </a:cubicBezTo>
                <a:cubicBezTo>
                  <a:pt x="18160" y="7405"/>
                  <a:pt x="18160" y="7410"/>
                  <a:pt x="18166" y="7416"/>
                </a:cubicBezTo>
                <a:cubicBezTo>
                  <a:pt x="18166" y="7416"/>
                  <a:pt x="18172" y="7416"/>
                  <a:pt x="18178" y="7422"/>
                </a:cubicBezTo>
                <a:cubicBezTo>
                  <a:pt x="18190" y="7428"/>
                  <a:pt x="18201" y="7428"/>
                  <a:pt x="18213" y="7434"/>
                </a:cubicBezTo>
                <a:cubicBezTo>
                  <a:pt x="18219" y="7440"/>
                  <a:pt x="18225" y="7446"/>
                  <a:pt x="18237" y="7446"/>
                </a:cubicBezTo>
                <a:cubicBezTo>
                  <a:pt x="18243" y="7452"/>
                  <a:pt x="18243" y="7452"/>
                  <a:pt x="18249" y="7452"/>
                </a:cubicBezTo>
                <a:cubicBezTo>
                  <a:pt x="18249" y="7458"/>
                  <a:pt x="18255" y="7458"/>
                  <a:pt x="18260" y="7458"/>
                </a:cubicBezTo>
                <a:cubicBezTo>
                  <a:pt x="18284" y="7458"/>
                  <a:pt x="18284" y="7458"/>
                  <a:pt x="18284" y="7458"/>
                </a:cubicBezTo>
                <a:cubicBezTo>
                  <a:pt x="18284" y="7458"/>
                  <a:pt x="18284" y="7452"/>
                  <a:pt x="18284" y="7446"/>
                </a:cubicBezTo>
                <a:cubicBezTo>
                  <a:pt x="18284" y="7440"/>
                  <a:pt x="18278" y="7440"/>
                  <a:pt x="18278" y="7434"/>
                </a:cubicBezTo>
                <a:cubicBezTo>
                  <a:pt x="18272" y="7434"/>
                  <a:pt x="18272" y="7428"/>
                  <a:pt x="18267" y="7422"/>
                </a:cubicBezTo>
                <a:cubicBezTo>
                  <a:pt x="18267" y="7422"/>
                  <a:pt x="18260" y="7422"/>
                  <a:pt x="18255" y="7422"/>
                </a:cubicBezTo>
                <a:cubicBezTo>
                  <a:pt x="18249" y="7422"/>
                  <a:pt x="18243" y="7422"/>
                  <a:pt x="18237" y="7416"/>
                </a:cubicBezTo>
                <a:cubicBezTo>
                  <a:pt x="18231" y="7410"/>
                  <a:pt x="18231" y="7405"/>
                  <a:pt x="18225" y="7405"/>
                </a:cubicBezTo>
                <a:cubicBezTo>
                  <a:pt x="18219" y="7398"/>
                  <a:pt x="18219" y="7405"/>
                  <a:pt x="18213" y="7398"/>
                </a:cubicBezTo>
                <a:cubicBezTo>
                  <a:pt x="18207" y="7398"/>
                  <a:pt x="18201" y="7393"/>
                  <a:pt x="18201" y="7387"/>
                </a:cubicBezTo>
                <a:cubicBezTo>
                  <a:pt x="18201" y="7387"/>
                  <a:pt x="18201" y="7381"/>
                  <a:pt x="18201" y="7375"/>
                </a:cubicBezTo>
                <a:cubicBezTo>
                  <a:pt x="18195" y="7363"/>
                  <a:pt x="18190" y="7363"/>
                  <a:pt x="18183" y="7351"/>
                </a:cubicBezTo>
                <a:cubicBezTo>
                  <a:pt x="18172" y="7345"/>
                  <a:pt x="18166" y="7339"/>
                  <a:pt x="18154" y="7333"/>
                </a:cubicBezTo>
                <a:cubicBezTo>
                  <a:pt x="18148" y="7333"/>
                  <a:pt x="18148" y="7327"/>
                  <a:pt x="18142" y="7327"/>
                </a:cubicBezTo>
                <a:cubicBezTo>
                  <a:pt x="18136" y="7327"/>
                  <a:pt x="18136" y="7327"/>
                  <a:pt x="18130" y="7327"/>
                </a:cubicBezTo>
                <a:lnTo>
                  <a:pt x="18112" y="7327"/>
                </a:lnTo>
                <a:close/>
                <a:moveTo>
                  <a:pt x="16269" y="6818"/>
                </a:moveTo>
                <a:lnTo>
                  <a:pt x="16269" y="6818"/>
                </a:lnTo>
                <a:cubicBezTo>
                  <a:pt x="16262" y="6824"/>
                  <a:pt x="16262" y="6824"/>
                  <a:pt x="16257" y="6824"/>
                </a:cubicBezTo>
                <a:cubicBezTo>
                  <a:pt x="16251" y="6830"/>
                  <a:pt x="16245" y="6830"/>
                  <a:pt x="16245" y="6836"/>
                </a:cubicBezTo>
                <a:cubicBezTo>
                  <a:pt x="16245" y="6848"/>
                  <a:pt x="16245" y="6854"/>
                  <a:pt x="16251" y="6854"/>
                </a:cubicBezTo>
                <a:cubicBezTo>
                  <a:pt x="16257" y="6860"/>
                  <a:pt x="16257" y="6860"/>
                  <a:pt x="16262" y="6860"/>
                </a:cubicBezTo>
                <a:cubicBezTo>
                  <a:pt x="16269" y="6860"/>
                  <a:pt x="16269" y="6854"/>
                  <a:pt x="16274" y="6854"/>
                </a:cubicBezTo>
                <a:cubicBezTo>
                  <a:pt x="16280" y="6848"/>
                  <a:pt x="16286" y="6848"/>
                  <a:pt x="16298" y="6848"/>
                </a:cubicBezTo>
                <a:cubicBezTo>
                  <a:pt x="16310" y="6848"/>
                  <a:pt x="16310" y="6848"/>
                  <a:pt x="16310" y="6848"/>
                </a:cubicBezTo>
                <a:cubicBezTo>
                  <a:pt x="16316" y="6848"/>
                  <a:pt x="16322" y="6848"/>
                  <a:pt x="16334" y="6848"/>
                </a:cubicBezTo>
                <a:cubicBezTo>
                  <a:pt x="16334" y="6824"/>
                  <a:pt x="16334" y="6824"/>
                  <a:pt x="16334" y="6824"/>
                </a:cubicBezTo>
                <a:cubicBezTo>
                  <a:pt x="16310" y="6818"/>
                  <a:pt x="16310" y="6818"/>
                  <a:pt x="16310" y="6818"/>
                </a:cubicBezTo>
                <a:cubicBezTo>
                  <a:pt x="16298" y="6818"/>
                  <a:pt x="16292" y="6824"/>
                  <a:pt x="16280" y="6824"/>
                </a:cubicBezTo>
                <a:cubicBezTo>
                  <a:pt x="16274" y="6824"/>
                  <a:pt x="16269" y="6824"/>
                  <a:pt x="16257" y="6824"/>
                </a:cubicBezTo>
                <a:lnTo>
                  <a:pt x="16269" y="6818"/>
                </a:lnTo>
                <a:close/>
                <a:moveTo>
                  <a:pt x="16915" y="6848"/>
                </a:moveTo>
                <a:lnTo>
                  <a:pt x="16915" y="6848"/>
                </a:lnTo>
                <a:cubicBezTo>
                  <a:pt x="16915" y="6860"/>
                  <a:pt x="16915" y="6860"/>
                  <a:pt x="16915" y="6860"/>
                </a:cubicBezTo>
                <a:cubicBezTo>
                  <a:pt x="16915" y="6866"/>
                  <a:pt x="16909" y="6866"/>
                  <a:pt x="16903" y="6872"/>
                </a:cubicBezTo>
                <a:cubicBezTo>
                  <a:pt x="16903" y="6878"/>
                  <a:pt x="16897" y="6878"/>
                  <a:pt x="16897" y="6884"/>
                </a:cubicBezTo>
                <a:cubicBezTo>
                  <a:pt x="16891" y="6890"/>
                  <a:pt x="16885" y="6896"/>
                  <a:pt x="16885" y="6906"/>
                </a:cubicBezTo>
                <a:cubicBezTo>
                  <a:pt x="16879" y="6912"/>
                  <a:pt x="16873" y="6912"/>
                  <a:pt x="16873" y="6918"/>
                </a:cubicBezTo>
                <a:cubicBezTo>
                  <a:pt x="16873" y="6924"/>
                  <a:pt x="16873" y="6930"/>
                  <a:pt x="16873" y="6942"/>
                </a:cubicBezTo>
                <a:cubicBezTo>
                  <a:pt x="16873" y="6942"/>
                  <a:pt x="16873" y="6948"/>
                  <a:pt x="16873" y="6954"/>
                </a:cubicBezTo>
                <a:lnTo>
                  <a:pt x="16879" y="6960"/>
                </a:lnTo>
                <a:cubicBezTo>
                  <a:pt x="16879" y="6972"/>
                  <a:pt x="16879" y="6978"/>
                  <a:pt x="16879" y="6984"/>
                </a:cubicBezTo>
                <a:cubicBezTo>
                  <a:pt x="16879" y="7007"/>
                  <a:pt x="16879" y="7007"/>
                  <a:pt x="16879" y="7007"/>
                </a:cubicBezTo>
                <a:cubicBezTo>
                  <a:pt x="16879" y="7013"/>
                  <a:pt x="16879" y="7019"/>
                  <a:pt x="16879" y="7025"/>
                </a:cubicBezTo>
                <a:cubicBezTo>
                  <a:pt x="16873" y="7031"/>
                  <a:pt x="16873" y="7037"/>
                  <a:pt x="16873" y="7037"/>
                </a:cubicBezTo>
                <a:cubicBezTo>
                  <a:pt x="16867" y="7043"/>
                  <a:pt x="16861" y="7049"/>
                  <a:pt x="16861" y="7055"/>
                </a:cubicBezTo>
                <a:cubicBezTo>
                  <a:pt x="16861" y="7150"/>
                  <a:pt x="16861" y="7150"/>
                  <a:pt x="16861" y="7150"/>
                </a:cubicBezTo>
                <a:cubicBezTo>
                  <a:pt x="16861" y="7155"/>
                  <a:pt x="16861" y="7155"/>
                  <a:pt x="16855" y="7161"/>
                </a:cubicBezTo>
                <a:cubicBezTo>
                  <a:pt x="16855" y="7167"/>
                  <a:pt x="16849" y="7167"/>
                  <a:pt x="16844" y="7167"/>
                </a:cubicBezTo>
                <a:cubicBezTo>
                  <a:pt x="16844" y="7173"/>
                  <a:pt x="16838" y="7179"/>
                  <a:pt x="16832" y="7179"/>
                </a:cubicBezTo>
                <a:cubicBezTo>
                  <a:pt x="16826" y="7185"/>
                  <a:pt x="16826" y="7185"/>
                  <a:pt x="16814" y="7185"/>
                </a:cubicBezTo>
                <a:cubicBezTo>
                  <a:pt x="16808" y="7185"/>
                  <a:pt x="16796" y="7179"/>
                  <a:pt x="16790" y="7179"/>
                </a:cubicBezTo>
                <a:cubicBezTo>
                  <a:pt x="16784" y="7173"/>
                  <a:pt x="16778" y="7179"/>
                  <a:pt x="16778" y="7179"/>
                </a:cubicBezTo>
                <a:cubicBezTo>
                  <a:pt x="16772" y="7173"/>
                  <a:pt x="16772" y="7173"/>
                  <a:pt x="16767" y="7167"/>
                </a:cubicBezTo>
                <a:cubicBezTo>
                  <a:pt x="16760" y="7167"/>
                  <a:pt x="16755" y="7167"/>
                  <a:pt x="16755" y="7161"/>
                </a:cubicBezTo>
                <a:cubicBezTo>
                  <a:pt x="16755" y="7155"/>
                  <a:pt x="16755" y="7150"/>
                  <a:pt x="16755" y="7150"/>
                </a:cubicBezTo>
                <a:cubicBezTo>
                  <a:pt x="16749" y="7144"/>
                  <a:pt x="16749" y="7144"/>
                  <a:pt x="16743" y="7138"/>
                </a:cubicBezTo>
                <a:cubicBezTo>
                  <a:pt x="16731" y="7126"/>
                  <a:pt x="16719" y="7120"/>
                  <a:pt x="16701" y="7114"/>
                </a:cubicBezTo>
                <a:cubicBezTo>
                  <a:pt x="16695" y="7108"/>
                  <a:pt x="16683" y="7102"/>
                  <a:pt x="16672" y="7102"/>
                </a:cubicBezTo>
                <a:cubicBezTo>
                  <a:pt x="16672" y="7096"/>
                  <a:pt x="16666" y="7096"/>
                  <a:pt x="16660" y="7096"/>
                </a:cubicBezTo>
                <a:cubicBezTo>
                  <a:pt x="16648" y="7084"/>
                  <a:pt x="16648" y="7078"/>
                  <a:pt x="16642" y="7066"/>
                </a:cubicBezTo>
                <a:cubicBezTo>
                  <a:pt x="16642" y="7066"/>
                  <a:pt x="16642" y="7061"/>
                  <a:pt x="16636" y="7055"/>
                </a:cubicBezTo>
                <a:cubicBezTo>
                  <a:pt x="16636" y="7055"/>
                  <a:pt x="16630" y="7055"/>
                  <a:pt x="16624" y="7055"/>
                </a:cubicBezTo>
                <a:cubicBezTo>
                  <a:pt x="16624" y="7055"/>
                  <a:pt x="16618" y="7055"/>
                  <a:pt x="16612" y="7055"/>
                </a:cubicBezTo>
                <a:cubicBezTo>
                  <a:pt x="16606" y="7055"/>
                  <a:pt x="16606" y="7055"/>
                  <a:pt x="16601" y="7055"/>
                </a:cubicBezTo>
                <a:cubicBezTo>
                  <a:pt x="16594" y="7055"/>
                  <a:pt x="16594" y="7049"/>
                  <a:pt x="16589" y="7049"/>
                </a:cubicBezTo>
                <a:cubicBezTo>
                  <a:pt x="16583" y="7043"/>
                  <a:pt x="16577" y="7043"/>
                  <a:pt x="16577" y="7037"/>
                </a:cubicBezTo>
                <a:lnTo>
                  <a:pt x="16583" y="7031"/>
                </a:lnTo>
                <a:cubicBezTo>
                  <a:pt x="16583" y="7025"/>
                  <a:pt x="16577" y="7019"/>
                  <a:pt x="16577" y="7019"/>
                </a:cubicBezTo>
                <a:cubicBezTo>
                  <a:pt x="16577" y="7007"/>
                  <a:pt x="16583" y="7001"/>
                  <a:pt x="16583" y="6989"/>
                </a:cubicBezTo>
                <a:cubicBezTo>
                  <a:pt x="16583" y="6984"/>
                  <a:pt x="16583" y="6984"/>
                  <a:pt x="16583" y="6984"/>
                </a:cubicBezTo>
                <a:cubicBezTo>
                  <a:pt x="16583" y="6978"/>
                  <a:pt x="16577" y="6978"/>
                  <a:pt x="16577" y="6972"/>
                </a:cubicBezTo>
                <a:cubicBezTo>
                  <a:pt x="16577" y="6966"/>
                  <a:pt x="16571" y="6966"/>
                  <a:pt x="16571" y="6960"/>
                </a:cubicBezTo>
                <a:cubicBezTo>
                  <a:pt x="16571" y="6954"/>
                  <a:pt x="16577" y="6954"/>
                  <a:pt x="16577" y="6948"/>
                </a:cubicBezTo>
                <a:cubicBezTo>
                  <a:pt x="16577" y="6942"/>
                  <a:pt x="16589" y="6948"/>
                  <a:pt x="16589" y="6942"/>
                </a:cubicBezTo>
                <a:cubicBezTo>
                  <a:pt x="16589" y="6942"/>
                  <a:pt x="16589" y="6936"/>
                  <a:pt x="16589" y="6930"/>
                </a:cubicBezTo>
                <a:cubicBezTo>
                  <a:pt x="16594" y="6924"/>
                  <a:pt x="16601" y="6924"/>
                  <a:pt x="16601" y="6918"/>
                </a:cubicBezTo>
                <a:cubicBezTo>
                  <a:pt x="16601" y="6912"/>
                  <a:pt x="16606" y="6912"/>
                  <a:pt x="16606" y="6906"/>
                </a:cubicBezTo>
                <a:cubicBezTo>
                  <a:pt x="16618" y="6896"/>
                  <a:pt x="16624" y="6896"/>
                  <a:pt x="16630" y="6884"/>
                </a:cubicBezTo>
                <a:cubicBezTo>
                  <a:pt x="16636" y="6884"/>
                  <a:pt x="16630" y="6878"/>
                  <a:pt x="16636" y="6878"/>
                </a:cubicBezTo>
                <a:cubicBezTo>
                  <a:pt x="16624" y="6878"/>
                  <a:pt x="16624" y="6878"/>
                  <a:pt x="16624" y="6878"/>
                </a:cubicBezTo>
                <a:cubicBezTo>
                  <a:pt x="16612" y="6872"/>
                  <a:pt x="16606" y="6872"/>
                  <a:pt x="16601" y="6872"/>
                </a:cubicBezTo>
                <a:cubicBezTo>
                  <a:pt x="16589" y="6866"/>
                  <a:pt x="16583" y="6866"/>
                  <a:pt x="16577" y="6866"/>
                </a:cubicBezTo>
                <a:cubicBezTo>
                  <a:pt x="16565" y="6866"/>
                  <a:pt x="16565" y="6866"/>
                  <a:pt x="16565" y="6866"/>
                </a:cubicBezTo>
                <a:cubicBezTo>
                  <a:pt x="16547" y="6866"/>
                  <a:pt x="16541" y="6866"/>
                  <a:pt x="16523" y="6866"/>
                </a:cubicBezTo>
                <a:cubicBezTo>
                  <a:pt x="16517" y="6866"/>
                  <a:pt x="16517" y="6860"/>
                  <a:pt x="16512" y="6860"/>
                </a:cubicBezTo>
                <a:cubicBezTo>
                  <a:pt x="16506" y="6854"/>
                  <a:pt x="16506" y="6854"/>
                  <a:pt x="16500" y="6854"/>
                </a:cubicBezTo>
                <a:cubicBezTo>
                  <a:pt x="16494" y="6854"/>
                  <a:pt x="16494" y="6854"/>
                  <a:pt x="16488" y="6854"/>
                </a:cubicBezTo>
                <a:cubicBezTo>
                  <a:pt x="16488" y="6854"/>
                  <a:pt x="16482" y="6854"/>
                  <a:pt x="16476" y="6854"/>
                </a:cubicBezTo>
                <a:cubicBezTo>
                  <a:pt x="16470" y="6848"/>
                  <a:pt x="16470" y="6842"/>
                  <a:pt x="16464" y="6842"/>
                </a:cubicBezTo>
                <a:cubicBezTo>
                  <a:pt x="16464" y="6836"/>
                  <a:pt x="16458" y="6836"/>
                  <a:pt x="16452" y="6836"/>
                </a:cubicBezTo>
                <a:cubicBezTo>
                  <a:pt x="16452" y="6836"/>
                  <a:pt x="16446" y="6836"/>
                  <a:pt x="16440" y="6836"/>
                </a:cubicBezTo>
                <a:lnTo>
                  <a:pt x="16435" y="6830"/>
                </a:lnTo>
                <a:cubicBezTo>
                  <a:pt x="16428" y="6830"/>
                  <a:pt x="16423" y="6830"/>
                  <a:pt x="16423" y="6824"/>
                </a:cubicBezTo>
                <a:cubicBezTo>
                  <a:pt x="16411" y="6824"/>
                  <a:pt x="16405" y="6813"/>
                  <a:pt x="16399" y="6813"/>
                </a:cubicBezTo>
                <a:cubicBezTo>
                  <a:pt x="16393" y="6813"/>
                  <a:pt x="16393" y="6813"/>
                  <a:pt x="16387" y="6813"/>
                </a:cubicBezTo>
                <a:cubicBezTo>
                  <a:pt x="16375" y="6813"/>
                  <a:pt x="16375" y="6813"/>
                  <a:pt x="16375" y="6813"/>
                </a:cubicBezTo>
                <a:cubicBezTo>
                  <a:pt x="16369" y="6813"/>
                  <a:pt x="16369" y="6813"/>
                  <a:pt x="16363" y="6813"/>
                </a:cubicBezTo>
                <a:cubicBezTo>
                  <a:pt x="16357" y="6813"/>
                  <a:pt x="16357" y="6813"/>
                  <a:pt x="16351" y="6813"/>
                </a:cubicBezTo>
                <a:cubicBezTo>
                  <a:pt x="16351" y="6836"/>
                  <a:pt x="16351" y="6836"/>
                  <a:pt x="16351" y="6836"/>
                </a:cubicBezTo>
                <a:cubicBezTo>
                  <a:pt x="16351" y="6836"/>
                  <a:pt x="16351" y="6848"/>
                  <a:pt x="16357" y="6848"/>
                </a:cubicBezTo>
                <a:cubicBezTo>
                  <a:pt x="16363" y="6848"/>
                  <a:pt x="16369" y="6848"/>
                  <a:pt x="16375" y="6854"/>
                </a:cubicBezTo>
                <a:cubicBezTo>
                  <a:pt x="16381" y="6854"/>
                  <a:pt x="16387" y="6854"/>
                  <a:pt x="16387" y="6860"/>
                </a:cubicBezTo>
                <a:cubicBezTo>
                  <a:pt x="16393" y="6860"/>
                  <a:pt x="16399" y="6860"/>
                  <a:pt x="16399" y="6860"/>
                </a:cubicBezTo>
                <a:cubicBezTo>
                  <a:pt x="16405" y="6866"/>
                  <a:pt x="16399" y="6866"/>
                  <a:pt x="16399" y="6872"/>
                </a:cubicBezTo>
                <a:cubicBezTo>
                  <a:pt x="16393" y="6872"/>
                  <a:pt x="16393" y="6878"/>
                  <a:pt x="16387" y="6878"/>
                </a:cubicBezTo>
                <a:cubicBezTo>
                  <a:pt x="16381" y="6878"/>
                  <a:pt x="16375" y="6878"/>
                  <a:pt x="16363" y="6878"/>
                </a:cubicBezTo>
                <a:cubicBezTo>
                  <a:pt x="16357" y="6878"/>
                  <a:pt x="16351" y="6878"/>
                  <a:pt x="16340" y="6878"/>
                </a:cubicBezTo>
                <a:cubicBezTo>
                  <a:pt x="16334" y="6878"/>
                  <a:pt x="16334" y="6884"/>
                  <a:pt x="16328" y="6884"/>
                </a:cubicBezTo>
                <a:cubicBezTo>
                  <a:pt x="16322" y="6884"/>
                  <a:pt x="16322" y="6890"/>
                  <a:pt x="16316" y="6896"/>
                </a:cubicBezTo>
                <a:cubicBezTo>
                  <a:pt x="16304" y="6901"/>
                  <a:pt x="16298" y="6906"/>
                  <a:pt x="16286" y="6912"/>
                </a:cubicBezTo>
                <a:cubicBezTo>
                  <a:pt x="16286" y="6918"/>
                  <a:pt x="16280" y="6918"/>
                  <a:pt x="16274" y="6924"/>
                </a:cubicBezTo>
                <a:cubicBezTo>
                  <a:pt x="16269" y="6924"/>
                  <a:pt x="16262" y="6930"/>
                  <a:pt x="16262" y="6930"/>
                </a:cubicBezTo>
                <a:cubicBezTo>
                  <a:pt x="16257" y="6936"/>
                  <a:pt x="16251" y="6936"/>
                  <a:pt x="16251" y="6948"/>
                </a:cubicBezTo>
                <a:cubicBezTo>
                  <a:pt x="16251" y="6954"/>
                  <a:pt x="16251" y="6954"/>
                  <a:pt x="16251" y="6954"/>
                </a:cubicBezTo>
                <a:lnTo>
                  <a:pt x="16251" y="6960"/>
                </a:lnTo>
                <a:cubicBezTo>
                  <a:pt x="16251" y="6972"/>
                  <a:pt x="16251" y="6978"/>
                  <a:pt x="16251" y="6984"/>
                </a:cubicBezTo>
                <a:cubicBezTo>
                  <a:pt x="16251" y="6989"/>
                  <a:pt x="16251" y="6995"/>
                  <a:pt x="16251" y="6995"/>
                </a:cubicBezTo>
                <a:cubicBezTo>
                  <a:pt x="16251" y="7001"/>
                  <a:pt x="16245" y="7007"/>
                  <a:pt x="16245" y="7013"/>
                </a:cubicBezTo>
                <a:cubicBezTo>
                  <a:pt x="16245" y="7019"/>
                  <a:pt x="16245" y="7019"/>
                  <a:pt x="16239" y="7025"/>
                </a:cubicBezTo>
                <a:cubicBezTo>
                  <a:pt x="16233" y="7025"/>
                  <a:pt x="16227" y="7025"/>
                  <a:pt x="16221" y="7025"/>
                </a:cubicBezTo>
                <a:cubicBezTo>
                  <a:pt x="16203" y="7025"/>
                  <a:pt x="16191" y="7025"/>
                  <a:pt x="16174" y="7013"/>
                </a:cubicBezTo>
                <a:cubicBezTo>
                  <a:pt x="16168" y="7013"/>
                  <a:pt x="16174" y="7001"/>
                  <a:pt x="16168" y="7001"/>
                </a:cubicBezTo>
                <a:cubicBezTo>
                  <a:pt x="16168" y="7001"/>
                  <a:pt x="16162" y="7001"/>
                  <a:pt x="16156" y="7001"/>
                </a:cubicBezTo>
                <a:cubicBezTo>
                  <a:pt x="16144" y="7001"/>
                  <a:pt x="16138" y="7001"/>
                  <a:pt x="16126" y="7001"/>
                </a:cubicBezTo>
                <a:cubicBezTo>
                  <a:pt x="16126" y="6995"/>
                  <a:pt x="16126" y="6984"/>
                  <a:pt x="16120" y="6978"/>
                </a:cubicBezTo>
                <a:cubicBezTo>
                  <a:pt x="16102" y="6978"/>
                  <a:pt x="16102" y="6978"/>
                  <a:pt x="16102" y="6978"/>
                </a:cubicBezTo>
                <a:cubicBezTo>
                  <a:pt x="16091" y="6978"/>
                  <a:pt x="16085" y="6984"/>
                  <a:pt x="16079" y="6984"/>
                </a:cubicBezTo>
                <a:cubicBezTo>
                  <a:pt x="16067" y="6984"/>
                  <a:pt x="16061" y="6984"/>
                  <a:pt x="16055" y="6984"/>
                </a:cubicBezTo>
                <a:cubicBezTo>
                  <a:pt x="16043" y="6984"/>
                  <a:pt x="16037" y="6989"/>
                  <a:pt x="16031" y="6995"/>
                </a:cubicBezTo>
                <a:cubicBezTo>
                  <a:pt x="16025" y="6995"/>
                  <a:pt x="16031" y="7001"/>
                  <a:pt x="16025" y="7007"/>
                </a:cubicBezTo>
                <a:cubicBezTo>
                  <a:pt x="16025" y="7013"/>
                  <a:pt x="16019" y="7013"/>
                  <a:pt x="16014" y="7019"/>
                </a:cubicBezTo>
                <a:cubicBezTo>
                  <a:pt x="16008" y="7019"/>
                  <a:pt x="16014" y="7025"/>
                  <a:pt x="16008" y="7031"/>
                </a:cubicBezTo>
                <a:cubicBezTo>
                  <a:pt x="15996" y="7031"/>
                  <a:pt x="15990" y="7025"/>
                  <a:pt x="15984" y="7031"/>
                </a:cubicBezTo>
                <a:cubicBezTo>
                  <a:pt x="15972" y="7031"/>
                  <a:pt x="15966" y="7049"/>
                  <a:pt x="15966" y="7061"/>
                </a:cubicBezTo>
                <a:cubicBezTo>
                  <a:pt x="15960" y="7061"/>
                  <a:pt x="15960" y="7066"/>
                  <a:pt x="15960" y="7072"/>
                </a:cubicBezTo>
                <a:cubicBezTo>
                  <a:pt x="15960" y="7078"/>
                  <a:pt x="15954" y="7084"/>
                  <a:pt x="15948" y="7084"/>
                </a:cubicBezTo>
                <a:cubicBezTo>
                  <a:pt x="15948" y="7084"/>
                  <a:pt x="15942" y="7084"/>
                  <a:pt x="15936" y="7084"/>
                </a:cubicBezTo>
                <a:cubicBezTo>
                  <a:pt x="15930" y="7084"/>
                  <a:pt x="15925" y="7084"/>
                  <a:pt x="15913" y="7084"/>
                </a:cubicBezTo>
                <a:cubicBezTo>
                  <a:pt x="15913" y="7108"/>
                  <a:pt x="15913" y="7108"/>
                  <a:pt x="15913" y="7108"/>
                </a:cubicBezTo>
                <a:cubicBezTo>
                  <a:pt x="15919" y="7108"/>
                  <a:pt x="15919" y="7114"/>
                  <a:pt x="15919" y="7114"/>
                </a:cubicBezTo>
                <a:cubicBezTo>
                  <a:pt x="15925" y="7120"/>
                  <a:pt x="15930" y="7120"/>
                  <a:pt x="15930" y="7126"/>
                </a:cubicBezTo>
                <a:cubicBezTo>
                  <a:pt x="15936" y="7132"/>
                  <a:pt x="15936" y="7132"/>
                  <a:pt x="15936" y="7138"/>
                </a:cubicBezTo>
                <a:cubicBezTo>
                  <a:pt x="15936" y="7161"/>
                  <a:pt x="15936" y="7161"/>
                  <a:pt x="15936" y="7161"/>
                </a:cubicBezTo>
                <a:cubicBezTo>
                  <a:pt x="15889" y="7161"/>
                  <a:pt x="15889" y="7161"/>
                  <a:pt x="15889" y="7161"/>
                </a:cubicBezTo>
                <a:cubicBezTo>
                  <a:pt x="15889" y="7155"/>
                  <a:pt x="15889" y="7155"/>
                  <a:pt x="15889" y="7155"/>
                </a:cubicBezTo>
                <a:cubicBezTo>
                  <a:pt x="15889" y="7150"/>
                  <a:pt x="15889" y="7144"/>
                  <a:pt x="15889" y="7132"/>
                </a:cubicBezTo>
                <a:cubicBezTo>
                  <a:pt x="15889" y="7132"/>
                  <a:pt x="15889" y="7126"/>
                  <a:pt x="15889" y="7120"/>
                </a:cubicBezTo>
                <a:cubicBezTo>
                  <a:pt x="15853" y="7120"/>
                  <a:pt x="15853" y="7120"/>
                  <a:pt x="15853" y="7120"/>
                </a:cubicBezTo>
                <a:cubicBezTo>
                  <a:pt x="15853" y="7120"/>
                  <a:pt x="15847" y="7126"/>
                  <a:pt x="15842" y="7126"/>
                </a:cubicBezTo>
                <a:cubicBezTo>
                  <a:pt x="15842" y="7126"/>
                  <a:pt x="15836" y="7126"/>
                  <a:pt x="15830" y="7132"/>
                </a:cubicBezTo>
                <a:cubicBezTo>
                  <a:pt x="15830" y="7132"/>
                  <a:pt x="15824" y="7138"/>
                  <a:pt x="15824" y="7144"/>
                </a:cubicBezTo>
                <a:cubicBezTo>
                  <a:pt x="15818" y="7150"/>
                  <a:pt x="15818" y="7155"/>
                  <a:pt x="15818" y="7167"/>
                </a:cubicBezTo>
                <a:cubicBezTo>
                  <a:pt x="15818" y="7179"/>
                  <a:pt x="15824" y="7191"/>
                  <a:pt x="15818" y="7203"/>
                </a:cubicBezTo>
                <a:cubicBezTo>
                  <a:pt x="15818" y="7209"/>
                  <a:pt x="15818" y="7209"/>
                  <a:pt x="15818" y="7215"/>
                </a:cubicBezTo>
                <a:cubicBezTo>
                  <a:pt x="15818" y="7221"/>
                  <a:pt x="15812" y="7221"/>
                  <a:pt x="15806" y="7227"/>
                </a:cubicBezTo>
                <a:cubicBezTo>
                  <a:pt x="15800" y="7232"/>
                  <a:pt x="15800" y="7232"/>
                  <a:pt x="15794" y="7239"/>
                </a:cubicBezTo>
                <a:cubicBezTo>
                  <a:pt x="15794" y="7244"/>
                  <a:pt x="15788" y="7244"/>
                  <a:pt x="15788" y="7250"/>
                </a:cubicBezTo>
                <a:cubicBezTo>
                  <a:pt x="15782" y="7256"/>
                  <a:pt x="15788" y="7256"/>
                  <a:pt x="15782" y="7262"/>
                </a:cubicBezTo>
                <a:cubicBezTo>
                  <a:pt x="15782" y="7268"/>
                  <a:pt x="15776" y="7268"/>
                  <a:pt x="15770" y="7268"/>
                </a:cubicBezTo>
                <a:cubicBezTo>
                  <a:pt x="15764" y="7274"/>
                  <a:pt x="15759" y="7280"/>
                  <a:pt x="15753" y="7292"/>
                </a:cubicBezTo>
                <a:cubicBezTo>
                  <a:pt x="15753" y="7292"/>
                  <a:pt x="15753" y="7298"/>
                  <a:pt x="15747" y="7304"/>
                </a:cubicBezTo>
                <a:cubicBezTo>
                  <a:pt x="15741" y="7304"/>
                  <a:pt x="15741" y="7304"/>
                  <a:pt x="15735" y="7310"/>
                </a:cubicBezTo>
                <a:cubicBezTo>
                  <a:pt x="15729" y="7310"/>
                  <a:pt x="15729" y="7310"/>
                  <a:pt x="15723" y="7316"/>
                </a:cubicBezTo>
                <a:cubicBezTo>
                  <a:pt x="15717" y="7316"/>
                  <a:pt x="15717" y="7321"/>
                  <a:pt x="15711" y="7321"/>
                </a:cubicBezTo>
                <a:cubicBezTo>
                  <a:pt x="15711" y="7321"/>
                  <a:pt x="15705" y="7321"/>
                  <a:pt x="15699" y="7321"/>
                </a:cubicBezTo>
                <a:cubicBezTo>
                  <a:pt x="15693" y="7321"/>
                  <a:pt x="15693" y="7321"/>
                  <a:pt x="15687" y="7321"/>
                </a:cubicBezTo>
                <a:cubicBezTo>
                  <a:pt x="15664" y="7321"/>
                  <a:pt x="15658" y="7321"/>
                  <a:pt x="15634" y="7321"/>
                </a:cubicBezTo>
                <a:cubicBezTo>
                  <a:pt x="15628" y="7321"/>
                  <a:pt x="15628" y="7327"/>
                  <a:pt x="15622" y="7327"/>
                </a:cubicBezTo>
                <a:cubicBezTo>
                  <a:pt x="15610" y="7327"/>
                  <a:pt x="15604" y="7333"/>
                  <a:pt x="15592" y="7339"/>
                </a:cubicBezTo>
                <a:cubicBezTo>
                  <a:pt x="15587" y="7339"/>
                  <a:pt x="15581" y="7345"/>
                  <a:pt x="15581" y="7345"/>
                </a:cubicBezTo>
                <a:cubicBezTo>
                  <a:pt x="15563" y="7345"/>
                  <a:pt x="15557" y="7345"/>
                  <a:pt x="15545" y="7345"/>
                </a:cubicBezTo>
                <a:cubicBezTo>
                  <a:pt x="15539" y="7345"/>
                  <a:pt x="15533" y="7351"/>
                  <a:pt x="15527" y="7357"/>
                </a:cubicBezTo>
                <a:cubicBezTo>
                  <a:pt x="15521" y="7363"/>
                  <a:pt x="15510" y="7369"/>
                  <a:pt x="15504" y="7369"/>
                </a:cubicBezTo>
                <a:cubicBezTo>
                  <a:pt x="15486" y="7375"/>
                  <a:pt x="15480" y="7381"/>
                  <a:pt x="15462" y="7387"/>
                </a:cubicBezTo>
                <a:cubicBezTo>
                  <a:pt x="15456" y="7393"/>
                  <a:pt x="15456" y="7393"/>
                  <a:pt x="15450" y="7393"/>
                </a:cubicBezTo>
                <a:cubicBezTo>
                  <a:pt x="15444" y="7398"/>
                  <a:pt x="15438" y="7405"/>
                  <a:pt x="15432" y="7416"/>
                </a:cubicBezTo>
                <a:cubicBezTo>
                  <a:pt x="15432" y="7422"/>
                  <a:pt x="15438" y="7428"/>
                  <a:pt x="15432" y="7440"/>
                </a:cubicBezTo>
                <a:cubicBezTo>
                  <a:pt x="15432" y="7446"/>
                  <a:pt x="15432" y="7446"/>
                  <a:pt x="15426" y="7452"/>
                </a:cubicBezTo>
                <a:lnTo>
                  <a:pt x="15421" y="7452"/>
                </a:lnTo>
                <a:cubicBezTo>
                  <a:pt x="15415" y="7452"/>
                  <a:pt x="15409" y="7446"/>
                  <a:pt x="15409" y="7446"/>
                </a:cubicBezTo>
                <a:cubicBezTo>
                  <a:pt x="15403" y="7446"/>
                  <a:pt x="15397" y="7446"/>
                  <a:pt x="15397" y="7440"/>
                </a:cubicBezTo>
                <a:cubicBezTo>
                  <a:pt x="15391" y="7440"/>
                  <a:pt x="15385" y="7440"/>
                  <a:pt x="15385" y="7440"/>
                </a:cubicBezTo>
                <a:cubicBezTo>
                  <a:pt x="15379" y="7434"/>
                  <a:pt x="15385" y="7434"/>
                  <a:pt x="15385" y="7428"/>
                </a:cubicBezTo>
                <a:cubicBezTo>
                  <a:pt x="15379" y="7422"/>
                  <a:pt x="15379" y="7422"/>
                  <a:pt x="15373" y="7416"/>
                </a:cubicBezTo>
                <a:cubicBezTo>
                  <a:pt x="15373" y="7422"/>
                  <a:pt x="15373" y="7434"/>
                  <a:pt x="15367" y="7440"/>
                </a:cubicBezTo>
                <a:cubicBezTo>
                  <a:pt x="15367" y="7440"/>
                  <a:pt x="15355" y="7440"/>
                  <a:pt x="15355" y="7446"/>
                </a:cubicBezTo>
                <a:cubicBezTo>
                  <a:pt x="15355" y="7446"/>
                  <a:pt x="15355" y="7452"/>
                  <a:pt x="15355" y="7458"/>
                </a:cubicBezTo>
                <a:cubicBezTo>
                  <a:pt x="15355" y="7470"/>
                  <a:pt x="15355" y="7470"/>
                  <a:pt x="15355" y="7470"/>
                </a:cubicBezTo>
                <a:cubicBezTo>
                  <a:pt x="15355" y="7470"/>
                  <a:pt x="15355" y="7476"/>
                  <a:pt x="15355" y="7482"/>
                </a:cubicBezTo>
                <a:cubicBezTo>
                  <a:pt x="15361" y="7487"/>
                  <a:pt x="15361" y="7493"/>
                  <a:pt x="15355" y="7505"/>
                </a:cubicBezTo>
                <a:cubicBezTo>
                  <a:pt x="15355" y="7517"/>
                  <a:pt x="15355" y="7517"/>
                  <a:pt x="15355" y="7517"/>
                </a:cubicBezTo>
                <a:cubicBezTo>
                  <a:pt x="15355" y="7523"/>
                  <a:pt x="15349" y="7523"/>
                  <a:pt x="15349" y="7529"/>
                </a:cubicBezTo>
                <a:cubicBezTo>
                  <a:pt x="15349" y="7535"/>
                  <a:pt x="15337" y="7535"/>
                  <a:pt x="15337" y="7541"/>
                </a:cubicBezTo>
                <a:cubicBezTo>
                  <a:pt x="15337" y="7541"/>
                  <a:pt x="15337" y="7547"/>
                  <a:pt x="15337" y="7553"/>
                </a:cubicBezTo>
                <a:cubicBezTo>
                  <a:pt x="15337" y="7559"/>
                  <a:pt x="15337" y="7564"/>
                  <a:pt x="15344" y="7576"/>
                </a:cubicBezTo>
                <a:lnTo>
                  <a:pt x="15349" y="7582"/>
                </a:lnTo>
                <a:cubicBezTo>
                  <a:pt x="15349" y="7588"/>
                  <a:pt x="15355" y="7588"/>
                  <a:pt x="15361" y="7594"/>
                </a:cubicBezTo>
                <a:cubicBezTo>
                  <a:pt x="15367" y="7600"/>
                  <a:pt x="15367" y="7606"/>
                  <a:pt x="15367" y="7618"/>
                </a:cubicBezTo>
                <a:cubicBezTo>
                  <a:pt x="15373" y="7630"/>
                  <a:pt x="15385" y="7636"/>
                  <a:pt x="15391" y="7653"/>
                </a:cubicBezTo>
                <a:cubicBezTo>
                  <a:pt x="15391" y="7659"/>
                  <a:pt x="15391" y="7659"/>
                  <a:pt x="15391" y="7659"/>
                </a:cubicBezTo>
                <a:cubicBezTo>
                  <a:pt x="15385" y="7659"/>
                  <a:pt x="15385" y="7653"/>
                  <a:pt x="15379" y="7653"/>
                </a:cubicBezTo>
                <a:cubicBezTo>
                  <a:pt x="15373" y="7653"/>
                  <a:pt x="15367" y="7653"/>
                  <a:pt x="15361" y="7653"/>
                </a:cubicBezTo>
                <a:cubicBezTo>
                  <a:pt x="15361" y="7653"/>
                  <a:pt x="15355" y="7648"/>
                  <a:pt x="15349" y="7648"/>
                </a:cubicBezTo>
                <a:cubicBezTo>
                  <a:pt x="15349" y="7642"/>
                  <a:pt x="15344" y="7642"/>
                  <a:pt x="15344" y="7642"/>
                </a:cubicBezTo>
                <a:cubicBezTo>
                  <a:pt x="15337" y="7642"/>
                  <a:pt x="15332" y="7648"/>
                  <a:pt x="15332" y="7648"/>
                </a:cubicBezTo>
                <a:cubicBezTo>
                  <a:pt x="15332" y="7671"/>
                  <a:pt x="15332" y="7671"/>
                  <a:pt x="15332" y="7671"/>
                </a:cubicBezTo>
                <a:cubicBezTo>
                  <a:pt x="15332" y="7677"/>
                  <a:pt x="15332" y="7677"/>
                  <a:pt x="15337" y="7683"/>
                </a:cubicBezTo>
                <a:cubicBezTo>
                  <a:pt x="15344" y="7689"/>
                  <a:pt x="15349" y="7695"/>
                  <a:pt x="15355" y="7707"/>
                </a:cubicBezTo>
                <a:cubicBezTo>
                  <a:pt x="15361" y="7707"/>
                  <a:pt x="15361" y="7713"/>
                  <a:pt x="15367" y="7719"/>
                </a:cubicBezTo>
                <a:cubicBezTo>
                  <a:pt x="15373" y="7719"/>
                  <a:pt x="15373" y="7725"/>
                  <a:pt x="15379" y="7725"/>
                </a:cubicBezTo>
                <a:cubicBezTo>
                  <a:pt x="15385" y="7730"/>
                  <a:pt x="15385" y="7730"/>
                  <a:pt x="15391" y="7737"/>
                </a:cubicBezTo>
                <a:cubicBezTo>
                  <a:pt x="15391" y="7742"/>
                  <a:pt x="15397" y="7742"/>
                  <a:pt x="15397" y="7748"/>
                </a:cubicBezTo>
                <a:cubicBezTo>
                  <a:pt x="15397" y="7760"/>
                  <a:pt x="15397" y="7766"/>
                  <a:pt x="15397" y="7772"/>
                </a:cubicBezTo>
                <a:cubicBezTo>
                  <a:pt x="15397" y="7784"/>
                  <a:pt x="15397" y="7790"/>
                  <a:pt x="15403" y="7802"/>
                </a:cubicBezTo>
                <a:cubicBezTo>
                  <a:pt x="15409" y="7802"/>
                  <a:pt x="15409" y="7808"/>
                  <a:pt x="15415" y="7814"/>
                </a:cubicBezTo>
                <a:cubicBezTo>
                  <a:pt x="15415" y="7825"/>
                  <a:pt x="15421" y="7831"/>
                  <a:pt x="15421" y="7843"/>
                </a:cubicBezTo>
                <a:cubicBezTo>
                  <a:pt x="15421" y="7849"/>
                  <a:pt x="15421" y="7849"/>
                  <a:pt x="15426" y="7855"/>
                </a:cubicBezTo>
                <a:cubicBezTo>
                  <a:pt x="15426" y="7861"/>
                  <a:pt x="15421" y="7867"/>
                  <a:pt x="15426" y="7873"/>
                </a:cubicBezTo>
                <a:cubicBezTo>
                  <a:pt x="15426" y="7879"/>
                  <a:pt x="15432" y="7885"/>
                  <a:pt x="15432" y="7896"/>
                </a:cubicBezTo>
                <a:cubicBezTo>
                  <a:pt x="15438" y="7903"/>
                  <a:pt x="15444" y="7903"/>
                  <a:pt x="15444" y="7908"/>
                </a:cubicBezTo>
                <a:cubicBezTo>
                  <a:pt x="15450" y="7920"/>
                  <a:pt x="15456" y="7926"/>
                  <a:pt x="15462" y="7938"/>
                </a:cubicBezTo>
                <a:cubicBezTo>
                  <a:pt x="15462" y="7938"/>
                  <a:pt x="15468" y="7944"/>
                  <a:pt x="15468" y="7950"/>
                </a:cubicBezTo>
                <a:cubicBezTo>
                  <a:pt x="15468" y="7950"/>
                  <a:pt x="15468" y="7956"/>
                  <a:pt x="15468" y="7962"/>
                </a:cubicBezTo>
                <a:cubicBezTo>
                  <a:pt x="15474" y="7974"/>
                  <a:pt x="15468" y="7980"/>
                  <a:pt x="15468" y="7997"/>
                </a:cubicBezTo>
                <a:cubicBezTo>
                  <a:pt x="15468" y="8003"/>
                  <a:pt x="15474" y="8015"/>
                  <a:pt x="15480" y="8021"/>
                </a:cubicBezTo>
                <a:cubicBezTo>
                  <a:pt x="15480" y="8027"/>
                  <a:pt x="15486" y="8027"/>
                  <a:pt x="15486" y="8033"/>
                </a:cubicBezTo>
                <a:cubicBezTo>
                  <a:pt x="15486" y="8039"/>
                  <a:pt x="15486" y="8045"/>
                  <a:pt x="15486" y="8051"/>
                </a:cubicBezTo>
                <a:cubicBezTo>
                  <a:pt x="15486" y="8098"/>
                  <a:pt x="15486" y="8098"/>
                  <a:pt x="15486" y="8098"/>
                </a:cubicBezTo>
                <a:cubicBezTo>
                  <a:pt x="15480" y="8098"/>
                  <a:pt x="15474" y="8092"/>
                  <a:pt x="15462" y="8098"/>
                </a:cubicBezTo>
                <a:cubicBezTo>
                  <a:pt x="15456" y="8098"/>
                  <a:pt x="15450" y="8104"/>
                  <a:pt x="15438" y="8110"/>
                </a:cubicBezTo>
                <a:cubicBezTo>
                  <a:pt x="15438" y="8110"/>
                  <a:pt x="15432" y="8116"/>
                  <a:pt x="15426" y="8116"/>
                </a:cubicBezTo>
                <a:cubicBezTo>
                  <a:pt x="15426" y="8122"/>
                  <a:pt x="15421" y="8122"/>
                  <a:pt x="15421" y="8128"/>
                </a:cubicBezTo>
                <a:cubicBezTo>
                  <a:pt x="15421" y="8140"/>
                  <a:pt x="15421" y="8140"/>
                  <a:pt x="15421" y="8140"/>
                </a:cubicBezTo>
                <a:cubicBezTo>
                  <a:pt x="15432" y="8140"/>
                  <a:pt x="15444" y="8140"/>
                  <a:pt x="15456" y="8146"/>
                </a:cubicBezTo>
                <a:cubicBezTo>
                  <a:pt x="15462" y="8151"/>
                  <a:pt x="15462" y="8163"/>
                  <a:pt x="15468" y="8169"/>
                </a:cubicBezTo>
                <a:cubicBezTo>
                  <a:pt x="15474" y="8175"/>
                  <a:pt x="15480" y="8175"/>
                  <a:pt x="15480" y="8175"/>
                </a:cubicBezTo>
                <a:cubicBezTo>
                  <a:pt x="15486" y="8175"/>
                  <a:pt x="15486" y="8181"/>
                  <a:pt x="15492" y="8181"/>
                </a:cubicBezTo>
                <a:cubicBezTo>
                  <a:pt x="15504" y="8187"/>
                  <a:pt x="15504" y="8187"/>
                  <a:pt x="15515" y="8193"/>
                </a:cubicBezTo>
                <a:cubicBezTo>
                  <a:pt x="15521" y="8193"/>
                  <a:pt x="15521" y="8193"/>
                  <a:pt x="15527" y="8193"/>
                </a:cubicBezTo>
                <a:cubicBezTo>
                  <a:pt x="15533" y="8199"/>
                  <a:pt x="15539" y="8205"/>
                  <a:pt x="15551" y="8205"/>
                </a:cubicBezTo>
                <a:cubicBezTo>
                  <a:pt x="15557" y="8211"/>
                  <a:pt x="15563" y="8205"/>
                  <a:pt x="15569" y="8205"/>
                </a:cubicBezTo>
                <a:cubicBezTo>
                  <a:pt x="15575" y="8205"/>
                  <a:pt x="15581" y="8211"/>
                  <a:pt x="15587" y="8205"/>
                </a:cubicBezTo>
                <a:cubicBezTo>
                  <a:pt x="15592" y="8205"/>
                  <a:pt x="15604" y="8205"/>
                  <a:pt x="15610" y="8199"/>
                </a:cubicBezTo>
                <a:cubicBezTo>
                  <a:pt x="15610" y="8199"/>
                  <a:pt x="15616" y="8205"/>
                  <a:pt x="15622" y="8199"/>
                </a:cubicBezTo>
                <a:cubicBezTo>
                  <a:pt x="15628" y="8199"/>
                  <a:pt x="15628" y="8193"/>
                  <a:pt x="15634" y="8193"/>
                </a:cubicBezTo>
                <a:cubicBezTo>
                  <a:pt x="15640" y="8187"/>
                  <a:pt x="15646" y="8187"/>
                  <a:pt x="15646" y="8187"/>
                </a:cubicBezTo>
                <a:cubicBezTo>
                  <a:pt x="15652" y="8181"/>
                  <a:pt x="15652" y="8175"/>
                  <a:pt x="15658" y="8175"/>
                </a:cubicBezTo>
                <a:cubicBezTo>
                  <a:pt x="15658" y="8169"/>
                  <a:pt x="15658" y="8163"/>
                  <a:pt x="15658" y="8163"/>
                </a:cubicBezTo>
                <a:cubicBezTo>
                  <a:pt x="15664" y="8157"/>
                  <a:pt x="15664" y="8157"/>
                  <a:pt x="15670" y="8151"/>
                </a:cubicBezTo>
                <a:cubicBezTo>
                  <a:pt x="15676" y="8151"/>
                  <a:pt x="15676" y="8146"/>
                  <a:pt x="15676" y="8140"/>
                </a:cubicBezTo>
                <a:cubicBezTo>
                  <a:pt x="15687" y="8140"/>
                  <a:pt x="15693" y="8140"/>
                  <a:pt x="15699" y="8140"/>
                </a:cubicBezTo>
                <a:cubicBezTo>
                  <a:pt x="15711" y="8140"/>
                  <a:pt x="15717" y="8140"/>
                  <a:pt x="15723" y="8134"/>
                </a:cubicBezTo>
                <a:cubicBezTo>
                  <a:pt x="15729" y="8134"/>
                  <a:pt x="15729" y="8128"/>
                  <a:pt x="15735" y="8122"/>
                </a:cubicBezTo>
                <a:cubicBezTo>
                  <a:pt x="15741" y="8122"/>
                  <a:pt x="15747" y="8122"/>
                  <a:pt x="15759" y="8122"/>
                </a:cubicBezTo>
                <a:cubicBezTo>
                  <a:pt x="15776" y="8122"/>
                  <a:pt x="15788" y="8128"/>
                  <a:pt x="15812" y="8128"/>
                </a:cubicBezTo>
                <a:cubicBezTo>
                  <a:pt x="15818" y="8134"/>
                  <a:pt x="15824" y="8140"/>
                  <a:pt x="15836" y="8140"/>
                </a:cubicBezTo>
                <a:cubicBezTo>
                  <a:pt x="15842" y="8146"/>
                  <a:pt x="15842" y="8146"/>
                  <a:pt x="15847" y="8146"/>
                </a:cubicBezTo>
                <a:cubicBezTo>
                  <a:pt x="15859" y="8146"/>
                  <a:pt x="15859" y="8146"/>
                  <a:pt x="15871" y="8146"/>
                </a:cubicBezTo>
                <a:cubicBezTo>
                  <a:pt x="15877" y="8146"/>
                  <a:pt x="15883" y="8146"/>
                  <a:pt x="15889" y="8146"/>
                </a:cubicBezTo>
                <a:cubicBezTo>
                  <a:pt x="15889" y="8140"/>
                  <a:pt x="15895" y="8140"/>
                  <a:pt x="15895" y="8134"/>
                </a:cubicBezTo>
                <a:cubicBezTo>
                  <a:pt x="15901" y="8128"/>
                  <a:pt x="15907" y="8128"/>
                  <a:pt x="15907" y="8122"/>
                </a:cubicBezTo>
                <a:cubicBezTo>
                  <a:pt x="15913" y="8116"/>
                  <a:pt x="15919" y="8104"/>
                  <a:pt x="15925" y="8098"/>
                </a:cubicBezTo>
                <a:cubicBezTo>
                  <a:pt x="15930" y="8092"/>
                  <a:pt x="15930" y="8092"/>
                  <a:pt x="15936" y="8086"/>
                </a:cubicBezTo>
                <a:cubicBezTo>
                  <a:pt x="15954" y="8069"/>
                  <a:pt x="15966" y="8051"/>
                  <a:pt x="15990" y="8045"/>
                </a:cubicBezTo>
                <a:cubicBezTo>
                  <a:pt x="15990" y="8045"/>
                  <a:pt x="15996" y="8045"/>
                  <a:pt x="16002" y="8039"/>
                </a:cubicBezTo>
                <a:cubicBezTo>
                  <a:pt x="16008" y="8039"/>
                  <a:pt x="16008" y="8039"/>
                  <a:pt x="16014" y="8039"/>
                </a:cubicBezTo>
                <a:cubicBezTo>
                  <a:pt x="16014" y="8033"/>
                  <a:pt x="16019" y="8033"/>
                  <a:pt x="16025" y="8033"/>
                </a:cubicBezTo>
                <a:cubicBezTo>
                  <a:pt x="16025" y="8027"/>
                  <a:pt x="16031" y="8033"/>
                  <a:pt x="16037" y="8033"/>
                </a:cubicBezTo>
                <a:cubicBezTo>
                  <a:pt x="16037" y="8033"/>
                  <a:pt x="16043" y="8027"/>
                  <a:pt x="16049" y="8033"/>
                </a:cubicBezTo>
                <a:cubicBezTo>
                  <a:pt x="16049" y="8033"/>
                  <a:pt x="16055" y="8033"/>
                  <a:pt x="16055" y="8039"/>
                </a:cubicBezTo>
                <a:cubicBezTo>
                  <a:pt x="16061" y="8039"/>
                  <a:pt x="16067" y="8045"/>
                  <a:pt x="16067" y="8045"/>
                </a:cubicBezTo>
                <a:cubicBezTo>
                  <a:pt x="16079" y="8045"/>
                  <a:pt x="16085" y="8045"/>
                  <a:pt x="16091" y="8045"/>
                </a:cubicBezTo>
                <a:cubicBezTo>
                  <a:pt x="16102" y="8045"/>
                  <a:pt x="16108" y="8045"/>
                  <a:pt x="16114" y="8045"/>
                </a:cubicBezTo>
                <a:cubicBezTo>
                  <a:pt x="16120" y="8045"/>
                  <a:pt x="16120" y="8039"/>
                  <a:pt x="16126" y="8039"/>
                </a:cubicBezTo>
                <a:cubicBezTo>
                  <a:pt x="16138" y="8027"/>
                  <a:pt x="16138" y="8021"/>
                  <a:pt x="16150" y="8015"/>
                </a:cubicBezTo>
                <a:cubicBezTo>
                  <a:pt x="16156" y="8009"/>
                  <a:pt x="16162" y="8009"/>
                  <a:pt x="16168" y="8003"/>
                </a:cubicBezTo>
                <a:cubicBezTo>
                  <a:pt x="16168" y="8003"/>
                  <a:pt x="16174" y="7997"/>
                  <a:pt x="16174" y="7991"/>
                </a:cubicBezTo>
                <a:cubicBezTo>
                  <a:pt x="16180" y="7991"/>
                  <a:pt x="16180" y="7985"/>
                  <a:pt x="16185" y="7980"/>
                </a:cubicBezTo>
                <a:cubicBezTo>
                  <a:pt x="16185" y="7980"/>
                  <a:pt x="16191" y="7980"/>
                  <a:pt x="16197" y="7980"/>
                </a:cubicBezTo>
                <a:cubicBezTo>
                  <a:pt x="16203" y="7980"/>
                  <a:pt x="16215" y="7974"/>
                  <a:pt x="16227" y="7974"/>
                </a:cubicBezTo>
                <a:cubicBezTo>
                  <a:pt x="16233" y="7974"/>
                  <a:pt x="16239" y="7980"/>
                  <a:pt x="16245" y="7980"/>
                </a:cubicBezTo>
                <a:cubicBezTo>
                  <a:pt x="16262" y="7980"/>
                  <a:pt x="16269" y="7980"/>
                  <a:pt x="16286" y="7980"/>
                </a:cubicBezTo>
                <a:cubicBezTo>
                  <a:pt x="16292" y="7980"/>
                  <a:pt x="16298" y="7985"/>
                  <a:pt x="16310" y="7985"/>
                </a:cubicBezTo>
                <a:cubicBezTo>
                  <a:pt x="16322" y="7991"/>
                  <a:pt x="16322" y="7991"/>
                  <a:pt x="16322" y="7991"/>
                </a:cubicBezTo>
                <a:cubicBezTo>
                  <a:pt x="16328" y="7997"/>
                  <a:pt x="16328" y="7997"/>
                  <a:pt x="16334" y="8003"/>
                </a:cubicBezTo>
                <a:cubicBezTo>
                  <a:pt x="16340" y="8003"/>
                  <a:pt x="16346" y="8015"/>
                  <a:pt x="16351" y="8015"/>
                </a:cubicBezTo>
                <a:cubicBezTo>
                  <a:pt x="16357" y="8015"/>
                  <a:pt x="16363" y="8009"/>
                  <a:pt x="16369" y="8009"/>
                </a:cubicBezTo>
                <a:cubicBezTo>
                  <a:pt x="16375" y="8009"/>
                  <a:pt x="16375" y="8009"/>
                  <a:pt x="16381" y="8009"/>
                </a:cubicBezTo>
                <a:cubicBezTo>
                  <a:pt x="16405" y="8009"/>
                  <a:pt x="16405" y="8009"/>
                  <a:pt x="16405" y="8009"/>
                </a:cubicBezTo>
                <a:cubicBezTo>
                  <a:pt x="16411" y="8009"/>
                  <a:pt x="16423" y="8009"/>
                  <a:pt x="16428" y="8009"/>
                </a:cubicBezTo>
                <a:cubicBezTo>
                  <a:pt x="16435" y="8009"/>
                  <a:pt x="16435" y="8009"/>
                  <a:pt x="16440" y="8009"/>
                </a:cubicBezTo>
                <a:cubicBezTo>
                  <a:pt x="16446" y="8009"/>
                  <a:pt x="16446" y="8015"/>
                  <a:pt x="16452" y="8015"/>
                </a:cubicBezTo>
                <a:cubicBezTo>
                  <a:pt x="16458" y="8015"/>
                  <a:pt x="16458" y="8021"/>
                  <a:pt x="16458" y="8027"/>
                </a:cubicBezTo>
                <a:cubicBezTo>
                  <a:pt x="16464" y="8033"/>
                  <a:pt x="16470" y="8033"/>
                  <a:pt x="16470" y="8039"/>
                </a:cubicBezTo>
                <a:cubicBezTo>
                  <a:pt x="16470" y="8045"/>
                  <a:pt x="16476" y="8051"/>
                  <a:pt x="16476" y="8051"/>
                </a:cubicBezTo>
                <a:cubicBezTo>
                  <a:pt x="16476" y="8069"/>
                  <a:pt x="16476" y="8074"/>
                  <a:pt x="16476" y="8086"/>
                </a:cubicBezTo>
                <a:cubicBezTo>
                  <a:pt x="16494" y="8086"/>
                  <a:pt x="16506" y="8086"/>
                  <a:pt x="16517" y="8098"/>
                </a:cubicBezTo>
                <a:cubicBezTo>
                  <a:pt x="16523" y="8098"/>
                  <a:pt x="16523" y="8104"/>
                  <a:pt x="16523" y="8110"/>
                </a:cubicBezTo>
                <a:cubicBezTo>
                  <a:pt x="16529" y="8116"/>
                  <a:pt x="16529" y="8122"/>
                  <a:pt x="16529" y="8128"/>
                </a:cubicBezTo>
                <a:cubicBezTo>
                  <a:pt x="16529" y="8146"/>
                  <a:pt x="16529" y="8151"/>
                  <a:pt x="16535" y="8169"/>
                </a:cubicBezTo>
                <a:cubicBezTo>
                  <a:pt x="16535" y="8169"/>
                  <a:pt x="16535" y="8175"/>
                  <a:pt x="16535" y="8181"/>
                </a:cubicBezTo>
                <a:cubicBezTo>
                  <a:pt x="16541" y="8181"/>
                  <a:pt x="16541" y="8187"/>
                  <a:pt x="16547" y="8193"/>
                </a:cubicBezTo>
                <a:cubicBezTo>
                  <a:pt x="16547" y="8193"/>
                  <a:pt x="16553" y="8193"/>
                  <a:pt x="16559" y="8193"/>
                </a:cubicBezTo>
                <a:cubicBezTo>
                  <a:pt x="16571" y="8193"/>
                  <a:pt x="16583" y="8181"/>
                  <a:pt x="16589" y="8169"/>
                </a:cubicBezTo>
                <a:cubicBezTo>
                  <a:pt x="16594" y="8169"/>
                  <a:pt x="16594" y="8163"/>
                  <a:pt x="16594" y="8157"/>
                </a:cubicBezTo>
                <a:cubicBezTo>
                  <a:pt x="16601" y="8151"/>
                  <a:pt x="16612" y="8151"/>
                  <a:pt x="16618" y="8140"/>
                </a:cubicBezTo>
                <a:cubicBezTo>
                  <a:pt x="16618" y="8140"/>
                  <a:pt x="16618" y="8134"/>
                  <a:pt x="16624" y="8128"/>
                </a:cubicBezTo>
                <a:cubicBezTo>
                  <a:pt x="16624" y="8128"/>
                  <a:pt x="16630" y="8128"/>
                  <a:pt x="16636" y="8122"/>
                </a:cubicBezTo>
                <a:cubicBezTo>
                  <a:pt x="16636" y="8116"/>
                  <a:pt x="16642" y="8116"/>
                  <a:pt x="16642" y="8110"/>
                </a:cubicBezTo>
                <a:cubicBezTo>
                  <a:pt x="16648" y="8104"/>
                  <a:pt x="16648" y="8098"/>
                  <a:pt x="16654" y="8086"/>
                </a:cubicBezTo>
                <a:cubicBezTo>
                  <a:pt x="16654" y="8080"/>
                  <a:pt x="16654" y="8080"/>
                  <a:pt x="16660" y="8074"/>
                </a:cubicBezTo>
                <a:cubicBezTo>
                  <a:pt x="16666" y="8080"/>
                  <a:pt x="16672" y="8080"/>
                  <a:pt x="16678" y="8086"/>
                </a:cubicBezTo>
                <a:cubicBezTo>
                  <a:pt x="16683" y="8086"/>
                  <a:pt x="16689" y="8092"/>
                  <a:pt x="16689" y="8098"/>
                </a:cubicBezTo>
                <a:cubicBezTo>
                  <a:pt x="16689" y="8110"/>
                  <a:pt x="16678" y="8110"/>
                  <a:pt x="16672" y="8116"/>
                </a:cubicBezTo>
                <a:cubicBezTo>
                  <a:pt x="16660" y="8128"/>
                  <a:pt x="16660" y="8140"/>
                  <a:pt x="16660" y="8157"/>
                </a:cubicBezTo>
                <a:cubicBezTo>
                  <a:pt x="16660" y="8163"/>
                  <a:pt x="16660" y="8169"/>
                  <a:pt x="16660" y="8181"/>
                </a:cubicBezTo>
                <a:cubicBezTo>
                  <a:pt x="16666" y="8175"/>
                  <a:pt x="16672" y="8181"/>
                  <a:pt x="16672" y="8175"/>
                </a:cubicBezTo>
                <a:cubicBezTo>
                  <a:pt x="16678" y="8175"/>
                  <a:pt x="16672" y="8163"/>
                  <a:pt x="16678" y="8163"/>
                </a:cubicBezTo>
                <a:cubicBezTo>
                  <a:pt x="16683" y="8163"/>
                  <a:pt x="16683" y="8157"/>
                  <a:pt x="16689" y="8157"/>
                </a:cubicBezTo>
                <a:cubicBezTo>
                  <a:pt x="16695" y="8157"/>
                  <a:pt x="16695" y="8163"/>
                  <a:pt x="16701" y="8163"/>
                </a:cubicBezTo>
                <a:cubicBezTo>
                  <a:pt x="16701" y="8163"/>
                  <a:pt x="16707" y="8163"/>
                  <a:pt x="16713" y="8163"/>
                </a:cubicBezTo>
                <a:cubicBezTo>
                  <a:pt x="16713" y="8193"/>
                  <a:pt x="16713" y="8193"/>
                  <a:pt x="16713" y="8193"/>
                </a:cubicBezTo>
                <a:cubicBezTo>
                  <a:pt x="16713" y="8199"/>
                  <a:pt x="16707" y="8205"/>
                  <a:pt x="16707" y="8211"/>
                </a:cubicBezTo>
                <a:cubicBezTo>
                  <a:pt x="16707" y="8223"/>
                  <a:pt x="16707" y="8223"/>
                  <a:pt x="16707" y="8223"/>
                </a:cubicBezTo>
                <a:cubicBezTo>
                  <a:pt x="16701" y="8235"/>
                  <a:pt x="16701" y="8240"/>
                  <a:pt x="16701" y="8258"/>
                </a:cubicBezTo>
                <a:cubicBezTo>
                  <a:pt x="16701" y="8252"/>
                  <a:pt x="16707" y="8258"/>
                  <a:pt x="16713" y="8258"/>
                </a:cubicBezTo>
                <a:cubicBezTo>
                  <a:pt x="16719" y="8252"/>
                  <a:pt x="16719" y="8246"/>
                  <a:pt x="16725" y="8246"/>
                </a:cubicBezTo>
                <a:cubicBezTo>
                  <a:pt x="16725" y="8240"/>
                  <a:pt x="16731" y="8229"/>
                  <a:pt x="16737" y="8229"/>
                </a:cubicBezTo>
                <a:cubicBezTo>
                  <a:pt x="16743" y="8229"/>
                  <a:pt x="16749" y="8229"/>
                  <a:pt x="16755" y="8235"/>
                </a:cubicBezTo>
                <a:cubicBezTo>
                  <a:pt x="16760" y="8246"/>
                  <a:pt x="16755" y="8252"/>
                  <a:pt x="16755" y="8264"/>
                </a:cubicBezTo>
                <a:cubicBezTo>
                  <a:pt x="16760" y="8270"/>
                  <a:pt x="16772" y="8276"/>
                  <a:pt x="16778" y="8282"/>
                </a:cubicBezTo>
                <a:cubicBezTo>
                  <a:pt x="16784" y="8282"/>
                  <a:pt x="16790" y="8282"/>
                  <a:pt x="16790" y="8288"/>
                </a:cubicBezTo>
                <a:cubicBezTo>
                  <a:pt x="16796" y="8294"/>
                  <a:pt x="16796" y="8300"/>
                  <a:pt x="16796" y="8306"/>
                </a:cubicBezTo>
                <a:cubicBezTo>
                  <a:pt x="16796" y="8312"/>
                  <a:pt x="16796" y="8312"/>
                  <a:pt x="16796" y="8312"/>
                </a:cubicBezTo>
                <a:cubicBezTo>
                  <a:pt x="16796" y="8312"/>
                  <a:pt x="16790" y="8317"/>
                  <a:pt x="16790" y="8323"/>
                </a:cubicBezTo>
                <a:cubicBezTo>
                  <a:pt x="16790" y="8329"/>
                  <a:pt x="16790" y="8335"/>
                  <a:pt x="16790" y="8347"/>
                </a:cubicBezTo>
                <a:lnTo>
                  <a:pt x="16790" y="8353"/>
                </a:lnTo>
                <a:cubicBezTo>
                  <a:pt x="16796" y="8365"/>
                  <a:pt x="16802" y="8371"/>
                  <a:pt x="16808" y="8377"/>
                </a:cubicBezTo>
                <a:cubicBezTo>
                  <a:pt x="16814" y="8383"/>
                  <a:pt x="16820" y="8383"/>
                  <a:pt x="16832" y="8389"/>
                </a:cubicBezTo>
                <a:cubicBezTo>
                  <a:pt x="16838" y="8395"/>
                  <a:pt x="16838" y="8395"/>
                  <a:pt x="16844" y="8401"/>
                </a:cubicBezTo>
                <a:cubicBezTo>
                  <a:pt x="16849" y="8401"/>
                  <a:pt x="16855" y="8401"/>
                  <a:pt x="16867" y="8401"/>
                </a:cubicBezTo>
                <a:cubicBezTo>
                  <a:pt x="16879" y="8401"/>
                  <a:pt x="16891" y="8401"/>
                  <a:pt x="16903" y="8406"/>
                </a:cubicBezTo>
                <a:cubicBezTo>
                  <a:pt x="16909" y="8406"/>
                  <a:pt x="16909" y="8412"/>
                  <a:pt x="16909" y="8418"/>
                </a:cubicBezTo>
                <a:cubicBezTo>
                  <a:pt x="16915" y="8418"/>
                  <a:pt x="16921" y="8418"/>
                  <a:pt x="16921" y="8418"/>
                </a:cubicBezTo>
                <a:cubicBezTo>
                  <a:pt x="16926" y="8418"/>
                  <a:pt x="16933" y="8424"/>
                  <a:pt x="16933" y="8424"/>
                </a:cubicBezTo>
                <a:cubicBezTo>
                  <a:pt x="16938" y="8430"/>
                  <a:pt x="16938" y="8436"/>
                  <a:pt x="16944" y="8436"/>
                </a:cubicBezTo>
                <a:cubicBezTo>
                  <a:pt x="16956" y="8442"/>
                  <a:pt x="16962" y="8436"/>
                  <a:pt x="16974" y="8436"/>
                </a:cubicBezTo>
                <a:cubicBezTo>
                  <a:pt x="16992" y="8436"/>
                  <a:pt x="17010" y="8436"/>
                  <a:pt x="17021" y="8424"/>
                </a:cubicBezTo>
                <a:cubicBezTo>
                  <a:pt x="17033" y="8412"/>
                  <a:pt x="17033" y="8401"/>
                  <a:pt x="17033" y="8383"/>
                </a:cubicBezTo>
                <a:cubicBezTo>
                  <a:pt x="17051" y="8383"/>
                  <a:pt x="17051" y="8383"/>
                  <a:pt x="17051" y="8383"/>
                </a:cubicBezTo>
                <a:cubicBezTo>
                  <a:pt x="17069" y="8383"/>
                  <a:pt x="17075" y="8389"/>
                  <a:pt x="17081" y="8406"/>
                </a:cubicBezTo>
                <a:cubicBezTo>
                  <a:pt x="17081" y="8406"/>
                  <a:pt x="17081" y="8412"/>
                  <a:pt x="17081" y="8418"/>
                </a:cubicBezTo>
                <a:cubicBezTo>
                  <a:pt x="17087" y="8424"/>
                  <a:pt x="17087" y="8430"/>
                  <a:pt x="17093" y="8436"/>
                </a:cubicBezTo>
                <a:cubicBezTo>
                  <a:pt x="17099" y="8442"/>
                  <a:pt x="17110" y="8448"/>
                  <a:pt x="17122" y="8448"/>
                </a:cubicBezTo>
                <a:cubicBezTo>
                  <a:pt x="17134" y="8448"/>
                  <a:pt x="17140" y="8436"/>
                  <a:pt x="17152" y="8424"/>
                </a:cubicBezTo>
                <a:cubicBezTo>
                  <a:pt x="17158" y="8418"/>
                  <a:pt x="17164" y="8418"/>
                  <a:pt x="17164" y="8418"/>
                </a:cubicBezTo>
                <a:cubicBezTo>
                  <a:pt x="17176" y="8406"/>
                  <a:pt x="17181" y="8406"/>
                  <a:pt x="17193" y="8401"/>
                </a:cubicBezTo>
                <a:cubicBezTo>
                  <a:pt x="17193" y="8395"/>
                  <a:pt x="17199" y="8395"/>
                  <a:pt x="17199" y="8389"/>
                </a:cubicBezTo>
                <a:cubicBezTo>
                  <a:pt x="17211" y="8383"/>
                  <a:pt x="17217" y="8383"/>
                  <a:pt x="17229" y="8383"/>
                </a:cubicBezTo>
                <a:cubicBezTo>
                  <a:pt x="17241" y="8383"/>
                  <a:pt x="17241" y="8383"/>
                  <a:pt x="17247" y="8383"/>
                </a:cubicBezTo>
                <a:cubicBezTo>
                  <a:pt x="17270" y="8383"/>
                  <a:pt x="17288" y="8383"/>
                  <a:pt x="17312" y="8383"/>
                </a:cubicBezTo>
                <a:cubicBezTo>
                  <a:pt x="17318" y="8383"/>
                  <a:pt x="17318" y="8377"/>
                  <a:pt x="17324" y="8377"/>
                </a:cubicBezTo>
                <a:cubicBezTo>
                  <a:pt x="17324" y="8371"/>
                  <a:pt x="17330" y="8371"/>
                  <a:pt x="17336" y="8371"/>
                </a:cubicBezTo>
                <a:cubicBezTo>
                  <a:pt x="17336" y="8365"/>
                  <a:pt x="17330" y="8365"/>
                  <a:pt x="17336" y="8359"/>
                </a:cubicBezTo>
                <a:cubicBezTo>
                  <a:pt x="17336" y="8347"/>
                  <a:pt x="17342" y="8347"/>
                  <a:pt x="17348" y="8335"/>
                </a:cubicBezTo>
                <a:cubicBezTo>
                  <a:pt x="17348" y="8323"/>
                  <a:pt x="17342" y="8312"/>
                  <a:pt x="17348" y="8300"/>
                </a:cubicBezTo>
                <a:cubicBezTo>
                  <a:pt x="17353" y="8288"/>
                  <a:pt x="17365" y="8294"/>
                  <a:pt x="17371" y="8288"/>
                </a:cubicBezTo>
                <a:cubicBezTo>
                  <a:pt x="17377" y="8282"/>
                  <a:pt x="17383" y="8276"/>
                  <a:pt x="17383" y="8270"/>
                </a:cubicBezTo>
                <a:cubicBezTo>
                  <a:pt x="17383" y="8264"/>
                  <a:pt x="17383" y="8264"/>
                  <a:pt x="17383" y="8264"/>
                </a:cubicBezTo>
                <a:cubicBezTo>
                  <a:pt x="17383" y="8258"/>
                  <a:pt x="17377" y="8258"/>
                  <a:pt x="17371" y="8252"/>
                </a:cubicBezTo>
                <a:cubicBezTo>
                  <a:pt x="17371" y="8246"/>
                  <a:pt x="17371" y="8240"/>
                  <a:pt x="17371" y="8229"/>
                </a:cubicBezTo>
                <a:cubicBezTo>
                  <a:pt x="17371" y="8217"/>
                  <a:pt x="17377" y="8205"/>
                  <a:pt x="17377" y="8187"/>
                </a:cubicBezTo>
                <a:cubicBezTo>
                  <a:pt x="17377" y="8181"/>
                  <a:pt x="17383" y="8181"/>
                  <a:pt x="17383" y="8175"/>
                </a:cubicBezTo>
                <a:cubicBezTo>
                  <a:pt x="17383" y="8169"/>
                  <a:pt x="17389" y="8169"/>
                  <a:pt x="17389" y="8163"/>
                </a:cubicBezTo>
                <a:cubicBezTo>
                  <a:pt x="17389" y="8157"/>
                  <a:pt x="17389" y="8157"/>
                  <a:pt x="17395" y="8151"/>
                </a:cubicBezTo>
                <a:cubicBezTo>
                  <a:pt x="17401" y="8146"/>
                  <a:pt x="17407" y="8140"/>
                  <a:pt x="17413" y="8128"/>
                </a:cubicBezTo>
                <a:cubicBezTo>
                  <a:pt x="17419" y="8128"/>
                  <a:pt x="17419" y="8122"/>
                  <a:pt x="17425" y="8122"/>
                </a:cubicBezTo>
                <a:cubicBezTo>
                  <a:pt x="17431" y="8116"/>
                  <a:pt x="17431" y="8116"/>
                  <a:pt x="17436" y="8116"/>
                </a:cubicBezTo>
                <a:cubicBezTo>
                  <a:pt x="17436" y="8110"/>
                  <a:pt x="17442" y="8104"/>
                  <a:pt x="17442" y="8104"/>
                </a:cubicBezTo>
                <a:cubicBezTo>
                  <a:pt x="17442" y="8098"/>
                  <a:pt x="17448" y="8092"/>
                  <a:pt x="17448" y="8092"/>
                </a:cubicBezTo>
                <a:cubicBezTo>
                  <a:pt x="17448" y="8086"/>
                  <a:pt x="17448" y="8080"/>
                  <a:pt x="17448" y="8080"/>
                </a:cubicBezTo>
                <a:cubicBezTo>
                  <a:pt x="17448" y="8074"/>
                  <a:pt x="17448" y="8069"/>
                  <a:pt x="17448" y="8069"/>
                </a:cubicBezTo>
                <a:cubicBezTo>
                  <a:pt x="17454" y="8062"/>
                  <a:pt x="17454" y="8062"/>
                  <a:pt x="17460" y="8057"/>
                </a:cubicBezTo>
                <a:cubicBezTo>
                  <a:pt x="17460" y="8051"/>
                  <a:pt x="17466" y="8045"/>
                  <a:pt x="17472" y="8045"/>
                </a:cubicBezTo>
                <a:cubicBezTo>
                  <a:pt x="17472" y="8045"/>
                  <a:pt x="17478" y="8039"/>
                  <a:pt x="17484" y="8039"/>
                </a:cubicBezTo>
                <a:cubicBezTo>
                  <a:pt x="17484" y="8039"/>
                  <a:pt x="17490" y="8039"/>
                  <a:pt x="17496" y="8039"/>
                </a:cubicBezTo>
                <a:cubicBezTo>
                  <a:pt x="17502" y="8033"/>
                  <a:pt x="17496" y="8027"/>
                  <a:pt x="17496" y="8021"/>
                </a:cubicBezTo>
                <a:cubicBezTo>
                  <a:pt x="17496" y="8015"/>
                  <a:pt x="17502" y="8015"/>
                  <a:pt x="17502" y="8009"/>
                </a:cubicBezTo>
                <a:cubicBezTo>
                  <a:pt x="17502" y="8009"/>
                  <a:pt x="17502" y="8003"/>
                  <a:pt x="17502" y="7997"/>
                </a:cubicBezTo>
                <a:cubicBezTo>
                  <a:pt x="17502" y="7991"/>
                  <a:pt x="17502" y="7985"/>
                  <a:pt x="17502" y="7974"/>
                </a:cubicBezTo>
                <a:cubicBezTo>
                  <a:pt x="17508" y="7962"/>
                  <a:pt x="17514" y="7956"/>
                  <a:pt x="17519" y="7944"/>
                </a:cubicBezTo>
                <a:cubicBezTo>
                  <a:pt x="17525" y="7938"/>
                  <a:pt x="17531" y="7932"/>
                  <a:pt x="17531" y="7920"/>
                </a:cubicBezTo>
                <a:cubicBezTo>
                  <a:pt x="17537" y="7908"/>
                  <a:pt x="17537" y="7896"/>
                  <a:pt x="17543" y="7885"/>
                </a:cubicBezTo>
                <a:cubicBezTo>
                  <a:pt x="17543" y="7879"/>
                  <a:pt x="17543" y="7879"/>
                  <a:pt x="17543" y="7873"/>
                </a:cubicBezTo>
                <a:cubicBezTo>
                  <a:pt x="17543" y="7867"/>
                  <a:pt x="17549" y="7867"/>
                  <a:pt x="17549" y="7861"/>
                </a:cubicBezTo>
                <a:cubicBezTo>
                  <a:pt x="17549" y="7802"/>
                  <a:pt x="17549" y="7802"/>
                  <a:pt x="17549" y="7802"/>
                </a:cubicBezTo>
                <a:cubicBezTo>
                  <a:pt x="17549" y="7802"/>
                  <a:pt x="17543" y="7796"/>
                  <a:pt x="17537" y="7796"/>
                </a:cubicBezTo>
                <a:cubicBezTo>
                  <a:pt x="17537" y="7790"/>
                  <a:pt x="17537" y="7784"/>
                  <a:pt x="17531" y="7784"/>
                </a:cubicBezTo>
                <a:cubicBezTo>
                  <a:pt x="17531" y="7778"/>
                  <a:pt x="17525" y="7778"/>
                  <a:pt x="17519" y="7772"/>
                </a:cubicBezTo>
                <a:cubicBezTo>
                  <a:pt x="17519" y="7766"/>
                  <a:pt x="17514" y="7766"/>
                  <a:pt x="17514" y="7760"/>
                </a:cubicBezTo>
                <a:cubicBezTo>
                  <a:pt x="17514" y="7748"/>
                  <a:pt x="17514" y="7748"/>
                  <a:pt x="17514" y="7748"/>
                </a:cubicBezTo>
                <a:cubicBezTo>
                  <a:pt x="17514" y="7742"/>
                  <a:pt x="17514" y="7742"/>
                  <a:pt x="17514" y="7737"/>
                </a:cubicBezTo>
                <a:cubicBezTo>
                  <a:pt x="17514" y="7725"/>
                  <a:pt x="17525" y="7725"/>
                  <a:pt x="17525" y="7713"/>
                </a:cubicBezTo>
                <a:cubicBezTo>
                  <a:pt x="17525" y="7707"/>
                  <a:pt x="17525" y="7701"/>
                  <a:pt x="17525" y="7689"/>
                </a:cubicBezTo>
                <a:cubicBezTo>
                  <a:pt x="17519" y="7689"/>
                  <a:pt x="17519" y="7689"/>
                  <a:pt x="17519" y="7689"/>
                </a:cubicBezTo>
                <a:cubicBezTo>
                  <a:pt x="17519" y="7653"/>
                  <a:pt x="17519" y="7653"/>
                  <a:pt x="17519" y="7653"/>
                </a:cubicBezTo>
                <a:cubicBezTo>
                  <a:pt x="17519" y="7648"/>
                  <a:pt x="17519" y="7648"/>
                  <a:pt x="17519" y="7642"/>
                </a:cubicBezTo>
                <a:cubicBezTo>
                  <a:pt x="17519" y="7636"/>
                  <a:pt x="17514" y="7636"/>
                  <a:pt x="17508" y="7630"/>
                </a:cubicBezTo>
                <a:cubicBezTo>
                  <a:pt x="17502" y="7618"/>
                  <a:pt x="17496" y="7618"/>
                  <a:pt x="17490" y="7606"/>
                </a:cubicBezTo>
                <a:cubicBezTo>
                  <a:pt x="17490" y="7600"/>
                  <a:pt x="17484" y="7600"/>
                  <a:pt x="17484" y="7594"/>
                </a:cubicBezTo>
                <a:cubicBezTo>
                  <a:pt x="17484" y="7588"/>
                  <a:pt x="17484" y="7588"/>
                  <a:pt x="17484" y="7582"/>
                </a:cubicBezTo>
                <a:cubicBezTo>
                  <a:pt x="17478" y="7576"/>
                  <a:pt x="17478" y="7576"/>
                  <a:pt x="17478" y="7571"/>
                </a:cubicBezTo>
                <a:cubicBezTo>
                  <a:pt x="17472" y="7564"/>
                  <a:pt x="17472" y="7564"/>
                  <a:pt x="17472" y="7559"/>
                </a:cubicBezTo>
                <a:cubicBezTo>
                  <a:pt x="17466" y="7553"/>
                  <a:pt x="17460" y="7553"/>
                  <a:pt x="17460" y="7553"/>
                </a:cubicBezTo>
                <a:cubicBezTo>
                  <a:pt x="17454" y="7541"/>
                  <a:pt x="17448" y="7535"/>
                  <a:pt x="17436" y="7529"/>
                </a:cubicBezTo>
                <a:lnTo>
                  <a:pt x="17431" y="7523"/>
                </a:lnTo>
                <a:cubicBezTo>
                  <a:pt x="17425" y="7517"/>
                  <a:pt x="17419" y="7517"/>
                  <a:pt x="17413" y="7517"/>
                </a:cubicBezTo>
                <a:cubicBezTo>
                  <a:pt x="17407" y="7511"/>
                  <a:pt x="17407" y="7511"/>
                  <a:pt x="17407" y="7505"/>
                </a:cubicBezTo>
                <a:cubicBezTo>
                  <a:pt x="17407" y="7446"/>
                  <a:pt x="17407" y="7446"/>
                  <a:pt x="17407" y="7446"/>
                </a:cubicBezTo>
                <a:cubicBezTo>
                  <a:pt x="17395" y="7446"/>
                  <a:pt x="17389" y="7446"/>
                  <a:pt x="17383" y="7446"/>
                </a:cubicBezTo>
                <a:cubicBezTo>
                  <a:pt x="17371" y="7446"/>
                  <a:pt x="17359" y="7446"/>
                  <a:pt x="17348" y="7446"/>
                </a:cubicBezTo>
                <a:cubicBezTo>
                  <a:pt x="17342" y="7446"/>
                  <a:pt x="17336" y="7440"/>
                  <a:pt x="17336" y="7440"/>
                </a:cubicBezTo>
                <a:cubicBezTo>
                  <a:pt x="17330" y="7440"/>
                  <a:pt x="17324" y="7434"/>
                  <a:pt x="17324" y="7434"/>
                </a:cubicBezTo>
                <a:cubicBezTo>
                  <a:pt x="17312" y="7428"/>
                  <a:pt x="17306" y="7422"/>
                  <a:pt x="17306" y="7410"/>
                </a:cubicBezTo>
                <a:cubicBezTo>
                  <a:pt x="17306" y="7398"/>
                  <a:pt x="17306" y="7398"/>
                  <a:pt x="17306" y="7398"/>
                </a:cubicBezTo>
                <a:cubicBezTo>
                  <a:pt x="17306" y="7398"/>
                  <a:pt x="17300" y="7393"/>
                  <a:pt x="17300" y="7387"/>
                </a:cubicBezTo>
                <a:cubicBezTo>
                  <a:pt x="17300" y="7381"/>
                  <a:pt x="17300" y="7375"/>
                  <a:pt x="17300" y="7363"/>
                </a:cubicBezTo>
                <a:cubicBezTo>
                  <a:pt x="17300" y="7363"/>
                  <a:pt x="17294" y="7363"/>
                  <a:pt x="17288" y="7363"/>
                </a:cubicBezTo>
                <a:cubicBezTo>
                  <a:pt x="17288" y="7363"/>
                  <a:pt x="17282" y="7363"/>
                  <a:pt x="17276" y="7357"/>
                </a:cubicBezTo>
                <a:cubicBezTo>
                  <a:pt x="17276" y="7351"/>
                  <a:pt x="17282" y="7339"/>
                  <a:pt x="17276" y="7333"/>
                </a:cubicBezTo>
                <a:lnTo>
                  <a:pt x="17270" y="7333"/>
                </a:lnTo>
                <a:cubicBezTo>
                  <a:pt x="17265" y="7327"/>
                  <a:pt x="17259" y="7327"/>
                  <a:pt x="17259" y="7327"/>
                </a:cubicBezTo>
                <a:cubicBezTo>
                  <a:pt x="17247" y="7321"/>
                  <a:pt x="17241" y="7321"/>
                  <a:pt x="17235" y="7316"/>
                </a:cubicBezTo>
                <a:cubicBezTo>
                  <a:pt x="17229" y="7310"/>
                  <a:pt x="17229" y="7304"/>
                  <a:pt x="17223" y="7304"/>
                </a:cubicBezTo>
                <a:cubicBezTo>
                  <a:pt x="17223" y="7298"/>
                  <a:pt x="17217" y="7298"/>
                  <a:pt x="17211" y="7292"/>
                </a:cubicBezTo>
                <a:cubicBezTo>
                  <a:pt x="17211" y="7292"/>
                  <a:pt x="17211" y="7286"/>
                  <a:pt x="17205" y="7280"/>
                </a:cubicBezTo>
                <a:cubicBezTo>
                  <a:pt x="17205" y="7280"/>
                  <a:pt x="17199" y="7274"/>
                  <a:pt x="17193" y="7274"/>
                </a:cubicBezTo>
                <a:cubicBezTo>
                  <a:pt x="17181" y="7268"/>
                  <a:pt x="17176" y="7268"/>
                  <a:pt x="17158" y="7262"/>
                </a:cubicBezTo>
                <a:cubicBezTo>
                  <a:pt x="17152" y="7262"/>
                  <a:pt x="17152" y="7262"/>
                  <a:pt x="17146" y="7256"/>
                </a:cubicBezTo>
                <a:cubicBezTo>
                  <a:pt x="17140" y="7256"/>
                  <a:pt x="17134" y="7250"/>
                  <a:pt x="17134" y="7244"/>
                </a:cubicBezTo>
                <a:cubicBezTo>
                  <a:pt x="17134" y="7239"/>
                  <a:pt x="17134" y="7232"/>
                  <a:pt x="17134" y="7221"/>
                </a:cubicBezTo>
                <a:cubicBezTo>
                  <a:pt x="17128" y="7215"/>
                  <a:pt x="17122" y="7209"/>
                  <a:pt x="17122" y="7197"/>
                </a:cubicBezTo>
                <a:cubicBezTo>
                  <a:pt x="17116" y="7197"/>
                  <a:pt x="17122" y="7191"/>
                  <a:pt x="17122" y="7185"/>
                </a:cubicBezTo>
                <a:cubicBezTo>
                  <a:pt x="17116" y="7179"/>
                  <a:pt x="17116" y="7179"/>
                  <a:pt x="17116" y="7173"/>
                </a:cubicBezTo>
                <a:cubicBezTo>
                  <a:pt x="17116" y="7167"/>
                  <a:pt x="17110" y="7167"/>
                  <a:pt x="17110" y="7161"/>
                </a:cubicBezTo>
                <a:cubicBezTo>
                  <a:pt x="17110" y="7161"/>
                  <a:pt x="17110" y="7155"/>
                  <a:pt x="17110" y="7150"/>
                </a:cubicBezTo>
                <a:cubicBezTo>
                  <a:pt x="17110" y="7138"/>
                  <a:pt x="17110" y="7138"/>
                  <a:pt x="17110" y="7138"/>
                </a:cubicBezTo>
                <a:cubicBezTo>
                  <a:pt x="17110" y="7132"/>
                  <a:pt x="17110" y="7126"/>
                  <a:pt x="17110" y="7114"/>
                </a:cubicBezTo>
                <a:lnTo>
                  <a:pt x="17110" y="7108"/>
                </a:lnTo>
                <a:cubicBezTo>
                  <a:pt x="17104" y="7096"/>
                  <a:pt x="17099" y="7090"/>
                  <a:pt x="17093" y="7084"/>
                </a:cubicBezTo>
                <a:cubicBezTo>
                  <a:pt x="17087" y="7078"/>
                  <a:pt x="17081" y="7078"/>
                  <a:pt x="17075" y="7072"/>
                </a:cubicBezTo>
                <a:cubicBezTo>
                  <a:pt x="17075" y="7066"/>
                  <a:pt x="17075" y="7061"/>
                  <a:pt x="17075" y="7055"/>
                </a:cubicBezTo>
                <a:cubicBezTo>
                  <a:pt x="17075" y="7049"/>
                  <a:pt x="17081" y="7043"/>
                  <a:pt x="17081" y="7037"/>
                </a:cubicBezTo>
                <a:cubicBezTo>
                  <a:pt x="17081" y="7025"/>
                  <a:pt x="17069" y="7013"/>
                  <a:pt x="17057" y="7013"/>
                </a:cubicBezTo>
                <a:cubicBezTo>
                  <a:pt x="17057" y="7013"/>
                  <a:pt x="17051" y="7013"/>
                  <a:pt x="17045" y="7013"/>
                </a:cubicBezTo>
                <a:lnTo>
                  <a:pt x="17039" y="7013"/>
                </a:lnTo>
                <a:cubicBezTo>
                  <a:pt x="17033" y="7013"/>
                  <a:pt x="17027" y="7007"/>
                  <a:pt x="17027" y="7007"/>
                </a:cubicBezTo>
                <a:cubicBezTo>
                  <a:pt x="17015" y="7001"/>
                  <a:pt x="17010" y="7001"/>
                  <a:pt x="16998" y="7001"/>
                </a:cubicBezTo>
                <a:cubicBezTo>
                  <a:pt x="16998" y="6995"/>
                  <a:pt x="16992" y="6995"/>
                  <a:pt x="16986" y="6995"/>
                </a:cubicBezTo>
                <a:cubicBezTo>
                  <a:pt x="16986" y="6989"/>
                  <a:pt x="16992" y="6984"/>
                  <a:pt x="16986" y="6984"/>
                </a:cubicBezTo>
                <a:cubicBezTo>
                  <a:pt x="16986" y="6978"/>
                  <a:pt x="16986" y="6978"/>
                  <a:pt x="16986" y="6972"/>
                </a:cubicBezTo>
                <a:cubicBezTo>
                  <a:pt x="16986" y="6966"/>
                  <a:pt x="16986" y="6966"/>
                  <a:pt x="16980" y="6960"/>
                </a:cubicBezTo>
                <a:cubicBezTo>
                  <a:pt x="16980" y="6948"/>
                  <a:pt x="16980" y="6948"/>
                  <a:pt x="16980" y="6948"/>
                </a:cubicBezTo>
                <a:cubicBezTo>
                  <a:pt x="16980" y="6936"/>
                  <a:pt x="16986" y="6924"/>
                  <a:pt x="16980" y="6912"/>
                </a:cubicBezTo>
                <a:cubicBezTo>
                  <a:pt x="16980" y="6906"/>
                  <a:pt x="16974" y="6906"/>
                  <a:pt x="16968" y="6901"/>
                </a:cubicBezTo>
                <a:cubicBezTo>
                  <a:pt x="16968" y="6901"/>
                  <a:pt x="16968" y="6896"/>
                  <a:pt x="16968" y="6890"/>
                </a:cubicBezTo>
                <a:lnTo>
                  <a:pt x="16956" y="6884"/>
                </a:lnTo>
                <a:cubicBezTo>
                  <a:pt x="16956" y="6878"/>
                  <a:pt x="16956" y="6872"/>
                  <a:pt x="16956" y="6872"/>
                </a:cubicBezTo>
                <a:cubicBezTo>
                  <a:pt x="16956" y="6860"/>
                  <a:pt x="16956" y="6854"/>
                  <a:pt x="16956" y="6848"/>
                </a:cubicBezTo>
                <a:cubicBezTo>
                  <a:pt x="16950" y="6842"/>
                  <a:pt x="16950" y="6836"/>
                  <a:pt x="16950" y="6836"/>
                </a:cubicBezTo>
                <a:cubicBezTo>
                  <a:pt x="16944" y="6824"/>
                  <a:pt x="16938" y="6818"/>
                  <a:pt x="16933" y="6813"/>
                </a:cubicBezTo>
                <a:cubicBezTo>
                  <a:pt x="16926" y="6813"/>
                  <a:pt x="16921" y="6818"/>
                  <a:pt x="16921" y="6813"/>
                </a:cubicBezTo>
                <a:cubicBezTo>
                  <a:pt x="16915" y="6824"/>
                  <a:pt x="16915" y="6824"/>
                  <a:pt x="16915" y="6824"/>
                </a:cubicBezTo>
                <a:cubicBezTo>
                  <a:pt x="16921" y="6836"/>
                  <a:pt x="16915" y="6842"/>
                  <a:pt x="16915" y="6848"/>
                </a:cubicBezTo>
                <a:close/>
                <a:moveTo>
                  <a:pt x="17875" y="6735"/>
                </a:moveTo>
                <a:lnTo>
                  <a:pt x="17875" y="6735"/>
                </a:lnTo>
                <a:cubicBezTo>
                  <a:pt x="17875" y="6741"/>
                  <a:pt x="17875" y="6747"/>
                  <a:pt x="17881" y="6747"/>
                </a:cubicBezTo>
                <a:cubicBezTo>
                  <a:pt x="17887" y="6753"/>
                  <a:pt x="17893" y="6753"/>
                  <a:pt x="17905" y="6753"/>
                </a:cubicBezTo>
                <a:cubicBezTo>
                  <a:pt x="17917" y="6753"/>
                  <a:pt x="17917" y="6753"/>
                  <a:pt x="17917" y="6753"/>
                </a:cubicBezTo>
                <a:cubicBezTo>
                  <a:pt x="17923" y="6753"/>
                  <a:pt x="17923" y="6747"/>
                  <a:pt x="17929" y="6747"/>
                </a:cubicBezTo>
                <a:cubicBezTo>
                  <a:pt x="17929" y="6741"/>
                  <a:pt x="17923" y="6741"/>
                  <a:pt x="17923" y="6735"/>
                </a:cubicBezTo>
                <a:cubicBezTo>
                  <a:pt x="17917" y="6730"/>
                  <a:pt x="17923" y="6730"/>
                  <a:pt x="17917" y="6724"/>
                </a:cubicBezTo>
                <a:cubicBezTo>
                  <a:pt x="17917" y="6718"/>
                  <a:pt x="17911" y="6724"/>
                  <a:pt x="17905" y="6724"/>
                </a:cubicBezTo>
                <a:cubicBezTo>
                  <a:pt x="17899" y="6718"/>
                  <a:pt x="17893" y="6718"/>
                  <a:pt x="17887" y="6718"/>
                </a:cubicBezTo>
                <a:cubicBezTo>
                  <a:pt x="17881" y="6718"/>
                  <a:pt x="17875" y="6718"/>
                  <a:pt x="17869" y="6718"/>
                </a:cubicBezTo>
                <a:cubicBezTo>
                  <a:pt x="17869" y="6724"/>
                  <a:pt x="17869" y="6735"/>
                  <a:pt x="17875" y="6735"/>
                </a:cubicBezTo>
                <a:close/>
                <a:moveTo>
                  <a:pt x="17591" y="6546"/>
                </a:moveTo>
                <a:lnTo>
                  <a:pt x="17591" y="6546"/>
                </a:lnTo>
                <a:cubicBezTo>
                  <a:pt x="17591" y="6552"/>
                  <a:pt x="17603" y="6552"/>
                  <a:pt x="17603" y="6558"/>
                </a:cubicBezTo>
                <a:cubicBezTo>
                  <a:pt x="17608" y="6569"/>
                  <a:pt x="17620" y="6569"/>
                  <a:pt x="17626" y="6575"/>
                </a:cubicBezTo>
                <a:cubicBezTo>
                  <a:pt x="17626" y="6581"/>
                  <a:pt x="17626" y="6581"/>
                  <a:pt x="17632" y="6587"/>
                </a:cubicBezTo>
                <a:cubicBezTo>
                  <a:pt x="17632" y="6593"/>
                  <a:pt x="17638" y="6593"/>
                  <a:pt x="17644" y="6599"/>
                </a:cubicBezTo>
                <a:cubicBezTo>
                  <a:pt x="17644" y="6599"/>
                  <a:pt x="17650" y="6605"/>
                  <a:pt x="17656" y="6605"/>
                </a:cubicBezTo>
                <a:lnTo>
                  <a:pt x="17662" y="6599"/>
                </a:lnTo>
                <a:cubicBezTo>
                  <a:pt x="17662" y="6593"/>
                  <a:pt x="17662" y="6593"/>
                  <a:pt x="17662" y="6587"/>
                </a:cubicBezTo>
                <a:cubicBezTo>
                  <a:pt x="17662" y="6581"/>
                  <a:pt x="17656" y="6581"/>
                  <a:pt x="17656" y="6575"/>
                </a:cubicBezTo>
                <a:cubicBezTo>
                  <a:pt x="17650" y="6569"/>
                  <a:pt x="17656" y="6569"/>
                  <a:pt x="17656" y="6563"/>
                </a:cubicBezTo>
                <a:cubicBezTo>
                  <a:pt x="17650" y="6558"/>
                  <a:pt x="17650" y="6558"/>
                  <a:pt x="17644" y="6552"/>
                </a:cubicBezTo>
                <a:cubicBezTo>
                  <a:pt x="17638" y="6546"/>
                  <a:pt x="17632" y="6540"/>
                  <a:pt x="17620" y="6534"/>
                </a:cubicBezTo>
                <a:cubicBezTo>
                  <a:pt x="17620" y="6534"/>
                  <a:pt x="17614" y="6534"/>
                  <a:pt x="17608" y="6528"/>
                </a:cubicBezTo>
                <a:cubicBezTo>
                  <a:pt x="17608" y="6528"/>
                  <a:pt x="17608" y="6522"/>
                  <a:pt x="17608" y="6516"/>
                </a:cubicBezTo>
                <a:cubicBezTo>
                  <a:pt x="17608" y="6516"/>
                  <a:pt x="17608" y="6510"/>
                  <a:pt x="17608" y="6504"/>
                </a:cubicBezTo>
                <a:cubicBezTo>
                  <a:pt x="17597" y="6504"/>
                  <a:pt x="17597" y="6504"/>
                  <a:pt x="17597" y="6504"/>
                </a:cubicBezTo>
                <a:cubicBezTo>
                  <a:pt x="17597" y="6504"/>
                  <a:pt x="17591" y="6510"/>
                  <a:pt x="17585" y="6510"/>
                </a:cubicBezTo>
                <a:cubicBezTo>
                  <a:pt x="17591" y="6516"/>
                  <a:pt x="17591" y="6516"/>
                  <a:pt x="17591" y="6522"/>
                </a:cubicBezTo>
                <a:cubicBezTo>
                  <a:pt x="17597" y="6528"/>
                  <a:pt x="17597" y="6534"/>
                  <a:pt x="17597" y="6534"/>
                </a:cubicBezTo>
                <a:cubicBezTo>
                  <a:pt x="17597" y="6540"/>
                  <a:pt x="17591" y="6540"/>
                  <a:pt x="17591" y="6546"/>
                </a:cubicBezTo>
                <a:close/>
                <a:moveTo>
                  <a:pt x="17265" y="6510"/>
                </a:moveTo>
                <a:lnTo>
                  <a:pt x="17265" y="6510"/>
                </a:lnTo>
                <a:cubicBezTo>
                  <a:pt x="17265" y="6522"/>
                  <a:pt x="17270" y="6528"/>
                  <a:pt x="17270" y="6534"/>
                </a:cubicBezTo>
                <a:cubicBezTo>
                  <a:pt x="17270" y="6540"/>
                  <a:pt x="17265" y="6540"/>
                  <a:pt x="17265" y="6540"/>
                </a:cubicBezTo>
                <a:cubicBezTo>
                  <a:pt x="17288" y="6540"/>
                  <a:pt x="17300" y="6540"/>
                  <a:pt x="17318" y="6540"/>
                </a:cubicBezTo>
                <a:cubicBezTo>
                  <a:pt x="17324" y="6540"/>
                  <a:pt x="17330" y="6546"/>
                  <a:pt x="17342" y="6546"/>
                </a:cubicBezTo>
                <a:cubicBezTo>
                  <a:pt x="17348" y="6546"/>
                  <a:pt x="17353" y="6546"/>
                  <a:pt x="17359" y="6546"/>
                </a:cubicBezTo>
                <a:cubicBezTo>
                  <a:pt x="17371" y="6546"/>
                  <a:pt x="17377" y="6546"/>
                  <a:pt x="17383" y="6546"/>
                </a:cubicBezTo>
                <a:cubicBezTo>
                  <a:pt x="17389" y="6546"/>
                  <a:pt x="17395" y="6546"/>
                  <a:pt x="17395" y="6540"/>
                </a:cubicBezTo>
                <a:cubicBezTo>
                  <a:pt x="17401" y="6540"/>
                  <a:pt x="17401" y="6534"/>
                  <a:pt x="17407" y="6528"/>
                </a:cubicBezTo>
                <a:cubicBezTo>
                  <a:pt x="17413" y="6528"/>
                  <a:pt x="17413" y="6534"/>
                  <a:pt x="17419" y="6528"/>
                </a:cubicBezTo>
                <a:cubicBezTo>
                  <a:pt x="17425" y="6528"/>
                  <a:pt x="17425" y="6528"/>
                  <a:pt x="17431" y="6528"/>
                </a:cubicBezTo>
                <a:cubicBezTo>
                  <a:pt x="17436" y="6522"/>
                  <a:pt x="17436" y="6522"/>
                  <a:pt x="17442" y="6516"/>
                </a:cubicBezTo>
                <a:cubicBezTo>
                  <a:pt x="17448" y="6510"/>
                  <a:pt x="17448" y="6504"/>
                  <a:pt x="17454" y="6492"/>
                </a:cubicBezTo>
                <a:cubicBezTo>
                  <a:pt x="17454" y="6486"/>
                  <a:pt x="17454" y="6480"/>
                  <a:pt x="17454" y="6469"/>
                </a:cubicBezTo>
                <a:cubicBezTo>
                  <a:pt x="17460" y="6463"/>
                  <a:pt x="17466" y="6463"/>
                  <a:pt x="17466" y="6457"/>
                </a:cubicBezTo>
                <a:cubicBezTo>
                  <a:pt x="17466" y="6457"/>
                  <a:pt x="17466" y="6451"/>
                  <a:pt x="17466" y="6445"/>
                </a:cubicBezTo>
                <a:cubicBezTo>
                  <a:pt x="17466" y="6439"/>
                  <a:pt x="17460" y="6439"/>
                  <a:pt x="17460" y="6433"/>
                </a:cubicBezTo>
                <a:cubicBezTo>
                  <a:pt x="17460" y="6439"/>
                  <a:pt x="17454" y="6439"/>
                  <a:pt x="17448" y="6439"/>
                </a:cubicBezTo>
                <a:cubicBezTo>
                  <a:pt x="17448" y="6439"/>
                  <a:pt x="17442" y="6439"/>
                  <a:pt x="17436" y="6439"/>
                </a:cubicBezTo>
                <a:cubicBezTo>
                  <a:pt x="17436" y="6439"/>
                  <a:pt x="17431" y="6439"/>
                  <a:pt x="17431" y="6445"/>
                </a:cubicBezTo>
                <a:cubicBezTo>
                  <a:pt x="17425" y="6445"/>
                  <a:pt x="17419" y="6445"/>
                  <a:pt x="17419" y="6451"/>
                </a:cubicBezTo>
                <a:cubicBezTo>
                  <a:pt x="17413" y="6457"/>
                  <a:pt x="17419" y="6463"/>
                  <a:pt x="17419" y="6475"/>
                </a:cubicBezTo>
                <a:cubicBezTo>
                  <a:pt x="17413" y="6480"/>
                  <a:pt x="17413" y="6480"/>
                  <a:pt x="17407" y="6486"/>
                </a:cubicBezTo>
                <a:cubicBezTo>
                  <a:pt x="17407" y="6486"/>
                  <a:pt x="17407" y="6492"/>
                  <a:pt x="17407" y="6498"/>
                </a:cubicBezTo>
                <a:cubicBezTo>
                  <a:pt x="17401" y="6498"/>
                  <a:pt x="17395" y="6498"/>
                  <a:pt x="17395" y="6498"/>
                </a:cubicBezTo>
                <a:cubicBezTo>
                  <a:pt x="17377" y="6498"/>
                  <a:pt x="17365" y="6498"/>
                  <a:pt x="17342" y="6498"/>
                </a:cubicBezTo>
                <a:cubicBezTo>
                  <a:pt x="17330" y="6498"/>
                  <a:pt x="17330" y="6498"/>
                  <a:pt x="17330" y="6498"/>
                </a:cubicBezTo>
                <a:cubicBezTo>
                  <a:pt x="17318" y="6498"/>
                  <a:pt x="17318" y="6498"/>
                  <a:pt x="17318" y="6498"/>
                </a:cubicBezTo>
                <a:cubicBezTo>
                  <a:pt x="17306" y="6498"/>
                  <a:pt x="17294" y="6498"/>
                  <a:pt x="17282" y="6498"/>
                </a:cubicBezTo>
                <a:cubicBezTo>
                  <a:pt x="17276" y="6498"/>
                  <a:pt x="17276" y="6492"/>
                  <a:pt x="17270" y="6492"/>
                </a:cubicBezTo>
                <a:cubicBezTo>
                  <a:pt x="17270" y="6498"/>
                  <a:pt x="17265" y="6510"/>
                  <a:pt x="17265" y="6510"/>
                </a:cubicBezTo>
                <a:close/>
                <a:moveTo>
                  <a:pt x="16310" y="6652"/>
                </a:moveTo>
                <a:lnTo>
                  <a:pt x="16310" y="6652"/>
                </a:lnTo>
                <a:cubicBezTo>
                  <a:pt x="16310" y="6658"/>
                  <a:pt x="16310" y="6664"/>
                  <a:pt x="16310" y="6664"/>
                </a:cubicBezTo>
                <a:cubicBezTo>
                  <a:pt x="16346" y="6664"/>
                  <a:pt x="16346" y="6664"/>
                  <a:pt x="16346" y="6664"/>
                </a:cubicBezTo>
                <a:cubicBezTo>
                  <a:pt x="16351" y="6664"/>
                  <a:pt x="16357" y="6664"/>
                  <a:pt x="16357" y="6658"/>
                </a:cubicBezTo>
                <a:cubicBezTo>
                  <a:pt x="16363" y="6652"/>
                  <a:pt x="16363" y="6647"/>
                  <a:pt x="16363" y="6641"/>
                </a:cubicBezTo>
                <a:cubicBezTo>
                  <a:pt x="16363" y="6629"/>
                  <a:pt x="16363" y="6623"/>
                  <a:pt x="16357" y="6611"/>
                </a:cubicBezTo>
                <a:cubicBezTo>
                  <a:pt x="16357" y="6605"/>
                  <a:pt x="16351" y="6605"/>
                  <a:pt x="16351" y="6599"/>
                </a:cubicBezTo>
                <a:cubicBezTo>
                  <a:pt x="16334" y="6605"/>
                  <a:pt x="16328" y="6611"/>
                  <a:pt x="16310" y="6623"/>
                </a:cubicBezTo>
                <a:cubicBezTo>
                  <a:pt x="16310" y="6635"/>
                  <a:pt x="16310" y="6647"/>
                  <a:pt x="16310" y="6652"/>
                </a:cubicBezTo>
                <a:close/>
                <a:moveTo>
                  <a:pt x="16014" y="6623"/>
                </a:moveTo>
                <a:lnTo>
                  <a:pt x="16014" y="6623"/>
                </a:lnTo>
                <a:cubicBezTo>
                  <a:pt x="16014" y="6623"/>
                  <a:pt x="16014" y="6629"/>
                  <a:pt x="16014" y="6635"/>
                </a:cubicBezTo>
                <a:cubicBezTo>
                  <a:pt x="16014" y="6635"/>
                  <a:pt x="16019" y="6641"/>
                  <a:pt x="16019" y="6647"/>
                </a:cubicBezTo>
                <a:cubicBezTo>
                  <a:pt x="16025" y="6641"/>
                  <a:pt x="16025" y="6647"/>
                  <a:pt x="16031" y="6647"/>
                </a:cubicBezTo>
                <a:cubicBezTo>
                  <a:pt x="16037" y="6641"/>
                  <a:pt x="16037" y="6635"/>
                  <a:pt x="16043" y="6635"/>
                </a:cubicBezTo>
                <a:cubicBezTo>
                  <a:pt x="16049" y="6635"/>
                  <a:pt x="16055" y="6641"/>
                  <a:pt x="16061" y="6641"/>
                </a:cubicBezTo>
                <a:cubicBezTo>
                  <a:pt x="16067" y="6641"/>
                  <a:pt x="16067" y="6641"/>
                  <a:pt x="16067" y="6641"/>
                </a:cubicBezTo>
                <a:cubicBezTo>
                  <a:pt x="16073" y="6641"/>
                  <a:pt x="16073" y="6635"/>
                  <a:pt x="16079" y="6635"/>
                </a:cubicBezTo>
                <a:cubicBezTo>
                  <a:pt x="16067" y="6623"/>
                  <a:pt x="16067" y="6623"/>
                  <a:pt x="16067" y="6623"/>
                </a:cubicBezTo>
                <a:lnTo>
                  <a:pt x="16014" y="6623"/>
                </a:lnTo>
                <a:close/>
                <a:moveTo>
                  <a:pt x="16500" y="6504"/>
                </a:moveTo>
                <a:lnTo>
                  <a:pt x="16500" y="6504"/>
                </a:lnTo>
                <a:cubicBezTo>
                  <a:pt x="16494" y="6510"/>
                  <a:pt x="16488" y="6510"/>
                  <a:pt x="16488" y="6516"/>
                </a:cubicBezTo>
                <a:cubicBezTo>
                  <a:pt x="16482" y="6516"/>
                  <a:pt x="16476" y="6516"/>
                  <a:pt x="16476" y="6522"/>
                </a:cubicBezTo>
                <a:cubicBezTo>
                  <a:pt x="16476" y="6528"/>
                  <a:pt x="16476" y="6534"/>
                  <a:pt x="16476" y="6534"/>
                </a:cubicBezTo>
                <a:cubicBezTo>
                  <a:pt x="16476" y="6540"/>
                  <a:pt x="16470" y="6546"/>
                  <a:pt x="16470" y="6546"/>
                </a:cubicBezTo>
                <a:cubicBezTo>
                  <a:pt x="16470" y="6552"/>
                  <a:pt x="16470" y="6552"/>
                  <a:pt x="16470" y="6558"/>
                </a:cubicBezTo>
                <a:cubicBezTo>
                  <a:pt x="16470" y="6563"/>
                  <a:pt x="16464" y="6563"/>
                  <a:pt x="16464" y="6569"/>
                </a:cubicBezTo>
                <a:cubicBezTo>
                  <a:pt x="16464" y="6575"/>
                  <a:pt x="16476" y="6575"/>
                  <a:pt x="16482" y="6575"/>
                </a:cubicBezTo>
                <a:cubicBezTo>
                  <a:pt x="16482" y="6575"/>
                  <a:pt x="16488" y="6575"/>
                  <a:pt x="16494" y="6575"/>
                </a:cubicBezTo>
                <a:cubicBezTo>
                  <a:pt x="16494" y="6569"/>
                  <a:pt x="16500" y="6569"/>
                  <a:pt x="16506" y="6563"/>
                </a:cubicBezTo>
                <a:cubicBezTo>
                  <a:pt x="16506" y="6563"/>
                  <a:pt x="16506" y="6558"/>
                  <a:pt x="16506" y="6552"/>
                </a:cubicBezTo>
                <a:cubicBezTo>
                  <a:pt x="16512" y="6540"/>
                  <a:pt x="16517" y="6528"/>
                  <a:pt x="16517" y="6510"/>
                </a:cubicBezTo>
                <a:cubicBezTo>
                  <a:pt x="16517" y="6504"/>
                  <a:pt x="16517" y="6504"/>
                  <a:pt x="16517" y="6504"/>
                </a:cubicBezTo>
                <a:cubicBezTo>
                  <a:pt x="16517" y="6504"/>
                  <a:pt x="16512" y="6504"/>
                  <a:pt x="16512" y="6498"/>
                </a:cubicBezTo>
                <a:cubicBezTo>
                  <a:pt x="16506" y="6498"/>
                  <a:pt x="16500" y="6504"/>
                  <a:pt x="16500" y="6504"/>
                </a:cubicBezTo>
                <a:close/>
                <a:moveTo>
                  <a:pt x="16417" y="6415"/>
                </a:moveTo>
                <a:lnTo>
                  <a:pt x="16417" y="6415"/>
                </a:lnTo>
                <a:cubicBezTo>
                  <a:pt x="16423" y="6415"/>
                  <a:pt x="16423" y="6415"/>
                  <a:pt x="16428" y="6415"/>
                </a:cubicBezTo>
                <a:cubicBezTo>
                  <a:pt x="16435" y="6415"/>
                  <a:pt x="16435" y="6403"/>
                  <a:pt x="16435" y="6403"/>
                </a:cubicBezTo>
                <a:cubicBezTo>
                  <a:pt x="16440" y="6403"/>
                  <a:pt x="16446" y="6409"/>
                  <a:pt x="16446" y="6409"/>
                </a:cubicBezTo>
                <a:cubicBezTo>
                  <a:pt x="16458" y="6409"/>
                  <a:pt x="16464" y="6409"/>
                  <a:pt x="16470" y="6409"/>
                </a:cubicBezTo>
                <a:cubicBezTo>
                  <a:pt x="16476" y="6409"/>
                  <a:pt x="16482" y="6409"/>
                  <a:pt x="16482" y="6409"/>
                </a:cubicBezTo>
                <a:cubicBezTo>
                  <a:pt x="16494" y="6409"/>
                  <a:pt x="16500" y="6415"/>
                  <a:pt x="16506" y="6421"/>
                </a:cubicBezTo>
                <a:cubicBezTo>
                  <a:pt x="16517" y="6427"/>
                  <a:pt x="16517" y="6433"/>
                  <a:pt x="16529" y="6439"/>
                </a:cubicBezTo>
                <a:cubicBezTo>
                  <a:pt x="16529" y="6439"/>
                  <a:pt x="16535" y="6439"/>
                  <a:pt x="16541" y="6445"/>
                </a:cubicBezTo>
                <a:cubicBezTo>
                  <a:pt x="16547" y="6445"/>
                  <a:pt x="16541" y="6451"/>
                  <a:pt x="16547" y="6457"/>
                </a:cubicBezTo>
                <a:cubicBezTo>
                  <a:pt x="16553" y="6457"/>
                  <a:pt x="16559" y="6457"/>
                  <a:pt x="16559" y="6457"/>
                </a:cubicBezTo>
                <a:cubicBezTo>
                  <a:pt x="16565" y="6457"/>
                  <a:pt x="16571" y="6457"/>
                  <a:pt x="16577" y="6457"/>
                </a:cubicBezTo>
                <a:lnTo>
                  <a:pt x="16583" y="6463"/>
                </a:lnTo>
                <a:cubicBezTo>
                  <a:pt x="16601" y="6463"/>
                  <a:pt x="16606" y="6457"/>
                  <a:pt x="16624" y="6463"/>
                </a:cubicBezTo>
                <a:cubicBezTo>
                  <a:pt x="16624" y="6463"/>
                  <a:pt x="16630" y="6463"/>
                  <a:pt x="16636" y="6469"/>
                </a:cubicBezTo>
                <a:cubicBezTo>
                  <a:pt x="16642" y="6469"/>
                  <a:pt x="16648" y="6475"/>
                  <a:pt x="16660" y="6480"/>
                </a:cubicBezTo>
                <a:lnTo>
                  <a:pt x="16666" y="6486"/>
                </a:lnTo>
                <a:cubicBezTo>
                  <a:pt x="16672" y="6492"/>
                  <a:pt x="16678" y="6492"/>
                  <a:pt x="16678" y="6498"/>
                </a:cubicBezTo>
                <a:cubicBezTo>
                  <a:pt x="16689" y="6504"/>
                  <a:pt x="16695" y="6510"/>
                  <a:pt x="16701" y="6522"/>
                </a:cubicBezTo>
                <a:cubicBezTo>
                  <a:pt x="16701" y="6528"/>
                  <a:pt x="16701" y="6528"/>
                  <a:pt x="16707" y="6534"/>
                </a:cubicBezTo>
                <a:cubicBezTo>
                  <a:pt x="16713" y="6546"/>
                  <a:pt x="16731" y="6552"/>
                  <a:pt x="16731" y="6569"/>
                </a:cubicBezTo>
                <a:lnTo>
                  <a:pt x="16725" y="6575"/>
                </a:lnTo>
                <a:cubicBezTo>
                  <a:pt x="16725" y="6581"/>
                  <a:pt x="16725" y="6587"/>
                  <a:pt x="16725" y="6593"/>
                </a:cubicBezTo>
                <a:cubicBezTo>
                  <a:pt x="16725" y="6599"/>
                  <a:pt x="16719" y="6611"/>
                  <a:pt x="16707" y="6611"/>
                </a:cubicBezTo>
                <a:cubicBezTo>
                  <a:pt x="16707" y="6611"/>
                  <a:pt x="16701" y="6611"/>
                  <a:pt x="16695" y="6611"/>
                </a:cubicBezTo>
                <a:cubicBezTo>
                  <a:pt x="16695" y="6611"/>
                  <a:pt x="16689" y="6617"/>
                  <a:pt x="16683" y="6617"/>
                </a:cubicBezTo>
                <a:cubicBezTo>
                  <a:pt x="16683" y="6617"/>
                  <a:pt x="16678" y="6623"/>
                  <a:pt x="16672" y="6623"/>
                </a:cubicBezTo>
                <a:cubicBezTo>
                  <a:pt x="16672" y="6629"/>
                  <a:pt x="16666" y="6629"/>
                  <a:pt x="16660" y="6635"/>
                </a:cubicBezTo>
                <a:cubicBezTo>
                  <a:pt x="16660" y="6641"/>
                  <a:pt x="16660" y="6641"/>
                  <a:pt x="16660" y="6647"/>
                </a:cubicBezTo>
                <a:cubicBezTo>
                  <a:pt x="16660" y="6652"/>
                  <a:pt x="16660" y="6652"/>
                  <a:pt x="16660" y="6658"/>
                </a:cubicBezTo>
                <a:cubicBezTo>
                  <a:pt x="16660" y="6670"/>
                  <a:pt x="16672" y="6676"/>
                  <a:pt x="16683" y="6676"/>
                </a:cubicBezTo>
                <a:cubicBezTo>
                  <a:pt x="16695" y="6676"/>
                  <a:pt x="16701" y="6676"/>
                  <a:pt x="16713" y="6670"/>
                </a:cubicBezTo>
                <a:cubicBezTo>
                  <a:pt x="16713" y="6664"/>
                  <a:pt x="16719" y="6664"/>
                  <a:pt x="16725" y="6658"/>
                </a:cubicBezTo>
                <a:lnTo>
                  <a:pt x="16725" y="6652"/>
                </a:lnTo>
                <a:cubicBezTo>
                  <a:pt x="16731" y="6647"/>
                  <a:pt x="16731" y="6641"/>
                  <a:pt x="16737" y="6641"/>
                </a:cubicBezTo>
                <a:cubicBezTo>
                  <a:pt x="16755" y="6641"/>
                  <a:pt x="16760" y="6641"/>
                  <a:pt x="16772" y="6647"/>
                </a:cubicBezTo>
                <a:cubicBezTo>
                  <a:pt x="16778" y="6652"/>
                  <a:pt x="16778" y="6652"/>
                  <a:pt x="16784" y="6658"/>
                </a:cubicBezTo>
                <a:cubicBezTo>
                  <a:pt x="16784" y="6664"/>
                  <a:pt x="16790" y="6664"/>
                  <a:pt x="16796" y="6664"/>
                </a:cubicBezTo>
                <a:cubicBezTo>
                  <a:pt x="16796" y="6670"/>
                  <a:pt x="16802" y="6676"/>
                  <a:pt x="16808" y="6676"/>
                </a:cubicBezTo>
                <a:cubicBezTo>
                  <a:pt x="16808" y="6682"/>
                  <a:pt x="16814" y="6682"/>
                  <a:pt x="16814" y="6682"/>
                </a:cubicBezTo>
                <a:cubicBezTo>
                  <a:pt x="16820" y="6682"/>
                  <a:pt x="16826" y="6688"/>
                  <a:pt x="16826" y="6688"/>
                </a:cubicBezTo>
                <a:cubicBezTo>
                  <a:pt x="16838" y="6688"/>
                  <a:pt x="16844" y="6688"/>
                  <a:pt x="16855" y="6694"/>
                </a:cubicBezTo>
                <a:cubicBezTo>
                  <a:pt x="16861" y="6700"/>
                  <a:pt x="16861" y="6700"/>
                  <a:pt x="16867" y="6706"/>
                </a:cubicBezTo>
                <a:cubicBezTo>
                  <a:pt x="16873" y="6706"/>
                  <a:pt x="16873" y="6706"/>
                  <a:pt x="16879" y="6706"/>
                </a:cubicBezTo>
                <a:cubicBezTo>
                  <a:pt x="16885" y="6706"/>
                  <a:pt x="16891" y="6712"/>
                  <a:pt x="16897" y="6712"/>
                </a:cubicBezTo>
                <a:cubicBezTo>
                  <a:pt x="16909" y="6712"/>
                  <a:pt x="16915" y="6712"/>
                  <a:pt x="16926" y="6712"/>
                </a:cubicBezTo>
                <a:cubicBezTo>
                  <a:pt x="16933" y="6712"/>
                  <a:pt x="16938" y="6712"/>
                  <a:pt x="16950" y="6712"/>
                </a:cubicBezTo>
                <a:cubicBezTo>
                  <a:pt x="16950" y="6712"/>
                  <a:pt x="16956" y="6706"/>
                  <a:pt x="16962" y="6706"/>
                </a:cubicBezTo>
                <a:cubicBezTo>
                  <a:pt x="16962" y="6700"/>
                  <a:pt x="16968" y="6700"/>
                  <a:pt x="16968" y="6700"/>
                </a:cubicBezTo>
                <a:cubicBezTo>
                  <a:pt x="16974" y="6694"/>
                  <a:pt x="16974" y="6688"/>
                  <a:pt x="16974" y="6688"/>
                </a:cubicBezTo>
                <a:cubicBezTo>
                  <a:pt x="16974" y="6676"/>
                  <a:pt x="16974" y="6670"/>
                  <a:pt x="16974" y="6664"/>
                </a:cubicBezTo>
                <a:cubicBezTo>
                  <a:pt x="16980" y="6664"/>
                  <a:pt x="16986" y="6664"/>
                  <a:pt x="16992" y="6664"/>
                </a:cubicBezTo>
                <a:cubicBezTo>
                  <a:pt x="16998" y="6658"/>
                  <a:pt x="17004" y="6658"/>
                  <a:pt x="17015" y="6652"/>
                </a:cubicBezTo>
                <a:cubicBezTo>
                  <a:pt x="17021" y="6652"/>
                  <a:pt x="17021" y="6647"/>
                  <a:pt x="17027" y="6641"/>
                </a:cubicBezTo>
                <a:cubicBezTo>
                  <a:pt x="17033" y="6635"/>
                  <a:pt x="17039" y="6623"/>
                  <a:pt x="17051" y="6623"/>
                </a:cubicBezTo>
                <a:cubicBezTo>
                  <a:pt x="17057" y="6623"/>
                  <a:pt x="17057" y="6623"/>
                  <a:pt x="17057" y="6623"/>
                </a:cubicBezTo>
                <a:cubicBezTo>
                  <a:pt x="17063" y="6623"/>
                  <a:pt x="17063" y="6623"/>
                  <a:pt x="17069" y="6629"/>
                </a:cubicBezTo>
                <a:cubicBezTo>
                  <a:pt x="17069" y="6629"/>
                  <a:pt x="17075" y="6629"/>
                  <a:pt x="17081" y="6629"/>
                </a:cubicBezTo>
                <a:cubicBezTo>
                  <a:pt x="17087" y="6629"/>
                  <a:pt x="17087" y="6635"/>
                  <a:pt x="17093" y="6635"/>
                </a:cubicBezTo>
                <a:cubicBezTo>
                  <a:pt x="17099" y="6641"/>
                  <a:pt x="17104" y="6641"/>
                  <a:pt x="17116" y="6647"/>
                </a:cubicBezTo>
                <a:lnTo>
                  <a:pt x="17122" y="6652"/>
                </a:lnTo>
                <a:cubicBezTo>
                  <a:pt x="17134" y="6658"/>
                  <a:pt x="17134" y="6670"/>
                  <a:pt x="17140" y="6676"/>
                </a:cubicBezTo>
                <a:cubicBezTo>
                  <a:pt x="17140" y="6676"/>
                  <a:pt x="17146" y="6682"/>
                  <a:pt x="17146" y="6688"/>
                </a:cubicBezTo>
                <a:cubicBezTo>
                  <a:pt x="17152" y="6694"/>
                  <a:pt x="17158" y="6694"/>
                  <a:pt x="17170" y="6706"/>
                </a:cubicBezTo>
                <a:cubicBezTo>
                  <a:pt x="17170" y="6706"/>
                  <a:pt x="17176" y="6712"/>
                  <a:pt x="17176" y="6718"/>
                </a:cubicBezTo>
                <a:cubicBezTo>
                  <a:pt x="17181" y="6724"/>
                  <a:pt x="17187" y="6730"/>
                  <a:pt x="17193" y="6735"/>
                </a:cubicBezTo>
                <a:cubicBezTo>
                  <a:pt x="17193" y="6741"/>
                  <a:pt x="17199" y="6747"/>
                  <a:pt x="17199" y="6753"/>
                </a:cubicBezTo>
                <a:cubicBezTo>
                  <a:pt x="17199" y="6759"/>
                  <a:pt x="17205" y="6765"/>
                  <a:pt x="17205" y="6765"/>
                </a:cubicBezTo>
                <a:cubicBezTo>
                  <a:pt x="17217" y="6765"/>
                  <a:pt x="17217" y="6765"/>
                  <a:pt x="17229" y="6765"/>
                </a:cubicBezTo>
                <a:cubicBezTo>
                  <a:pt x="17241" y="6765"/>
                  <a:pt x="17253" y="6765"/>
                  <a:pt x="17270" y="6759"/>
                </a:cubicBezTo>
                <a:cubicBezTo>
                  <a:pt x="17276" y="6759"/>
                  <a:pt x="17282" y="6759"/>
                  <a:pt x="17288" y="6759"/>
                </a:cubicBezTo>
                <a:cubicBezTo>
                  <a:pt x="17306" y="6759"/>
                  <a:pt x="17312" y="6765"/>
                  <a:pt x="17318" y="6777"/>
                </a:cubicBezTo>
                <a:cubicBezTo>
                  <a:pt x="17330" y="6789"/>
                  <a:pt x="17330" y="6789"/>
                  <a:pt x="17342" y="6795"/>
                </a:cubicBezTo>
                <a:cubicBezTo>
                  <a:pt x="17348" y="6795"/>
                  <a:pt x="17353" y="6801"/>
                  <a:pt x="17359" y="6801"/>
                </a:cubicBezTo>
                <a:cubicBezTo>
                  <a:pt x="17365" y="6801"/>
                  <a:pt x="17371" y="6801"/>
                  <a:pt x="17377" y="6801"/>
                </a:cubicBezTo>
                <a:cubicBezTo>
                  <a:pt x="17377" y="6765"/>
                  <a:pt x="17377" y="6765"/>
                  <a:pt x="17377" y="6765"/>
                </a:cubicBezTo>
                <a:cubicBezTo>
                  <a:pt x="17377" y="6753"/>
                  <a:pt x="17371" y="6747"/>
                  <a:pt x="17359" y="6747"/>
                </a:cubicBezTo>
                <a:cubicBezTo>
                  <a:pt x="17359" y="6747"/>
                  <a:pt x="17353" y="6747"/>
                  <a:pt x="17353" y="6741"/>
                </a:cubicBezTo>
                <a:cubicBezTo>
                  <a:pt x="17348" y="6741"/>
                  <a:pt x="17342" y="6741"/>
                  <a:pt x="17342" y="6741"/>
                </a:cubicBezTo>
                <a:cubicBezTo>
                  <a:pt x="17336" y="6741"/>
                  <a:pt x="17336" y="6735"/>
                  <a:pt x="17336" y="6730"/>
                </a:cubicBezTo>
                <a:cubicBezTo>
                  <a:pt x="17330" y="6724"/>
                  <a:pt x="17330" y="6724"/>
                  <a:pt x="17324" y="6718"/>
                </a:cubicBezTo>
                <a:cubicBezTo>
                  <a:pt x="17324" y="6712"/>
                  <a:pt x="17318" y="6712"/>
                  <a:pt x="17312" y="6712"/>
                </a:cubicBezTo>
                <a:cubicBezTo>
                  <a:pt x="17306" y="6712"/>
                  <a:pt x="17300" y="6712"/>
                  <a:pt x="17300" y="6712"/>
                </a:cubicBezTo>
                <a:cubicBezTo>
                  <a:pt x="17294" y="6706"/>
                  <a:pt x="17294" y="6712"/>
                  <a:pt x="17288" y="6712"/>
                </a:cubicBezTo>
                <a:cubicBezTo>
                  <a:pt x="17282" y="6706"/>
                  <a:pt x="17282" y="6700"/>
                  <a:pt x="17276" y="6700"/>
                </a:cubicBezTo>
                <a:cubicBezTo>
                  <a:pt x="17270" y="6700"/>
                  <a:pt x="17270" y="6700"/>
                  <a:pt x="17265" y="6700"/>
                </a:cubicBezTo>
                <a:cubicBezTo>
                  <a:pt x="17259" y="6700"/>
                  <a:pt x="17259" y="6694"/>
                  <a:pt x="17253" y="6694"/>
                </a:cubicBezTo>
                <a:cubicBezTo>
                  <a:pt x="17247" y="6694"/>
                  <a:pt x="17241" y="6694"/>
                  <a:pt x="17229" y="6694"/>
                </a:cubicBezTo>
                <a:cubicBezTo>
                  <a:pt x="17229" y="6623"/>
                  <a:pt x="17229" y="6623"/>
                  <a:pt x="17229" y="6623"/>
                </a:cubicBezTo>
                <a:cubicBezTo>
                  <a:pt x="17211" y="6623"/>
                  <a:pt x="17199" y="6623"/>
                  <a:pt x="17181" y="6623"/>
                </a:cubicBezTo>
                <a:cubicBezTo>
                  <a:pt x="17181" y="6569"/>
                  <a:pt x="17181" y="6569"/>
                  <a:pt x="17181" y="6569"/>
                </a:cubicBezTo>
                <a:cubicBezTo>
                  <a:pt x="17199" y="6569"/>
                  <a:pt x="17205" y="6569"/>
                  <a:pt x="17223" y="6569"/>
                </a:cubicBezTo>
                <a:cubicBezTo>
                  <a:pt x="17223" y="6552"/>
                  <a:pt x="17223" y="6552"/>
                  <a:pt x="17223" y="6552"/>
                </a:cubicBezTo>
                <a:cubicBezTo>
                  <a:pt x="17223" y="6546"/>
                  <a:pt x="17217" y="6546"/>
                  <a:pt x="17211" y="6546"/>
                </a:cubicBezTo>
                <a:cubicBezTo>
                  <a:pt x="17211" y="6540"/>
                  <a:pt x="17211" y="6534"/>
                  <a:pt x="17205" y="6534"/>
                </a:cubicBezTo>
                <a:cubicBezTo>
                  <a:pt x="17199" y="6528"/>
                  <a:pt x="17199" y="6528"/>
                  <a:pt x="17193" y="6522"/>
                </a:cubicBezTo>
                <a:cubicBezTo>
                  <a:pt x="17134" y="6522"/>
                  <a:pt x="17134" y="6522"/>
                  <a:pt x="17134" y="6522"/>
                </a:cubicBezTo>
                <a:cubicBezTo>
                  <a:pt x="17134" y="6522"/>
                  <a:pt x="17134" y="6516"/>
                  <a:pt x="17128" y="6510"/>
                </a:cubicBezTo>
                <a:cubicBezTo>
                  <a:pt x="17122" y="6510"/>
                  <a:pt x="17116" y="6510"/>
                  <a:pt x="17116" y="6504"/>
                </a:cubicBezTo>
                <a:cubicBezTo>
                  <a:pt x="17110" y="6498"/>
                  <a:pt x="17116" y="6486"/>
                  <a:pt x="17110" y="6480"/>
                </a:cubicBezTo>
                <a:cubicBezTo>
                  <a:pt x="17110" y="6480"/>
                  <a:pt x="17110" y="6475"/>
                  <a:pt x="17110" y="6469"/>
                </a:cubicBezTo>
                <a:cubicBezTo>
                  <a:pt x="17104" y="6469"/>
                  <a:pt x="17099" y="6469"/>
                  <a:pt x="17099" y="6463"/>
                </a:cubicBezTo>
                <a:cubicBezTo>
                  <a:pt x="17093" y="6463"/>
                  <a:pt x="17087" y="6457"/>
                  <a:pt x="17087" y="6457"/>
                </a:cubicBezTo>
                <a:cubicBezTo>
                  <a:pt x="17081" y="6451"/>
                  <a:pt x="17081" y="6445"/>
                  <a:pt x="17075" y="6445"/>
                </a:cubicBezTo>
                <a:cubicBezTo>
                  <a:pt x="17069" y="6439"/>
                  <a:pt x="17063" y="6439"/>
                  <a:pt x="17063" y="6433"/>
                </a:cubicBezTo>
                <a:cubicBezTo>
                  <a:pt x="17051" y="6427"/>
                  <a:pt x="17051" y="6415"/>
                  <a:pt x="17039" y="6415"/>
                </a:cubicBezTo>
                <a:cubicBezTo>
                  <a:pt x="17033" y="6409"/>
                  <a:pt x="17033" y="6409"/>
                  <a:pt x="17027" y="6409"/>
                </a:cubicBezTo>
                <a:cubicBezTo>
                  <a:pt x="17021" y="6403"/>
                  <a:pt x="17010" y="6409"/>
                  <a:pt x="17004" y="6409"/>
                </a:cubicBezTo>
                <a:cubicBezTo>
                  <a:pt x="16992" y="6409"/>
                  <a:pt x="16986" y="6403"/>
                  <a:pt x="16974" y="6397"/>
                </a:cubicBezTo>
                <a:cubicBezTo>
                  <a:pt x="16974" y="6392"/>
                  <a:pt x="16974" y="6386"/>
                  <a:pt x="16968" y="6386"/>
                </a:cubicBezTo>
                <a:cubicBezTo>
                  <a:pt x="16968" y="6380"/>
                  <a:pt x="16962" y="6386"/>
                  <a:pt x="16962" y="6386"/>
                </a:cubicBezTo>
                <a:cubicBezTo>
                  <a:pt x="16956" y="6380"/>
                  <a:pt x="16950" y="6380"/>
                  <a:pt x="16944" y="6380"/>
                </a:cubicBezTo>
                <a:cubicBezTo>
                  <a:pt x="16938" y="6380"/>
                  <a:pt x="16933" y="6374"/>
                  <a:pt x="16921" y="6374"/>
                </a:cubicBezTo>
                <a:cubicBezTo>
                  <a:pt x="16915" y="6368"/>
                  <a:pt x="16909" y="6362"/>
                  <a:pt x="16897" y="6356"/>
                </a:cubicBezTo>
                <a:cubicBezTo>
                  <a:pt x="16897" y="6356"/>
                  <a:pt x="16891" y="6356"/>
                  <a:pt x="16891" y="6350"/>
                </a:cubicBezTo>
                <a:cubicBezTo>
                  <a:pt x="16885" y="6350"/>
                  <a:pt x="16879" y="6350"/>
                  <a:pt x="16879" y="6350"/>
                </a:cubicBezTo>
                <a:cubicBezTo>
                  <a:pt x="16861" y="6350"/>
                  <a:pt x="16855" y="6356"/>
                  <a:pt x="16838" y="6350"/>
                </a:cubicBezTo>
                <a:cubicBezTo>
                  <a:pt x="16832" y="6350"/>
                  <a:pt x="16832" y="6350"/>
                  <a:pt x="16826" y="6350"/>
                </a:cubicBezTo>
                <a:cubicBezTo>
                  <a:pt x="16814" y="6350"/>
                  <a:pt x="16802" y="6350"/>
                  <a:pt x="16790" y="6344"/>
                </a:cubicBezTo>
                <a:cubicBezTo>
                  <a:pt x="16784" y="6344"/>
                  <a:pt x="16778" y="6338"/>
                  <a:pt x="16767" y="6332"/>
                </a:cubicBezTo>
                <a:cubicBezTo>
                  <a:pt x="16760" y="6326"/>
                  <a:pt x="16755" y="6320"/>
                  <a:pt x="16743" y="6320"/>
                </a:cubicBezTo>
                <a:cubicBezTo>
                  <a:pt x="16743" y="6315"/>
                  <a:pt x="16737" y="6315"/>
                  <a:pt x="16737" y="6315"/>
                </a:cubicBezTo>
                <a:cubicBezTo>
                  <a:pt x="16731" y="6315"/>
                  <a:pt x="16725" y="6315"/>
                  <a:pt x="16719" y="6309"/>
                </a:cubicBezTo>
                <a:cubicBezTo>
                  <a:pt x="16713" y="6309"/>
                  <a:pt x="16707" y="6297"/>
                  <a:pt x="16701" y="6297"/>
                </a:cubicBezTo>
                <a:cubicBezTo>
                  <a:pt x="16695" y="6297"/>
                  <a:pt x="16689" y="6297"/>
                  <a:pt x="16683" y="6303"/>
                </a:cubicBezTo>
                <a:cubicBezTo>
                  <a:pt x="16678" y="6303"/>
                  <a:pt x="16678" y="6309"/>
                  <a:pt x="16672" y="6315"/>
                </a:cubicBezTo>
                <a:cubicBezTo>
                  <a:pt x="16666" y="6320"/>
                  <a:pt x="16660" y="6326"/>
                  <a:pt x="16648" y="6326"/>
                </a:cubicBezTo>
                <a:cubicBezTo>
                  <a:pt x="16642" y="6326"/>
                  <a:pt x="16636" y="6326"/>
                  <a:pt x="16624" y="6326"/>
                </a:cubicBezTo>
                <a:cubicBezTo>
                  <a:pt x="16618" y="6326"/>
                  <a:pt x="16618" y="6326"/>
                  <a:pt x="16612" y="6332"/>
                </a:cubicBezTo>
                <a:cubicBezTo>
                  <a:pt x="16606" y="6332"/>
                  <a:pt x="16606" y="6338"/>
                  <a:pt x="16601" y="6344"/>
                </a:cubicBezTo>
                <a:cubicBezTo>
                  <a:pt x="16601" y="6350"/>
                  <a:pt x="16606" y="6356"/>
                  <a:pt x="16601" y="6362"/>
                </a:cubicBezTo>
                <a:cubicBezTo>
                  <a:pt x="16601" y="6368"/>
                  <a:pt x="16601" y="6374"/>
                  <a:pt x="16594" y="6374"/>
                </a:cubicBezTo>
                <a:cubicBezTo>
                  <a:pt x="16594" y="6380"/>
                  <a:pt x="16589" y="6380"/>
                  <a:pt x="16583" y="6380"/>
                </a:cubicBezTo>
                <a:cubicBezTo>
                  <a:pt x="16577" y="6386"/>
                  <a:pt x="16571" y="6386"/>
                  <a:pt x="16565" y="6386"/>
                </a:cubicBezTo>
                <a:cubicBezTo>
                  <a:pt x="16553" y="6386"/>
                  <a:pt x="16547" y="6380"/>
                  <a:pt x="16535" y="6380"/>
                </a:cubicBezTo>
                <a:cubicBezTo>
                  <a:pt x="16529" y="6380"/>
                  <a:pt x="16523" y="6380"/>
                  <a:pt x="16512" y="6374"/>
                </a:cubicBezTo>
                <a:cubicBezTo>
                  <a:pt x="16512" y="6374"/>
                  <a:pt x="16512" y="6368"/>
                  <a:pt x="16506" y="6362"/>
                </a:cubicBezTo>
                <a:cubicBezTo>
                  <a:pt x="16506" y="6362"/>
                  <a:pt x="16506" y="6356"/>
                  <a:pt x="16506" y="6350"/>
                </a:cubicBezTo>
                <a:cubicBezTo>
                  <a:pt x="16500" y="6344"/>
                  <a:pt x="16494" y="6344"/>
                  <a:pt x="16482" y="6344"/>
                </a:cubicBezTo>
                <a:cubicBezTo>
                  <a:pt x="16476" y="6344"/>
                  <a:pt x="16476" y="6344"/>
                  <a:pt x="16470" y="6344"/>
                </a:cubicBezTo>
                <a:cubicBezTo>
                  <a:pt x="16464" y="6344"/>
                  <a:pt x="16464" y="6350"/>
                  <a:pt x="16458" y="6350"/>
                </a:cubicBezTo>
                <a:cubicBezTo>
                  <a:pt x="16458" y="6356"/>
                  <a:pt x="16452" y="6356"/>
                  <a:pt x="16446" y="6356"/>
                </a:cubicBezTo>
                <a:cubicBezTo>
                  <a:pt x="16375" y="6356"/>
                  <a:pt x="16375" y="6356"/>
                  <a:pt x="16375" y="6356"/>
                </a:cubicBezTo>
                <a:cubicBezTo>
                  <a:pt x="16375" y="6380"/>
                  <a:pt x="16375" y="6380"/>
                  <a:pt x="16375" y="6380"/>
                </a:cubicBezTo>
                <a:cubicBezTo>
                  <a:pt x="16381" y="6380"/>
                  <a:pt x="16387" y="6380"/>
                  <a:pt x="16387" y="6386"/>
                </a:cubicBezTo>
                <a:cubicBezTo>
                  <a:pt x="16393" y="6386"/>
                  <a:pt x="16399" y="6386"/>
                  <a:pt x="16399" y="6392"/>
                </a:cubicBezTo>
                <a:cubicBezTo>
                  <a:pt x="16405" y="6397"/>
                  <a:pt x="16399" y="6397"/>
                  <a:pt x="16399" y="6403"/>
                </a:cubicBezTo>
                <a:cubicBezTo>
                  <a:pt x="16399" y="6409"/>
                  <a:pt x="16399" y="6421"/>
                  <a:pt x="16399" y="6427"/>
                </a:cubicBezTo>
                <a:cubicBezTo>
                  <a:pt x="16417" y="6427"/>
                  <a:pt x="16417" y="6427"/>
                  <a:pt x="16417" y="6427"/>
                </a:cubicBezTo>
                <a:cubicBezTo>
                  <a:pt x="16417" y="6421"/>
                  <a:pt x="16417" y="6415"/>
                  <a:pt x="16417" y="6415"/>
                </a:cubicBezTo>
                <a:close/>
                <a:moveTo>
                  <a:pt x="15966" y="6291"/>
                </a:moveTo>
                <a:lnTo>
                  <a:pt x="15966" y="6291"/>
                </a:lnTo>
                <a:cubicBezTo>
                  <a:pt x="15960" y="6291"/>
                  <a:pt x="15954" y="6291"/>
                  <a:pt x="15954" y="6291"/>
                </a:cubicBezTo>
                <a:cubicBezTo>
                  <a:pt x="15948" y="6291"/>
                  <a:pt x="15948" y="6303"/>
                  <a:pt x="15948" y="6303"/>
                </a:cubicBezTo>
                <a:cubicBezTo>
                  <a:pt x="15948" y="6309"/>
                  <a:pt x="15954" y="6315"/>
                  <a:pt x="15960" y="6315"/>
                </a:cubicBezTo>
                <a:cubicBezTo>
                  <a:pt x="15966" y="6315"/>
                  <a:pt x="15966" y="6315"/>
                  <a:pt x="15966" y="6315"/>
                </a:cubicBezTo>
                <a:cubicBezTo>
                  <a:pt x="15978" y="6315"/>
                  <a:pt x="15978" y="6315"/>
                  <a:pt x="15978" y="6315"/>
                </a:cubicBezTo>
                <a:cubicBezTo>
                  <a:pt x="15990" y="6315"/>
                  <a:pt x="15996" y="6315"/>
                  <a:pt x="16002" y="6315"/>
                </a:cubicBezTo>
                <a:cubicBezTo>
                  <a:pt x="16014" y="6315"/>
                  <a:pt x="16019" y="6315"/>
                  <a:pt x="16025" y="6315"/>
                </a:cubicBezTo>
                <a:cubicBezTo>
                  <a:pt x="16025" y="6309"/>
                  <a:pt x="16019" y="6315"/>
                  <a:pt x="16019" y="6315"/>
                </a:cubicBezTo>
                <a:cubicBezTo>
                  <a:pt x="16019" y="6303"/>
                  <a:pt x="16019" y="6297"/>
                  <a:pt x="16019" y="6291"/>
                </a:cubicBezTo>
                <a:cubicBezTo>
                  <a:pt x="16014" y="6291"/>
                  <a:pt x="16008" y="6285"/>
                  <a:pt x="16002" y="6285"/>
                </a:cubicBezTo>
                <a:cubicBezTo>
                  <a:pt x="15966" y="6285"/>
                  <a:pt x="15966" y="6285"/>
                  <a:pt x="15966" y="6285"/>
                </a:cubicBezTo>
                <a:lnTo>
                  <a:pt x="15966" y="6291"/>
                </a:lnTo>
                <a:close/>
                <a:moveTo>
                  <a:pt x="16553" y="6249"/>
                </a:moveTo>
                <a:lnTo>
                  <a:pt x="16553" y="6249"/>
                </a:lnTo>
                <a:cubicBezTo>
                  <a:pt x="16553" y="6255"/>
                  <a:pt x="16559" y="6255"/>
                  <a:pt x="16559" y="6261"/>
                </a:cubicBezTo>
                <a:cubicBezTo>
                  <a:pt x="16559" y="6267"/>
                  <a:pt x="16565" y="6273"/>
                  <a:pt x="16565" y="6279"/>
                </a:cubicBezTo>
                <a:cubicBezTo>
                  <a:pt x="16565" y="6291"/>
                  <a:pt x="16559" y="6297"/>
                  <a:pt x="16559" y="6309"/>
                </a:cubicBezTo>
                <a:cubicBezTo>
                  <a:pt x="16618" y="6309"/>
                  <a:pt x="16618" y="6309"/>
                  <a:pt x="16618" y="6309"/>
                </a:cubicBezTo>
                <a:cubicBezTo>
                  <a:pt x="16618" y="6297"/>
                  <a:pt x="16618" y="6297"/>
                  <a:pt x="16618" y="6297"/>
                </a:cubicBezTo>
                <a:cubicBezTo>
                  <a:pt x="16594" y="6297"/>
                  <a:pt x="16594" y="6297"/>
                  <a:pt x="16594" y="6297"/>
                </a:cubicBezTo>
                <a:cubicBezTo>
                  <a:pt x="16594" y="6285"/>
                  <a:pt x="16594" y="6279"/>
                  <a:pt x="16594" y="6273"/>
                </a:cubicBezTo>
                <a:cubicBezTo>
                  <a:pt x="16594" y="6267"/>
                  <a:pt x="16589" y="6267"/>
                  <a:pt x="16589" y="6261"/>
                </a:cubicBezTo>
                <a:cubicBezTo>
                  <a:pt x="16589" y="6255"/>
                  <a:pt x="16594" y="6249"/>
                  <a:pt x="16594" y="6249"/>
                </a:cubicBezTo>
                <a:cubicBezTo>
                  <a:pt x="16577" y="6249"/>
                  <a:pt x="16571" y="6249"/>
                  <a:pt x="16553" y="6249"/>
                </a:cubicBezTo>
                <a:close/>
                <a:moveTo>
                  <a:pt x="16316" y="6255"/>
                </a:moveTo>
                <a:lnTo>
                  <a:pt x="16316" y="6255"/>
                </a:lnTo>
                <a:cubicBezTo>
                  <a:pt x="16310" y="6255"/>
                  <a:pt x="16304" y="6249"/>
                  <a:pt x="16298" y="6255"/>
                </a:cubicBezTo>
                <a:cubicBezTo>
                  <a:pt x="16292" y="6255"/>
                  <a:pt x="16286" y="6261"/>
                  <a:pt x="16274" y="6267"/>
                </a:cubicBezTo>
                <a:cubicBezTo>
                  <a:pt x="16280" y="6273"/>
                  <a:pt x="16280" y="6273"/>
                  <a:pt x="16280" y="6273"/>
                </a:cubicBezTo>
                <a:cubicBezTo>
                  <a:pt x="16286" y="6279"/>
                  <a:pt x="16286" y="6279"/>
                  <a:pt x="16292" y="6279"/>
                </a:cubicBezTo>
                <a:cubicBezTo>
                  <a:pt x="16298" y="6279"/>
                  <a:pt x="16298" y="6285"/>
                  <a:pt x="16304" y="6285"/>
                </a:cubicBezTo>
                <a:cubicBezTo>
                  <a:pt x="16310" y="6285"/>
                  <a:pt x="16310" y="6291"/>
                  <a:pt x="16316" y="6291"/>
                </a:cubicBezTo>
                <a:cubicBezTo>
                  <a:pt x="16316" y="6291"/>
                  <a:pt x="16322" y="6291"/>
                  <a:pt x="16328" y="6291"/>
                </a:cubicBezTo>
                <a:cubicBezTo>
                  <a:pt x="16334" y="6291"/>
                  <a:pt x="16334" y="6285"/>
                  <a:pt x="16340" y="6291"/>
                </a:cubicBezTo>
                <a:cubicBezTo>
                  <a:pt x="16346" y="6291"/>
                  <a:pt x="16346" y="6297"/>
                  <a:pt x="16351" y="6297"/>
                </a:cubicBezTo>
                <a:cubicBezTo>
                  <a:pt x="16357" y="6303"/>
                  <a:pt x="16351" y="6309"/>
                  <a:pt x="16357" y="6309"/>
                </a:cubicBezTo>
                <a:cubicBezTo>
                  <a:pt x="16357" y="6315"/>
                  <a:pt x="16357" y="6320"/>
                  <a:pt x="16363" y="6326"/>
                </a:cubicBezTo>
                <a:cubicBezTo>
                  <a:pt x="16369" y="6326"/>
                  <a:pt x="16369" y="6326"/>
                  <a:pt x="16375" y="6326"/>
                </a:cubicBezTo>
                <a:cubicBezTo>
                  <a:pt x="16387" y="6326"/>
                  <a:pt x="16387" y="6326"/>
                  <a:pt x="16387" y="6326"/>
                </a:cubicBezTo>
                <a:cubicBezTo>
                  <a:pt x="16393" y="6326"/>
                  <a:pt x="16399" y="6320"/>
                  <a:pt x="16405" y="6320"/>
                </a:cubicBezTo>
                <a:cubicBezTo>
                  <a:pt x="16405" y="6320"/>
                  <a:pt x="16405" y="6315"/>
                  <a:pt x="16411" y="6315"/>
                </a:cubicBezTo>
                <a:cubicBezTo>
                  <a:pt x="16411" y="6315"/>
                  <a:pt x="16417" y="6320"/>
                  <a:pt x="16423" y="6320"/>
                </a:cubicBezTo>
                <a:cubicBezTo>
                  <a:pt x="16423" y="6320"/>
                  <a:pt x="16428" y="6320"/>
                  <a:pt x="16435" y="6320"/>
                </a:cubicBezTo>
                <a:cubicBezTo>
                  <a:pt x="16440" y="6320"/>
                  <a:pt x="16440" y="6320"/>
                  <a:pt x="16452" y="6320"/>
                </a:cubicBezTo>
                <a:cubicBezTo>
                  <a:pt x="16458" y="6320"/>
                  <a:pt x="16464" y="6320"/>
                  <a:pt x="16470" y="6320"/>
                </a:cubicBezTo>
                <a:cubicBezTo>
                  <a:pt x="16476" y="6320"/>
                  <a:pt x="16476" y="6315"/>
                  <a:pt x="16482" y="6315"/>
                </a:cubicBezTo>
                <a:cubicBezTo>
                  <a:pt x="16476" y="6309"/>
                  <a:pt x="16482" y="6303"/>
                  <a:pt x="16476" y="6303"/>
                </a:cubicBezTo>
                <a:cubicBezTo>
                  <a:pt x="16476" y="6297"/>
                  <a:pt x="16470" y="6303"/>
                  <a:pt x="16464" y="6297"/>
                </a:cubicBezTo>
                <a:cubicBezTo>
                  <a:pt x="16458" y="6285"/>
                  <a:pt x="16464" y="6273"/>
                  <a:pt x="16464" y="6261"/>
                </a:cubicBezTo>
                <a:cubicBezTo>
                  <a:pt x="16464" y="6255"/>
                  <a:pt x="16470" y="6249"/>
                  <a:pt x="16464" y="6249"/>
                </a:cubicBezTo>
                <a:cubicBezTo>
                  <a:pt x="16464" y="6243"/>
                  <a:pt x="16464" y="6237"/>
                  <a:pt x="16458" y="6237"/>
                </a:cubicBezTo>
                <a:cubicBezTo>
                  <a:pt x="16452" y="6231"/>
                  <a:pt x="16452" y="6231"/>
                  <a:pt x="16446" y="6231"/>
                </a:cubicBezTo>
                <a:cubicBezTo>
                  <a:pt x="16435" y="6231"/>
                  <a:pt x="16428" y="6226"/>
                  <a:pt x="16423" y="6226"/>
                </a:cubicBezTo>
                <a:cubicBezTo>
                  <a:pt x="16411" y="6226"/>
                  <a:pt x="16405" y="6231"/>
                  <a:pt x="16393" y="6231"/>
                </a:cubicBezTo>
                <a:cubicBezTo>
                  <a:pt x="16387" y="6237"/>
                  <a:pt x="16387" y="6237"/>
                  <a:pt x="16381" y="6243"/>
                </a:cubicBezTo>
                <a:cubicBezTo>
                  <a:pt x="16375" y="6243"/>
                  <a:pt x="16369" y="6243"/>
                  <a:pt x="16357" y="6243"/>
                </a:cubicBezTo>
                <a:cubicBezTo>
                  <a:pt x="16351" y="6243"/>
                  <a:pt x="16346" y="6243"/>
                  <a:pt x="16340" y="6243"/>
                </a:cubicBezTo>
                <a:cubicBezTo>
                  <a:pt x="16334" y="6243"/>
                  <a:pt x="16328" y="6249"/>
                  <a:pt x="16322" y="6249"/>
                </a:cubicBezTo>
                <a:cubicBezTo>
                  <a:pt x="16316" y="6255"/>
                  <a:pt x="16316" y="6255"/>
                  <a:pt x="16310" y="6261"/>
                </a:cubicBezTo>
                <a:cubicBezTo>
                  <a:pt x="16310" y="6261"/>
                  <a:pt x="16310" y="6267"/>
                  <a:pt x="16304" y="6267"/>
                </a:cubicBezTo>
                <a:lnTo>
                  <a:pt x="16316" y="6255"/>
                </a:lnTo>
                <a:close/>
                <a:moveTo>
                  <a:pt x="16298" y="6231"/>
                </a:moveTo>
                <a:lnTo>
                  <a:pt x="16298" y="6231"/>
                </a:lnTo>
                <a:cubicBezTo>
                  <a:pt x="16310" y="6226"/>
                  <a:pt x="16316" y="6220"/>
                  <a:pt x="16316" y="6202"/>
                </a:cubicBezTo>
                <a:cubicBezTo>
                  <a:pt x="16316" y="6196"/>
                  <a:pt x="16310" y="6190"/>
                  <a:pt x="16304" y="6190"/>
                </a:cubicBezTo>
                <a:cubicBezTo>
                  <a:pt x="16304" y="6190"/>
                  <a:pt x="16298" y="6184"/>
                  <a:pt x="16292" y="6184"/>
                </a:cubicBezTo>
                <a:cubicBezTo>
                  <a:pt x="16280" y="6184"/>
                  <a:pt x="16280" y="6184"/>
                  <a:pt x="16280" y="6184"/>
                </a:cubicBezTo>
                <a:lnTo>
                  <a:pt x="16274" y="6184"/>
                </a:lnTo>
                <a:cubicBezTo>
                  <a:pt x="16269" y="6184"/>
                  <a:pt x="16269" y="6190"/>
                  <a:pt x="16269" y="6196"/>
                </a:cubicBezTo>
                <a:cubicBezTo>
                  <a:pt x="16262" y="6202"/>
                  <a:pt x="16262" y="6208"/>
                  <a:pt x="16257" y="6220"/>
                </a:cubicBezTo>
                <a:cubicBezTo>
                  <a:pt x="16262" y="6226"/>
                  <a:pt x="16274" y="6231"/>
                  <a:pt x="16280" y="6231"/>
                </a:cubicBezTo>
                <a:cubicBezTo>
                  <a:pt x="16286" y="6231"/>
                  <a:pt x="16298" y="6231"/>
                  <a:pt x="16298" y="6231"/>
                </a:cubicBezTo>
                <a:close/>
                <a:moveTo>
                  <a:pt x="16245" y="6303"/>
                </a:moveTo>
                <a:lnTo>
                  <a:pt x="16245" y="6303"/>
                </a:lnTo>
                <a:cubicBezTo>
                  <a:pt x="16245" y="6315"/>
                  <a:pt x="16245" y="6315"/>
                  <a:pt x="16245" y="6315"/>
                </a:cubicBezTo>
                <a:cubicBezTo>
                  <a:pt x="16245" y="6320"/>
                  <a:pt x="16245" y="6326"/>
                  <a:pt x="16245" y="6332"/>
                </a:cubicBezTo>
                <a:cubicBezTo>
                  <a:pt x="16262" y="6332"/>
                  <a:pt x="16269" y="6332"/>
                  <a:pt x="16280" y="6332"/>
                </a:cubicBezTo>
                <a:cubicBezTo>
                  <a:pt x="16280" y="6297"/>
                  <a:pt x="16280" y="6297"/>
                  <a:pt x="16280" y="6297"/>
                </a:cubicBezTo>
                <a:cubicBezTo>
                  <a:pt x="16251" y="6297"/>
                  <a:pt x="16251" y="6297"/>
                  <a:pt x="16251" y="6297"/>
                </a:cubicBezTo>
                <a:cubicBezTo>
                  <a:pt x="16251" y="6315"/>
                  <a:pt x="16251" y="6315"/>
                  <a:pt x="16251" y="6315"/>
                </a:cubicBezTo>
                <a:lnTo>
                  <a:pt x="16245" y="6303"/>
                </a:lnTo>
                <a:close/>
                <a:moveTo>
                  <a:pt x="16138" y="6368"/>
                </a:moveTo>
                <a:lnTo>
                  <a:pt x="16138" y="6368"/>
                </a:lnTo>
                <a:cubicBezTo>
                  <a:pt x="16138" y="6374"/>
                  <a:pt x="16138" y="6380"/>
                  <a:pt x="16138" y="6380"/>
                </a:cubicBezTo>
                <a:cubicBezTo>
                  <a:pt x="16138" y="6386"/>
                  <a:pt x="16144" y="6386"/>
                  <a:pt x="16144" y="6392"/>
                </a:cubicBezTo>
                <a:cubicBezTo>
                  <a:pt x="16180" y="6392"/>
                  <a:pt x="16180" y="6392"/>
                  <a:pt x="16180" y="6392"/>
                </a:cubicBezTo>
                <a:cubicBezTo>
                  <a:pt x="16185" y="6392"/>
                  <a:pt x="16191" y="6392"/>
                  <a:pt x="16203" y="6392"/>
                </a:cubicBezTo>
                <a:lnTo>
                  <a:pt x="16209" y="6392"/>
                </a:lnTo>
                <a:cubicBezTo>
                  <a:pt x="16221" y="6392"/>
                  <a:pt x="16221" y="6392"/>
                  <a:pt x="16221" y="6392"/>
                </a:cubicBezTo>
                <a:cubicBezTo>
                  <a:pt x="16227" y="6392"/>
                  <a:pt x="16233" y="6397"/>
                  <a:pt x="16233" y="6397"/>
                </a:cubicBezTo>
                <a:cubicBezTo>
                  <a:pt x="16239" y="6397"/>
                  <a:pt x="16245" y="6397"/>
                  <a:pt x="16245" y="6397"/>
                </a:cubicBezTo>
                <a:cubicBezTo>
                  <a:pt x="16251" y="6397"/>
                  <a:pt x="16257" y="6397"/>
                  <a:pt x="16257" y="6403"/>
                </a:cubicBezTo>
                <a:cubicBezTo>
                  <a:pt x="16262" y="6403"/>
                  <a:pt x="16262" y="6409"/>
                  <a:pt x="16269" y="6409"/>
                </a:cubicBezTo>
                <a:cubicBezTo>
                  <a:pt x="16280" y="6409"/>
                  <a:pt x="16286" y="6409"/>
                  <a:pt x="16292" y="6409"/>
                </a:cubicBezTo>
                <a:cubicBezTo>
                  <a:pt x="16292" y="6397"/>
                  <a:pt x="16292" y="6392"/>
                  <a:pt x="16292" y="6374"/>
                </a:cubicBezTo>
                <a:cubicBezTo>
                  <a:pt x="16280" y="6374"/>
                  <a:pt x="16274" y="6374"/>
                  <a:pt x="16262" y="6374"/>
                </a:cubicBezTo>
                <a:cubicBezTo>
                  <a:pt x="16257" y="6374"/>
                  <a:pt x="16251" y="6368"/>
                  <a:pt x="16239" y="6368"/>
                </a:cubicBezTo>
                <a:cubicBezTo>
                  <a:pt x="16239" y="6368"/>
                  <a:pt x="16233" y="6368"/>
                  <a:pt x="16227" y="6368"/>
                </a:cubicBezTo>
                <a:cubicBezTo>
                  <a:pt x="16215" y="6368"/>
                  <a:pt x="16215" y="6368"/>
                  <a:pt x="16215" y="6368"/>
                </a:cubicBezTo>
                <a:cubicBezTo>
                  <a:pt x="16209" y="6368"/>
                  <a:pt x="16203" y="6362"/>
                  <a:pt x="16197" y="6362"/>
                </a:cubicBezTo>
                <a:cubicBezTo>
                  <a:pt x="16185" y="6362"/>
                  <a:pt x="16180" y="6356"/>
                  <a:pt x="16168" y="6356"/>
                </a:cubicBezTo>
                <a:cubicBezTo>
                  <a:pt x="16162" y="6356"/>
                  <a:pt x="16156" y="6356"/>
                  <a:pt x="16150" y="6356"/>
                </a:cubicBezTo>
                <a:cubicBezTo>
                  <a:pt x="16144" y="6362"/>
                  <a:pt x="16150" y="6368"/>
                  <a:pt x="16144" y="6368"/>
                </a:cubicBezTo>
                <a:cubicBezTo>
                  <a:pt x="16144" y="6374"/>
                  <a:pt x="16144" y="6380"/>
                  <a:pt x="16138" y="6380"/>
                </a:cubicBezTo>
                <a:lnTo>
                  <a:pt x="16138" y="6368"/>
                </a:lnTo>
                <a:close/>
                <a:moveTo>
                  <a:pt x="16096" y="6380"/>
                </a:moveTo>
                <a:lnTo>
                  <a:pt x="16096" y="6380"/>
                </a:lnTo>
                <a:cubicBezTo>
                  <a:pt x="16085" y="6374"/>
                  <a:pt x="16079" y="6374"/>
                  <a:pt x="16073" y="6374"/>
                </a:cubicBezTo>
                <a:cubicBezTo>
                  <a:pt x="16067" y="6374"/>
                  <a:pt x="16055" y="6368"/>
                  <a:pt x="16049" y="6368"/>
                </a:cubicBezTo>
                <a:cubicBezTo>
                  <a:pt x="16049" y="6392"/>
                  <a:pt x="16049" y="6392"/>
                  <a:pt x="16049" y="6392"/>
                </a:cubicBezTo>
                <a:cubicBezTo>
                  <a:pt x="16049" y="6392"/>
                  <a:pt x="16049" y="6397"/>
                  <a:pt x="16055" y="6403"/>
                </a:cubicBezTo>
                <a:cubicBezTo>
                  <a:pt x="16067" y="6409"/>
                  <a:pt x="16067" y="6409"/>
                  <a:pt x="16067" y="6409"/>
                </a:cubicBezTo>
                <a:cubicBezTo>
                  <a:pt x="16073" y="6409"/>
                  <a:pt x="16073" y="6409"/>
                  <a:pt x="16079" y="6409"/>
                </a:cubicBezTo>
                <a:cubicBezTo>
                  <a:pt x="16102" y="6409"/>
                  <a:pt x="16102" y="6409"/>
                  <a:pt x="16102" y="6409"/>
                </a:cubicBezTo>
                <a:cubicBezTo>
                  <a:pt x="16102" y="6392"/>
                  <a:pt x="16102" y="6392"/>
                  <a:pt x="16102" y="6392"/>
                </a:cubicBezTo>
                <a:cubicBezTo>
                  <a:pt x="16096" y="6386"/>
                  <a:pt x="16096" y="6380"/>
                  <a:pt x="16096" y="6380"/>
                </a:cubicBezTo>
                <a:close/>
                <a:moveTo>
                  <a:pt x="16168" y="6065"/>
                </a:moveTo>
                <a:lnTo>
                  <a:pt x="16168" y="6065"/>
                </a:lnTo>
                <a:cubicBezTo>
                  <a:pt x="16162" y="6077"/>
                  <a:pt x="16156" y="6083"/>
                  <a:pt x="16144" y="6089"/>
                </a:cubicBezTo>
                <a:cubicBezTo>
                  <a:pt x="16144" y="6095"/>
                  <a:pt x="16138" y="6101"/>
                  <a:pt x="16132" y="6101"/>
                </a:cubicBezTo>
                <a:cubicBezTo>
                  <a:pt x="16132" y="6101"/>
                  <a:pt x="16126" y="6107"/>
                  <a:pt x="16120" y="6113"/>
                </a:cubicBezTo>
                <a:cubicBezTo>
                  <a:pt x="16120" y="6113"/>
                  <a:pt x="16114" y="6107"/>
                  <a:pt x="16114" y="6113"/>
                </a:cubicBezTo>
                <a:cubicBezTo>
                  <a:pt x="16108" y="6113"/>
                  <a:pt x="16108" y="6119"/>
                  <a:pt x="16108" y="6119"/>
                </a:cubicBezTo>
                <a:cubicBezTo>
                  <a:pt x="16108" y="6125"/>
                  <a:pt x="16108" y="6125"/>
                  <a:pt x="16108" y="6125"/>
                </a:cubicBezTo>
                <a:cubicBezTo>
                  <a:pt x="16108" y="6137"/>
                  <a:pt x="16114" y="6142"/>
                  <a:pt x="16114" y="6154"/>
                </a:cubicBezTo>
                <a:cubicBezTo>
                  <a:pt x="16114" y="6160"/>
                  <a:pt x="16114" y="6160"/>
                  <a:pt x="16114" y="6166"/>
                </a:cubicBezTo>
                <a:cubicBezTo>
                  <a:pt x="16114" y="6178"/>
                  <a:pt x="16114" y="6184"/>
                  <a:pt x="16114" y="6190"/>
                </a:cubicBezTo>
                <a:cubicBezTo>
                  <a:pt x="16108" y="6196"/>
                  <a:pt x="16102" y="6196"/>
                  <a:pt x="16102" y="6202"/>
                </a:cubicBezTo>
                <a:cubicBezTo>
                  <a:pt x="16102" y="6208"/>
                  <a:pt x="16096" y="6214"/>
                  <a:pt x="16096" y="6226"/>
                </a:cubicBezTo>
                <a:cubicBezTo>
                  <a:pt x="16096" y="6231"/>
                  <a:pt x="16096" y="6231"/>
                  <a:pt x="16096" y="6237"/>
                </a:cubicBezTo>
                <a:cubicBezTo>
                  <a:pt x="16096" y="6243"/>
                  <a:pt x="16096" y="6249"/>
                  <a:pt x="16096" y="6261"/>
                </a:cubicBezTo>
                <a:cubicBezTo>
                  <a:pt x="16102" y="6261"/>
                  <a:pt x="16102" y="6255"/>
                  <a:pt x="16108" y="6261"/>
                </a:cubicBezTo>
                <a:cubicBezTo>
                  <a:pt x="16114" y="6261"/>
                  <a:pt x="16114" y="6267"/>
                  <a:pt x="16120" y="6267"/>
                </a:cubicBezTo>
                <a:cubicBezTo>
                  <a:pt x="16126" y="6267"/>
                  <a:pt x="16132" y="6261"/>
                  <a:pt x="16144" y="6261"/>
                </a:cubicBezTo>
                <a:cubicBezTo>
                  <a:pt x="16144" y="6249"/>
                  <a:pt x="16144" y="6243"/>
                  <a:pt x="16144" y="6231"/>
                </a:cubicBezTo>
                <a:cubicBezTo>
                  <a:pt x="16144" y="6220"/>
                  <a:pt x="16144" y="6214"/>
                  <a:pt x="16144" y="6196"/>
                </a:cubicBezTo>
                <a:cubicBezTo>
                  <a:pt x="16144" y="6196"/>
                  <a:pt x="16144" y="6196"/>
                  <a:pt x="16150" y="6196"/>
                </a:cubicBezTo>
                <a:cubicBezTo>
                  <a:pt x="16162" y="6196"/>
                  <a:pt x="16174" y="6196"/>
                  <a:pt x="16191" y="6196"/>
                </a:cubicBezTo>
                <a:cubicBezTo>
                  <a:pt x="16191" y="6196"/>
                  <a:pt x="16197" y="6196"/>
                  <a:pt x="16203" y="6196"/>
                </a:cubicBezTo>
                <a:cubicBezTo>
                  <a:pt x="16203" y="6190"/>
                  <a:pt x="16203" y="6190"/>
                  <a:pt x="16203" y="6178"/>
                </a:cubicBezTo>
                <a:cubicBezTo>
                  <a:pt x="16203" y="6172"/>
                  <a:pt x="16197" y="6166"/>
                  <a:pt x="16197" y="6160"/>
                </a:cubicBezTo>
                <a:cubicBezTo>
                  <a:pt x="16191" y="6160"/>
                  <a:pt x="16185" y="6160"/>
                  <a:pt x="16185" y="6154"/>
                </a:cubicBezTo>
                <a:cubicBezTo>
                  <a:pt x="16185" y="6149"/>
                  <a:pt x="16185" y="6149"/>
                  <a:pt x="16185" y="6142"/>
                </a:cubicBezTo>
                <a:cubicBezTo>
                  <a:pt x="16185" y="6137"/>
                  <a:pt x="16185" y="6137"/>
                  <a:pt x="16185" y="6131"/>
                </a:cubicBezTo>
                <a:cubicBezTo>
                  <a:pt x="16180" y="6131"/>
                  <a:pt x="16180" y="6125"/>
                  <a:pt x="16174" y="6125"/>
                </a:cubicBezTo>
                <a:cubicBezTo>
                  <a:pt x="16168" y="6125"/>
                  <a:pt x="16162" y="6131"/>
                  <a:pt x="16150" y="6131"/>
                </a:cubicBezTo>
                <a:cubicBezTo>
                  <a:pt x="16150" y="6113"/>
                  <a:pt x="16150" y="6113"/>
                  <a:pt x="16150" y="6113"/>
                </a:cubicBezTo>
                <a:cubicBezTo>
                  <a:pt x="16150" y="6107"/>
                  <a:pt x="16156" y="6107"/>
                  <a:pt x="16156" y="6101"/>
                </a:cubicBezTo>
                <a:cubicBezTo>
                  <a:pt x="16156" y="6095"/>
                  <a:pt x="16162" y="6095"/>
                  <a:pt x="16168" y="6095"/>
                </a:cubicBezTo>
                <a:cubicBezTo>
                  <a:pt x="16168" y="6089"/>
                  <a:pt x="16168" y="6083"/>
                  <a:pt x="16168" y="6083"/>
                </a:cubicBezTo>
                <a:cubicBezTo>
                  <a:pt x="16168" y="6077"/>
                  <a:pt x="16168" y="6071"/>
                  <a:pt x="16168" y="6065"/>
                </a:cubicBezTo>
                <a:close/>
                <a:moveTo>
                  <a:pt x="15628" y="6374"/>
                </a:moveTo>
                <a:lnTo>
                  <a:pt x="15628" y="6374"/>
                </a:lnTo>
                <a:cubicBezTo>
                  <a:pt x="15628" y="6380"/>
                  <a:pt x="15634" y="6386"/>
                  <a:pt x="15640" y="6392"/>
                </a:cubicBezTo>
                <a:cubicBezTo>
                  <a:pt x="15646" y="6392"/>
                  <a:pt x="15646" y="6397"/>
                  <a:pt x="15652" y="6397"/>
                </a:cubicBezTo>
                <a:cubicBezTo>
                  <a:pt x="15658" y="6397"/>
                  <a:pt x="15658" y="6397"/>
                  <a:pt x="15664" y="6403"/>
                </a:cubicBezTo>
                <a:cubicBezTo>
                  <a:pt x="15670" y="6403"/>
                  <a:pt x="15676" y="6403"/>
                  <a:pt x="15687" y="6403"/>
                </a:cubicBezTo>
                <a:cubicBezTo>
                  <a:pt x="15687" y="6409"/>
                  <a:pt x="15687" y="6409"/>
                  <a:pt x="15687" y="6415"/>
                </a:cubicBezTo>
                <a:cubicBezTo>
                  <a:pt x="15687" y="6427"/>
                  <a:pt x="15681" y="6427"/>
                  <a:pt x="15681" y="6439"/>
                </a:cubicBezTo>
                <a:cubicBezTo>
                  <a:pt x="15681" y="6445"/>
                  <a:pt x="15676" y="6445"/>
                  <a:pt x="15676" y="6451"/>
                </a:cubicBezTo>
                <a:cubicBezTo>
                  <a:pt x="15676" y="6457"/>
                  <a:pt x="15676" y="6457"/>
                  <a:pt x="15676" y="6463"/>
                </a:cubicBezTo>
                <a:cubicBezTo>
                  <a:pt x="15676" y="6469"/>
                  <a:pt x="15676" y="6469"/>
                  <a:pt x="15676" y="6475"/>
                </a:cubicBezTo>
                <a:cubicBezTo>
                  <a:pt x="15676" y="6480"/>
                  <a:pt x="15681" y="6480"/>
                  <a:pt x="15681" y="6486"/>
                </a:cubicBezTo>
                <a:cubicBezTo>
                  <a:pt x="15687" y="6492"/>
                  <a:pt x="15687" y="6498"/>
                  <a:pt x="15687" y="6498"/>
                </a:cubicBezTo>
                <a:cubicBezTo>
                  <a:pt x="15687" y="6504"/>
                  <a:pt x="15693" y="6510"/>
                  <a:pt x="15693" y="6510"/>
                </a:cubicBezTo>
                <a:cubicBezTo>
                  <a:pt x="15699" y="6510"/>
                  <a:pt x="15699" y="6510"/>
                  <a:pt x="15705" y="6504"/>
                </a:cubicBezTo>
                <a:cubicBezTo>
                  <a:pt x="15705" y="6498"/>
                  <a:pt x="15711" y="6498"/>
                  <a:pt x="15717" y="6498"/>
                </a:cubicBezTo>
                <a:cubicBezTo>
                  <a:pt x="15717" y="6486"/>
                  <a:pt x="15717" y="6480"/>
                  <a:pt x="15717" y="6469"/>
                </a:cubicBezTo>
                <a:cubicBezTo>
                  <a:pt x="15717" y="6463"/>
                  <a:pt x="15717" y="6457"/>
                  <a:pt x="15717" y="6445"/>
                </a:cubicBezTo>
                <a:cubicBezTo>
                  <a:pt x="15717" y="6439"/>
                  <a:pt x="15723" y="6439"/>
                  <a:pt x="15723" y="6433"/>
                </a:cubicBezTo>
                <a:cubicBezTo>
                  <a:pt x="15723" y="6356"/>
                  <a:pt x="15723" y="6356"/>
                  <a:pt x="15723" y="6356"/>
                </a:cubicBezTo>
                <a:cubicBezTo>
                  <a:pt x="15759" y="6356"/>
                  <a:pt x="15759" y="6356"/>
                  <a:pt x="15759" y="6356"/>
                </a:cubicBezTo>
                <a:cubicBezTo>
                  <a:pt x="15759" y="6386"/>
                  <a:pt x="15759" y="6386"/>
                  <a:pt x="15759" y="6386"/>
                </a:cubicBezTo>
                <a:cubicBezTo>
                  <a:pt x="15753" y="6397"/>
                  <a:pt x="15753" y="6397"/>
                  <a:pt x="15753" y="6397"/>
                </a:cubicBezTo>
                <a:cubicBezTo>
                  <a:pt x="15753" y="6409"/>
                  <a:pt x="15753" y="6409"/>
                  <a:pt x="15753" y="6409"/>
                </a:cubicBezTo>
                <a:cubicBezTo>
                  <a:pt x="15759" y="6409"/>
                  <a:pt x="15764" y="6409"/>
                  <a:pt x="15764" y="6409"/>
                </a:cubicBezTo>
                <a:cubicBezTo>
                  <a:pt x="15770" y="6409"/>
                  <a:pt x="15776" y="6409"/>
                  <a:pt x="15776" y="6409"/>
                </a:cubicBezTo>
                <a:cubicBezTo>
                  <a:pt x="15782" y="6409"/>
                  <a:pt x="15782" y="6415"/>
                  <a:pt x="15788" y="6415"/>
                </a:cubicBezTo>
                <a:cubicBezTo>
                  <a:pt x="15794" y="6415"/>
                  <a:pt x="15800" y="6415"/>
                  <a:pt x="15800" y="6421"/>
                </a:cubicBezTo>
                <a:cubicBezTo>
                  <a:pt x="15806" y="6421"/>
                  <a:pt x="15806" y="6421"/>
                  <a:pt x="15812" y="6421"/>
                </a:cubicBezTo>
                <a:cubicBezTo>
                  <a:pt x="15812" y="6439"/>
                  <a:pt x="15812" y="6439"/>
                  <a:pt x="15812" y="6439"/>
                </a:cubicBezTo>
                <a:cubicBezTo>
                  <a:pt x="15812" y="6445"/>
                  <a:pt x="15806" y="6451"/>
                  <a:pt x="15806" y="6451"/>
                </a:cubicBezTo>
                <a:cubicBezTo>
                  <a:pt x="15806" y="6457"/>
                  <a:pt x="15806" y="6463"/>
                  <a:pt x="15806" y="6463"/>
                </a:cubicBezTo>
                <a:cubicBezTo>
                  <a:pt x="15806" y="6475"/>
                  <a:pt x="15806" y="6475"/>
                  <a:pt x="15806" y="6475"/>
                </a:cubicBezTo>
                <a:cubicBezTo>
                  <a:pt x="15806" y="6480"/>
                  <a:pt x="15800" y="6486"/>
                  <a:pt x="15806" y="6492"/>
                </a:cubicBezTo>
                <a:cubicBezTo>
                  <a:pt x="15806" y="6492"/>
                  <a:pt x="15812" y="6498"/>
                  <a:pt x="15818" y="6498"/>
                </a:cubicBezTo>
                <a:cubicBezTo>
                  <a:pt x="15818" y="6504"/>
                  <a:pt x="15824" y="6504"/>
                  <a:pt x="15830" y="6504"/>
                </a:cubicBezTo>
                <a:cubicBezTo>
                  <a:pt x="15865" y="6504"/>
                  <a:pt x="15865" y="6504"/>
                  <a:pt x="15865" y="6504"/>
                </a:cubicBezTo>
                <a:cubicBezTo>
                  <a:pt x="15865" y="6498"/>
                  <a:pt x="15871" y="6498"/>
                  <a:pt x="15871" y="6492"/>
                </a:cubicBezTo>
                <a:cubicBezTo>
                  <a:pt x="15871" y="6475"/>
                  <a:pt x="15871" y="6475"/>
                  <a:pt x="15871" y="6475"/>
                </a:cubicBezTo>
                <a:cubicBezTo>
                  <a:pt x="15871" y="6463"/>
                  <a:pt x="15871" y="6457"/>
                  <a:pt x="15865" y="6445"/>
                </a:cubicBezTo>
                <a:cubicBezTo>
                  <a:pt x="15865" y="6445"/>
                  <a:pt x="15859" y="6445"/>
                  <a:pt x="15853" y="6439"/>
                </a:cubicBezTo>
                <a:cubicBezTo>
                  <a:pt x="15853" y="6439"/>
                  <a:pt x="15847" y="6433"/>
                  <a:pt x="15842" y="6427"/>
                </a:cubicBezTo>
                <a:cubicBezTo>
                  <a:pt x="15842" y="6427"/>
                  <a:pt x="15836" y="6427"/>
                  <a:pt x="15830" y="6421"/>
                </a:cubicBezTo>
                <a:cubicBezTo>
                  <a:pt x="15830" y="6415"/>
                  <a:pt x="15824" y="6409"/>
                  <a:pt x="15824" y="6403"/>
                </a:cubicBezTo>
                <a:cubicBezTo>
                  <a:pt x="15824" y="6397"/>
                  <a:pt x="15830" y="6392"/>
                  <a:pt x="15830" y="6386"/>
                </a:cubicBezTo>
                <a:cubicBezTo>
                  <a:pt x="15830" y="6374"/>
                  <a:pt x="15830" y="6374"/>
                  <a:pt x="15830" y="6374"/>
                </a:cubicBezTo>
                <a:cubicBezTo>
                  <a:pt x="15830" y="6374"/>
                  <a:pt x="15836" y="6368"/>
                  <a:pt x="15830" y="6362"/>
                </a:cubicBezTo>
                <a:cubicBezTo>
                  <a:pt x="15830" y="6362"/>
                  <a:pt x="15824" y="6362"/>
                  <a:pt x="15818" y="6356"/>
                </a:cubicBezTo>
                <a:cubicBezTo>
                  <a:pt x="15818" y="6350"/>
                  <a:pt x="15818" y="6350"/>
                  <a:pt x="15812" y="6344"/>
                </a:cubicBezTo>
                <a:cubicBezTo>
                  <a:pt x="15806" y="6338"/>
                  <a:pt x="15806" y="6338"/>
                  <a:pt x="15800" y="6338"/>
                </a:cubicBezTo>
                <a:cubicBezTo>
                  <a:pt x="15794" y="6332"/>
                  <a:pt x="15788" y="6338"/>
                  <a:pt x="15788" y="6332"/>
                </a:cubicBezTo>
                <a:cubicBezTo>
                  <a:pt x="15782" y="6332"/>
                  <a:pt x="15788" y="6326"/>
                  <a:pt x="15782" y="6320"/>
                </a:cubicBezTo>
                <a:cubicBezTo>
                  <a:pt x="15788" y="6303"/>
                  <a:pt x="15788" y="6303"/>
                  <a:pt x="15788" y="6303"/>
                </a:cubicBezTo>
                <a:cubicBezTo>
                  <a:pt x="15800" y="6303"/>
                  <a:pt x="15812" y="6303"/>
                  <a:pt x="15824" y="6303"/>
                </a:cubicBezTo>
                <a:cubicBezTo>
                  <a:pt x="15830" y="6303"/>
                  <a:pt x="15830" y="6297"/>
                  <a:pt x="15836" y="6291"/>
                </a:cubicBezTo>
                <a:cubicBezTo>
                  <a:pt x="15836" y="6291"/>
                  <a:pt x="15842" y="6291"/>
                  <a:pt x="15847" y="6291"/>
                </a:cubicBezTo>
                <a:cubicBezTo>
                  <a:pt x="15859" y="6285"/>
                  <a:pt x="15865" y="6291"/>
                  <a:pt x="15883" y="6291"/>
                </a:cubicBezTo>
                <a:lnTo>
                  <a:pt x="15889" y="6291"/>
                </a:lnTo>
                <a:cubicBezTo>
                  <a:pt x="15895" y="6291"/>
                  <a:pt x="15901" y="6285"/>
                  <a:pt x="15901" y="6273"/>
                </a:cubicBezTo>
                <a:lnTo>
                  <a:pt x="15895" y="6267"/>
                </a:lnTo>
                <a:cubicBezTo>
                  <a:pt x="15895" y="6261"/>
                  <a:pt x="15889" y="6255"/>
                  <a:pt x="15889" y="6255"/>
                </a:cubicBezTo>
                <a:cubicBezTo>
                  <a:pt x="15883" y="6249"/>
                  <a:pt x="15877" y="6249"/>
                  <a:pt x="15877" y="6249"/>
                </a:cubicBezTo>
                <a:cubicBezTo>
                  <a:pt x="15871" y="6243"/>
                  <a:pt x="15865" y="6243"/>
                  <a:pt x="15865" y="6237"/>
                </a:cubicBezTo>
                <a:cubicBezTo>
                  <a:pt x="15859" y="6237"/>
                  <a:pt x="15859" y="6231"/>
                  <a:pt x="15853" y="6231"/>
                </a:cubicBezTo>
                <a:cubicBezTo>
                  <a:pt x="15842" y="6231"/>
                  <a:pt x="15842" y="6231"/>
                  <a:pt x="15842" y="6231"/>
                </a:cubicBezTo>
                <a:cubicBezTo>
                  <a:pt x="15836" y="6231"/>
                  <a:pt x="15836" y="6231"/>
                  <a:pt x="15830" y="6231"/>
                </a:cubicBezTo>
                <a:cubicBezTo>
                  <a:pt x="15824" y="6231"/>
                  <a:pt x="15824" y="6231"/>
                  <a:pt x="15818" y="6237"/>
                </a:cubicBezTo>
                <a:cubicBezTo>
                  <a:pt x="15812" y="6237"/>
                  <a:pt x="15812" y="6243"/>
                  <a:pt x="15812" y="6249"/>
                </a:cubicBezTo>
                <a:cubicBezTo>
                  <a:pt x="15800" y="6255"/>
                  <a:pt x="15788" y="6267"/>
                  <a:pt x="15776" y="6267"/>
                </a:cubicBezTo>
                <a:cubicBezTo>
                  <a:pt x="15764" y="6273"/>
                  <a:pt x="15759" y="6267"/>
                  <a:pt x="15753" y="6267"/>
                </a:cubicBezTo>
                <a:cubicBezTo>
                  <a:pt x="15747" y="6267"/>
                  <a:pt x="15747" y="6267"/>
                  <a:pt x="15741" y="6267"/>
                </a:cubicBezTo>
                <a:cubicBezTo>
                  <a:pt x="15735" y="6261"/>
                  <a:pt x="15729" y="6261"/>
                  <a:pt x="15717" y="6255"/>
                </a:cubicBezTo>
                <a:lnTo>
                  <a:pt x="15711" y="6249"/>
                </a:lnTo>
                <a:cubicBezTo>
                  <a:pt x="15699" y="6249"/>
                  <a:pt x="15699" y="6249"/>
                  <a:pt x="15699" y="6249"/>
                </a:cubicBezTo>
                <a:cubicBezTo>
                  <a:pt x="15693" y="6249"/>
                  <a:pt x="15687" y="6255"/>
                  <a:pt x="15687" y="6261"/>
                </a:cubicBezTo>
                <a:cubicBezTo>
                  <a:pt x="15681" y="6267"/>
                  <a:pt x="15676" y="6273"/>
                  <a:pt x="15670" y="6285"/>
                </a:cubicBezTo>
                <a:cubicBezTo>
                  <a:pt x="15670" y="6291"/>
                  <a:pt x="15676" y="6297"/>
                  <a:pt x="15670" y="6303"/>
                </a:cubicBezTo>
                <a:cubicBezTo>
                  <a:pt x="15670" y="6309"/>
                  <a:pt x="15664" y="6309"/>
                  <a:pt x="15664" y="6315"/>
                </a:cubicBezTo>
                <a:cubicBezTo>
                  <a:pt x="15664" y="6315"/>
                  <a:pt x="15670" y="6320"/>
                  <a:pt x="15664" y="6326"/>
                </a:cubicBezTo>
                <a:cubicBezTo>
                  <a:pt x="15664" y="6326"/>
                  <a:pt x="15670" y="6332"/>
                  <a:pt x="15664" y="6338"/>
                </a:cubicBezTo>
                <a:lnTo>
                  <a:pt x="15658" y="6344"/>
                </a:lnTo>
                <a:cubicBezTo>
                  <a:pt x="15652" y="6344"/>
                  <a:pt x="15646" y="6344"/>
                  <a:pt x="15646" y="6344"/>
                </a:cubicBezTo>
                <a:cubicBezTo>
                  <a:pt x="15640" y="6344"/>
                  <a:pt x="15640" y="6350"/>
                  <a:pt x="15634" y="6356"/>
                </a:cubicBezTo>
                <a:cubicBezTo>
                  <a:pt x="15634" y="6362"/>
                  <a:pt x="15628" y="6368"/>
                  <a:pt x="15628" y="6374"/>
                </a:cubicBezTo>
                <a:close/>
                <a:moveTo>
                  <a:pt x="15960" y="6131"/>
                </a:moveTo>
                <a:lnTo>
                  <a:pt x="15960" y="6131"/>
                </a:lnTo>
                <a:cubicBezTo>
                  <a:pt x="15954" y="6131"/>
                  <a:pt x="15960" y="6137"/>
                  <a:pt x="15960" y="6142"/>
                </a:cubicBezTo>
                <a:cubicBezTo>
                  <a:pt x="15764" y="6142"/>
                  <a:pt x="15764" y="6142"/>
                  <a:pt x="15764" y="6142"/>
                </a:cubicBezTo>
                <a:cubicBezTo>
                  <a:pt x="15753" y="6142"/>
                  <a:pt x="15753" y="6154"/>
                  <a:pt x="15741" y="6160"/>
                </a:cubicBezTo>
                <a:cubicBezTo>
                  <a:pt x="15735" y="6166"/>
                  <a:pt x="15729" y="6166"/>
                  <a:pt x="15723" y="6166"/>
                </a:cubicBezTo>
                <a:cubicBezTo>
                  <a:pt x="15705" y="6166"/>
                  <a:pt x="15699" y="6166"/>
                  <a:pt x="15687" y="6172"/>
                </a:cubicBezTo>
                <a:cubicBezTo>
                  <a:pt x="15681" y="6172"/>
                  <a:pt x="15681" y="6178"/>
                  <a:pt x="15676" y="6184"/>
                </a:cubicBezTo>
                <a:cubicBezTo>
                  <a:pt x="15676" y="6190"/>
                  <a:pt x="15670" y="6196"/>
                  <a:pt x="15670" y="6202"/>
                </a:cubicBezTo>
                <a:cubicBezTo>
                  <a:pt x="15670" y="6208"/>
                  <a:pt x="15676" y="6214"/>
                  <a:pt x="15676" y="6220"/>
                </a:cubicBezTo>
                <a:cubicBezTo>
                  <a:pt x="15687" y="6214"/>
                  <a:pt x="15699" y="6208"/>
                  <a:pt x="15711" y="6202"/>
                </a:cubicBezTo>
                <a:cubicBezTo>
                  <a:pt x="15711" y="6202"/>
                  <a:pt x="15717" y="6202"/>
                  <a:pt x="15723" y="6196"/>
                </a:cubicBezTo>
                <a:cubicBezTo>
                  <a:pt x="15723" y="6196"/>
                  <a:pt x="15723" y="6190"/>
                  <a:pt x="15729" y="6190"/>
                </a:cubicBezTo>
                <a:cubicBezTo>
                  <a:pt x="15735" y="6184"/>
                  <a:pt x="15735" y="6184"/>
                  <a:pt x="15741" y="6184"/>
                </a:cubicBezTo>
                <a:cubicBezTo>
                  <a:pt x="15747" y="6178"/>
                  <a:pt x="15747" y="6178"/>
                  <a:pt x="15753" y="6178"/>
                </a:cubicBezTo>
                <a:cubicBezTo>
                  <a:pt x="15759" y="6172"/>
                  <a:pt x="15759" y="6178"/>
                  <a:pt x="15764" y="6178"/>
                </a:cubicBezTo>
                <a:cubicBezTo>
                  <a:pt x="15770" y="6172"/>
                  <a:pt x="15770" y="6166"/>
                  <a:pt x="15776" y="6166"/>
                </a:cubicBezTo>
                <a:cubicBezTo>
                  <a:pt x="15800" y="6172"/>
                  <a:pt x="15800" y="6172"/>
                  <a:pt x="15800" y="6172"/>
                </a:cubicBezTo>
                <a:cubicBezTo>
                  <a:pt x="15871" y="6172"/>
                  <a:pt x="15871" y="6172"/>
                  <a:pt x="15871" y="6172"/>
                </a:cubicBezTo>
                <a:cubicBezTo>
                  <a:pt x="15871" y="6172"/>
                  <a:pt x="15877" y="6172"/>
                  <a:pt x="15883" y="6172"/>
                </a:cubicBezTo>
                <a:lnTo>
                  <a:pt x="15889" y="6178"/>
                </a:lnTo>
                <a:cubicBezTo>
                  <a:pt x="15901" y="6184"/>
                  <a:pt x="15901" y="6190"/>
                  <a:pt x="15907" y="6190"/>
                </a:cubicBezTo>
                <a:cubicBezTo>
                  <a:pt x="15913" y="6190"/>
                  <a:pt x="15919" y="6190"/>
                  <a:pt x="15925" y="6190"/>
                </a:cubicBezTo>
                <a:cubicBezTo>
                  <a:pt x="15930" y="6184"/>
                  <a:pt x="15936" y="6184"/>
                  <a:pt x="15936" y="6184"/>
                </a:cubicBezTo>
                <a:cubicBezTo>
                  <a:pt x="15942" y="6178"/>
                  <a:pt x="15942" y="6172"/>
                  <a:pt x="15948" y="6172"/>
                </a:cubicBezTo>
                <a:cubicBezTo>
                  <a:pt x="15948" y="6166"/>
                  <a:pt x="15954" y="6172"/>
                  <a:pt x="15960" y="6172"/>
                </a:cubicBezTo>
                <a:cubicBezTo>
                  <a:pt x="15966" y="6166"/>
                  <a:pt x="15966" y="6166"/>
                  <a:pt x="15966" y="6166"/>
                </a:cubicBezTo>
                <a:cubicBezTo>
                  <a:pt x="15972" y="6160"/>
                  <a:pt x="15972" y="6154"/>
                  <a:pt x="15978" y="6154"/>
                </a:cubicBezTo>
                <a:cubicBezTo>
                  <a:pt x="15984" y="6142"/>
                  <a:pt x="15990" y="6137"/>
                  <a:pt x="15990" y="6125"/>
                </a:cubicBezTo>
                <a:cubicBezTo>
                  <a:pt x="15978" y="6125"/>
                  <a:pt x="15972" y="6125"/>
                  <a:pt x="15960" y="6131"/>
                </a:cubicBezTo>
                <a:close/>
                <a:moveTo>
                  <a:pt x="15901" y="6741"/>
                </a:moveTo>
                <a:lnTo>
                  <a:pt x="15901" y="6741"/>
                </a:lnTo>
                <a:cubicBezTo>
                  <a:pt x="15901" y="6747"/>
                  <a:pt x="15895" y="6753"/>
                  <a:pt x="15895" y="6753"/>
                </a:cubicBezTo>
                <a:cubicBezTo>
                  <a:pt x="15895" y="6765"/>
                  <a:pt x="15907" y="6765"/>
                  <a:pt x="15919" y="6771"/>
                </a:cubicBezTo>
                <a:cubicBezTo>
                  <a:pt x="15919" y="6771"/>
                  <a:pt x="15925" y="6771"/>
                  <a:pt x="15930" y="6771"/>
                </a:cubicBezTo>
                <a:cubicBezTo>
                  <a:pt x="15936" y="6771"/>
                  <a:pt x="15936" y="6777"/>
                  <a:pt x="15942" y="6777"/>
                </a:cubicBezTo>
                <a:cubicBezTo>
                  <a:pt x="15948" y="6777"/>
                  <a:pt x="15954" y="6765"/>
                  <a:pt x="15960" y="6753"/>
                </a:cubicBezTo>
                <a:cubicBezTo>
                  <a:pt x="15966" y="6747"/>
                  <a:pt x="15972" y="6741"/>
                  <a:pt x="15978" y="6735"/>
                </a:cubicBezTo>
                <a:cubicBezTo>
                  <a:pt x="15984" y="6730"/>
                  <a:pt x="15990" y="6724"/>
                  <a:pt x="15996" y="6724"/>
                </a:cubicBezTo>
                <a:cubicBezTo>
                  <a:pt x="15996" y="6718"/>
                  <a:pt x="16002" y="6718"/>
                  <a:pt x="16008" y="6718"/>
                </a:cubicBezTo>
                <a:cubicBezTo>
                  <a:pt x="16014" y="6718"/>
                  <a:pt x="16019" y="6718"/>
                  <a:pt x="16031" y="6718"/>
                </a:cubicBezTo>
                <a:cubicBezTo>
                  <a:pt x="16037" y="6712"/>
                  <a:pt x="16043" y="6700"/>
                  <a:pt x="16049" y="6694"/>
                </a:cubicBezTo>
                <a:cubicBezTo>
                  <a:pt x="16061" y="6694"/>
                  <a:pt x="16067" y="6688"/>
                  <a:pt x="16073" y="6688"/>
                </a:cubicBezTo>
                <a:cubicBezTo>
                  <a:pt x="16085" y="6688"/>
                  <a:pt x="16091" y="6688"/>
                  <a:pt x="16096" y="6688"/>
                </a:cubicBezTo>
                <a:cubicBezTo>
                  <a:pt x="16102" y="6688"/>
                  <a:pt x="16102" y="6688"/>
                  <a:pt x="16108" y="6688"/>
                </a:cubicBezTo>
                <a:cubicBezTo>
                  <a:pt x="16114" y="6688"/>
                  <a:pt x="16114" y="6682"/>
                  <a:pt x="16114" y="6676"/>
                </a:cubicBezTo>
                <a:cubicBezTo>
                  <a:pt x="16108" y="6676"/>
                  <a:pt x="16108" y="6676"/>
                  <a:pt x="16102" y="6670"/>
                </a:cubicBezTo>
                <a:cubicBezTo>
                  <a:pt x="16096" y="6670"/>
                  <a:pt x="16096" y="6664"/>
                  <a:pt x="16091" y="6658"/>
                </a:cubicBezTo>
                <a:cubicBezTo>
                  <a:pt x="16085" y="6658"/>
                  <a:pt x="16079" y="6658"/>
                  <a:pt x="16067" y="6658"/>
                </a:cubicBezTo>
                <a:cubicBezTo>
                  <a:pt x="16067" y="6658"/>
                  <a:pt x="16061" y="6658"/>
                  <a:pt x="16055" y="6658"/>
                </a:cubicBezTo>
                <a:lnTo>
                  <a:pt x="16049" y="6658"/>
                </a:lnTo>
                <a:cubicBezTo>
                  <a:pt x="16043" y="6664"/>
                  <a:pt x="16043" y="6670"/>
                  <a:pt x="16037" y="6670"/>
                </a:cubicBezTo>
                <a:cubicBezTo>
                  <a:pt x="16031" y="6676"/>
                  <a:pt x="16025" y="6676"/>
                  <a:pt x="16025" y="6676"/>
                </a:cubicBezTo>
                <a:cubicBezTo>
                  <a:pt x="16019" y="6676"/>
                  <a:pt x="16014" y="6676"/>
                  <a:pt x="16014" y="6676"/>
                </a:cubicBezTo>
                <a:cubicBezTo>
                  <a:pt x="16008" y="6682"/>
                  <a:pt x="16008" y="6688"/>
                  <a:pt x="16002" y="6688"/>
                </a:cubicBezTo>
                <a:cubicBezTo>
                  <a:pt x="15996" y="6688"/>
                  <a:pt x="15990" y="6688"/>
                  <a:pt x="15984" y="6688"/>
                </a:cubicBezTo>
                <a:cubicBezTo>
                  <a:pt x="15984" y="6688"/>
                  <a:pt x="15978" y="6688"/>
                  <a:pt x="15972" y="6694"/>
                </a:cubicBezTo>
                <a:cubicBezTo>
                  <a:pt x="15972" y="6694"/>
                  <a:pt x="15978" y="6700"/>
                  <a:pt x="15972" y="6706"/>
                </a:cubicBezTo>
                <a:cubicBezTo>
                  <a:pt x="15966" y="6706"/>
                  <a:pt x="15954" y="6706"/>
                  <a:pt x="15948" y="6706"/>
                </a:cubicBezTo>
                <a:cubicBezTo>
                  <a:pt x="15942" y="6706"/>
                  <a:pt x="15942" y="6706"/>
                  <a:pt x="15936" y="6706"/>
                </a:cubicBezTo>
                <a:cubicBezTo>
                  <a:pt x="15930" y="6706"/>
                  <a:pt x="15930" y="6718"/>
                  <a:pt x="15925" y="6718"/>
                </a:cubicBezTo>
                <a:cubicBezTo>
                  <a:pt x="15925" y="6724"/>
                  <a:pt x="15919" y="6724"/>
                  <a:pt x="15913" y="6730"/>
                </a:cubicBezTo>
                <a:cubicBezTo>
                  <a:pt x="15913" y="6730"/>
                  <a:pt x="15901" y="6735"/>
                  <a:pt x="15901" y="6741"/>
                </a:cubicBezTo>
                <a:cubicBezTo>
                  <a:pt x="15901" y="6747"/>
                  <a:pt x="15901" y="6747"/>
                  <a:pt x="15901" y="6747"/>
                </a:cubicBezTo>
                <a:cubicBezTo>
                  <a:pt x="15901" y="6753"/>
                  <a:pt x="15907" y="6753"/>
                  <a:pt x="15907" y="6759"/>
                </a:cubicBezTo>
                <a:lnTo>
                  <a:pt x="15901" y="6741"/>
                </a:lnTo>
                <a:close/>
                <a:moveTo>
                  <a:pt x="15877" y="6795"/>
                </a:moveTo>
                <a:lnTo>
                  <a:pt x="15877" y="6795"/>
                </a:lnTo>
                <a:cubicBezTo>
                  <a:pt x="15871" y="6795"/>
                  <a:pt x="15865" y="6801"/>
                  <a:pt x="15853" y="6807"/>
                </a:cubicBezTo>
                <a:cubicBezTo>
                  <a:pt x="15859" y="6813"/>
                  <a:pt x="15859" y="6813"/>
                  <a:pt x="15859" y="6818"/>
                </a:cubicBezTo>
                <a:cubicBezTo>
                  <a:pt x="15895" y="6818"/>
                  <a:pt x="15895" y="6818"/>
                  <a:pt x="15895" y="6818"/>
                </a:cubicBezTo>
                <a:cubicBezTo>
                  <a:pt x="15895" y="6801"/>
                  <a:pt x="15895" y="6801"/>
                  <a:pt x="15895" y="6801"/>
                </a:cubicBezTo>
                <a:cubicBezTo>
                  <a:pt x="15889" y="6789"/>
                  <a:pt x="15889" y="6789"/>
                  <a:pt x="15889" y="6789"/>
                </a:cubicBezTo>
                <a:cubicBezTo>
                  <a:pt x="15883" y="6789"/>
                  <a:pt x="15883" y="6789"/>
                  <a:pt x="15877" y="6795"/>
                </a:cubicBezTo>
                <a:close/>
                <a:moveTo>
                  <a:pt x="15699" y="6676"/>
                </a:moveTo>
                <a:lnTo>
                  <a:pt x="15699" y="6676"/>
                </a:lnTo>
                <a:cubicBezTo>
                  <a:pt x="15705" y="6682"/>
                  <a:pt x="15711" y="6688"/>
                  <a:pt x="15723" y="6694"/>
                </a:cubicBezTo>
                <a:cubicBezTo>
                  <a:pt x="15747" y="6694"/>
                  <a:pt x="15759" y="6694"/>
                  <a:pt x="15782" y="6694"/>
                </a:cubicBezTo>
                <a:cubicBezTo>
                  <a:pt x="15794" y="6694"/>
                  <a:pt x="15794" y="6694"/>
                  <a:pt x="15794" y="6694"/>
                </a:cubicBezTo>
                <a:cubicBezTo>
                  <a:pt x="15812" y="6694"/>
                  <a:pt x="15824" y="6694"/>
                  <a:pt x="15842" y="6694"/>
                </a:cubicBezTo>
                <a:cubicBezTo>
                  <a:pt x="15847" y="6694"/>
                  <a:pt x="15853" y="6688"/>
                  <a:pt x="15853" y="6688"/>
                </a:cubicBezTo>
                <a:cubicBezTo>
                  <a:pt x="15859" y="6688"/>
                  <a:pt x="15865" y="6688"/>
                  <a:pt x="15865" y="6688"/>
                </a:cubicBezTo>
                <a:cubicBezTo>
                  <a:pt x="15871" y="6688"/>
                  <a:pt x="15871" y="6688"/>
                  <a:pt x="15877" y="6688"/>
                </a:cubicBezTo>
                <a:cubicBezTo>
                  <a:pt x="15883" y="6688"/>
                  <a:pt x="15883" y="6682"/>
                  <a:pt x="15889" y="6682"/>
                </a:cubicBezTo>
                <a:cubicBezTo>
                  <a:pt x="15895" y="6676"/>
                  <a:pt x="15895" y="6670"/>
                  <a:pt x="15901" y="6670"/>
                </a:cubicBezTo>
                <a:cubicBezTo>
                  <a:pt x="15907" y="6670"/>
                  <a:pt x="15907" y="6670"/>
                  <a:pt x="15913" y="6670"/>
                </a:cubicBezTo>
                <a:cubicBezTo>
                  <a:pt x="15919" y="6670"/>
                  <a:pt x="15925" y="6670"/>
                  <a:pt x="15936" y="6670"/>
                </a:cubicBezTo>
                <a:cubicBezTo>
                  <a:pt x="15942" y="6670"/>
                  <a:pt x="15942" y="6670"/>
                  <a:pt x="15948" y="6670"/>
                </a:cubicBezTo>
                <a:cubicBezTo>
                  <a:pt x="15954" y="6670"/>
                  <a:pt x="15954" y="6664"/>
                  <a:pt x="15960" y="6658"/>
                </a:cubicBezTo>
                <a:cubicBezTo>
                  <a:pt x="15954" y="6652"/>
                  <a:pt x="15954" y="6652"/>
                  <a:pt x="15954" y="6652"/>
                </a:cubicBezTo>
                <a:cubicBezTo>
                  <a:pt x="15948" y="6652"/>
                  <a:pt x="15948" y="6647"/>
                  <a:pt x="15942" y="6652"/>
                </a:cubicBezTo>
                <a:cubicBezTo>
                  <a:pt x="15936" y="6652"/>
                  <a:pt x="15936" y="6658"/>
                  <a:pt x="15930" y="6658"/>
                </a:cubicBezTo>
                <a:cubicBezTo>
                  <a:pt x="15919" y="6658"/>
                  <a:pt x="15907" y="6658"/>
                  <a:pt x="15895" y="6658"/>
                </a:cubicBezTo>
                <a:cubicBezTo>
                  <a:pt x="15889" y="6658"/>
                  <a:pt x="15877" y="6664"/>
                  <a:pt x="15871" y="6664"/>
                </a:cubicBezTo>
                <a:cubicBezTo>
                  <a:pt x="15859" y="6664"/>
                  <a:pt x="15859" y="6664"/>
                  <a:pt x="15859" y="6664"/>
                </a:cubicBezTo>
                <a:cubicBezTo>
                  <a:pt x="15853" y="6664"/>
                  <a:pt x="15853" y="6664"/>
                  <a:pt x="15847" y="6664"/>
                </a:cubicBezTo>
                <a:cubicBezTo>
                  <a:pt x="15847" y="6664"/>
                  <a:pt x="15842" y="6664"/>
                  <a:pt x="15836" y="6664"/>
                </a:cubicBezTo>
                <a:cubicBezTo>
                  <a:pt x="15830" y="6670"/>
                  <a:pt x="15830" y="6670"/>
                  <a:pt x="15818" y="6670"/>
                </a:cubicBezTo>
                <a:cubicBezTo>
                  <a:pt x="15812" y="6670"/>
                  <a:pt x="15812" y="6670"/>
                  <a:pt x="15806" y="6670"/>
                </a:cubicBezTo>
                <a:cubicBezTo>
                  <a:pt x="15800" y="6670"/>
                  <a:pt x="15794" y="6658"/>
                  <a:pt x="15788" y="6658"/>
                </a:cubicBezTo>
                <a:cubicBezTo>
                  <a:pt x="15782" y="6658"/>
                  <a:pt x="15776" y="6658"/>
                  <a:pt x="15764" y="6652"/>
                </a:cubicBezTo>
                <a:cubicBezTo>
                  <a:pt x="15759" y="6652"/>
                  <a:pt x="15759" y="6652"/>
                  <a:pt x="15747" y="6652"/>
                </a:cubicBezTo>
                <a:cubicBezTo>
                  <a:pt x="15741" y="6652"/>
                  <a:pt x="15741" y="6652"/>
                  <a:pt x="15735" y="6652"/>
                </a:cubicBezTo>
                <a:cubicBezTo>
                  <a:pt x="15729" y="6658"/>
                  <a:pt x="15723" y="6658"/>
                  <a:pt x="15717" y="6658"/>
                </a:cubicBezTo>
                <a:cubicBezTo>
                  <a:pt x="15711" y="6664"/>
                  <a:pt x="15711" y="6670"/>
                  <a:pt x="15705" y="6670"/>
                </a:cubicBezTo>
                <a:cubicBezTo>
                  <a:pt x="15687" y="6670"/>
                  <a:pt x="15687" y="6670"/>
                  <a:pt x="15687" y="6670"/>
                </a:cubicBezTo>
                <a:lnTo>
                  <a:pt x="15699" y="6676"/>
                </a:lnTo>
                <a:close/>
                <a:moveTo>
                  <a:pt x="15676" y="6712"/>
                </a:moveTo>
                <a:lnTo>
                  <a:pt x="15676" y="6712"/>
                </a:lnTo>
                <a:cubicBezTo>
                  <a:pt x="15670" y="6718"/>
                  <a:pt x="15664" y="6718"/>
                  <a:pt x="15658" y="6724"/>
                </a:cubicBezTo>
                <a:cubicBezTo>
                  <a:pt x="15658" y="6730"/>
                  <a:pt x="15658" y="6730"/>
                  <a:pt x="15664" y="6735"/>
                </a:cubicBezTo>
                <a:cubicBezTo>
                  <a:pt x="15664" y="6741"/>
                  <a:pt x="15670" y="6741"/>
                  <a:pt x="15670" y="6741"/>
                </a:cubicBezTo>
                <a:cubicBezTo>
                  <a:pt x="15676" y="6747"/>
                  <a:pt x="15676" y="6753"/>
                  <a:pt x="15676" y="6753"/>
                </a:cubicBezTo>
                <a:cubicBezTo>
                  <a:pt x="15681" y="6759"/>
                  <a:pt x="15681" y="6765"/>
                  <a:pt x="15687" y="6765"/>
                </a:cubicBezTo>
                <a:cubicBezTo>
                  <a:pt x="15693" y="6771"/>
                  <a:pt x="15693" y="6771"/>
                  <a:pt x="15699" y="6771"/>
                </a:cubicBezTo>
                <a:cubicBezTo>
                  <a:pt x="15711" y="6771"/>
                  <a:pt x="15717" y="6771"/>
                  <a:pt x="15723" y="6771"/>
                </a:cubicBezTo>
                <a:cubicBezTo>
                  <a:pt x="15741" y="6771"/>
                  <a:pt x="15747" y="6771"/>
                  <a:pt x="15759" y="6765"/>
                </a:cubicBezTo>
                <a:cubicBezTo>
                  <a:pt x="15759" y="6753"/>
                  <a:pt x="15759" y="6753"/>
                  <a:pt x="15759" y="6753"/>
                </a:cubicBezTo>
                <a:cubicBezTo>
                  <a:pt x="15753" y="6753"/>
                  <a:pt x="15753" y="6753"/>
                  <a:pt x="15747" y="6753"/>
                </a:cubicBezTo>
                <a:cubicBezTo>
                  <a:pt x="15741" y="6753"/>
                  <a:pt x="15735" y="6747"/>
                  <a:pt x="15735" y="6747"/>
                </a:cubicBezTo>
                <a:cubicBezTo>
                  <a:pt x="15729" y="6741"/>
                  <a:pt x="15735" y="6735"/>
                  <a:pt x="15729" y="6735"/>
                </a:cubicBezTo>
                <a:cubicBezTo>
                  <a:pt x="15729" y="6735"/>
                  <a:pt x="15723" y="6735"/>
                  <a:pt x="15717" y="6730"/>
                </a:cubicBezTo>
                <a:cubicBezTo>
                  <a:pt x="15717" y="6730"/>
                  <a:pt x="15711" y="6730"/>
                  <a:pt x="15705" y="6730"/>
                </a:cubicBezTo>
                <a:cubicBezTo>
                  <a:pt x="15699" y="6730"/>
                  <a:pt x="15699" y="6724"/>
                  <a:pt x="15699" y="6718"/>
                </a:cubicBezTo>
                <a:cubicBezTo>
                  <a:pt x="15693" y="6718"/>
                  <a:pt x="15681" y="6712"/>
                  <a:pt x="15676" y="6712"/>
                </a:cubicBezTo>
                <a:close/>
                <a:moveTo>
                  <a:pt x="15533" y="6664"/>
                </a:moveTo>
                <a:lnTo>
                  <a:pt x="15533" y="6664"/>
                </a:lnTo>
                <a:cubicBezTo>
                  <a:pt x="15527" y="6664"/>
                  <a:pt x="15515" y="6670"/>
                  <a:pt x="15515" y="6676"/>
                </a:cubicBezTo>
                <a:cubicBezTo>
                  <a:pt x="15515" y="6682"/>
                  <a:pt x="15521" y="6682"/>
                  <a:pt x="15527" y="6688"/>
                </a:cubicBezTo>
                <a:cubicBezTo>
                  <a:pt x="15533" y="6700"/>
                  <a:pt x="15545" y="6694"/>
                  <a:pt x="15563" y="6694"/>
                </a:cubicBezTo>
                <a:cubicBezTo>
                  <a:pt x="15569" y="6694"/>
                  <a:pt x="15575" y="6694"/>
                  <a:pt x="15581" y="6694"/>
                </a:cubicBezTo>
                <a:cubicBezTo>
                  <a:pt x="15587" y="6688"/>
                  <a:pt x="15592" y="6688"/>
                  <a:pt x="15592" y="6688"/>
                </a:cubicBezTo>
                <a:cubicBezTo>
                  <a:pt x="15598" y="6682"/>
                  <a:pt x="15598" y="6676"/>
                  <a:pt x="15604" y="6676"/>
                </a:cubicBezTo>
                <a:cubicBezTo>
                  <a:pt x="15610" y="6670"/>
                  <a:pt x="15622" y="6676"/>
                  <a:pt x="15628" y="6676"/>
                </a:cubicBezTo>
                <a:cubicBezTo>
                  <a:pt x="15640" y="6676"/>
                  <a:pt x="15646" y="6676"/>
                  <a:pt x="15658" y="6676"/>
                </a:cubicBezTo>
                <a:lnTo>
                  <a:pt x="15664" y="6676"/>
                </a:lnTo>
                <a:lnTo>
                  <a:pt x="15664" y="6676"/>
                </a:lnTo>
                <a:cubicBezTo>
                  <a:pt x="15658" y="6670"/>
                  <a:pt x="15664" y="6664"/>
                  <a:pt x="15664" y="6658"/>
                </a:cubicBezTo>
                <a:cubicBezTo>
                  <a:pt x="15652" y="6658"/>
                  <a:pt x="15646" y="6664"/>
                  <a:pt x="15640" y="6658"/>
                </a:cubicBezTo>
                <a:cubicBezTo>
                  <a:pt x="15634" y="6658"/>
                  <a:pt x="15634" y="6658"/>
                  <a:pt x="15628" y="6652"/>
                </a:cubicBezTo>
                <a:cubicBezTo>
                  <a:pt x="15622" y="6652"/>
                  <a:pt x="15616" y="6658"/>
                  <a:pt x="15616" y="6652"/>
                </a:cubicBezTo>
                <a:cubicBezTo>
                  <a:pt x="15610" y="6652"/>
                  <a:pt x="15604" y="6652"/>
                  <a:pt x="15598" y="6652"/>
                </a:cubicBezTo>
                <a:cubicBezTo>
                  <a:pt x="15587" y="6652"/>
                  <a:pt x="15587" y="6652"/>
                  <a:pt x="15581" y="6652"/>
                </a:cubicBezTo>
                <a:cubicBezTo>
                  <a:pt x="15575" y="6652"/>
                  <a:pt x="15569" y="6658"/>
                  <a:pt x="15569" y="6658"/>
                </a:cubicBezTo>
                <a:cubicBezTo>
                  <a:pt x="15563" y="6658"/>
                  <a:pt x="15563" y="6664"/>
                  <a:pt x="15557" y="6664"/>
                </a:cubicBezTo>
                <a:cubicBezTo>
                  <a:pt x="15551" y="6664"/>
                  <a:pt x="15545" y="6664"/>
                  <a:pt x="15533" y="6664"/>
                </a:cubicBezTo>
                <a:close/>
                <a:moveTo>
                  <a:pt x="14917" y="6569"/>
                </a:moveTo>
                <a:lnTo>
                  <a:pt x="14917" y="6569"/>
                </a:lnTo>
                <a:cubicBezTo>
                  <a:pt x="14917" y="6581"/>
                  <a:pt x="14917" y="6581"/>
                  <a:pt x="14917" y="6581"/>
                </a:cubicBezTo>
                <a:cubicBezTo>
                  <a:pt x="14952" y="6581"/>
                  <a:pt x="14952" y="6581"/>
                  <a:pt x="14952" y="6581"/>
                </a:cubicBezTo>
                <a:cubicBezTo>
                  <a:pt x="14952" y="6605"/>
                  <a:pt x="14952" y="6605"/>
                  <a:pt x="14952" y="6605"/>
                </a:cubicBezTo>
                <a:cubicBezTo>
                  <a:pt x="14958" y="6605"/>
                  <a:pt x="14964" y="6605"/>
                  <a:pt x="14970" y="6605"/>
                </a:cubicBezTo>
                <a:cubicBezTo>
                  <a:pt x="14976" y="6605"/>
                  <a:pt x="14982" y="6605"/>
                  <a:pt x="14982" y="6605"/>
                </a:cubicBezTo>
                <a:cubicBezTo>
                  <a:pt x="14994" y="6611"/>
                  <a:pt x="14994" y="6611"/>
                  <a:pt x="14994" y="6611"/>
                </a:cubicBezTo>
                <a:cubicBezTo>
                  <a:pt x="15000" y="6617"/>
                  <a:pt x="15000" y="6623"/>
                  <a:pt x="15005" y="6623"/>
                </a:cubicBezTo>
                <a:cubicBezTo>
                  <a:pt x="15005" y="6629"/>
                  <a:pt x="15012" y="6635"/>
                  <a:pt x="15017" y="6635"/>
                </a:cubicBezTo>
                <a:cubicBezTo>
                  <a:pt x="15023" y="6641"/>
                  <a:pt x="15023" y="6641"/>
                  <a:pt x="15035" y="6641"/>
                </a:cubicBezTo>
                <a:cubicBezTo>
                  <a:pt x="15047" y="6641"/>
                  <a:pt x="15047" y="6629"/>
                  <a:pt x="15059" y="6629"/>
                </a:cubicBezTo>
                <a:cubicBezTo>
                  <a:pt x="15065" y="6629"/>
                  <a:pt x="15071" y="6629"/>
                  <a:pt x="15071" y="6629"/>
                </a:cubicBezTo>
                <a:cubicBezTo>
                  <a:pt x="15083" y="6629"/>
                  <a:pt x="15089" y="6629"/>
                  <a:pt x="15094" y="6629"/>
                </a:cubicBezTo>
                <a:cubicBezTo>
                  <a:pt x="15106" y="6629"/>
                  <a:pt x="15112" y="6623"/>
                  <a:pt x="15118" y="6623"/>
                </a:cubicBezTo>
                <a:cubicBezTo>
                  <a:pt x="15130" y="6623"/>
                  <a:pt x="15136" y="6623"/>
                  <a:pt x="15142" y="6629"/>
                </a:cubicBezTo>
                <a:cubicBezTo>
                  <a:pt x="15148" y="6629"/>
                  <a:pt x="15148" y="6635"/>
                  <a:pt x="15148" y="6641"/>
                </a:cubicBezTo>
                <a:cubicBezTo>
                  <a:pt x="15154" y="6641"/>
                  <a:pt x="15154" y="6647"/>
                  <a:pt x="15160" y="6647"/>
                </a:cubicBezTo>
                <a:cubicBezTo>
                  <a:pt x="15166" y="6647"/>
                  <a:pt x="15166" y="6647"/>
                  <a:pt x="15171" y="6647"/>
                </a:cubicBezTo>
                <a:cubicBezTo>
                  <a:pt x="15183" y="6647"/>
                  <a:pt x="15189" y="6647"/>
                  <a:pt x="15195" y="6647"/>
                </a:cubicBezTo>
                <a:cubicBezTo>
                  <a:pt x="15207" y="6647"/>
                  <a:pt x="15213" y="6647"/>
                  <a:pt x="15225" y="6647"/>
                </a:cubicBezTo>
                <a:cubicBezTo>
                  <a:pt x="15237" y="6652"/>
                  <a:pt x="15237" y="6658"/>
                  <a:pt x="15249" y="6664"/>
                </a:cubicBezTo>
                <a:cubicBezTo>
                  <a:pt x="15255" y="6664"/>
                  <a:pt x="15255" y="6670"/>
                  <a:pt x="15260" y="6670"/>
                </a:cubicBezTo>
                <a:cubicBezTo>
                  <a:pt x="15260" y="6670"/>
                  <a:pt x="15266" y="6670"/>
                  <a:pt x="15272" y="6670"/>
                </a:cubicBezTo>
                <a:cubicBezTo>
                  <a:pt x="15284" y="6676"/>
                  <a:pt x="15290" y="6676"/>
                  <a:pt x="15296" y="6676"/>
                </a:cubicBezTo>
                <a:cubicBezTo>
                  <a:pt x="15296" y="6670"/>
                  <a:pt x="15296" y="6670"/>
                  <a:pt x="15296" y="6664"/>
                </a:cubicBezTo>
                <a:cubicBezTo>
                  <a:pt x="15296" y="6658"/>
                  <a:pt x="15302" y="6658"/>
                  <a:pt x="15302" y="6652"/>
                </a:cubicBezTo>
                <a:cubicBezTo>
                  <a:pt x="15308" y="6652"/>
                  <a:pt x="15314" y="6652"/>
                  <a:pt x="15314" y="6652"/>
                </a:cubicBezTo>
                <a:cubicBezTo>
                  <a:pt x="15320" y="6652"/>
                  <a:pt x="15320" y="6658"/>
                  <a:pt x="15326" y="6658"/>
                </a:cubicBezTo>
                <a:cubicBezTo>
                  <a:pt x="15332" y="6664"/>
                  <a:pt x="15332" y="6658"/>
                  <a:pt x="15337" y="6658"/>
                </a:cubicBezTo>
                <a:cubicBezTo>
                  <a:pt x="15349" y="6658"/>
                  <a:pt x="15349" y="6658"/>
                  <a:pt x="15349" y="6658"/>
                </a:cubicBezTo>
                <a:cubicBezTo>
                  <a:pt x="15355" y="6658"/>
                  <a:pt x="15361" y="6652"/>
                  <a:pt x="15367" y="6652"/>
                </a:cubicBezTo>
                <a:cubicBezTo>
                  <a:pt x="15373" y="6652"/>
                  <a:pt x="15379" y="6658"/>
                  <a:pt x="15385" y="6658"/>
                </a:cubicBezTo>
                <a:cubicBezTo>
                  <a:pt x="15391" y="6664"/>
                  <a:pt x="15397" y="6664"/>
                  <a:pt x="15397" y="6664"/>
                </a:cubicBezTo>
                <a:cubicBezTo>
                  <a:pt x="15403" y="6664"/>
                  <a:pt x="15403" y="6670"/>
                  <a:pt x="15409" y="6676"/>
                </a:cubicBezTo>
                <a:cubicBezTo>
                  <a:pt x="15415" y="6682"/>
                  <a:pt x="15421" y="6688"/>
                  <a:pt x="15426" y="6688"/>
                </a:cubicBezTo>
                <a:cubicBezTo>
                  <a:pt x="15438" y="6694"/>
                  <a:pt x="15444" y="6694"/>
                  <a:pt x="15456" y="6694"/>
                </a:cubicBezTo>
                <a:cubicBezTo>
                  <a:pt x="15468" y="6694"/>
                  <a:pt x="15468" y="6694"/>
                  <a:pt x="15468" y="6694"/>
                </a:cubicBezTo>
                <a:cubicBezTo>
                  <a:pt x="15474" y="6694"/>
                  <a:pt x="15474" y="6688"/>
                  <a:pt x="15480" y="6688"/>
                </a:cubicBezTo>
                <a:cubicBezTo>
                  <a:pt x="15474" y="6676"/>
                  <a:pt x="15468" y="6670"/>
                  <a:pt x="15468" y="6664"/>
                </a:cubicBezTo>
                <a:cubicBezTo>
                  <a:pt x="15462" y="6658"/>
                  <a:pt x="15462" y="6652"/>
                  <a:pt x="15456" y="6652"/>
                </a:cubicBezTo>
                <a:cubicBezTo>
                  <a:pt x="15450" y="6652"/>
                  <a:pt x="15450" y="6652"/>
                  <a:pt x="15444" y="6652"/>
                </a:cubicBezTo>
                <a:cubicBezTo>
                  <a:pt x="15432" y="6647"/>
                  <a:pt x="15426" y="6641"/>
                  <a:pt x="15426" y="6629"/>
                </a:cubicBezTo>
                <a:cubicBezTo>
                  <a:pt x="15337" y="6629"/>
                  <a:pt x="15337" y="6629"/>
                  <a:pt x="15337" y="6629"/>
                </a:cubicBezTo>
                <a:cubicBezTo>
                  <a:pt x="15337" y="6629"/>
                  <a:pt x="15332" y="6623"/>
                  <a:pt x="15337" y="6617"/>
                </a:cubicBezTo>
                <a:cubicBezTo>
                  <a:pt x="15337" y="6611"/>
                  <a:pt x="15337" y="6611"/>
                  <a:pt x="15344" y="6605"/>
                </a:cubicBezTo>
                <a:lnTo>
                  <a:pt x="15349" y="6605"/>
                </a:lnTo>
                <a:cubicBezTo>
                  <a:pt x="15361" y="6599"/>
                  <a:pt x="15367" y="6605"/>
                  <a:pt x="15373" y="6605"/>
                </a:cubicBezTo>
                <a:cubicBezTo>
                  <a:pt x="15385" y="6605"/>
                  <a:pt x="15391" y="6599"/>
                  <a:pt x="15397" y="6593"/>
                </a:cubicBezTo>
                <a:cubicBezTo>
                  <a:pt x="15391" y="6593"/>
                  <a:pt x="15385" y="6593"/>
                  <a:pt x="15373" y="6587"/>
                </a:cubicBezTo>
                <a:cubicBezTo>
                  <a:pt x="15373" y="6587"/>
                  <a:pt x="15367" y="6587"/>
                  <a:pt x="15361" y="6581"/>
                </a:cubicBezTo>
                <a:cubicBezTo>
                  <a:pt x="15361" y="6581"/>
                  <a:pt x="15355" y="6587"/>
                  <a:pt x="15349" y="6581"/>
                </a:cubicBezTo>
                <a:cubicBezTo>
                  <a:pt x="15344" y="6581"/>
                  <a:pt x="15337" y="6575"/>
                  <a:pt x="15326" y="6575"/>
                </a:cubicBezTo>
                <a:cubicBezTo>
                  <a:pt x="15320" y="6575"/>
                  <a:pt x="15314" y="6581"/>
                  <a:pt x="15302" y="6581"/>
                </a:cubicBezTo>
                <a:cubicBezTo>
                  <a:pt x="15296" y="6581"/>
                  <a:pt x="15296" y="6575"/>
                  <a:pt x="15290" y="6575"/>
                </a:cubicBezTo>
                <a:cubicBezTo>
                  <a:pt x="15278" y="6575"/>
                  <a:pt x="15266" y="6581"/>
                  <a:pt x="15255" y="6575"/>
                </a:cubicBezTo>
                <a:cubicBezTo>
                  <a:pt x="15249" y="6575"/>
                  <a:pt x="15243" y="6569"/>
                  <a:pt x="15231" y="6563"/>
                </a:cubicBezTo>
                <a:cubicBezTo>
                  <a:pt x="15225" y="6563"/>
                  <a:pt x="15219" y="6558"/>
                  <a:pt x="15207" y="6558"/>
                </a:cubicBezTo>
                <a:lnTo>
                  <a:pt x="14917" y="6569"/>
                </a:lnTo>
                <a:close/>
                <a:moveTo>
                  <a:pt x="14739" y="6486"/>
                </a:moveTo>
                <a:lnTo>
                  <a:pt x="14739" y="6486"/>
                </a:lnTo>
                <a:cubicBezTo>
                  <a:pt x="14739" y="6486"/>
                  <a:pt x="14733" y="6492"/>
                  <a:pt x="14733" y="6498"/>
                </a:cubicBezTo>
                <a:lnTo>
                  <a:pt x="14733" y="6504"/>
                </a:lnTo>
                <a:cubicBezTo>
                  <a:pt x="14745" y="6516"/>
                  <a:pt x="14745" y="6516"/>
                  <a:pt x="14745" y="6516"/>
                </a:cubicBezTo>
                <a:cubicBezTo>
                  <a:pt x="14745" y="6504"/>
                  <a:pt x="14745" y="6504"/>
                  <a:pt x="14745" y="6504"/>
                </a:cubicBezTo>
                <a:cubicBezTo>
                  <a:pt x="14745" y="6498"/>
                  <a:pt x="14739" y="6498"/>
                  <a:pt x="14739" y="6498"/>
                </a:cubicBezTo>
                <a:lnTo>
                  <a:pt x="14739" y="6486"/>
                </a:lnTo>
                <a:close/>
                <a:moveTo>
                  <a:pt x="15148" y="6095"/>
                </a:moveTo>
                <a:lnTo>
                  <a:pt x="15148" y="6095"/>
                </a:lnTo>
                <a:cubicBezTo>
                  <a:pt x="15136" y="6095"/>
                  <a:pt x="15136" y="6095"/>
                  <a:pt x="15136" y="6095"/>
                </a:cubicBezTo>
                <a:cubicBezTo>
                  <a:pt x="15130" y="6095"/>
                  <a:pt x="15130" y="6095"/>
                  <a:pt x="15124" y="6101"/>
                </a:cubicBezTo>
                <a:cubicBezTo>
                  <a:pt x="15124" y="6119"/>
                  <a:pt x="15124" y="6131"/>
                  <a:pt x="15118" y="6142"/>
                </a:cubicBezTo>
                <a:cubicBezTo>
                  <a:pt x="15118" y="6149"/>
                  <a:pt x="15106" y="6149"/>
                  <a:pt x="15106" y="6154"/>
                </a:cubicBezTo>
                <a:cubicBezTo>
                  <a:pt x="15106" y="6154"/>
                  <a:pt x="15106" y="6160"/>
                  <a:pt x="15106" y="6166"/>
                </a:cubicBezTo>
                <a:cubicBezTo>
                  <a:pt x="15100" y="6172"/>
                  <a:pt x="15106" y="6178"/>
                  <a:pt x="15106" y="6190"/>
                </a:cubicBezTo>
                <a:cubicBezTo>
                  <a:pt x="15106" y="6202"/>
                  <a:pt x="15100" y="6208"/>
                  <a:pt x="15106" y="6214"/>
                </a:cubicBezTo>
                <a:cubicBezTo>
                  <a:pt x="15106" y="6220"/>
                  <a:pt x="15106" y="6226"/>
                  <a:pt x="15106" y="6226"/>
                </a:cubicBezTo>
                <a:cubicBezTo>
                  <a:pt x="15112" y="6231"/>
                  <a:pt x="15112" y="6231"/>
                  <a:pt x="15118" y="6237"/>
                </a:cubicBezTo>
                <a:cubicBezTo>
                  <a:pt x="15124" y="6243"/>
                  <a:pt x="15136" y="6243"/>
                  <a:pt x="15142" y="6249"/>
                </a:cubicBezTo>
                <a:cubicBezTo>
                  <a:pt x="15148" y="6249"/>
                  <a:pt x="15148" y="6255"/>
                  <a:pt x="15148" y="6261"/>
                </a:cubicBezTo>
                <a:cubicBezTo>
                  <a:pt x="15154" y="6261"/>
                  <a:pt x="15160" y="6261"/>
                  <a:pt x="15160" y="6267"/>
                </a:cubicBezTo>
                <a:cubicBezTo>
                  <a:pt x="15166" y="6273"/>
                  <a:pt x="15160" y="6279"/>
                  <a:pt x="15160" y="6285"/>
                </a:cubicBezTo>
                <a:cubicBezTo>
                  <a:pt x="15160" y="6285"/>
                  <a:pt x="15160" y="6285"/>
                  <a:pt x="15160" y="6291"/>
                </a:cubicBezTo>
                <a:cubicBezTo>
                  <a:pt x="15160" y="6303"/>
                  <a:pt x="15160" y="6303"/>
                  <a:pt x="15160" y="6303"/>
                </a:cubicBezTo>
                <a:cubicBezTo>
                  <a:pt x="15160" y="6309"/>
                  <a:pt x="15154" y="6309"/>
                  <a:pt x="15154" y="6320"/>
                </a:cubicBezTo>
                <a:cubicBezTo>
                  <a:pt x="15154" y="6326"/>
                  <a:pt x="15160" y="6332"/>
                  <a:pt x="15160" y="6338"/>
                </a:cubicBezTo>
                <a:lnTo>
                  <a:pt x="15160" y="6344"/>
                </a:lnTo>
                <a:cubicBezTo>
                  <a:pt x="15166" y="6350"/>
                  <a:pt x="15166" y="6356"/>
                  <a:pt x="15171" y="6356"/>
                </a:cubicBezTo>
                <a:cubicBezTo>
                  <a:pt x="15171" y="6362"/>
                  <a:pt x="15178" y="6362"/>
                  <a:pt x="15183" y="6362"/>
                </a:cubicBezTo>
                <a:cubicBezTo>
                  <a:pt x="15189" y="6368"/>
                  <a:pt x="15195" y="6368"/>
                  <a:pt x="15201" y="6368"/>
                </a:cubicBezTo>
                <a:cubicBezTo>
                  <a:pt x="15213" y="6368"/>
                  <a:pt x="15219" y="6368"/>
                  <a:pt x="15231" y="6368"/>
                </a:cubicBezTo>
                <a:cubicBezTo>
                  <a:pt x="15231" y="6368"/>
                  <a:pt x="15237" y="6368"/>
                  <a:pt x="15243" y="6368"/>
                </a:cubicBezTo>
                <a:cubicBezTo>
                  <a:pt x="15243" y="6374"/>
                  <a:pt x="15243" y="6380"/>
                  <a:pt x="15243" y="6380"/>
                </a:cubicBezTo>
                <a:cubicBezTo>
                  <a:pt x="15249" y="6386"/>
                  <a:pt x="15255" y="6397"/>
                  <a:pt x="15266" y="6397"/>
                </a:cubicBezTo>
                <a:cubicBezTo>
                  <a:pt x="15272" y="6397"/>
                  <a:pt x="15278" y="6397"/>
                  <a:pt x="15284" y="6397"/>
                </a:cubicBezTo>
                <a:cubicBezTo>
                  <a:pt x="15296" y="6397"/>
                  <a:pt x="15302" y="6397"/>
                  <a:pt x="15308" y="6397"/>
                </a:cubicBezTo>
                <a:cubicBezTo>
                  <a:pt x="15320" y="6397"/>
                  <a:pt x="15326" y="6386"/>
                  <a:pt x="15337" y="6386"/>
                </a:cubicBezTo>
                <a:cubicBezTo>
                  <a:pt x="15344" y="6386"/>
                  <a:pt x="15349" y="6386"/>
                  <a:pt x="15355" y="6386"/>
                </a:cubicBezTo>
                <a:cubicBezTo>
                  <a:pt x="15361" y="6392"/>
                  <a:pt x="15361" y="6392"/>
                  <a:pt x="15367" y="6397"/>
                </a:cubicBezTo>
                <a:cubicBezTo>
                  <a:pt x="15373" y="6397"/>
                  <a:pt x="15367" y="6409"/>
                  <a:pt x="15373" y="6409"/>
                </a:cubicBezTo>
                <a:cubicBezTo>
                  <a:pt x="15385" y="6409"/>
                  <a:pt x="15385" y="6397"/>
                  <a:pt x="15391" y="6397"/>
                </a:cubicBezTo>
                <a:cubicBezTo>
                  <a:pt x="15403" y="6397"/>
                  <a:pt x="15415" y="6409"/>
                  <a:pt x="15421" y="6415"/>
                </a:cubicBezTo>
                <a:cubicBezTo>
                  <a:pt x="15426" y="6421"/>
                  <a:pt x="15426" y="6427"/>
                  <a:pt x="15432" y="6427"/>
                </a:cubicBezTo>
                <a:cubicBezTo>
                  <a:pt x="15438" y="6427"/>
                  <a:pt x="15438" y="6427"/>
                  <a:pt x="15444" y="6427"/>
                </a:cubicBezTo>
                <a:cubicBezTo>
                  <a:pt x="15450" y="6433"/>
                  <a:pt x="15456" y="6427"/>
                  <a:pt x="15462" y="6427"/>
                </a:cubicBezTo>
                <a:cubicBezTo>
                  <a:pt x="15480" y="6427"/>
                  <a:pt x="15480" y="6427"/>
                  <a:pt x="15480" y="6427"/>
                </a:cubicBezTo>
                <a:cubicBezTo>
                  <a:pt x="15480" y="6427"/>
                  <a:pt x="15480" y="6427"/>
                  <a:pt x="15486" y="6427"/>
                </a:cubicBezTo>
                <a:cubicBezTo>
                  <a:pt x="15486" y="6403"/>
                  <a:pt x="15486" y="6403"/>
                  <a:pt x="15486" y="6403"/>
                </a:cubicBezTo>
                <a:cubicBezTo>
                  <a:pt x="15486" y="6397"/>
                  <a:pt x="15486" y="6397"/>
                  <a:pt x="15486" y="6392"/>
                </a:cubicBezTo>
                <a:cubicBezTo>
                  <a:pt x="15492" y="6392"/>
                  <a:pt x="15492" y="6392"/>
                  <a:pt x="15498" y="6386"/>
                </a:cubicBezTo>
                <a:cubicBezTo>
                  <a:pt x="15504" y="6386"/>
                  <a:pt x="15504" y="6386"/>
                  <a:pt x="15510" y="6380"/>
                </a:cubicBezTo>
                <a:cubicBezTo>
                  <a:pt x="15515" y="6380"/>
                  <a:pt x="15515" y="6374"/>
                  <a:pt x="15515" y="6362"/>
                </a:cubicBezTo>
                <a:cubicBezTo>
                  <a:pt x="15515" y="6356"/>
                  <a:pt x="15515" y="6350"/>
                  <a:pt x="15515" y="6344"/>
                </a:cubicBezTo>
                <a:cubicBezTo>
                  <a:pt x="15515" y="6344"/>
                  <a:pt x="15510" y="6338"/>
                  <a:pt x="15504" y="6338"/>
                </a:cubicBezTo>
                <a:cubicBezTo>
                  <a:pt x="15504" y="6332"/>
                  <a:pt x="15504" y="6326"/>
                  <a:pt x="15504" y="6320"/>
                </a:cubicBezTo>
                <a:cubicBezTo>
                  <a:pt x="15504" y="6315"/>
                  <a:pt x="15510" y="6315"/>
                  <a:pt x="15510" y="6309"/>
                </a:cubicBezTo>
                <a:cubicBezTo>
                  <a:pt x="15510" y="6309"/>
                  <a:pt x="15515" y="6303"/>
                  <a:pt x="15521" y="6303"/>
                </a:cubicBezTo>
                <a:cubicBezTo>
                  <a:pt x="15521" y="6297"/>
                  <a:pt x="15527" y="6291"/>
                  <a:pt x="15527" y="6291"/>
                </a:cubicBezTo>
                <a:cubicBezTo>
                  <a:pt x="15527" y="6285"/>
                  <a:pt x="15533" y="6279"/>
                  <a:pt x="15533" y="6273"/>
                </a:cubicBezTo>
                <a:cubicBezTo>
                  <a:pt x="15539" y="6261"/>
                  <a:pt x="15539" y="6255"/>
                  <a:pt x="15545" y="6243"/>
                </a:cubicBezTo>
                <a:cubicBezTo>
                  <a:pt x="15581" y="6243"/>
                  <a:pt x="15581" y="6243"/>
                  <a:pt x="15581" y="6243"/>
                </a:cubicBezTo>
                <a:cubicBezTo>
                  <a:pt x="15581" y="6184"/>
                  <a:pt x="15581" y="6184"/>
                  <a:pt x="15581" y="6184"/>
                </a:cubicBezTo>
                <a:cubicBezTo>
                  <a:pt x="15592" y="6184"/>
                  <a:pt x="15598" y="6184"/>
                  <a:pt x="15616" y="6184"/>
                </a:cubicBezTo>
                <a:cubicBezTo>
                  <a:pt x="15622" y="6184"/>
                  <a:pt x="15622" y="6178"/>
                  <a:pt x="15628" y="6178"/>
                </a:cubicBezTo>
                <a:cubicBezTo>
                  <a:pt x="15634" y="6178"/>
                  <a:pt x="15640" y="6172"/>
                  <a:pt x="15640" y="6166"/>
                </a:cubicBezTo>
                <a:cubicBezTo>
                  <a:pt x="15640" y="6166"/>
                  <a:pt x="15646" y="6160"/>
                  <a:pt x="15646" y="6154"/>
                </a:cubicBezTo>
                <a:cubicBezTo>
                  <a:pt x="15640" y="6154"/>
                  <a:pt x="15640" y="6142"/>
                  <a:pt x="15640" y="6142"/>
                </a:cubicBezTo>
                <a:cubicBezTo>
                  <a:pt x="15634" y="6142"/>
                  <a:pt x="15628" y="6142"/>
                  <a:pt x="15622" y="6142"/>
                </a:cubicBezTo>
                <a:cubicBezTo>
                  <a:pt x="15622" y="6142"/>
                  <a:pt x="15616" y="6142"/>
                  <a:pt x="15610" y="6142"/>
                </a:cubicBezTo>
                <a:cubicBezTo>
                  <a:pt x="15604" y="6142"/>
                  <a:pt x="15598" y="6142"/>
                  <a:pt x="15587" y="6142"/>
                </a:cubicBezTo>
                <a:cubicBezTo>
                  <a:pt x="15587" y="6137"/>
                  <a:pt x="15581" y="6131"/>
                  <a:pt x="15581" y="6125"/>
                </a:cubicBezTo>
                <a:cubicBezTo>
                  <a:pt x="15581" y="6119"/>
                  <a:pt x="15587" y="6119"/>
                  <a:pt x="15587" y="6113"/>
                </a:cubicBezTo>
                <a:cubicBezTo>
                  <a:pt x="15587" y="6095"/>
                  <a:pt x="15587" y="6095"/>
                  <a:pt x="15587" y="6095"/>
                </a:cubicBezTo>
                <a:cubicBezTo>
                  <a:pt x="15587" y="6089"/>
                  <a:pt x="15592" y="6083"/>
                  <a:pt x="15587" y="6077"/>
                </a:cubicBezTo>
                <a:cubicBezTo>
                  <a:pt x="15587" y="6071"/>
                  <a:pt x="15587" y="6071"/>
                  <a:pt x="15581" y="6065"/>
                </a:cubicBezTo>
                <a:cubicBezTo>
                  <a:pt x="15581" y="6060"/>
                  <a:pt x="15575" y="6054"/>
                  <a:pt x="15575" y="6048"/>
                </a:cubicBezTo>
                <a:cubicBezTo>
                  <a:pt x="15575" y="5988"/>
                  <a:pt x="15575" y="5988"/>
                  <a:pt x="15575" y="5988"/>
                </a:cubicBezTo>
                <a:cubicBezTo>
                  <a:pt x="15587" y="5988"/>
                  <a:pt x="15592" y="5988"/>
                  <a:pt x="15604" y="5988"/>
                </a:cubicBezTo>
                <a:cubicBezTo>
                  <a:pt x="15610" y="5988"/>
                  <a:pt x="15616" y="5988"/>
                  <a:pt x="15616" y="5988"/>
                </a:cubicBezTo>
                <a:cubicBezTo>
                  <a:pt x="15616" y="5983"/>
                  <a:pt x="15616" y="5976"/>
                  <a:pt x="15616" y="5971"/>
                </a:cubicBezTo>
                <a:cubicBezTo>
                  <a:pt x="15616" y="5971"/>
                  <a:pt x="15616" y="5965"/>
                  <a:pt x="15616" y="5959"/>
                </a:cubicBezTo>
                <a:cubicBezTo>
                  <a:pt x="15622" y="5959"/>
                  <a:pt x="15622" y="5953"/>
                  <a:pt x="15628" y="5953"/>
                </a:cubicBezTo>
                <a:cubicBezTo>
                  <a:pt x="15628" y="5947"/>
                  <a:pt x="15634" y="5953"/>
                  <a:pt x="15640" y="5953"/>
                </a:cubicBezTo>
                <a:cubicBezTo>
                  <a:pt x="15640" y="5947"/>
                  <a:pt x="15646" y="5941"/>
                  <a:pt x="15652" y="5941"/>
                </a:cubicBezTo>
                <a:cubicBezTo>
                  <a:pt x="15658" y="5935"/>
                  <a:pt x="15664" y="5935"/>
                  <a:pt x="15670" y="5929"/>
                </a:cubicBezTo>
                <a:cubicBezTo>
                  <a:pt x="15670" y="5923"/>
                  <a:pt x="15670" y="5911"/>
                  <a:pt x="15664" y="5905"/>
                </a:cubicBezTo>
                <a:cubicBezTo>
                  <a:pt x="15658" y="5899"/>
                  <a:pt x="15652" y="5899"/>
                  <a:pt x="15640" y="5899"/>
                </a:cubicBezTo>
                <a:cubicBezTo>
                  <a:pt x="15634" y="5899"/>
                  <a:pt x="15628" y="5899"/>
                  <a:pt x="15616" y="5899"/>
                </a:cubicBezTo>
                <a:cubicBezTo>
                  <a:pt x="15610" y="5899"/>
                  <a:pt x="15610" y="5905"/>
                  <a:pt x="15604" y="5899"/>
                </a:cubicBezTo>
                <a:cubicBezTo>
                  <a:pt x="15598" y="5899"/>
                  <a:pt x="15598" y="5894"/>
                  <a:pt x="15592" y="5894"/>
                </a:cubicBezTo>
                <a:cubicBezTo>
                  <a:pt x="15587" y="5894"/>
                  <a:pt x="15581" y="5894"/>
                  <a:pt x="15581" y="5888"/>
                </a:cubicBezTo>
                <a:cubicBezTo>
                  <a:pt x="15581" y="5882"/>
                  <a:pt x="15581" y="5882"/>
                  <a:pt x="15581" y="5876"/>
                </a:cubicBezTo>
                <a:cubicBezTo>
                  <a:pt x="15581" y="5870"/>
                  <a:pt x="15581" y="5870"/>
                  <a:pt x="15581" y="5864"/>
                </a:cubicBezTo>
                <a:cubicBezTo>
                  <a:pt x="15581" y="5858"/>
                  <a:pt x="15569" y="5858"/>
                  <a:pt x="15569" y="5858"/>
                </a:cubicBezTo>
                <a:cubicBezTo>
                  <a:pt x="15563" y="5846"/>
                  <a:pt x="15563" y="5840"/>
                  <a:pt x="15557" y="5834"/>
                </a:cubicBezTo>
                <a:cubicBezTo>
                  <a:pt x="15557" y="5828"/>
                  <a:pt x="15551" y="5834"/>
                  <a:pt x="15545" y="5828"/>
                </a:cubicBezTo>
                <a:cubicBezTo>
                  <a:pt x="15545" y="5828"/>
                  <a:pt x="15539" y="5828"/>
                  <a:pt x="15533" y="5828"/>
                </a:cubicBezTo>
                <a:cubicBezTo>
                  <a:pt x="15533" y="5828"/>
                  <a:pt x="15533" y="5834"/>
                  <a:pt x="15533" y="5840"/>
                </a:cubicBezTo>
                <a:cubicBezTo>
                  <a:pt x="15527" y="5846"/>
                  <a:pt x="15527" y="5846"/>
                  <a:pt x="15521" y="5852"/>
                </a:cubicBezTo>
                <a:cubicBezTo>
                  <a:pt x="15515" y="5852"/>
                  <a:pt x="15515" y="5858"/>
                  <a:pt x="15510" y="5864"/>
                </a:cubicBezTo>
                <a:cubicBezTo>
                  <a:pt x="15504" y="5864"/>
                  <a:pt x="15498" y="5864"/>
                  <a:pt x="15492" y="5870"/>
                </a:cubicBezTo>
                <a:cubicBezTo>
                  <a:pt x="15486" y="5870"/>
                  <a:pt x="15480" y="5876"/>
                  <a:pt x="15480" y="5882"/>
                </a:cubicBezTo>
                <a:cubicBezTo>
                  <a:pt x="15474" y="5882"/>
                  <a:pt x="15468" y="5888"/>
                  <a:pt x="15468" y="5888"/>
                </a:cubicBezTo>
                <a:cubicBezTo>
                  <a:pt x="15462" y="5894"/>
                  <a:pt x="15462" y="5899"/>
                  <a:pt x="15456" y="5899"/>
                </a:cubicBezTo>
                <a:cubicBezTo>
                  <a:pt x="15456" y="5905"/>
                  <a:pt x="15456" y="5911"/>
                  <a:pt x="15456" y="5911"/>
                </a:cubicBezTo>
                <a:cubicBezTo>
                  <a:pt x="15456" y="5917"/>
                  <a:pt x="15450" y="5923"/>
                  <a:pt x="15450" y="5923"/>
                </a:cubicBezTo>
                <a:cubicBezTo>
                  <a:pt x="15450" y="5929"/>
                  <a:pt x="15444" y="5929"/>
                  <a:pt x="15438" y="5935"/>
                </a:cubicBezTo>
                <a:cubicBezTo>
                  <a:pt x="15432" y="5941"/>
                  <a:pt x="15432" y="5941"/>
                  <a:pt x="15426" y="5947"/>
                </a:cubicBezTo>
                <a:cubicBezTo>
                  <a:pt x="15426" y="5953"/>
                  <a:pt x="15426" y="5959"/>
                  <a:pt x="15421" y="5959"/>
                </a:cubicBezTo>
                <a:cubicBezTo>
                  <a:pt x="15415" y="5959"/>
                  <a:pt x="15415" y="5965"/>
                  <a:pt x="15409" y="5965"/>
                </a:cubicBezTo>
                <a:cubicBezTo>
                  <a:pt x="15397" y="5971"/>
                  <a:pt x="15385" y="5965"/>
                  <a:pt x="15373" y="5971"/>
                </a:cubicBezTo>
                <a:cubicBezTo>
                  <a:pt x="15367" y="5971"/>
                  <a:pt x="15367" y="5976"/>
                  <a:pt x="15361" y="5983"/>
                </a:cubicBezTo>
                <a:cubicBezTo>
                  <a:pt x="15355" y="5983"/>
                  <a:pt x="15355" y="5988"/>
                  <a:pt x="15349" y="5988"/>
                </a:cubicBezTo>
                <a:cubicBezTo>
                  <a:pt x="15344" y="5994"/>
                  <a:pt x="15344" y="6000"/>
                  <a:pt x="15344" y="6006"/>
                </a:cubicBezTo>
                <a:cubicBezTo>
                  <a:pt x="15337" y="6006"/>
                  <a:pt x="15344" y="6012"/>
                  <a:pt x="15337" y="6018"/>
                </a:cubicBezTo>
                <a:cubicBezTo>
                  <a:pt x="15332" y="6018"/>
                  <a:pt x="15332" y="6018"/>
                  <a:pt x="15326" y="6024"/>
                </a:cubicBezTo>
                <a:cubicBezTo>
                  <a:pt x="15320" y="6024"/>
                  <a:pt x="15320" y="6030"/>
                  <a:pt x="15314" y="6030"/>
                </a:cubicBezTo>
                <a:cubicBezTo>
                  <a:pt x="15314" y="6036"/>
                  <a:pt x="15308" y="6036"/>
                  <a:pt x="15302" y="6036"/>
                </a:cubicBezTo>
                <a:cubicBezTo>
                  <a:pt x="15302" y="6042"/>
                  <a:pt x="15302" y="6048"/>
                  <a:pt x="15296" y="6048"/>
                </a:cubicBezTo>
                <a:cubicBezTo>
                  <a:pt x="15290" y="6054"/>
                  <a:pt x="15284" y="6054"/>
                  <a:pt x="15278" y="6054"/>
                </a:cubicBezTo>
                <a:cubicBezTo>
                  <a:pt x="15278" y="6060"/>
                  <a:pt x="15272" y="6060"/>
                  <a:pt x="15272" y="6060"/>
                </a:cubicBezTo>
                <a:cubicBezTo>
                  <a:pt x="15260" y="6060"/>
                  <a:pt x="15255" y="6060"/>
                  <a:pt x="15249" y="6060"/>
                </a:cubicBezTo>
                <a:cubicBezTo>
                  <a:pt x="15249" y="6119"/>
                  <a:pt x="15249" y="6119"/>
                  <a:pt x="15249" y="6119"/>
                </a:cubicBezTo>
                <a:cubicBezTo>
                  <a:pt x="15237" y="6119"/>
                  <a:pt x="15237" y="6113"/>
                  <a:pt x="15225" y="6113"/>
                </a:cubicBezTo>
                <a:cubicBezTo>
                  <a:pt x="15219" y="6119"/>
                  <a:pt x="15219" y="6119"/>
                  <a:pt x="15213" y="6119"/>
                </a:cubicBezTo>
                <a:cubicBezTo>
                  <a:pt x="15207" y="6125"/>
                  <a:pt x="15207" y="6119"/>
                  <a:pt x="15201" y="6119"/>
                </a:cubicBezTo>
                <a:cubicBezTo>
                  <a:pt x="15189" y="6119"/>
                  <a:pt x="15189" y="6125"/>
                  <a:pt x="15183" y="6119"/>
                </a:cubicBezTo>
                <a:cubicBezTo>
                  <a:pt x="15171" y="6119"/>
                  <a:pt x="15166" y="6113"/>
                  <a:pt x="15160" y="6101"/>
                </a:cubicBezTo>
                <a:lnTo>
                  <a:pt x="15148" y="6095"/>
                </a:lnTo>
                <a:close/>
                <a:moveTo>
                  <a:pt x="14543" y="6267"/>
                </a:moveTo>
                <a:lnTo>
                  <a:pt x="14543" y="6267"/>
                </a:lnTo>
                <a:cubicBezTo>
                  <a:pt x="14543" y="6273"/>
                  <a:pt x="14543" y="6279"/>
                  <a:pt x="14543" y="6285"/>
                </a:cubicBezTo>
                <a:cubicBezTo>
                  <a:pt x="14549" y="6297"/>
                  <a:pt x="14555" y="6303"/>
                  <a:pt x="14561" y="6309"/>
                </a:cubicBezTo>
                <a:cubicBezTo>
                  <a:pt x="14567" y="6320"/>
                  <a:pt x="14567" y="6326"/>
                  <a:pt x="14579" y="6332"/>
                </a:cubicBezTo>
                <a:cubicBezTo>
                  <a:pt x="14585" y="6344"/>
                  <a:pt x="14591" y="6350"/>
                  <a:pt x="14596" y="6356"/>
                </a:cubicBezTo>
                <a:cubicBezTo>
                  <a:pt x="14602" y="6362"/>
                  <a:pt x="14602" y="6362"/>
                  <a:pt x="14602" y="6368"/>
                </a:cubicBezTo>
                <a:cubicBezTo>
                  <a:pt x="14608" y="6368"/>
                  <a:pt x="14614" y="6368"/>
                  <a:pt x="14614" y="6368"/>
                </a:cubicBezTo>
                <a:cubicBezTo>
                  <a:pt x="14620" y="6374"/>
                  <a:pt x="14620" y="6380"/>
                  <a:pt x="14626" y="6380"/>
                </a:cubicBezTo>
                <a:cubicBezTo>
                  <a:pt x="14626" y="6386"/>
                  <a:pt x="14626" y="6392"/>
                  <a:pt x="14626" y="6392"/>
                </a:cubicBezTo>
                <a:cubicBezTo>
                  <a:pt x="14632" y="6397"/>
                  <a:pt x="14632" y="6397"/>
                  <a:pt x="14638" y="6403"/>
                </a:cubicBezTo>
                <a:cubicBezTo>
                  <a:pt x="14638" y="6409"/>
                  <a:pt x="14644" y="6403"/>
                  <a:pt x="14650" y="6403"/>
                </a:cubicBezTo>
                <a:cubicBezTo>
                  <a:pt x="14650" y="6356"/>
                  <a:pt x="14650" y="6356"/>
                  <a:pt x="14650" y="6356"/>
                </a:cubicBezTo>
                <a:cubicBezTo>
                  <a:pt x="14644" y="6356"/>
                  <a:pt x="14638" y="6356"/>
                  <a:pt x="14638" y="6350"/>
                </a:cubicBezTo>
                <a:cubicBezTo>
                  <a:pt x="14632" y="6350"/>
                  <a:pt x="14632" y="6344"/>
                  <a:pt x="14626" y="6344"/>
                </a:cubicBezTo>
                <a:cubicBezTo>
                  <a:pt x="14620" y="6338"/>
                  <a:pt x="14614" y="6338"/>
                  <a:pt x="14614" y="6338"/>
                </a:cubicBezTo>
                <a:cubicBezTo>
                  <a:pt x="14608" y="6338"/>
                  <a:pt x="14602" y="6338"/>
                  <a:pt x="14596" y="6338"/>
                </a:cubicBezTo>
                <a:cubicBezTo>
                  <a:pt x="14591" y="6338"/>
                  <a:pt x="14591" y="6332"/>
                  <a:pt x="14585" y="6326"/>
                </a:cubicBezTo>
                <a:cubicBezTo>
                  <a:pt x="14585" y="6320"/>
                  <a:pt x="14579" y="6320"/>
                  <a:pt x="14579" y="6315"/>
                </a:cubicBezTo>
                <a:cubicBezTo>
                  <a:pt x="14579" y="6315"/>
                  <a:pt x="14579" y="6309"/>
                  <a:pt x="14579" y="6303"/>
                </a:cubicBezTo>
                <a:cubicBezTo>
                  <a:pt x="14573" y="6297"/>
                  <a:pt x="14579" y="6291"/>
                  <a:pt x="14579" y="6279"/>
                </a:cubicBezTo>
                <a:cubicBezTo>
                  <a:pt x="14579" y="6273"/>
                  <a:pt x="14579" y="6267"/>
                  <a:pt x="14573" y="6261"/>
                </a:cubicBezTo>
                <a:cubicBezTo>
                  <a:pt x="14567" y="6249"/>
                  <a:pt x="14561" y="6249"/>
                  <a:pt x="14549" y="6249"/>
                </a:cubicBezTo>
                <a:cubicBezTo>
                  <a:pt x="14543" y="6261"/>
                  <a:pt x="14543" y="6261"/>
                  <a:pt x="14543" y="6261"/>
                </a:cubicBezTo>
                <a:cubicBezTo>
                  <a:pt x="14543" y="6261"/>
                  <a:pt x="14543" y="6261"/>
                  <a:pt x="14543" y="6267"/>
                </a:cubicBezTo>
                <a:close/>
                <a:moveTo>
                  <a:pt x="14454" y="6137"/>
                </a:moveTo>
                <a:lnTo>
                  <a:pt x="14454" y="6137"/>
                </a:lnTo>
                <a:cubicBezTo>
                  <a:pt x="14460" y="6149"/>
                  <a:pt x="14466" y="6154"/>
                  <a:pt x="14472" y="6166"/>
                </a:cubicBezTo>
                <a:cubicBezTo>
                  <a:pt x="14478" y="6166"/>
                  <a:pt x="14484" y="6172"/>
                  <a:pt x="14490" y="6178"/>
                </a:cubicBezTo>
                <a:cubicBezTo>
                  <a:pt x="14490" y="6178"/>
                  <a:pt x="14496" y="6178"/>
                  <a:pt x="14502" y="6184"/>
                </a:cubicBezTo>
                <a:cubicBezTo>
                  <a:pt x="14502" y="6190"/>
                  <a:pt x="14507" y="6196"/>
                  <a:pt x="14507" y="6202"/>
                </a:cubicBezTo>
                <a:lnTo>
                  <a:pt x="14507" y="6196"/>
                </a:lnTo>
                <a:cubicBezTo>
                  <a:pt x="14507" y="6184"/>
                  <a:pt x="14507" y="6184"/>
                  <a:pt x="14507" y="6184"/>
                </a:cubicBezTo>
                <a:cubicBezTo>
                  <a:pt x="14507" y="6178"/>
                  <a:pt x="14507" y="6166"/>
                  <a:pt x="14507" y="6160"/>
                </a:cubicBezTo>
                <a:cubicBezTo>
                  <a:pt x="14502" y="6154"/>
                  <a:pt x="14496" y="6154"/>
                  <a:pt x="14496" y="6154"/>
                </a:cubicBezTo>
                <a:cubicBezTo>
                  <a:pt x="14484" y="6142"/>
                  <a:pt x="14484" y="6137"/>
                  <a:pt x="14472" y="6131"/>
                </a:cubicBezTo>
                <a:cubicBezTo>
                  <a:pt x="14472" y="6131"/>
                  <a:pt x="14466" y="6131"/>
                  <a:pt x="14460" y="6125"/>
                </a:cubicBezTo>
                <a:cubicBezTo>
                  <a:pt x="14460" y="6131"/>
                  <a:pt x="14454" y="6131"/>
                  <a:pt x="14454" y="6137"/>
                </a:cubicBezTo>
                <a:cubicBezTo>
                  <a:pt x="14454" y="6142"/>
                  <a:pt x="14454" y="6149"/>
                  <a:pt x="14454" y="6149"/>
                </a:cubicBezTo>
                <a:lnTo>
                  <a:pt x="14454" y="6137"/>
                </a:lnTo>
                <a:close/>
                <a:moveTo>
                  <a:pt x="14413" y="6065"/>
                </a:moveTo>
                <a:lnTo>
                  <a:pt x="14413" y="6065"/>
                </a:lnTo>
                <a:cubicBezTo>
                  <a:pt x="14413" y="6060"/>
                  <a:pt x="14407" y="6060"/>
                  <a:pt x="14407" y="6054"/>
                </a:cubicBezTo>
                <a:cubicBezTo>
                  <a:pt x="14395" y="6042"/>
                  <a:pt x="14395" y="6042"/>
                  <a:pt x="14395" y="6042"/>
                </a:cubicBezTo>
                <a:cubicBezTo>
                  <a:pt x="14395" y="6048"/>
                  <a:pt x="14395" y="6054"/>
                  <a:pt x="14395" y="6060"/>
                </a:cubicBezTo>
                <a:lnTo>
                  <a:pt x="14401" y="6065"/>
                </a:lnTo>
                <a:cubicBezTo>
                  <a:pt x="14401" y="6071"/>
                  <a:pt x="14401" y="6077"/>
                  <a:pt x="14401" y="6077"/>
                </a:cubicBezTo>
                <a:cubicBezTo>
                  <a:pt x="14401" y="6083"/>
                  <a:pt x="14401" y="6089"/>
                  <a:pt x="14407" y="6089"/>
                </a:cubicBezTo>
                <a:cubicBezTo>
                  <a:pt x="14413" y="6095"/>
                  <a:pt x="14419" y="6095"/>
                  <a:pt x="14430" y="6095"/>
                </a:cubicBezTo>
                <a:cubicBezTo>
                  <a:pt x="14430" y="6083"/>
                  <a:pt x="14430" y="6083"/>
                  <a:pt x="14430" y="6083"/>
                </a:cubicBezTo>
                <a:cubicBezTo>
                  <a:pt x="14424" y="6077"/>
                  <a:pt x="14413" y="6071"/>
                  <a:pt x="14413" y="6065"/>
                </a:cubicBezTo>
                <a:close/>
                <a:moveTo>
                  <a:pt x="14430" y="5935"/>
                </a:moveTo>
                <a:lnTo>
                  <a:pt x="14430" y="5935"/>
                </a:lnTo>
                <a:cubicBezTo>
                  <a:pt x="14424" y="5935"/>
                  <a:pt x="14424" y="5935"/>
                  <a:pt x="14419" y="5935"/>
                </a:cubicBezTo>
                <a:cubicBezTo>
                  <a:pt x="14413" y="5929"/>
                  <a:pt x="14413" y="5929"/>
                  <a:pt x="14407" y="5923"/>
                </a:cubicBezTo>
                <a:cubicBezTo>
                  <a:pt x="14407" y="5923"/>
                  <a:pt x="14401" y="5923"/>
                  <a:pt x="14395" y="5923"/>
                </a:cubicBezTo>
                <a:cubicBezTo>
                  <a:pt x="14389" y="5917"/>
                  <a:pt x="14383" y="5905"/>
                  <a:pt x="14371" y="5905"/>
                </a:cubicBezTo>
                <a:cubicBezTo>
                  <a:pt x="14371" y="5905"/>
                  <a:pt x="14365" y="5899"/>
                  <a:pt x="14359" y="5899"/>
                </a:cubicBezTo>
                <a:lnTo>
                  <a:pt x="14353" y="5905"/>
                </a:lnTo>
                <a:cubicBezTo>
                  <a:pt x="14353" y="5911"/>
                  <a:pt x="14347" y="5911"/>
                  <a:pt x="14353" y="5917"/>
                </a:cubicBezTo>
                <a:cubicBezTo>
                  <a:pt x="14353" y="5923"/>
                  <a:pt x="14359" y="5929"/>
                  <a:pt x="14359" y="5941"/>
                </a:cubicBezTo>
                <a:cubicBezTo>
                  <a:pt x="14365" y="5941"/>
                  <a:pt x="14371" y="5947"/>
                  <a:pt x="14371" y="5953"/>
                </a:cubicBezTo>
                <a:cubicBezTo>
                  <a:pt x="14377" y="5953"/>
                  <a:pt x="14383" y="5959"/>
                  <a:pt x="14383" y="5965"/>
                </a:cubicBezTo>
                <a:cubicBezTo>
                  <a:pt x="14389" y="5971"/>
                  <a:pt x="14395" y="5971"/>
                  <a:pt x="14395" y="5976"/>
                </a:cubicBezTo>
                <a:cubicBezTo>
                  <a:pt x="14401" y="5983"/>
                  <a:pt x="14401" y="5983"/>
                  <a:pt x="14407" y="5988"/>
                </a:cubicBezTo>
                <a:cubicBezTo>
                  <a:pt x="14413" y="5994"/>
                  <a:pt x="14424" y="5994"/>
                  <a:pt x="14430" y="5994"/>
                </a:cubicBezTo>
                <a:cubicBezTo>
                  <a:pt x="14436" y="6000"/>
                  <a:pt x="14436" y="6000"/>
                  <a:pt x="14442" y="6006"/>
                </a:cubicBezTo>
                <a:cubicBezTo>
                  <a:pt x="14448" y="6012"/>
                  <a:pt x="14448" y="6012"/>
                  <a:pt x="14448" y="6018"/>
                </a:cubicBezTo>
                <a:cubicBezTo>
                  <a:pt x="14454" y="6024"/>
                  <a:pt x="14460" y="6024"/>
                  <a:pt x="14460" y="6030"/>
                </a:cubicBezTo>
                <a:cubicBezTo>
                  <a:pt x="14466" y="6036"/>
                  <a:pt x="14466" y="6042"/>
                  <a:pt x="14472" y="6054"/>
                </a:cubicBezTo>
                <a:cubicBezTo>
                  <a:pt x="14472" y="6060"/>
                  <a:pt x="14472" y="6065"/>
                  <a:pt x="14478" y="6065"/>
                </a:cubicBezTo>
                <a:cubicBezTo>
                  <a:pt x="14478" y="6071"/>
                  <a:pt x="14478" y="6077"/>
                  <a:pt x="14484" y="6077"/>
                </a:cubicBezTo>
                <a:cubicBezTo>
                  <a:pt x="14484" y="6077"/>
                  <a:pt x="14490" y="6083"/>
                  <a:pt x="14496" y="6083"/>
                </a:cubicBezTo>
                <a:cubicBezTo>
                  <a:pt x="14496" y="6083"/>
                  <a:pt x="14502" y="6083"/>
                  <a:pt x="14507" y="6083"/>
                </a:cubicBezTo>
                <a:lnTo>
                  <a:pt x="14513" y="6083"/>
                </a:lnTo>
                <a:cubicBezTo>
                  <a:pt x="14525" y="6089"/>
                  <a:pt x="14531" y="6095"/>
                  <a:pt x="14531" y="6107"/>
                </a:cubicBezTo>
                <a:cubicBezTo>
                  <a:pt x="14537" y="6113"/>
                  <a:pt x="14543" y="6119"/>
                  <a:pt x="14543" y="6125"/>
                </a:cubicBezTo>
                <a:cubicBezTo>
                  <a:pt x="14543" y="6137"/>
                  <a:pt x="14543" y="6142"/>
                  <a:pt x="14543" y="6149"/>
                </a:cubicBezTo>
                <a:cubicBezTo>
                  <a:pt x="14543" y="6160"/>
                  <a:pt x="14543" y="6160"/>
                  <a:pt x="14543" y="6160"/>
                </a:cubicBezTo>
                <a:cubicBezTo>
                  <a:pt x="14543" y="6166"/>
                  <a:pt x="14549" y="6166"/>
                  <a:pt x="14549" y="6172"/>
                </a:cubicBezTo>
                <a:cubicBezTo>
                  <a:pt x="14555" y="6184"/>
                  <a:pt x="14567" y="6184"/>
                  <a:pt x="14573" y="6190"/>
                </a:cubicBezTo>
                <a:cubicBezTo>
                  <a:pt x="14585" y="6202"/>
                  <a:pt x="14591" y="6208"/>
                  <a:pt x="14596" y="6214"/>
                </a:cubicBezTo>
                <a:cubicBezTo>
                  <a:pt x="14602" y="6214"/>
                  <a:pt x="14602" y="6220"/>
                  <a:pt x="14608" y="6220"/>
                </a:cubicBezTo>
                <a:cubicBezTo>
                  <a:pt x="14614" y="6231"/>
                  <a:pt x="14620" y="6237"/>
                  <a:pt x="14626" y="6243"/>
                </a:cubicBezTo>
                <a:cubicBezTo>
                  <a:pt x="14632" y="6255"/>
                  <a:pt x="14638" y="6255"/>
                  <a:pt x="14644" y="6267"/>
                </a:cubicBezTo>
                <a:cubicBezTo>
                  <a:pt x="14650" y="6273"/>
                  <a:pt x="14656" y="6279"/>
                  <a:pt x="14656" y="6291"/>
                </a:cubicBezTo>
                <a:cubicBezTo>
                  <a:pt x="14656" y="6297"/>
                  <a:pt x="14656" y="6309"/>
                  <a:pt x="14656" y="6315"/>
                </a:cubicBezTo>
                <a:cubicBezTo>
                  <a:pt x="14662" y="6320"/>
                  <a:pt x="14662" y="6320"/>
                  <a:pt x="14662" y="6326"/>
                </a:cubicBezTo>
                <a:cubicBezTo>
                  <a:pt x="14668" y="6338"/>
                  <a:pt x="14673" y="6344"/>
                  <a:pt x="14673" y="6350"/>
                </a:cubicBezTo>
                <a:cubicBezTo>
                  <a:pt x="14679" y="6356"/>
                  <a:pt x="14685" y="6356"/>
                  <a:pt x="14685" y="6362"/>
                </a:cubicBezTo>
                <a:cubicBezTo>
                  <a:pt x="14691" y="6368"/>
                  <a:pt x="14697" y="6368"/>
                  <a:pt x="14697" y="6374"/>
                </a:cubicBezTo>
                <a:cubicBezTo>
                  <a:pt x="14703" y="6380"/>
                  <a:pt x="14709" y="6380"/>
                  <a:pt x="14709" y="6386"/>
                </a:cubicBezTo>
                <a:cubicBezTo>
                  <a:pt x="14715" y="6392"/>
                  <a:pt x="14715" y="6397"/>
                  <a:pt x="14721" y="6397"/>
                </a:cubicBezTo>
                <a:cubicBezTo>
                  <a:pt x="14727" y="6409"/>
                  <a:pt x="14733" y="6409"/>
                  <a:pt x="14745" y="6421"/>
                </a:cubicBezTo>
                <a:cubicBezTo>
                  <a:pt x="14751" y="6427"/>
                  <a:pt x="14757" y="6433"/>
                  <a:pt x="14762" y="6439"/>
                </a:cubicBezTo>
                <a:cubicBezTo>
                  <a:pt x="14768" y="6445"/>
                  <a:pt x="14774" y="6445"/>
                  <a:pt x="14774" y="6451"/>
                </a:cubicBezTo>
                <a:cubicBezTo>
                  <a:pt x="14780" y="6457"/>
                  <a:pt x="14780" y="6463"/>
                  <a:pt x="14780" y="6463"/>
                </a:cubicBezTo>
                <a:cubicBezTo>
                  <a:pt x="14786" y="6475"/>
                  <a:pt x="14798" y="6480"/>
                  <a:pt x="14804" y="6486"/>
                </a:cubicBezTo>
                <a:cubicBezTo>
                  <a:pt x="14816" y="6492"/>
                  <a:pt x="14822" y="6498"/>
                  <a:pt x="14828" y="6504"/>
                </a:cubicBezTo>
                <a:cubicBezTo>
                  <a:pt x="14828" y="6510"/>
                  <a:pt x="14834" y="6510"/>
                  <a:pt x="14839" y="6510"/>
                </a:cubicBezTo>
                <a:cubicBezTo>
                  <a:pt x="14839" y="6516"/>
                  <a:pt x="14839" y="6522"/>
                  <a:pt x="14839" y="6522"/>
                </a:cubicBezTo>
                <a:cubicBezTo>
                  <a:pt x="14846" y="6522"/>
                  <a:pt x="14851" y="6516"/>
                  <a:pt x="14851" y="6516"/>
                </a:cubicBezTo>
                <a:cubicBezTo>
                  <a:pt x="14857" y="6516"/>
                  <a:pt x="14863" y="6516"/>
                  <a:pt x="14863" y="6516"/>
                </a:cubicBezTo>
                <a:cubicBezTo>
                  <a:pt x="14875" y="6516"/>
                  <a:pt x="14881" y="6516"/>
                  <a:pt x="14893" y="6516"/>
                </a:cubicBezTo>
                <a:cubicBezTo>
                  <a:pt x="14899" y="6516"/>
                  <a:pt x="14905" y="6516"/>
                  <a:pt x="14911" y="6516"/>
                </a:cubicBezTo>
                <a:cubicBezTo>
                  <a:pt x="14917" y="6516"/>
                  <a:pt x="14923" y="6510"/>
                  <a:pt x="14923" y="6504"/>
                </a:cubicBezTo>
                <a:cubicBezTo>
                  <a:pt x="14928" y="6498"/>
                  <a:pt x="14934" y="6498"/>
                  <a:pt x="14934" y="6492"/>
                </a:cubicBezTo>
                <a:cubicBezTo>
                  <a:pt x="14934" y="6480"/>
                  <a:pt x="14934" y="6480"/>
                  <a:pt x="14934" y="6480"/>
                </a:cubicBezTo>
                <a:cubicBezTo>
                  <a:pt x="14934" y="6469"/>
                  <a:pt x="14928" y="6463"/>
                  <a:pt x="14934" y="6445"/>
                </a:cubicBezTo>
                <a:cubicBezTo>
                  <a:pt x="14934" y="6445"/>
                  <a:pt x="14934" y="6439"/>
                  <a:pt x="14934" y="6433"/>
                </a:cubicBezTo>
                <a:cubicBezTo>
                  <a:pt x="14934" y="6427"/>
                  <a:pt x="14940" y="6421"/>
                  <a:pt x="14940" y="6415"/>
                </a:cubicBezTo>
                <a:cubicBezTo>
                  <a:pt x="14940" y="6403"/>
                  <a:pt x="14940" y="6403"/>
                  <a:pt x="14940" y="6403"/>
                </a:cubicBezTo>
                <a:cubicBezTo>
                  <a:pt x="14940" y="6397"/>
                  <a:pt x="14940" y="6392"/>
                  <a:pt x="14946" y="6392"/>
                </a:cubicBezTo>
                <a:cubicBezTo>
                  <a:pt x="14946" y="6386"/>
                  <a:pt x="14952" y="6380"/>
                  <a:pt x="14958" y="6380"/>
                </a:cubicBezTo>
                <a:cubicBezTo>
                  <a:pt x="14964" y="6380"/>
                  <a:pt x="14970" y="6380"/>
                  <a:pt x="14976" y="6380"/>
                </a:cubicBezTo>
                <a:cubicBezTo>
                  <a:pt x="14982" y="6380"/>
                  <a:pt x="14982" y="6386"/>
                  <a:pt x="14988" y="6386"/>
                </a:cubicBezTo>
                <a:cubicBezTo>
                  <a:pt x="14994" y="6386"/>
                  <a:pt x="14994" y="6380"/>
                  <a:pt x="15000" y="6380"/>
                </a:cubicBezTo>
                <a:cubicBezTo>
                  <a:pt x="15000" y="6374"/>
                  <a:pt x="15000" y="6368"/>
                  <a:pt x="15000" y="6368"/>
                </a:cubicBezTo>
                <a:cubicBezTo>
                  <a:pt x="15000" y="6362"/>
                  <a:pt x="14994" y="6356"/>
                  <a:pt x="14988" y="6350"/>
                </a:cubicBezTo>
                <a:cubicBezTo>
                  <a:pt x="14988" y="6350"/>
                  <a:pt x="14982" y="6344"/>
                  <a:pt x="14976" y="6344"/>
                </a:cubicBezTo>
                <a:cubicBezTo>
                  <a:pt x="14976" y="6338"/>
                  <a:pt x="14970" y="6344"/>
                  <a:pt x="14964" y="6344"/>
                </a:cubicBezTo>
                <a:cubicBezTo>
                  <a:pt x="14964" y="6338"/>
                  <a:pt x="14958" y="6338"/>
                  <a:pt x="14958" y="6338"/>
                </a:cubicBezTo>
                <a:cubicBezTo>
                  <a:pt x="14958" y="6332"/>
                  <a:pt x="14952" y="6326"/>
                  <a:pt x="14958" y="6326"/>
                </a:cubicBezTo>
                <a:cubicBezTo>
                  <a:pt x="14958" y="6320"/>
                  <a:pt x="14964" y="6315"/>
                  <a:pt x="14964" y="6315"/>
                </a:cubicBezTo>
                <a:cubicBezTo>
                  <a:pt x="14964" y="6309"/>
                  <a:pt x="14964" y="6303"/>
                  <a:pt x="14964" y="6303"/>
                </a:cubicBezTo>
                <a:cubicBezTo>
                  <a:pt x="14958" y="6297"/>
                  <a:pt x="14952" y="6297"/>
                  <a:pt x="14952" y="6297"/>
                </a:cubicBezTo>
                <a:cubicBezTo>
                  <a:pt x="14946" y="6297"/>
                  <a:pt x="14940" y="6291"/>
                  <a:pt x="14940" y="6291"/>
                </a:cubicBezTo>
                <a:cubicBezTo>
                  <a:pt x="14934" y="6291"/>
                  <a:pt x="14928" y="6291"/>
                  <a:pt x="14923" y="6291"/>
                </a:cubicBezTo>
                <a:cubicBezTo>
                  <a:pt x="14917" y="6291"/>
                  <a:pt x="14917" y="6291"/>
                  <a:pt x="14911" y="6291"/>
                </a:cubicBezTo>
                <a:cubicBezTo>
                  <a:pt x="14905" y="6291"/>
                  <a:pt x="14899" y="6291"/>
                  <a:pt x="14899" y="6297"/>
                </a:cubicBezTo>
                <a:cubicBezTo>
                  <a:pt x="14893" y="6297"/>
                  <a:pt x="14899" y="6303"/>
                  <a:pt x="14893" y="6309"/>
                </a:cubicBezTo>
                <a:cubicBezTo>
                  <a:pt x="14893" y="6309"/>
                  <a:pt x="14893" y="6315"/>
                  <a:pt x="14893" y="6320"/>
                </a:cubicBezTo>
                <a:cubicBezTo>
                  <a:pt x="14863" y="6320"/>
                  <a:pt x="14863" y="6320"/>
                  <a:pt x="14863" y="6320"/>
                </a:cubicBezTo>
                <a:cubicBezTo>
                  <a:pt x="14863" y="6309"/>
                  <a:pt x="14857" y="6303"/>
                  <a:pt x="14857" y="6297"/>
                </a:cubicBezTo>
                <a:cubicBezTo>
                  <a:pt x="14857" y="6285"/>
                  <a:pt x="14863" y="6279"/>
                  <a:pt x="14863" y="6273"/>
                </a:cubicBezTo>
                <a:cubicBezTo>
                  <a:pt x="14857" y="6273"/>
                  <a:pt x="14857" y="6267"/>
                  <a:pt x="14851" y="6267"/>
                </a:cubicBezTo>
                <a:cubicBezTo>
                  <a:pt x="14839" y="6267"/>
                  <a:pt x="14839" y="6267"/>
                  <a:pt x="14839" y="6267"/>
                </a:cubicBezTo>
                <a:cubicBezTo>
                  <a:pt x="14834" y="6261"/>
                  <a:pt x="14828" y="6267"/>
                  <a:pt x="14816" y="6267"/>
                </a:cubicBezTo>
                <a:cubicBezTo>
                  <a:pt x="14810" y="6261"/>
                  <a:pt x="14810" y="6255"/>
                  <a:pt x="14804" y="6255"/>
                </a:cubicBezTo>
                <a:cubicBezTo>
                  <a:pt x="14798" y="6255"/>
                  <a:pt x="14798" y="6249"/>
                  <a:pt x="14792" y="6249"/>
                </a:cubicBezTo>
                <a:cubicBezTo>
                  <a:pt x="14786" y="6243"/>
                  <a:pt x="14780" y="6243"/>
                  <a:pt x="14780" y="6243"/>
                </a:cubicBezTo>
                <a:cubicBezTo>
                  <a:pt x="14774" y="6237"/>
                  <a:pt x="14774" y="6231"/>
                  <a:pt x="14774" y="6226"/>
                </a:cubicBezTo>
                <a:cubicBezTo>
                  <a:pt x="14774" y="6172"/>
                  <a:pt x="14774" y="6172"/>
                  <a:pt x="14774" y="6172"/>
                </a:cubicBezTo>
                <a:cubicBezTo>
                  <a:pt x="14762" y="6172"/>
                  <a:pt x="14757" y="6172"/>
                  <a:pt x="14745" y="6172"/>
                </a:cubicBezTo>
                <a:cubicBezTo>
                  <a:pt x="14739" y="6172"/>
                  <a:pt x="14739" y="6172"/>
                  <a:pt x="14733" y="6172"/>
                </a:cubicBezTo>
                <a:cubicBezTo>
                  <a:pt x="14727" y="6166"/>
                  <a:pt x="14727" y="6160"/>
                  <a:pt x="14721" y="6160"/>
                </a:cubicBezTo>
                <a:cubicBezTo>
                  <a:pt x="14721" y="6154"/>
                  <a:pt x="14715" y="6154"/>
                  <a:pt x="14709" y="6149"/>
                </a:cubicBezTo>
                <a:cubicBezTo>
                  <a:pt x="14709" y="6149"/>
                  <a:pt x="14709" y="6142"/>
                  <a:pt x="14709" y="6137"/>
                </a:cubicBezTo>
                <a:cubicBezTo>
                  <a:pt x="14703" y="6137"/>
                  <a:pt x="14703" y="6131"/>
                  <a:pt x="14703" y="6125"/>
                </a:cubicBezTo>
                <a:cubicBezTo>
                  <a:pt x="14703" y="6125"/>
                  <a:pt x="14703" y="6119"/>
                  <a:pt x="14703" y="6113"/>
                </a:cubicBezTo>
                <a:lnTo>
                  <a:pt x="14703" y="6107"/>
                </a:lnTo>
                <a:cubicBezTo>
                  <a:pt x="14703" y="6101"/>
                  <a:pt x="14697" y="6095"/>
                  <a:pt x="14691" y="6095"/>
                </a:cubicBezTo>
                <a:cubicBezTo>
                  <a:pt x="14691" y="6095"/>
                  <a:pt x="14685" y="6101"/>
                  <a:pt x="14679" y="6101"/>
                </a:cubicBezTo>
                <a:cubicBezTo>
                  <a:pt x="14668" y="6101"/>
                  <a:pt x="14668" y="6101"/>
                  <a:pt x="14668" y="6101"/>
                </a:cubicBezTo>
                <a:cubicBezTo>
                  <a:pt x="14662" y="6101"/>
                  <a:pt x="14656" y="6095"/>
                  <a:pt x="14650" y="6095"/>
                </a:cubicBezTo>
                <a:cubicBezTo>
                  <a:pt x="14644" y="6095"/>
                  <a:pt x="14638" y="6089"/>
                  <a:pt x="14632" y="6089"/>
                </a:cubicBezTo>
                <a:cubicBezTo>
                  <a:pt x="14626" y="6083"/>
                  <a:pt x="14626" y="6083"/>
                  <a:pt x="14620" y="6077"/>
                </a:cubicBezTo>
                <a:cubicBezTo>
                  <a:pt x="14620" y="6071"/>
                  <a:pt x="14620" y="6065"/>
                  <a:pt x="14620" y="6065"/>
                </a:cubicBezTo>
                <a:cubicBezTo>
                  <a:pt x="14614" y="6060"/>
                  <a:pt x="14608" y="6065"/>
                  <a:pt x="14608" y="6060"/>
                </a:cubicBezTo>
                <a:cubicBezTo>
                  <a:pt x="14602" y="6060"/>
                  <a:pt x="14602" y="6054"/>
                  <a:pt x="14596" y="6048"/>
                </a:cubicBezTo>
                <a:cubicBezTo>
                  <a:pt x="14596" y="6048"/>
                  <a:pt x="14596" y="6042"/>
                  <a:pt x="14591" y="6036"/>
                </a:cubicBezTo>
                <a:cubicBezTo>
                  <a:pt x="14585" y="6036"/>
                  <a:pt x="14585" y="6036"/>
                  <a:pt x="14579" y="6030"/>
                </a:cubicBezTo>
                <a:cubicBezTo>
                  <a:pt x="14573" y="6024"/>
                  <a:pt x="14573" y="6024"/>
                  <a:pt x="14567" y="6018"/>
                </a:cubicBezTo>
                <a:cubicBezTo>
                  <a:pt x="14561" y="6018"/>
                  <a:pt x="14555" y="6012"/>
                  <a:pt x="14555" y="6012"/>
                </a:cubicBezTo>
                <a:cubicBezTo>
                  <a:pt x="14549" y="6006"/>
                  <a:pt x="14549" y="6000"/>
                  <a:pt x="14549" y="6000"/>
                </a:cubicBezTo>
                <a:cubicBezTo>
                  <a:pt x="14543" y="5994"/>
                  <a:pt x="14531" y="5994"/>
                  <a:pt x="14525" y="5988"/>
                </a:cubicBezTo>
                <a:cubicBezTo>
                  <a:pt x="14519" y="5988"/>
                  <a:pt x="14513" y="5988"/>
                  <a:pt x="14513" y="5988"/>
                </a:cubicBezTo>
                <a:cubicBezTo>
                  <a:pt x="14513" y="5983"/>
                  <a:pt x="14513" y="5983"/>
                  <a:pt x="14507" y="5976"/>
                </a:cubicBezTo>
                <a:cubicBezTo>
                  <a:pt x="14507" y="5971"/>
                  <a:pt x="14513" y="5971"/>
                  <a:pt x="14507" y="5965"/>
                </a:cubicBezTo>
                <a:cubicBezTo>
                  <a:pt x="14507" y="5959"/>
                  <a:pt x="14502" y="5965"/>
                  <a:pt x="14502" y="5959"/>
                </a:cubicBezTo>
                <a:cubicBezTo>
                  <a:pt x="14496" y="5959"/>
                  <a:pt x="14490" y="5953"/>
                  <a:pt x="14490" y="5947"/>
                </a:cubicBezTo>
                <a:cubicBezTo>
                  <a:pt x="14484" y="5941"/>
                  <a:pt x="14478" y="5935"/>
                  <a:pt x="14472" y="5923"/>
                </a:cubicBezTo>
                <a:cubicBezTo>
                  <a:pt x="14460" y="5923"/>
                  <a:pt x="14442" y="5935"/>
                  <a:pt x="14430" y="5935"/>
                </a:cubicBezTo>
                <a:close/>
                <a:moveTo>
                  <a:pt x="15907" y="5733"/>
                </a:moveTo>
                <a:lnTo>
                  <a:pt x="15907" y="5733"/>
                </a:lnTo>
                <a:cubicBezTo>
                  <a:pt x="15895" y="5739"/>
                  <a:pt x="15889" y="5733"/>
                  <a:pt x="15883" y="5739"/>
                </a:cubicBezTo>
                <a:cubicBezTo>
                  <a:pt x="15877" y="5739"/>
                  <a:pt x="15877" y="5739"/>
                  <a:pt x="15871" y="5739"/>
                </a:cubicBezTo>
                <a:cubicBezTo>
                  <a:pt x="15871" y="5745"/>
                  <a:pt x="15877" y="5751"/>
                  <a:pt x="15871" y="5751"/>
                </a:cubicBezTo>
                <a:cubicBezTo>
                  <a:pt x="15871" y="5757"/>
                  <a:pt x="15865" y="5757"/>
                  <a:pt x="15859" y="5757"/>
                </a:cubicBezTo>
                <a:cubicBezTo>
                  <a:pt x="15859" y="5763"/>
                  <a:pt x="15853" y="5757"/>
                  <a:pt x="15847" y="5757"/>
                </a:cubicBezTo>
                <a:cubicBezTo>
                  <a:pt x="15847" y="5757"/>
                  <a:pt x="15842" y="5757"/>
                  <a:pt x="15836" y="5757"/>
                </a:cubicBezTo>
                <a:cubicBezTo>
                  <a:pt x="15836" y="5763"/>
                  <a:pt x="15830" y="5763"/>
                  <a:pt x="15824" y="5763"/>
                </a:cubicBezTo>
                <a:cubicBezTo>
                  <a:pt x="15824" y="5769"/>
                  <a:pt x="15824" y="5769"/>
                  <a:pt x="15818" y="5775"/>
                </a:cubicBezTo>
                <a:cubicBezTo>
                  <a:pt x="15818" y="5781"/>
                  <a:pt x="15812" y="5781"/>
                  <a:pt x="15812" y="5787"/>
                </a:cubicBezTo>
                <a:cubicBezTo>
                  <a:pt x="15812" y="5846"/>
                  <a:pt x="15812" y="5846"/>
                  <a:pt x="15812" y="5846"/>
                </a:cubicBezTo>
                <a:cubicBezTo>
                  <a:pt x="15824" y="5852"/>
                  <a:pt x="15824" y="5852"/>
                  <a:pt x="15824" y="5852"/>
                </a:cubicBezTo>
                <a:cubicBezTo>
                  <a:pt x="15824" y="5846"/>
                  <a:pt x="15830" y="5846"/>
                  <a:pt x="15830" y="5840"/>
                </a:cubicBezTo>
                <a:cubicBezTo>
                  <a:pt x="15830" y="5828"/>
                  <a:pt x="15830" y="5828"/>
                  <a:pt x="15830" y="5828"/>
                </a:cubicBezTo>
                <a:cubicBezTo>
                  <a:pt x="15830" y="5817"/>
                  <a:pt x="15830" y="5817"/>
                  <a:pt x="15830" y="5817"/>
                </a:cubicBezTo>
                <a:cubicBezTo>
                  <a:pt x="15830" y="5817"/>
                  <a:pt x="15830" y="5810"/>
                  <a:pt x="15830" y="5805"/>
                </a:cubicBezTo>
                <a:cubicBezTo>
                  <a:pt x="15836" y="5805"/>
                  <a:pt x="15842" y="5805"/>
                  <a:pt x="15842" y="5805"/>
                </a:cubicBezTo>
                <a:cubicBezTo>
                  <a:pt x="15847" y="5805"/>
                  <a:pt x="15847" y="5799"/>
                  <a:pt x="15853" y="5799"/>
                </a:cubicBezTo>
                <a:cubicBezTo>
                  <a:pt x="15865" y="5793"/>
                  <a:pt x="15871" y="5793"/>
                  <a:pt x="15877" y="5793"/>
                </a:cubicBezTo>
                <a:cubicBezTo>
                  <a:pt x="15895" y="5793"/>
                  <a:pt x="15901" y="5793"/>
                  <a:pt x="15913" y="5799"/>
                </a:cubicBezTo>
                <a:cubicBezTo>
                  <a:pt x="15913" y="5817"/>
                  <a:pt x="15913" y="5817"/>
                  <a:pt x="15913" y="5817"/>
                </a:cubicBezTo>
                <a:cubicBezTo>
                  <a:pt x="15913" y="5828"/>
                  <a:pt x="15913" y="5834"/>
                  <a:pt x="15913" y="5840"/>
                </a:cubicBezTo>
                <a:cubicBezTo>
                  <a:pt x="15919" y="5846"/>
                  <a:pt x="15919" y="5852"/>
                  <a:pt x="15919" y="5852"/>
                </a:cubicBezTo>
                <a:cubicBezTo>
                  <a:pt x="15925" y="5858"/>
                  <a:pt x="15930" y="5858"/>
                  <a:pt x="15930" y="5858"/>
                </a:cubicBezTo>
                <a:cubicBezTo>
                  <a:pt x="15936" y="5858"/>
                  <a:pt x="15942" y="5858"/>
                  <a:pt x="15942" y="5858"/>
                </a:cubicBezTo>
                <a:cubicBezTo>
                  <a:pt x="15948" y="5858"/>
                  <a:pt x="15948" y="5864"/>
                  <a:pt x="15954" y="5870"/>
                </a:cubicBezTo>
                <a:cubicBezTo>
                  <a:pt x="15960" y="5870"/>
                  <a:pt x="15966" y="5876"/>
                  <a:pt x="15966" y="5876"/>
                </a:cubicBezTo>
                <a:cubicBezTo>
                  <a:pt x="15972" y="5876"/>
                  <a:pt x="15978" y="5870"/>
                  <a:pt x="15984" y="5876"/>
                </a:cubicBezTo>
                <a:cubicBezTo>
                  <a:pt x="15984" y="5882"/>
                  <a:pt x="15990" y="5882"/>
                  <a:pt x="15990" y="5888"/>
                </a:cubicBezTo>
                <a:cubicBezTo>
                  <a:pt x="15996" y="5888"/>
                  <a:pt x="15990" y="5894"/>
                  <a:pt x="15990" y="5899"/>
                </a:cubicBezTo>
                <a:cubicBezTo>
                  <a:pt x="15996" y="5899"/>
                  <a:pt x="16002" y="5899"/>
                  <a:pt x="16002" y="5899"/>
                </a:cubicBezTo>
                <a:cubicBezTo>
                  <a:pt x="16008" y="5899"/>
                  <a:pt x="16008" y="5905"/>
                  <a:pt x="16014" y="5905"/>
                </a:cubicBezTo>
                <a:cubicBezTo>
                  <a:pt x="16025" y="5905"/>
                  <a:pt x="16025" y="5905"/>
                  <a:pt x="16025" y="5905"/>
                </a:cubicBezTo>
                <a:cubicBezTo>
                  <a:pt x="16025" y="5882"/>
                  <a:pt x="16025" y="5882"/>
                  <a:pt x="16025" y="5882"/>
                </a:cubicBezTo>
                <a:cubicBezTo>
                  <a:pt x="16025" y="5876"/>
                  <a:pt x="16025" y="5876"/>
                  <a:pt x="16025" y="5870"/>
                </a:cubicBezTo>
                <a:cubicBezTo>
                  <a:pt x="16019" y="5864"/>
                  <a:pt x="16014" y="5870"/>
                  <a:pt x="16014" y="5864"/>
                </a:cubicBezTo>
                <a:cubicBezTo>
                  <a:pt x="16008" y="5864"/>
                  <a:pt x="16014" y="5858"/>
                  <a:pt x="16014" y="5852"/>
                </a:cubicBezTo>
                <a:cubicBezTo>
                  <a:pt x="16008" y="5846"/>
                  <a:pt x="16008" y="5840"/>
                  <a:pt x="16008" y="5828"/>
                </a:cubicBezTo>
                <a:cubicBezTo>
                  <a:pt x="16014" y="5828"/>
                  <a:pt x="16014" y="5822"/>
                  <a:pt x="16019" y="5822"/>
                </a:cubicBezTo>
                <a:cubicBezTo>
                  <a:pt x="16025" y="5822"/>
                  <a:pt x="16025" y="5828"/>
                  <a:pt x="16031" y="5828"/>
                </a:cubicBezTo>
                <a:cubicBezTo>
                  <a:pt x="16037" y="5828"/>
                  <a:pt x="16037" y="5828"/>
                  <a:pt x="16043" y="5828"/>
                </a:cubicBezTo>
                <a:cubicBezTo>
                  <a:pt x="16049" y="5828"/>
                  <a:pt x="16049" y="5828"/>
                  <a:pt x="16055" y="5828"/>
                </a:cubicBezTo>
                <a:cubicBezTo>
                  <a:pt x="16061" y="5817"/>
                  <a:pt x="16061" y="5817"/>
                  <a:pt x="16061" y="5817"/>
                </a:cubicBezTo>
                <a:cubicBezTo>
                  <a:pt x="16049" y="5799"/>
                  <a:pt x="16049" y="5799"/>
                  <a:pt x="16049" y="5799"/>
                </a:cubicBezTo>
                <a:cubicBezTo>
                  <a:pt x="16049" y="5710"/>
                  <a:pt x="16049" y="5710"/>
                  <a:pt x="16049" y="5710"/>
                </a:cubicBezTo>
                <a:cubicBezTo>
                  <a:pt x="16049" y="5704"/>
                  <a:pt x="16049" y="5704"/>
                  <a:pt x="16049" y="5698"/>
                </a:cubicBezTo>
                <a:cubicBezTo>
                  <a:pt x="16049" y="5692"/>
                  <a:pt x="16043" y="5692"/>
                  <a:pt x="16043" y="5686"/>
                </a:cubicBezTo>
                <a:cubicBezTo>
                  <a:pt x="16037" y="5680"/>
                  <a:pt x="16031" y="5674"/>
                  <a:pt x="16025" y="5674"/>
                </a:cubicBezTo>
                <a:cubicBezTo>
                  <a:pt x="16019" y="5674"/>
                  <a:pt x="16014" y="5680"/>
                  <a:pt x="16014" y="5686"/>
                </a:cubicBezTo>
                <a:cubicBezTo>
                  <a:pt x="16008" y="5698"/>
                  <a:pt x="16008" y="5698"/>
                  <a:pt x="16008" y="5698"/>
                </a:cubicBezTo>
                <a:cubicBezTo>
                  <a:pt x="16008" y="5698"/>
                  <a:pt x="16008" y="5704"/>
                  <a:pt x="16002" y="5710"/>
                </a:cubicBezTo>
                <a:cubicBezTo>
                  <a:pt x="15996" y="5716"/>
                  <a:pt x="15990" y="5716"/>
                  <a:pt x="15978" y="5722"/>
                </a:cubicBezTo>
                <a:cubicBezTo>
                  <a:pt x="15978" y="5722"/>
                  <a:pt x="15972" y="5716"/>
                  <a:pt x="15966" y="5716"/>
                </a:cubicBezTo>
                <a:cubicBezTo>
                  <a:pt x="15966" y="5716"/>
                  <a:pt x="15960" y="5722"/>
                  <a:pt x="15960" y="5728"/>
                </a:cubicBezTo>
                <a:cubicBezTo>
                  <a:pt x="15954" y="5728"/>
                  <a:pt x="15948" y="5733"/>
                  <a:pt x="15948" y="5733"/>
                </a:cubicBezTo>
                <a:cubicBezTo>
                  <a:pt x="15942" y="5739"/>
                  <a:pt x="15948" y="5745"/>
                  <a:pt x="15942" y="5745"/>
                </a:cubicBezTo>
                <a:cubicBezTo>
                  <a:pt x="15936" y="5751"/>
                  <a:pt x="15930" y="5751"/>
                  <a:pt x="15919" y="5751"/>
                </a:cubicBezTo>
                <a:cubicBezTo>
                  <a:pt x="15919" y="5751"/>
                  <a:pt x="15913" y="5751"/>
                  <a:pt x="15907" y="5751"/>
                </a:cubicBezTo>
                <a:cubicBezTo>
                  <a:pt x="15907" y="5751"/>
                  <a:pt x="15913" y="5739"/>
                  <a:pt x="15907" y="5733"/>
                </a:cubicBezTo>
                <a:close/>
                <a:moveTo>
                  <a:pt x="15741" y="5473"/>
                </a:moveTo>
                <a:lnTo>
                  <a:pt x="15741" y="5473"/>
                </a:lnTo>
                <a:cubicBezTo>
                  <a:pt x="15735" y="5478"/>
                  <a:pt x="15735" y="5478"/>
                  <a:pt x="15735" y="5490"/>
                </a:cubicBezTo>
                <a:cubicBezTo>
                  <a:pt x="15735" y="5496"/>
                  <a:pt x="15741" y="5502"/>
                  <a:pt x="15741" y="5508"/>
                </a:cubicBezTo>
                <a:cubicBezTo>
                  <a:pt x="15747" y="5514"/>
                  <a:pt x="15753" y="5514"/>
                  <a:pt x="15753" y="5514"/>
                </a:cubicBezTo>
                <a:cubicBezTo>
                  <a:pt x="15759" y="5520"/>
                  <a:pt x="15764" y="5514"/>
                  <a:pt x="15764" y="5514"/>
                </a:cubicBezTo>
                <a:cubicBezTo>
                  <a:pt x="15776" y="5520"/>
                  <a:pt x="15776" y="5514"/>
                  <a:pt x="15788" y="5514"/>
                </a:cubicBezTo>
                <a:cubicBezTo>
                  <a:pt x="15788" y="5532"/>
                  <a:pt x="15782" y="5538"/>
                  <a:pt x="15788" y="5550"/>
                </a:cubicBezTo>
                <a:cubicBezTo>
                  <a:pt x="15788" y="5556"/>
                  <a:pt x="15794" y="5556"/>
                  <a:pt x="15794" y="5562"/>
                </a:cubicBezTo>
                <a:cubicBezTo>
                  <a:pt x="15794" y="5573"/>
                  <a:pt x="15800" y="5579"/>
                  <a:pt x="15800" y="5591"/>
                </a:cubicBezTo>
                <a:cubicBezTo>
                  <a:pt x="15800" y="5597"/>
                  <a:pt x="15794" y="5603"/>
                  <a:pt x="15794" y="5609"/>
                </a:cubicBezTo>
                <a:cubicBezTo>
                  <a:pt x="15794" y="5615"/>
                  <a:pt x="15794" y="5615"/>
                  <a:pt x="15794" y="5621"/>
                </a:cubicBezTo>
                <a:cubicBezTo>
                  <a:pt x="15794" y="5621"/>
                  <a:pt x="15794" y="5621"/>
                  <a:pt x="15794" y="5627"/>
                </a:cubicBezTo>
                <a:cubicBezTo>
                  <a:pt x="15794" y="5627"/>
                  <a:pt x="15800" y="5633"/>
                  <a:pt x="15806" y="5633"/>
                </a:cubicBezTo>
                <a:cubicBezTo>
                  <a:pt x="15806" y="5639"/>
                  <a:pt x="15812" y="5639"/>
                  <a:pt x="15818" y="5644"/>
                </a:cubicBezTo>
                <a:cubicBezTo>
                  <a:pt x="15818" y="5644"/>
                  <a:pt x="15824" y="5644"/>
                  <a:pt x="15824" y="5651"/>
                </a:cubicBezTo>
                <a:cubicBezTo>
                  <a:pt x="15836" y="5651"/>
                  <a:pt x="15842" y="5644"/>
                  <a:pt x="15847" y="5644"/>
                </a:cubicBezTo>
                <a:cubicBezTo>
                  <a:pt x="15847" y="5651"/>
                  <a:pt x="15842" y="5651"/>
                  <a:pt x="15842" y="5656"/>
                </a:cubicBezTo>
                <a:cubicBezTo>
                  <a:pt x="15842" y="5662"/>
                  <a:pt x="15842" y="5662"/>
                  <a:pt x="15842" y="5668"/>
                </a:cubicBezTo>
                <a:cubicBezTo>
                  <a:pt x="15842" y="5674"/>
                  <a:pt x="15836" y="5674"/>
                  <a:pt x="15836" y="5680"/>
                </a:cubicBezTo>
                <a:cubicBezTo>
                  <a:pt x="15836" y="5686"/>
                  <a:pt x="15836" y="5686"/>
                  <a:pt x="15836" y="5692"/>
                </a:cubicBezTo>
                <a:cubicBezTo>
                  <a:pt x="15842" y="5692"/>
                  <a:pt x="15847" y="5692"/>
                  <a:pt x="15847" y="5698"/>
                </a:cubicBezTo>
                <a:cubicBezTo>
                  <a:pt x="15853" y="5698"/>
                  <a:pt x="15853" y="5704"/>
                  <a:pt x="15859" y="5704"/>
                </a:cubicBezTo>
                <a:cubicBezTo>
                  <a:pt x="15865" y="5704"/>
                  <a:pt x="15865" y="5704"/>
                  <a:pt x="15871" y="5704"/>
                </a:cubicBezTo>
                <a:cubicBezTo>
                  <a:pt x="15877" y="5704"/>
                  <a:pt x="15877" y="5704"/>
                  <a:pt x="15883" y="5704"/>
                </a:cubicBezTo>
                <a:cubicBezTo>
                  <a:pt x="15889" y="5698"/>
                  <a:pt x="15883" y="5692"/>
                  <a:pt x="15883" y="5692"/>
                </a:cubicBezTo>
                <a:cubicBezTo>
                  <a:pt x="15883" y="5686"/>
                  <a:pt x="15889" y="5686"/>
                  <a:pt x="15895" y="5686"/>
                </a:cubicBezTo>
                <a:cubicBezTo>
                  <a:pt x="15901" y="5686"/>
                  <a:pt x="15907" y="5686"/>
                  <a:pt x="15913" y="5686"/>
                </a:cubicBezTo>
                <a:cubicBezTo>
                  <a:pt x="15913" y="5656"/>
                  <a:pt x="15913" y="5656"/>
                  <a:pt x="15913" y="5656"/>
                </a:cubicBezTo>
                <a:cubicBezTo>
                  <a:pt x="15913" y="5644"/>
                  <a:pt x="15907" y="5639"/>
                  <a:pt x="15901" y="5633"/>
                </a:cubicBezTo>
                <a:cubicBezTo>
                  <a:pt x="15895" y="5633"/>
                  <a:pt x="15889" y="5633"/>
                  <a:pt x="15889" y="5633"/>
                </a:cubicBezTo>
                <a:cubicBezTo>
                  <a:pt x="15883" y="5627"/>
                  <a:pt x="15883" y="5627"/>
                  <a:pt x="15877" y="5621"/>
                </a:cubicBezTo>
                <a:cubicBezTo>
                  <a:pt x="15877" y="5621"/>
                  <a:pt x="15877" y="5615"/>
                  <a:pt x="15877" y="5609"/>
                </a:cubicBezTo>
                <a:cubicBezTo>
                  <a:pt x="15871" y="5609"/>
                  <a:pt x="15877" y="5603"/>
                  <a:pt x="15877" y="5597"/>
                </a:cubicBezTo>
                <a:cubicBezTo>
                  <a:pt x="15871" y="5597"/>
                  <a:pt x="15865" y="5591"/>
                  <a:pt x="15865" y="5591"/>
                </a:cubicBezTo>
                <a:cubicBezTo>
                  <a:pt x="15859" y="5591"/>
                  <a:pt x="15853" y="5585"/>
                  <a:pt x="15853" y="5585"/>
                </a:cubicBezTo>
                <a:cubicBezTo>
                  <a:pt x="15847" y="5585"/>
                  <a:pt x="15842" y="5585"/>
                  <a:pt x="15842" y="5579"/>
                </a:cubicBezTo>
                <a:cubicBezTo>
                  <a:pt x="15836" y="5579"/>
                  <a:pt x="15836" y="5573"/>
                  <a:pt x="15836" y="5573"/>
                </a:cubicBezTo>
                <a:cubicBezTo>
                  <a:pt x="15836" y="5567"/>
                  <a:pt x="15830" y="5562"/>
                  <a:pt x="15830" y="5562"/>
                </a:cubicBezTo>
                <a:cubicBezTo>
                  <a:pt x="15830" y="5550"/>
                  <a:pt x="15830" y="5544"/>
                  <a:pt x="15830" y="5538"/>
                </a:cubicBezTo>
                <a:cubicBezTo>
                  <a:pt x="15830" y="5532"/>
                  <a:pt x="15824" y="5532"/>
                  <a:pt x="15818" y="5526"/>
                </a:cubicBezTo>
                <a:cubicBezTo>
                  <a:pt x="15818" y="5514"/>
                  <a:pt x="15812" y="5508"/>
                  <a:pt x="15800" y="5502"/>
                </a:cubicBezTo>
                <a:cubicBezTo>
                  <a:pt x="15794" y="5502"/>
                  <a:pt x="15788" y="5496"/>
                  <a:pt x="15776" y="5496"/>
                </a:cubicBezTo>
                <a:cubicBezTo>
                  <a:pt x="15776" y="5490"/>
                  <a:pt x="15776" y="5485"/>
                  <a:pt x="15770" y="5485"/>
                </a:cubicBezTo>
                <a:cubicBezTo>
                  <a:pt x="15764" y="5478"/>
                  <a:pt x="15764" y="5478"/>
                  <a:pt x="15759" y="5473"/>
                </a:cubicBezTo>
                <a:cubicBezTo>
                  <a:pt x="15753" y="5473"/>
                  <a:pt x="15741" y="5473"/>
                  <a:pt x="15741" y="5473"/>
                </a:cubicBezTo>
                <a:close/>
                <a:moveTo>
                  <a:pt x="15818" y="5461"/>
                </a:moveTo>
                <a:lnTo>
                  <a:pt x="15818" y="5461"/>
                </a:lnTo>
                <a:cubicBezTo>
                  <a:pt x="15830" y="5467"/>
                  <a:pt x="15836" y="5473"/>
                  <a:pt x="15847" y="5478"/>
                </a:cubicBezTo>
                <a:cubicBezTo>
                  <a:pt x="15853" y="5478"/>
                  <a:pt x="15853" y="5485"/>
                  <a:pt x="15859" y="5490"/>
                </a:cubicBezTo>
                <a:cubicBezTo>
                  <a:pt x="15859" y="5490"/>
                  <a:pt x="15865" y="5490"/>
                  <a:pt x="15871" y="5496"/>
                </a:cubicBezTo>
                <a:cubicBezTo>
                  <a:pt x="15871" y="5496"/>
                  <a:pt x="15877" y="5490"/>
                  <a:pt x="15883" y="5496"/>
                </a:cubicBezTo>
                <a:cubicBezTo>
                  <a:pt x="15883" y="5496"/>
                  <a:pt x="15877" y="5502"/>
                  <a:pt x="15883" y="5502"/>
                </a:cubicBezTo>
                <a:cubicBezTo>
                  <a:pt x="15883" y="5508"/>
                  <a:pt x="15889" y="5508"/>
                  <a:pt x="15889" y="5508"/>
                </a:cubicBezTo>
                <a:cubicBezTo>
                  <a:pt x="15895" y="5514"/>
                  <a:pt x="15901" y="5514"/>
                  <a:pt x="15901" y="5520"/>
                </a:cubicBezTo>
                <a:cubicBezTo>
                  <a:pt x="15907" y="5526"/>
                  <a:pt x="15907" y="5532"/>
                  <a:pt x="15907" y="5532"/>
                </a:cubicBezTo>
                <a:cubicBezTo>
                  <a:pt x="15907" y="5538"/>
                  <a:pt x="15907" y="5544"/>
                  <a:pt x="15907" y="5544"/>
                </a:cubicBezTo>
                <a:cubicBezTo>
                  <a:pt x="15907" y="5550"/>
                  <a:pt x="15907" y="5556"/>
                  <a:pt x="15913" y="5556"/>
                </a:cubicBezTo>
                <a:cubicBezTo>
                  <a:pt x="15913" y="5562"/>
                  <a:pt x="15919" y="5562"/>
                  <a:pt x="15925" y="5562"/>
                </a:cubicBezTo>
                <a:cubicBezTo>
                  <a:pt x="15930" y="5567"/>
                  <a:pt x="15936" y="5573"/>
                  <a:pt x="15948" y="5579"/>
                </a:cubicBezTo>
                <a:cubicBezTo>
                  <a:pt x="15948" y="5585"/>
                  <a:pt x="15954" y="5585"/>
                  <a:pt x="15960" y="5585"/>
                </a:cubicBezTo>
                <a:cubicBezTo>
                  <a:pt x="15960" y="5591"/>
                  <a:pt x="15966" y="5597"/>
                  <a:pt x="15966" y="5597"/>
                </a:cubicBezTo>
                <a:cubicBezTo>
                  <a:pt x="15972" y="5609"/>
                  <a:pt x="15966" y="5615"/>
                  <a:pt x="15966" y="5621"/>
                </a:cubicBezTo>
                <a:cubicBezTo>
                  <a:pt x="16014" y="5621"/>
                  <a:pt x="16014" y="5621"/>
                  <a:pt x="16014" y="5621"/>
                </a:cubicBezTo>
                <a:cubicBezTo>
                  <a:pt x="16014" y="5621"/>
                  <a:pt x="16014" y="5615"/>
                  <a:pt x="16014" y="5609"/>
                </a:cubicBezTo>
                <a:cubicBezTo>
                  <a:pt x="16014" y="5603"/>
                  <a:pt x="16019" y="5597"/>
                  <a:pt x="16019" y="5585"/>
                </a:cubicBezTo>
                <a:lnTo>
                  <a:pt x="16014" y="5585"/>
                </a:lnTo>
                <a:cubicBezTo>
                  <a:pt x="16014" y="5567"/>
                  <a:pt x="16008" y="5556"/>
                  <a:pt x="15996" y="5550"/>
                </a:cubicBezTo>
                <a:cubicBezTo>
                  <a:pt x="15996" y="5544"/>
                  <a:pt x="15990" y="5544"/>
                  <a:pt x="15984" y="5544"/>
                </a:cubicBezTo>
                <a:cubicBezTo>
                  <a:pt x="15984" y="5538"/>
                  <a:pt x="15984" y="5532"/>
                  <a:pt x="15984" y="5532"/>
                </a:cubicBezTo>
                <a:cubicBezTo>
                  <a:pt x="15978" y="5526"/>
                  <a:pt x="15978" y="5520"/>
                  <a:pt x="15972" y="5514"/>
                </a:cubicBezTo>
                <a:cubicBezTo>
                  <a:pt x="15972" y="5514"/>
                  <a:pt x="15966" y="5508"/>
                  <a:pt x="15966" y="5502"/>
                </a:cubicBezTo>
                <a:cubicBezTo>
                  <a:pt x="15960" y="5502"/>
                  <a:pt x="15954" y="5496"/>
                  <a:pt x="15948" y="5496"/>
                </a:cubicBezTo>
                <a:lnTo>
                  <a:pt x="15936" y="5496"/>
                </a:lnTo>
                <a:cubicBezTo>
                  <a:pt x="15930" y="5485"/>
                  <a:pt x="15930" y="5485"/>
                  <a:pt x="15930" y="5485"/>
                </a:cubicBezTo>
                <a:cubicBezTo>
                  <a:pt x="15930" y="5478"/>
                  <a:pt x="15936" y="5473"/>
                  <a:pt x="15936" y="5473"/>
                </a:cubicBezTo>
                <a:cubicBezTo>
                  <a:pt x="15936" y="5437"/>
                  <a:pt x="15936" y="5437"/>
                  <a:pt x="15936" y="5437"/>
                </a:cubicBezTo>
                <a:cubicBezTo>
                  <a:pt x="15930" y="5437"/>
                  <a:pt x="15930" y="5437"/>
                  <a:pt x="15925" y="5437"/>
                </a:cubicBezTo>
                <a:cubicBezTo>
                  <a:pt x="15919" y="5437"/>
                  <a:pt x="15919" y="5437"/>
                  <a:pt x="15913" y="5437"/>
                </a:cubicBezTo>
                <a:cubicBezTo>
                  <a:pt x="15901" y="5437"/>
                  <a:pt x="15901" y="5437"/>
                  <a:pt x="15901" y="5437"/>
                </a:cubicBezTo>
                <a:cubicBezTo>
                  <a:pt x="15889" y="5437"/>
                  <a:pt x="15883" y="5437"/>
                  <a:pt x="15877" y="5437"/>
                </a:cubicBezTo>
                <a:cubicBezTo>
                  <a:pt x="15871" y="5443"/>
                  <a:pt x="15877" y="5449"/>
                  <a:pt x="15871" y="5449"/>
                </a:cubicBezTo>
                <a:cubicBezTo>
                  <a:pt x="15871" y="5455"/>
                  <a:pt x="15865" y="5455"/>
                  <a:pt x="15859" y="5455"/>
                </a:cubicBezTo>
                <a:cubicBezTo>
                  <a:pt x="15859" y="5455"/>
                  <a:pt x="15853" y="5455"/>
                  <a:pt x="15847" y="5455"/>
                </a:cubicBezTo>
                <a:cubicBezTo>
                  <a:pt x="15842" y="5455"/>
                  <a:pt x="15830" y="5461"/>
                  <a:pt x="15818" y="5461"/>
                </a:cubicBezTo>
                <a:close/>
                <a:moveTo>
                  <a:pt x="15711" y="5514"/>
                </a:moveTo>
                <a:lnTo>
                  <a:pt x="15711" y="5514"/>
                </a:lnTo>
                <a:cubicBezTo>
                  <a:pt x="15711" y="5520"/>
                  <a:pt x="15711" y="5520"/>
                  <a:pt x="15705" y="5526"/>
                </a:cubicBezTo>
                <a:cubicBezTo>
                  <a:pt x="15699" y="5538"/>
                  <a:pt x="15693" y="5538"/>
                  <a:pt x="15687" y="5550"/>
                </a:cubicBezTo>
                <a:cubicBezTo>
                  <a:pt x="15687" y="5556"/>
                  <a:pt x="15687" y="5556"/>
                  <a:pt x="15687" y="5562"/>
                </a:cubicBezTo>
                <a:cubicBezTo>
                  <a:pt x="15681" y="5567"/>
                  <a:pt x="15681" y="5567"/>
                  <a:pt x="15676" y="5573"/>
                </a:cubicBezTo>
                <a:cubicBezTo>
                  <a:pt x="15676" y="5579"/>
                  <a:pt x="15676" y="5579"/>
                  <a:pt x="15670" y="5585"/>
                </a:cubicBezTo>
                <a:cubicBezTo>
                  <a:pt x="15670" y="5591"/>
                  <a:pt x="15664" y="5591"/>
                  <a:pt x="15664" y="5591"/>
                </a:cubicBezTo>
                <a:cubicBezTo>
                  <a:pt x="15658" y="5597"/>
                  <a:pt x="15658" y="5603"/>
                  <a:pt x="15658" y="5603"/>
                </a:cubicBezTo>
                <a:cubicBezTo>
                  <a:pt x="15652" y="5609"/>
                  <a:pt x="15652" y="5615"/>
                  <a:pt x="15652" y="5615"/>
                </a:cubicBezTo>
                <a:cubicBezTo>
                  <a:pt x="15646" y="5621"/>
                  <a:pt x="15640" y="5621"/>
                  <a:pt x="15640" y="5627"/>
                </a:cubicBezTo>
                <a:cubicBezTo>
                  <a:pt x="15634" y="5627"/>
                  <a:pt x="15640" y="5633"/>
                  <a:pt x="15640" y="5639"/>
                </a:cubicBezTo>
                <a:cubicBezTo>
                  <a:pt x="15640" y="5639"/>
                  <a:pt x="15640" y="5644"/>
                  <a:pt x="15640" y="5651"/>
                </a:cubicBezTo>
                <a:cubicBezTo>
                  <a:pt x="15640" y="5651"/>
                  <a:pt x="15634" y="5656"/>
                  <a:pt x="15628" y="5656"/>
                </a:cubicBezTo>
                <a:cubicBezTo>
                  <a:pt x="15628" y="5662"/>
                  <a:pt x="15622" y="5668"/>
                  <a:pt x="15622" y="5668"/>
                </a:cubicBezTo>
                <a:cubicBezTo>
                  <a:pt x="15616" y="5674"/>
                  <a:pt x="15616" y="5680"/>
                  <a:pt x="15616" y="5680"/>
                </a:cubicBezTo>
                <a:cubicBezTo>
                  <a:pt x="15610" y="5686"/>
                  <a:pt x="15598" y="5680"/>
                  <a:pt x="15592" y="5686"/>
                </a:cubicBezTo>
                <a:cubicBezTo>
                  <a:pt x="15587" y="5692"/>
                  <a:pt x="15592" y="5698"/>
                  <a:pt x="15587" y="5698"/>
                </a:cubicBezTo>
                <a:cubicBezTo>
                  <a:pt x="15587" y="5704"/>
                  <a:pt x="15581" y="5704"/>
                  <a:pt x="15581" y="5710"/>
                </a:cubicBezTo>
                <a:cubicBezTo>
                  <a:pt x="15575" y="5710"/>
                  <a:pt x="15569" y="5710"/>
                  <a:pt x="15569" y="5710"/>
                </a:cubicBezTo>
                <a:cubicBezTo>
                  <a:pt x="15563" y="5710"/>
                  <a:pt x="15557" y="5710"/>
                  <a:pt x="15557" y="5710"/>
                </a:cubicBezTo>
                <a:cubicBezTo>
                  <a:pt x="15551" y="5710"/>
                  <a:pt x="15551" y="5716"/>
                  <a:pt x="15545" y="5722"/>
                </a:cubicBezTo>
                <a:cubicBezTo>
                  <a:pt x="15539" y="5728"/>
                  <a:pt x="15539" y="5733"/>
                  <a:pt x="15539" y="5745"/>
                </a:cubicBezTo>
                <a:cubicBezTo>
                  <a:pt x="15545" y="5745"/>
                  <a:pt x="15545" y="5745"/>
                  <a:pt x="15551" y="5745"/>
                </a:cubicBezTo>
                <a:cubicBezTo>
                  <a:pt x="15551" y="5745"/>
                  <a:pt x="15557" y="5745"/>
                  <a:pt x="15563" y="5745"/>
                </a:cubicBezTo>
                <a:cubicBezTo>
                  <a:pt x="15563" y="5745"/>
                  <a:pt x="15569" y="5745"/>
                  <a:pt x="15575" y="5745"/>
                </a:cubicBezTo>
                <a:cubicBezTo>
                  <a:pt x="15575" y="5745"/>
                  <a:pt x="15581" y="5739"/>
                  <a:pt x="15581" y="5733"/>
                </a:cubicBezTo>
                <a:cubicBezTo>
                  <a:pt x="15587" y="5733"/>
                  <a:pt x="15592" y="5728"/>
                  <a:pt x="15592" y="5728"/>
                </a:cubicBezTo>
                <a:cubicBezTo>
                  <a:pt x="15592" y="5722"/>
                  <a:pt x="15592" y="5716"/>
                  <a:pt x="15592" y="5716"/>
                </a:cubicBezTo>
                <a:cubicBezTo>
                  <a:pt x="15598" y="5704"/>
                  <a:pt x="15604" y="5698"/>
                  <a:pt x="15610" y="5692"/>
                </a:cubicBezTo>
                <a:cubicBezTo>
                  <a:pt x="15610" y="5692"/>
                  <a:pt x="15616" y="5692"/>
                  <a:pt x="15622" y="5692"/>
                </a:cubicBezTo>
                <a:cubicBezTo>
                  <a:pt x="15628" y="5686"/>
                  <a:pt x="15628" y="5686"/>
                  <a:pt x="15634" y="5686"/>
                </a:cubicBezTo>
                <a:cubicBezTo>
                  <a:pt x="15640" y="5680"/>
                  <a:pt x="15646" y="5686"/>
                  <a:pt x="15658" y="5686"/>
                </a:cubicBezTo>
                <a:cubicBezTo>
                  <a:pt x="15658" y="5674"/>
                  <a:pt x="15658" y="5668"/>
                  <a:pt x="15658" y="5662"/>
                </a:cubicBezTo>
                <a:cubicBezTo>
                  <a:pt x="15658" y="5651"/>
                  <a:pt x="15664" y="5644"/>
                  <a:pt x="15664" y="5639"/>
                </a:cubicBezTo>
                <a:cubicBezTo>
                  <a:pt x="15670" y="5633"/>
                  <a:pt x="15676" y="5621"/>
                  <a:pt x="15681" y="5615"/>
                </a:cubicBezTo>
                <a:cubicBezTo>
                  <a:pt x="15681" y="5615"/>
                  <a:pt x="15687" y="5615"/>
                  <a:pt x="15693" y="5609"/>
                </a:cubicBezTo>
                <a:cubicBezTo>
                  <a:pt x="15693" y="5609"/>
                  <a:pt x="15699" y="5609"/>
                  <a:pt x="15705" y="5603"/>
                </a:cubicBezTo>
                <a:cubicBezTo>
                  <a:pt x="15705" y="5603"/>
                  <a:pt x="15705" y="5597"/>
                  <a:pt x="15705" y="5591"/>
                </a:cubicBezTo>
                <a:cubicBezTo>
                  <a:pt x="15711" y="5579"/>
                  <a:pt x="15705" y="5573"/>
                  <a:pt x="15705" y="5567"/>
                </a:cubicBezTo>
                <a:cubicBezTo>
                  <a:pt x="15705" y="5562"/>
                  <a:pt x="15711" y="5556"/>
                  <a:pt x="15711" y="5556"/>
                </a:cubicBezTo>
                <a:cubicBezTo>
                  <a:pt x="15711" y="5544"/>
                  <a:pt x="15711" y="5526"/>
                  <a:pt x="15711" y="5514"/>
                </a:cubicBezTo>
                <a:close/>
                <a:moveTo>
                  <a:pt x="15759" y="5182"/>
                </a:moveTo>
                <a:lnTo>
                  <a:pt x="15759" y="5182"/>
                </a:lnTo>
                <a:cubicBezTo>
                  <a:pt x="15729" y="5182"/>
                  <a:pt x="15729" y="5182"/>
                  <a:pt x="15729" y="5182"/>
                </a:cubicBezTo>
                <a:cubicBezTo>
                  <a:pt x="15729" y="5182"/>
                  <a:pt x="15729" y="5182"/>
                  <a:pt x="15729" y="5188"/>
                </a:cubicBezTo>
                <a:lnTo>
                  <a:pt x="15729" y="5188"/>
                </a:lnTo>
                <a:cubicBezTo>
                  <a:pt x="15729" y="5194"/>
                  <a:pt x="15729" y="5194"/>
                  <a:pt x="15729" y="5200"/>
                </a:cubicBezTo>
                <a:lnTo>
                  <a:pt x="15729" y="5200"/>
                </a:lnTo>
                <a:cubicBezTo>
                  <a:pt x="15729" y="5206"/>
                  <a:pt x="15729" y="5206"/>
                  <a:pt x="15729" y="5212"/>
                </a:cubicBezTo>
                <a:cubicBezTo>
                  <a:pt x="15729" y="5212"/>
                  <a:pt x="15729" y="5212"/>
                  <a:pt x="15729" y="5218"/>
                </a:cubicBezTo>
                <a:cubicBezTo>
                  <a:pt x="15729" y="5218"/>
                  <a:pt x="15729" y="5218"/>
                  <a:pt x="15735" y="5224"/>
                </a:cubicBezTo>
                <a:lnTo>
                  <a:pt x="15735" y="5230"/>
                </a:lnTo>
                <a:cubicBezTo>
                  <a:pt x="15735" y="5235"/>
                  <a:pt x="15735" y="5235"/>
                  <a:pt x="15735" y="5235"/>
                </a:cubicBezTo>
                <a:cubicBezTo>
                  <a:pt x="15735" y="5241"/>
                  <a:pt x="15729" y="5241"/>
                  <a:pt x="15729" y="5247"/>
                </a:cubicBezTo>
                <a:cubicBezTo>
                  <a:pt x="15729" y="5247"/>
                  <a:pt x="15723" y="5247"/>
                  <a:pt x="15723" y="5253"/>
                </a:cubicBezTo>
                <a:cubicBezTo>
                  <a:pt x="15723" y="5253"/>
                  <a:pt x="15723" y="5259"/>
                  <a:pt x="15723" y="5265"/>
                </a:cubicBezTo>
                <a:cubicBezTo>
                  <a:pt x="15723" y="5271"/>
                  <a:pt x="15729" y="5277"/>
                  <a:pt x="15729" y="5289"/>
                </a:cubicBezTo>
                <a:cubicBezTo>
                  <a:pt x="15729" y="5295"/>
                  <a:pt x="15723" y="5295"/>
                  <a:pt x="15723" y="5295"/>
                </a:cubicBezTo>
                <a:cubicBezTo>
                  <a:pt x="15717" y="5295"/>
                  <a:pt x="15717" y="5301"/>
                  <a:pt x="15717" y="5301"/>
                </a:cubicBezTo>
                <a:cubicBezTo>
                  <a:pt x="15711" y="5301"/>
                  <a:pt x="15711" y="5301"/>
                  <a:pt x="15705" y="5307"/>
                </a:cubicBezTo>
                <a:cubicBezTo>
                  <a:pt x="15699" y="5307"/>
                  <a:pt x="15693" y="5307"/>
                  <a:pt x="15693" y="5312"/>
                </a:cubicBezTo>
                <a:cubicBezTo>
                  <a:pt x="15687" y="5312"/>
                  <a:pt x="15687" y="5318"/>
                  <a:pt x="15687" y="5318"/>
                </a:cubicBezTo>
                <a:cubicBezTo>
                  <a:pt x="15687" y="5324"/>
                  <a:pt x="15687" y="5324"/>
                  <a:pt x="15687" y="5324"/>
                </a:cubicBezTo>
                <a:cubicBezTo>
                  <a:pt x="15687" y="5330"/>
                  <a:pt x="15687" y="5330"/>
                  <a:pt x="15687" y="5336"/>
                </a:cubicBezTo>
                <a:cubicBezTo>
                  <a:pt x="15687" y="5336"/>
                  <a:pt x="15693" y="5336"/>
                  <a:pt x="15693" y="5342"/>
                </a:cubicBezTo>
                <a:cubicBezTo>
                  <a:pt x="15693" y="5348"/>
                  <a:pt x="15699" y="5348"/>
                  <a:pt x="15699" y="5354"/>
                </a:cubicBezTo>
                <a:cubicBezTo>
                  <a:pt x="15705" y="5354"/>
                  <a:pt x="15705" y="5354"/>
                  <a:pt x="15711" y="5360"/>
                </a:cubicBezTo>
                <a:lnTo>
                  <a:pt x="15717" y="5366"/>
                </a:lnTo>
                <a:cubicBezTo>
                  <a:pt x="15723" y="5366"/>
                  <a:pt x="15729" y="5372"/>
                  <a:pt x="15735" y="5378"/>
                </a:cubicBezTo>
                <a:cubicBezTo>
                  <a:pt x="15735" y="5378"/>
                  <a:pt x="15735" y="5378"/>
                  <a:pt x="15741" y="5378"/>
                </a:cubicBezTo>
                <a:lnTo>
                  <a:pt x="15741" y="5378"/>
                </a:lnTo>
                <a:cubicBezTo>
                  <a:pt x="15741" y="5390"/>
                  <a:pt x="15735" y="5390"/>
                  <a:pt x="15735" y="5401"/>
                </a:cubicBezTo>
                <a:cubicBezTo>
                  <a:pt x="15735" y="5407"/>
                  <a:pt x="15741" y="5407"/>
                  <a:pt x="15741" y="5413"/>
                </a:cubicBezTo>
                <a:cubicBezTo>
                  <a:pt x="15741" y="5419"/>
                  <a:pt x="15741" y="5419"/>
                  <a:pt x="15747" y="5425"/>
                </a:cubicBezTo>
                <a:cubicBezTo>
                  <a:pt x="15753" y="5425"/>
                  <a:pt x="15753" y="5425"/>
                  <a:pt x="15753" y="5425"/>
                </a:cubicBezTo>
                <a:cubicBezTo>
                  <a:pt x="15759" y="5425"/>
                  <a:pt x="15759" y="5425"/>
                  <a:pt x="15764" y="5425"/>
                </a:cubicBezTo>
                <a:cubicBezTo>
                  <a:pt x="15788" y="5425"/>
                  <a:pt x="15788" y="5425"/>
                  <a:pt x="15788" y="5425"/>
                </a:cubicBezTo>
                <a:cubicBezTo>
                  <a:pt x="15788" y="5407"/>
                  <a:pt x="15788" y="5407"/>
                  <a:pt x="15788" y="5407"/>
                </a:cubicBezTo>
                <a:cubicBezTo>
                  <a:pt x="15788" y="5401"/>
                  <a:pt x="15788" y="5401"/>
                  <a:pt x="15788" y="5396"/>
                </a:cubicBezTo>
                <a:cubicBezTo>
                  <a:pt x="15788" y="5372"/>
                  <a:pt x="15788" y="5372"/>
                  <a:pt x="15788" y="5372"/>
                </a:cubicBezTo>
                <a:cubicBezTo>
                  <a:pt x="15788" y="5366"/>
                  <a:pt x="15788" y="5360"/>
                  <a:pt x="15794" y="5354"/>
                </a:cubicBezTo>
                <a:cubicBezTo>
                  <a:pt x="15800" y="5348"/>
                  <a:pt x="15800" y="5348"/>
                  <a:pt x="15806" y="5342"/>
                </a:cubicBezTo>
                <a:lnTo>
                  <a:pt x="15812" y="5342"/>
                </a:lnTo>
                <a:cubicBezTo>
                  <a:pt x="15812" y="5342"/>
                  <a:pt x="15812" y="5336"/>
                  <a:pt x="15818" y="5336"/>
                </a:cubicBezTo>
                <a:lnTo>
                  <a:pt x="15818" y="5330"/>
                </a:lnTo>
                <a:cubicBezTo>
                  <a:pt x="15824" y="5324"/>
                  <a:pt x="15824" y="5324"/>
                  <a:pt x="15824" y="5324"/>
                </a:cubicBezTo>
                <a:cubicBezTo>
                  <a:pt x="15830" y="5318"/>
                  <a:pt x="15830" y="5318"/>
                  <a:pt x="15830" y="5312"/>
                </a:cubicBezTo>
                <a:cubicBezTo>
                  <a:pt x="15830" y="5307"/>
                  <a:pt x="15836" y="5307"/>
                  <a:pt x="15836" y="5301"/>
                </a:cubicBezTo>
                <a:cubicBezTo>
                  <a:pt x="15836" y="5295"/>
                  <a:pt x="15836" y="5295"/>
                  <a:pt x="15836" y="5289"/>
                </a:cubicBezTo>
                <a:cubicBezTo>
                  <a:pt x="15836" y="5283"/>
                  <a:pt x="15836" y="5283"/>
                  <a:pt x="15836" y="5283"/>
                </a:cubicBezTo>
                <a:cubicBezTo>
                  <a:pt x="15836" y="5277"/>
                  <a:pt x="15842" y="5277"/>
                  <a:pt x="15842" y="5271"/>
                </a:cubicBezTo>
                <a:cubicBezTo>
                  <a:pt x="15842" y="5265"/>
                  <a:pt x="15842" y="5265"/>
                  <a:pt x="15842" y="5265"/>
                </a:cubicBezTo>
                <a:cubicBezTo>
                  <a:pt x="15842" y="5265"/>
                  <a:pt x="15842" y="5259"/>
                  <a:pt x="15836" y="5253"/>
                </a:cubicBezTo>
                <a:cubicBezTo>
                  <a:pt x="15836" y="5253"/>
                  <a:pt x="15836" y="5253"/>
                  <a:pt x="15836" y="5247"/>
                </a:cubicBezTo>
                <a:cubicBezTo>
                  <a:pt x="15836" y="5247"/>
                  <a:pt x="15836" y="5247"/>
                  <a:pt x="15830" y="5241"/>
                </a:cubicBezTo>
                <a:cubicBezTo>
                  <a:pt x="15830" y="5241"/>
                  <a:pt x="15830" y="5241"/>
                  <a:pt x="15830" y="5235"/>
                </a:cubicBezTo>
                <a:cubicBezTo>
                  <a:pt x="15830" y="5235"/>
                  <a:pt x="15830" y="5235"/>
                  <a:pt x="15830" y="5230"/>
                </a:cubicBezTo>
                <a:lnTo>
                  <a:pt x="15824" y="5224"/>
                </a:lnTo>
                <a:lnTo>
                  <a:pt x="15824" y="5218"/>
                </a:lnTo>
                <a:lnTo>
                  <a:pt x="15818" y="5212"/>
                </a:lnTo>
                <a:cubicBezTo>
                  <a:pt x="15818" y="5212"/>
                  <a:pt x="15818" y="5206"/>
                  <a:pt x="15812" y="5206"/>
                </a:cubicBezTo>
                <a:cubicBezTo>
                  <a:pt x="15812" y="5206"/>
                  <a:pt x="15812" y="5200"/>
                  <a:pt x="15806" y="5200"/>
                </a:cubicBezTo>
                <a:lnTo>
                  <a:pt x="15800" y="5200"/>
                </a:lnTo>
                <a:cubicBezTo>
                  <a:pt x="15794" y="5200"/>
                  <a:pt x="15794" y="5200"/>
                  <a:pt x="15794" y="5200"/>
                </a:cubicBezTo>
                <a:cubicBezTo>
                  <a:pt x="15788" y="5200"/>
                  <a:pt x="15788" y="5200"/>
                  <a:pt x="15782" y="5194"/>
                </a:cubicBezTo>
                <a:lnTo>
                  <a:pt x="15776" y="5194"/>
                </a:lnTo>
                <a:lnTo>
                  <a:pt x="15776" y="5188"/>
                </a:lnTo>
                <a:cubicBezTo>
                  <a:pt x="15770" y="5188"/>
                  <a:pt x="15770" y="5182"/>
                  <a:pt x="15770" y="5182"/>
                </a:cubicBezTo>
                <a:cubicBezTo>
                  <a:pt x="15764" y="5182"/>
                  <a:pt x="15759" y="5182"/>
                  <a:pt x="15759" y="5182"/>
                </a:cubicBezTo>
                <a:close/>
                <a:moveTo>
                  <a:pt x="15812" y="4820"/>
                </a:moveTo>
                <a:lnTo>
                  <a:pt x="15812" y="4820"/>
                </a:lnTo>
                <a:cubicBezTo>
                  <a:pt x="15812" y="4814"/>
                  <a:pt x="15812" y="4809"/>
                  <a:pt x="15818" y="4803"/>
                </a:cubicBezTo>
                <a:cubicBezTo>
                  <a:pt x="15806" y="4803"/>
                  <a:pt x="15800" y="4803"/>
                  <a:pt x="15794" y="4803"/>
                </a:cubicBezTo>
                <a:cubicBezTo>
                  <a:pt x="15788" y="4803"/>
                  <a:pt x="15782" y="4803"/>
                  <a:pt x="15782" y="4803"/>
                </a:cubicBezTo>
                <a:cubicBezTo>
                  <a:pt x="15776" y="4803"/>
                  <a:pt x="15776" y="4809"/>
                  <a:pt x="15770" y="4814"/>
                </a:cubicBezTo>
                <a:cubicBezTo>
                  <a:pt x="15770" y="4814"/>
                  <a:pt x="15764" y="4820"/>
                  <a:pt x="15759" y="4820"/>
                </a:cubicBezTo>
                <a:cubicBezTo>
                  <a:pt x="15759" y="4826"/>
                  <a:pt x="15753" y="4826"/>
                  <a:pt x="15747" y="4832"/>
                </a:cubicBezTo>
                <a:cubicBezTo>
                  <a:pt x="15747" y="4838"/>
                  <a:pt x="15741" y="4838"/>
                  <a:pt x="15741" y="4844"/>
                </a:cubicBezTo>
                <a:cubicBezTo>
                  <a:pt x="15741" y="4844"/>
                  <a:pt x="15741" y="4850"/>
                  <a:pt x="15735" y="4856"/>
                </a:cubicBezTo>
                <a:lnTo>
                  <a:pt x="15723" y="4856"/>
                </a:lnTo>
                <a:cubicBezTo>
                  <a:pt x="15723" y="4862"/>
                  <a:pt x="15723" y="4862"/>
                  <a:pt x="15723" y="4868"/>
                </a:cubicBezTo>
                <a:cubicBezTo>
                  <a:pt x="15717" y="4874"/>
                  <a:pt x="15717" y="4880"/>
                  <a:pt x="15717" y="4892"/>
                </a:cubicBezTo>
                <a:cubicBezTo>
                  <a:pt x="15717" y="4986"/>
                  <a:pt x="15717" y="4986"/>
                  <a:pt x="15717" y="4986"/>
                </a:cubicBezTo>
                <a:cubicBezTo>
                  <a:pt x="15747" y="4986"/>
                  <a:pt x="15747" y="4986"/>
                  <a:pt x="15747" y="4986"/>
                </a:cubicBezTo>
                <a:cubicBezTo>
                  <a:pt x="15747" y="4980"/>
                  <a:pt x="15747" y="4975"/>
                  <a:pt x="15747" y="4963"/>
                </a:cubicBezTo>
                <a:cubicBezTo>
                  <a:pt x="15747" y="4957"/>
                  <a:pt x="15753" y="4957"/>
                  <a:pt x="15753" y="4951"/>
                </a:cubicBezTo>
                <a:cubicBezTo>
                  <a:pt x="15753" y="4945"/>
                  <a:pt x="15753" y="4945"/>
                  <a:pt x="15753" y="4939"/>
                </a:cubicBezTo>
                <a:cubicBezTo>
                  <a:pt x="15759" y="4933"/>
                  <a:pt x="15764" y="4933"/>
                  <a:pt x="15764" y="4933"/>
                </a:cubicBezTo>
                <a:cubicBezTo>
                  <a:pt x="15770" y="4921"/>
                  <a:pt x="15770" y="4921"/>
                  <a:pt x="15770" y="4921"/>
                </a:cubicBezTo>
                <a:cubicBezTo>
                  <a:pt x="15776" y="4915"/>
                  <a:pt x="15770" y="4909"/>
                  <a:pt x="15770" y="4909"/>
                </a:cubicBezTo>
                <a:cubicBezTo>
                  <a:pt x="15776" y="4903"/>
                  <a:pt x="15782" y="4903"/>
                  <a:pt x="15782" y="4897"/>
                </a:cubicBezTo>
                <a:cubicBezTo>
                  <a:pt x="15788" y="4892"/>
                  <a:pt x="15788" y="4892"/>
                  <a:pt x="15788" y="4886"/>
                </a:cubicBezTo>
                <a:cubicBezTo>
                  <a:pt x="15794" y="4874"/>
                  <a:pt x="15806" y="4874"/>
                  <a:pt x="15812" y="4862"/>
                </a:cubicBezTo>
                <a:cubicBezTo>
                  <a:pt x="15812" y="4856"/>
                  <a:pt x="15818" y="4856"/>
                  <a:pt x="15818" y="4850"/>
                </a:cubicBezTo>
                <a:cubicBezTo>
                  <a:pt x="15818" y="4838"/>
                  <a:pt x="15818" y="4838"/>
                  <a:pt x="15818" y="4838"/>
                </a:cubicBezTo>
                <a:cubicBezTo>
                  <a:pt x="15818" y="4826"/>
                  <a:pt x="15818" y="4826"/>
                  <a:pt x="15818" y="4826"/>
                </a:cubicBezTo>
                <a:cubicBezTo>
                  <a:pt x="15818" y="4826"/>
                  <a:pt x="15812" y="4826"/>
                  <a:pt x="15812" y="4820"/>
                </a:cubicBezTo>
                <a:close/>
                <a:moveTo>
                  <a:pt x="17270" y="3540"/>
                </a:moveTo>
                <a:lnTo>
                  <a:pt x="17270" y="3540"/>
                </a:lnTo>
                <a:cubicBezTo>
                  <a:pt x="17265" y="3540"/>
                  <a:pt x="17259" y="3540"/>
                  <a:pt x="17259" y="3540"/>
                </a:cubicBezTo>
                <a:cubicBezTo>
                  <a:pt x="17247" y="3546"/>
                  <a:pt x="17241" y="3546"/>
                  <a:pt x="17235" y="3557"/>
                </a:cubicBezTo>
                <a:cubicBezTo>
                  <a:pt x="17229" y="3557"/>
                  <a:pt x="17235" y="3563"/>
                  <a:pt x="17229" y="3569"/>
                </a:cubicBezTo>
                <a:cubicBezTo>
                  <a:pt x="17229" y="3569"/>
                  <a:pt x="17229" y="3575"/>
                  <a:pt x="17223" y="3575"/>
                </a:cubicBezTo>
                <a:cubicBezTo>
                  <a:pt x="17223" y="3581"/>
                  <a:pt x="17217" y="3581"/>
                  <a:pt x="17211" y="3581"/>
                </a:cubicBezTo>
                <a:cubicBezTo>
                  <a:pt x="17205" y="3587"/>
                  <a:pt x="17199" y="3593"/>
                  <a:pt x="17193" y="3599"/>
                </a:cubicBezTo>
                <a:cubicBezTo>
                  <a:pt x="17187" y="3599"/>
                  <a:pt x="17181" y="3599"/>
                  <a:pt x="17181" y="3599"/>
                </a:cubicBezTo>
                <a:cubicBezTo>
                  <a:pt x="17170" y="3599"/>
                  <a:pt x="17164" y="3599"/>
                  <a:pt x="17158" y="3599"/>
                </a:cubicBezTo>
                <a:cubicBezTo>
                  <a:pt x="17146" y="3599"/>
                  <a:pt x="17146" y="3599"/>
                  <a:pt x="17146" y="3599"/>
                </a:cubicBezTo>
                <a:cubicBezTo>
                  <a:pt x="17140" y="3599"/>
                  <a:pt x="17140" y="3605"/>
                  <a:pt x="17134" y="3605"/>
                </a:cubicBezTo>
                <a:cubicBezTo>
                  <a:pt x="17122" y="3605"/>
                  <a:pt x="17122" y="3605"/>
                  <a:pt x="17122" y="3605"/>
                </a:cubicBezTo>
                <a:cubicBezTo>
                  <a:pt x="17116" y="3605"/>
                  <a:pt x="17104" y="3599"/>
                  <a:pt x="17099" y="3605"/>
                </a:cubicBezTo>
                <a:cubicBezTo>
                  <a:pt x="17093" y="3605"/>
                  <a:pt x="17093" y="3611"/>
                  <a:pt x="17093" y="3617"/>
                </a:cubicBezTo>
                <a:cubicBezTo>
                  <a:pt x="17087" y="3617"/>
                  <a:pt x="17087" y="3617"/>
                  <a:pt x="17081" y="3623"/>
                </a:cubicBezTo>
                <a:cubicBezTo>
                  <a:pt x="17075" y="3623"/>
                  <a:pt x="17075" y="3623"/>
                  <a:pt x="17069" y="3629"/>
                </a:cubicBezTo>
                <a:cubicBezTo>
                  <a:pt x="17063" y="3629"/>
                  <a:pt x="17057" y="3635"/>
                  <a:pt x="17051" y="3635"/>
                </a:cubicBezTo>
                <a:cubicBezTo>
                  <a:pt x="17045" y="3635"/>
                  <a:pt x="17039" y="3629"/>
                  <a:pt x="17033" y="3629"/>
                </a:cubicBezTo>
                <a:cubicBezTo>
                  <a:pt x="17021" y="3623"/>
                  <a:pt x="17010" y="3617"/>
                  <a:pt x="16998" y="3611"/>
                </a:cubicBezTo>
                <a:cubicBezTo>
                  <a:pt x="16992" y="3605"/>
                  <a:pt x="16992" y="3605"/>
                  <a:pt x="16986" y="3599"/>
                </a:cubicBezTo>
                <a:cubicBezTo>
                  <a:pt x="16974" y="3593"/>
                  <a:pt x="16974" y="3587"/>
                  <a:pt x="16968" y="3575"/>
                </a:cubicBezTo>
                <a:cubicBezTo>
                  <a:pt x="16962" y="3575"/>
                  <a:pt x="16962" y="3575"/>
                  <a:pt x="16956" y="3569"/>
                </a:cubicBezTo>
                <a:cubicBezTo>
                  <a:pt x="16950" y="3569"/>
                  <a:pt x="16950" y="3563"/>
                  <a:pt x="16944" y="3563"/>
                </a:cubicBezTo>
                <a:cubicBezTo>
                  <a:pt x="16933" y="3557"/>
                  <a:pt x="16921" y="3557"/>
                  <a:pt x="16909" y="3557"/>
                </a:cubicBezTo>
                <a:cubicBezTo>
                  <a:pt x="16903" y="3552"/>
                  <a:pt x="16897" y="3552"/>
                  <a:pt x="16891" y="3546"/>
                </a:cubicBezTo>
                <a:cubicBezTo>
                  <a:pt x="16891" y="3552"/>
                  <a:pt x="16891" y="3552"/>
                  <a:pt x="16891" y="3557"/>
                </a:cubicBezTo>
                <a:cubicBezTo>
                  <a:pt x="16885" y="3569"/>
                  <a:pt x="16885" y="3575"/>
                  <a:pt x="16891" y="3581"/>
                </a:cubicBezTo>
                <a:cubicBezTo>
                  <a:pt x="16891" y="3587"/>
                  <a:pt x="16891" y="3593"/>
                  <a:pt x="16891" y="3593"/>
                </a:cubicBezTo>
                <a:cubicBezTo>
                  <a:pt x="16891" y="3605"/>
                  <a:pt x="16891" y="3611"/>
                  <a:pt x="16891" y="3617"/>
                </a:cubicBezTo>
                <a:cubicBezTo>
                  <a:pt x="16891" y="3623"/>
                  <a:pt x="16891" y="3629"/>
                  <a:pt x="16891" y="3629"/>
                </a:cubicBezTo>
                <a:cubicBezTo>
                  <a:pt x="16891" y="3635"/>
                  <a:pt x="16891" y="3635"/>
                  <a:pt x="16891" y="3641"/>
                </a:cubicBezTo>
                <a:cubicBezTo>
                  <a:pt x="16891" y="3646"/>
                  <a:pt x="16885" y="3646"/>
                  <a:pt x="16879" y="3652"/>
                </a:cubicBezTo>
                <a:cubicBezTo>
                  <a:pt x="16879" y="3652"/>
                  <a:pt x="16879" y="3658"/>
                  <a:pt x="16873" y="3658"/>
                </a:cubicBezTo>
                <a:cubicBezTo>
                  <a:pt x="16873" y="3664"/>
                  <a:pt x="16867" y="3664"/>
                  <a:pt x="16861" y="3664"/>
                </a:cubicBezTo>
                <a:cubicBezTo>
                  <a:pt x="16861" y="3670"/>
                  <a:pt x="16855" y="3670"/>
                  <a:pt x="16855" y="3676"/>
                </a:cubicBezTo>
                <a:cubicBezTo>
                  <a:pt x="16849" y="3688"/>
                  <a:pt x="16849" y="3700"/>
                  <a:pt x="16849" y="3712"/>
                </a:cubicBezTo>
                <a:cubicBezTo>
                  <a:pt x="16844" y="3712"/>
                  <a:pt x="16844" y="3718"/>
                  <a:pt x="16838" y="3718"/>
                </a:cubicBezTo>
                <a:cubicBezTo>
                  <a:pt x="16832" y="3718"/>
                  <a:pt x="16832" y="3712"/>
                  <a:pt x="16826" y="3706"/>
                </a:cubicBezTo>
                <a:cubicBezTo>
                  <a:pt x="16826" y="3706"/>
                  <a:pt x="16826" y="3700"/>
                  <a:pt x="16820" y="3694"/>
                </a:cubicBezTo>
                <a:cubicBezTo>
                  <a:pt x="16820" y="3700"/>
                  <a:pt x="16814" y="3706"/>
                  <a:pt x="16814" y="3712"/>
                </a:cubicBezTo>
                <a:cubicBezTo>
                  <a:pt x="16814" y="3712"/>
                  <a:pt x="16814" y="3718"/>
                  <a:pt x="16814" y="3723"/>
                </a:cubicBezTo>
                <a:cubicBezTo>
                  <a:pt x="16808" y="3723"/>
                  <a:pt x="16802" y="3718"/>
                  <a:pt x="16802" y="3723"/>
                </a:cubicBezTo>
                <a:cubicBezTo>
                  <a:pt x="16796" y="3723"/>
                  <a:pt x="16796" y="3730"/>
                  <a:pt x="16790" y="3730"/>
                </a:cubicBezTo>
                <a:cubicBezTo>
                  <a:pt x="16784" y="3741"/>
                  <a:pt x="16778" y="3747"/>
                  <a:pt x="16778" y="3759"/>
                </a:cubicBezTo>
                <a:cubicBezTo>
                  <a:pt x="16778" y="3765"/>
                  <a:pt x="16778" y="3771"/>
                  <a:pt x="16784" y="3777"/>
                </a:cubicBezTo>
                <a:cubicBezTo>
                  <a:pt x="16784" y="3783"/>
                  <a:pt x="16790" y="3783"/>
                  <a:pt x="16796" y="3783"/>
                </a:cubicBezTo>
                <a:cubicBezTo>
                  <a:pt x="16796" y="3789"/>
                  <a:pt x="16802" y="3789"/>
                  <a:pt x="16808" y="3795"/>
                </a:cubicBezTo>
                <a:cubicBezTo>
                  <a:pt x="16808" y="3801"/>
                  <a:pt x="16802" y="3807"/>
                  <a:pt x="16808" y="3807"/>
                </a:cubicBezTo>
                <a:cubicBezTo>
                  <a:pt x="16808" y="3812"/>
                  <a:pt x="16814" y="3812"/>
                  <a:pt x="16814" y="3812"/>
                </a:cubicBezTo>
                <a:cubicBezTo>
                  <a:pt x="16820" y="3812"/>
                  <a:pt x="16820" y="3812"/>
                  <a:pt x="16820" y="3812"/>
                </a:cubicBezTo>
                <a:cubicBezTo>
                  <a:pt x="16832" y="3812"/>
                  <a:pt x="16832" y="3807"/>
                  <a:pt x="16838" y="3807"/>
                </a:cubicBezTo>
                <a:cubicBezTo>
                  <a:pt x="16838" y="3836"/>
                  <a:pt x="16838" y="3836"/>
                  <a:pt x="16838" y="3836"/>
                </a:cubicBezTo>
                <a:cubicBezTo>
                  <a:pt x="16796" y="3836"/>
                  <a:pt x="16796" y="3836"/>
                  <a:pt x="16796" y="3836"/>
                </a:cubicBezTo>
                <a:cubicBezTo>
                  <a:pt x="16796" y="3842"/>
                  <a:pt x="16796" y="3848"/>
                  <a:pt x="16796" y="3860"/>
                </a:cubicBezTo>
                <a:cubicBezTo>
                  <a:pt x="16796" y="3872"/>
                  <a:pt x="16796" y="3872"/>
                  <a:pt x="16796" y="3872"/>
                </a:cubicBezTo>
                <a:cubicBezTo>
                  <a:pt x="16796" y="3878"/>
                  <a:pt x="16796" y="3884"/>
                  <a:pt x="16796" y="3884"/>
                </a:cubicBezTo>
                <a:cubicBezTo>
                  <a:pt x="16796" y="3889"/>
                  <a:pt x="16790" y="3895"/>
                  <a:pt x="16790" y="3895"/>
                </a:cubicBezTo>
                <a:cubicBezTo>
                  <a:pt x="16790" y="3901"/>
                  <a:pt x="16784" y="3901"/>
                  <a:pt x="16784" y="3907"/>
                </a:cubicBezTo>
                <a:cubicBezTo>
                  <a:pt x="16784" y="3913"/>
                  <a:pt x="16790" y="3913"/>
                  <a:pt x="16790" y="3919"/>
                </a:cubicBezTo>
                <a:cubicBezTo>
                  <a:pt x="16790" y="3961"/>
                  <a:pt x="16790" y="3961"/>
                  <a:pt x="16790" y="3961"/>
                </a:cubicBezTo>
                <a:cubicBezTo>
                  <a:pt x="16790" y="3967"/>
                  <a:pt x="16790" y="3973"/>
                  <a:pt x="16790" y="3984"/>
                </a:cubicBezTo>
                <a:cubicBezTo>
                  <a:pt x="16790" y="3984"/>
                  <a:pt x="16790" y="3990"/>
                  <a:pt x="16784" y="3996"/>
                </a:cubicBezTo>
                <a:cubicBezTo>
                  <a:pt x="16784" y="3996"/>
                  <a:pt x="16778" y="3996"/>
                  <a:pt x="16772" y="4002"/>
                </a:cubicBezTo>
                <a:cubicBezTo>
                  <a:pt x="16772" y="4002"/>
                  <a:pt x="16767" y="4002"/>
                  <a:pt x="16760" y="4002"/>
                </a:cubicBezTo>
                <a:cubicBezTo>
                  <a:pt x="16755" y="4002"/>
                  <a:pt x="16755" y="4008"/>
                  <a:pt x="16749" y="4014"/>
                </a:cubicBezTo>
                <a:cubicBezTo>
                  <a:pt x="16749" y="4020"/>
                  <a:pt x="16743" y="4026"/>
                  <a:pt x="16737" y="4038"/>
                </a:cubicBezTo>
                <a:cubicBezTo>
                  <a:pt x="16737" y="4044"/>
                  <a:pt x="16731" y="4044"/>
                  <a:pt x="16725" y="4050"/>
                </a:cubicBezTo>
                <a:cubicBezTo>
                  <a:pt x="16719" y="4055"/>
                  <a:pt x="16713" y="4062"/>
                  <a:pt x="16707" y="4067"/>
                </a:cubicBezTo>
                <a:cubicBezTo>
                  <a:pt x="16707" y="4067"/>
                  <a:pt x="16707" y="4062"/>
                  <a:pt x="16707" y="4055"/>
                </a:cubicBezTo>
                <a:cubicBezTo>
                  <a:pt x="16707" y="4055"/>
                  <a:pt x="16713" y="4050"/>
                  <a:pt x="16713" y="4044"/>
                </a:cubicBezTo>
                <a:cubicBezTo>
                  <a:pt x="16713" y="4038"/>
                  <a:pt x="16707" y="4032"/>
                  <a:pt x="16707" y="4026"/>
                </a:cubicBezTo>
                <a:lnTo>
                  <a:pt x="16701" y="4026"/>
                </a:lnTo>
                <a:cubicBezTo>
                  <a:pt x="16701" y="4032"/>
                  <a:pt x="16701" y="4038"/>
                  <a:pt x="16695" y="4038"/>
                </a:cubicBezTo>
                <a:cubicBezTo>
                  <a:pt x="16695" y="4050"/>
                  <a:pt x="16695" y="4055"/>
                  <a:pt x="16695" y="4062"/>
                </a:cubicBezTo>
                <a:cubicBezTo>
                  <a:pt x="16654" y="4062"/>
                  <a:pt x="16654" y="4062"/>
                  <a:pt x="16654" y="4062"/>
                </a:cubicBezTo>
                <a:cubicBezTo>
                  <a:pt x="16654" y="4109"/>
                  <a:pt x="16654" y="4109"/>
                  <a:pt x="16654" y="4109"/>
                </a:cubicBezTo>
                <a:cubicBezTo>
                  <a:pt x="16642" y="4109"/>
                  <a:pt x="16642" y="4109"/>
                  <a:pt x="16642" y="4109"/>
                </a:cubicBezTo>
                <a:cubicBezTo>
                  <a:pt x="16636" y="4109"/>
                  <a:pt x="16630" y="4109"/>
                  <a:pt x="16630" y="4109"/>
                </a:cubicBezTo>
                <a:cubicBezTo>
                  <a:pt x="16624" y="4103"/>
                  <a:pt x="16624" y="4097"/>
                  <a:pt x="16624" y="4097"/>
                </a:cubicBezTo>
                <a:cubicBezTo>
                  <a:pt x="16618" y="4085"/>
                  <a:pt x="16624" y="4079"/>
                  <a:pt x="16624" y="4073"/>
                </a:cubicBezTo>
                <a:cubicBezTo>
                  <a:pt x="16612" y="4067"/>
                  <a:pt x="16612" y="4067"/>
                  <a:pt x="16612" y="4067"/>
                </a:cubicBezTo>
                <a:cubicBezTo>
                  <a:pt x="16612" y="4073"/>
                  <a:pt x="16606" y="4073"/>
                  <a:pt x="16606" y="4079"/>
                </a:cubicBezTo>
                <a:cubicBezTo>
                  <a:pt x="16606" y="4085"/>
                  <a:pt x="16606" y="4091"/>
                  <a:pt x="16606" y="4097"/>
                </a:cubicBezTo>
                <a:cubicBezTo>
                  <a:pt x="16606" y="4103"/>
                  <a:pt x="16606" y="4109"/>
                  <a:pt x="16601" y="4115"/>
                </a:cubicBezTo>
                <a:cubicBezTo>
                  <a:pt x="16601" y="4121"/>
                  <a:pt x="16594" y="4121"/>
                  <a:pt x="16589" y="4121"/>
                </a:cubicBezTo>
                <a:cubicBezTo>
                  <a:pt x="16583" y="4121"/>
                  <a:pt x="16577" y="4121"/>
                  <a:pt x="16571" y="4121"/>
                </a:cubicBezTo>
                <a:cubicBezTo>
                  <a:pt x="16571" y="4192"/>
                  <a:pt x="16571" y="4192"/>
                  <a:pt x="16571" y="4192"/>
                </a:cubicBezTo>
                <a:cubicBezTo>
                  <a:pt x="16547" y="4192"/>
                  <a:pt x="16547" y="4192"/>
                  <a:pt x="16547" y="4192"/>
                </a:cubicBezTo>
                <a:cubicBezTo>
                  <a:pt x="16541" y="4186"/>
                  <a:pt x="16535" y="4186"/>
                  <a:pt x="16535" y="4186"/>
                </a:cubicBezTo>
                <a:cubicBezTo>
                  <a:pt x="16529" y="4180"/>
                  <a:pt x="16535" y="4174"/>
                  <a:pt x="16529" y="4174"/>
                </a:cubicBezTo>
                <a:cubicBezTo>
                  <a:pt x="16529" y="4168"/>
                  <a:pt x="16523" y="4168"/>
                  <a:pt x="16517" y="4162"/>
                </a:cubicBezTo>
                <a:lnTo>
                  <a:pt x="16512" y="4162"/>
                </a:lnTo>
                <a:cubicBezTo>
                  <a:pt x="16506" y="4168"/>
                  <a:pt x="16500" y="4180"/>
                  <a:pt x="16494" y="4186"/>
                </a:cubicBezTo>
                <a:cubicBezTo>
                  <a:pt x="16494" y="4186"/>
                  <a:pt x="16488" y="4186"/>
                  <a:pt x="16482" y="4186"/>
                </a:cubicBezTo>
                <a:cubicBezTo>
                  <a:pt x="16476" y="4186"/>
                  <a:pt x="16470" y="4186"/>
                  <a:pt x="16458" y="4186"/>
                </a:cubicBezTo>
                <a:cubicBezTo>
                  <a:pt x="16446" y="4180"/>
                  <a:pt x="16435" y="4180"/>
                  <a:pt x="16423" y="4186"/>
                </a:cubicBezTo>
                <a:cubicBezTo>
                  <a:pt x="16417" y="4186"/>
                  <a:pt x="16417" y="4180"/>
                  <a:pt x="16411" y="4186"/>
                </a:cubicBezTo>
                <a:cubicBezTo>
                  <a:pt x="16405" y="4186"/>
                  <a:pt x="16405" y="4186"/>
                  <a:pt x="16399" y="4192"/>
                </a:cubicBezTo>
                <a:cubicBezTo>
                  <a:pt x="16399" y="4192"/>
                  <a:pt x="16393" y="4192"/>
                  <a:pt x="16387" y="4192"/>
                </a:cubicBezTo>
                <a:cubicBezTo>
                  <a:pt x="16381" y="4192"/>
                  <a:pt x="16375" y="4192"/>
                  <a:pt x="16363" y="4192"/>
                </a:cubicBezTo>
                <a:cubicBezTo>
                  <a:pt x="16357" y="4198"/>
                  <a:pt x="16351" y="4204"/>
                  <a:pt x="16346" y="4210"/>
                </a:cubicBezTo>
                <a:cubicBezTo>
                  <a:pt x="16346" y="4216"/>
                  <a:pt x="16340" y="4221"/>
                  <a:pt x="16340" y="4221"/>
                </a:cubicBezTo>
                <a:cubicBezTo>
                  <a:pt x="16340" y="4228"/>
                  <a:pt x="16340" y="4228"/>
                  <a:pt x="16340" y="4233"/>
                </a:cubicBezTo>
                <a:cubicBezTo>
                  <a:pt x="16340" y="4245"/>
                  <a:pt x="16340" y="4251"/>
                  <a:pt x="16340" y="4257"/>
                </a:cubicBezTo>
                <a:cubicBezTo>
                  <a:pt x="16286" y="4257"/>
                  <a:pt x="16286" y="4257"/>
                  <a:pt x="16286" y="4257"/>
                </a:cubicBezTo>
                <a:cubicBezTo>
                  <a:pt x="16286" y="4263"/>
                  <a:pt x="16286" y="4269"/>
                  <a:pt x="16286" y="4269"/>
                </a:cubicBezTo>
                <a:cubicBezTo>
                  <a:pt x="16286" y="4281"/>
                  <a:pt x="16286" y="4287"/>
                  <a:pt x="16286" y="4293"/>
                </a:cubicBezTo>
                <a:cubicBezTo>
                  <a:pt x="16280" y="4293"/>
                  <a:pt x="16274" y="4293"/>
                  <a:pt x="16262" y="4299"/>
                </a:cubicBezTo>
                <a:cubicBezTo>
                  <a:pt x="16257" y="4299"/>
                  <a:pt x="16257" y="4299"/>
                  <a:pt x="16251" y="4299"/>
                </a:cubicBezTo>
                <a:cubicBezTo>
                  <a:pt x="16245" y="4305"/>
                  <a:pt x="16245" y="4305"/>
                  <a:pt x="16245" y="4310"/>
                </a:cubicBezTo>
                <a:cubicBezTo>
                  <a:pt x="16239" y="4316"/>
                  <a:pt x="16239" y="4316"/>
                  <a:pt x="16233" y="4322"/>
                </a:cubicBezTo>
                <a:cubicBezTo>
                  <a:pt x="16233" y="4328"/>
                  <a:pt x="16233" y="4328"/>
                  <a:pt x="16233" y="4334"/>
                </a:cubicBezTo>
                <a:cubicBezTo>
                  <a:pt x="16233" y="4340"/>
                  <a:pt x="16227" y="4340"/>
                  <a:pt x="16227" y="4346"/>
                </a:cubicBezTo>
                <a:cubicBezTo>
                  <a:pt x="16227" y="4352"/>
                  <a:pt x="16221" y="4352"/>
                  <a:pt x="16221" y="4358"/>
                </a:cubicBezTo>
                <a:cubicBezTo>
                  <a:pt x="16227" y="4358"/>
                  <a:pt x="16233" y="4364"/>
                  <a:pt x="16239" y="4364"/>
                </a:cubicBezTo>
                <a:cubicBezTo>
                  <a:pt x="16245" y="4364"/>
                  <a:pt x="16251" y="4364"/>
                  <a:pt x="16262" y="4364"/>
                </a:cubicBezTo>
                <a:cubicBezTo>
                  <a:pt x="16274" y="4364"/>
                  <a:pt x="16280" y="4364"/>
                  <a:pt x="16286" y="4364"/>
                </a:cubicBezTo>
                <a:cubicBezTo>
                  <a:pt x="16292" y="4364"/>
                  <a:pt x="16286" y="4358"/>
                  <a:pt x="16286" y="4358"/>
                </a:cubicBezTo>
                <a:cubicBezTo>
                  <a:pt x="16286" y="4364"/>
                  <a:pt x="16292" y="4370"/>
                  <a:pt x="16286" y="4370"/>
                </a:cubicBezTo>
                <a:cubicBezTo>
                  <a:pt x="16286" y="4376"/>
                  <a:pt x="16286" y="4382"/>
                  <a:pt x="16286" y="4382"/>
                </a:cubicBezTo>
                <a:cubicBezTo>
                  <a:pt x="16286" y="4387"/>
                  <a:pt x="16280" y="4387"/>
                  <a:pt x="16274" y="4394"/>
                </a:cubicBezTo>
                <a:cubicBezTo>
                  <a:pt x="16274" y="4405"/>
                  <a:pt x="16274" y="4405"/>
                  <a:pt x="16274" y="4405"/>
                </a:cubicBezTo>
                <a:cubicBezTo>
                  <a:pt x="16269" y="4411"/>
                  <a:pt x="16262" y="4411"/>
                  <a:pt x="16262" y="4417"/>
                </a:cubicBezTo>
                <a:cubicBezTo>
                  <a:pt x="16262" y="4423"/>
                  <a:pt x="16262" y="4429"/>
                  <a:pt x="16262" y="4435"/>
                </a:cubicBezTo>
                <a:cubicBezTo>
                  <a:pt x="16262" y="4453"/>
                  <a:pt x="16274" y="4465"/>
                  <a:pt x="16292" y="4465"/>
                </a:cubicBezTo>
                <a:cubicBezTo>
                  <a:pt x="16310" y="4465"/>
                  <a:pt x="16310" y="4465"/>
                  <a:pt x="16310" y="4465"/>
                </a:cubicBezTo>
                <a:cubicBezTo>
                  <a:pt x="16310" y="4447"/>
                  <a:pt x="16310" y="4441"/>
                  <a:pt x="16310" y="4429"/>
                </a:cubicBezTo>
                <a:cubicBezTo>
                  <a:pt x="16310" y="4423"/>
                  <a:pt x="16310" y="4411"/>
                  <a:pt x="16316" y="4405"/>
                </a:cubicBezTo>
                <a:cubicBezTo>
                  <a:pt x="16322" y="4399"/>
                  <a:pt x="16334" y="4399"/>
                  <a:pt x="16340" y="4399"/>
                </a:cubicBezTo>
                <a:cubicBezTo>
                  <a:pt x="16351" y="4394"/>
                  <a:pt x="16363" y="4387"/>
                  <a:pt x="16363" y="4376"/>
                </a:cubicBezTo>
                <a:cubicBezTo>
                  <a:pt x="16363" y="4364"/>
                  <a:pt x="16351" y="4358"/>
                  <a:pt x="16351" y="4346"/>
                </a:cubicBezTo>
                <a:cubicBezTo>
                  <a:pt x="16346" y="4340"/>
                  <a:pt x="16351" y="4340"/>
                  <a:pt x="16351" y="4334"/>
                </a:cubicBezTo>
                <a:cubicBezTo>
                  <a:pt x="16346" y="4328"/>
                  <a:pt x="16351" y="4322"/>
                  <a:pt x="16351" y="4310"/>
                </a:cubicBezTo>
                <a:cubicBezTo>
                  <a:pt x="16346" y="4310"/>
                  <a:pt x="16340" y="4316"/>
                  <a:pt x="16340" y="4316"/>
                </a:cubicBezTo>
                <a:cubicBezTo>
                  <a:pt x="16328" y="4316"/>
                  <a:pt x="16322" y="4316"/>
                  <a:pt x="16310" y="4310"/>
                </a:cubicBezTo>
                <a:cubicBezTo>
                  <a:pt x="16316" y="4310"/>
                  <a:pt x="16310" y="4305"/>
                  <a:pt x="16310" y="4299"/>
                </a:cubicBezTo>
                <a:cubicBezTo>
                  <a:pt x="16316" y="4299"/>
                  <a:pt x="16322" y="4299"/>
                  <a:pt x="16322" y="4293"/>
                </a:cubicBezTo>
                <a:cubicBezTo>
                  <a:pt x="16328" y="4293"/>
                  <a:pt x="16328" y="4287"/>
                  <a:pt x="16334" y="4287"/>
                </a:cubicBezTo>
                <a:cubicBezTo>
                  <a:pt x="16346" y="4287"/>
                  <a:pt x="16351" y="4287"/>
                  <a:pt x="16357" y="4287"/>
                </a:cubicBezTo>
                <a:cubicBezTo>
                  <a:pt x="16369" y="4287"/>
                  <a:pt x="16375" y="4281"/>
                  <a:pt x="16387" y="4275"/>
                </a:cubicBezTo>
                <a:cubicBezTo>
                  <a:pt x="16399" y="4269"/>
                  <a:pt x="16405" y="4257"/>
                  <a:pt x="16423" y="4257"/>
                </a:cubicBezTo>
                <a:cubicBezTo>
                  <a:pt x="16423" y="4251"/>
                  <a:pt x="16428" y="4257"/>
                  <a:pt x="16435" y="4257"/>
                </a:cubicBezTo>
                <a:lnTo>
                  <a:pt x="16440" y="4251"/>
                </a:lnTo>
                <a:cubicBezTo>
                  <a:pt x="16452" y="4251"/>
                  <a:pt x="16458" y="4251"/>
                  <a:pt x="16464" y="4251"/>
                </a:cubicBezTo>
                <a:cubicBezTo>
                  <a:pt x="16470" y="4251"/>
                  <a:pt x="16476" y="4251"/>
                  <a:pt x="16476" y="4251"/>
                </a:cubicBezTo>
                <a:cubicBezTo>
                  <a:pt x="16482" y="4251"/>
                  <a:pt x="16482" y="4245"/>
                  <a:pt x="16488" y="4245"/>
                </a:cubicBezTo>
                <a:cubicBezTo>
                  <a:pt x="16500" y="4245"/>
                  <a:pt x="16512" y="4245"/>
                  <a:pt x="16523" y="4245"/>
                </a:cubicBezTo>
                <a:cubicBezTo>
                  <a:pt x="16529" y="4245"/>
                  <a:pt x="16529" y="4245"/>
                  <a:pt x="16535" y="4245"/>
                </a:cubicBezTo>
                <a:cubicBezTo>
                  <a:pt x="16529" y="4245"/>
                  <a:pt x="16529" y="4251"/>
                  <a:pt x="16523" y="4257"/>
                </a:cubicBezTo>
                <a:cubicBezTo>
                  <a:pt x="16523" y="4257"/>
                  <a:pt x="16517" y="4257"/>
                  <a:pt x="16512" y="4257"/>
                </a:cubicBezTo>
                <a:cubicBezTo>
                  <a:pt x="16506" y="4257"/>
                  <a:pt x="16500" y="4251"/>
                  <a:pt x="16494" y="4257"/>
                </a:cubicBezTo>
                <a:cubicBezTo>
                  <a:pt x="16470" y="4257"/>
                  <a:pt x="16464" y="4275"/>
                  <a:pt x="16446" y="4275"/>
                </a:cubicBezTo>
                <a:cubicBezTo>
                  <a:pt x="16387" y="4275"/>
                  <a:pt x="16387" y="4275"/>
                  <a:pt x="16387" y="4275"/>
                </a:cubicBezTo>
                <a:cubicBezTo>
                  <a:pt x="16387" y="4352"/>
                  <a:pt x="16387" y="4352"/>
                  <a:pt x="16387" y="4352"/>
                </a:cubicBezTo>
                <a:cubicBezTo>
                  <a:pt x="16411" y="4352"/>
                  <a:pt x="16411" y="4352"/>
                  <a:pt x="16411" y="4352"/>
                </a:cubicBezTo>
                <a:cubicBezTo>
                  <a:pt x="16417" y="4352"/>
                  <a:pt x="16423" y="4352"/>
                  <a:pt x="16428" y="4346"/>
                </a:cubicBezTo>
                <a:cubicBezTo>
                  <a:pt x="16435" y="4346"/>
                  <a:pt x="16440" y="4340"/>
                  <a:pt x="16446" y="4340"/>
                </a:cubicBezTo>
                <a:cubicBezTo>
                  <a:pt x="16452" y="4334"/>
                  <a:pt x="16452" y="4328"/>
                  <a:pt x="16452" y="4328"/>
                </a:cubicBezTo>
                <a:cubicBezTo>
                  <a:pt x="16458" y="4322"/>
                  <a:pt x="16458" y="4316"/>
                  <a:pt x="16464" y="4316"/>
                </a:cubicBezTo>
                <a:cubicBezTo>
                  <a:pt x="16470" y="4310"/>
                  <a:pt x="16470" y="4305"/>
                  <a:pt x="16476" y="4305"/>
                </a:cubicBezTo>
                <a:cubicBezTo>
                  <a:pt x="16482" y="4305"/>
                  <a:pt x="16488" y="4305"/>
                  <a:pt x="16488" y="4305"/>
                </a:cubicBezTo>
                <a:cubicBezTo>
                  <a:pt x="16494" y="4305"/>
                  <a:pt x="16506" y="4305"/>
                  <a:pt x="16512" y="4305"/>
                </a:cubicBezTo>
                <a:cubicBezTo>
                  <a:pt x="16517" y="4299"/>
                  <a:pt x="16517" y="4293"/>
                  <a:pt x="16517" y="4293"/>
                </a:cubicBezTo>
                <a:cubicBezTo>
                  <a:pt x="16517" y="4287"/>
                  <a:pt x="16517" y="4287"/>
                  <a:pt x="16517" y="4281"/>
                </a:cubicBezTo>
                <a:cubicBezTo>
                  <a:pt x="16517" y="4275"/>
                  <a:pt x="16523" y="4275"/>
                  <a:pt x="16529" y="4275"/>
                </a:cubicBezTo>
                <a:cubicBezTo>
                  <a:pt x="16529" y="4281"/>
                  <a:pt x="16535" y="4281"/>
                  <a:pt x="16535" y="4287"/>
                </a:cubicBezTo>
                <a:cubicBezTo>
                  <a:pt x="16541" y="4287"/>
                  <a:pt x="16535" y="4293"/>
                  <a:pt x="16535" y="4299"/>
                </a:cubicBezTo>
                <a:cubicBezTo>
                  <a:pt x="16541" y="4305"/>
                  <a:pt x="16547" y="4305"/>
                  <a:pt x="16547" y="4305"/>
                </a:cubicBezTo>
                <a:cubicBezTo>
                  <a:pt x="16553" y="4310"/>
                  <a:pt x="16559" y="4310"/>
                  <a:pt x="16565" y="4310"/>
                </a:cubicBezTo>
                <a:cubicBezTo>
                  <a:pt x="16577" y="4310"/>
                  <a:pt x="16577" y="4305"/>
                  <a:pt x="16583" y="4299"/>
                </a:cubicBezTo>
                <a:cubicBezTo>
                  <a:pt x="16583" y="4293"/>
                  <a:pt x="16583" y="4287"/>
                  <a:pt x="16589" y="4287"/>
                </a:cubicBezTo>
                <a:cubicBezTo>
                  <a:pt x="16594" y="4275"/>
                  <a:pt x="16606" y="4281"/>
                  <a:pt x="16618" y="4281"/>
                </a:cubicBezTo>
                <a:cubicBezTo>
                  <a:pt x="16618" y="4275"/>
                  <a:pt x="16618" y="4275"/>
                  <a:pt x="16618" y="4269"/>
                </a:cubicBezTo>
                <a:cubicBezTo>
                  <a:pt x="16618" y="4263"/>
                  <a:pt x="16624" y="4263"/>
                  <a:pt x="16624" y="4257"/>
                </a:cubicBezTo>
                <a:cubicBezTo>
                  <a:pt x="16624" y="4251"/>
                  <a:pt x="16618" y="4251"/>
                  <a:pt x="16618" y="4245"/>
                </a:cubicBezTo>
                <a:cubicBezTo>
                  <a:pt x="16618" y="4245"/>
                  <a:pt x="16618" y="4239"/>
                  <a:pt x="16618" y="4233"/>
                </a:cubicBezTo>
                <a:cubicBezTo>
                  <a:pt x="16630" y="4228"/>
                  <a:pt x="16630" y="4228"/>
                  <a:pt x="16630" y="4228"/>
                </a:cubicBezTo>
                <a:cubicBezTo>
                  <a:pt x="16755" y="4233"/>
                  <a:pt x="16755" y="4233"/>
                  <a:pt x="16755" y="4233"/>
                </a:cubicBezTo>
                <a:cubicBezTo>
                  <a:pt x="16767" y="4228"/>
                  <a:pt x="16767" y="4216"/>
                  <a:pt x="16778" y="4216"/>
                </a:cubicBezTo>
                <a:cubicBezTo>
                  <a:pt x="16784" y="4210"/>
                  <a:pt x="16790" y="4216"/>
                  <a:pt x="16802" y="4216"/>
                </a:cubicBezTo>
                <a:cubicBezTo>
                  <a:pt x="16814" y="4216"/>
                  <a:pt x="16820" y="4210"/>
                  <a:pt x="16820" y="4204"/>
                </a:cubicBezTo>
                <a:cubicBezTo>
                  <a:pt x="16826" y="4198"/>
                  <a:pt x="16832" y="4192"/>
                  <a:pt x="16832" y="4180"/>
                </a:cubicBezTo>
                <a:cubicBezTo>
                  <a:pt x="16832" y="4127"/>
                  <a:pt x="16832" y="4127"/>
                  <a:pt x="16832" y="4127"/>
                </a:cubicBezTo>
                <a:cubicBezTo>
                  <a:pt x="16832" y="4121"/>
                  <a:pt x="16838" y="4121"/>
                  <a:pt x="16838" y="4115"/>
                </a:cubicBezTo>
                <a:cubicBezTo>
                  <a:pt x="16838" y="4109"/>
                  <a:pt x="16838" y="4109"/>
                  <a:pt x="16838" y="4103"/>
                </a:cubicBezTo>
                <a:cubicBezTo>
                  <a:pt x="16844" y="4091"/>
                  <a:pt x="16855" y="4091"/>
                  <a:pt x="16855" y="4079"/>
                </a:cubicBezTo>
                <a:cubicBezTo>
                  <a:pt x="16855" y="4067"/>
                  <a:pt x="16855" y="4067"/>
                  <a:pt x="16855" y="4067"/>
                </a:cubicBezTo>
                <a:cubicBezTo>
                  <a:pt x="16855" y="4062"/>
                  <a:pt x="16855" y="4055"/>
                  <a:pt x="16855" y="4044"/>
                </a:cubicBezTo>
                <a:cubicBezTo>
                  <a:pt x="16855" y="4026"/>
                  <a:pt x="16855" y="4026"/>
                  <a:pt x="16855" y="4026"/>
                </a:cubicBezTo>
                <a:cubicBezTo>
                  <a:pt x="16855" y="4020"/>
                  <a:pt x="16849" y="4014"/>
                  <a:pt x="16855" y="4008"/>
                </a:cubicBezTo>
                <a:cubicBezTo>
                  <a:pt x="16855" y="4002"/>
                  <a:pt x="16861" y="4002"/>
                  <a:pt x="16867" y="4002"/>
                </a:cubicBezTo>
                <a:cubicBezTo>
                  <a:pt x="16873" y="3996"/>
                  <a:pt x="16879" y="3996"/>
                  <a:pt x="16879" y="3996"/>
                </a:cubicBezTo>
                <a:cubicBezTo>
                  <a:pt x="16885" y="3984"/>
                  <a:pt x="16879" y="3973"/>
                  <a:pt x="16885" y="3961"/>
                </a:cubicBezTo>
                <a:cubicBezTo>
                  <a:pt x="16885" y="3955"/>
                  <a:pt x="16885" y="3955"/>
                  <a:pt x="16885" y="3949"/>
                </a:cubicBezTo>
                <a:cubicBezTo>
                  <a:pt x="16885" y="3943"/>
                  <a:pt x="16891" y="3937"/>
                  <a:pt x="16891" y="3925"/>
                </a:cubicBezTo>
                <a:cubicBezTo>
                  <a:pt x="16897" y="3919"/>
                  <a:pt x="16903" y="3919"/>
                  <a:pt x="16903" y="3913"/>
                </a:cubicBezTo>
                <a:cubicBezTo>
                  <a:pt x="16909" y="3907"/>
                  <a:pt x="16903" y="3901"/>
                  <a:pt x="16903" y="3889"/>
                </a:cubicBezTo>
                <a:cubicBezTo>
                  <a:pt x="16903" y="3884"/>
                  <a:pt x="16909" y="3872"/>
                  <a:pt x="16903" y="3866"/>
                </a:cubicBezTo>
                <a:cubicBezTo>
                  <a:pt x="16903" y="3860"/>
                  <a:pt x="16891" y="3860"/>
                  <a:pt x="16891" y="3860"/>
                </a:cubicBezTo>
                <a:cubicBezTo>
                  <a:pt x="16891" y="3854"/>
                  <a:pt x="16885" y="3848"/>
                  <a:pt x="16885" y="3848"/>
                </a:cubicBezTo>
                <a:cubicBezTo>
                  <a:pt x="16879" y="3836"/>
                  <a:pt x="16873" y="3830"/>
                  <a:pt x="16873" y="3824"/>
                </a:cubicBezTo>
                <a:cubicBezTo>
                  <a:pt x="16873" y="3818"/>
                  <a:pt x="16873" y="3818"/>
                  <a:pt x="16873" y="3812"/>
                </a:cubicBezTo>
                <a:cubicBezTo>
                  <a:pt x="16867" y="3801"/>
                  <a:pt x="16861" y="3801"/>
                  <a:pt x="16861" y="3789"/>
                </a:cubicBezTo>
                <a:cubicBezTo>
                  <a:pt x="16861" y="3783"/>
                  <a:pt x="16861" y="3783"/>
                  <a:pt x="16861" y="3777"/>
                </a:cubicBezTo>
                <a:cubicBezTo>
                  <a:pt x="16855" y="3771"/>
                  <a:pt x="16855" y="3771"/>
                  <a:pt x="16855" y="3765"/>
                </a:cubicBezTo>
                <a:cubicBezTo>
                  <a:pt x="16849" y="3765"/>
                  <a:pt x="16844" y="3765"/>
                  <a:pt x="16844" y="3765"/>
                </a:cubicBezTo>
                <a:cubicBezTo>
                  <a:pt x="16838" y="3759"/>
                  <a:pt x="16826" y="3759"/>
                  <a:pt x="16820" y="3759"/>
                </a:cubicBezTo>
                <a:cubicBezTo>
                  <a:pt x="16820" y="3741"/>
                  <a:pt x="16820" y="3741"/>
                  <a:pt x="16820" y="3741"/>
                </a:cubicBezTo>
                <a:cubicBezTo>
                  <a:pt x="16873" y="3741"/>
                  <a:pt x="16873" y="3741"/>
                  <a:pt x="16873" y="3741"/>
                </a:cubicBezTo>
                <a:cubicBezTo>
                  <a:pt x="16885" y="3741"/>
                  <a:pt x="16885" y="3730"/>
                  <a:pt x="16891" y="3730"/>
                </a:cubicBezTo>
                <a:cubicBezTo>
                  <a:pt x="16897" y="3730"/>
                  <a:pt x="16897" y="3730"/>
                  <a:pt x="16897" y="3730"/>
                </a:cubicBezTo>
                <a:cubicBezTo>
                  <a:pt x="16903" y="3730"/>
                  <a:pt x="16909" y="3741"/>
                  <a:pt x="16915" y="3741"/>
                </a:cubicBezTo>
                <a:cubicBezTo>
                  <a:pt x="16921" y="3741"/>
                  <a:pt x="16921" y="3747"/>
                  <a:pt x="16926" y="3747"/>
                </a:cubicBezTo>
                <a:cubicBezTo>
                  <a:pt x="16926" y="3747"/>
                  <a:pt x="16933" y="3747"/>
                  <a:pt x="16938" y="3747"/>
                </a:cubicBezTo>
                <a:cubicBezTo>
                  <a:pt x="16938" y="3747"/>
                  <a:pt x="16938" y="3759"/>
                  <a:pt x="16944" y="3759"/>
                </a:cubicBezTo>
                <a:cubicBezTo>
                  <a:pt x="16950" y="3759"/>
                  <a:pt x="16956" y="3759"/>
                  <a:pt x="16968" y="3759"/>
                </a:cubicBezTo>
                <a:cubicBezTo>
                  <a:pt x="16980" y="3759"/>
                  <a:pt x="16986" y="3765"/>
                  <a:pt x="16992" y="3765"/>
                </a:cubicBezTo>
                <a:cubicBezTo>
                  <a:pt x="16992" y="3759"/>
                  <a:pt x="16998" y="3759"/>
                  <a:pt x="16998" y="3753"/>
                </a:cubicBezTo>
                <a:cubicBezTo>
                  <a:pt x="16998" y="3741"/>
                  <a:pt x="16998" y="3730"/>
                  <a:pt x="16992" y="3718"/>
                </a:cubicBezTo>
                <a:cubicBezTo>
                  <a:pt x="17057" y="3718"/>
                  <a:pt x="17057" y="3718"/>
                  <a:pt x="17057" y="3718"/>
                </a:cubicBezTo>
                <a:cubicBezTo>
                  <a:pt x="17063" y="3718"/>
                  <a:pt x="17063" y="3712"/>
                  <a:pt x="17069" y="3712"/>
                </a:cubicBezTo>
                <a:cubicBezTo>
                  <a:pt x="17069" y="3706"/>
                  <a:pt x="17075" y="3706"/>
                  <a:pt x="17081" y="3706"/>
                </a:cubicBezTo>
                <a:cubicBezTo>
                  <a:pt x="17081" y="3706"/>
                  <a:pt x="17087" y="3706"/>
                  <a:pt x="17093" y="3706"/>
                </a:cubicBezTo>
                <a:cubicBezTo>
                  <a:pt x="17093" y="3700"/>
                  <a:pt x="17093" y="3694"/>
                  <a:pt x="17093" y="3694"/>
                </a:cubicBezTo>
                <a:cubicBezTo>
                  <a:pt x="17099" y="3682"/>
                  <a:pt x="17093" y="3676"/>
                  <a:pt x="17093" y="3670"/>
                </a:cubicBezTo>
                <a:cubicBezTo>
                  <a:pt x="17093" y="3664"/>
                  <a:pt x="17093" y="3664"/>
                  <a:pt x="17099" y="3658"/>
                </a:cubicBezTo>
                <a:cubicBezTo>
                  <a:pt x="17099" y="3652"/>
                  <a:pt x="17099" y="3652"/>
                  <a:pt x="17104" y="3646"/>
                </a:cubicBezTo>
                <a:cubicBezTo>
                  <a:pt x="17104" y="3646"/>
                  <a:pt x="17110" y="3646"/>
                  <a:pt x="17116" y="3646"/>
                </a:cubicBezTo>
                <a:cubicBezTo>
                  <a:pt x="17116" y="3641"/>
                  <a:pt x="17122" y="3641"/>
                  <a:pt x="17122" y="3641"/>
                </a:cubicBezTo>
                <a:cubicBezTo>
                  <a:pt x="17134" y="3635"/>
                  <a:pt x="17140" y="3641"/>
                  <a:pt x="17146" y="3641"/>
                </a:cubicBezTo>
                <a:cubicBezTo>
                  <a:pt x="17152" y="3635"/>
                  <a:pt x="17152" y="3629"/>
                  <a:pt x="17158" y="3629"/>
                </a:cubicBezTo>
                <a:cubicBezTo>
                  <a:pt x="17170" y="3623"/>
                  <a:pt x="17181" y="3623"/>
                  <a:pt x="17193" y="3623"/>
                </a:cubicBezTo>
                <a:cubicBezTo>
                  <a:pt x="17205" y="3623"/>
                  <a:pt x="17205" y="3623"/>
                  <a:pt x="17205" y="3623"/>
                </a:cubicBezTo>
                <a:cubicBezTo>
                  <a:pt x="17211" y="3623"/>
                  <a:pt x="17211" y="3617"/>
                  <a:pt x="17217" y="3617"/>
                </a:cubicBezTo>
                <a:cubicBezTo>
                  <a:pt x="17217" y="3617"/>
                  <a:pt x="17223" y="3617"/>
                  <a:pt x="17229" y="3617"/>
                </a:cubicBezTo>
                <a:cubicBezTo>
                  <a:pt x="17229" y="3611"/>
                  <a:pt x="17229" y="3605"/>
                  <a:pt x="17229" y="3605"/>
                </a:cubicBezTo>
                <a:cubicBezTo>
                  <a:pt x="17235" y="3599"/>
                  <a:pt x="17235" y="3593"/>
                  <a:pt x="17235" y="3593"/>
                </a:cubicBezTo>
                <a:cubicBezTo>
                  <a:pt x="17235" y="3587"/>
                  <a:pt x="17241" y="3587"/>
                  <a:pt x="17247" y="3587"/>
                </a:cubicBezTo>
                <a:cubicBezTo>
                  <a:pt x="17247" y="3581"/>
                  <a:pt x="17253" y="3581"/>
                  <a:pt x="17253" y="3575"/>
                </a:cubicBezTo>
                <a:cubicBezTo>
                  <a:pt x="17259" y="3569"/>
                  <a:pt x="17265" y="3569"/>
                  <a:pt x="17265" y="3569"/>
                </a:cubicBezTo>
                <a:cubicBezTo>
                  <a:pt x="17265" y="3563"/>
                  <a:pt x="17265" y="3557"/>
                  <a:pt x="17270" y="3557"/>
                </a:cubicBezTo>
                <a:cubicBezTo>
                  <a:pt x="17270" y="3552"/>
                  <a:pt x="17270" y="3546"/>
                  <a:pt x="17270" y="3540"/>
                </a:cubicBezTo>
                <a:close/>
                <a:moveTo>
                  <a:pt x="17371" y="3486"/>
                </a:moveTo>
                <a:lnTo>
                  <a:pt x="17371" y="3486"/>
                </a:lnTo>
                <a:cubicBezTo>
                  <a:pt x="17371" y="3486"/>
                  <a:pt x="17365" y="3486"/>
                  <a:pt x="17359" y="3486"/>
                </a:cubicBezTo>
                <a:lnTo>
                  <a:pt x="17353" y="3492"/>
                </a:lnTo>
                <a:cubicBezTo>
                  <a:pt x="17348" y="3498"/>
                  <a:pt x="17342" y="3498"/>
                  <a:pt x="17342" y="3498"/>
                </a:cubicBezTo>
                <a:cubicBezTo>
                  <a:pt x="17336" y="3504"/>
                  <a:pt x="17336" y="3510"/>
                  <a:pt x="17330" y="3510"/>
                </a:cubicBezTo>
                <a:cubicBezTo>
                  <a:pt x="17324" y="3516"/>
                  <a:pt x="17318" y="3516"/>
                  <a:pt x="17318" y="3516"/>
                </a:cubicBezTo>
                <a:cubicBezTo>
                  <a:pt x="17324" y="3522"/>
                  <a:pt x="17330" y="3528"/>
                  <a:pt x="17336" y="3528"/>
                </a:cubicBezTo>
                <a:cubicBezTo>
                  <a:pt x="17348" y="3528"/>
                  <a:pt x="17353" y="3528"/>
                  <a:pt x="17353" y="3522"/>
                </a:cubicBezTo>
                <a:cubicBezTo>
                  <a:pt x="17359" y="3522"/>
                  <a:pt x="17359" y="3516"/>
                  <a:pt x="17359" y="3510"/>
                </a:cubicBezTo>
                <a:cubicBezTo>
                  <a:pt x="17365" y="3504"/>
                  <a:pt x="17371" y="3498"/>
                  <a:pt x="17371" y="3486"/>
                </a:cubicBezTo>
                <a:close/>
                <a:moveTo>
                  <a:pt x="17656" y="3184"/>
                </a:moveTo>
                <a:lnTo>
                  <a:pt x="17656" y="3184"/>
                </a:lnTo>
                <a:cubicBezTo>
                  <a:pt x="17650" y="3184"/>
                  <a:pt x="17650" y="3190"/>
                  <a:pt x="17650" y="3196"/>
                </a:cubicBezTo>
                <a:cubicBezTo>
                  <a:pt x="17644" y="3202"/>
                  <a:pt x="17638" y="3202"/>
                  <a:pt x="17638" y="3208"/>
                </a:cubicBezTo>
                <a:cubicBezTo>
                  <a:pt x="17638" y="3208"/>
                  <a:pt x="17638" y="3214"/>
                  <a:pt x="17638" y="3220"/>
                </a:cubicBezTo>
                <a:cubicBezTo>
                  <a:pt x="17638" y="3225"/>
                  <a:pt x="17632" y="3231"/>
                  <a:pt x="17626" y="3237"/>
                </a:cubicBezTo>
                <a:cubicBezTo>
                  <a:pt x="17620" y="3249"/>
                  <a:pt x="17620" y="3249"/>
                  <a:pt x="17620" y="3249"/>
                </a:cubicBezTo>
                <a:cubicBezTo>
                  <a:pt x="17620" y="3243"/>
                  <a:pt x="17626" y="3249"/>
                  <a:pt x="17632" y="3249"/>
                </a:cubicBezTo>
                <a:cubicBezTo>
                  <a:pt x="17638" y="3243"/>
                  <a:pt x="17638" y="3237"/>
                  <a:pt x="17638" y="3231"/>
                </a:cubicBezTo>
                <a:cubicBezTo>
                  <a:pt x="17644" y="3225"/>
                  <a:pt x="17644" y="3225"/>
                  <a:pt x="17650" y="3220"/>
                </a:cubicBezTo>
                <a:cubicBezTo>
                  <a:pt x="17650" y="3220"/>
                  <a:pt x="17656" y="3220"/>
                  <a:pt x="17662" y="3214"/>
                </a:cubicBezTo>
                <a:cubicBezTo>
                  <a:pt x="17662" y="3214"/>
                  <a:pt x="17662" y="3208"/>
                  <a:pt x="17662" y="3202"/>
                </a:cubicBezTo>
                <a:cubicBezTo>
                  <a:pt x="17662" y="3202"/>
                  <a:pt x="17668" y="3196"/>
                  <a:pt x="17668" y="3190"/>
                </a:cubicBezTo>
                <a:lnTo>
                  <a:pt x="17668" y="3184"/>
                </a:lnTo>
                <a:cubicBezTo>
                  <a:pt x="17656" y="3178"/>
                  <a:pt x="17656" y="3178"/>
                  <a:pt x="17656" y="3178"/>
                </a:cubicBezTo>
                <a:lnTo>
                  <a:pt x="17656" y="3184"/>
                </a:lnTo>
                <a:close/>
                <a:moveTo>
                  <a:pt x="18338" y="2882"/>
                </a:moveTo>
                <a:lnTo>
                  <a:pt x="18338" y="2882"/>
                </a:lnTo>
                <a:cubicBezTo>
                  <a:pt x="18332" y="2870"/>
                  <a:pt x="18332" y="2870"/>
                  <a:pt x="18332" y="2870"/>
                </a:cubicBezTo>
                <a:cubicBezTo>
                  <a:pt x="18326" y="2864"/>
                  <a:pt x="18320" y="2864"/>
                  <a:pt x="18314" y="2864"/>
                </a:cubicBezTo>
                <a:cubicBezTo>
                  <a:pt x="18314" y="2864"/>
                  <a:pt x="18308" y="2864"/>
                  <a:pt x="18302" y="2864"/>
                </a:cubicBezTo>
                <a:cubicBezTo>
                  <a:pt x="18302" y="2870"/>
                  <a:pt x="18302" y="2876"/>
                  <a:pt x="18302" y="2882"/>
                </a:cubicBezTo>
                <a:cubicBezTo>
                  <a:pt x="18302" y="2887"/>
                  <a:pt x="18302" y="2887"/>
                  <a:pt x="18302" y="2899"/>
                </a:cubicBezTo>
                <a:cubicBezTo>
                  <a:pt x="18338" y="2899"/>
                  <a:pt x="18338" y="2899"/>
                  <a:pt x="18338" y="2899"/>
                </a:cubicBezTo>
                <a:cubicBezTo>
                  <a:pt x="18338" y="2893"/>
                  <a:pt x="18338" y="2887"/>
                  <a:pt x="18338" y="2882"/>
                </a:cubicBezTo>
                <a:close/>
                <a:moveTo>
                  <a:pt x="18260" y="2887"/>
                </a:moveTo>
                <a:lnTo>
                  <a:pt x="18260" y="2887"/>
                </a:lnTo>
                <a:cubicBezTo>
                  <a:pt x="18255" y="2887"/>
                  <a:pt x="18255" y="2882"/>
                  <a:pt x="18255" y="2882"/>
                </a:cubicBezTo>
                <a:cubicBezTo>
                  <a:pt x="18249" y="2870"/>
                  <a:pt x="18255" y="2864"/>
                  <a:pt x="18255" y="2852"/>
                </a:cubicBezTo>
                <a:cubicBezTo>
                  <a:pt x="18255" y="2846"/>
                  <a:pt x="18249" y="2846"/>
                  <a:pt x="18243" y="2840"/>
                </a:cubicBezTo>
                <a:cubicBezTo>
                  <a:pt x="18243" y="2834"/>
                  <a:pt x="18237" y="2834"/>
                  <a:pt x="18237" y="2828"/>
                </a:cubicBezTo>
                <a:cubicBezTo>
                  <a:pt x="18231" y="2822"/>
                  <a:pt x="18225" y="2822"/>
                  <a:pt x="18219" y="2816"/>
                </a:cubicBezTo>
                <a:cubicBezTo>
                  <a:pt x="18219" y="2828"/>
                  <a:pt x="18219" y="2834"/>
                  <a:pt x="18219" y="2846"/>
                </a:cubicBezTo>
                <a:cubicBezTo>
                  <a:pt x="18219" y="2846"/>
                  <a:pt x="18225" y="2852"/>
                  <a:pt x="18225" y="2858"/>
                </a:cubicBezTo>
                <a:cubicBezTo>
                  <a:pt x="18225" y="2864"/>
                  <a:pt x="18225" y="2870"/>
                  <a:pt x="18225" y="2882"/>
                </a:cubicBezTo>
                <a:cubicBezTo>
                  <a:pt x="18225" y="2887"/>
                  <a:pt x="18231" y="2893"/>
                  <a:pt x="18231" y="2905"/>
                </a:cubicBezTo>
                <a:cubicBezTo>
                  <a:pt x="18267" y="2905"/>
                  <a:pt x="18267" y="2905"/>
                  <a:pt x="18267" y="2905"/>
                </a:cubicBezTo>
                <a:cubicBezTo>
                  <a:pt x="18260" y="2899"/>
                  <a:pt x="18260" y="2893"/>
                  <a:pt x="18260" y="2887"/>
                </a:cubicBezTo>
                <a:close/>
                <a:moveTo>
                  <a:pt x="18106" y="2579"/>
                </a:moveTo>
                <a:lnTo>
                  <a:pt x="18106" y="2579"/>
                </a:lnTo>
                <a:cubicBezTo>
                  <a:pt x="18112" y="2579"/>
                  <a:pt x="18118" y="2573"/>
                  <a:pt x="18124" y="2573"/>
                </a:cubicBezTo>
                <a:lnTo>
                  <a:pt x="18130" y="2567"/>
                </a:lnTo>
                <a:cubicBezTo>
                  <a:pt x="18136" y="2561"/>
                  <a:pt x="18142" y="2567"/>
                  <a:pt x="18142" y="2561"/>
                </a:cubicBezTo>
                <a:cubicBezTo>
                  <a:pt x="18148" y="2555"/>
                  <a:pt x="18148" y="2550"/>
                  <a:pt x="18148" y="2538"/>
                </a:cubicBezTo>
                <a:cubicBezTo>
                  <a:pt x="18142" y="2538"/>
                  <a:pt x="18142" y="2532"/>
                  <a:pt x="18136" y="2532"/>
                </a:cubicBezTo>
                <a:cubicBezTo>
                  <a:pt x="18130" y="2532"/>
                  <a:pt x="18130" y="2532"/>
                  <a:pt x="18130" y="2532"/>
                </a:cubicBezTo>
                <a:cubicBezTo>
                  <a:pt x="18124" y="2532"/>
                  <a:pt x="18118" y="2538"/>
                  <a:pt x="18112" y="2538"/>
                </a:cubicBezTo>
                <a:cubicBezTo>
                  <a:pt x="18106" y="2538"/>
                  <a:pt x="18095" y="2538"/>
                  <a:pt x="18089" y="2538"/>
                </a:cubicBezTo>
                <a:cubicBezTo>
                  <a:pt x="18083" y="2544"/>
                  <a:pt x="18071" y="2550"/>
                  <a:pt x="18071" y="2555"/>
                </a:cubicBezTo>
                <a:cubicBezTo>
                  <a:pt x="18071" y="2579"/>
                  <a:pt x="18071" y="2579"/>
                  <a:pt x="18071" y="2579"/>
                </a:cubicBezTo>
                <a:cubicBezTo>
                  <a:pt x="18077" y="2579"/>
                  <a:pt x="18083" y="2579"/>
                  <a:pt x="18083" y="2579"/>
                </a:cubicBezTo>
                <a:cubicBezTo>
                  <a:pt x="18095" y="2579"/>
                  <a:pt x="18101" y="2579"/>
                  <a:pt x="18106" y="2579"/>
                </a:cubicBezTo>
                <a:close/>
                <a:moveTo>
                  <a:pt x="19429" y="2182"/>
                </a:moveTo>
                <a:lnTo>
                  <a:pt x="19429" y="2182"/>
                </a:lnTo>
                <a:cubicBezTo>
                  <a:pt x="19435" y="2182"/>
                  <a:pt x="19446" y="2182"/>
                  <a:pt x="19452" y="2182"/>
                </a:cubicBezTo>
                <a:cubicBezTo>
                  <a:pt x="19452" y="2182"/>
                  <a:pt x="19458" y="2182"/>
                  <a:pt x="19464" y="2182"/>
                </a:cubicBezTo>
                <a:cubicBezTo>
                  <a:pt x="19470" y="2182"/>
                  <a:pt x="19464" y="2194"/>
                  <a:pt x="19470" y="2194"/>
                </a:cubicBezTo>
                <a:cubicBezTo>
                  <a:pt x="19482" y="2200"/>
                  <a:pt x="19488" y="2194"/>
                  <a:pt x="19500" y="2194"/>
                </a:cubicBezTo>
                <a:cubicBezTo>
                  <a:pt x="19512" y="2194"/>
                  <a:pt x="19512" y="2194"/>
                  <a:pt x="19512" y="2194"/>
                </a:cubicBezTo>
                <a:cubicBezTo>
                  <a:pt x="19518" y="2194"/>
                  <a:pt x="19524" y="2188"/>
                  <a:pt x="19529" y="2188"/>
                </a:cubicBezTo>
                <a:cubicBezTo>
                  <a:pt x="19541" y="2188"/>
                  <a:pt x="19547" y="2194"/>
                  <a:pt x="19559" y="2200"/>
                </a:cubicBezTo>
                <a:cubicBezTo>
                  <a:pt x="19565" y="2200"/>
                  <a:pt x="19565" y="2206"/>
                  <a:pt x="19577" y="2206"/>
                </a:cubicBezTo>
                <a:cubicBezTo>
                  <a:pt x="19583" y="2206"/>
                  <a:pt x="19583" y="2206"/>
                  <a:pt x="19589" y="2206"/>
                </a:cubicBezTo>
                <a:cubicBezTo>
                  <a:pt x="19589" y="2182"/>
                  <a:pt x="19589" y="2182"/>
                  <a:pt x="19589" y="2182"/>
                </a:cubicBezTo>
                <a:lnTo>
                  <a:pt x="19583" y="2182"/>
                </a:lnTo>
                <a:cubicBezTo>
                  <a:pt x="19577" y="2176"/>
                  <a:pt x="19571" y="2176"/>
                  <a:pt x="19571" y="2176"/>
                </a:cubicBezTo>
                <a:cubicBezTo>
                  <a:pt x="19565" y="2170"/>
                  <a:pt x="19559" y="2170"/>
                  <a:pt x="19559" y="2170"/>
                </a:cubicBezTo>
                <a:cubicBezTo>
                  <a:pt x="19547" y="2170"/>
                  <a:pt x="19541" y="2164"/>
                  <a:pt x="19529" y="2164"/>
                </a:cubicBezTo>
                <a:cubicBezTo>
                  <a:pt x="19524" y="2164"/>
                  <a:pt x="19518" y="2164"/>
                  <a:pt x="19512" y="2164"/>
                </a:cubicBezTo>
                <a:cubicBezTo>
                  <a:pt x="19506" y="2164"/>
                  <a:pt x="19500" y="2158"/>
                  <a:pt x="19500" y="2158"/>
                </a:cubicBezTo>
                <a:cubicBezTo>
                  <a:pt x="19494" y="2158"/>
                  <a:pt x="19488" y="2158"/>
                  <a:pt x="19488" y="2158"/>
                </a:cubicBezTo>
                <a:cubicBezTo>
                  <a:pt x="19482" y="2158"/>
                  <a:pt x="19476" y="2152"/>
                  <a:pt x="19470" y="2152"/>
                </a:cubicBezTo>
                <a:cubicBezTo>
                  <a:pt x="19452" y="2152"/>
                  <a:pt x="19440" y="2158"/>
                  <a:pt x="19429" y="2164"/>
                </a:cubicBezTo>
                <a:cubicBezTo>
                  <a:pt x="19429" y="2164"/>
                  <a:pt x="19423" y="2182"/>
                  <a:pt x="19429" y="2182"/>
                </a:cubicBezTo>
                <a:close/>
                <a:moveTo>
                  <a:pt x="18925" y="1482"/>
                </a:moveTo>
                <a:lnTo>
                  <a:pt x="18925" y="1482"/>
                </a:lnTo>
                <a:cubicBezTo>
                  <a:pt x="18925" y="1482"/>
                  <a:pt x="18931" y="1482"/>
                  <a:pt x="18937" y="1482"/>
                </a:cubicBezTo>
                <a:cubicBezTo>
                  <a:pt x="18948" y="1482"/>
                  <a:pt x="18954" y="1482"/>
                  <a:pt x="18966" y="1482"/>
                </a:cubicBezTo>
                <a:cubicBezTo>
                  <a:pt x="18984" y="1482"/>
                  <a:pt x="18990" y="1482"/>
                  <a:pt x="19008" y="1482"/>
                </a:cubicBezTo>
                <a:cubicBezTo>
                  <a:pt x="19014" y="1482"/>
                  <a:pt x="19020" y="1476"/>
                  <a:pt x="19031" y="1476"/>
                </a:cubicBezTo>
                <a:cubicBezTo>
                  <a:pt x="19031" y="1470"/>
                  <a:pt x="19037" y="1470"/>
                  <a:pt x="19043" y="1470"/>
                </a:cubicBezTo>
                <a:cubicBezTo>
                  <a:pt x="19049" y="1465"/>
                  <a:pt x="19055" y="1470"/>
                  <a:pt x="19067" y="1470"/>
                </a:cubicBezTo>
                <a:cubicBezTo>
                  <a:pt x="19091" y="1470"/>
                  <a:pt x="19091" y="1470"/>
                  <a:pt x="19091" y="1470"/>
                </a:cubicBezTo>
                <a:cubicBezTo>
                  <a:pt x="19091" y="1470"/>
                  <a:pt x="19097" y="1470"/>
                  <a:pt x="19103" y="1470"/>
                </a:cubicBezTo>
                <a:cubicBezTo>
                  <a:pt x="19114" y="1470"/>
                  <a:pt x="19114" y="1470"/>
                  <a:pt x="19114" y="1470"/>
                </a:cubicBezTo>
                <a:cubicBezTo>
                  <a:pt x="19120" y="1470"/>
                  <a:pt x="19120" y="1470"/>
                  <a:pt x="19126" y="1470"/>
                </a:cubicBezTo>
                <a:cubicBezTo>
                  <a:pt x="19126" y="1453"/>
                  <a:pt x="19126" y="1453"/>
                  <a:pt x="19126" y="1453"/>
                </a:cubicBezTo>
                <a:cubicBezTo>
                  <a:pt x="19126" y="1447"/>
                  <a:pt x="19126" y="1441"/>
                  <a:pt x="19120" y="1441"/>
                </a:cubicBezTo>
                <a:cubicBezTo>
                  <a:pt x="19114" y="1435"/>
                  <a:pt x="19114" y="1435"/>
                  <a:pt x="19108" y="1429"/>
                </a:cubicBezTo>
                <a:cubicBezTo>
                  <a:pt x="19097" y="1423"/>
                  <a:pt x="19091" y="1429"/>
                  <a:pt x="19073" y="1429"/>
                </a:cubicBezTo>
                <a:cubicBezTo>
                  <a:pt x="19073" y="1429"/>
                  <a:pt x="19067" y="1423"/>
                  <a:pt x="19061" y="1423"/>
                </a:cubicBezTo>
                <a:cubicBezTo>
                  <a:pt x="19061" y="1423"/>
                  <a:pt x="19055" y="1429"/>
                  <a:pt x="19049" y="1423"/>
                </a:cubicBezTo>
                <a:cubicBezTo>
                  <a:pt x="19043" y="1423"/>
                  <a:pt x="19043" y="1423"/>
                  <a:pt x="19037" y="1417"/>
                </a:cubicBezTo>
                <a:cubicBezTo>
                  <a:pt x="19031" y="1417"/>
                  <a:pt x="19031" y="1411"/>
                  <a:pt x="19025" y="1411"/>
                </a:cubicBezTo>
                <a:cubicBezTo>
                  <a:pt x="19020" y="1405"/>
                  <a:pt x="19020" y="1411"/>
                  <a:pt x="19014" y="1411"/>
                </a:cubicBezTo>
                <a:cubicBezTo>
                  <a:pt x="19008" y="1411"/>
                  <a:pt x="19008" y="1405"/>
                  <a:pt x="19002" y="1411"/>
                </a:cubicBezTo>
                <a:cubicBezTo>
                  <a:pt x="18996" y="1411"/>
                  <a:pt x="18996" y="1417"/>
                  <a:pt x="18990" y="1417"/>
                </a:cubicBezTo>
                <a:cubicBezTo>
                  <a:pt x="18984" y="1417"/>
                  <a:pt x="18990" y="1429"/>
                  <a:pt x="18984" y="1429"/>
                </a:cubicBezTo>
                <a:cubicBezTo>
                  <a:pt x="18984" y="1429"/>
                  <a:pt x="18978" y="1429"/>
                  <a:pt x="18972" y="1429"/>
                </a:cubicBezTo>
                <a:cubicBezTo>
                  <a:pt x="18972" y="1429"/>
                  <a:pt x="18966" y="1429"/>
                  <a:pt x="18960" y="1429"/>
                </a:cubicBezTo>
                <a:cubicBezTo>
                  <a:pt x="18954" y="1429"/>
                  <a:pt x="18948" y="1429"/>
                  <a:pt x="18937" y="1429"/>
                </a:cubicBezTo>
                <a:cubicBezTo>
                  <a:pt x="18931" y="1429"/>
                  <a:pt x="18931" y="1435"/>
                  <a:pt x="18925" y="1435"/>
                </a:cubicBezTo>
                <a:cubicBezTo>
                  <a:pt x="18913" y="1441"/>
                  <a:pt x="18913" y="1453"/>
                  <a:pt x="18913" y="1470"/>
                </a:cubicBezTo>
                <a:cubicBezTo>
                  <a:pt x="18919" y="1476"/>
                  <a:pt x="18919" y="1482"/>
                  <a:pt x="18925" y="1482"/>
                </a:cubicBezTo>
                <a:close/>
                <a:moveTo>
                  <a:pt x="17140" y="1044"/>
                </a:moveTo>
                <a:lnTo>
                  <a:pt x="17140" y="1044"/>
                </a:lnTo>
                <a:cubicBezTo>
                  <a:pt x="17146" y="1050"/>
                  <a:pt x="17146" y="1050"/>
                  <a:pt x="17152" y="1050"/>
                </a:cubicBezTo>
                <a:cubicBezTo>
                  <a:pt x="17158" y="1050"/>
                  <a:pt x="17158" y="1050"/>
                  <a:pt x="17164" y="1055"/>
                </a:cubicBezTo>
                <a:cubicBezTo>
                  <a:pt x="17164" y="1055"/>
                  <a:pt x="17164" y="1061"/>
                  <a:pt x="17170" y="1067"/>
                </a:cubicBezTo>
                <a:cubicBezTo>
                  <a:pt x="17176" y="1073"/>
                  <a:pt x="17181" y="1073"/>
                  <a:pt x="17187" y="1073"/>
                </a:cubicBezTo>
                <a:cubicBezTo>
                  <a:pt x="17193" y="1073"/>
                  <a:pt x="17199" y="1073"/>
                  <a:pt x="17205" y="1067"/>
                </a:cubicBezTo>
                <a:cubicBezTo>
                  <a:pt x="17217" y="1067"/>
                  <a:pt x="17223" y="1061"/>
                  <a:pt x="17229" y="1061"/>
                </a:cubicBezTo>
                <a:cubicBezTo>
                  <a:pt x="17241" y="1061"/>
                  <a:pt x="17247" y="1067"/>
                  <a:pt x="17253" y="1073"/>
                </a:cubicBezTo>
                <a:cubicBezTo>
                  <a:pt x="17259" y="1073"/>
                  <a:pt x="17259" y="1079"/>
                  <a:pt x="17265" y="1085"/>
                </a:cubicBezTo>
                <a:cubicBezTo>
                  <a:pt x="17270" y="1085"/>
                  <a:pt x="17270" y="1085"/>
                  <a:pt x="17276" y="1085"/>
                </a:cubicBezTo>
                <a:cubicBezTo>
                  <a:pt x="17282" y="1085"/>
                  <a:pt x="17282" y="1091"/>
                  <a:pt x="17288" y="1091"/>
                </a:cubicBezTo>
                <a:cubicBezTo>
                  <a:pt x="17294" y="1091"/>
                  <a:pt x="17300" y="1091"/>
                  <a:pt x="17312" y="1091"/>
                </a:cubicBezTo>
                <a:cubicBezTo>
                  <a:pt x="17324" y="1091"/>
                  <a:pt x="17324" y="1091"/>
                  <a:pt x="17324" y="1091"/>
                </a:cubicBezTo>
                <a:cubicBezTo>
                  <a:pt x="17324" y="1091"/>
                  <a:pt x="17330" y="1091"/>
                  <a:pt x="17336" y="1091"/>
                </a:cubicBezTo>
                <a:cubicBezTo>
                  <a:pt x="17342" y="1091"/>
                  <a:pt x="17342" y="1085"/>
                  <a:pt x="17348" y="1079"/>
                </a:cubicBezTo>
                <a:cubicBezTo>
                  <a:pt x="17348" y="1079"/>
                  <a:pt x="17348" y="1067"/>
                  <a:pt x="17353" y="1067"/>
                </a:cubicBezTo>
                <a:cubicBezTo>
                  <a:pt x="17359" y="1067"/>
                  <a:pt x="17359" y="1067"/>
                  <a:pt x="17365" y="1067"/>
                </a:cubicBezTo>
                <a:cubicBezTo>
                  <a:pt x="17371" y="1067"/>
                  <a:pt x="17377" y="1067"/>
                  <a:pt x="17383" y="1067"/>
                </a:cubicBezTo>
                <a:cubicBezTo>
                  <a:pt x="17383" y="1044"/>
                  <a:pt x="17383" y="1044"/>
                  <a:pt x="17383" y="1044"/>
                </a:cubicBezTo>
                <a:cubicBezTo>
                  <a:pt x="17383" y="1044"/>
                  <a:pt x="17377" y="1038"/>
                  <a:pt x="17377" y="1032"/>
                </a:cubicBezTo>
                <a:lnTo>
                  <a:pt x="17383" y="1032"/>
                </a:lnTo>
                <a:cubicBezTo>
                  <a:pt x="17365" y="1032"/>
                  <a:pt x="17359" y="1032"/>
                  <a:pt x="17342" y="1032"/>
                </a:cubicBezTo>
                <a:cubicBezTo>
                  <a:pt x="17336" y="1032"/>
                  <a:pt x="17336" y="1032"/>
                  <a:pt x="17330" y="1032"/>
                </a:cubicBezTo>
                <a:cubicBezTo>
                  <a:pt x="17324" y="1032"/>
                  <a:pt x="17318" y="1032"/>
                  <a:pt x="17306" y="1032"/>
                </a:cubicBezTo>
                <a:cubicBezTo>
                  <a:pt x="17294" y="1032"/>
                  <a:pt x="17294" y="1032"/>
                  <a:pt x="17294" y="1032"/>
                </a:cubicBezTo>
                <a:cubicBezTo>
                  <a:pt x="17294" y="1032"/>
                  <a:pt x="17288" y="1032"/>
                  <a:pt x="17282" y="1032"/>
                </a:cubicBezTo>
                <a:cubicBezTo>
                  <a:pt x="17270" y="1032"/>
                  <a:pt x="17270" y="1032"/>
                  <a:pt x="17270" y="1032"/>
                </a:cubicBezTo>
                <a:cubicBezTo>
                  <a:pt x="17265" y="1032"/>
                  <a:pt x="17265" y="1032"/>
                  <a:pt x="17259" y="1032"/>
                </a:cubicBezTo>
                <a:cubicBezTo>
                  <a:pt x="17259" y="1002"/>
                  <a:pt x="17259" y="1002"/>
                  <a:pt x="17259" y="1002"/>
                </a:cubicBezTo>
                <a:cubicBezTo>
                  <a:pt x="17247" y="1002"/>
                  <a:pt x="17235" y="1002"/>
                  <a:pt x="17223" y="1002"/>
                </a:cubicBezTo>
                <a:cubicBezTo>
                  <a:pt x="17217" y="1002"/>
                  <a:pt x="17217" y="1002"/>
                  <a:pt x="17211" y="1002"/>
                </a:cubicBezTo>
                <a:cubicBezTo>
                  <a:pt x="17205" y="1002"/>
                  <a:pt x="17211" y="1014"/>
                  <a:pt x="17205" y="1014"/>
                </a:cubicBezTo>
                <a:cubicBezTo>
                  <a:pt x="17205" y="1020"/>
                  <a:pt x="17199" y="1014"/>
                  <a:pt x="17193" y="1014"/>
                </a:cubicBezTo>
                <a:cubicBezTo>
                  <a:pt x="17181" y="1014"/>
                  <a:pt x="17181" y="1014"/>
                  <a:pt x="17176" y="1014"/>
                </a:cubicBezTo>
                <a:cubicBezTo>
                  <a:pt x="17158" y="1008"/>
                  <a:pt x="17158" y="996"/>
                  <a:pt x="17146" y="984"/>
                </a:cubicBezTo>
                <a:cubicBezTo>
                  <a:pt x="17134" y="990"/>
                  <a:pt x="17134" y="990"/>
                  <a:pt x="17134" y="990"/>
                </a:cubicBezTo>
                <a:cubicBezTo>
                  <a:pt x="17134" y="1038"/>
                  <a:pt x="17134" y="1038"/>
                  <a:pt x="17134" y="1038"/>
                </a:cubicBezTo>
                <a:cubicBezTo>
                  <a:pt x="17140" y="1038"/>
                  <a:pt x="17134" y="1044"/>
                  <a:pt x="17140" y="1044"/>
                </a:cubicBezTo>
                <a:close/>
                <a:moveTo>
                  <a:pt x="16796" y="1227"/>
                </a:moveTo>
                <a:lnTo>
                  <a:pt x="16796" y="1227"/>
                </a:lnTo>
                <a:cubicBezTo>
                  <a:pt x="16808" y="1227"/>
                  <a:pt x="16814" y="1233"/>
                  <a:pt x="16820" y="1233"/>
                </a:cubicBezTo>
                <a:cubicBezTo>
                  <a:pt x="16826" y="1233"/>
                  <a:pt x="16832" y="1233"/>
                  <a:pt x="16844" y="1233"/>
                </a:cubicBezTo>
                <a:cubicBezTo>
                  <a:pt x="16855" y="1233"/>
                  <a:pt x="16855" y="1233"/>
                  <a:pt x="16855" y="1233"/>
                </a:cubicBezTo>
                <a:cubicBezTo>
                  <a:pt x="16861" y="1233"/>
                  <a:pt x="16861" y="1233"/>
                  <a:pt x="16867" y="1233"/>
                </a:cubicBezTo>
                <a:cubicBezTo>
                  <a:pt x="16879" y="1233"/>
                  <a:pt x="16891" y="1233"/>
                  <a:pt x="16903" y="1233"/>
                </a:cubicBezTo>
                <a:cubicBezTo>
                  <a:pt x="16909" y="1233"/>
                  <a:pt x="16915" y="1227"/>
                  <a:pt x="16921" y="1227"/>
                </a:cubicBezTo>
                <a:cubicBezTo>
                  <a:pt x="16926" y="1227"/>
                  <a:pt x="16926" y="1227"/>
                  <a:pt x="16926" y="1227"/>
                </a:cubicBezTo>
                <a:cubicBezTo>
                  <a:pt x="16933" y="1227"/>
                  <a:pt x="16933" y="1233"/>
                  <a:pt x="16938" y="1239"/>
                </a:cubicBezTo>
                <a:cubicBezTo>
                  <a:pt x="16944" y="1239"/>
                  <a:pt x="16950" y="1245"/>
                  <a:pt x="16962" y="1245"/>
                </a:cubicBezTo>
                <a:cubicBezTo>
                  <a:pt x="16962" y="1245"/>
                  <a:pt x="16968" y="1251"/>
                  <a:pt x="16974" y="1251"/>
                </a:cubicBezTo>
                <a:cubicBezTo>
                  <a:pt x="16992" y="1251"/>
                  <a:pt x="16992" y="1251"/>
                  <a:pt x="16992" y="1251"/>
                </a:cubicBezTo>
                <a:cubicBezTo>
                  <a:pt x="16998" y="1227"/>
                  <a:pt x="16998" y="1227"/>
                  <a:pt x="16998" y="1227"/>
                </a:cubicBezTo>
                <a:cubicBezTo>
                  <a:pt x="16992" y="1221"/>
                  <a:pt x="16992" y="1215"/>
                  <a:pt x="16992" y="1215"/>
                </a:cubicBezTo>
                <a:cubicBezTo>
                  <a:pt x="16986" y="1210"/>
                  <a:pt x="16986" y="1210"/>
                  <a:pt x="16980" y="1210"/>
                </a:cubicBezTo>
                <a:cubicBezTo>
                  <a:pt x="16974" y="1204"/>
                  <a:pt x="16974" y="1204"/>
                  <a:pt x="16968" y="1198"/>
                </a:cubicBezTo>
                <a:cubicBezTo>
                  <a:pt x="16962" y="1198"/>
                  <a:pt x="16962" y="1204"/>
                  <a:pt x="16956" y="1198"/>
                </a:cubicBezTo>
                <a:cubicBezTo>
                  <a:pt x="16950" y="1198"/>
                  <a:pt x="16950" y="1198"/>
                  <a:pt x="16944" y="1198"/>
                </a:cubicBezTo>
                <a:cubicBezTo>
                  <a:pt x="16938" y="1192"/>
                  <a:pt x="16938" y="1192"/>
                  <a:pt x="16933" y="1186"/>
                </a:cubicBezTo>
                <a:lnTo>
                  <a:pt x="16933" y="1180"/>
                </a:lnTo>
                <a:cubicBezTo>
                  <a:pt x="16926" y="1174"/>
                  <a:pt x="16921" y="1180"/>
                  <a:pt x="16921" y="1180"/>
                </a:cubicBezTo>
                <a:cubicBezTo>
                  <a:pt x="16909" y="1180"/>
                  <a:pt x="16909" y="1180"/>
                  <a:pt x="16909" y="1180"/>
                </a:cubicBezTo>
                <a:cubicBezTo>
                  <a:pt x="16897" y="1180"/>
                  <a:pt x="16885" y="1174"/>
                  <a:pt x="16873" y="1180"/>
                </a:cubicBezTo>
                <a:cubicBezTo>
                  <a:pt x="16867" y="1180"/>
                  <a:pt x="16867" y="1186"/>
                  <a:pt x="16861" y="1186"/>
                </a:cubicBezTo>
                <a:cubicBezTo>
                  <a:pt x="16861" y="1192"/>
                  <a:pt x="16861" y="1198"/>
                  <a:pt x="16855" y="1198"/>
                </a:cubicBezTo>
                <a:cubicBezTo>
                  <a:pt x="16855" y="1204"/>
                  <a:pt x="16849" y="1198"/>
                  <a:pt x="16844" y="1198"/>
                </a:cubicBezTo>
                <a:cubicBezTo>
                  <a:pt x="16826" y="1204"/>
                  <a:pt x="16820" y="1215"/>
                  <a:pt x="16808" y="1227"/>
                </a:cubicBezTo>
                <a:lnTo>
                  <a:pt x="16796" y="1227"/>
                </a:lnTo>
                <a:close/>
                <a:moveTo>
                  <a:pt x="16855" y="1156"/>
                </a:moveTo>
                <a:lnTo>
                  <a:pt x="16855" y="1156"/>
                </a:lnTo>
                <a:cubicBezTo>
                  <a:pt x="16861" y="1156"/>
                  <a:pt x="16861" y="1156"/>
                  <a:pt x="16867" y="1150"/>
                </a:cubicBezTo>
                <a:cubicBezTo>
                  <a:pt x="16867" y="1150"/>
                  <a:pt x="16867" y="1144"/>
                  <a:pt x="16867" y="1138"/>
                </a:cubicBezTo>
                <a:cubicBezTo>
                  <a:pt x="16861" y="1138"/>
                  <a:pt x="16861" y="1132"/>
                  <a:pt x="16855" y="1132"/>
                </a:cubicBezTo>
                <a:cubicBezTo>
                  <a:pt x="16855" y="1132"/>
                  <a:pt x="16849" y="1132"/>
                  <a:pt x="16844" y="1132"/>
                </a:cubicBezTo>
                <a:cubicBezTo>
                  <a:pt x="16838" y="1132"/>
                  <a:pt x="16832" y="1127"/>
                  <a:pt x="16820" y="1127"/>
                </a:cubicBezTo>
                <a:cubicBezTo>
                  <a:pt x="16802" y="1127"/>
                  <a:pt x="16802" y="1127"/>
                  <a:pt x="16802" y="1127"/>
                </a:cubicBezTo>
                <a:cubicBezTo>
                  <a:pt x="16802" y="1132"/>
                  <a:pt x="16796" y="1132"/>
                  <a:pt x="16796" y="1138"/>
                </a:cubicBezTo>
                <a:cubicBezTo>
                  <a:pt x="16796" y="1144"/>
                  <a:pt x="16802" y="1150"/>
                  <a:pt x="16808" y="1150"/>
                </a:cubicBezTo>
                <a:cubicBezTo>
                  <a:pt x="16808" y="1156"/>
                  <a:pt x="16814" y="1156"/>
                  <a:pt x="16814" y="1156"/>
                </a:cubicBezTo>
                <a:cubicBezTo>
                  <a:pt x="16826" y="1156"/>
                  <a:pt x="16832" y="1162"/>
                  <a:pt x="16838" y="1162"/>
                </a:cubicBezTo>
                <a:cubicBezTo>
                  <a:pt x="16844" y="1162"/>
                  <a:pt x="16849" y="1156"/>
                  <a:pt x="16855" y="1156"/>
                </a:cubicBezTo>
                <a:close/>
                <a:moveTo>
                  <a:pt x="16642" y="1032"/>
                </a:moveTo>
                <a:lnTo>
                  <a:pt x="16642" y="1032"/>
                </a:lnTo>
                <a:cubicBezTo>
                  <a:pt x="16642" y="1032"/>
                  <a:pt x="16642" y="1038"/>
                  <a:pt x="16648" y="1038"/>
                </a:cubicBezTo>
                <a:cubicBezTo>
                  <a:pt x="16654" y="1044"/>
                  <a:pt x="16648" y="1050"/>
                  <a:pt x="16654" y="1050"/>
                </a:cubicBezTo>
                <a:cubicBezTo>
                  <a:pt x="16660" y="1055"/>
                  <a:pt x="16660" y="1055"/>
                  <a:pt x="16666" y="1055"/>
                </a:cubicBezTo>
                <a:cubicBezTo>
                  <a:pt x="16672" y="1055"/>
                  <a:pt x="16672" y="1061"/>
                  <a:pt x="16678" y="1061"/>
                </a:cubicBezTo>
                <a:cubicBezTo>
                  <a:pt x="16683" y="1067"/>
                  <a:pt x="16683" y="1067"/>
                  <a:pt x="16689" y="1067"/>
                </a:cubicBezTo>
                <a:cubicBezTo>
                  <a:pt x="16695" y="1067"/>
                  <a:pt x="16701" y="1073"/>
                  <a:pt x="16701" y="1079"/>
                </a:cubicBezTo>
                <a:cubicBezTo>
                  <a:pt x="16707" y="1079"/>
                  <a:pt x="16707" y="1085"/>
                  <a:pt x="16707" y="1091"/>
                </a:cubicBezTo>
                <a:cubicBezTo>
                  <a:pt x="16713" y="1091"/>
                  <a:pt x="16713" y="1097"/>
                  <a:pt x="16713" y="1103"/>
                </a:cubicBezTo>
                <a:cubicBezTo>
                  <a:pt x="16719" y="1103"/>
                  <a:pt x="16725" y="1103"/>
                  <a:pt x="16731" y="1103"/>
                </a:cubicBezTo>
                <a:cubicBezTo>
                  <a:pt x="16743" y="1103"/>
                  <a:pt x="16749" y="1103"/>
                  <a:pt x="16760" y="1103"/>
                </a:cubicBezTo>
                <a:cubicBezTo>
                  <a:pt x="16760" y="1091"/>
                  <a:pt x="16767" y="1091"/>
                  <a:pt x="16767" y="1085"/>
                </a:cubicBezTo>
                <a:cubicBezTo>
                  <a:pt x="16767" y="1079"/>
                  <a:pt x="16767" y="1073"/>
                  <a:pt x="16767" y="1073"/>
                </a:cubicBezTo>
                <a:cubicBezTo>
                  <a:pt x="16767" y="1067"/>
                  <a:pt x="16772" y="1067"/>
                  <a:pt x="16772" y="1061"/>
                </a:cubicBezTo>
                <a:cubicBezTo>
                  <a:pt x="16784" y="1067"/>
                  <a:pt x="16796" y="1073"/>
                  <a:pt x="16808" y="1073"/>
                </a:cubicBezTo>
                <a:cubicBezTo>
                  <a:pt x="16820" y="1073"/>
                  <a:pt x="16832" y="1073"/>
                  <a:pt x="16844" y="1073"/>
                </a:cubicBezTo>
                <a:cubicBezTo>
                  <a:pt x="16855" y="1073"/>
                  <a:pt x="16861" y="1073"/>
                  <a:pt x="16867" y="1067"/>
                </a:cubicBezTo>
                <a:cubicBezTo>
                  <a:pt x="16873" y="1067"/>
                  <a:pt x="16867" y="1061"/>
                  <a:pt x="16873" y="1055"/>
                </a:cubicBezTo>
                <a:cubicBezTo>
                  <a:pt x="16873" y="1055"/>
                  <a:pt x="16879" y="1055"/>
                  <a:pt x="16885" y="1055"/>
                </a:cubicBezTo>
                <a:lnTo>
                  <a:pt x="16891" y="1055"/>
                </a:lnTo>
                <a:cubicBezTo>
                  <a:pt x="16897" y="1061"/>
                  <a:pt x="16897" y="1067"/>
                  <a:pt x="16903" y="1067"/>
                </a:cubicBezTo>
                <a:cubicBezTo>
                  <a:pt x="16909" y="1067"/>
                  <a:pt x="16909" y="1073"/>
                  <a:pt x="16915" y="1073"/>
                </a:cubicBezTo>
                <a:cubicBezTo>
                  <a:pt x="16926" y="1073"/>
                  <a:pt x="16926" y="1061"/>
                  <a:pt x="16938" y="1055"/>
                </a:cubicBezTo>
                <a:cubicBezTo>
                  <a:pt x="16938" y="1055"/>
                  <a:pt x="16938" y="1050"/>
                  <a:pt x="16944" y="1044"/>
                </a:cubicBezTo>
                <a:cubicBezTo>
                  <a:pt x="16950" y="1044"/>
                  <a:pt x="16956" y="1044"/>
                  <a:pt x="16962" y="1044"/>
                </a:cubicBezTo>
                <a:cubicBezTo>
                  <a:pt x="16968" y="1044"/>
                  <a:pt x="16968" y="1044"/>
                  <a:pt x="16968" y="1044"/>
                </a:cubicBezTo>
                <a:cubicBezTo>
                  <a:pt x="16974" y="1044"/>
                  <a:pt x="16974" y="1050"/>
                  <a:pt x="16980" y="1050"/>
                </a:cubicBezTo>
                <a:cubicBezTo>
                  <a:pt x="16986" y="1055"/>
                  <a:pt x="16986" y="1055"/>
                  <a:pt x="16992" y="1055"/>
                </a:cubicBezTo>
                <a:cubicBezTo>
                  <a:pt x="16998" y="1055"/>
                  <a:pt x="16998" y="1055"/>
                  <a:pt x="17004" y="1055"/>
                </a:cubicBezTo>
                <a:cubicBezTo>
                  <a:pt x="17045" y="1055"/>
                  <a:pt x="17045" y="1055"/>
                  <a:pt x="17045" y="1055"/>
                </a:cubicBezTo>
                <a:cubicBezTo>
                  <a:pt x="17045" y="1044"/>
                  <a:pt x="17045" y="1038"/>
                  <a:pt x="17045" y="1026"/>
                </a:cubicBezTo>
                <a:cubicBezTo>
                  <a:pt x="17051" y="1020"/>
                  <a:pt x="17051" y="1020"/>
                  <a:pt x="17051" y="1014"/>
                </a:cubicBezTo>
                <a:cubicBezTo>
                  <a:pt x="17057" y="1008"/>
                  <a:pt x="17063" y="1008"/>
                  <a:pt x="17063" y="1002"/>
                </a:cubicBezTo>
                <a:cubicBezTo>
                  <a:pt x="17069" y="996"/>
                  <a:pt x="17075" y="996"/>
                  <a:pt x="17075" y="990"/>
                </a:cubicBezTo>
                <a:cubicBezTo>
                  <a:pt x="17075" y="990"/>
                  <a:pt x="17075" y="984"/>
                  <a:pt x="17075" y="978"/>
                </a:cubicBezTo>
                <a:cubicBezTo>
                  <a:pt x="17069" y="978"/>
                  <a:pt x="17063" y="978"/>
                  <a:pt x="17063" y="978"/>
                </a:cubicBezTo>
                <a:cubicBezTo>
                  <a:pt x="17057" y="978"/>
                  <a:pt x="17057" y="978"/>
                  <a:pt x="17051" y="978"/>
                </a:cubicBezTo>
                <a:cubicBezTo>
                  <a:pt x="17045" y="978"/>
                  <a:pt x="17051" y="966"/>
                  <a:pt x="17045" y="966"/>
                </a:cubicBezTo>
                <a:cubicBezTo>
                  <a:pt x="17039" y="966"/>
                  <a:pt x="17039" y="966"/>
                  <a:pt x="17033" y="966"/>
                </a:cubicBezTo>
                <a:cubicBezTo>
                  <a:pt x="17021" y="966"/>
                  <a:pt x="17015" y="966"/>
                  <a:pt x="16998" y="966"/>
                </a:cubicBezTo>
                <a:cubicBezTo>
                  <a:pt x="16992" y="966"/>
                  <a:pt x="16992" y="961"/>
                  <a:pt x="16980" y="961"/>
                </a:cubicBezTo>
                <a:cubicBezTo>
                  <a:pt x="16974" y="961"/>
                  <a:pt x="16974" y="961"/>
                  <a:pt x="16974" y="961"/>
                </a:cubicBezTo>
                <a:cubicBezTo>
                  <a:pt x="16974" y="966"/>
                  <a:pt x="16968" y="966"/>
                  <a:pt x="16968" y="966"/>
                </a:cubicBezTo>
                <a:cubicBezTo>
                  <a:pt x="16962" y="972"/>
                  <a:pt x="16962" y="978"/>
                  <a:pt x="16962" y="978"/>
                </a:cubicBezTo>
                <a:cubicBezTo>
                  <a:pt x="16956" y="984"/>
                  <a:pt x="16950" y="984"/>
                  <a:pt x="16950" y="990"/>
                </a:cubicBezTo>
                <a:cubicBezTo>
                  <a:pt x="16950" y="996"/>
                  <a:pt x="16950" y="1002"/>
                  <a:pt x="16950" y="1002"/>
                </a:cubicBezTo>
                <a:cubicBezTo>
                  <a:pt x="16944" y="1014"/>
                  <a:pt x="16950" y="1020"/>
                  <a:pt x="16950" y="1026"/>
                </a:cubicBezTo>
                <a:cubicBezTo>
                  <a:pt x="16938" y="1026"/>
                  <a:pt x="16933" y="1026"/>
                  <a:pt x="16926" y="1026"/>
                </a:cubicBezTo>
                <a:cubicBezTo>
                  <a:pt x="16921" y="1026"/>
                  <a:pt x="16921" y="1026"/>
                  <a:pt x="16915" y="1026"/>
                </a:cubicBezTo>
                <a:cubicBezTo>
                  <a:pt x="16915" y="996"/>
                  <a:pt x="16915" y="996"/>
                  <a:pt x="16915" y="996"/>
                </a:cubicBezTo>
                <a:cubicBezTo>
                  <a:pt x="16915" y="990"/>
                  <a:pt x="16921" y="984"/>
                  <a:pt x="16921" y="984"/>
                </a:cubicBezTo>
                <a:cubicBezTo>
                  <a:pt x="16926" y="972"/>
                  <a:pt x="16933" y="972"/>
                  <a:pt x="16933" y="961"/>
                </a:cubicBezTo>
                <a:cubicBezTo>
                  <a:pt x="16933" y="955"/>
                  <a:pt x="16926" y="955"/>
                  <a:pt x="16926" y="949"/>
                </a:cubicBezTo>
                <a:cubicBezTo>
                  <a:pt x="16921" y="949"/>
                  <a:pt x="16915" y="949"/>
                  <a:pt x="16903" y="949"/>
                </a:cubicBezTo>
                <a:cubicBezTo>
                  <a:pt x="16903" y="949"/>
                  <a:pt x="16897" y="949"/>
                  <a:pt x="16891" y="949"/>
                </a:cubicBezTo>
                <a:cubicBezTo>
                  <a:pt x="16885" y="943"/>
                  <a:pt x="16879" y="949"/>
                  <a:pt x="16873" y="949"/>
                </a:cubicBezTo>
                <a:cubicBezTo>
                  <a:pt x="16867" y="949"/>
                  <a:pt x="16861" y="949"/>
                  <a:pt x="16861" y="949"/>
                </a:cubicBezTo>
                <a:cubicBezTo>
                  <a:pt x="16861" y="978"/>
                  <a:pt x="16861" y="978"/>
                  <a:pt x="16861" y="978"/>
                </a:cubicBezTo>
                <a:cubicBezTo>
                  <a:pt x="16849" y="978"/>
                  <a:pt x="16844" y="978"/>
                  <a:pt x="16838" y="978"/>
                </a:cubicBezTo>
                <a:cubicBezTo>
                  <a:pt x="16826" y="978"/>
                  <a:pt x="16820" y="978"/>
                  <a:pt x="16814" y="978"/>
                </a:cubicBezTo>
                <a:cubicBezTo>
                  <a:pt x="16808" y="978"/>
                  <a:pt x="16808" y="978"/>
                  <a:pt x="16802" y="978"/>
                </a:cubicBezTo>
                <a:cubicBezTo>
                  <a:pt x="16796" y="978"/>
                  <a:pt x="16796" y="966"/>
                  <a:pt x="16796" y="966"/>
                </a:cubicBezTo>
                <a:cubicBezTo>
                  <a:pt x="16790" y="961"/>
                  <a:pt x="16790" y="961"/>
                  <a:pt x="16784" y="955"/>
                </a:cubicBezTo>
                <a:cubicBezTo>
                  <a:pt x="16784" y="949"/>
                  <a:pt x="16778" y="955"/>
                  <a:pt x="16772" y="949"/>
                </a:cubicBezTo>
                <a:cubicBezTo>
                  <a:pt x="16772" y="949"/>
                  <a:pt x="16778" y="937"/>
                  <a:pt x="16772" y="937"/>
                </a:cubicBezTo>
                <a:cubicBezTo>
                  <a:pt x="16767" y="931"/>
                  <a:pt x="16760" y="937"/>
                  <a:pt x="16755" y="937"/>
                </a:cubicBezTo>
                <a:cubicBezTo>
                  <a:pt x="16737" y="937"/>
                  <a:pt x="16737" y="937"/>
                  <a:pt x="16737" y="937"/>
                </a:cubicBezTo>
                <a:lnTo>
                  <a:pt x="16731" y="943"/>
                </a:lnTo>
                <a:cubicBezTo>
                  <a:pt x="16707" y="943"/>
                  <a:pt x="16695" y="943"/>
                  <a:pt x="16672" y="943"/>
                </a:cubicBezTo>
                <a:cubicBezTo>
                  <a:pt x="16672" y="949"/>
                  <a:pt x="16678" y="955"/>
                  <a:pt x="16672" y="966"/>
                </a:cubicBezTo>
                <a:cubicBezTo>
                  <a:pt x="16672" y="972"/>
                  <a:pt x="16666" y="978"/>
                  <a:pt x="16660" y="990"/>
                </a:cubicBezTo>
                <a:cubicBezTo>
                  <a:pt x="16660" y="990"/>
                  <a:pt x="16660" y="996"/>
                  <a:pt x="16660" y="1002"/>
                </a:cubicBezTo>
                <a:cubicBezTo>
                  <a:pt x="16660" y="1008"/>
                  <a:pt x="16654" y="1008"/>
                  <a:pt x="16654" y="1014"/>
                </a:cubicBezTo>
                <a:cubicBezTo>
                  <a:pt x="16648" y="1020"/>
                  <a:pt x="16654" y="1020"/>
                  <a:pt x="16654" y="1026"/>
                </a:cubicBezTo>
                <a:cubicBezTo>
                  <a:pt x="16648" y="1032"/>
                  <a:pt x="16648" y="1032"/>
                  <a:pt x="16648" y="1038"/>
                </a:cubicBezTo>
                <a:lnTo>
                  <a:pt x="16642" y="1032"/>
                </a:lnTo>
                <a:close/>
                <a:moveTo>
                  <a:pt x="16583" y="1008"/>
                </a:moveTo>
                <a:lnTo>
                  <a:pt x="16583" y="1008"/>
                </a:lnTo>
                <a:cubicBezTo>
                  <a:pt x="16577" y="1002"/>
                  <a:pt x="16577" y="996"/>
                  <a:pt x="16577" y="996"/>
                </a:cubicBezTo>
                <a:cubicBezTo>
                  <a:pt x="16577" y="984"/>
                  <a:pt x="16577" y="978"/>
                  <a:pt x="16583" y="972"/>
                </a:cubicBezTo>
                <a:cubicBezTo>
                  <a:pt x="16577" y="972"/>
                  <a:pt x="16571" y="972"/>
                  <a:pt x="16565" y="972"/>
                </a:cubicBezTo>
                <a:cubicBezTo>
                  <a:pt x="16559" y="972"/>
                  <a:pt x="16559" y="966"/>
                  <a:pt x="16553" y="966"/>
                </a:cubicBezTo>
                <a:cubicBezTo>
                  <a:pt x="16547" y="966"/>
                  <a:pt x="16547" y="972"/>
                  <a:pt x="16541" y="978"/>
                </a:cubicBezTo>
                <a:cubicBezTo>
                  <a:pt x="16541" y="978"/>
                  <a:pt x="16541" y="984"/>
                  <a:pt x="16541" y="990"/>
                </a:cubicBezTo>
                <a:cubicBezTo>
                  <a:pt x="16541" y="996"/>
                  <a:pt x="16541" y="996"/>
                  <a:pt x="16541" y="1002"/>
                </a:cubicBezTo>
                <a:cubicBezTo>
                  <a:pt x="16541" y="1008"/>
                  <a:pt x="16547" y="1008"/>
                  <a:pt x="16553" y="1008"/>
                </a:cubicBezTo>
                <a:cubicBezTo>
                  <a:pt x="16559" y="1014"/>
                  <a:pt x="16559" y="1020"/>
                  <a:pt x="16565" y="1020"/>
                </a:cubicBezTo>
                <a:cubicBezTo>
                  <a:pt x="16571" y="1020"/>
                  <a:pt x="16577" y="1008"/>
                  <a:pt x="16583" y="1008"/>
                </a:cubicBezTo>
                <a:close/>
                <a:moveTo>
                  <a:pt x="16547" y="1127"/>
                </a:moveTo>
                <a:lnTo>
                  <a:pt x="16547" y="1127"/>
                </a:lnTo>
                <a:cubicBezTo>
                  <a:pt x="16547" y="1132"/>
                  <a:pt x="16547" y="1138"/>
                  <a:pt x="16553" y="1138"/>
                </a:cubicBezTo>
                <a:cubicBezTo>
                  <a:pt x="16553" y="1150"/>
                  <a:pt x="16565" y="1156"/>
                  <a:pt x="16565" y="1162"/>
                </a:cubicBezTo>
                <a:cubicBezTo>
                  <a:pt x="16565" y="1168"/>
                  <a:pt x="16571" y="1168"/>
                  <a:pt x="16571" y="1174"/>
                </a:cubicBezTo>
                <a:cubicBezTo>
                  <a:pt x="16571" y="1180"/>
                  <a:pt x="16571" y="1186"/>
                  <a:pt x="16571" y="1198"/>
                </a:cubicBezTo>
                <a:cubicBezTo>
                  <a:pt x="16624" y="1198"/>
                  <a:pt x="16624" y="1198"/>
                  <a:pt x="16624" y="1198"/>
                </a:cubicBezTo>
                <a:cubicBezTo>
                  <a:pt x="16618" y="1192"/>
                  <a:pt x="16624" y="1186"/>
                  <a:pt x="16618" y="1186"/>
                </a:cubicBezTo>
                <a:cubicBezTo>
                  <a:pt x="16612" y="1180"/>
                  <a:pt x="16606" y="1180"/>
                  <a:pt x="16601" y="1180"/>
                </a:cubicBezTo>
                <a:cubicBezTo>
                  <a:pt x="16601" y="1180"/>
                  <a:pt x="16594" y="1180"/>
                  <a:pt x="16589" y="1174"/>
                </a:cubicBezTo>
                <a:cubicBezTo>
                  <a:pt x="16583" y="1168"/>
                  <a:pt x="16583" y="1162"/>
                  <a:pt x="16577" y="1150"/>
                </a:cubicBezTo>
                <a:cubicBezTo>
                  <a:pt x="16571" y="1138"/>
                  <a:pt x="16571" y="1138"/>
                  <a:pt x="16571" y="1138"/>
                </a:cubicBezTo>
                <a:cubicBezTo>
                  <a:pt x="16571" y="1132"/>
                  <a:pt x="16565" y="1132"/>
                  <a:pt x="16565" y="1127"/>
                </a:cubicBezTo>
                <a:lnTo>
                  <a:pt x="16547" y="1127"/>
                </a:lnTo>
                <a:close/>
                <a:moveTo>
                  <a:pt x="15029" y="711"/>
                </a:moveTo>
                <a:lnTo>
                  <a:pt x="15029" y="711"/>
                </a:lnTo>
                <a:cubicBezTo>
                  <a:pt x="15029" y="706"/>
                  <a:pt x="15023" y="706"/>
                  <a:pt x="15017" y="700"/>
                </a:cubicBezTo>
                <a:cubicBezTo>
                  <a:pt x="15017" y="700"/>
                  <a:pt x="15023" y="694"/>
                  <a:pt x="15017" y="688"/>
                </a:cubicBezTo>
                <a:cubicBezTo>
                  <a:pt x="15017" y="688"/>
                  <a:pt x="15012" y="688"/>
                  <a:pt x="15005" y="688"/>
                </a:cubicBezTo>
                <a:cubicBezTo>
                  <a:pt x="15000" y="688"/>
                  <a:pt x="15000" y="682"/>
                  <a:pt x="14994" y="682"/>
                </a:cubicBezTo>
                <a:cubicBezTo>
                  <a:pt x="14982" y="682"/>
                  <a:pt x="14982" y="682"/>
                  <a:pt x="14982" y="682"/>
                </a:cubicBezTo>
                <a:cubicBezTo>
                  <a:pt x="14976" y="682"/>
                  <a:pt x="14976" y="676"/>
                  <a:pt x="14970" y="676"/>
                </a:cubicBezTo>
                <a:cubicBezTo>
                  <a:pt x="14964" y="676"/>
                  <a:pt x="14964" y="676"/>
                  <a:pt x="14958" y="676"/>
                </a:cubicBezTo>
                <a:cubicBezTo>
                  <a:pt x="14946" y="676"/>
                  <a:pt x="14946" y="676"/>
                  <a:pt x="14946" y="676"/>
                </a:cubicBezTo>
                <a:cubicBezTo>
                  <a:pt x="14940" y="676"/>
                  <a:pt x="14940" y="682"/>
                  <a:pt x="14934" y="688"/>
                </a:cubicBezTo>
                <a:cubicBezTo>
                  <a:pt x="14934" y="700"/>
                  <a:pt x="14934" y="700"/>
                  <a:pt x="14934" y="700"/>
                </a:cubicBezTo>
                <a:cubicBezTo>
                  <a:pt x="14940" y="700"/>
                  <a:pt x="14946" y="700"/>
                  <a:pt x="14946" y="700"/>
                </a:cubicBezTo>
                <a:cubicBezTo>
                  <a:pt x="14952" y="700"/>
                  <a:pt x="14952" y="700"/>
                  <a:pt x="14958" y="700"/>
                </a:cubicBezTo>
                <a:cubicBezTo>
                  <a:pt x="14964" y="706"/>
                  <a:pt x="14964" y="706"/>
                  <a:pt x="14970" y="711"/>
                </a:cubicBezTo>
                <a:cubicBezTo>
                  <a:pt x="14976" y="711"/>
                  <a:pt x="14976" y="718"/>
                  <a:pt x="14976" y="723"/>
                </a:cubicBezTo>
                <a:cubicBezTo>
                  <a:pt x="14988" y="723"/>
                  <a:pt x="14994" y="723"/>
                  <a:pt x="15005" y="723"/>
                </a:cubicBezTo>
                <a:cubicBezTo>
                  <a:pt x="15017" y="723"/>
                  <a:pt x="15017" y="723"/>
                  <a:pt x="15017" y="723"/>
                </a:cubicBezTo>
                <a:cubicBezTo>
                  <a:pt x="15023" y="723"/>
                  <a:pt x="15023" y="723"/>
                  <a:pt x="15029" y="723"/>
                </a:cubicBezTo>
                <a:cubicBezTo>
                  <a:pt x="15029" y="718"/>
                  <a:pt x="15029" y="711"/>
                  <a:pt x="15029" y="711"/>
                </a:cubicBezTo>
                <a:close/>
                <a:moveTo>
                  <a:pt x="14365" y="842"/>
                </a:moveTo>
                <a:lnTo>
                  <a:pt x="14365" y="842"/>
                </a:lnTo>
                <a:cubicBezTo>
                  <a:pt x="14371" y="842"/>
                  <a:pt x="14371" y="836"/>
                  <a:pt x="14377" y="836"/>
                </a:cubicBezTo>
                <a:cubicBezTo>
                  <a:pt x="14383" y="836"/>
                  <a:pt x="14389" y="842"/>
                  <a:pt x="14401" y="842"/>
                </a:cubicBezTo>
                <a:cubicBezTo>
                  <a:pt x="14401" y="842"/>
                  <a:pt x="14407" y="848"/>
                  <a:pt x="14413" y="848"/>
                </a:cubicBezTo>
                <a:cubicBezTo>
                  <a:pt x="14424" y="848"/>
                  <a:pt x="14424" y="848"/>
                  <a:pt x="14424" y="848"/>
                </a:cubicBezTo>
                <a:lnTo>
                  <a:pt x="14424" y="842"/>
                </a:lnTo>
                <a:cubicBezTo>
                  <a:pt x="14424" y="836"/>
                  <a:pt x="14424" y="830"/>
                  <a:pt x="14424" y="824"/>
                </a:cubicBezTo>
                <a:cubicBezTo>
                  <a:pt x="14419" y="818"/>
                  <a:pt x="14424" y="812"/>
                  <a:pt x="14424" y="812"/>
                </a:cubicBezTo>
                <a:cubicBezTo>
                  <a:pt x="14419" y="806"/>
                  <a:pt x="14413" y="806"/>
                  <a:pt x="14407" y="806"/>
                </a:cubicBezTo>
                <a:cubicBezTo>
                  <a:pt x="14401" y="806"/>
                  <a:pt x="14401" y="806"/>
                  <a:pt x="14401" y="806"/>
                </a:cubicBezTo>
                <a:cubicBezTo>
                  <a:pt x="14395" y="806"/>
                  <a:pt x="14395" y="812"/>
                  <a:pt x="14389" y="818"/>
                </a:cubicBezTo>
                <a:cubicBezTo>
                  <a:pt x="14383" y="824"/>
                  <a:pt x="14377" y="824"/>
                  <a:pt x="14365" y="830"/>
                </a:cubicBezTo>
                <a:lnTo>
                  <a:pt x="14365" y="842"/>
                </a:lnTo>
                <a:close/>
                <a:moveTo>
                  <a:pt x="14614" y="741"/>
                </a:moveTo>
                <a:lnTo>
                  <a:pt x="14614" y="741"/>
                </a:lnTo>
                <a:cubicBezTo>
                  <a:pt x="14626" y="741"/>
                  <a:pt x="14632" y="729"/>
                  <a:pt x="14644" y="723"/>
                </a:cubicBezTo>
                <a:cubicBezTo>
                  <a:pt x="14644" y="718"/>
                  <a:pt x="14650" y="718"/>
                  <a:pt x="14656" y="711"/>
                </a:cubicBezTo>
                <a:cubicBezTo>
                  <a:pt x="14656" y="706"/>
                  <a:pt x="14656" y="706"/>
                  <a:pt x="14662" y="700"/>
                </a:cubicBezTo>
                <a:cubicBezTo>
                  <a:pt x="14668" y="700"/>
                  <a:pt x="14673" y="700"/>
                  <a:pt x="14673" y="700"/>
                </a:cubicBezTo>
                <a:cubicBezTo>
                  <a:pt x="14679" y="700"/>
                  <a:pt x="14685" y="694"/>
                  <a:pt x="14691" y="694"/>
                </a:cubicBezTo>
                <a:cubicBezTo>
                  <a:pt x="14697" y="694"/>
                  <a:pt x="14697" y="700"/>
                  <a:pt x="14703" y="700"/>
                </a:cubicBezTo>
                <a:cubicBezTo>
                  <a:pt x="14762" y="700"/>
                  <a:pt x="14762" y="700"/>
                  <a:pt x="14762" y="700"/>
                </a:cubicBezTo>
                <a:cubicBezTo>
                  <a:pt x="14768" y="700"/>
                  <a:pt x="14768" y="694"/>
                  <a:pt x="14774" y="694"/>
                </a:cubicBezTo>
                <a:cubicBezTo>
                  <a:pt x="14780" y="688"/>
                  <a:pt x="14780" y="688"/>
                  <a:pt x="14786" y="688"/>
                </a:cubicBezTo>
                <a:cubicBezTo>
                  <a:pt x="14792" y="688"/>
                  <a:pt x="14792" y="688"/>
                  <a:pt x="14798" y="688"/>
                </a:cubicBezTo>
                <a:cubicBezTo>
                  <a:pt x="14810" y="688"/>
                  <a:pt x="14816" y="688"/>
                  <a:pt x="14822" y="688"/>
                </a:cubicBezTo>
                <a:cubicBezTo>
                  <a:pt x="14828" y="688"/>
                  <a:pt x="14828" y="688"/>
                  <a:pt x="14834" y="688"/>
                </a:cubicBezTo>
                <a:cubicBezTo>
                  <a:pt x="14839" y="688"/>
                  <a:pt x="14846" y="676"/>
                  <a:pt x="14851" y="676"/>
                </a:cubicBezTo>
                <a:cubicBezTo>
                  <a:pt x="14863" y="676"/>
                  <a:pt x="14869" y="682"/>
                  <a:pt x="14881" y="682"/>
                </a:cubicBezTo>
                <a:cubicBezTo>
                  <a:pt x="14887" y="682"/>
                  <a:pt x="14893" y="682"/>
                  <a:pt x="14899" y="676"/>
                </a:cubicBezTo>
                <a:cubicBezTo>
                  <a:pt x="14905" y="670"/>
                  <a:pt x="14905" y="670"/>
                  <a:pt x="14905" y="664"/>
                </a:cubicBezTo>
                <a:cubicBezTo>
                  <a:pt x="14911" y="658"/>
                  <a:pt x="14911" y="658"/>
                  <a:pt x="14911" y="652"/>
                </a:cubicBezTo>
                <a:cubicBezTo>
                  <a:pt x="14911" y="646"/>
                  <a:pt x="14905" y="646"/>
                  <a:pt x="14905" y="640"/>
                </a:cubicBezTo>
                <a:cubicBezTo>
                  <a:pt x="14905" y="629"/>
                  <a:pt x="14905" y="629"/>
                  <a:pt x="14905" y="629"/>
                </a:cubicBezTo>
                <a:cubicBezTo>
                  <a:pt x="14857" y="629"/>
                  <a:pt x="14857" y="629"/>
                  <a:pt x="14857" y="629"/>
                </a:cubicBezTo>
                <a:cubicBezTo>
                  <a:pt x="14857" y="617"/>
                  <a:pt x="14857" y="611"/>
                  <a:pt x="14857" y="599"/>
                </a:cubicBezTo>
                <a:cubicBezTo>
                  <a:pt x="14857" y="599"/>
                  <a:pt x="14857" y="593"/>
                  <a:pt x="14857" y="587"/>
                </a:cubicBezTo>
                <a:cubicBezTo>
                  <a:pt x="14857" y="587"/>
                  <a:pt x="14851" y="587"/>
                  <a:pt x="14846" y="581"/>
                </a:cubicBezTo>
                <a:cubicBezTo>
                  <a:pt x="14846" y="581"/>
                  <a:pt x="14839" y="581"/>
                  <a:pt x="14834" y="581"/>
                </a:cubicBezTo>
                <a:cubicBezTo>
                  <a:pt x="14822" y="575"/>
                  <a:pt x="14816" y="575"/>
                  <a:pt x="14798" y="575"/>
                </a:cubicBezTo>
                <a:cubicBezTo>
                  <a:pt x="14792" y="575"/>
                  <a:pt x="14792" y="575"/>
                  <a:pt x="14786" y="575"/>
                </a:cubicBezTo>
                <a:cubicBezTo>
                  <a:pt x="14780" y="575"/>
                  <a:pt x="14786" y="581"/>
                  <a:pt x="14780" y="587"/>
                </a:cubicBezTo>
                <a:cubicBezTo>
                  <a:pt x="14774" y="593"/>
                  <a:pt x="14774" y="599"/>
                  <a:pt x="14768" y="599"/>
                </a:cubicBezTo>
                <a:cubicBezTo>
                  <a:pt x="14762" y="599"/>
                  <a:pt x="14762" y="599"/>
                  <a:pt x="14762" y="599"/>
                </a:cubicBezTo>
                <a:cubicBezTo>
                  <a:pt x="14757" y="599"/>
                  <a:pt x="14757" y="593"/>
                  <a:pt x="14751" y="587"/>
                </a:cubicBezTo>
                <a:cubicBezTo>
                  <a:pt x="14757" y="587"/>
                  <a:pt x="14762" y="581"/>
                  <a:pt x="14762" y="575"/>
                </a:cubicBezTo>
                <a:cubicBezTo>
                  <a:pt x="14768" y="575"/>
                  <a:pt x="14774" y="575"/>
                  <a:pt x="14774" y="569"/>
                </a:cubicBezTo>
                <a:cubicBezTo>
                  <a:pt x="14774" y="563"/>
                  <a:pt x="14774" y="563"/>
                  <a:pt x="14774" y="557"/>
                </a:cubicBezTo>
                <a:cubicBezTo>
                  <a:pt x="14774" y="557"/>
                  <a:pt x="14768" y="557"/>
                  <a:pt x="14762" y="557"/>
                </a:cubicBezTo>
                <a:cubicBezTo>
                  <a:pt x="14762" y="552"/>
                  <a:pt x="14757" y="552"/>
                  <a:pt x="14751" y="552"/>
                </a:cubicBezTo>
                <a:cubicBezTo>
                  <a:pt x="14745" y="552"/>
                  <a:pt x="14751" y="540"/>
                  <a:pt x="14739" y="540"/>
                </a:cubicBezTo>
                <a:cubicBezTo>
                  <a:pt x="14733" y="540"/>
                  <a:pt x="14733" y="540"/>
                  <a:pt x="14733" y="540"/>
                </a:cubicBezTo>
                <a:cubicBezTo>
                  <a:pt x="14733" y="540"/>
                  <a:pt x="14727" y="545"/>
                  <a:pt x="14727" y="552"/>
                </a:cubicBezTo>
                <a:cubicBezTo>
                  <a:pt x="14721" y="552"/>
                  <a:pt x="14715" y="552"/>
                  <a:pt x="14709" y="552"/>
                </a:cubicBezTo>
                <a:cubicBezTo>
                  <a:pt x="14709" y="552"/>
                  <a:pt x="14703" y="552"/>
                  <a:pt x="14697" y="557"/>
                </a:cubicBezTo>
                <a:cubicBezTo>
                  <a:pt x="14697" y="557"/>
                  <a:pt x="14691" y="563"/>
                  <a:pt x="14691" y="569"/>
                </a:cubicBezTo>
                <a:cubicBezTo>
                  <a:pt x="14685" y="569"/>
                  <a:pt x="14679" y="569"/>
                  <a:pt x="14679" y="575"/>
                </a:cubicBezTo>
                <a:cubicBezTo>
                  <a:pt x="14679" y="581"/>
                  <a:pt x="14673" y="581"/>
                  <a:pt x="14673" y="587"/>
                </a:cubicBezTo>
                <a:cubicBezTo>
                  <a:pt x="14673" y="593"/>
                  <a:pt x="14673" y="593"/>
                  <a:pt x="14668" y="599"/>
                </a:cubicBezTo>
                <a:cubicBezTo>
                  <a:pt x="14668" y="605"/>
                  <a:pt x="14668" y="605"/>
                  <a:pt x="14662" y="611"/>
                </a:cubicBezTo>
                <a:cubicBezTo>
                  <a:pt x="14662" y="611"/>
                  <a:pt x="14656" y="605"/>
                  <a:pt x="14656" y="611"/>
                </a:cubicBezTo>
                <a:cubicBezTo>
                  <a:pt x="14650" y="611"/>
                  <a:pt x="14644" y="611"/>
                  <a:pt x="14644" y="617"/>
                </a:cubicBezTo>
                <a:cubicBezTo>
                  <a:pt x="14638" y="623"/>
                  <a:pt x="14644" y="623"/>
                  <a:pt x="14644" y="629"/>
                </a:cubicBezTo>
                <a:cubicBezTo>
                  <a:pt x="14638" y="634"/>
                  <a:pt x="14644" y="646"/>
                  <a:pt x="14644" y="652"/>
                </a:cubicBezTo>
                <a:cubicBezTo>
                  <a:pt x="14638" y="658"/>
                  <a:pt x="14638" y="658"/>
                  <a:pt x="14638" y="664"/>
                </a:cubicBezTo>
                <a:cubicBezTo>
                  <a:pt x="14632" y="670"/>
                  <a:pt x="14626" y="664"/>
                  <a:pt x="14626" y="670"/>
                </a:cubicBezTo>
                <a:cubicBezTo>
                  <a:pt x="14620" y="670"/>
                  <a:pt x="14614" y="670"/>
                  <a:pt x="14608" y="676"/>
                </a:cubicBezTo>
                <a:cubicBezTo>
                  <a:pt x="14608" y="676"/>
                  <a:pt x="14602" y="676"/>
                  <a:pt x="14596" y="682"/>
                </a:cubicBezTo>
                <a:cubicBezTo>
                  <a:pt x="14596" y="688"/>
                  <a:pt x="14591" y="688"/>
                  <a:pt x="14591" y="694"/>
                </a:cubicBezTo>
                <a:cubicBezTo>
                  <a:pt x="14591" y="700"/>
                  <a:pt x="14591" y="700"/>
                  <a:pt x="14591" y="706"/>
                </a:cubicBezTo>
                <a:cubicBezTo>
                  <a:pt x="14591" y="711"/>
                  <a:pt x="14591" y="718"/>
                  <a:pt x="14591" y="723"/>
                </a:cubicBezTo>
                <a:cubicBezTo>
                  <a:pt x="14596" y="723"/>
                  <a:pt x="14608" y="741"/>
                  <a:pt x="14614" y="741"/>
                </a:cubicBezTo>
                <a:close/>
                <a:moveTo>
                  <a:pt x="14430" y="457"/>
                </a:moveTo>
                <a:lnTo>
                  <a:pt x="14430" y="457"/>
                </a:lnTo>
                <a:cubicBezTo>
                  <a:pt x="14424" y="457"/>
                  <a:pt x="14424" y="463"/>
                  <a:pt x="14419" y="463"/>
                </a:cubicBezTo>
                <a:cubicBezTo>
                  <a:pt x="14413" y="468"/>
                  <a:pt x="14413" y="468"/>
                  <a:pt x="14407" y="468"/>
                </a:cubicBezTo>
                <a:cubicBezTo>
                  <a:pt x="14401" y="474"/>
                  <a:pt x="14407" y="480"/>
                  <a:pt x="14401" y="480"/>
                </a:cubicBezTo>
                <a:cubicBezTo>
                  <a:pt x="14395" y="480"/>
                  <a:pt x="14389" y="480"/>
                  <a:pt x="14389" y="486"/>
                </a:cubicBezTo>
                <a:cubicBezTo>
                  <a:pt x="14377" y="486"/>
                  <a:pt x="14365" y="480"/>
                  <a:pt x="14353" y="486"/>
                </a:cubicBezTo>
                <a:cubicBezTo>
                  <a:pt x="14347" y="486"/>
                  <a:pt x="14347" y="486"/>
                  <a:pt x="14341" y="486"/>
                </a:cubicBezTo>
                <a:cubicBezTo>
                  <a:pt x="14336" y="486"/>
                  <a:pt x="14336" y="486"/>
                  <a:pt x="14330" y="486"/>
                </a:cubicBezTo>
                <a:cubicBezTo>
                  <a:pt x="14324" y="486"/>
                  <a:pt x="14324" y="492"/>
                  <a:pt x="14318" y="492"/>
                </a:cubicBezTo>
                <a:cubicBezTo>
                  <a:pt x="14312" y="498"/>
                  <a:pt x="14318" y="504"/>
                  <a:pt x="14312" y="504"/>
                </a:cubicBezTo>
                <a:cubicBezTo>
                  <a:pt x="14306" y="510"/>
                  <a:pt x="14300" y="504"/>
                  <a:pt x="14300" y="504"/>
                </a:cubicBezTo>
                <a:cubicBezTo>
                  <a:pt x="14294" y="510"/>
                  <a:pt x="14294" y="510"/>
                  <a:pt x="14288" y="510"/>
                </a:cubicBezTo>
                <a:cubicBezTo>
                  <a:pt x="14282" y="510"/>
                  <a:pt x="14276" y="516"/>
                  <a:pt x="14276" y="522"/>
                </a:cubicBezTo>
                <a:cubicBezTo>
                  <a:pt x="14270" y="528"/>
                  <a:pt x="14270" y="528"/>
                  <a:pt x="14270" y="534"/>
                </a:cubicBezTo>
                <a:cubicBezTo>
                  <a:pt x="14264" y="534"/>
                  <a:pt x="14270" y="540"/>
                  <a:pt x="14270" y="540"/>
                </a:cubicBezTo>
                <a:cubicBezTo>
                  <a:pt x="14276" y="545"/>
                  <a:pt x="14282" y="545"/>
                  <a:pt x="14288" y="552"/>
                </a:cubicBezTo>
                <a:cubicBezTo>
                  <a:pt x="14294" y="552"/>
                  <a:pt x="14300" y="552"/>
                  <a:pt x="14300" y="557"/>
                </a:cubicBezTo>
                <a:cubicBezTo>
                  <a:pt x="14306" y="557"/>
                  <a:pt x="14300" y="563"/>
                  <a:pt x="14300" y="569"/>
                </a:cubicBezTo>
                <a:lnTo>
                  <a:pt x="14300" y="575"/>
                </a:lnTo>
                <a:cubicBezTo>
                  <a:pt x="14300" y="587"/>
                  <a:pt x="14306" y="587"/>
                  <a:pt x="14306" y="593"/>
                </a:cubicBezTo>
                <a:cubicBezTo>
                  <a:pt x="14407" y="593"/>
                  <a:pt x="14407" y="593"/>
                  <a:pt x="14407" y="593"/>
                </a:cubicBezTo>
                <a:cubicBezTo>
                  <a:pt x="14413" y="593"/>
                  <a:pt x="14413" y="599"/>
                  <a:pt x="14419" y="599"/>
                </a:cubicBezTo>
                <a:cubicBezTo>
                  <a:pt x="14424" y="599"/>
                  <a:pt x="14424" y="599"/>
                  <a:pt x="14430" y="599"/>
                </a:cubicBezTo>
                <a:cubicBezTo>
                  <a:pt x="14436" y="599"/>
                  <a:pt x="14436" y="605"/>
                  <a:pt x="14436" y="611"/>
                </a:cubicBezTo>
                <a:cubicBezTo>
                  <a:pt x="14442" y="611"/>
                  <a:pt x="14442" y="617"/>
                  <a:pt x="14448" y="623"/>
                </a:cubicBezTo>
                <a:cubicBezTo>
                  <a:pt x="14478" y="623"/>
                  <a:pt x="14490" y="623"/>
                  <a:pt x="14519" y="623"/>
                </a:cubicBezTo>
                <a:cubicBezTo>
                  <a:pt x="14525" y="623"/>
                  <a:pt x="14531" y="623"/>
                  <a:pt x="14531" y="623"/>
                </a:cubicBezTo>
                <a:cubicBezTo>
                  <a:pt x="14549" y="623"/>
                  <a:pt x="14549" y="623"/>
                  <a:pt x="14549" y="623"/>
                </a:cubicBezTo>
                <a:cubicBezTo>
                  <a:pt x="14561" y="623"/>
                  <a:pt x="14561" y="623"/>
                  <a:pt x="14573" y="623"/>
                </a:cubicBezTo>
                <a:cubicBezTo>
                  <a:pt x="14573" y="623"/>
                  <a:pt x="14579" y="623"/>
                  <a:pt x="14585" y="623"/>
                </a:cubicBezTo>
                <a:cubicBezTo>
                  <a:pt x="14591" y="617"/>
                  <a:pt x="14596" y="617"/>
                  <a:pt x="14602" y="611"/>
                </a:cubicBezTo>
                <a:cubicBezTo>
                  <a:pt x="14608" y="611"/>
                  <a:pt x="14608" y="605"/>
                  <a:pt x="14608" y="599"/>
                </a:cubicBezTo>
                <a:cubicBezTo>
                  <a:pt x="14608" y="575"/>
                  <a:pt x="14608" y="575"/>
                  <a:pt x="14608" y="575"/>
                </a:cubicBezTo>
                <a:cubicBezTo>
                  <a:pt x="14602" y="575"/>
                  <a:pt x="14602" y="581"/>
                  <a:pt x="14591" y="575"/>
                </a:cubicBezTo>
                <a:cubicBezTo>
                  <a:pt x="14591" y="575"/>
                  <a:pt x="14585" y="575"/>
                  <a:pt x="14585" y="569"/>
                </a:cubicBezTo>
                <a:cubicBezTo>
                  <a:pt x="14585" y="563"/>
                  <a:pt x="14585" y="557"/>
                  <a:pt x="14585" y="552"/>
                </a:cubicBezTo>
                <a:cubicBezTo>
                  <a:pt x="14585" y="545"/>
                  <a:pt x="14591" y="540"/>
                  <a:pt x="14591" y="540"/>
                </a:cubicBezTo>
                <a:cubicBezTo>
                  <a:pt x="14591" y="534"/>
                  <a:pt x="14596" y="534"/>
                  <a:pt x="14596" y="528"/>
                </a:cubicBezTo>
                <a:cubicBezTo>
                  <a:pt x="14602" y="522"/>
                  <a:pt x="14608" y="522"/>
                  <a:pt x="14608" y="510"/>
                </a:cubicBezTo>
                <a:cubicBezTo>
                  <a:pt x="14608" y="504"/>
                  <a:pt x="14602" y="498"/>
                  <a:pt x="14602" y="492"/>
                </a:cubicBezTo>
                <a:cubicBezTo>
                  <a:pt x="14602" y="486"/>
                  <a:pt x="14596" y="486"/>
                  <a:pt x="14596" y="480"/>
                </a:cubicBezTo>
                <a:cubicBezTo>
                  <a:pt x="14591" y="474"/>
                  <a:pt x="14591" y="474"/>
                  <a:pt x="14585" y="468"/>
                </a:cubicBezTo>
                <a:cubicBezTo>
                  <a:pt x="14579" y="463"/>
                  <a:pt x="14573" y="468"/>
                  <a:pt x="14561" y="468"/>
                </a:cubicBezTo>
                <a:cubicBezTo>
                  <a:pt x="14555" y="468"/>
                  <a:pt x="14549" y="463"/>
                  <a:pt x="14543" y="468"/>
                </a:cubicBezTo>
                <a:cubicBezTo>
                  <a:pt x="14537" y="468"/>
                  <a:pt x="14531" y="468"/>
                  <a:pt x="14531" y="474"/>
                </a:cubicBezTo>
                <a:cubicBezTo>
                  <a:pt x="14525" y="474"/>
                  <a:pt x="14525" y="480"/>
                  <a:pt x="14525" y="486"/>
                </a:cubicBezTo>
                <a:cubicBezTo>
                  <a:pt x="14519" y="486"/>
                  <a:pt x="14519" y="492"/>
                  <a:pt x="14513" y="492"/>
                </a:cubicBezTo>
                <a:cubicBezTo>
                  <a:pt x="14507" y="492"/>
                  <a:pt x="14507" y="492"/>
                  <a:pt x="14502" y="492"/>
                </a:cubicBezTo>
                <a:cubicBezTo>
                  <a:pt x="14496" y="492"/>
                  <a:pt x="14490" y="492"/>
                  <a:pt x="14478" y="492"/>
                </a:cubicBezTo>
                <a:cubicBezTo>
                  <a:pt x="14484" y="486"/>
                  <a:pt x="14484" y="486"/>
                  <a:pt x="14484" y="480"/>
                </a:cubicBezTo>
                <a:cubicBezTo>
                  <a:pt x="14490" y="474"/>
                  <a:pt x="14490" y="474"/>
                  <a:pt x="14496" y="474"/>
                </a:cubicBezTo>
                <a:cubicBezTo>
                  <a:pt x="14496" y="457"/>
                  <a:pt x="14496" y="457"/>
                  <a:pt x="14496" y="457"/>
                </a:cubicBezTo>
                <a:cubicBezTo>
                  <a:pt x="14478" y="457"/>
                  <a:pt x="14472" y="457"/>
                  <a:pt x="14454" y="457"/>
                </a:cubicBezTo>
                <a:cubicBezTo>
                  <a:pt x="14448" y="457"/>
                  <a:pt x="14442" y="457"/>
                  <a:pt x="14430" y="457"/>
                </a:cubicBezTo>
                <a:close/>
                <a:moveTo>
                  <a:pt x="14258" y="468"/>
                </a:moveTo>
                <a:lnTo>
                  <a:pt x="14258" y="468"/>
                </a:lnTo>
                <a:cubicBezTo>
                  <a:pt x="14264" y="474"/>
                  <a:pt x="14264" y="474"/>
                  <a:pt x="14270" y="474"/>
                </a:cubicBezTo>
                <a:cubicBezTo>
                  <a:pt x="14276" y="474"/>
                  <a:pt x="14282" y="474"/>
                  <a:pt x="14288" y="474"/>
                </a:cubicBezTo>
                <a:cubicBezTo>
                  <a:pt x="14294" y="474"/>
                  <a:pt x="14300" y="474"/>
                  <a:pt x="14306" y="474"/>
                </a:cubicBezTo>
                <a:cubicBezTo>
                  <a:pt x="14312" y="474"/>
                  <a:pt x="14312" y="468"/>
                  <a:pt x="14318" y="468"/>
                </a:cubicBezTo>
                <a:cubicBezTo>
                  <a:pt x="14324" y="463"/>
                  <a:pt x="14324" y="457"/>
                  <a:pt x="14330" y="457"/>
                </a:cubicBezTo>
                <a:cubicBezTo>
                  <a:pt x="14330" y="457"/>
                  <a:pt x="14336" y="457"/>
                  <a:pt x="14341" y="457"/>
                </a:cubicBezTo>
                <a:cubicBezTo>
                  <a:pt x="14347" y="457"/>
                  <a:pt x="14353" y="457"/>
                  <a:pt x="14359" y="457"/>
                </a:cubicBezTo>
                <a:cubicBezTo>
                  <a:pt x="14365" y="457"/>
                  <a:pt x="14371" y="457"/>
                  <a:pt x="14371" y="451"/>
                </a:cubicBezTo>
                <a:cubicBezTo>
                  <a:pt x="14377" y="451"/>
                  <a:pt x="14377" y="445"/>
                  <a:pt x="14383" y="439"/>
                </a:cubicBezTo>
                <a:cubicBezTo>
                  <a:pt x="14389" y="439"/>
                  <a:pt x="14395" y="439"/>
                  <a:pt x="14407" y="439"/>
                </a:cubicBezTo>
                <a:cubicBezTo>
                  <a:pt x="14424" y="439"/>
                  <a:pt x="14430" y="439"/>
                  <a:pt x="14448" y="439"/>
                </a:cubicBezTo>
                <a:cubicBezTo>
                  <a:pt x="14448" y="433"/>
                  <a:pt x="14454" y="427"/>
                  <a:pt x="14454" y="421"/>
                </a:cubicBezTo>
                <a:cubicBezTo>
                  <a:pt x="14454" y="415"/>
                  <a:pt x="14454" y="409"/>
                  <a:pt x="14454" y="403"/>
                </a:cubicBezTo>
                <a:cubicBezTo>
                  <a:pt x="14460" y="397"/>
                  <a:pt x="14460" y="391"/>
                  <a:pt x="14466" y="391"/>
                </a:cubicBezTo>
                <a:cubicBezTo>
                  <a:pt x="14466" y="386"/>
                  <a:pt x="14472" y="391"/>
                  <a:pt x="14478" y="391"/>
                </a:cubicBezTo>
                <a:cubicBezTo>
                  <a:pt x="14478" y="386"/>
                  <a:pt x="14478" y="379"/>
                  <a:pt x="14484" y="379"/>
                </a:cubicBezTo>
                <a:cubicBezTo>
                  <a:pt x="14490" y="374"/>
                  <a:pt x="14490" y="374"/>
                  <a:pt x="14496" y="374"/>
                </a:cubicBezTo>
                <a:cubicBezTo>
                  <a:pt x="14490" y="368"/>
                  <a:pt x="14490" y="368"/>
                  <a:pt x="14484" y="368"/>
                </a:cubicBezTo>
                <a:lnTo>
                  <a:pt x="14484" y="362"/>
                </a:lnTo>
                <a:cubicBezTo>
                  <a:pt x="14413" y="362"/>
                  <a:pt x="14413" y="362"/>
                  <a:pt x="14413" y="362"/>
                </a:cubicBezTo>
                <a:cubicBezTo>
                  <a:pt x="14413" y="350"/>
                  <a:pt x="14413" y="344"/>
                  <a:pt x="14407" y="338"/>
                </a:cubicBezTo>
                <a:cubicBezTo>
                  <a:pt x="14401" y="332"/>
                  <a:pt x="14401" y="326"/>
                  <a:pt x="14401" y="326"/>
                </a:cubicBezTo>
                <a:cubicBezTo>
                  <a:pt x="14395" y="320"/>
                  <a:pt x="14389" y="326"/>
                  <a:pt x="14389" y="326"/>
                </a:cubicBezTo>
                <a:cubicBezTo>
                  <a:pt x="14383" y="320"/>
                  <a:pt x="14383" y="320"/>
                  <a:pt x="14377" y="320"/>
                </a:cubicBezTo>
                <a:cubicBezTo>
                  <a:pt x="14365" y="320"/>
                  <a:pt x="14359" y="320"/>
                  <a:pt x="14353" y="326"/>
                </a:cubicBezTo>
                <a:cubicBezTo>
                  <a:pt x="14347" y="326"/>
                  <a:pt x="14347" y="326"/>
                  <a:pt x="14341" y="332"/>
                </a:cubicBezTo>
                <a:cubicBezTo>
                  <a:pt x="14336" y="332"/>
                  <a:pt x="14336" y="338"/>
                  <a:pt x="14336" y="338"/>
                </a:cubicBezTo>
                <a:cubicBezTo>
                  <a:pt x="14324" y="344"/>
                  <a:pt x="14318" y="344"/>
                  <a:pt x="14306" y="344"/>
                </a:cubicBezTo>
                <a:cubicBezTo>
                  <a:pt x="14306" y="344"/>
                  <a:pt x="14300" y="350"/>
                  <a:pt x="14294" y="350"/>
                </a:cubicBezTo>
                <a:cubicBezTo>
                  <a:pt x="14288" y="350"/>
                  <a:pt x="14282" y="356"/>
                  <a:pt x="14270" y="356"/>
                </a:cubicBezTo>
                <a:cubicBezTo>
                  <a:pt x="14264" y="362"/>
                  <a:pt x="14258" y="356"/>
                  <a:pt x="14247" y="356"/>
                </a:cubicBezTo>
                <a:cubicBezTo>
                  <a:pt x="14241" y="356"/>
                  <a:pt x="14241" y="362"/>
                  <a:pt x="14235" y="362"/>
                </a:cubicBezTo>
                <a:cubicBezTo>
                  <a:pt x="14235" y="368"/>
                  <a:pt x="14235" y="374"/>
                  <a:pt x="14235" y="386"/>
                </a:cubicBezTo>
                <a:cubicBezTo>
                  <a:pt x="14235" y="391"/>
                  <a:pt x="14235" y="391"/>
                  <a:pt x="14229" y="397"/>
                </a:cubicBezTo>
                <a:cubicBezTo>
                  <a:pt x="14229" y="403"/>
                  <a:pt x="14223" y="403"/>
                  <a:pt x="14217" y="409"/>
                </a:cubicBezTo>
                <a:cubicBezTo>
                  <a:pt x="14211" y="409"/>
                  <a:pt x="14205" y="403"/>
                  <a:pt x="14199" y="409"/>
                </a:cubicBezTo>
                <a:cubicBezTo>
                  <a:pt x="14193" y="409"/>
                  <a:pt x="14187" y="409"/>
                  <a:pt x="14187" y="415"/>
                </a:cubicBezTo>
                <a:cubicBezTo>
                  <a:pt x="14181" y="415"/>
                  <a:pt x="14175" y="415"/>
                  <a:pt x="14170" y="415"/>
                </a:cubicBezTo>
                <a:cubicBezTo>
                  <a:pt x="14170" y="415"/>
                  <a:pt x="14170" y="421"/>
                  <a:pt x="14170" y="427"/>
                </a:cubicBezTo>
                <a:cubicBezTo>
                  <a:pt x="14170" y="433"/>
                  <a:pt x="14170" y="433"/>
                  <a:pt x="14175" y="439"/>
                </a:cubicBezTo>
                <a:cubicBezTo>
                  <a:pt x="14181" y="445"/>
                  <a:pt x="14181" y="445"/>
                  <a:pt x="14193" y="445"/>
                </a:cubicBezTo>
                <a:cubicBezTo>
                  <a:pt x="14199" y="445"/>
                  <a:pt x="14205" y="439"/>
                  <a:pt x="14211" y="439"/>
                </a:cubicBezTo>
                <a:cubicBezTo>
                  <a:pt x="14217" y="439"/>
                  <a:pt x="14217" y="439"/>
                  <a:pt x="14217" y="439"/>
                </a:cubicBezTo>
                <a:cubicBezTo>
                  <a:pt x="14223" y="439"/>
                  <a:pt x="14229" y="445"/>
                  <a:pt x="14229" y="451"/>
                </a:cubicBezTo>
                <a:cubicBezTo>
                  <a:pt x="14235" y="451"/>
                  <a:pt x="14235" y="457"/>
                  <a:pt x="14241" y="463"/>
                </a:cubicBezTo>
                <a:cubicBezTo>
                  <a:pt x="14241" y="463"/>
                  <a:pt x="14247" y="463"/>
                  <a:pt x="14253" y="463"/>
                </a:cubicBezTo>
                <a:lnTo>
                  <a:pt x="14258" y="468"/>
                </a:lnTo>
                <a:close/>
                <a:moveTo>
                  <a:pt x="14235" y="492"/>
                </a:moveTo>
                <a:lnTo>
                  <a:pt x="14235" y="492"/>
                </a:lnTo>
                <a:cubicBezTo>
                  <a:pt x="14235" y="492"/>
                  <a:pt x="14229" y="492"/>
                  <a:pt x="14223" y="492"/>
                </a:cubicBezTo>
                <a:cubicBezTo>
                  <a:pt x="14223" y="492"/>
                  <a:pt x="14217" y="486"/>
                  <a:pt x="14211" y="486"/>
                </a:cubicBezTo>
                <a:cubicBezTo>
                  <a:pt x="14211" y="486"/>
                  <a:pt x="14205" y="486"/>
                  <a:pt x="14199" y="486"/>
                </a:cubicBezTo>
                <a:cubicBezTo>
                  <a:pt x="14193" y="480"/>
                  <a:pt x="14187" y="480"/>
                  <a:pt x="14187" y="480"/>
                </a:cubicBezTo>
                <a:cubicBezTo>
                  <a:pt x="14175" y="480"/>
                  <a:pt x="14175" y="480"/>
                  <a:pt x="14175" y="480"/>
                </a:cubicBezTo>
                <a:cubicBezTo>
                  <a:pt x="14170" y="480"/>
                  <a:pt x="14164" y="474"/>
                  <a:pt x="14164" y="474"/>
                </a:cubicBezTo>
                <a:cubicBezTo>
                  <a:pt x="14158" y="474"/>
                  <a:pt x="14158" y="480"/>
                  <a:pt x="14152" y="480"/>
                </a:cubicBezTo>
                <a:cubicBezTo>
                  <a:pt x="14140" y="480"/>
                  <a:pt x="14140" y="480"/>
                  <a:pt x="14140" y="480"/>
                </a:cubicBezTo>
                <a:cubicBezTo>
                  <a:pt x="14134" y="480"/>
                  <a:pt x="14134" y="480"/>
                  <a:pt x="14134" y="480"/>
                </a:cubicBezTo>
                <a:cubicBezTo>
                  <a:pt x="14134" y="492"/>
                  <a:pt x="14134" y="504"/>
                  <a:pt x="14134" y="516"/>
                </a:cubicBezTo>
                <a:cubicBezTo>
                  <a:pt x="14152" y="516"/>
                  <a:pt x="14158" y="516"/>
                  <a:pt x="14181" y="516"/>
                </a:cubicBezTo>
                <a:cubicBezTo>
                  <a:pt x="14193" y="516"/>
                  <a:pt x="14193" y="516"/>
                  <a:pt x="14193" y="516"/>
                </a:cubicBezTo>
                <a:cubicBezTo>
                  <a:pt x="14193" y="516"/>
                  <a:pt x="14199" y="522"/>
                  <a:pt x="14199" y="528"/>
                </a:cubicBezTo>
                <a:cubicBezTo>
                  <a:pt x="14205" y="528"/>
                  <a:pt x="14205" y="540"/>
                  <a:pt x="14205" y="540"/>
                </a:cubicBezTo>
                <a:cubicBezTo>
                  <a:pt x="14211" y="540"/>
                  <a:pt x="14217" y="540"/>
                  <a:pt x="14217" y="540"/>
                </a:cubicBezTo>
                <a:cubicBezTo>
                  <a:pt x="14223" y="540"/>
                  <a:pt x="14229" y="540"/>
                  <a:pt x="14229" y="540"/>
                </a:cubicBezTo>
                <a:cubicBezTo>
                  <a:pt x="14235" y="540"/>
                  <a:pt x="14235" y="534"/>
                  <a:pt x="14241" y="534"/>
                </a:cubicBezTo>
                <a:cubicBezTo>
                  <a:pt x="14247" y="528"/>
                  <a:pt x="14253" y="528"/>
                  <a:pt x="14253" y="528"/>
                </a:cubicBezTo>
                <a:cubicBezTo>
                  <a:pt x="14253" y="522"/>
                  <a:pt x="14253" y="522"/>
                  <a:pt x="14253" y="516"/>
                </a:cubicBezTo>
                <a:cubicBezTo>
                  <a:pt x="14253" y="504"/>
                  <a:pt x="14253" y="504"/>
                  <a:pt x="14253" y="504"/>
                </a:cubicBezTo>
                <a:cubicBezTo>
                  <a:pt x="14253" y="498"/>
                  <a:pt x="14247" y="498"/>
                  <a:pt x="14247" y="492"/>
                </a:cubicBezTo>
                <a:cubicBezTo>
                  <a:pt x="14241" y="492"/>
                  <a:pt x="14241" y="492"/>
                  <a:pt x="14235" y="492"/>
                </a:cubicBezTo>
                <a:close/>
                <a:moveTo>
                  <a:pt x="14122" y="308"/>
                </a:moveTo>
                <a:lnTo>
                  <a:pt x="14122" y="308"/>
                </a:lnTo>
                <a:cubicBezTo>
                  <a:pt x="14110" y="308"/>
                  <a:pt x="14110" y="320"/>
                  <a:pt x="14104" y="320"/>
                </a:cubicBezTo>
                <a:cubicBezTo>
                  <a:pt x="14098" y="320"/>
                  <a:pt x="14092" y="314"/>
                  <a:pt x="14087" y="314"/>
                </a:cubicBezTo>
                <a:cubicBezTo>
                  <a:pt x="14087" y="314"/>
                  <a:pt x="14081" y="308"/>
                  <a:pt x="14075" y="308"/>
                </a:cubicBezTo>
                <a:cubicBezTo>
                  <a:pt x="14069" y="320"/>
                  <a:pt x="14069" y="320"/>
                  <a:pt x="14069" y="320"/>
                </a:cubicBezTo>
                <a:cubicBezTo>
                  <a:pt x="14069" y="344"/>
                  <a:pt x="14069" y="344"/>
                  <a:pt x="14069" y="344"/>
                </a:cubicBezTo>
                <a:cubicBezTo>
                  <a:pt x="14075" y="344"/>
                  <a:pt x="14075" y="344"/>
                  <a:pt x="14081" y="344"/>
                </a:cubicBezTo>
                <a:cubicBezTo>
                  <a:pt x="14087" y="350"/>
                  <a:pt x="14087" y="356"/>
                  <a:pt x="14092" y="356"/>
                </a:cubicBezTo>
                <a:cubicBezTo>
                  <a:pt x="14098" y="356"/>
                  <a:pt x="14098" y="362"/>
                  <a:pt x="14104" y="362"/>
                </a:cubicBezTo>
                <a:cubicBezTo>
                  <a:pt x="14110" y="362"/>
                  <a:pt x="14110" y="362"/>
                  <a:pt x="14110" y="362"/>
                </a:cubicBezTo>
                <a:cubicBezTo>
                  <a:pt x="14116" y="362"/>
                  <a:pt x="14122" y="362"/>
                  <a:pt x="14128" y="356"/>
                </a:cubicBezTo>
                <a:cubicBezTo>
                  <a:pt x="14134" y="356"/>
                  <a:pt x="14140" y="356"/>
                  <a:pt x="14140" y="350"/>
                </a:cubicBezTo>
                <a:cubicBezTo>
                  <a:pt x="14140" y="350"/>
                  <a:pt x="14140" y="344"/>
                  <a:pt x="14140" y="338"/>
                </a:cubicBezTo>
                <a:cubicBezTo>
                  <a:pt x="14140" y="338"/>
                  <a:pt x="14140" y="332"/>
                  <a:pt x="14134" y="332"/>
                </a:cubicBezTo>
                <a:cubicBezTo>
                  <a:pt x="14134" y="326"/>
                  <a:pt x="14140" y="320"/>
                  <a:pt x="14134" y="320"/>
                </a:cubicBezTo>
                <a:cubicBezTo>
                  <a:pt x="14134" y="314"/>
                  <a:pt x="14128" y="308"/>
                  <a:pt x="14122" y="308"/>
                </a:cubicBezTo>
                <a:close/>
                <a:moveTo>
                  <a:pt x="11893" y="1648"/>
                </a:moveTo>
                <a:lnTo>
                  <a:pt x="11893" y="1648"/>
                </a:lnTo>
                <a:cubicBezTo>
                  <a:pt x="11887" y="1648"/>
                  <a:pt x="11887" y="1648"/>
                  <a:pt x="11881" y="1648"/>
                </a:cubicBezTo>
                <a:cubicBezTo>
                  <a:pt x="11875" y="1642"/>
                  <a:pt x="11875" y="1642"/>
                  <a:pt x="11869" y="1642"/>
                </a:cubicBezTo>
                <a:cubicBezTo>
                  <a:pt x="11863" y="1642"/>
                  <a:pt x="11863" y="1636"/>
                  <a:pt x="11863" y="1631"/>
                </a:cubicBezTo>
                <a:cubicBezTo>
                  <a:pt x="11863" y="1631"/>
                  <a:pt x="11863" y="1625"/>
                  <a:pt x="11863" y="1619"/>
                </a:cubicBezTo>
                <a:cubicBezTo>
                  <a:pt x="11792" y="1619"/>
                  <a:pt x="11792" y="1619"/>
                  <a:pt x="11792" y="1619"/>
                </a:cubicBezTo>
                <a:cubicBezTo>
                  <a:pt x="11792" y="1625"/>
                  <a:pt x="11792" y="1631"/>
                  <a:pt x="11792" y="1636"/>
                </a:cubicBezTo>
                <a:cubicBezTo>
                  <a:pt x="11792" y="1636"/>
                  <a:pt x="11792" y="1642"/>
                  <a:pt x="11798" y="1648"/>
                </a:cubicBezTo>
                <a:cubicBezTo>
                  <a:pt x="11798" y="1702"/>
                  <a:pt x="11798" y="1702"/>
                  <a:pt x="11798" y="1702"/>
                </a:cubicBezTo>
                <a:cubicBezTo>
                  <a:pt x="11827" y="1702"/>
                  <a:pt x="11827" y="1702"/>
                  <a:pt x="11827" y="1702"/>
                </a:cubicBezTo>
                <a:cubicBezTo>
                  <a:pt x="11834" y="1702"/>
                  <a:pt x="11839" y="1702"/>
                  <a:pt x="11839" y="1696"/>
                </a:cubicBezTo>
                <a:cubicBezTo>
                  <a:pt x="11845" y="1690"/>
                  <a:pt x="11845" y="1684"/>
                  <a:pt x="11851" y="1678"/>
                </a:cubicBezTo>
                <a:cubicBezTo>
                  <a:pt x="11851" y="1678"/>
                  <a:pt x="11851" y="1678"/>
                  <a:pt x="11857" y="1678"/>
                </a:cubicBezTo>
                <a:cubicBezTo>
                  <a:pt x="11863" y="1678"/>
                  <a:pt x="11863" y="1678"/>
                  <a:pt x="11875" y="1672"/>
                </a:cubicBezTo>
                <a:cubicBezTo>
                  <a:pt x="11875" y="1672"/>
                  <a:pt x="11881" y="1672"/>
                  <a:pt x="11887" y="1672"/>
                </a:cubicBezTo>
                <a:cubicBezTo>
                  <a:pt x="11887" y="1666"/>
                  <a:pt x="11887" y="1666"/>
                  <a:pt x="11893" y="1660"/>
                </a:cubicBezTo>
                <a:cubicBezTo>
                  <a:pt x="11893" y="1654"/>
                  <a:pt x="11893" y="1654"/>
                  <a:pt x="11893" y="1648"/>
                </a:cubicBezTo>
                <a:close/>
                <a:moveTo>
                  <a:pt x="12112" y="1233"/>
                </a:moveTo>
                <a:lnTo>
                  <a:pt x="12112" y="1233"/>
                </a:lnTo>
                <a:cubicBezTo>
                  <a:pt x="12106" y="1233"/>
                  <a:pt x="12100" y="1233"/>
                  <a:pt x="12088" y="1233"/>
                </a:cubicBezTo>
                <a:cubicBezTo>
                  <a:pt x="12082" y="1233"/>
                  <a:pt x="12082" y="1233"/>
                  <a:pt x="12077" y="1233"/>
                </a:cubicBezTo>
                <a:cubicBezTo>
                  <a:pt x="12077" y="1269"/>
                  <a:pt x="12077" y="1269"/>
                  <a:pt x="12077" y="1269"/>
                </a:cubicBezTo>
                <a:cubicBezTo>
                  <a:pt x="12065" y="1269"/>
                  <a:pt x="12059" y="1269"/>
                  <a:pt x="12047" y="1269"/>
                </a:cubicBezTo>
                <a:cubicBezTo>
                  <a:pt x="12041" y="1275"/>
                  <a:pt x="12035" y="1275"/>
                  <a:pt x="12023" y="1281"/>
                </a:cubicBezTo>
                <a:cubicBezTo>
                  <a:pt x="12023" y="1287"/>
                  <a:pt x="12023" y="1287"/>
                  <a:pt x="12023" y="1293"/>
                </a:cubicBezTo>
                <a:cubicBezTo>
                  <a:pt x="12023" y="1299"/>
                  <a:pt x="12029" y="1299"/>
                  <a:pt x="12029" y="1304"/>
                </a:cubicBezTo>
                <a:cubicBezTo>
                  <a:pt x="12029" y="1304"/>
                  <a:pt x="12029" y="1310"/>
                  <a:pt x="12029" y="1316"/>
                </a:cubicBezTo>
                <a:cubicBezTo>
                  <a:pt x="12023" y="1322"/>
                  <a:pt x="12017" y="1316"/>
                  <a:pt x="12017" y="1322"/>
                </a:cubicBezTo>
                <a:cubicBezTo>
                  <a:pt x="12011" y="1328"/>
                  <a:pt x="12017" y="1328"/>
                  <a:pt x="12017" y="1334"/>
                </a:cubicBezTo>
                <a:cubicBezTo>
                  <a:pt x="12017" y="1340"/>
                  <a:pt x="12011" y="1340"/>
                  <a:pt x="12011" y="1346"/>
                </a:cubicBezTo>
                <a:cubicBezTo>
                  <a:pt x="12005" y="1346"/>
                  <a:pt x="12000" y="1346"/>
                  <a:pt x="11988" y="1346"/>
                </a:cubicBezTo>
                <a:cubicBezTo>
                  <a:pt x="11988" y="1346"/>
                  <a:pt x="11982" y="1346"/>
                  <a:pt x="11976" y="1346"/>
                </a:cubicBezTo>
                <a:cubicBezTo>
                  <a:pt x="11976" y="1346"/>
                  <a:pt x="11970" y="1352"/>
                  <a:pt x="11970" y="1358"/>
                </a:cubicBezTo>
                <a:cubicBezTo>
                  <a:pt x="11970" y="1358"/>
                  <a:pt x="11970" y="1364"/>
                  <a:pt x="11970" y="1370"/>
                </a:cubicBezTo>
                <a:cubicBezTo>
                  <a:pt x="11970" y="1376"/>
                  <a:pt x="11958" y="1370"/>
                  <a:pt x="11958" y="1376"/>
                </a:cubicBezTo>
                <a:cubicBezTo>
                  <a:pt x="11952" y="1382"/>
                  <a:pt x="11958" y="1387"/>
                  <a:pt x="11958" y="1399"/>
                </a:cubicBezTo>
                <a:cubicBezTo>
                  <a:pt x="11958" y="1399"/>
                  <a:pt x="11958" y="1405"/>
                  <a:pt x="11958" y="1411"/>
                </a:cubicBezTo>
                <a:lnTo>
                  <a:pt x="11958" y="1417"/>
                </a:lnTo>
                <a:cubicBezTo>
                  <a:pt x="11958" y="1423"/>
                  <a:pt x="11958" y="1429"/>
                  <a:pt x="11958" y="1429"/>
                </a:cubicBezTo>
                <a:cubicBezTo>
                  <a:pt x="11988" y="1435"/>
                  <a:pt x="11988" y="1435"/>
                  <a:pt x="11988" y="1435"/>
                </a:cubicBezTo>
                <a:cubicBezTo>
                  <a:pt x="11988" y="1429"/>
                  <a:pt x="11988" y="1423"/>
                  <a:pt x="11988" y="1423"/>
                </a:cubicBezTo>
                <a:cubicBezTo>
                  <a:pt x="11993" y="1417"/>
                  <a:pt x="12000" y="1417"/>
                  <a:pt x="12000" y="1417"/>
                </a:cubicBezTo>
                <a:cubicBezTo>
                  <a:pt x="12005" y="1417"/>
                  <a:pt x="12011" y="1417"/>
                  <a:pt x="12011" y="1417"/>
                </a:cubicBezTo>
                <a:cubicBezTo>
                  <a:pt x="12011" y="1423"/>
                  <a:pt x="12011" y="1429"/>
                  <a:pt x="12017" y="1429"/>
                </a:cubicBezTo>
                <a:cubicBezTo>
                  <a:pt x="12017" y="1435"/>
                  <a:pt x="12023" y="1441"/>
                  <a:pt x="12023" y="1441"/>
                </a:cubicBezTo>
                <a:cubicBezTo>
                  <a:pt x="12029" y="1441"/>
                  <a:pt x="12035" y="1435"/>
                  <a:pt x="12035" y="1429"/>
                </a:cubicBezTo>
                <a:cubicBezTo>
                  <a:pt x="12035" y="1429"/>
                  <a:pt x="12035" y="1423"/>
                  <a:pt x="12035" y="1417"/>
                </a:cubicBezTo>
                <a:cubicBezTo>
                  <a:pt x="12041" y="1423"/>
                  <a:pt x="12041" y="1423"/>
                  <a:pt x="12047" y="1423"/>
                </a:cubicBezTo>
                <a:cubicBezTo>
                  <a:pt x="12053" y="1429"/>
                  <a:pt x="12053" y="1435"/>
                  <a:pt x="12059" y="1435"/>
                </a:cubicBezTo>
                <a:cubicBezTo>
                  <a:pt x="12065" y="1441"/>
                  <a:pt x="12077" y="1441"/>
                  <a:pt x="12082" y="1453"/>
                </a:cubicBezTo>
                <a:cubicBezTo>
                  <a:pt x="12088" y="1453"/>
                  <a:pt x="12088" y="1459"/>
                  <a:pt x="12088" y="1465"/>
                </a:cubicBezTo>
                <a:cubicBezTo>
                  <a:pt x="12071" y="1488"/>
                  <a:pt x="12071" y="1488"/>
                  <a:pt x="12071" y="1488"/>
                </a:cubicBezTo>
                <a:cubicBezTo>
                  <a:pt x="12071" y="1494"/>
                  <a:pt x="12071" y="1494"/>
                  <a:pt x="12071" y="1494"/>
                </a:cubicBezTo>
                <a:cubicBezTo>
                  <a:pt x="12071" y="1500"/>
                  <a:pt x="12077" y="1500"/>
                  <a:pt x="12077" y="1506"/>
                </a:cubicBezTo>
                <a:cubicBezTo>
                  <a:pt x="12136" y="1506"/>
                  <a:pt x="12136" y="1506"/>
                  <a:pt x="12136" y="1506"/>
                </a:cubicBezTo>
                <a:cubicBezTo>
                  <a:pt x="12154" y="1506"/>
                  <a:pt x="12159" y="1512"/>
                  <a:pt x="12177" y="1512"/>
                </a:cubicBezTo>
                <a:cubicBezTo>
                  <a:pt x="12183" y="1512"/>
                  <a:pt x="12189" y="1512"/>
                  <a:pt x="12195" y="1512"/>
                </a:cubicBezTo>
                <a:cubicBezTo>
                  <a:pt x="12201" y="1512"/>
                  <a:pt x="12207" y="1518"/>
                  <a:pt x="12219" y="1518"/>
                </a:cubicBezTo>
                <a:cubicBezTo>
                  <a:pt x="12225" y="1518"/>
                  <a:pt x="12231" y="1518"/>
                  <a:pt x="12237" y="1518"/>
                </a:cubicBezTo>
                <a:cubicBezTo>
                  <a:pt x="12254" y="1518"/>
                  <a:pt x="12254" y="1518"/>
                  <a:pt x="12254" y="1518"/>
                </a:cubicBezTo>
                <a:cubicBezTo>
                  <a:pt x="12260" y="1518"/>
                  <a:pt x="12260" y="1518"/>
                  <a:pt x="12266" y="1518"/>
                </a:cubicBezTo>
                <a:cubicBezTo>
                  <a:pt x="12272" y="1518"/>
                  <a:pt x="12272" y="1518"/>
                  <a:pt x="12272" y="1518"/>
                </a:cubicBezTo>
                <a:cubicBezTo>
                  <a:pt x="12272" y="1494"/>
                  <a:pt x="12272" y="1494"/>
                  <a:pt x="12272" y="1494"/>
                </a:cubicBezTo>
                <a:cubicBezTo>
                  <a:pt x="12272" y="1488"/>
                  <a:pt x="12272" y="1488"/>
                  <a:pt x="12272" y="1482"/>
                </a:cubicBezTo>
                <a:cubicBezTo>
                  <a:pt x="12272" y="1476"/>
                  <a:pt x="12260" y="1482"/>
                  <a:pt x="12260" y="1476"/>
                </a:cubicBezTo>
                <a:cubicBezTo>
                  <a:pt x="12260" y="1470"/>
                  <a:pt x="12260" y="1465"/>
                  <a:pt x="12260" y="1453"/>
                </a:cubicBezTo>
                <a:cubicBezTo>
                  <a:pt x="12254" y="1453"/>
                  <a:pt x="12254" y="1459"/>
                  <a:pt x="12248" y="1453"/>
                </a:cubicBezTo>
                <a:cubicBezTo>
                  <a:pt x="12243" y="1453"/>
                  <a:pt x="12243" y="1447"/>
                  <a:pt x="12237" y="1447"/>
                </a:cubicBezTo>
                <a:cubicBezTo>
                  <a:pt x="12237" y="1441"/>
                  <a:pt x="12237" y="1435"/>
                  <a:pt x="12237" y="1435"/>
                </a:cubicBezTo>
                <a:cubicBezTo>
                  <a:pt x="12237" y="1429"/>
                  <a:pt x="12231" y="1429"/>
                  <a:pt x="12225" y="1423"/>
                </a:cubicBezTo>
                <a:cubicBezTo>
                  <a:pt x="12225" y="1423"/>
                  <a:pt x="12219" y="1417"/>
                  <a:pt x="12213" y="1417"/>
                </a:cubicBezTo>
                <a:cubicBezTo>
                  <a:pt x="12213" y="1411"/>
                  <a:pt x="12207" y="1405"/>
                  <a:pt x="12201" y="1399"/>
                </a:cubicBezTo>
                <a:cubicBezTo>
                  <a:pt x="12201" y="1399"/>
                  <a:pt x="12201" y="1393"/>
                  <a:pt x="12195" y="1387"/>
                </a:cubicBezTo>
                <a:lnTo>
                  <a:pt x="12189" y="1387"/>
                </a:lnTo>
                <a:cubicBezTo>
                  <a:pt x="12183" y="1382"/>
                  <a:pt x="12189" y="1376"/>
                  <a:pt x="12189" y="1376"/>
                </a:cubicBezTo>
                <a:cubicBezTo>
                  <a:pt x="12183" y="1370"/>
                  <a:pt x="12189" y="1370"/>
                  <a:pt x="12189" y="1364"/>
                </a:cubicBezTo>
                <a:cubicBezTo>
                  <a:pt x="12183" y="1358"/>
                  <a:pt x="12183" y="1352"/>
                  <a:pt x="12183" y="1346"/>
                </a:cubicBezTo>
                <a:cubicBezTo>
                  <a:pt x="12183" y="1340"/>
                  <a:pt x="12183" y="1340"/>
                  <a:pt x="12183" y="1340"/>
                </a:cubicBezTo>
                <a:cubicBezTo>
                  <a:pt x="12183" y="1334"/>
                  <a:pt x="12189" y="1334"/>
                  <a:pt x="12195" y="1334"/>
                </a:cubicBezTo>
                <a:cubicBezTo>
                  <a:pt x="12195" y="1328"/>
                  <a:pt x="12195" y="1322"/>
                  <a:pt x="12195" y="1322"/>
                </a:cubicBezTo>
                <a:cubicBezTo>
                  <a:pt x="12195" y="1304"/>
                  <a:pt x="12189" y="1299"/>
                  <a:pt x="12195" y="1287"/>
                </a:cubicBezTo>
                <a:cubicBezTo>
                  <a:pt x="12195" y="1281"/>
                  <a:pt x="12201" y="1281"/>
                  <a:pt x="12207" y="1281"/>
                </a:cubicBezTo>
                <a:cubicBezTo>
                  <a:pt x="12213" y="1275"/>
                  <a:pt x="12219" y="1269"/>
                  <a:pt x="12225" y="1257"/>
                </a:cubicBezTo>
                <a:cubicBezTo>
                  <a:pt x="12231" y="1257"/>
                  <a:pt x="12225" y="1245"/>
                  <a:pt x="12231" y="1245"/>
                </a:cubicBezTo>
                <a:cubicBezTo>
                  <a:pt x="12231" y="1245"/>
                  <a:pt x="12237" y="1245"/>
                  <a:pt x="12243" y="1245"/>
                </a:cubicBezTo>
                <a:cubicBezTo>
                  <a:pt x="12243" y="1239"/>
                  <a:pt x="12248" y="1245"/>
                  <a:pt x="12254" y="1239"/>
                </a:cubicBezTo>
                <a:cubicBezTo>
                  <a:pt x="12254" y="1239"/>
                  <a:pt x="12248" y="1233"/>
                  <a:pt x="12254" y="1227"/>
                </a:cubicBezTo>
                <a:cubicBezTo>
                  <a:pt x="12254" y="1227"/>
                  <a:pt x="12260" y="1227"/>
                  <a:pt x="12266" y="1227"/>
                </a:cubicBezTo>
                <a:cubicBezTo>
                  <a:pt x="12272" y="1221"/>
                  <a:pt x="12278" y="1215"/>
                  <a:pt x="12284" y="1204"/>
                </a:cubicBezTo>
                <a:cubicBezTo>
                  <a:pt x="12284" y="1204"/>
                  <a:pt x="12284" y="1198"/>
                  <a:pt x="12284" y="1192"/>
                </a:cubicBezTo>
                <a:cubicBezTo>
                  <a:pt x="12284" y="1192"/>
                  <a:pt x="12290" y="1192"/>
                  <a:pt x="12296" y="1186"/>
                </a:cubicBezTo>
                <a:cubicBezTo>
                  <a:pt x="12296" y="1186"/>
                  <a:pt x="12296" y="1180"/>
                  <a:pt x="12302" y="1180"/>
                </a:cubicBezTo>
                <a:cubicBezTo>
                  <a:pt x="12302" y="1174"/>
                  <a:pt x="12308" y="1180"/>
                  <a:pt x="12314" y="1180"/>
                </a:cubicBezTo>
                <a:cubicBezTo>
                  <a:pt x="12320" y="1174"/>
                  <a:pt x="12325" y="1168"/>
                  <a:pt x="12332" y="1156"/>
                </a:cubicBezTo>
                <a:cubicBezTo>
                  <a:pt x="12332" y="1156"/>
                  <a:pt x="12332" y="1150"/>
                  <a:pt x="12332" y="1144"/>
                </a:cubicBezTo>
                <a:cubicBezTo>
                  <a:pt x="12332" y="1144"/>
                  <a:pt x="12337" y="1138"/>
                  <a:pt x="12337" y="1132"/>
                </a:cubicBezTo>
                <a:cubicBezTo>
                  <a:pt x="12343" y="1132"/>
                  <a:pt x="12349" y="1132"/>
                  <a:pt x="12349" y="1127"/>
                </a:cubicBezTo>
                <a:cubicBezTo>
                  <a:pt x="12349" y="1121"/>
                  <a:pt x="12355" y="1121"/>
                  <a:pt x="12355" y="1115"/>
                </a:cubicBezTo>
                <a:cubicBezTo>
                  <a:pt x="12361" y="1109"/>
                  <a:pt x="12355" y="1109"/>
                  <a:pt x="12355" y="1103"/>
                </a:cubicBezTo>
                <a:cubicBezTo>
                  <a:pt x="12367" y="1103"/>
                  <a:pt x="12373" y="1103"/>
                  <a:pt x="12385" y="1103"/>
                </a:cubicBezTo>
                <a:cubicBezTo>
                  <a:pt x="12391" y="1103"/>
                  <a:pt x="12391" y="1103"/>
                  <a:pt x="12397" y="1103"/>
                </a:cubicBezTo>
                <a:cubicBezTo>
                  <a:pt x="12403" y="1103"/>
                  <a:pt x="12403" y="1091"/>
                  <a:pt x="12409" y="1091"/>
                </a:cubicBezTo>
                <a:cubicBezTo>
                  <a:pt x="12409" y="1091"/>
                  <a:pt x="12414" y="1091"/>
                  <a:pt x="12420" y="1091"/>
                </a:cubicBezTo>
                <a:cubicBezTo>
                  <a:pt x="12426" y="1091"/>
                  <a:pt x="12432" y="1091"/>
                  <a:pt x="12432" y="1085"/>
                </a:cubicBezTo>
                <a:cubicBezTo>
                  <a:pt x="12438" y="1079"/>
                  <a:pt x="12432" y="1073"/>
                  <a:pt x="12432" y="1073"/>
                </a:cubicBezTo>
                <a:cubicBezTo>
                  <a:pt x="12438" y="1067"/>
                  <a:pt x="12444" y="1067"/>
                  <a:pt x="12444" y="1067"/>
                </a:cubicBezTo>
                <a:cubicBezTo>
                  <a:pt x="12450" y="1067"/>
                  <a:pt x="12456" y="1067"/>
                  <a:pt x="12456" y="1067"/>
                </a:cubicBezTo>
                <a:cubicBezTo>
                  <a:pt x="12462" y="1067"/>
                  <a:pt x="12468" y="1067"/>
                  <a:pt x="12468" y="1067"/>
                </a:cubicBezTo>
                <a:cubicBezTo>
                  <a:pt x="12474" y="1061"/>
                  <a:pt x="12474" y="1061"/>
                  <a:pt x="12480" y="1055"/>
                </a:cubicBezTo>
                <a:cubicBezTo>
                  <a:pt x="12486" y="1055"/>
                  <a:pt x="12486" y="1050"/>
                  <a:pt x="12486" y="1044"/>
                </a:cubicBezTo>
                <a:cubicBezTo>
                  <a:pt x="12492" y="1044"/>
                  <a:pt x="12492" y="1044"/>
                  <a:pt x="12498" y="1038"/>
                </a:cubicBezTo>
                <a:cubicBezTo>
                  <a:pt x="12503" y="1038"/>
                  <a:pt x="12509" y="1038"/>
                  <a:pt x="12509" y="1032"/>
                </a:cubicBezTo>
                <a:cubicBezTo>
                  <a:pt x="12509" y="1020"/>
                  <a:pt x="12509" y="1014"/>
                  <a:pt x="12503" y="1008"/>
                </a:cubicBezTo>
                <a:cubicBezTo>
                  <a:pt x="12515" y="1008"/>
                  <a:pt x="12521" y="1008"/>
                  <a:pt x="12527" y="1008"/>
                </a:cubicBezTo>
                <a:cubicBezTo>
                  <a:pt x="12545" y="1008"/>
                  <a:pt x="12557" y="1008"/>
                  <a:pt x="12575" y="1002"/>
                </a:cubicBezTo>
                <a:cubicBezTo>
                  <a:pt x="12580" y="1002"/>
                  <a:pt x="12580" y="996"/>
                  <a:pt x="12580" y="990"/>
                </a:cubicBezTo>
                <a:cubicBezTo>
                  <a:pt x="12586" y="990"/>
                  <a:pt x="12592" y="984"/>
                  <a:pt x="12598" y="978"/>
                </a:cubicBezTo>
                <a:cubicBezTo>
                  <a:pt x="12598" y="978"/>
                  <a:pt x="12604" y="978"/>
                  <a:pt x="12610" y="978"/>
                </a:cubicBezTo>
                <a:cubicBezTo>
                  <a:pt x="12616" y="978"/>
                  <a:pt x="12622" y="972"/>
                  <a:pt x="12634" y="972"/>
                </a:cubicBezTo>
                <a:cubicBezTo>
                  <a:pt x="12699" y="972"/>
                  <a:pt x="12699" y="972"/>
                  <a:pt x="12699" y="972"/>
                </a:cubicBezTo>
                <a:cubicBezTo>
                  <a:pt x="12705" y="972"/>
                  <a:pt x="12711" y="966"/>
                  <a:pt x="12711" y="966"/>
                </a:cubicBezTo>
                <a:cubicBezTo>
                  <a:pt x="12717" y="961"/>
                  <a:pt x="12717" y="955"/>
                  <a:pt x="12723" y="955"/>
                </a:cubicBezTo>
                <a:cubicBezTo>
                  <a:pt x="12729" y="955"/>
                  <a:pt x="12735" y="955"/>
                  <a:pt x="12747" y="955"/>
                </a:cubicBezTo>
                <a:cubicBezTo>
                  <a:pt x="12752" y="955"/>
                  <a:pt x="12758" y="955"/>
                  <a:pt x="12770" y="955"/>
                </a:cubicBezTo>
                <a:cubicBezTo>
                  <a:pt x="12782" y="949"/>
                  <a:pt x="12782" y="937"/>
                  <a:pt x="12794" y="937"/>
                </a:cubicBezTo>
                <a:cubicBezTo>
                  <a:pt x="12847" y="937"/>
                  <a:pt x="12847" y="937"/>
                  <a:pt x="12847" y="937"/>
                </a:cubicBezTo>
                <a:cubicBezTo>
                  <a:pt x="12853" y="937"/>
                  <a:pt x="12859" y="931"/>
                  <a:pt x="12859" y="931"/>
                </a:cubicBezTo>
                <a:cubicBezTo>
                  <a:pt x="12871" y="925"/>
                  <a:pt x="12871" y="913"/>
                  <a:pt x="12883" y="907"/>
                </a:cubicBezTo>
                <a:cubicBezTo>
                  <a:pt x="12883" y="901"/>
                  <a:pt x="12883" y="895"/>
                  <a:pt x="12889" y="895"/>
                </a:cubicBezTo>
                <a:cubicBezTo>
                  <a:pt x="12889" y="895"/>
                  <a:pt x="12895" y="895"/>
                  <a:pt x="12895" y="889"/>
                </a:cubicBezTo>
                <a:cubicBezTo>
                  <a:pt x="12907" y="889"/>
                  <a:pt x="12913" y="889"/>
                  <a:pt x="12918" y="889"/>
                </a:cubicBezTo>
                <a:cubicBezTo>
                  <a:pt x="12924" y="884"/>
                  <a:pt x="12924" y="884"/>
                  <a:pt x="12924" y="877"/>
                </a:cubicBezTo>
                <a:cubicBezTo>
                  <a:pt x="12924" y="872"/>
                  <a:pt x="12918" y="866"/>
                  <a:pt x="12918" y="866"/>
                </a:cubicBezTo>
                <a:cubicBezTo>
                  <a:pt x="12918" y="860"/>
                  <a:pt x="12913" y="854"/>
                  <a:pt x="12913" y="854"/>
                </a:cubicBezTo>
                <a:cubicBezTo>
                  <a:pt x="12913" y="848"/>
                  <a:pt x="12913" y="842"/>
                  <a:pt x="12907" y="842"/>
                </a:cubicBezTo>
                <a:cubicBezTo>
                  <a:pt x="12901" y="836"/>
                  <a:pt x="12895" y="842"/>
                  <a:pt x="12883" y="842"/>
                </a:cubicBezTo>
                <a:cubicBezTo>
                  <a:pt x="12877" y="842"/>
                  <a:pt x="12877" y="836"/>
                  <a:pt x="12871" y="836"/>
                </a:cubicBezTo>
                <a:cubicBezTo>
                  <a:pt x="12859" y="836"/>
                  <a:pt x="12859" y="836"/>
                  <a:pt x="12859" y="836"/>
                </a:cubicBezTo>
                <a:cubicBezTo>
                  <a:pt x="12847" y="836"/>
                  <a:pt x="12847" y="836"/>
                  <a:pt x="12847" y="836"/>
                </a:cubicBezTo>
                <a:cubicBezTo>
                  <a:pt x="12841" y="836"/>
                  <a:pt x="12841" y="836"/>
                  <a:pt x="12835" y="836"/>
                </a:cubicBezTo>
                <a:cubicBezTo>
                  <a:pt x="12824" y="836"/>
                  <a:pt x="12818" y="836"/>
                  <a:pt x="12812" y="836"/>
                </a:cubicBezTo>
                <a:cubicBezTo>
                  <a:pt x="12800" y="842"/>
                  <a:pt x="12794" y="842"/>
                  <a:pt x="12788" y="848"/>
                </a:cubicBezTo>
                <a:cubicBezTo>
                  <a:pt x="12788" y="854"/>
                  <a:pt x="12788" y="860"/>
                  <a:pt x="12788" y="860"/>
                </a:cubicBezTo>
                <a:cubicBezTo>
                  <a:pt x="12782" y="866"/>
                  <a:pt x="12782" y="866"/>
                  <a:pt x="12782" y="872"/>
                </a:cubicBezTo>
                <a:cubicBezTo>
                  <a:pt x="12776" y="877"/>
                  <a:pt x="12776" y="877"/>
                  <a:pt x="12770" y="877"/>
                </a:cubicBezTo>
                <a:cubicBezTo>
                  <a:pt x="12758" y="884"/>
                  <a:pt x="12752" y="877"/>
                  <a:pt x="12747" y="877"/>
                </a:cubicBezTo>
                <a:cubicBezTo>
                  <a:pt x="12741" y="877"/>
                  <a:pt x="12741" y="877"/>
                  <a:pt x="12735" y="877"/>
                </a:cubicBezTo>
                <a:cubicBezTo>
                  <a:pt x="12729" y="884"/>
                  <a:pt x="12729" y="884"/>
                  <a:pt x="12723" y="884"/>
                </a:cubicBezTo>
                <a:cubicBezTo>
                  <a:pt x="12717" y="889"/>
                  <a:pt x="12717" y="895"/>
                  <a:pt x="12711" y="895"/>
                </a:cubicBezTo>
                <a:cubicBezTo>
                  <a:pt x="12705" y="895"/>
                  <a:pt x="12705" y="901"/>
                  <a:pt x="12699" y="901"/>
                </a:cubicBezTo>
                <a:cubicBezTo>
                  <a:pt x="12699" y="901"/>
                  <a:pt x="12693" y="901"/>
                  <a:pt x="12687" y="901"/>
                </a:cubicBezTo>
                <a:cubicBezTo>
                  <a:pt x="12681" y="901"/>
                  <a:pt x="12675" y="901"/>
                  <a:pt x="12664" y="901"/>
                </a:cubicBezTo>
                <a:cubicBezTo>
                  <a:pt x="12658" y="901"/>
                  <a:pt x="12658" y="901"/>
                  <a:pt x="12652" y="901"/>
                </a:cubicBezTo>
                <a:cubicBezTo>
                  <a:pt x="12646" y="907"/>
                  <a:pt x="12640" y="907"/>
                  <a:pt x="12640" y="907"/>
                </a:cubicBezTo>
                <a:cubicBezTo>
                  <a:pt x="12634" y="913"/>
                  <a:pt x="12628" y="913"/>
                  <a:pt x="12628" y="913"/>
                </a:cubicBezTo>
                <a:cubicBezTo>
                  <a:pt x="12622" y="913"/>
                  <a:pt x="12622" y="919"/>
                  <a:pt x="12616" y="919"/>
                </a:cubicBezTo>
                <a:cubicBezTo>
                  <a:pt x="12610" y="919"/>
                  <a:pt x="12610" y="919"/>
                  <a:pt x="12604" y="919"/>
                </a:cubicBezTo>
                <a:cubicBezTo>
                  <a:pt x="12586" y="925"/>
                  <a:pt x="12580" y="919"/>
                  <a:pt x="12563" y="919"/>
                </a:cubicBezTo>
                <a:cubicBezTo>
                  <a:pt x="12557" y="919"/>
                  <a:pt x="12551" y="919"/>
                  <a:pt x="12539" y="919"/>
                </a:cubicBezTo>
                <a:cubicBezTo>
                  <a:pt x="12527" y="919"/>
                  <a:pt x="12527" y="919"/>
                  <a:pt x="12527" y="919"/>
                </a:cubicBezTo>
                <a:cubicBezTo>
                  <a:pt x="12521" y="919"/>
                  <a:pt x="12521" y="919"/>
                  <a:pt x="12515" y="919"/>
                </a:cubicBezTo>
                <a:cubicBezTo>
                  <a:pt x="12503" y="919"/>
                  <a:pt x="12498" y="919"/>
                  <a:pt x="12492" y="919"/>
                </a:cubicBezTo>
                <a:cubicBezTo>
                  <a:pt x="12486" y="919"/>
                  <a:pt x="12480" y="925"/>
                  <a:pt x="12480" y="925"/>
                </a:cubicBezTo>
                <a:cubicBezTo>
                  <a:pt x="12468" y="931"/>
                  <a:pt x="12462" y="931"/>
                  <a:pt x="12456" y="937"/>
                </a:cubicBezTo>
                <a:cubicBezTo>
                  <a:pt x="12450" y="937"/>
                  <a:pt x="12450" y="943"/>
                  <a:pt x="12450" y="949"/>
                </a:cubicBezTo>
                <a:cubicBezTo>
                  <a:pt x="12444" y="955"/>
                  <a:pt x="12438" y="961"/>
                  <a:pt x="12432" y="966"/>
                </a:cubicBezTo>
                <a:cubicBezTo>
                  <a:pt x="12355" y="966"/>
                  <a:pt x="12355" y="966"/>
                  <a:pt x="12355" y="966"/>
                </a:cubicBezTo>
                <a:cubicBezTo>
                  <a:pt x="12349" y="972"/>
                  <a:pt x="12349" y="972"/>
                  <a:pt x="12343" y="978"/>
                </a:cubicBezTo>
                <a:cubicBezTo>
                  <a:pt x="12337" y="978"/>
                  <a:pt x="12337" y="984"/>
                  <a:pt x="12337" y="990"/>
                </a:cubicBezTo>
                <a:cubicBezTo>
                  <a:pt x="12332" y="990"/>
                  <a:pt x="12332" y="996"/>
                  <a:pt x="12325" y="1002"/>
                </a:cubicBezTo>
                <a:cubicBezTo>
                  <a:pt x="12325" y="1002"/>
                  <a:pt x="12320" y="1002"/>
                  <a:pt x="12314" y="1002"/>
                </a:cubicBezTo>
                <a:cubicBezTo>
                  <a:pt x="12308" y="1008"/>
                  <a:pt x="12302" y="1002"/>
                  <a:pt x="12296" y="1008"/>
                </a:cubicBezTo>
                <a:cubicBezTo>
                  <a:pt x="12296" y="1008"/>
                  <a:pt x="12290" y="1008"/>
                  <a:pt x="12284" y="1008"/>
                </a:cubicBezTo>
                <a:cubicBezTo>
                  <a:pt x="12284" y="1014"/>
                  <a:pt x="12278" y="1014"/>
                  <a:pt x="12272" y="1020"/>
                </a:cubicBezTo>
                <a:cubicBezTo>
                  <a:pt x="12272" y="1020"/>
                  <a:pt x="12272" y="1026"/>
                  <a:pt x="12272" y="1032"/>
                </a:cubicBezTo>
                <a:cubicBezTo>
                  <a:pt x="12272" y="1038"/>
                  <a:pt x="12272" y="1044"/>
                  <a:pt x="12272" y="1055"/>
                </a:cubicBezTo>
                <a:cubicBezTo>
                  <a:pt x="12266" y="1055"/>
                  <a:pt x="12266" y="1050"/>
                  <a:pt x="12260" y="1050"/>
                </a:cubicBezTo>
                <a:cubicBezTo>
                  <a:pt x="12243" y="1050"/>
                  <a:pt x="12237" y="1050"/>
                  <a:pt x="12225" y="1050"/>
                </a:cubicBezTo>
                <a:cubicBezTo>
                  <a:pt x="12219" y="1050"/>
                  <a:pt x="12219" y="1055"/>
                  <a:pt x="12213" y="1055"/>
                </a:cubicBezTo>
                <a:cubicBezTo>
                  <a:pt x="12213" y="1061"/>
                  <a:pt x="12219" y="1061"/>
                  <a:pt x="12219" y="1067"/>
                </a:cubicBezTo>
                <a:cubicBezTo>
                  <a:pt x="12219" y="1079"/>
                  <a:pt x="12213" y="1085"/>
                  <a:pt x="12207" y="1091"/>
                </a:cubicBezTo>
                <a:cubicBezTo>
                  <a:pt x="12201" y="1097"/>
                  <a:pt x="12195" y="1097"/>
                  <a:pt x="12195" y="1103"/>
                </a:cubicBezTo>
                <a:lnTo>
                  <a:pt x="12195" y="1109"/>
                </a:lnTo>
                <a:cubicBezTo>
                  <a:pt x="12195" y="1121"/>
                  <a:pt x="12195" y="1121"/>
                  <a:pt x="12195" y="1121"/>
                </a:cubicBezTo>
                <a:cubicBezTo>
                  <a:pt x="12195" y="1144"/>
                  <a:pt x="12195" y="1144"/>
                  <a:pt x="12195" y="1144"/>
                </a:cubicBezTo>
                <a:cubicBezTo>
                  <a:pt x="12189" y="1144"/>
                  <a:pt x="12183" y="1150"/>
                  <a:pt x="12177" y="1150"/>
                </a:cubicBezTo>
                <a:cubicBezTo>
                  <a:pt x="12166" y="1150"/>
                  <a:pt x="12154" y="1144"/>
                  <a:pt x="12142" y="1150"/>
                </a:cubicBezTo>
                <a:cubicBezTo>
                  <a:pt x="12136" y="1150"/>
                  <a:pt x="12124" y="1150"/>
                  <a:pt x="12118" y="1156"/>
                </a:cubicBezTo>
                <a:cubicBezTo>
                  <a:pt x="12112" y="1162"/>
                  <a:pt x="12106" y="1162"/>
                  <a:pt x="12106" y="1168"/>
                </a:cubicBezTo>
                <a:cubicBezTo>
                  <a:pt x="12094" y="1174"/>
                  <a:pt x="12088" y="1180"/>
                  <a:pt x="12088" y="1186"/>
                </a:cubicBezTo>
                <a:cubicBezTo>
                  <a:pt x="12088" y="1192"/>
                  <a:pt x="12094" y="1198"/>
                  <a:pt x="12094" y="1204"/>
                </a:cubicBezTo>
                <a:cubicBezTo>
                  <a:pt x="12100" y="1204"/>
                  <a:pt x="12100" y="1204"/>
                  <a:pt x="12106" y="1198"/>
                </a:cubicBezTo>
                <a:cubicBezTo>
                  <a:pt x="12112" y="1198"/>
                  <a:pt x="12118" y="1192"/>
                  <a:pt x="12124" y="1192"/>
                </a:cubicBezTo>
                <a:cubicBezTo>
                  <a:pt x="12130" y="1192"/>
                  <a:pt x="12136" y="1192"/>
                  <a:pt x="12142" y="1192"/>
                </a:cubicBezTo>
                <a:cubicBezTo>
                  <a:pt x="12136" y="1204"/>
                  <a:pt x="12136" y="1204"/>
                  <a:pt x="12136" y="1210"/>
                </a:cubicBezTo>
                <a:cubicBezTo>
                  <a:pt x="12136" y="1215"/>
                  <a:pt x="12136" y="1215"/>
                  <a:pt x="12136" y="1215"/>
                </a:cubicBezTo>
                <a:cubicBezTo>
                  <a:pt x="12136" y="1221"/>
                  <a:pt x="12142" y="1227"/>
                  <a:pt x="12142" y="1227"/>
                </a:cubicBezTo>
                <a:cubicBezTo>
                  <a:pt x="12136" y="1227"/>
                  <a:pt x="12118" y="1233"/>
                  <a:pt x="12112" y="1233"/>
                </a:cubicBezTo>
                <a:close/>
                <a:moveTo>
                  <a:pt x="12972" y="1263"/>
                </a:moveTo>
                <a:lnTo>
                  <a:pt x="12972" y="1263"/>
                </a:lnTo>
                <a:cubicBezTo>
                  <a:pt x="12978" y="1263"/>
                  <a:pt x="12984" y="1257"/>
                  <a:pt x="12990" y="1257"/>
                </a:cubicBezTo>
                <a:cubicBezTo>
                  <a:pt x="12990" y="1257"/>
                  <a:pt x="12996" y="1257"/>
                  <a:pt x="13002" y="1257"/>
                </a:cubicBezTo>
                <a:cubicBezTo>
                  <a:pt x="13002" y="1257"/>
                  <a:pt x="13007" y="1251"/>
                  <a:pt x="13013" y="1251"/>
                </a:cubicBezTo>
                <a:cubicBezTo>
                  <a:pt x="13019" y="1251"/>
                  <a:pt x="13025" y="1251"/>
                  <a:pt x="13037" y="1251"/>
                </a:cubicBezTo>
                <a:cubicBezTo>
                  <a:pt x="13043" y="1251"/>
                  <a:pt x="13043" y="1251"/>
                  <a:pt x="13043" y="1251"/>
                </a:cubicBezTo>
                <a:cubicBezTo>
                  <a:pt x="13049" y="1251"/>
                  <a:pt x="13055" y="1245"/>
                  <a:pt x="13055" y="1245"/>
                </a:cubicBezTo>
                <a:cubicBezTo>
                  <a:pt x="13055" y="1239"/>
                  <a:pt x="13061" y="1233"/>
                  <a:pt x="13055" y="1233"/>
                </a:cubicBezTo>
                <a:cubicBezTo>
                  <a:pt x="13055" y="1227"/>
                  <a:pt x="13055" y="1221"/>
                  <a:pt x="13049" y="1221"/>
                </a:cubicBezTo>
                <a:cubicBezTo>
                  <a:pt x="13043" y="1215"/>
                  <a:pt x="13043" y="1215"/>
                  <a:pt x="13037" y="1215"/>
                </a:cubicBezTo>
                <a:cubicBezTo>
                  <a:pt x="13031" y="1215"/>
                  <a:pt x="13031" y="1210"/>
                  <a:pt x="13025" y="1210"/>
                </a:cubicBezTo>
                <a:cubicBezTo>
                  <a:pt x="13019" y="1210"/>
                  <a:pt x="13019" y="1210"/>
                  <a:pt x="13013" y="1210"/>
                </a:cubicBezTo>
                <a:cubicBezTo>
                  <a:pt x="13002" y="1210"/>
                  <a:pt x="13002" y="1215"/>
                  <a:pt x="12990" y="1221"/>
                </a:cubicBezTo>
                <a:cubicBezTo>
                  <a:pt x="12984" y="1221"/>
                  <a:pt x="12984" y="1227"/>
                  <a:pt x="12978" y="1233"/>
                </a:cubicBezTo>
                <a:cubicBezTo>
                  <a:pt x="12972" y="1239"/>
                  <a:pt x="12966" y="1245"/>
                  <a:pt x="12960" y="1251"/>
                </a:cubicBezTo>
                <a:cubicBezTo>
                  <a:pt x="12960" y="1257"/>
                  <a:pt x="12966" y="1263"/>
                  <a:pt x="12972" y="1263"/>
                </a:cubicBezTo>
                <a:close/>
                <a:moveTo>
                  <a:pt x="12563" y="356"/>
                </a:moveTo>
                <a:lnTo>
                  <a:pt x="12563" y="356"/>
                </a:lnTo>
                <a:cubicBezTo>
                  <a:pt x="12569" y="368"/>
                  <a:pt x="12569" y="368"/>
                  <a:pt x="12569" y="368"/>
                </a:cubicBezTo>
                <a:cubicBezTo>
                  <a:pt x="12575" y="374"/>
                  <a:pt x="12580" y="379"/>
                  <a:pt x="12592" y="386"/>
                </a:cubicBezTo>
                <a:cubicBezTo>
                  <a:pt x="12598" y="391"/>
                  <a:pt x="12598" y="391"/>
                  <a:pt x="12604" y="397"/>
                </a:cubicBezTo>
                <a:cubicBezTo>
                  <a:pt x="12610" y="403"/>
                  <a:pt x="12622" y="403"/>
                  <a:pt x="12634" y="403"/>
                </a:cubicBezTo>
                <a:cubicBezTo>
                  <a:pt x="12640" y="403"/>
                  <a:pt x="12646" y="403"/>
                  <a:pt x="12652" y="403"/>
                </a:cubicBezTo>
                <a:cubicBezTo>
                  <a:pt x="12652" y="397"/>
                  <a:pt x="12658" y="397"/>
                  <a:pt x="12658" y="397"/>
                </a:cubicBezTo>
                <a:cubicBezTo>
                  <a:pt x="12664" y="391"/>
                  <a:pt x="12669" y="391"/>
                  <a:pt x="12669" y="391"/>
                </a:cubicBezTo>
                <a:cubicBezTo>
                  <a:pt x="12675" y="386"/>
                  <a:pt x="12675" y="379"/>
                  <a:pt x="12675" y="379"/>
                </a:cubicBezTo>
                <a:cubicBezTo>
                  <a:pt x="12681" y="374"/>
                  <a:pt x="12681" y="368"/>
                  <a:pt x="12687" y="368"/>
                </a:cubicBezTo>
                <a:cubicBezTo>
                  <a:pt x="12687" y="362"/>
                  <a:pt x="12693" y="368"/>
                  <a:pt x="12699" y="362"/>
                </a:cubicBezTo>
                <a:cubicBezTo>
                  <a:pt x="12699" y="362"/>
                  <a:pt x="12705" y="362"/>
                  <a:pt x="12711" y="356"/>
                </a:cubicBezTo>
                <a:cubicBezTo>
                  <a:pt x="12711" y="356"/>
                  <a:pt x="12717" y="356"/>
                  <a:pt x="12723" y="350"/>
                </a:cubicBezTo>
                <a:cubicBezTo>
                  <a:pt x="12729" y="350"/>
                  <a:pt x="12735" y="350"/>
                  <a:pt x="12741" y="344"/>
                </a:cubicBezTo>
                <a:cubicBezTo>
                  <a:pt x="12741" y="338"/>
                  <a:pt x="12741" y="338"/>
                  <a:pt x="12741" y="338"/>
                </a:cubicBezTo>
                <a:cubicBezTo>
                  <a:pt x="12735" y="332"/>
                  <a:pt x="12735" y="332"/>
                  <a:pt x="12729" y="332"/>
                </a:cubicBezTo>
                <a:cubicBezTo>
                  <a:pt x="12717" y="332"/>
                  <a:pt x="12717" y="332"/>
                  <a:pt x="12717" y="332"/>
                </a:cubicBezTo>
                <a:cubicBezTo>
                  <a:pt x="12717" y="332"/>
                  <a:pt x="12711" y="326"/>
                  <a:pt x="12705" y="326"/>
                </a:cubicBezTo>
                <a:cubicBezTo>
                  <a:pt x="12699" y="326"/>
                  <a:pt x="12693" y="326"/>
                  <a:pt x="12687" y="326"/>
                </a:cubicBezTo>
                <a:cubicBezTo>
                  <a:pt x="12681" y="326"/>
                  <a:pt x="12675" y="326"/>
                  <a:pt x="12669" y="326"/>
                </a:cubicBezTo>
                <a:cubicBezTo>
                  <a:pt x="12669" y="326"/>
                  <a:pt x="12664" y="326"/>
                  <a:pt x="12658" y="332"/>
                </a:cubicBezTo>
                <a:cubicBezTo>
                  <a:pt x="12658" y="332"/>
                  <a:pt x="12664" y="338"/>
                  <a:pt x="12658" y="338"/>
                </a:cubicBezTo>
                <a:cubicBezTo>
                  <a:pt x="12652" y="344"/>
                  <a:pt x="12652" y="338"/>
                  <a:pt x="12646" y="338"/>
                </a:cubicBezTo>
                <a:cubicBezTo>
                  <a:pt x="12634" y="344"/>
                  <a:pt x="12622" y="338"/>
                  <a:pt x="12610" y="338"/>
                </a:cubicBezTo>
                <a:cubicBezTo>
                  <a:pt x="12610" y="344"/>
                  <a:pt x="12604" y="344"/>
                  <a:pt x="12598" y="344"/>
                </a:cubicBezTo>
                <a:cubicBezTo>
                  <a:pt x="12598" y="344"/>
                  <a:pt x="12592" y="350"/>
                  <a:pt x="12586" y="350"/>
                </a:cubicBezTo>
                <a:cubicBezTo>
                  <a:pt x="12586" y="356"/>
                  <a:pt x="12580" y="362"/>
                  <a:pt x="12580" y="362"/>
                </a:cubicBezTo>
                <a:cubicBezTo>
                  <a:pt x="12575" y="362"/>
                  <a:pt x="12569" y="356"/>
                  <a:pt x="12563" y="356"/>
                </a:cubicBezTo>
                <a:close/>
                <a:moveTo>
                  <a:pt x="12426" y="356"/>
                </a:moveTo>
                <a:lnTo>
                  <a:pt x="12426" y="356"/>
                </a:lnTo>
                <a:cubicBezTo>
                  <a:pt x="12426" y="362"/>
                  <a:pt x="12426" y="362"/>
                  <a:pt x="12426" y="368"/>
                </a:cubicBezTo>
                <a:cubicBezTo>
                  <a:pt x="12420" y="368"/>
                  <a:pt x="12426" y="374"/>
                  <a:pt x="12426" y="379"/>
                </a:cubicBezTo>
                <a:cubicBezTo>
                  <a:pt x="12420" y="379"/>
                  <a:pt x="12414" y="379"/>
                  <a:pt x="12414" y="379"/>
                </a:cubicBezTo>
                <a:cubicBezTo>
                  <a:pt x="12403" y="386"/>
                  <a:pt x="12397" y="391"/>
                  <a:pt x="12391" y="397"/>
                </a:cubicBezTo>
                <a:cubicBezTo>
                  <a:pt x="12385" y="397"/>
                  <a:pt x="12385" y="403"/>
                  <a:pt x="12385" y="409"/>
                </a:cubicBezTo>
                <a:cubicBezTo>
                  <a:pt x="12397" y="415"/>
                  <a:pt x="12397" y="415"/>
                  <a:pt x="12397" y="415"/>
                </a:cubicBezTo>
                <a:cubicBezTo>
                  <a:pt x="12397" y="415"/>
                  <a:pt x="12403" y="421"/>
                  <a:pt x="12409" y="421"/>
                </a:cubicBezTo>
                <a:cubicBezTo>
                  <a:pt x="12414" y="421"/>
                  <a:pt x="12414" y="421"/>
                  <a:pt x="12426" y="421"/>
                </a:cubicBezTo>
                <a:lnTo>
                  <a:pt x="12426" y="421"/>
                </a:lnTo>
                <a:cubicBezTo>
                  <a:pt x="12432" y="421"/>
                  <a:pt x="12438" y="415"/>
                  <a:pt x="12438" y="415"/>
                </a:cubicBezTo>
                <a:cubicBezTo>
                  <a:pt x="12444" y="415"/>
                  <a:pt x="12450" y="415"/>
                  <a:pt x="12456" y="415"/>
                </a:cubicBezTo>
                <a:cubicBezTo>
                  <a:pt x="12474" y="415"/>
                  <a:pt x="12474" y="415"/>
                  <a:pt x="12474" y="415"/>
                </a:cubicBezTo>
                <a:cubicBezTo>
                  <a:pt x="12480" y="415"/>
                  <a:pt x="12486" y="415"/>
                  <a:pt x="12492" y="415"/>
                </a:cubicBezTo>
                <a:cubicBezTo>
                  <a:pt x="12503" y="421"/>
                  <a:pt x="12515" y="421"/>
                  <a:pt x="12533" y="415"/>
                </a:cubicBezTo>
                <a:cubicBezTo>
                  <a:pt x="12539" y="415"/>
                  <a:pt x="12539" y="415"/>
                  <a:pt x="12545" y="415"/>
                </a:cubicBezTo>
                <a:cubicBezTo>
                  <a:pt x="12539" y="409"/>
                  <a:pt x="12533" y="403"/>
                  <a:pt x="12533" y="403"/>
                </a:cubicBezTo>
                <a:cubicBezTo>
                  <a:pt x="12527" y="397"/>
                  <a:pt x="12527" y="397"/>
                  <a:pt x="12521" y="391"/>
                </a:cubicBezTo>
                <a:cubicBezTo>
                  <a:pt x="12521" y="386"/>
                  <a:pt x="12527" y="379"/>
                  <a:pt x="12521" y="379"/>
                </a:cubicBezTo>
                <a:cubicBezTo>
                  <a:pt x="12521" y="368"/>
                  <a:pt x="12509" y="362"/>
                  <a:pt x="12509" y="356"/>
                </a:cubicBezTo>
                <a:cubicBezTo>
                  <a:pt x="12509" y="350"/>
                  <a:pt x="12509" y="338"/>
                  <a:pt x="12509" y="332"/>
                </a:cubicBezTo>
                <a:cubicBezTo>
                  <a:pt x="12492" y="332"/>
                  <a:pt x="12492" y="332"/>
                  <a:pt x="12492" y="332"/>
                </a:cubicBezTo>
                <a:cubicBezTo>
                  <a:pt x="12486" y="332"/>
                  <a:pt x="12486" y="332"/>
                  <a:pt x="12480" y="332"/>
                </a:cubicBezTo>
                <a:cubicBezTo>
                  <a:pt x="12474" y="338"/>
                  <a:pt x="12474" y="338"/>
                  <a:pt x="12474" y="344"/>
                </a:cubicBezTo>
                <a:cubicBezTo>
                  <a:pt x="12468" y="350"/>
                  <a:pt x="12468" y="350"/>
                  <a:pt x="12462" y="356"/>
                </a:cubicBezTo>
                <a:cubicBezTo>
                  <a:pt x="12456" y="356"/>
                  <a:pt x="12450" y="356"/>
                  <a:pt x="12450" y="356"/>
                </a:cubicBezTo>
                <a:cubicBezTo>
                  <a:pt x="12444" y="362"/>
                  <a:pt x="12444" y="362"/>
                  <a:pt x="12438" y="362"/>
                </a:cubicBezTo>
                <a:lnTo>
                  <a:pt x="12426" y="356"/>
                </a:lnTo>
                <a:close/>
                <a:moveTo>
                  <a:pt x="12403" y="457"/>
                </a:moveTo>
                <a:lnTo>
                  <a:pt x="12403" y="457"/>
                </a:lnTo>
                <a:cubicBezTo>
                  <a:pt x="12397" y="457"/>
                  <a:pt x="12397" y="463"/>
                  <a:pt x="12391" y="463"/>
                </a:cubicBezTo>
                <a:cubicBezTo>
                  <a:pt x="12379" y="463"/>
                  <a:pt x="12379" y="463"/>
                  <a:pt x="12379" y="463"/>
                </a:cubicBezTo>
                <a:cubicBezTo>
                  <a:pt x="12373" y="463"/>
                  <a:pt x="12373" y="468"/>
                  <a:pt x="12367" y="468"/>
                </a:cubicBezTo>
                <a:cubicBezTo>
                  <a:pt x="12355" y="468"/>
                  <a:pt x="12355" y="468"/>
                  <a:pt x="12355" y="468"/>
                </a:cubicBezTo>
                <a:cubicBezTo>
                  <a:pt x="12361" y="468"/>
                  <a:pt x="12355" y="474"/>
                  <a:pt x="12355" y="480"/>
                </a:cubicBezTo>
                <a:cubicBezTo>
                  <a:pt x="12361" y="480"/>
                  <a:pt x="12361" y="486"/>
                  <a:pt x="12361" y="492"/>
                </a:cubicBezTo>
                <a:cubicBezTo>
                  <a:pt x="12367" y="492"/>
                  <a:pt x="12373" y="492"/>
                  <a:pt x="12379" y="492"/>
                </a:cubicBezTo>
                <a:cubicBezTo>
                  <a:pt x="12379" y="492"/>
                  <a:pt x="12385" y="492"/>
                  <a:pt x="12391" y="492"/>
                </a:cubicBezTo>
                <a:cubicBezTo>
                  <a:pt x="12391" y="486"/>
                  <a:pt x="12397" y="486"/>
                  <a:pt x="12403" y="486"/>
                </a:cubicBezTo>
                <a:cubicBezTo>
                  <a:pt x="12409" y="480"/>
                  <a:pt x="12414" y="480"/>
                  <a:pt x="12426" y="480"/>
                </a:cubicBezTo>
                <a:cubicBezTo>
                  <a:pt x="12420" y="474"/>
                  <a:pt x="12426" y="468"/>
                  <a:pt x="12426" y="468"/>
                </a:cubicBezTo>
                <a:cubicBezTo>
                  <a:pt x="12420" y="463"/>
                  <a:pt x="12414" y="463"/>
                  <a:pt x="12414" y="457"/>
                </a:cubicBezTo>
                <a:cubicBezTo>
                  <a:pt x="12409" y="457"/>
                  <a:pt x="12409" y="457"/>
                  <a:pt x="12403" y="457"/>
                </a:cubicBezTo>
                <a:close/>
                <a:moveTo>
                  <a:pt x="12201" y="439"/>
                </a:moveTo>
                <a:lnTo>
                  <a:pt x="12201" y="439"/>
                </a:lnTo>
                <a:cubicBezTo>
                  <a:pt x="12201" y="474"/>
                  <a:pt x="12201" y="474"/>
                  <a:pt x="12201" y="474"/>
                </a:cubicBezTo>
                <a:cubicBezTo>
                  <a:pt x="12254" y="474"/>
                  <a:pt x="12254" y="474"/>
                  <a:pt x="12254" y="474"/>
                </a:cubicBezTo>
                <a:cubicBezTo>
                  <a:pt x="12260" y="468"/>
                  <a:pt x="12266" y="468"/>
                  <a:pt x="12266" y="463"/>
                </a:cubicBezTo>
                <a:cubicBezTo>
                  <a:pt x="12266" y="463"/>
                  <a:pt x="12266" y="457"/>
                  <a:pt x="12266" y="451"/>
                </a:cubicBezTo>
                <a:cubicBezTo>
                  <a:pt x="12266" y="451"/>
                  <a:pt x="12272" y="451"/>
                  <a:pt x="12272" y="445"/>
                </a:cubicBezTo>
                <a:cubicBezTo>
                  <a:pt x="12272" y="457"/>
                  <a:pt x="12272" y="468"/>
                  <a:pt x="12278" y="474"/>
                </a:cubicBezTo>
                <a:cubicBezTo>
                  <a:pt x="12284" y="480"/>
                  <a:pt x="12290" y="480"/>
                  <a:pt x="12296" y="480"/>
                </a:cubicBezTo>
                <a:cubicBezTo>
                  <a:pt x="12302" y="480"/>
                  <a:pt x="12302" y="474"/>
                  <a:pt x="12308" y="474"/>
                </a:cubicBezTo>
                <a:cubicBezTo>
                  <a:pt x="12314" y="474"/>
                  <a:pt x="12314" y="474"/>
                  <a:pt x="12320" y="474"/>
                </a:cubicBezTo>
                <a:cubicBezTo>
                  <a:pt x="12320" y="463"/>
                  <a:pt x="12320" y="457"/>
                  <a:pt x="12320" y="439"/>
                </a:cubicBezTo>
                <a:cubicBezTo>
                  <a:pt x="12367" y="439"/>
                  <a:pt x="12367" y="439"/>
                  <a:pt x="12367" y="439"/>
                </a:cubicBezTo>
                <a:cubicBezTo>
                  <a:pt x="12367" y="427"/>
                  <a:pt x="12367" y="427"/>
                  <a:pt x="12367" y="427"/>
                </a:cubicBezTo>
                <a:cubicBezTo>
                  <a:pt x="12367" y="427"/>
                  <a:pt x="12367" y="421"/>
                  <a:pt x="12367" y="415"/>
                </a:cubicBezTo>
                <a:cubicBezTo>
                  <a:pt x="12284" y="415"/>
                  <a:pt x="12284" y="415"/>
                  <a:pt x="12284" y="415"/>
                </a:cubicBezTo>
                <a:cubicBezTo>
                  <a:pt x="12272" y="415"/>
                  <a:pt x="12266" y="421"/>
                  <a:pt x="12260" y="427"/>
                </a:cubicBezTo>
                <a:cubicBezTo>
                  <a:pt x="12254" y="427"/>
                  <a:pt x="12248" y="433"/>
                  <a:pt x="12243" y="433"/>
                </a:cubicBezTo>
                <a:cubicBezTo>
                  <a:pt x="12237" y="433"/>
                  <a:pt x="12237" y="439"/>
                  <a:pt x="12231" y="439"/>
                </a:cubicBezTo>
                <a:cubicBezTo>
                  <a:pt x="12225" y="445"/>
                  <a:pt x="12213" y="445"/>
                  <a:pt x="12201" y="451"/>
                </a:cubicBezTo>
                <a:lnTo>
                  <a:pt x="12201" y="439"/>
                </a:lnTo>
                <a:close/>
                <a:moveTo>
                  <a:pt x="12041" y="445"/>
                </a:moveTo>
                <a:lnTo>
                  <a:pt x="12041" y="445"/>
                </a:lnTo>
                <a:cubicBezTo>
                  <a:pt x="12041" y="445"/>
                  <a:pt x="12053" y="445"/>
                  <a:pt x="12053" y="439"/>
                </a:cubicBezTo>
                <a:cubicBezTo>
                  <a:pt x="12053" y="439"/>
                  <a:pt x="12053" y="433"/>
                  <a:pt x="12053" y="427"/>
                </a:cubicBezTo>
                <a:cubicBezTo>
                  <a:pt x="12053" y="427"/>
                  <a:pt x="12053" y="421"/>
                  <a:pt x="12059" y="415"/>
                </a:cubicBezTo>
                <a:cubicBezTo>
                  <a:pt x="12065" y="415"/>
                  <a:pt x="12071" y="421"/>
                  <a:pt x="12082" y="415"/>
                </a:cubicBezTo>
                <a:cubicBezTo>
                  <a:pt x="12082" y="415"/>
                  <a:pt x="12088" y="415"/>
                  <a:pt x="12094" y="415"/>
                </a:cubicBezTo>
                <a:cubicBezTo>
                  <a:pt x="12100" y="415"/>
                  <a:pt x="12100" y="409"/>
                  <a:pt x="12106" y="409"/>
                </a:cubicBezTo>
                <a:cubicBezTo>
                  <a:pt x="12112" y="403"/>
                  <a:pt x="12118" y="409"/>
                  <a:pt x="12124" y="409"/>
                </a:cubicBezTo>
                <a:cubicBezTo>
                  <a:pt x="12130" y="403"/>
                  <a:pt x="12136" y="397"/>
                  <a:pt x="12136" y="397"/>
                </a:cubicBezTo>
                <a:cubicBezTo>
                  <a:pt x="12142" y="397"/>
                  <a:pt x="12148" y="397"/>
                  <a:pt x="12148" y="397"/>
                </a:cubicBezTo>
                <a:cubicBezTo>
                  <a:pt x="12159" y="397"/>
                  <a:pt x="12166" y="397"/>
                  <a:pt x="12171" y="397"/>
                </a:cubicBezTo>
                <a:cubicBezTo>
                  <a:pt x="12177" y="397"/>
                  <a:pt x="12177" y="391"/>
                  <a:pt x="12183" y="391"/>
                </a:cubicBezTo>
                <a:cubicBezTo>
                  <a:pt x="12189" y="391"/>
                  <a:pt x="12183" y="379"/>
                  <a:pt x="12189" y="379"/>
                </a:cubicBezTo>
                <a:cubicBezTo>
                  <a:pt x="12201" y="379"/>
                  <a:pt x="12201" y="386"/>
                  <a:pt x="12213" y="391"/>
                </a:cubicBezTo>
                <a:cubicBezTo>
                  <a:pt x="12213" y="391"/>
                  <a:pt x="12219" y="391"/>
                  <a:pt x="12225" y="391"/>
                </a:cubicBezTo>
                <a:cubicBezTo>
                  <a:pt x="12231" y="391"/>
                  <a:pt x="12231" y="397"/>
                  <a:pt x="12237" y="397"/>
                </a:cubicBezTo>
                <a:cubicBezTo>
                  <a:pt x="12260" y="397"/>
                  <a:pt x="12260" y="397"/>
                  <a:pt x="12260" y="397"/>
                </a:cubicBezTo>
                <a:cubicBezTo>
                  <a:pt x="12260" y="391"/>
                  <a:pt x="12260" y="386"/>
                  <a:pt x="12260" y="386"/>
                </a:cubicBezTo>
                <a:cubicBezTo>
                  <a:pt x="12260" y="374"/>
                  <a:pt x="12254" y="368"/>
                  <a:pt x="12254" y="362"/>
                </a:cubicBezTo>
                <a:cubicBezTo>
                  <a:pt x="12254" y="350"/>
                  <a:pt x="12266" y="344"/>
                  <a:pt x="12272" y="344"/>
                </a:cubicBezTo>
                <a:cubicBezTo>
                  <a:pt x="12284" y="344"/>
                  <a:pt x="12284" y="350"/>
                  <a:pt x="12290" y="350"/>
                </a:cubicBezTo>
                <a:cubicBezTo>
                  <a:pt x="12296" y="356"/>
                  <a:pt x="12302" y="356"/>
                  <a:pt x="12302" y="356"/>
                </a:cubicBezTo>
                <a:cubicBezTo>
                  <a:pt x="12308" y="356"/>
                  <a:pt x="12308" y="362"/>
                  <a:pt x="12308" y="368"/>
                </a:cubicBezTo>
                <a:cubicBezTo>
                  <a:pt x="12320" y="374"/>
                  <a:pt x="12325" y="379"/>
                  <a:pt x="12337" y="379"/>
                </a:cubicBezTo>
                <a:cubicBezTo>
                  <a:pt x="12349" y="379"/>
                  <a:pt x="12355" y="374"/>
                  <a:pt x="12367" y="374"/>
                </a:cubicBezTo>
                <a:cubicBezTo>
                  <a:pt x="12367" y="368"/>
                  <a:pt x="12373" y="368"/>
                  <a:pt x="12373" y="362"/>
                </a:cubicBezTo>
                <a:cubicBezTo>
                  <a:pt x="12373" y="356"/>
                  <a:pt x="12367" y="356"/>
                  <a:pt x="12367" y="350"/>
                </a:cubicBezTo>
                <a:cubicBezTo>
                  <a:pt x="12367" y="338"/>
                  <a:pt x="12367" y="338"/>
                  <a:pt x="12367" y="338"/>
                </a:cubicBezTo>
                <a:cubicBezTo>
                  <a:pt x="12361" y="338"/>
                  <a:pt x="12355" y="332"/>
                  <a:pt x="12343" y="338"/>
                </a:cubicBezTo>
                <a:cubicBezTo>
                  <a:pt x="12337" y="338"/>
                  <a:pt x="12337" y="338"/>
                  <a:pt x="12332" y="338"/>
                </a:cubicBezTo>
                <a:cubicBezTo>
                  <a:pt x="12325" y="338"/>
                  <a:pt x="12320" y="338"/>
                  <a:pt x="12308" y="338"/>
                </a:cubicBezTo>
                <a:cubicBezTo>
                  <a:pt x="12308" y="338"/>
                  <a:pt x="12302" y="338"/>
                  <a:pt x="12296" y="338"/>
                </a:cubicBezTo>
                <a:cubicBezTo>
                  <a:pt x="12302" y="326"/>
                  <a:pt x="12302" y="326"/>
                  <a:pt x="12308" y="320"/>
                </a:cubicBezTo>
                <a:cubicBezTo>
                  <a:pt x="12314" y="314"/>
                  <a:pt x="12320" y="314"/>
                  <a:pt x="12325" y="308"/>
                </a:cubicBezTo>
                <a:cubicBezTo>
                  <a:pt x="12332" y="302"/>
                  <a:pt x="12332" y="297"/>
                  <a:pt x="12337" y="291"/>
                </a:cubicBezTo>
                <a:cubicBezTo>
                  <a:pt x="12332" y="279"/>
                  <a:pt x="12332" y="279"/>
                  <a:pt x="12332" y="279"/>
                </a:cubicBezTo>
                <a:cubicBezTo>
                  <a:pt x="12325" y="279"/>
                  <a:pt x="12325" y="279"/>
                  <a:pt x="12320" y="279"/>
                </a:cubicBezTo>
                <a:cubicBezTo>
                  <a:pt x="12314" y="279"/>
                  <a:pt x="12314" y="285"/>
                  <a:pt x="12308" y="285"/>
                </a:cubicBezTo>
                <a:cubicBezTo>
                  <a:pt x="12302" y="285"/>
                  <a:pt x="12296" y="285"/>
                  <a:pt x="12296" y="285"/>
                </a:cubicBezTo>
                <a:cubicBezTo>
                  <a:pt x="12284" y="285"/>
                  <a:pt x="12284" y="285"/>
                  <a:pt x="12284" y="285"/>
                </a:cubicBezTo>
                <a:cubicBezTo>
                  <a:pt x="12278" y="285"/>
                  <a:pt x="12278" y="291"/>
                  <a:pt x="12272" y="291"/>
                </a:cubicBezTo>
                <a:cubicBezTo>
                  <a:pt x="12266" y="291"/>
                  <a:pt x="12260" y="291"/>
                  <a:pt x="12260" y="291"/>
                </a:cubicBezTo>
                <a:cubicBezTo>
                  <a:pt x="12254" y="297"/>
                  <a:pt x="12248" y="297"/>
                  <a:pt x="12248" y="302"/>
                </a:cubicBezTo>
                <a:cubicBezTo>
                  <a:pt x="12248" y="302"/>
                  <a:pt x="12248" y="308"/>
                  <a:pt x="12248" y="314"/>
                </a:cubicBezTo>
                <a:cubicBezTo>
                  <a:pt x="12248" y="314"/>
                  <a:pt x="12248" y="320"/>
                  <a:pt x="12248" y="326"/>
                </a:cubicBezTo>
                <a:cubicBezTo>
                  <a:pt x="12248" y="332"/>
                  <a:pt x="12248" y="332"/>
                  <a:pt x="12248" y="338"/>
                </a:cubicBezTo>
                <a:cubicBezTo>
                  <a:pt x="12237" y="338"/>
                  <a:pt x="12231" y="338"/>
                  <a:pt x="12219" y="338"/>
                </a:cubicBezTo>
                <a:cubicBezTo>
                  <a:pt x="12219" y="338"/>
                  <a:pt x="12213" y="338"/>
                  <a:pt x="12207" y="338"/>
                </a:cubicBezTo>
                <a:cubicBezTo>
                  <a:pt x="12195" y="338"/>
                  <a:pt x="12195" y="338"/>
                  <a:pt x="12195" y="338"/>
                </a:cubicBezTo>
                <a:cubicBezTo>
                  <a:pt x="12183" y="338"/>
                  <a:pt x="12183" y="338"/>
                  <a:pt x="12183" y="338"/>
                </a:cubicBezTo>
                <a:cubicBezTo>
                  <a:pt x="12177" y="338"/>
                  <a:pt x="12171" y="332"/>
                  <a:pt x="12171" y="338"/>
                </a:cubicBezTo>
                <a:cubicBezTo>
                  <a:pt x="12166" y="338"/>
                  <a:pt x="12159" y="338"/>
                  <a:pt x="12159" y="344"/>
                </a:cubicBezTo>
                <a:cubicBezTo>
                  <a:pt x="12159" y="350"/>
                  <a:pt x="12166" y="356"/>
                  <a:pt x="12166" y="356"/>
                </a:cubicBezTo>
                <a:cubicBezTo>
                  <a:pt x="12159" y="362"/>
                  <a:pt x="12154" y="362"/>
                  <a:pt x="12154" y="362"/>
                </a:cubicBezTo>
                <a:cubicBezTo>
                  <a:pt x="12154" y="368"/>
                  <a:pt x="12159" y="368"/>
                  <a:pt x="12159" y="374"/>
                </a:cubicBezTo>
                <a:cubicBezTo>
                  <a:pt x="12159" y="397"/>
                  <a:pt x="12159" y="397"/>
                  <a:pt x="12159" y="397"/>
                </a:cubicBezTo>
                <a:cubicBezTo>
                  <a:pt x="12142" y="397"/>
                  <a:pt x="12130" y="397"/>
                  <a:pt x="12112" y="397"/>
                </a:cubicBezTo>
                <a:cubicBezTo>
                  <a:pt x="12106" y="397"/>
                  <a:pt x="12100" y="397"/>
                  <a:pt x="12100" y="403"/>
                </a:cubicBezTo>
                <a:cubicBezTo>
                  <a:pt x="12094" y="403"/>
                  <a:pt x="12088" y="403"/>
                  <a:pt x="12088" y="403"/>
                </a:cubicBezTo>
                <a:cubicBezTo>
                  <a:pt x="12082" y="403"/>
                  <a:pt x="12082" y="409"/>
                  <a:pt x="12077" y="409"/>
                </a:cubicBezTo>
                <a:cubicBezTo>
                  <a:pt x="12071" y="409"/>
                  <a:pt x="12065" y="409"/>
                  <a:pt x="12065" y="409"/>
                </a:cubicBezTo>
                <a:cubicBezTo>
                  <a:pt x="12059" y="409"/>
                  <a:pt x="12059" y="415"/>
                  <a:pt x="12053" y="415"/>
                </a:cubicBezTo>
                <a:cubicBezTo>
                  <a:pt x="12047" y="415"/>
                  <a:pt x="12047" y="421"/>
                  <a:pt x="12041" y="427"/>
                </a:cubicBezTo>
                <a:cubicBezTo>
                  <a:pt x="12029" y="439"/>
                  <a:pt x="12029" y="439"/>
                  <a:pt x="12029" y="439"/>
                </a:cubicBezTo>
                <a:lnTo>
                  <a:pt x="12041" y="445"/>
                </a:lnTo>
                <a:close/>
                <a:moveTo>
                  <a:pt x="11810" y="368"/>
                </a:moveTo>
                <a:lnTo>
                  <a:pt x="11810" y="368"/>
                </a:lnTo>
                <a:cubicBezTo>
                  <a:pt x="11804" y="368"/>
                  <a:pt x="11798" y="368"/>
                  <a:pt x="11792" y="368"/>
                </a:cubicBezTo>
                <a:cubicBezTo>
                  <a:pt x="11786" y="368"/>
                  <a:pt x="11780" y="374"/>
                  <a:pt x="11780" y="374"/>
                </a:cubicBezTo>
                <a:cubicBezTo>
                  <a:pt x="11774" y="379"/>
                  <a:pt x="11774" y="379"/>
                  <a:pt x="11768" y="379"/>
                </a:cubicBezTo>
                <a:cubicBezTo>
                  <a:pt x="11762" y="379"/>
                  <a:pt x="11762" y="379"/>
                  <a:pt x="11762" y="379"/>
                </a:cubicBezTo>
                <a:cubicBezTo>
                  <a:pt x="11756" y="379"/>
                  <a:pt x="11750" y="379"/>
                  <a:pt x="11745" y="379"/>
                </a:cubicBezTo>
                <a:cubicBezTo>
                  <a:pt x="11739" y="379"/>
                  <a:pt x="11739" y="374"/>
                  <a:pt x="11733" y="374"/>
                </a:cubicBezTo>
                <a:cubicBezTo>
                  <a:pt x="11727" y="374"/>
                  <a:pt x="11721" y="374"/>
                  <a:pt x="11721" y="368"/>
                </a:cubicBezTo>
                <a:cubicBezTo>
                  <a:pt x="11715" y="374"/>
                  <a:pt x="11715" y="379"/>
                  <a:pt x="11709" y="386"/>
                </a:cubicBezTo>
                <a:lnTo>
                  <a:pt x="11709" y="397"/>
                </a:lnTo>
                <a:cubicBezTo>
                  <a:pt x="11703" y="397"/>
                  <a:pt x="11703" y="403"/>
                  <a:pt x="11697" y="403"/>
                </a:cubicBezTo>
                <a:cubicBezTo>
                  <a:pt x="11691" y="403"/>
                  <a:pt x="11691" y="391"/>
                  <a:pt x="11685" y="391"/>
                </a:cubicBezTo>
                <a:cubicBezTo>
                  <a:pt x="11679" y="391"/>
                  <a:pt x="11679" y="391"/>
                  <a:pt x="11673" y="391"/>
                </a:cubicBezTo>
                <a:cubicBezTo>
                  <a:pt x="11661" y="386"/>
                  <a:pt x="11656" y="386"/>
                  <a:pt x="11650" y="386"/>
                </a:cubicBezTo>
                <a:cubicBezTo>
                  <a:pt x="11626" y="386"/>
                  <a:pt x="11626" y="386"/>
                  <a:pt x="11626" y="386"/>
                </a:cubicBezTo>
                <a:cubicBezTo>
                  <a:pt x="11626" y="391"/>
                  <a:pt x="11626" y="403"/>
                  <a:pt x="11632" y="409"/>
                </a:cubicBezTo>
                <a:cubicBezTo>
                  <a:pt x="11638" y="421"/>
                  <a:pt x="11644" y="427"/>
                  <a:pt x="11656" y="427"/>
                </a:cubicBezTo>
                <a:cubicBezTo>
                  <a:pt x="11668" y="427"/>
                  <a:pt x="11668" y="421"/>
                  <a:pt x="11679" y="415"/>
                </a:cubicBezTo>
                <a:cubicBezTo>
                  <a:pt x="11679" y="415"/>
                  <a:pt x="11685" y="415"/>
                  <a:pt x="11691" y="415"/>
                </a:cubicBezTo>
                <a:cubicBezTo>
                  <a:pt x="11697" y="415"/>
                  <a:pt x="11697" y="409"/>
                  <a:pt x="11703" y="409"/>
                </a:cubicBezTo>
                <a:cubicBezTo>
                  <a:pt x="11709" y="409"/>
                  <a:pt x="11709" y="403"/>
                  <a:pt x="11715" y="403"/>
                </a:cubicBezTo>
                <a:cubicBezTo>
                  <a:pt x="11727" y="403"/>
                  <a:pt x="11733" y="403"/>
                  <a:pt x="11739" y="403"/>
                </a:cubicBezTo>
                <a:cubicBezTo>
                  <a:pt x="11750" y="403"/>
                  <a:pt x="11750" y="403"/>
                  <a:pt x="11762" y="403"/>
                </a:cubicBezTo>
                <a:cubicBezTo>
                  <a:pt x="11768" y="403"/>
                  <a:pt x="11768" y="409"/>
                  <a:pt x="11774" y="409"/>
                </a:cubicBezTo>
                <a:cubicBezTo>
                  <a:pt x="11774" y="409"/>
                  <a:pt x="11780" y="403"/>
                  <a:pt x="11786" y="403"/>
                </a:cubicBezTo>
                <a:cubicBezTo>
                  <a:pt x="11786" y="421"/>
                  <a:pt x="11786" y="421"/>
                  <a:pt x="11786" y="421"/>
                </a:cubicBezTo>
                <a:cubicBezTo>
                  <a:pt x="11780" y="427"/>
                  <a:pt x="11780" y="433"/>
                  <a:pt x="11774" y="433"/>
                </a:cubicBezTo>
                <a:cubicBezTo>
                  <a:pt x="11768" y="433"/>
                  <a:pt x="11762" y="433"/>
                  <a:pt x="11750" y="433"/>
                </a:cubicBezTo>
                <a:cubicBezTo>
                  <a:pt x="11750" y="457"/>
                  <a:pt x="11750" y="457"/>
                  <a:pt x="11750" y="457"/>
                </a:cubicBezTo>
                <a:cubicBezTo>
                  <a:pt x="11750" y="463"/>
                  <a:pt x="11750" y="463"/>
                  <a:pt x="11756" y="468"/>
                </a:cubicBezTo>
                <a:cubicBezTo>
                  <a:pt x="11762" y="474"/>
                  <a:pt x="11762" y="474"/>
                  <a:pt x="11768" y="480"/>
                </a:cubicBezTo>
                <a:cubicBezTo>
                  <a:pt x="11780" y="486"/>
                  <a:pt x="11780" y="486"/>
                  <a:pt x="11780" y="486"/>
                </a:cubicBezTo>
                <a:cubicBezTo>
                  <a:pt x="11792" y="492"/>
                  <a:pt x="11798" y="492"/>
                  <a:pt x="11816" y="492"/>
                </a:cubicBezTo>
                <a:cubicBezTo>
                  <a:pt x="11822" y="492"/>
                  <a:pt x="11827" y="492"/>
                  <a:pt x="11834" y="492"/>
                </a:cubicBezTo>
                <a:cubicBezTo>
                  <a:pt x="11839" y="486"/>
                  <a:pt x="11845" y="486"/>
                  <a:pt x="11845" y="480"/>
                </a:cubicBezTo>
                <a:cubicBezTo>
                  <a:pt x="11851" y="474"/>
                  <a:pt x="11857" y="468"/>
                  <a:pt x="11857" y="463"/>
                </a:cubicBezTo>
                <a:cubicBezTo>
                  <a:pt x="11857" y="457"/>
                  <a:pt x="11851" y="451"/>
                  <a:pt x="11851" y="439"/>
                </a:cubicBezTo>
                <a:cubicBezTo>
                  <a:pt x="11851" y="427"/>
                  <a:pt x="11851" y="427"/>
                  <a:pt x="11851" y="427"/>
                </a:cubicBezTo>
                <a:cubicBezTo>
                  <a:pt x="11863" y="427"/>
                  <a:pt x="11875" y="427"/>
                  <a:pt x="11887" y="427"/>
                </a:cubicBezTo>
                <a:cubicBezTo>
                  <a:pt x="11893" y="427"/>
                  <a:pt x="11893" y="427"/>
                  <a:pt x="11899" y="427"/>
                </a:cubicBezTo>
                <a:cubicBezTo>
                  <a:pt x="11905" y="427"/>
                  <a:pt x="11905" y="427"/>
                  <a:pt x="11905" y="427"/>
                </a:cubicBezTo>
                <a:cubicBezTo>
                  <a:pt x="11911" y="427"/>
                  <a:pt x="11916" y="427"/>
                  <a:pt x="11922" y="427"/>
                </a:cubicBezTo>
                <a:cubicBezTo>
                  <a:pt x="11928" y="427"/>
                  <a:pt x="11928" y="421"/>
                  <a:pt x="11934" y="415"/>
                </a:cubicBezTo>
                <a:cubicBezTo>
                  <a:pt x="11940" y="415"/>
                  <a:pt x="11940" y="415"/>
                  <a:pt x="11946" y="415"/>
                </a:cubicBezTo>
                <a:cubicBezTo>
                  <a:pt x="11952" y="409"/>
                  <a:pt x="11952" y="403"/>
                  <a:pt x="11952" y="397"/>
                </a:cubicBezTo>
                <a:cubicBezTo>
                  <a:pt x="11952" y="379"/>
                  <a:pt x="11952" y="379"/>
                  <a:pt x="11952" y="379"/>
                </a:cubicBezTo>
                <a:cubicBezTo>
                  <a:pt x="11940" y="374"/>
                  <a:pt x="11934" y="374"/>
                  <a:pt x="11922" y="374"/>
                </a:cubicBezTo>
                <a:cubicBezTo>
                  <a:pt x="11922" y="338"/>
                  <a:pt x="11922" y="338"/>
                  <a:pt x="11922" y="338"/>
                </a:cubicBezTo>
                <a:cubicBezTo>
                  <a:pt x="11916" y="338"/>
                  <a:pt x="11916" y="338"/>
                  <a:pt x="11911" y="338"/>
                </a:cubicBezTo>
                <a:cubicBezTo>
                  <a:pt x="11905" y="338"/>
                  <a:pt x="11905" y="338"/>
                  <a:pt x="11899" y="338"/>
                </a:cubicBezTo>
                <a:cubicBezTo>
                  <a:pt x="11887" y="338"/>
                  <a:pt x="11881" y="338"/>
                  <a:pt x="11875" y="338"/>
                </a:cubicBezTo>
                <a:cubicBezTo>
                  <a:pt x="11875" y="344"/>
                  <a:pt x="11875" y="350"/>
                  <a:pt x="11875" y="350"/>
                </a:cubicBezTo>
                <a:cubicBezTo>
                  <a:pt x="11875" y="356"/>
                  <a:pt x="11869" y="356"/>
                  <a:pt x="11863" y="362"/>
                </a:cubicBezTo>
                <a:cubicBezTo>
                  <a:pt x="11863" y="368"/>
                  <a:pt x="11857" y="368"/>
                  <a:pt x="11851" y="374"/>
                </a:cubicBezTo>
                <a:cubicBezTo>
                  <a:pt x="11839" y="379"/>
                  <a:pt x="11827" y="368"/>
                  <a:pt x="11810" y="368"/>
                </a:cubicBezTo>
                <a:close/>
                <a:moveTo>
                  <a:pt x="10179" y="468"/>
                </a:moveTo>
                <a:lnTo>
                  <a:pt x="10179" y="468"/>
                </a:lnTo>
                <a:cubicBezTo>
                  <a:pt x="10179" y="474"/>
                  <a:pt x="10185" y="468"/>
                  <a:pt x="10191" y="474"/>
                </a:cubicBezTo>
                <a:cubicBezTo>
                  <a:pt x="10197" y="474"/>
                  <a:pt x="10197" y="474"/>
                  <a:pt x="10203" y="480"/>
                </a:cubicBezTo>
                <a:cubicBezTo>
                  <a:pt x="10215" y="480"/>
                  <a:pt x="10215" y="480"/>
                  <a:pt x="10215" y="480"/>
                </a:cubicBezTo>
                <a:cubicBezTo>
                  <a:pt x="10215" y="480"/>
                  <a:pt x="10221" y="480"/>
                  <a:pt x="10227" y="480"/>
                </a:cubicBezTo>
                <a:cubicBezTo>
                  <a:pt x="10233" y="480"/>
                  <a:pt x="10233" y="486"/>
                  <a:pt x="10245" y="486"/>
                </a:cubicBezTo>
                <a:cubicBezTo>
                  <a:pt x="10250" y="486"/>
                  <a:pt x="10256" y="486"/>
                  <a:pt x="10262" y="486"/>
                </a:cubicBezTo>
                <a:cubicBezTo>
                  <a:pt x="10268" y="480"/>
                  <a:pt x="10268" y="480"/>
                  <a:pt x="10274" y="480"/>
                </a:cubicBezTo>
                <a:cubicBezTo>
                  <a:pt x="10286" y="480"/>
                  <a:pt x="10286" y="480"/>
                  <a:pt x="10292" y="480"/>
                </a:cubicBezTo>
                <a:cubicBezTo>
                  <a:pt x="10298" y="480"/>
                  <a:pt x="10304" y="480"/>
                  <a:pt x="10304" y="486"/>
                </a:cubicBezTo>
                <a:cubicBezTo>
                  <a:pt x="10310" y="486"/>
                  <a:pt x="10310" y="486"/>
                  <a:pt x="10316" y="492"/>
                </a:cubicBezTo>
                <a:cubicBezTo>
                  <a:pt x="10322" y="492"/>
                  <a:pt x="10316" y="498"/>
                  <a:pt x="10322" y="504"/>
                </a:cubicBezTo>
                <a:cubicBezTo>
                  <a:pt x="10233" y="504"/>
                  <a:pt x="10233" y="504"/>
                  <a:pt x="10233" y="504"/>
                </a:cubicBezTo>
                <a:cubicBezTo>
                  <a:pt x="10233" y="528"/>
                  <a:pt x="10233" y="528"/>
                  <a:pt x="10233" y="528"/>
                </a:cubicBezTo>
                <a:cubicBezTo>
                  <a:pt x="10245" y="534"/>
                  <a:pt x="10250" y="534"/>
                  <a:pt x="10256" y="540"/>
                </a:cubicBezTo>
                <a:cubicBezTo>
                  <a:pt x="10268" y="540"/>
                  <a:pt x="10268" y="552"/>
                  <a:pt x="10280" y="552"/>
                </a:cubicBezTo>
                <a:cubicBezTo>
                  <a:pt x="10339" y="552"/>
                  <a:pt x="10339" y="552"/>
                  <a:pt x="10339" y="552"/>
                </a:cubicBezTo>
                <a:cubicBezTo>
                  <a:pt x="10345" y="552"/>
                  <a:pt x="10351" y="545"/>
                  <a:pt x="10351" y="545"/>
                </a:cubicBezTo>
                <a:cubicBezTo>
                  <a:pt x="10363" y="545"/>
                  <a:pt x="10369" y="545"/>
                  <a:pt x="10375" y="552"/>
                </a:cubicBezTo>
                <a:cubicBezTo>
                  <a:pt x="10381" y="552"/>
                  <a:pt x="10381" y="557"/>
                  <a:pt x="10387" y="563"/>
                </a:cubicBezTo>
                <a:cubicBezTo>
                  <a:pt x="10387" y="563"/>
                  <a:pt x="10393" y="563"/>
                  <a:pt x="10399" y="569"/>
                </a:cubicBezTo>
                <a:cubicBezTo>
                  <a:pt x="10404" y="569"/>
                  <a:pt x="10404" y="569"/>
                  <a:pt x="10411" y="569"/>
                </a:cubicBezTo>
                <a:cubicBezTo>
                  <a:pt x="10416" y="569"/>
                  <a:pt x="10422" y="569"/>
                  <a:pt x="10428" y="569"/>
                </a:cubicBezTo>
                <a:cubicBezTo>
                  <a:pt x="10440" y="569"/>
                  <a:pt x="10446" y="569"/>
                  <a:pt x="10458" y="569"/>
                </a:cubicBezTo>
                <a:cubicBezTo>
                  <a:pt x="10464" y="563"/>
                  <a:pt x="10464" y="563"/>
                  <a:pt x="10470" y="563"/>
                </a:cubicBezTo>
                <a:cubicBezTo>
                  <a:pt x="10476" y="557"/>
                  <a:pt x="10476" y="557"/>
                  <a:pt x="10482" y="552"/>
                </a:cubicBezTo>
                <a:cubicBezTo>
                  <a:pt x="10488" y="552"/>
                  <a:pt x="10488" y="540"/>
                  <a:pt x="10493" y="540"/>
                </a:cubicBezTo>
                <a:cubicBezTo>
                  <a:pt x="10511" y="540"/>
                  <a:pt x="10517" y="552"/>
                  <a:pt x="10529" y="552"/>
                </a:cubicBezTo>
                <a:cubicBezTo>
                  <a:pt x="10541" y="552"/>
                  <a:pt x="10553" y="552"/>
                  <a:pt x="10559" y="545"/>
                </a:cubicBezTo>
                <a:cubicBezTo>
                  <a:pt x="10565" y="540"/>
                  <a:pt x="10570" y="540"/>
                  <a:pt x="10570" y="540"/>
                </a:cubicBezTo>
                <a:cubicBezTo>
                  <a:pt x="10577" y="534"/>
                  <a:pt x="10570" y="522"/>
                  <a:pt x="10570" y="516"/>
                </a:cubicBezTo>
                <a:cubicBezTo>
                  <a:pt x="10577" y="504"/>
                  <a:pt x="10577" y="498"/>
                  <a:pt x="10588" y="498"/>
                </a:cubicBezTo>
                <a:cubicBezTo>
                  <a:pt x="10594" y="498"/>
                  <a:pt x="10594" y="498"/>
                  <a:pt x="10600" y="498"/>
                </a:cubicBezTo>
                <a:cubicBezTo>
                  <a:pt x="10606" y="498"/>
                  <a:pt x="10606" y="498"/>
                  <a:pt x="10612" y="492"/>
                </a:cubicBezTo>
                <a:cubicBezTo>
                  <a:pt x="10618" y="492"/>
                  <a:pt x="10618" y="486"/>
                  <a:pt x="10624" y="486"/>
                </a:cubicBezTo>
                <a:cubicBezTo>
                  <a:pt x="10636" y="480"/>
                  <a:pt x="10636" y="480"/>
                  <a:pt x="10636" y="480"/>
                </a:cubicBezTo>
                <a:cubicBezTo>
                  <a:pt x="10630" y="474"/>
                  <a:pt x="10624" y="463"/>
                  <a:pt x="10618" y="463"/>
                </a:cubicBezTo>
                <a:cubicBezTo>
                  <a:pt x="10606" y="457"/>
                  <a:pt x="10600" y="457"/>
                  <a:pt x="10594" y="457"/>
                </a:cubicBezTo>
                <a:cubicBezTo>
                  <a:pt x="10588" y="457"/>
                  <a:pt x="10582" y="457"/>
                  <a:pt x="10577" y="457"/>
                </a:cubicBezTo>
                <a:cubicBezTo>
                  <a:pt x="10570" y="457"/>
                  <a:pt x="10565" y="468"/>
                  <a:pt x="10559" y="468"/>
                </a:cubicBezTo>
                <a:cubicBezTo>
                  <a:pt x="10535" y="468"/>
                  <a:pt x="10535" y="468"/>
                  <a:pt x="10535" y="468"/>
                </a:cubicBezTo>
                <a:cubicBezTo>
                  <a:pt x="10535" y="463"/>
                  <a:pt x="10535" y="457"/>
                  <a:pt x="10535" y="451"/>
                </a:cubicBezTo>
                <a:cubicBezTo>
                  <a:pt x="10535" y="445"/>
                  <a:pt x="10529" y="445"/>
                  <a:pt x="10529" y="439"/>
                </a:cubicBezTo>
                <a:cubicBezTo>
                  <a:pt x="10523" y="433"/>
                  <a:pt x="10517" y="433"/>
                  <a:pt x="10511" y="427"/>
                </a:cubicBezTo>
                <a:cubicBezTo>
                  <a:pt x="10511" y="427"/>
                  <a:pt x="10505" y="421"/>
                  <a:pt x="10505" y="415"/>
                </a:cubicBezTo>
                <a:cubicBezTo>
                  <a:pt x="10499" y="421"/>
                  <a:pt x="10499" y="421"/>
                  <a:pt x="10493" y="421"/>
                </a:cubicBezTo>
                <a:cubicBezTo>
                  <a:pt x="10488" y="421"/>
                  <a:pt x="10488" y="427"/>
                  <a:pt x="10488" y="433"/>
                </a:cubicBezTo>
                <a:cubicBezTo>
                  <a:pt x="10482" y="433"/>
                  <a:pt x="10476" y="439"/>
                  <a:pt x="10476" y="445"/>
                </a:cubicBezTo>
                <a:cubicBezTo>
                  <a:pt x="10464" y="451"/>
                  <a:pt x="10458" y="457"/>
                  <a:pt x="10446" y="457"/>
                </a:cubicBezTo>
                <a:cubicBezTo>
                  <a:pt x="10446" y="457"/>
                  <a:pt x="10440" y="463"/>
                  <a:pt x="10434" y="463"/>
                </a:cubicBezTo>
                <a:cubicBezTo>
                  <a:pt x="10428" y="463"/>
                  <a:pt x="10428" y="457"/>
                  <a:pt x="10422" y="451"/>
                </a:cubicBezTo>
                <a:cubicBezTo>
                  <a:pt x="10446" y="427"/>
                  <a:pt x="10446" y="427"/>
                  <a:pt x="10446" y="427"/>
                </a:cubicBezTo>
                <a:cubicBezTo>
                  <a:pt x="10446" y="421"/>
                  <a:pt x="10446" y="421"/>
                  <a:pt x="10446" y="421"/>
                </a:cubicBezTo>
                <a:cubicBezTo>
                  <a:pt x="10446" y="415"/>
                  <a:pt x="10446" y="415"/>
                  <a:pt x="10446" y="409"/>
                </a:cubicBezTo>
                <a:cubicBezTo>
                  <a:pt x="10440" y="409"/>
                  <a:pt x="10440" y="409"/>
                  <a:pt x="10434" y="415"/>
                </a:cubicBezTo>
                <a:cubicBezTo>
                  <a:pt x="10428" y="415"/>
                  <a:pt x="10428" y="421"/>
                  <a:pt x="10422" y="421"/>
                </a:cubicBezTo>
                <a:cubicBezTo>
                  <a:pt x="10416" y="421"/>
                  <a:pt x="10416" y="421"/>
                  <a:pt x="10416" y="421"/>
                </a:cubicBezTo>
                <a:cubicBezTo>
                  <a:pt x="10411" y="427"/>
                  <a:pt x="10411" y="415"/>
                  <a:pt x="10404" y="415"/>
                </a:cubicBezTo>
                <a:cubicBezTo>
                  <a:pt x="10369" y="415"/>
                  <a:pt x="10369" y="415"/>
                  <a:pt x="10369" y="415"/>
                </a:cubicBezTo>
                <a:cubicBezTo>
                  <a:pt x="10369" y="427"/>
                  <a:pt x="10369" y="433"/>
                  <a:pt x="10369" y="445"/>
                </a:cubicBezTo>
                <a:cubicBezTo>
                  <a:pt x="10369" y="457"/>
                  <a:pt x="10369" y="463"/>
                  <a:pt x="10363" y="468"/>
                </a:cubicBezTo>
                <a:cubicBezTo>
                  <a:pt x="10363" y="474"/>
                  <a:pt x="10357" y="474"/>
                  <a:pt x="10357" y="480"/>
                </a:cubicBezTo>
                <a:cubicBezTo>
                  <a:pt x="10345" y="480"/>
                  <a:pt x="10345" y="480"/>
                  <a:pt x="10345" y="480"/>
                </a:cubicBezTo>
                <a:cubicBezTo>
                  <a:pt x="10345" y="463"/>
                  <a:pt x="10345" y="457"/>
                  <a:pt x="10339" y="445"/>
                </a:cubicBezTo>
                <a:cubicBezTo>
                  <a:pt x="10339" y="439"/>
                  <a:pt x="10333" y="439"/>
                  <a:pt x="10327" y="433"/>
                </a:cubicBezTo>
                <a:cubicBezTo>
                  <a:pt x="10327" y="433"/>
                  <a:pt x="10322" y="433"/>
                  <a:pt x="10316" y="427"/>
                </a:cubicBezTo>
                <a:cubicBezTo>
                  <a:pt x="10310" y="427"/>
                  <a:pt x="10310" y="427"/>
                  <a:pt x="10304" y="427"/>
                </a:cubicBezTo>
                <a:cubicBezTo>
                  <a:pt x="10268" y="427"/>
                  <a:pt x="10250" y="421"/>
                  <a:pt x="10209" y="421"/>
                </a:cubicBezTo>
                <a:cubicBezTo>
                  <a:pt x="10209" y="421"/>
                  <a:pt x="10203" y="427"/>
                  <a:pt x="10197" y="427"/>
                </a:cubicBezTo>
                <a:lnTo>
                  <a:pt x="10191" y="427"/>
                </a:lnTo>
                <a:cubicBezTo>
                  <a:pt x="10179" y="433"/>
                  <a:pt x="10173" y="439"/>
                  <a:pt x="10173" y="445"/>
                </a:cubicBezTo>
                <a:cubicBezTo>
                  <a:pt x="10173" y="457"/>
                  <a:pt x="10173" y="463"/>
                  <a:pt x="10179" y="468"/>
                </a:cubicBezTo>
                <a:close/>
                <a:moveTo>
                  <a:pt x="10061" y="682"/>
                </a:moveTo>
                <a:lnTo>
                  <a:pt x="10061" y="682"/>
                </a:lnTo>
                <a:cubicBezTo>
                  <a:pt x="10061" y="688"/>
                  <a:pt x="10067" y="688"/>
                  <a:pt x="10067" y="688"/>
                </a:cubicBezTo>
                <a:cubicBezTo>
                  <a:pt x="10067" y="688"/>
                  <a:pt x="10067" y="700"/>
                  <a:pt x="10061" y="700"/>
                </a:cubicBezTo>
                <a:cubicBezTo>
                  <a:pt x="10055" y="700"/>
                  <a:pt x="10049" y="694"/>
                  <a:pt x="10037" y="694"/>
                </a:cubicBezTo>
                <a:cubicBezTo>
                  <a:pt x="10025" y="694"/>
                  <a:pt x="10025" y="694"/>
                  <a:pt x="10025" y="694"/>
                </a:cubicBezTo>
                <a:cubicBezTo>
                  <a:pt x="10019" y="694"/>
                  <a:pt x="10013" y="694"/>
                  <a:pt x="10013" y="694"/>
                </a:cubicBezTo>
                <a:cubicBezTo>
                  <a:pt x="10001" y="694"/>
                  <a:pt x="9995" y="688"/>
                  <a:pt x="9990" y="694"/>
                </a:cubicBezTo>
                <a:cubicBezTo>
                  <a:pt x="9983" y="694"/>
                  <a:pt x="9983" y="694"/>
                  <a:pt x="9978" y="700"/>
                </a:cubicBezTo>
                <a:cubicBezTo>
                  <a:pt x="9972" y="700"/>
                  <a:pt x="9972" y="706"/>
                  <a:pt x="9966" y="706"/>
                </a:cubicBezTo>
                <a:cubicBezTo>
                  <a:pt x="9954" y="706"/>
                  <a:pt x="9942" y="700"/>
                  <a:pt x="9930" y="706"/>
                </a:cubicBezTo>
                <a:cubicBezTo>
                  <a:pt x="9912" y="706"/>
                  <a:pt x="9906" y="706"/>
                  <a:pt x="9895" y="718"/>
                </a:cubicBezTo>
                <a:cubicBezTo>
                  <a:pt x="9889" y="718"/>
                  <a:pt x="9889" y="723"/>
                  <a:pt x="9889" y="729"/>
                </a:cubicBezTo>
                <a:cubicBezTo>
                  <a:pt x="9889" y="753"/>
                  <a:pt x="9889" y="753"/>
                  <a:pt x="9889" y="753"/>
                </a:cubicBezTo>
                <a:cubicBezTo>
                  <a:pt x="9906" y="747"/>
                  <a:pt x="9912" y="747"/>
                  <a:pt x="9924" y="747"/>
                </a:cubicBezTo>
                <a:cubicBezTo>
                  <a:pt x="9936" y="747"/>
                  <a:pt x="9936" y="747"/>
                  <a:pt x="9936" y="747"/>
                </a:cubicBezTo>
                <a:cubicBezTo>
                  <a:pt x="9942" y="747"/>
                  <a:pt x="9942" y="747"/>
                  <a:pt x="9948" y="747"/>
                </a:cubicBezTo>
                <a:cubicBezTo>
                  <a:pt x="9954" y="747"/>
                  <a:pt x="9960" y="753"/>
                  <a:pt x="9966" y="753"/>
                </a:cubicBezTo>
                <a:cubicBezTo>
                  <a:pt x="9978" y="753"/>
                  <a:pt x="9990" y="753"/>
                  <a:pt x="9995" y="747"/>
                </a:cubicBezTo>
                <a:cubicBezTo>
                  <a:pt x="10007" y="741"/>
                  <a:pt x="10013" y="735"/>
                  <a:pt x="10019" y="729"/>
                </a:cubicBezTo>
                <a:cubicBezTo>
                  <a:pt x="10025" y="729"/>
                  <a:pt x="10031" y="723"/>
                  <a:pt x="10037" y="723"/>
                </a:cubicBezTo>
                <a:cubicBezTo>
                  <a:pt x="10043" y="723"/>
                  <a:pt x="10043" y="723"/>
                  <a:pt x="10043" y="723"/>
                </a:cubicBezTo>
                <a:cubicBezTo>
                  <a:pt x="10049" y="723"/>
                  <a:pt x="10049" y="723"/>
                  <a:pt x="10055" y="723"/>
                </a:cubicBezTo>
                <a:cubicBezTo>
                  <a:pt x="10061" y="729"/>
                  <a:pt x="10055" y="735"/>
                  <a:pt x="10061" y="735"/>
                </a:cubicBezTo>
                <a:cubicBezTo>
                  <a:pt x="10055" y="741"/>
                  <a:pt x="10055" y="747"/>
                  <a:pt x="10049" y="747"/>
                </a:cubicBezTo>
                <a:cubicBezTo>
                  <a:pt x="10049" y="747"/>
                  <a:pt x="10043" y="747"/>
                  <a:pt x="10037" y="747"/>
                </a:cubicBezTo>
                <a:cubicBezTo>
                  <a:pt x="10037" y="753"/>
                  <a:pt x="10031" y="753"/>
                  <a:pt x="10031" y="753"/>
                </a:cubicBezTo>
                <a:cubicBezTo>
                  <a:pt x="10025" y="753"/>
                  <a:pt x="10025" y="759"/>
                  <a:pt x="10019" y="765"/>
                </a:cubicBezTo>
                <a:cubicBezTo>
                  <a:pt x="10013" y="765"/>
                  <a:pt x="10007" y="771"/>
                  <a:pt x="10001" y="771"/>
                </a:cubicBezTo>
                <a:cubicBezTo>
                  <a:pt x="9995" y="771"/>
                  <a:pt x="9990" y="771"/>
                  <a:pt x="9983" y="771"/>
                </a:cubicBezTo>
                <a:cubicBezTo>
                  <a:pt x="9972" y="771"/>
                  <a:pt x="9960" y="771"/>
                  <a:pt x="9948" y="771"/>
                </a:cubicBezTo>
                <a:cubicBezTo>
                  <a:pt x="9942" y="771"/>
                  <a:pt x="9936" y="771"/>
                  <a:pt x="9936" y="771"/>
                </a:cubicBezTo>
                <a:cubicBezTo>
                  <a:pt x="9930" y="771"/>
                  <a:pt x="9924" y="771"/>
                  <a:pt x="9924" y="777"/>
                </a:cubicBezTo>
                <a:cubicBezTo>
                  <a:pt x="9918" y="777"/>
                  <a:pt x="9912" y="777"/>
                  <a:pt x="9912" y="777"/>
                </a:cubicBezTo>
                <a:cubicBezTo>
                  <a:pt x="9906" y="783"/>
                  <a:pt x="9906" y="783"/>
                  <a:pt x="9906" y="789"/>
                </a:cubicBezTo>
                <a:cubicBezTo>
                  <a:pt x="9906" y="795"/>
                  <a:pt x="9912" y="795"/>
                  <a:pt x="9912" y="800"/>
                </a:cubicBezTo>
                <a:cubicBezTo>
                  <a:pt x="9918" y="812"/>
                  <a:pt x="9924" y="818"/>
                  <a:pt x="9930" y="818"/>
                </a:cubicBezTo>
                <a:cubicBezTo>
                  <a:pt x="9936" y="824"/>
                  <a:pt x="9936" y="818"/>
                  <a:pt x="9942" y="818"/>
                </a:cubicBezTo>
                <a:cubicBezTo>
                  <a:pt x="9954" y="824"/>
                  <a:pt x="9960" y="818"/>
                  <a:pt x="9966" y="818"/>
                </a:cubicBezTo>
                <a:cubicBezTo>
                  <a:pt x="9972" y="818"/>
                  <a:pt x="9972" y="824"/>
                  <a:pt x="9978" y="824"/>
                </a:cubicBezTo>
                <a:cubicBezTo>
                  <a:pt x="9983" y="824"/>
                  <a:pt x="9990" y="830"/>
                  <a:pt x="10001" y="836"/>
                </a:cubicBezTo>
                <a:cubicBezTo>
                  <a:pt x="10001" y="836"/>
                  <a:pt x="10007" y="842"/>
                  <a:pt x="10013" y="842"/>
                </a:cubicBezTo>
                <a:cubicBezTo>
                  <a:pt x="10013" y="848"/>
                  <a:pt x="10013" y="854"/>
                  <a:pt x="10019" y="854"/>
                </a:cubicBezTo>
                <a:cubicBezTo>
                  <a:pt x="10019" y="860"/>
                  <a:pt x="10025" y="860"/>
                  <a:pt x="10025" y="866"/>
                </a:cubicBezTo>
                <a:cubicBezTo>
                  <a:pt x="10031" y="877"/>
                  <a:pt x="10037" y="877"/>
                  <a:pt x="10043" y="889"/>
                </a:cubicBezTo>
                <a:cubicBezTo>
                  <a:pt x="10055" y="884"/>
                  <a:pt x="10055" y="884"/>
                  <a:pt x="10055" y="884"/>
                </a:cubicBezTo>
                <a:lnTo>
                  <a:pt x="10055" y="877"/>
                </a:lnTo>
                <a:cubicBezTo>
                  <a:pt x="10055" y="872"/>
                  <a:pt x="10061" y="866"/>
                  <a:pt x="10061" y="866"/>
                </a:cubicBezTo>
                <a:cubicBezTo>
                  <a:pt x="10067" y="860"/>
                  <a:pt x="10072" y="860"/>
                  <a:pt x="10072" y="860"/>
                </a:cubicBezTo>
                <a:cubicBezTo>
                  <a:pt x="10084" y="854"/>
                  <a:pt x="10090" y="854"/>
                  <a:pt x="10096" y="842"/>
                </a:cubicBezTo>
                <a:cubicBezTo>
                  <a:pt x="10096" y="842"/>
                  <a:pt x="10096" y="836"/>
                  <a:pt x="10102" y="830"/>
                </a:cubicBezTo>
                <a:cubicBezTo>
                  <a:pt x="10102" y="824"/>
                  <a:pt x="10096" y="818"/>
                  <a:pt x="10102" y="806"/>
                </a:cubicBezTo>
                <a:cubicBezTo>
                  <a:pt x="10102" y="800"/>
                  <a:pt x="10102" y="800"/>
                  <a:pt x="10108" y="795"/>
                </a:cubicBezTo>
                <a:cubicBezTo>
                  <a:pt x="10108" y="789"/>
                  <a:pt x="10114" y="789"/>
                  <a:pt x="10114" y="783"/>
                </a:cubicBezTo>
                <a:cubicBezTo>
                  <a:pt x="10120" y="783"/>
                  <a:pt x="10126" y="777"/>
                  <a:pt x="10126" y="777"/>
                </a:cubicBezTo>
                <a:cubicBezTo>
                  <a:pt x="10138" y="777"/>
                  <a:pt x="10144" y="777"/>
                  <a:pt x="10150" y="777"/>
                </a:cubicBezTo>
                <a:cubicBezTo>
                  <a:pt x="10150" y="723"/>
                  <a:pt x="10150" y="723"/>
                  <a:pt x="10150" y="723"/>
                </a:cubicBezTo>
                <a:cubicBezTo>
                  <a:pt x="10156" y="723"/>
                  <a:pt x="10161" y="723"/>
                  <a:pt x="10173" y="723"/>
                </a:cubicBezTo>
                <a:cubicBezTo>
                  <a:pt x="10179" y="718"/>
                  <a:pt x="10185" y="711"/>
                  <a:pt x="10197" y="706"/>
                </a:cubicBezTo>
                <a:cubicBezTo>
                  <a:pt x="10191" y="700"/>
                  <a:pt x="10185" y="700"/>
                  <a:pt x="10185" y="694"/>
                </a:cubicBezTo>
                <a:cubicBezTo>
                  <a:pt x="10185" y="688"/>
                  <a:pt x="10185" y="688"/>
                  <a:pt x="10185" y="682"/>
                </a:cubicBezTo>
                <a:cubicBezTo>
                  <a:pt x="10185" y="682"/>
                  <a:pt x="10185" y="676"/>
                  <a:pt x="10185" y="670"/>
                </a:cubicBezTo>
                <a:cubicBezTo>
                  <a:pt x="10185" y="670"/>
                  <a:pt x="10191" y="664"/>
                  <a:pt x="10191" y="658"/>
                </a:cubicBezTo>
                <a:cubicBezTo>
                  <a:pt x="10191" y="658"/>
                  <a:pt x="10185" y="652"/>
                  <a:pt x="10185" y="646"/>
                </a:cubicBezTo>
                <a:cubicBezTo>
                  <a:pt x="10268" y="646"/>
                  <a:pt x="10268" y="646"/>
                  <a:pt x="10268" y="646"/>
                </a:cubicBezTo>
                <a:cubicBezTo>
                  <a:pt x="10268" y="652"/>
                  <a:pt x="10268" y="658"/>
                  <a:pt x="10268" y="664"/>
                </a:cubicBezTo>
                <a:cubicBezTo>
                  <a:pt x="10268" y="670"/>
                  <a:pt x="10262" y="676"/>
                  <a:pt x="10262" y="688"/>
                </a:cubicBezTo>
                <a:cubicBezTo>
                  <a:pt x="10262" y="694"/>
                  <a:pt x="10262" y="694"/>
                  <a:pt x="10262" y="700"/>
                </a:cubicBezTo>
                <a:cubicBezTo>
                  <a:pt x="10268" y="700"/>
                  <a:pt x="10274" y="700"/>
                  <a:pt x="10286" y="700"/>
                </a:cubicBezTo>
                <a:cubicBezTo>
                  <a:pt x="10292" y="700"/>
                  <a:pt x="10298" y="700"/>
                  <a:pt x="10298" y="706"/>
                </a:cubicBezTo>
                <a:cubicBezTo>
                  <a:pt x="10304" y="706"/>
                  <a:pt x="10310" y="706"/>
                  <a:pt x="10310" y="711"/>
                </a:cubicBezTo>
                <a:cubicBezTo>
                  <a:pt x="10310" y="718"/>
                  <a:pt x="10310" y="718"/>
                  <a:pt x="10310" y="723"/>
                </a:cubicBezTo>
                <a:cubicBezTo>
                  <a:pt x="10310" y="729"/>
                  <a:pt x="10310" y="741"/>
                  <a:pt x="10310" y="747"/>
                </a:cubicBezTo>
                <a:cubicBezTo>
                  <a:pt x="10304" y="753"/>
                  <a:pt x="10298" y="747"/>
                  <a:pt x="10298" y="753"/>
                </a:cubicBezTo>
                <a:cubicBezTo>
                  <a:pt x="10286" y="759"/>
                  <a:pt x="10280" y="765"/>
                  <a:pt x="10280" y="777"/>
                </a:cubicBezTo>
                <a:cubicBezTo>
                  <a:pt x="10280" y="783"/>
                  <a:pt x="10280" y="789"/>
                  <a:pt x="10280" y="795"/>
                </a:cubicBezTo>
                <a:cubicBezTo>
                  <a:pt x="10310" y="795"/>
                  <a:pt x="10310" y="795"/>
                  <a:pt x="10310" y="795"/>
                </a:cubicBezTo>
                <a:cubicBezTo>
                  <a:pt x="10322" y="795"/>
                  <a:pt x="10327" y="783"/>
                  <a:pt x="10345" y="771"/>
                </a:cubicBezTo>
                <a:cubicBezTo>
                  <a:pt x="10351" y="765"/>
                  <a:pt x="10357" y="759"/>
                  <a:pt x="10363" y="759"/>
                </a:cubicBezTo>
                <a:cubicBezTo>
                  <a:pt x="10369" y="759"/>
                  <a:pt x="10375" y="765"/>
                  <a:pt x="10375" y="771"/>
                </a:cubicBezTo>
                <a:cubicBezTo>
                  <a:pt x="10381" y="771"/>
                  <a:pt x="10375" y="777"/>
                  <a:pt x="10375" y="783"/>
                </a:cubicBezTo>
                <a:cubicBezTo>
                  <a:pt x="10375" y="789"/>
                  <a:pt x="10375" y="795"/>
                  <a:pt x="10375" y="800"/>
                </a:cubicBezTo>
                <a:cubicBezTo>
                  <a:pt x="10411" y="800"/>
                  <a:pt x="10411" y="800"/>
                  <a:pt x="10411" y="800"/>
                </a:cubicBezTo>
                <a:cubicBezTo>
                  <a:pt x="10411" y="800"/>
                  <a:pt x="10416" y="800"/>
                  <a:pt x="10422" y="800"/>
                </a:cubicBezTo>
                <a:cubicBezTo>
                  <a:pt x="10422" y="795"/>
                  <a:pt x="10422" y="789"/>
                  <a:pt x="10422" y="789"/>
                </a:cubicBezTo>
                <a:cubicBezTo>
                  <a:pt x="10422" y="783"/>
                  <a:pt x="10428" y="777"/>
                  <a:pt x="10428" y="777"/>
                </a:cubicBezTo>
                <a:cubicBezTo>
                  <a:pt x="10493" y="777"/>
                  <a:pt x="10493" y="777"/>
                  <a:pt x="10493" y="777"/>
                </a:cubicBezTo>
                <a:cubicBezTo>
                  <a:pt x="10517" y="771"/>
                  <a:pt x="10517" y="771"/>
                  <a:pt x="10517" y="771"/>
                </a:cubicBezTo>
                <a:cubicBezTo>
                  <a:pt x="10517" y="759"/>
                  <a:pt x="10517" y="759"/>
                  <a:pt x="10517" y="759"/>
                </a:cubicBezTo>
                <a:cubicBezTo>
                  <a:pt x="10511" y="747"/>
                  <a:pt x="10505" y="735"/>
                  <a:pt x="10488" y="735"/>
                </a:cubicBezTo>
                <a:cubicBezTo>
                  <a:pt x="10482" y="735"/>
                  <a:pt x="10482" y="735"/>
                  <a:pt x="10476" y="735"/>
                </a:cubicBezTo>
                <a:cubicBezTo>
                  <a:pt x="10464" y="735"/>
                  <a:pt x="10458" y="735"/>
                  <a:pt x="10452" y="735"/>
                </a:cubicBezTo>
                <a:cubicBezTo>
                  <a:pt x="10446" y="723"/>
                  <a:pt x="10446" y="718"/>
                  <a:pt x="10446" y="711"/>
                </a:cubicBezTo>
                <a:cubicBezTo>
                  <a:pt x="10446" y="706"/>
                  <a:pt x="10452" y="700"/>
                  <a:pt x="10452" y="700"/>
                </a:cubicBezTo>
                <a:cubicBezTo>
                  <a:pt x="10375" y="700"/>
                  <a:pt x="10375" y="700"/>
                  <a:pt x="10375" y="700"/>
                </a:cubicBezTo>
                <a:cubicBezTo>
                  <a:pt x="10375" y="682"/>
                  <a:pt x="10381" y="664"/>
                  <a:pt x="10369" y="652"/>
                </a:cubicBezTo>
                <a:cubicBezTo>
                  <a:pt x="10363" y="652"/>
                  <a:pt x="10363" y="652"/>
                  <a:pt x="10357" y="652"/>
                </a:cubicBezTo>
                <a:cubicBezTo>
                  <a:pt x="10351" y="652"/>
                  <a:pt x="10351" y="646"/>
                  <a:pt x="10345" y="646"/>
                </a:cubicBezTo>
                <a:cubicBezTo>
                  <a:pt x="10345" y="646"/>
                  <a:pt x="10339" y="640"/>
                  <a:pt x="10339" y="634"/>
                </a:cubicBezTo>
                <a:lnTo>
                  <a:pt x="10339" y="623"/>
                </a:lnTo>
                <a:cubicBezTo>
                  <a:pt x="10327" y="617"/>
                  <a:pt x="10322" y="617"/>
                  <a:pt x="10310" y="617"/>
                </a:cubicBezTo>
                <a:cubicBezTo>
                  <a:pt x="10310" y="617"/>
                  <a:pt x="10304" y="617"/>
                  <a:pt x="10298" y="617"/>
                </a:cubicBezTo>
                <a:cubicBezTo>
                  <a:pt x="10292" y="617"/>
                  <a:pt x="10292" y="611"/>
                  <a:pt x="10286" y="611"/>
                </a:cubicBezTo>
                <a:cubicBezTo>
                  <a:pt x="10280" y="605"/>
                  <a:pt x="10286" y="593"/>
                  <a:pt x="10274" y="587"/>
                </a:cubicBezTo>
                <a:cubicBezTo>
                  <a:pt x="10274" y="587"/>
                  <a:pt x="10268" y="587"/>
                  <a:pt x="10268" y="581"/>
                </a:cubicBezTo>
                <a:cubicBezTo>
                  <a:pt x="10262" y="581"/>
                  <a:pt x="10256" y="581"/>
                  <a:pt x="10256" y="581"/>
                </a:cubicBezTo>
                <a:cubicBezTo>
                  <a:pt x="10250" y="581"/>
                  <a:pt x="10245" y="581"/>
                  <a:pt x="10245" y="581"/>
                </a:cubicBezTo>
                <a:cubicBezTo>
                  <a:pt x="10233" y="587"/>
                  <a:pt x="10233" y="593"/>
                  <a:pt x="10227" y="593"/>
                </a:cubicBezTo>
                <a:cubicBezTo>
                  <a:pt x="10215" y="593"/>
                  <a:pt x="10209" y="593"/>
                  <a:pt x="10203" y="587"/>
                </a:cubicBezTo>
                <a:cubicBezTo>
                  <a:pt x="10197" y="587"/>
                  <a:pt x="10197" y="593"/>
                  <a:pt x="10191" y="587"/>
                </a:cubicBezTo>
                <a:cubicBezTo>
                  <a:pt x="10185" y="587"/>
                  <a:pt x="10185" y="581"/>
                  <a:pt x="10179" y="581"/>
                </a:cubicBezTo>
                <a:cubicBezTo>
                  <a:pt x="10179" y="545"/>
                  <a:pt x="10179" y="545"/>
                  <a:pt x="10179" y="545"/>
                </a:cubicBezTo>
                <a:lnTo>
                  <a:pt x="10185" y="552"/>
                </a:lnTo>
                <a:cubicBezTo>
                  <a:pt x="10179" y="552"/>
                  <a:pt x="10173" y="552"/>
                  <a:pt x="10167" y="552"/>
                </a:cubicBezTo>
                <a:cubicBezTo>
                  <a:pt x="10161" y="552"/>
                  <a:pt x="10156" y="552"/>
                  <a:pt x="10150" y="552"/>
                </a:cubicBezTo>
                <a:cubicBezTo>
                  <a:pt x="10144" y="552"/>
                  <a:pt x="10144" y="552"/>
                  <a:pt x="10138" y="545"/>
                </a:cubicBezTo>
                <a:cubicBezTo>
                  <a:pt x="10138" y="545"/>
                  <a:pt x="10138" y="540"/>
                  <a:pt x="10138" y="534"/>
                </a:cubicBezTo>
                <a:cubicBezTo>
                  <a:pt x="10144" y="528"/>
                  <a:pt x="10156" y="522"/>
                  <a:pt x="10156" y="510"/>
                </a:cubicBezTo>
                <a:cubicBezTo>
                  <a:pt x="10156" y="510"/>
                  <a:pt x="10156" y="504"/>
                  <a:pt x="10156" y="498"/>
                </a:cubicBezTo>
                <a:cubicBezTo>
                  <a:pt x="10055" y="486"/>
                  <a:pt x="10055" y="486"/>
                  <a:pt x="10055" y="486"/>
                </a:cubicBezTo>
                <a:cubicBezTo>
                  <a:pt x="10055" y="486"/>
                  <a:pt x="10049" y="480"/>
                  <a:pt x="10043" y="486"/>
                </a:cubicBezTo>
                <a:cubicBezTo>
                  <a:pt x="10037" y="486"/>
                  <a:pt x="10037" y="492"/>
                  <a:pt x="10037" y="492"/>
                </a:cubicBezTo>
                <a:cubicBezTo>
                  <a:pt x="10031" y="504"/>
                  <a:pt x="10031" y="510"/>
                  <a:pt x="10031" y="516"/>
                </a:cubicBezTo>
                <a:cubicBezTo>
                  <a:pt x="10031" y="528"/>
                  <a:pt x="10031" y="528"/>
                  <a:pt x="10031" y="528"/>
                </a:cubicBezTo>
                <a:cubicBezTo>
                  <a:pt x="10031" y="534"/>
                  <a:pt x="10031" y="540"/>
                  <a:pt x="10031" y="540"/>
                </a:cubicBezTo>
                <a:cubicBezTo>
                  <a:pt x="10031" y="545"/>
                  <a:pt x="10037" y="552"/>
                  <a:pt x="10037" y="557"/>
                </a:cubicBezTo>
                <a:cubicBezTo>
                  <a:pt x="10037" y="569"/>
                  <a:pt x="10037" y="569"/>
                  <a:pt x="10031" y="575"/>
                </a:cubicBezTo>
                <a:cubicBezTo>
                  <a:pt x="10025" y="581"/>
                  <a:pt x="10019" y="587"/>
                  <a:pt x="10013" y="587"/>
                </a:cubicBezTo>
                <a:cubicBezTo>
                  <a:pt x="10007" y="587"/>
                  <a:pt x="10001" y="587"/>
                  <a:pt x="9995" y="581"/>
                </a:cubicBezTo>
                <a:cubicBezTo>
                  <a:pt x="9990" y="575"/>
                  <a:pt x="9990" y="563"/>
                  <a:pt x="9990" y="557"/>
                </a:cubicBezTo>
                <a:cubicBezTo>
                  <a:pt x="9990" y="545"/>
                  <a:pt x="9990" y="545"/>
                  <a:pt x="9990" y="545"/>
                </a:cubicBezTo>
                <a:cubicBezTo>
                  <a:pt x="9990" y="540"/>
                  <a:pt x="9983" y="534"/>
                  <a:pt x="9983" y="534"/>
                </a:cubicBezTo>
                <a:cubicBezTo>
                  <a:pt x="9983" y="522"/>
                  <a:pt x="9983" y="522"/>
                  <a:pt x="9983" y="522"/>
                </a:cubicBezTo>
                <a:cubicBezTo>
                  <a:pt x="9983" y="510"/>
                  <a:pt x="9983" y="510"/>
                  <a:pt x="9983" y="498"/>
                </a:cubicBezTo>
                <a:cubicBezTo>
                  <a:pt x="9960" y="498"/>
                  <a:pt x="9960" y="498"/>
                  <a:pt x="9960" y="498"/>
                </a:cubicBezTo>
                <a:cubicBezTo>
                  <a:pt x="9954" y="504"/>
                  <a:pt x="9942" y="504"/>
                  <a:pt x="9936" y="510"/>
                </a:cubicBezTo>
                <a:cubicBezTo>
                  <a:pt x="9936" y="510"/>
                  <a:pt x="9936" y="516"/>
                  <a:pt x="9930" y="522"/>
                </a:cubicBezTo>
                <a:cubicBezTo>
                  <a:pt x="9930" y="522"/>
                  <a:pt x="9924" y="528"/>
                  <a:pt x="9918" y="528"/>
                </a:cubicBezTo>
                <a:cubicBezTo>
                  <a:pt x="9918" y="534"/>
                  <a:pt x="9912" y="540"/>
                  <a:pt x="9906" y="540"/>
                </a:cubicBezTo>
                <a:cubicBezTo>
                  <a:pt x="9871" y="540"/>
                  <a:pt x="9871" y="540"/>
                  <a:pt x="9871" y="540"/>
                </a:cubicBezTo>
                <a:cubicBezTo>
                  <a:pt x="9871" y="516"/>
                  <a:pt x="9871" y="516"/>
                  <a:pt x="9871" y="516"/>
                </a:cubicBezTo>
                <a:cubicBezTo>
                  <a:pt x="9877" y="516"/>
                  <a:pt x="9871" y="510"/>
                  <a:pt x="9877" y="504"/>
                </a:cubicBezTo>
                <a:cubicBezTo>
                  <a:pt x="9883" y="504"/>
                  <a:pt x="9883" y="510"/>
                  <a:pt x="9889" y="504"/>
                </a:cubicBezTo>
                <a:cubicBezTo>
                  <a:pt x="9895" y="504"/>
                  <a:pt x="9895" y="498"/>
                  <a:pt x="9901" y="498"/>
                </a:cubicBezTo>
                <a:cubicBezTo>
                  <a:pt x="9895" y="486"/>
                  <a:pt x="9895" y="486"/>
                  <a:pt x="9895" y="486"/>
                </a:cubicBezTo>
                <a:cubicBezTo>
                  <a:pt x="9895" y="486"/>
                  <a:pt x="9889" y="486"/>
                  <a:pt x="9883" y="486"/>
                </a:cubicBezTo>
                <a:lnTo>
                  <a:pt x="9877" y="492"/>
                </a:lnTo>
                <a:cubicBezTo>
                  <a:pt x="9871" y="498"/>
                  <a:pt x="9865" y="498"/>
                  <a:pt x="9865" y="498"/>
                </a:cubicBezTo>
                <a:cubicBezTo>
                  <a:pt x="9859" y="504"/>
                  <a:pt x="9859" y="510"/>
                  <a:pt x="9859" y="510"/>
                </a:cubicBezTo>
                <a:cubicBezTo>
                  <a:pt x="9783" y="510"/>
                  <a:pt x="9783" y="510"/>
                  <a:pt x="9783" y="510"/>
                </a:cubicBezTo>
                <a:cubicBezTo>
                  <a:pt x="9777" y="510"/>
                  <a:pt x="9777" y="516"/>
                  <a:pt x="9771" y="516"/>
                </a:cubicBezTo>
                <a:cubicBezTo>
                  <a:pt x="9765" y="516"/>
                  <a:pt x="9753" y="516"/>
                  <a:pt x="9747" y="516"/>
                </a:cubicBezTo>
                <a:cubicBezTo>
                  <a:pt x="9741" y="516"/>
                  <a:pt x="9741" y="522"/>
                  <a:pt x="9736" y="522"/>
                </a:cubicBezTo>
                <a:cubicBezTo>
                  <a:pt x="9736" y="534"/>
                  <a:pt x="9736" y="540"/>
                  <a:pt x="9736" y="545"/>
                </a:cubicBezTo>
                <a:cubicBezTo>
                  <a:pt x="9741" y="552"/>
                  <a:pt x="9747" y="552"/>
                  <a:pt x="9747" y="557"/>
                </a:cubicBezTo>
                <a:cubicBezTo>
                  <a:pt x="9753" y="563"/>
                  <a:pt x="9753" y="569"/>
                  <a:pt x="9759" y="569"/>
                </a:cubicBezTo>
                <a:cubicBezTo>
                  <a:pt x="9771" y="569"/>
                  <a:pt x="9777" y="569"/>
                  <a:pt x="9795" y="569"/>
                </a:cubicBezTo>
                <a:cubicBezTo>
                  <a:pt x="9795" y="569"/>
                  <a:pt x="9800" y="569"/>
                  <a:pt x="9806" y="569"/>
                </a:cubicBezTo>
                <a:cubicBezTo>
                  <a:pt x="9806" y="575"/>
                  <a:pt x="9806" y="581"/>
                  <a:pt x="9806" y="581"/>
                </a:cubicBezTo>
                <a:cubicBezTo>
                  <a:pt x="9800" y="587"/>
                  <a:pt x="9800" y="593"/>
                  <a:pt x="9800" y="593"/>
                </a:cubicBezTo>
                <a:cubicBezTo>
                  <a:pt x="9800" y="599"/>
                  <a:pt x="9789" y="599"/>
                  <a:pt x="9789" y="605"/>
                </a:cubicBezTo>
                <a:cubicBezTo>
                  <a:pt x="9789" y="611"/>
                  <a:pt x="9789" y="617"/>
                  <a:pt x="9795" y="623"/>
                </a:cubicBezTo>
                <a:cubicBezTo>
                  <a:pt x="9795" y="623"/>
                  <a:pt x="9800" y="623"/>
                  <a:pt x="9806" y="629"/>
                </a:cubicBezTo>
                <a:cubicBezTo>
                  <a:pt x="9806" y="634"/>
                  <a:pt x="9806" y="640"/>
                  <a:pt x="9806" y="646"/>
                </a:cubicBezTo>
                <a:cubicBezTo>
                  <a:pt x="9806" y="652"/>
                  <a:pt x="9806" y="658"/>
                  <a:pt x="9800" y="664"/>
                </a:cubicBezTo>
                <a:cubicBezTo>
                  <a:pt x="9795" y="664"/>
                  <a:pt x="9795" y="664"/>
                  <a:pt x="9789" y="658"/>
                </a:cubicBezTo>
                <a:cubicBezTo>
                  <a:pt x="9789" y="658"/>
                  <a:pt x="9783" y="658"/>
                  <a:pt x="9777" y="652"/>
                </a:cubicBezTo>
                <a:lnTo>
                  <a:pt x="9777" y="646"/>
                </a:lnTo>
                <a:cubicBezTo>
                  <a:pt x="9771" y="640"/>
                  <a:pt x="9771" y="634"/>
                  <a:pt x="9771" y="629"/>
                </a:cubicBezTo>
                <a:cubicBezTo>
                  <a:pt x="9765" y="629"/>
                  <a:pt x="9765" y="623"/>
                  <a:pt x="9759" y="623"/>
                </a:cubicBezTo>
                <a:cubicBezTo>
                  <a:pt x="9753" y="617"/>
                  <a:pt x="9753" y="617"/>
                  <a:pt x="9747" y="617"/>
                </a:cubicBezTo>
                <a:cubicBezTo>
                  <a:pt x="9741" y="611"/>
                  <a:pt x="9741" y="617"/>
                  <a:pt x="9736" y="617"/>
                </a:cubicBezTo>
                <a:cubicBezTo>
                  <a:pt x="9741" y="623"/>
                  <a:pt x="9747" y="629"/>
                  <a:pt x="9747" y="640"/>
                </a:cubicBezTo>
                <a:lnTo>
                  <a:pt x="9747" y="646"/>
                </a:lnTo>
                <a:cubicBezTo>
                  <a:pt x="9747" y="652"/>
                  <a:pt x="9747" y="658"/>
                  <a:pt x="9747" y="658"/>
                </a:cubicBezTo>
                <a:cubicBezTo>
                  <a:pt x="9753" y="664"/>
                  <a:pt x="9759" y="670"/>
                  <a:pt x="9759" y="670"/>
                </a:cubicBezTo>
                <a:cubicBezTo>
                  <a:pt x="9765" y="676"/>
                  <a:pt x="9765" y="682"/>
                  <a:pt x="9771" y="682"/>
                </a:cubicBezTo>
                <a:cubicBezTo>
                  <a:pt x="9783" y="688"/>
                  <a:pt x="9789" y="694"/>
                  <a:pt x="9800" y="694"/>
                </a:cubicBezTo>
                <a:cubicBezTo>
                  <a:pt x="9806" y="694"/>
                  <a:pt x="9806" y="688"/>
                  <a:pt x="9812" y="688"/>
                </a:cubicBezTo>
                <a:cubicBezTo>
                  <a:pt x="9812" y="682"/>
                  <a:pt x="9806" y="676"/>
                  <a:pt x="9806" y="664"/>
                </a:cubicBezTo>
                <a:cubicBezTo>
                  <a:pt x="9806" y="664"/>
                  <a:pt x="9812" y="658"/>
                  <a:pt x="9812" y="652"/>
                </a:cubicBezTo>
                <a:cubicBezTo>
                  <a:pt x="9818" y="658"/>
                  <a:pt x="9829" y="652"/>
                  <a:pt x="9835" y="658"/>
                </a:cubicBezTo>
                <a:cubicBezTo>
                  <a:pt x="9841" y="664"/>
                  <a:pt x="9835" y="676"/>
                  <a:pt x="9841" y="682"/>
                </a:cubicBezTo>
                <a:cubicBezTo>
                  <a:pt x="9847" y="688"/>
                  <a:pt x="9847" y="688"/>
                  <a:pt x="9853" y="688"/>
                </a:cubicBezTo>
                <a:cubicBezTo>
                  <a:pt x="9859" y="694"/>
                  <a:pt x="9859" y="694"/>
                  <a:pt x="9865" y="694"/>
                </a:cubicBezTo>
                <a:cubicBezTo>
                  <a:pt x="9871" y="700"/>
                  <a:pt x="9883" y="694"/>
                  <a:pt x="9889" y="694"/>
                </a:cubicBezTo>
                <a:cubicBezTo>
                  <a:pt x="9901" y="694"/>
                  <a:pt x="9901" y="694"/>
                  <a:pt x="9901" y="694"/>
                </a:cubicBezTo>
                <a:cubicBezTo>
                  <a:pt x="9906" y="694"/>
                  <a:pt x="9906" y="700"/>
                  <a:pt x="9912" y="694"/>
                </a:cubicBezTo>
                <a:cubicBezTo>
                  <a:pt x="9918" y="694"/>
                  <a:pt x="9918" y="688"/>
                  <a:pt x="9918" y="682"/>
                </a:cubicBezTo>
                <a:cubicBezTo>
                  <a:pt x="9924" y="682"/>
                  <a:pt x="9918" y="676"/>
                  <a:pt x="9918" y="670"/>
                </a:cubicBezTo>
                <a:cubicBezTo>
                  <a:pt x="9924" y="670"/>
                  <a:pt x="9924" y="664"/>
                  <a:pt x="9930" y="658"/>
                </a:cubicBezTo>
                <a:cubicBezTo>
                  <a:pt x="9930" y="658"/>
                  <a:pt x="9936" y="664"/>
                  <a:pt x="9942" y="658"/>
                </a:cubicBezTo>
                <a:cubicBezTo>
                  <a:pt x="9942" y="658"/>
                  <a:pt x="9948" y="658"/>
                  <a:pt x="9954" y="652"/>
                </a:cubicBezTo>
                <a:cubicBezTo>
                  <a:pt x="9948" y="652"/>
                  <a:pt x="9948" y="646"/>
                  <a:pt x="9948" y="646"/>
                </a:cubicBezTo>
                <a:cubicBezTo>
                  <a:pt x="9948" y="629"/>
                  <a:pt x="9948" y="629"/>
                  <a:pt x="9948" y="629"/>
                </a:cubicBezTo>
                <a:cubicBezTo>
                  <a:pt x="9972" y="623"/>
                  <a:pt x="9972" y="623"/>
                  <a:pt x="9972" y="623"/>
                </a:cubicBezTo>
                <a:cubicBezTo>
                  <a:pt x="9972" y="629"/>
                  <a:pt x="9983" y="629"/>
                  <a:pt x="9983" y="634"/>
                </a:cubicBezTo>
                <a:cubicBezTo>
                  <a:pt x="9983" y="634"/>
                  <a:pt x="9983" y="640"/>
                  <a:pt x="9983" y="646"/>
                </a:cubicBezTo>
                <a:cubicBezTo>
                  <a:pt x="9983" y="652"/>
                  <a:pt x="9983" y="658"/>
                  <a:pt x="9983" y="664"/>
                </a:cubicBezTo>
                <a:cubicBezTo>
                  <a:pt x="10031" y="664"/>
                  <a:pt x="10031" y="664"/>
                  <a:pt x="10031" y="664"/>
                </a:cubicBezTo>
                <a:cubicBezTo>
                  <a:pt x="10049" y="646"/>
                  <a:pt x="10049" y="646"/>
                  <a:pt x="10049" y="646"/>
                </a:cubicBezTo>
                <a:cubicBezTo>
                  <a:pt x="10061" y="658"/>
                  <a:pt x="10061" y="658"/>
                  <a:pt x="10061" y="658"/>
                </a:cubicBezTo>
                <a:cubicBezTo>
                  <a:pt x="10061" y="670"/>
                  <a:pt x="10061" y="676"/>
                  <a:pt x="10061" y="682"/>
                </a:cubicBezTo>
                <a:close/>
                <a:moveTo>
                  <a:pt x="17122" y="2532"/>
                </a:moveTo>
                <a:lnTo>
                  <a:pt x="17122" y="2532"/>
                </a:lnTo>
                <a:cubicBezTo>
                  <a:pt x="17134" y="2532"/>
                  <a:pt x="17134" y="2532"/>
                  <a:pt x="17140" y="2526"/>
                </a:cubicBezTo>
                <a:cubicBezTo>
                  <a:pt x="17146" y="2526"/>
                  <a:pt x="17152" y="2520"/>
                  <a:pt x="17152" y="2520"/>
                </a:cubicBezTo>
                <a:cubicBezTo>
                  <a:pt x="17294" y="2520"/>
                  <a:pt x="17294" y="2520"/>
                  <a:pt x="17294" y="2520"/>
                </a:cubicBezTo>
                <a:cubicBezTo>
                  <a:pt x="17294" y="2496"/>
                  <a:pt x="17294" y="2496"/>
                  <a:pt x="17294" y="2496"/>
                </a:cubicBezTo>
                <a:cubicBezTo>
                  <a:pt x="17300" y="2490"/>
                  <a:pt x="17294" y="2478"/>
                  <a:pt x="17300" y="2473"/>
                </a:cubicBezTo>
                <a:cubicBezTo>
                  <a:pt x="17306" y="2466"/>
                  <a:pt x="17312" y="2466"/>
                  <a:pt x="17312" y="2466"/>
                </a:cubicBezTo>
                <a:cubicBezTo>
                  <a:pt x="17318" y="2466"/>
                  <a:pt x="17324" y="2473"/>
                  <a:pt x="17330" y="2478"/>
                </a:cubicBezTo>
                <a:cubicBezTo>
                  <a:pt x="17336" y="2478"/>
                  <a:pt x="17336" y="2484"/>
                  <a:pt x="17348" y="2484"/>
                </a:cubicBezTo>
                <a:cubicBezTo>
                  <a:pt x="17353" y="2484"/>
                  <a:pt x="17359" y="2478"/>
                  <a:pt x="17365" y="2478"/>
                </a:cubicBezTo>
                <a:cubicBezTo>
                  <a:pt x="17377" y="2478"/>
                  <a:pt x="17377" y="2484"/>
                  <a:pt x="17383" y="2484"/>
                </a:cubicBezTo>
                <a:cubicBezTo>
                  <a:pt x="17389" y="2490"/>
                  <a:pt x="17389" y="2496"/>
                  <a:pt x="17395" y="2496"/>
                </a:cubicBezTo>
                <a:cubicBezTo>
                  <a:pt x="17401" y="2496"/>
                  <a:pt x="17407" y="2496"/>
                  <a:pt x="17407" y="2496"/>
                </a:cubicBezTo>
                <a:cubicBezTo>
                  <a:pt x="17413" y="2502"/>
                  <a:pt x="17413" y="2508"/>
                  <a:pt x="17419" y="2508"/>
                </a:cubicBezTo>
                <a:cubicBezTo>
                  <a:pt x="17419" y="2514"/>
                  <a:pt x="17419" y="2514"/>
                  <a:pt x="17419" y="2520"/>
                </a:cubicBezTo>
                <a:cubicBezTo>
                  <a:pt x="17413" y="2526"/>
                  <a:pt x="17407" y="2526"/>
                  <a:pt x="17407" y="2532"/>
                </a:cubicBezTo>
                <a:cubicBezTo>
                  <a:pt x="17407" y="2538"/>
                  <a:pt x="17407" y="2544"/>
                  <a:pt x="17413" y="2550"/>
                </a:cubicBezTo>
                <a:cubicBezTo>
                  <a:pt x="17413" y="2555"/>
                  <a:pt x="17419" y="2555"/>
                  <a:pt x="17425" y="2555"/>
                </a:cubicBezTo>
                <a:cubicBezTo>
                  <a:pt x="17478" y="2555"/>
                  <a:pt x="17478" y="2555"/>
                  <a:pt x="17478" y="2555"/>
                </a:cubicBezTo>
                <a:cubicBezTo>
                  <a:pt x="17490" y="2555"/>
                  <a:pt x="17496" y="2544"/>
                  <a:pt x="17502" y="2538"/>
                </a:cubicBezTo>
                <a:cubicBezTo>
                  <a:pt x="17508" y="2532"/>
                  <a:pt x="17508" y="2532"/>
                  <a:pt x="17508" y="2526"/>
                </a:cubicBezTo>
                <a:cubicBezTo>
                  <a:pt x="17514" y="2520"/>
                  <a:pt x="17514" y="2514"/>
                  <a:pt x="17519" y="2514"/>
                </a:cubicBezTo>
                <a:cubicBezTo>
                  <a:pt x="17537" y="2514"/>
                  <a:pt x="17537" y="2526"/>
                  <a:pt x="17549" y="2538"/>
                </a:cubicBezTo>
                <a:cubicBezTo>
                  <a:pt x="17555" y="2544"/>
                  <a:pt x="17561" y="2544"/>
                  <a:pt x="17561" y="2550"/>
                </a:cubicBezTo>
                <a:cubicBezTo>
                  <a:pt x="17561" y="2544"/>
                  <a:pt x="17561" y="2538"/>
                  <a:pt x="17561" y="2538"/>
                </a:cubicBezTo>
                <a:cubicBezTo>
                  <a:pt x="17561" y="2532"/>
                  <a:pt x="17567" y="2532"/>
                  <a:pt x="17567" y="2526"/>
                </a:cubicBezTo>
                <a:cubicBezTo>
                  <a:pt x="17573" y="2526"/>
                  <a:pt x="17573" y="2526"/>
                  <a:pt x="17579" y="2526"/>
                </a:cubicBezTo>
                <a:cubicBezTo>
                  <a:pt x="17585" y="2532"/>
                  <a:pt x="17585" y="2538"/>
                  <a:pt x="17591" y="2538"/>
                </a:cubicBezTo>
                <a:cubicBezTo>
                  <a:pt x="17626" y="2538"/>
                  <a:pt x="17626" y="2538"/>
                  <a:pt x="17626" y="2538"/>
                </a:cubicBezTo>
                <a:cubicBezTo>
                  <a:pt x="17626" y="2532"/>
                  <a:pt x="17626" y="2526"/>
                  <a:pt x="17626" y="2526"/>
                </a:cubicBezTo>
                <a:cubicBezTo>
                  <a:pt x="17620" y="2520"/>
                  <a:pt x="17620" y="2520"/>
                  <a:pt x="17614" y="2514"/>
                </a:cubicBezTo>
                <a:cubicBezTo>
                  <a:pt x="17614" y="2508"/>
                  <a:pt x="17614" y="2508"/>
                  <a:pt x="17614" y="2502"/>
                </a:cubicBezTo>
                <a:cubicBezTo>
                  <a:pt x="17603" y="2502"/>
                  <a:pt x="17597" y="2502"/>
                  <a:pt x="17591" y="2502"/>
                </a:cubicBezTo>
                <a:cubicBezTo>
                  <a:pt x="17585" y="2502"/>
                  <a:pt x="17585" y="2502"/>
                  <a:pt x="17579" y="2502"/>
                </a:cubicBezTo>
                <a:cubicBezTo>
                  <a:pt x="17579" y="2473"/>
                  <a:pt x="17579" y="2473"/>
                  <a:pt x="17579" y="2473"/>
                </a:cubicBezTo>
                <a:cubicBezTo>
                  <a:pt x="17579" y="2461"/>
                  <a:pt x="17591" y="2461"/>
                  <a:pt x="17597" y="2455"/>
                </a:cubicBezTo>
                <a:cubicBezTo>
                  <a:pt x="17603" y="2449"/>
                  <a:pt x="17603" y="2455"/>
                  <a:pt x="17608" y="2455"/>
                </a:cubicBezTo>
                <a:cubicBezTo>
                  <a:pt x="17614" y="2449"/>
                  <a:pt x="17614" y="2449"/>
                  <a:pt x="17614" y="2443"/>
                </a:cubicBezTo>
                <a:cubicBezTo>
                  <a:pt x="17620" y="2437"/>
                  <a:pt x="17620" y="2437"/>
                  <a:pt x="17620" y="2431"/>
                </a:cubicBezTo>
                <a:cubicBezTo>
                  <a:pt x="17626" y="2425"/>
                  <a:pt x="17626" y="2425"/>
                  <a:pt x="17632" y="2419"/>
                </a:cubicBezTo>
                <a:cubicBezTo>
                  <a:pt x="17632" y="2413"/>
                  <a:pt x="17638" y="2413"/>
                  <a:pt x="17638" y="2407"/>
                </a:cubicBezTo>
                <a:cubicBezTo>
                  <a:pt x="17644" y="2401"/>
                  <a:pt x="17644" y="2395"/>
                  <a:pt x="17650" y="2395"/>
                </a:cubicBezTo>
                <a:cubicBezTo>
                  <a:pt x="17656" y="2395"/>
                  <a:pt x="17656" y="2395"/>
                  <a:pt x="17662" y="2395"/>
                </a:cubicBezTo>
                <a:cubicBezTo>
                  <a:pt x="17674" y="2389"/>
                  <a:pt x="17674" y="2389"/>
                  <a:pt x="17674" y="2389"/>
                </a:cubicBezTo>
                <a:cubicBezTo>
                  <a:pt x="17680" y="2389"/>
                  <a:pt x="17680" y="2384"/>
                  <a:pt x="17680" y="2378"/>
                </a:cubicBezTo>
                <a:cubicBezTo>
                  <a:pt x="17691" y="2366"/>
                  <a:pt x="17697" y="2360"/>
                  <a:pt x="17703" y="2348"/>
                </a:cubicBezTo>
                <a:cubicBezTo>
                  <a:pt x="17715" y="2336"/>
                  <a:pt x="17721" y="2324"/>
                  <a:pt x="17739" y="2318"/>
                </a:cubicBezTo>
                <a:cubicBezTo>
                  <a:pt x="17745" y="2307"/>
                  <a:pt x="17751" y="2307"/>
                  <a:pt x="17763" y="2307"/>
                </a:cubicBezTo>
                <a:cubicBezTo>
                  <a:pt x="17769" y="2307"/>
                  <a:pt x="17774" y="2307"/>
                  <a:pt x="17780" y="2307"/>
                </a:cubicBezTo>
                <a:cubicBezTo>
                  <a:pt x="17786" y="2307"/>
                  <a:pt x="17792" y="2312"/>
                  <a:pt x="17798" y="2312"/>
                </a:cubicBezTo>
                <a:cubicBezTo>
                  <a:pt x="17804" y="2312"/>
                  <a:pt x="17804" y="2312"/>
                  <a:pt x="17804" y="2312"/>
                </a:cubicBezTo>
                <a:cubicBezTo>
                  <a:pt x="17810" y="2312"/>
                  <a:pt x="17810" y="2312"/>
                  <a:pt x="17816" y="2307"/>
                </a:cubicBezTo>
                <a:cubicBezTo>
                  <a:pt x="17822" y="2307"/>
                  <a:pt x="17822" y="2295"/>
                  <a:pt x="17828" y="2295"/>
                </a:cubicBezTo>
                <a:cubicBezTo>
                  <a:pt x="17834" y="2295"/>
                  <a:pt x="17834" y="2295"/>
                  <a:pt x="17834" y="2295"/>
                </a:cubicBezTo>
                <a:cubicBezTo>
                  <a:pt x="17840" y="2295"/>
                  <a:pt x="17840" y="2307"/>
                  <a:pt x="17840" y="2307"/>
                </a:cubicBezTo>
                <a:cubicBezTo>
                  <a:pt x="17846" y="2312"/>
                  <a:pt x="17846" y="2318"/>
                  <a:pt x="17851" y="2318"/>
                </a:cubicBezTo>
                <a:cubicBezTo>
                  <a:pt x="17851" y="2318"/>
                  <a:pt x="17858" y="2324"/>
                  <a:pt x="17863" y="2324"/>
                </a:cubicBezTo>
                <a:cubicBezTo>
                  <a:pt x="17863" y="2324"/>
                  <a:pt x="17869" y="2324"/>
                  <a:pt x="17875" y="2324"/>
                </a:cubicBezTo>
                <a:cubicBezTo>
                  <a:pt x="17875" y="2324"/>
                  <a:pt x="17881" y="2330"/>
                  <a:pt x="17887" y="2330"/>
                </a:cubicBezTo>
                <a:cubicBezTo>
                  <a:pt x="17881" y="2336"/>
                  <a:pt x="17875" y="2342"/>
                  <a:pt x="17875" y="2348"/>
                </a:cubicBezTo>
                <a:cubicBezTo>
                  <a:pt x="17875" y="2354"/>
                  <a:pt x="17875" y="2354"/>
                  <a:pt x="17875" y="2354"/>
                </a:cubicBezTo>
                <a:cubicBezTo>
                  <a:pt x="17875" y="2360"/>
                  <a:pt x="17875" y="2360"/>
                  <a:pt x="17881" y="2366"/>
                </a:cubicBezTo>
                <a:cubicBezTo>
                  <a:pt x="17881" y="2366"/>
                  <a:pt x="17887" y="2366"/>
                  <a:pt x="17893" y="2372"/>
                </a:cubicBezTo>
                <a:cubicBezTo>
                  <a:pt x="17893" y="2372"/>
                  <a:pt x="17893" y="2378"/>
                  <a:pt x="17893" y="2384"/>
                </a:cubicBezTo>
                <a:cubicBezTo>
                  <a:pt x="17893" y="2389"/>
                  <a:pt x="17893" y="2395"/>
                  <a:pt x="17893" y="2407"/>
                </a:cubicBezTo>
                <a:cubicBezTo>
                  <a:pt x="17905" y="2407"/>
                  <a:pt x="17905" y="2407"/>
                  <a:pt x="17905" y="2407"/>
                </a:cubicBezTo>
                <a:cubicBezTo>
                  <a:pt x="17911" y="2407"/>
                  <a:pt x="17917" y="2407"/>
                  <a:pt x="17917" y="2401"/>
                </a:cubicBezTo>
                <a:cubicBezTo>
                  <a:pt x="17923" y="2395"/>
                  <a:pt x="17923" y="2395"/>
                  <a:pt x="17929" y="2389"/>
                </a:cubicBezTo>
                <a:cubicBezTo>
                  <a:pt x="17935" y="2384"/>
                  <a:pt x="17940" y="2378"/>
                  <a:pt x="17952" y="2372"/>
                </a:cubicBezTo>
                <a:cubicBezTo>
                  <a:pt x="17958" y="2372"/>
                  <a:pt x="17958" y="2372"/>
                  <a:pt x="17964" y="2372"/>
                </a:cubicBezTo>
                <a:cubicBezTo>
                  <a:pt x="17970" y="2366"/>
                  <a:pt x="17970" y="2366"/>
                  <a:pt x="17976" y="2360"/>
                </a:cubicBezTo>
                <a:cubicBezTo>
                  <a:pt x="17982" y="2360"/>
                  <a:pt x="17982" y="2354"/>
                  <a:pt x="17982" y="2348"/>
                </a:cubicBezTo>
                <a:cubicBezTo>
                  <a:pt x="17988" y="2348"/>
                  <a:pt x="17994" y="2342"/>
                  <a:pt x="17994" y="2342"/>
                </a:cubicBezTo>
                <a:cubicBezTo>
                  <a:pt x="18000" y="2336"/>
                  <a:pt x="18000" y="2330"/>
                  <a:pt x="18006" y="2330"/>
                </a:cubicBezTo>
                <a:cubicBezTo>
                  <a:pt x="18012" y="2324"/>
                  <a:pt x="18017" y="2324"/>
                  <a:pt x="18029" y="2324"/>
                </a:cubicBezTo>
                <a:cubicBezTo>
                  <a:pt x="18029" y="2324"/>
                  <a:pt x="18035" y="2324"/>
                  <a:pt x="18041" y="2324"/>
                </a:cubicBezTo>
                <a:cubicBezTo>
                  <a:pt x="18041" y="2324"/>
                  <a:pt x="18041" y="2318"/>
                  <a:pt x="18047" y="2312"/>
                </a:cubicBezTo>
                <a:cubicBezTo>
                  <a:pt x="18047" y="2312"/>
                  <a:pt x="18047" y="2307"/>
                  <a:pt x="18047" y="2300"/>
                </a:cubicBezTo>
                <a:cubicBezTo>
                  <a:pt x="18053" y="2300"/>
                  <a:pt x="18053" y="2295"/>
                  <a:pt x="18053" y="2289"/>
                </a:cubicBezTo>
                <a:cubicBezTo>
                  <a:pt x="18059" y="2283"/>
                  <a:pt x="18053" y="2277"/>
                  <a:pt x="18053" y="2265"/>
                </a:cubicBezTo>
                <a:cubicBezTo>
                  <a:pt x="18059" y="2259"/>
                  <a:pt x="18059" y="2253"/>
                  <a:pt x="18059" y="2247"/>
                </a:cubicBezTo>
                <a:cubicBezTo>
                  <a:pt x="18071" y="2247"/>
                  <a:pt x="18077" y="2247"/>
                  <a:pt x="18083" y="2247"/>
                </a:cubicBezTo>
                <a:cubicBezTo>
                  <a:pt x="18095" y="2241"/>
                  <a:pt x="18101" y="2235"/>
                  <a:pt x="18106" y="2235"/>
                </a:cubicBezTo>
                <a:cubicBezTo>
                  <a:pt x="18166" y="2235"/>
                  <a:pt x="18166" y="2235"/>
                  <a:pt x="18166" y="2235"/>
                </a:cubicBezTo>
                <a:cubicBezTo>
                  <a:pt x="18166" y="2253"/>
                  <a:pt x="18166" y="2253"/>
                  <a:pt x="18166" y="2253"/>
                </a:cubicBezTo>
                <a:cubicBezTo>
                  <a:pt x="18160" y="2259"/>
                  <a:pt x="18160" y="2259"/>
                  <a:pt x="18154" y="2265"/>
                </a:cubicBezTo>
                <a:cubicBezTo>
                  <a:pt x="18130" y="2271"/>
                  <a:pt x="18130" y="2271"/>
                  <a:pt x="18130" y="2271"/>
                </a:cubicBezTo>
                <a:cubicBezTo>
                  <a:pt x="18124" y="2277"/>
                  <a:pt x="18124" y="2277"/>
                  <a:pt x="18118" y="2277"/>
                </a:cubicBezTo>
                <a:cubicBezTo>
                  <a:pt x="18112" y="2283"/>
                  <a:pt x="18106" y="2283"/>
                  <a:pt x="18106" y="2289"/>
                </a:cubicBezTo>
                <a:cubicBezTo>
                  <a:pt x="18106" y="2295"/>
                  <a:pt x="18101" y="2300"/>
                  <a:pt x="18101" y="2300"/>
                </a:cubicBezTo>
                <a:cubicBezTo>
                  <a:pt x="18101" y="2307"/>
                  <a:pt x="18101" y="2312"/>
                  <a:pt x="18101" y="2312"/>
                </a:cubicBezTo>
                <a:cubicBezTo>
                  <a:pt x="18101" y="2318"/>
                  <a:pt x="18101" y="2324"/>
                  <a:pt x="18101" y="2324"/>
                </a:cubicBezTo>
                <a:cubicBezTo>
                  <a:pt x="18101" y="2330"/>
                  <a:pt x="18095" y="2330"/>
                  <a:pt x="18095" y="2336"/>
                </a:cubicBezTo>
                <a:cubicBezTo>
                  <a:pt x="18095" y="2348"/>
                  <a:pt x="18089" y="2354"/>
                  <a:pt x="18083" y="2360"/>
                </a:cubicBezTo>
                <a:cubicBezTo>
                  <a:pt x="18083" y="2366"/>
                  <a:pt x="18083" y="2372"/>
                  <a:pt x="18083" y="2372"/>
                </a:cubicBezTo>
                <a:cubicBezTo>
                  <a:pt x="18083" y="2378"/>
                  <a:pt x="18083" y="2384"/>
                  <a:pt x="18077" y="2384"/>
                </a:cubicBezTo>
                <a:cubicBezTo>
                  <a:pt x="18077" y="2389"/>
                  <a:pt x="18077" y="2395"/>
                  <a:pt x="18071" y="2395"/>
                </a:cubicBezTo>
                <a:cubicBezTo>
                  <a:pt x="18065" y="2395"/>
                  <a:pt x="18065" y="2395"/>
                  <a:pt x="18059" y="2401"/>
                </a:cubicBezTo>
                <a:cubicBezTo>
                  <a:pt x="18053" y="2401"/>
                  <a:pt x="18047" y="2401"/>
                  <a:pt x="18047" y="2407"/>
                </a:cubicBezTo>
                <a:cubicBezTo>
                  <a:pt x="18041" y="2407"/>
                  <a:pt x="18035" y="2407"/>
                  <a:pt x="18035" y="2407"/>
                </a:cubicBezTo>
                <a:cubicBezTo>
                  <a:pt x="18029" y="2413"/>
                  <a:pt x="18029" y="2413"/>
                  <a:pt x="18029" y="2419"/>
                </a:cubicBezTo>
                <a:cubicBezTo>
                  <a:pt x="18029" y="2425"/>
                  <a:pt x="18029" y="2425"/>
                  <a:pt x="18029" y="2431"/>
                </a:cubicBezTo>
                <a:cubicBezTo>
                  <a:pt x="18024" y="2443"/>
                  <a:pt x="18012" y="2443"/>
                  <a:pt x="18006" y="2449"/>
                </a:cubicBezTo>
                <a:cubicBezTo>
                  <a:pt x="17994" y="2455"/>
                  <a:pt x="17982" y="2466"/>
                  <a:pt x="17970" y="2473"/>
                </a:cubicBezTo>
                <a:cubicBezTo>
                  <a:pt x="17958" y="2484"/>
                  <a:pt x="17946" y="2490"/>
                  <a:pt x="17935" y="2496"/>
                </a:cubicBezTo>
                <a:cubicBezTo>
                  <a:pt x="17917" y="2502"/>
                  <a:pt x="17911" y="2514"/>
                  <a:pt x="17899" y="2520"/>
                </a:cubicBezTo>
                <a:cubicBezTo>
                  <a:pt x="17887" y="2532"/>
                  <a:pt x="17881" y="2544"/>
                  <a:pt x="17869" y="2555"/>
                </a:cubicBezTo>
                <a:cubicBezTo>
                  <a:pt x="17869" y="2561"/>
                  <a:pt x="17863" y="2567"/>
                  <a:pt x="17863" y="2567"/>
                </a:cubicBezTo>
                <a:cubicBezTo>
                  <a:pt x="17851" y="2573"/>
                  <a:pt x="17846" y="2573"/>
                  <a:pt x="17840" y="2579"/>
                </a:cubicBezTo>
                <a:cubicBezTo>
                  <a:pt x="17834" y="2585"/>
                  <a:pt x="17840" y="2591"/>
                  <a:pt x="17834" y="2591"/>
                </a:cubicBezTo>
                <a:cubicBezTo>
                  <a:pt x="17834" y="2597"/>
                  <a:pt x="17828" y="2603"/>
                  <a:pt x="17822" y="2603"/>
                </a:cubicBezTo>
                <a:lnTo>
                  <a:pt x="17816" y="2603"/>
                </a:lnTo>
                <a:cubicBezTo>
                  <a:pt x="17810" y="2603"/>
                  <a:pt x="17804" y="2603"/>
                  <a:pt x="17798" y="2603"/>
                </a:cubicBezTo>
                <a:cubicBezTo>
                  <a:pt x="17792" y="2603"/>
                  <a:pt x="17792" y="2609"/>
                  <a:pt x="17786" y="2609"/>
                </a:cubicBezTo>
                <a:cubicBezTo>
                  <a:pt x="17786" y="2609"/>
                  <a:pt x="17780" y="2615"/>
                  <a:pt x="17774" y="2615"/>
                </a:cubicBezTo>
                <a:cubicBezTo>
                  <a:pt x="17769" y="2615"/>
                  <a:pt x="17763" y="2621"/>
                  <a:pt x="17751" y="2627"/>
                </a:cubicBezTo>
                <a:cubicBezTo>
                  <a:pt x="17745" y="2627"/>
                  <a:pt x="17745" y="2627"/>
                  <a:pt x="17739" y="2632"/>
                </a:cubicBezTo>
                <a:cubicBezTo>
                  <a:pt x="17733" y="2632"/>
                  <a:pt x="17733" y="2627"/>
                  <a:pt x="17727" y="2632"/>
                </a:cubicBezTo>
                <a:cubicBezTo>
                  <a:pt x="17721" y="2632"/>
                  <a:pt x="17721" y="2632"/>
                  <a:pt x="17715" y="2639"/>
                </a:cubicBezTo>
                <a:cubicBezTo>
                  <a:pt x="17715" y="2639"/>
                  <a:pt x="17709" y="2644"/>
                  <a:pt x="17709" y="2650"/>
                </a:cubicBezTo>
                <a:cubicBezTo>
                  <a:pt x="17709" y="2656"/>
                  <a:pt x="17715" y="2656"/>
                  <a:pt x="17715" y="2662"/>
                </a:cubicBezTo>
                <a:cubicBezTo>
                  <a:pt x="17715" y="2674"/>
                  <a:pt x="17715" y="2686"/>
                  <a:pt x="17709" y="2698"/>
                </a:cubicBezTo>
                <a:cubicBezTo>
                  <a:pt x="17709" y="2704"/>
                  <a:pt x="17703" y="2704"/>
                  <a:pt x="17697" y="2710"/>
                </a:cubicBezTo>
                <a:cubicBezTo>
                  <a:pt x="17697" y="2710"/>
                  <a:pt x="17691" y="2710"/>
                  <a:pt x="17685" y="2716"/>
                </a:cubicBezTo>
                <a:cubicBezTo>
                  <a:pt x="17685" y="2721"/>
                  <a:pt x="17685" y="2721"/>
                  <a:pt x="17685" y="2727"/>
                </a:cubicBezTo>
                <a:cubicBezTo>
                  <a:pt x="17685" y="2733"/>
                  <a:pt x="17680" y="2733"/>
                  <a:pt x="17674" y="2739"/>
                </a:cubicBezTo>
                <a:cubicBezTo>
                  <a:pt x="17674" y="2745"/>
                  <a:pt x="17674" y="2751"/>
                  <a:pt x="17674" y="2757"/>
                </a:cubicBezTo>
                <a:cubicBezTo>
                  <a:pt x="17674" y="2763"/>
                  <a:pt x="17680" y="2769"/>
                  <a:pt x="17674" y="2781"/>
                </a:cubicBezTo>
                <a:cubicBezTo>
                  <a:pt x="17674" y="2787"/>
                  <a:pt x="17662" y="2793"/>
                  <a:pt x="17662" y="2805"/>
                </a:cubicBezTo>
                <a:cubicBezTo>
                  <a:pt x="17662" y="2810"/>
                  <a:pt x="17662" y="2816"/>
                  <a:pt x="17662" y="2828"/>
                </a:cubicBezTo>
                <a:cubicBezTo>
                  <a:pt x="17662" y="2834"/>
                  <a:pt x="17662" y="2840"/>
                  <a:pt x="17662" y="2852"/>
                </a:cubicBezTo>
                <a:cubicBezTo>
                  <a:pt x="17662" y="2899"/>
                  <a:pt x="17668" y="2923"/>
                  <a:pt x="17668" y="2971"/>
                </a:cubicBezTo>
                <a:cubicBezTo>
                  <a:pt x="17668" y="2976"/>
                  <a:pt x="17668" y="2982"/>
                  <a:pt x="17668" y="2988"/>
                </a:cubicBezTo>
                <a:cubicBezTo>
                  <a:pt x="17668" y="2994"/>
                  <a:pt x="17662" y="2994"/>
                  <a:pt x="17656" y="3000"/>
                </a:cubicBezTo>
                <a:cubicBezTo>
                  <a:pt x="17685" y="3048"/>
                  <a:pt x="17685" y="3048"/>
                  <a:pt x="17685" y="3048"/>
                </a:cubicBezTo>
                <a:cubicBezTo>
                  <a:pt x="17685" y="3142"/>
                  <a:pt x="17685" y="3142"/>
                  <a:pt x="17685" y="3142"/>
                </a:cubicBezTo>
                <a:cubicBezTo>
                  <a:pt x="17691" y="3142"/>
                  <a:pt x="17691" y="3148"/>
                  <a:pt x="17697" y="3148"/>
                </a:cubicBezTo>
                <a:cubicBezTo>
                  <a:pt x="17703" y="3148"/>
                  <a:pt x="17703" y="3142"/>
                  <a:pt x="17709" y="3137"/>
                </a:cubicBezTo>
                <a:cubicBezTo>
                  <a:pt x="17715" y="3137"/>
                  <a:pt x="17721" y="3137"/>
                  <a:pt x="17721" y="3137"/>
                </a:cubicBezTo>
                <a:cubicBezTo>
                  <a:pt x="17727" y="3137"/>
                  <a:pt x="17727" y="3131"/>
                  <a:pt x="17733" y="3131"/>
                </a:cubicBezTo>
                <a:cubicBezTo>
                  <a:pt x="17739" y="3131"/>
                  <a:pt x="17739" y="3125"/>
                  <a:pt x="17745" y="3125"/>
                </a:cubicBezTo>
                <a:cubicBezTo>
                  <a:pt x="17751" y="3125"/>
                  <a:pt x="17757" y="3125"/>
                  <a:pt x="17763" y="3125"/>
                </a:cubicBezTo>
                <a:cubicBezTo>
                  <a:pt x="17763" y="3113"/>
                  <a:pt x="17763" y="3107"/>
                  <a:pt x="17763" y="3095"/>
                </a:cubicBezTo>
                <a:cubicBezTo>
                  <a:pt x="17763" y="3089"/>
                  <a:pt x="17763" y="3083"/>
                  <a:pt x="17763" y="3083"/>
                </a:cubicBezTo>
                <a:cubicBezTo>
                  <a:pt x="17769" y="3077"/>
                  <a:pt x="17769" y="3071"/>
                  <a:pt x="17774" y="3071"/>
                </a:cubicBezTo>
                <a:cubicBezTo>
                  <a:pt x="17774" y="3065"/>
                  <a:pt x="17780" y="3065"/>
                  <a:pt x="17786" y="3065"/>
                </a:cubicBezTo>
                <a:cubicBezTo>
                  <a:pt x="17786" y="3059"/>
                  <a:pt x="17792" y="3059"/>
                  <a:pt x="17792" y="3054"/>
                </a:cubicBezTo>
                <a:cubicBezTo>
                  <a:pt x="17798" y="3048"/>
                  <a:pt x="17798" y="3048"/>
                  <a:pt x="17804" y="3042"/>
                </a:cubicBezTo>
                <a:cubicBezTo>
                  <a:pt x="17810" y="3030"/>
                  <a:pt x="17810" y="3030"/>
                  <a:pt x="17810" y="3030"/>
                </a:cubicBezTo>
                <a:cubicBezTo>
                  <a:pt x="17810" y="3024"/>
                  <a:pt x="17810" y="3024"/>
                  <a:pt x="17816" y="3018"/>
                </a:cubicBezTo>
                <a:cubicBezTo>
                  <a:pt x="17816" y="3012"/>
                  <a:pt x="17822" y="3006"/>
                  <a:pt x="17828" y="3006"/>
                </a:cubicBezTo>
                <a:cubicBezTo>
                  <a:pt x="17834" y="3006"/>
                  <a:pt x="17834" y="3006"/>
                  <a:pt x="17834" y="3006"/>
                </a:cubicBezTo>
                <a:cubicBezTo>
                  <a:pt x="17840" y="3006"/>
                  <a:pt x="17840" y="3012"/>
                  <a:pt x="17846" y="3012"/>
                </a:cubicBezTo>
                <a:cubicBezTo>
                  <a:pt x="17858" y="3012"/>
                  <a:pt x="17858" y="3012"/>
                  <a:pt x="17858" y="3012"/>
                </a:cubicBezTo>
                <a:cubicBezTo>
                  <a:pt x="17858" y="3012"/>
                  <a:pt x="17863" y="3012"/>
                  <a:pt x="17869" y="3012"/>
                </a:cubicBezTo>
                <a:cubicBezTo>
                  <a:pt x="17869" y="3012"/>
                  <a:pt x="17875" y="3006"/>
                  <a:pt x="17875" y="3000"/>
                </a:cubicBezTo>
                <a:cubicBezTo>
                  <a:pt x="17881" y="3000"/>
                  <a:pt x="17881" y="2994"/>
                  <a:pt x="17881" y="2988"/>
                </a:cubicBezTo>
                <a:cubicBezTo>
                  <a:pt x="17881" y="2935"/>
                  <a:pt x="17881" y="2935"/>
                  <a:pt x="17881" y="2935"/>
                </a:cubicBezTo>
                <a:cubicBezTo>
                  <a:pt x="17887" y="2923"/>
                  <a:pt x="17893" y="2917"/>
                  <a:pt x="17899" y="2911"/>
                </a:cubicBezTo>
                <a:cubicBezTo>
                  <a:pt x="17905" y="2905"/>
                  <a:pt x="17911" y="2905"/>
                  <a:pt x="17911" y="2899"/>
                </a:cubicBezTo>
                <a:cubicBezTo>
                  <a:pt x="17994" y="2899"/>
                  <a:pt x="17994" y="2899"/>
                  <a:pt x="17994" y="2899"/>
                </a:cubicBezTo>
                <a:cubicBezTo>
                  <a:pt x="17994" y="2870"/>
                  <a:pt x="17994" y="2870"/>
                  <a:pt x="17994" y="2870"/>
                </a:cubicBezTo>
                <a:cubicBezTo>
                  <a:pt x="17994" y="2858"/>
                  <a:pt x="17988" y="2858"/>
                  <a:pt x="17982" y="2846"/>
                </a:cubicBezTo>
                <a:cubicBezTo>
                  <a:pt x="17982" y="2840"/>
                  <a:pt x="17976" y="2840"/>
                  <a:pt x="17976" y="2834"/>
                </a:cubicBezTo>
                <a:cubicBezTo>
                  <a:pt x="17976" y="2822"/>
                  <a:pt x="17976" y="2822"/>
                  <a:pt x="17976" y="2822"/>
                </a:cubicBezTo>
                <a:cubicBezTo>
                  <a:pt x="17976" y="2810"/>
                  <a:pt x="17976" y="2810"/>
                  <a:pt x="17976" y="2810"/>
                </a:cubicBezTo>
                <a:lnTo>
                  <a:pt x="17982" y="2805"/>
                </a:lnTo>
                <a:cubicBezTo>
                  <a:pt x="17988" y="2799"/>
                  <a:pt x="17994" y="2793"/>
                  <a:pt x="17994" y="2787"/>
                </a:cubicBezTo>
                <a:cubicBezTo>
                  <a:pt x="18000" y="2781"/>
                  <a:pt x="18000" y="2781"/>
                  <a:pt x="18000" y="2775"/>
                </a:cubicBezTo>
                <a:cubicBezTo>
                  <a:pt x="18006" y="2769"/>
                  <a:pt x="18006" y="2763"/>
                  <a:pt x="18012" y="2763"/>
                </a:cubicBezTo>
                <a:cubicBezTo>
                  <a:pt x="18017" y="2763"/>
                  <a:pt x="18024" y="2763"/>
                  <a:pt x="18029" y="2769"/>
                </a:cubicBezTo>
                <a:cubicBezTo>
                  <a:pt x="18035" y="2769"/>
                  <a:pt x="18029" y="2775"/>
                  <a:pt x="18035" y="2781"/>
                </a:cubicBezTo>
                <a:cubicBezTo>
                  <a:pt x="18035" y="2781"/>
                  <a:pt x="18041" y="2781"/>
                  <a:pt x="18047" y="2787"/>
                </a:cubicBezTo>
                <a:cubicBezTo>
                  <a:pt x="18065" y="2787"/>
                  <a:pt x="18065" y="2787"/>
                  <a:pt x="18065" y="2787"/>
                </a:cubicBezTo>
                <a:cubicBezTo>
                  <a:pt x="18071" y="2763"/>
                  <a:pt x="18071" y="2763"/>
                  <a:pt x="18071" y="2763"/>
                </a:cubicBezTo>
                <a:cubicBezTo>
                  <a:pt x="18065" y="2763"/>
                  <a:pt x="18065" y="2757"/>
                  <a:pt x="18059" y="2751"/>
                </a:cubicBezTo>
                <a:cubicBezTo>
                  <a:pt x="18053" y="2745"/>
                  <a:pt x="18047" y="2745"/>
                  <a:pt x="18041" y="2733"/>
                </a:cubicBezTo>
                <a:cubicBezTo>
                  <a:pt x="18041" y="2727"/>
                  <a:pt x="18041" y="2727"/>
                  <a:pt x="18041" y="2721"/>
                </a:cubicBezTo>
                <a:cubicBezTo>
                  <a:pt x="18041" y="2716"/>
                  <a:pt x="18041" y="2716"/>
                  <a:pt x="18041" y="2710"/>
                </a:cubicBezTo>
                <a:cubicBezTo>
                  <a:pt x="18041" y="2704"/>
                  <a:pt x="18035" y="2704"/>
                  <a:pt x="18035" y="2698"/>
                </a:cubicBezTo>
                <a:cubicBezTo>
                  <a:pt x="18035" y="2692"/>
                  <a:pt x="18035" y="2686"/>
                  <a:pt x="18035" y="2674"/>
                </a:cubicBezTo>
                <a:cubicBezTo>
                  <a:pt x="18035" y="2668"/>
                  <a:pt x="18029" y="2668"/>
                  <a:pt x="18035" y="2662"/>
                </a:cubicBezTo>
                <a:cubicBezTo>
                  <a:pt x="18035" y="2656"/>
                  <a:pt x="18041" y="2662"/>
                  <a:pt x="18047" y="2656"/>
                </a:cubicBezTo>
                <a:cubicBezTo>
                  <a:pt x="18047" y="2656"/>
                  <a:pt x="18053" y="2656"/>
                  <a:pt x="18053" y="2650"/>
                </a:cubicBezTo>
                <a:cubicBezTo>
                  <a:pt x="18053" y="2650"/>
                  <a:pt x="18059" y="2644"/>
                  <a:pt x="18053" y="2644"/>
                </a:cubicBezTo>
                <a:cubicBezTo>
                  <a:pt x="18053" y="2639"/>
                  <a:pt x="18047" y="2632"/>
                  <a:pt x="18047" y="2632"/>
                </a:cubicBezTo>
                <a:cubicBezTo>
                  <a:pt x="18041" y="2632"/>
                  <a:pt x="18041" y="2627"/>
                  <a:pt x="18035" y="2632"/>
                </a:cubicBezTo>
                <a:cubicBezTo>
                  <a:pt x="18029" y="2632"/>
                  <a:pt x="18029" y="2644"/>
                  <a:pt x="18029" y="2644"/>
                </a:cubicBezTo>
                <a:cubicBezTo>
                  <a:pt x="18006" y="2644"/>
                  <a:pt x="18006" y="2644"/>
                  <a:pt x="18006" y="2644"/>
                </a:cubicBezTo>
                <a:cubicBezTo>
                  <a:pt x="18006" y="2632"/>
                  <a:pt x="18000" y="2627"/>
                  <a:pt x="18006" y="2615"/>
                </a:cubicBezTo>
                <a:cubicBezTo>
                  <a:pt x="18006" y="2609"/>
                  <a:pt x="18012" y="2603"/>
                  <a:pt x="18017" y="2591"/>
                </a:cubicBezTo>
                <a:cubicBezTo>
                  <a:pt x="18017" y="2591"/>
                  <a:pt x="18017" y="2585"/>
                  <a:pt x="18017" y="2579"/>
                </a:cubicBezTo>
                <a:cubicBezTo>
                  <a:pt x="18024" y="2579"/>
                  <a:pt x="18024" y="2573"/>
                  <a:pt x="18029" y="2573"/>
                </a:cubicBezTo>
                <a:cubicBezTo>
                  <a:pt x="18035" y="2561"/>
                  <a:pt x="18041" y="2567"/>
                  <a:pt x="18047" y="2561"/>
                </a:cubicBezTo>
                <a:cubicBezTo>
                  <a:pt x="18053" y="2555"/>
                  <a:pt x="18059" y="2550"/>
                  <a:pt x="18059" y="2550"/>
                </a:cubicBezTo>
                <a:cubicBezTo>
                  <a:pt x="18059" y="2544"/>
                  <a:pt x="18059" y="2538"/>
                  <a:pt x="18059" y="2538"/>
                </a:cubicBezTo>
                <a:cubicBezTo>
                  <a:pt x="18065" y="2532"/>
                  <a:pt x="18065" y="2532"/>
                  <a:pt x="18065" y="2526"/>
                </a:cubicBezTo>
                <a:cubicBezTo>
                  <a:pt x="18071" y="2520"/>
                  <a:pt x="18071" y="2520"/>
                  <a:pt x="18071" y="2514"/>
                </a:cubicBezTo>
                <a:cubicBezTo>
                  <a:pt x="18071" y="2502"/>
                  <a:pt x="18071" y="2496"/>
                  <a:pt x="18071" y="2490"/>
                </a:cubicBezTo>
                <a:cubicBezTo>
                  <a:pt x="18071" y="2484"/>
                  <a:pt x="18071" y="2478"/>
                  <a:pt x="18071" y="2478"/>
                </a:cubicBezTo>
                <a:cubicBezTo>
                  <a:pt x="18071" y="2473"/>
                  <a:pt x="18071" y="2466"/>
                  <a:pt x="18077" y="2466"/>
                </a:cubicBezTo>
                <a:cubicBezTo>
                  <a:pt x="18077" y="2461"/>
                  <a:pt x="18083" y="2455"/>
                  <a:pt x="18083" y="2455"/>
                </a:cubicBezTo>
                <a:cubicBezTo>
                  <a:pt x="18089" y="2449"/>
                  <a:pt x="18095" y="2449"/>
                  <a:pt x="18095" y="2449"/>
                </a:cubicBezTo>
                <a:cubicBezTo>
                  <a:pt x="18101" y="2449"/>
                  <a:pt x="18101" y="2449"/>
                  <a:pt x="18106" y="2449"/>
                </a:cubicBezTo>
                <a:cubicBezTo>
                  <a:pt x="18118" y="2449"/>
                  <a:pt x="18124" y="2455"/>
                  <a:pt x="18130" y="2461"/>
                </a:cubicBezTo>
                <a:cubicBezTo>
                  <a:pt x="18136" y="2461"/>
                  <a:pt x="18130" y="2466"/>
                  <a:pt x="18136" y="2473"/>
                </a:cubicBezTo>
                <a:cubicBezTo>
                  <a:pt x="18142" y="2473"/>
                  <a:pt x="18148" y="2478"/>
                  <a:pt x="18154" y="2478"/>
                </a:cubicBezTo>
                <a:cubicBezTo>
                  <a:pt x="18160" y="2478"/>
                  <a:pt x="18166" y="2478"/>
                  <a:pt x="18172" y="2473"/>
                </a:cubicBezTo>
                <a:cubicBezTo>
                  <a:pt x="18172" y="2473"/>
                  <a:pt x="18178" y="2466"/>
                  <a:pt x="18178" y="2461"/>
                </a:cubicBezTo>
                <a:cubicBezTo>
                  <a:pt x="18183" y="2461"/>
                  <a:pt x="18183" y="2455"/>
                  <a:pt x="18190" y="2449"/>
                </a:cubicBezTo>
                <a:cubicBezTo>
                  <a:pt x="18190" y="2449"/>
                  <a:pt x="18195" y="2449"/>
                  <a:pt x="18201" y="2443"/>
                </a:cubicBezTo>
                <a:cubicBezTo>
                  <a:pt x="18201" y="2449"/>
                  <a:pt x="18207" y="2449"/>
                  <a:pt x="18207" y="2455"/>
                </a:cubicBezTo>
                <a:cubicBezTo>
                  <a:pt x="18213" y="2455"/>
                  <a:pt x="18207" y="2461"/>
                  <a:pt x="18207" y="2466"/>
                </a:cubicBezTo>
                <a:cubicBezTo>
                  <a:pt x="18213" y="2473"/>
                  <a:pt x="18219" y="2473"/>
                  <a:pt x="18219" y="2478"/>
                </a:cubicBezTo>
                <a:cubicBezTo>
                  <a:pt x="18219" y="2473"/>
                  <a:pt x="18225" y="2478"/>
                  <a:pt x="18231" y="2478"/>
                </a:cubicBezTo>
                <a:cubicBezTo>
                  <a:pt x="18237" y="2473"/>
                  <a:pt x="18237" y="2473"/>
                  <a:pt x="18243" y="2466"/>
                </a:cubicBezTo>
                <a:cubicBezTo>
                  <a:pt x="18243" y="2466"/>
                  <a:pt x="18249" y="2461"/>
                  <a:pt x="18255" y="2461"/>
                </a:cubicBezTo>
                <a:cubicBezTo>
                  <a:pt x="18260" y="2449"/>
                  <a:pt x="18260" y="2443"/>
                  <a:pt x="18272" y="2437"/>
                </a:cubicBezTo>
                <a:cubicBezTo>
                  <a:pt x="18272" y="2431"/>
                  <a:pt x="18272" y="2425"/>
                  <a:pt x="18278" y="2425"/>
                </a:cubicBezTo>
                <a:cubicBezTo>
                  <a:pt x="18284" y="2425"/>
                  <a:pt x="18290" y="2425"/>
                  <a:pt x="18296" y="2425"/>
                </a:cubicBezTo>
                <a:cubicBezTo>
                  <a:pt x="18302" y="2425"/>
                  <a:pt x="18308" y="2425"/>
                  <a:pt x="18314" y="2425"/>
                </a:cubicBezTo>
                <a:cubicBezTo>
                  <a:pt x="18320" y="2425"/>
                  <a:pt x="18320" y="2425"/>
                  <a:pt x="18326" y="2425"/>
                </a:cubicBezTo>
                <a:cubicBezTo>
                  <a:pt x="18326" y="2431"/>
                  <a:pt x="18332" y="2431"/>
                  <a:pt x="18338" y="2431"/>
                </a:cubicBezTo>
                <a:cubicBezTo>
                  <a:pt x="18421" y="2431"/>
                  <a:pt x="18421" y="2431"/>
                  <a:pt x="18421" y="2431"/>
                </a:cubicBezTo>
                <a:cubicBezTo>
                  <a:pt x="18421" y="2437"/>
                  <a:pt x="18415" y="2443"/>
                  <a:pt x="18421" y="2455"/>
                </a:cubicBezTo>
                <a:cubicBezTo>
                  <a:pt x="18421" y="2461"/>
                  <a:pt x="18415" y="2461"/>
                  <a:pt x="18421" y="2466"/>
                </a:cubicBezTo>
                <a:cubicBezTo>
                  <a:pt x="18421" y="2473"/>
                  <a:pt x="18427" y="2478"/>
                  <a:pt x="18433" y="2484"/>
                </a:cubicBezTo>
                <a:cubicBezTo>
                  <a:pt x="18438" y="2484"/>
                  <a:pt x="18444" y="2484"/>
                  <a:pt x="18444" y="2484"/>
                </a:cubicBezTo>
                <a:cubicBezTo>
                  <a:pt x="18444" y="2466"/>
                  <a:pt x="18444" y="2449"/>
                  <a:pt x="18456" y="2437"/>
                </a:cubicBezTo>
                <a:cubicBezTo>
                  <a:pt x="18462" y="2437"/>
                  <a:pt x="18468" y="2437"/>
                  <a:pt x="18468" y="2431"/>
                </a:cubicBezTo>
                <a:cubicBezTo>
                  <a:pt x="18474" y="2431"/>
                  <a:pt x="18474" y="2425"/>
                  <a:pt x="18480" y="2425"/>
                </a:cubicBezTo>
                <a:cubicBezTo>
                  <a:pt x="18486" y="2419"/>
                  <a:pt x="18486" y="2419"/>
                  <a:pt x="18492" y="2413"/>
                </a:cubicBezTo>
                <a:cubicBezTo>
                  <a:pt x="18498" y="2401"/>
                  <a:pt x="18498" y="2395"/>
                  <a:pt x="18510" y="2389"/>
                </a:cubicBezTo>
                <a:cubicBezTo>
                  <a:pt x="18510" y="2384"/>
                  <a:pt x="18515" y="2378"/>
                  <a:pt x="18515" y="2372"/>
                </a:cubicBezTo>
                <a:cubicBezTo>
                  <a:pt x="18522" y="2372"/>
                  <a:pt x="18522" y="2366"/>
                  <a:pt x="18527" y="2360"/>
                </a:cubicBezTo>
                <a:cubicBezTo>
                  <a:pt x="18533" y="2360"/>
                  <a:pt x="18539" y="2360"/>
                  <a:pt x="18551" y="2354"/>
                </a:cubicBezTo>
                <a:cubicBezTo>
                  <a:pt x="18557" y="2354"/>
                  <a:pt x="18557" y="2348"/>
                  <a:pt x="18563" y="2348"/>
                </a:cubicBezTo>
                <a:cubicBezTo>
                  <a:pt x="18581" y="2348"/>
                  <a:pt x="18581" y="2348"/>
                  <a:pt x="18581" y="2348"/>
                </a:cubicBezTo>
                <a:cubicBezTo>
                  <a:pt x="18587" y="2348"/>
                  <a:pt x="18593" y="2354"/>
                  <a:pt x="18604" y="2348"/>
                </a:cubicBezTo>
                <a:cubicBezTo>
                  <a:pt x="18610" y="2348"/>
                  <a:pt x="18610" y="2348"/>
                  <a:pt x="18616" y="2342"/>
                </a:cubicBezTo>
                <a:cubicBezTo>
                  <a:pt x="18622" y="2342"/>
                  <a:pt x="18628" y="2342"/>
                  <a:pt x="18640" y="2336"/>
                </a:cubicBezTo>
                <a:cubicBezTo>
                  <a:pt x="18646" y="2336"/>
                  <a:pt x="18646" y="2336"/>
                  <a:pt x="18652" y="2330"/>
                </a:cubicBezTo>
                <a:cubicBezTo>
                  <a:pt x="18658" y="2330"/>
                  <a:pt x="18658" y="2324"/>
                  <a:pt x="18658" y="2318"/>
                </a:cubicBezTo>
                <a:cubicBezTo>
                  <a:pt x="18664" y="2312"/>
                  <a:pt x="18664" y="2312"/>
                  <a:pt x="18670" y="2307"/>
                </a:cubicBezTo>
                <a:cubicBezTo>
                  <a:pt x="18676" y="2307"/>
                  <a:pt x="18676" y="2307"/>
                  <a:pt x="18682" y="2307"/>
                </a:cubicBezTo>
                <a:cubicBezTo>
                  <a:pt x="18693" y="2300"/>
                  <a:pt x="18699" y="2283"/>
                  <a:pt x="18717" y="2283"/>
                </a:cubicBezTo>
                <a:cubicBezTo>
                  <a:pt x="18723" y="2283"/>
                  <a:pt x="18729" y="2283"/>
                  <a:pt x="18741" y="2283"/>
                </a:cubicBezTo>
                <a:cubicBezTo>
                  <a:pt x="18747" y="2283"/>
                  <a:pt x="18753" y="2277"/>
                  <a:pt x="18753" y="2277"/>
                </a:cubicBezTo>
                <a:cubicBezTo>
                  <a:pt x="18759" y="2277"/>
                  <a:pt x="18765" y="2271"/>
                  <a:pt x="18770" y="2271"/>
                </a:cubicBezTo>
                <a:cubicBezTo>
                  <a:pt x="18782" y="2265"/>
                  <a:pt x="18782" y="2253"/>
                  <a:pt x="18794" y="2247"/>
                </a:cubicBezTo>
                <a:cubicBezTo>
                  <a:pt x="18794" y="2241"/>
                  <a:pt x="18800" y="2235"/>
                  <a:pt x="18806" y="2235"/>
                </a:cubicBezTo>
                <a:cubicBezTo>
                  <a:pt x="18812" y="2235"/>
                  <a:pt x="18818" y="2235"/>
                  <a:pt x="18824" y="2235"/>
                </a:cubicBezTo>
                <a:cubicBezTo>
                  <a:pt x="18842" y="2235"/>
                  <a:pt x="18848" y="2235"/>
                  <a:pt x="18859" y="2241"/>
                </a:cubicBezTo>
                <a:cubicBezTo>
                  <a:pt x="18865" y="2241"/>
                  <a:pt x="18865" y="2247"/>
                  <a:pt x="18871" y="2247"/>
                </a:cubicBezTo>
                <a:cubicBezTo>
                  <a:pt x="18877" y="2253"/>
                  <a:pt x="18877" y="2259"/>
                  <a:pt x="18883" y="2259"/>
                </a:cubicBezTo>
                <a:cubicBezTo>
                  <a:pt x="18889" y="2259"/>
                  <a:pt x="18889" y="2259"/>
                  <a:pt x="18895" y="2265"/>
                </a:cubicBezTo>
                <a:cubicBezTo>
                  <a:pt x="18907" y="2265"/>
                  <a:pt x="18913" y="2265"/>
                  <a:pt x="18925" y="2265"/>
                </a:cubicBezTo>
                <a:cubicBezTo>
                  <a:pt x="18942" y="2265"/>
                  <a:pt x="18942" y="2265"/>
                  <a:pt x="18942" y="2265"/>
                </a:cubicBezTo>
                <a:cubicBezTo>
                  <a:pt x="18948" y="2265"/>
                  <a:pt x="18948" y="2265"/>
                  <a:pt x="18954" y="2265"/>
                </a:cubicBezTo>
                <a:cubicBezTo>
                  <a:pt x="18954" y="2229"/>
                  <a:pt x="18954" y="2229"/>
                  <a:pt x="18954" y="2229"/>
                </a:cubicBezTo>
                <a:cubicBezTo>
                  <a:pt x="18948" y="2223"/>
                  <a:pt x="18948" y="2223"/>
                  <a:pt x="18942" y="2218"/>
                </a:cubicBezTo>
                <a:cubicBezTo>
                  <a:pt x="18942" y="2218"/>
                  <a:pt x="18937" y="2218"/>
                  <a:pt x="18931" y="2212"/>
                </a:cubicBezTo>
                <a:cubicBezTo>
                  <a:pt x="18931" y="2206"/>
                  <a:pt x="18931" y="2206"/>
                  <a:pt x="18931" y="2200"/>
                </a:cubicBezTo>
                <a:cubicBezTo>
                  <a:pt x="18925" y="2188"/>
                  <a:pt x="18925" y="2188"/>
                  <a:pt x="18925" y="2188"/>
                </a:cubicBezTo>
                <a:cubicBezTo>
                  <a:pt x="18919" y="2182"/>
                  <a:pt x="18919" y="2182"/>
                  <a:pt x="18913" y="2176"/>
                </a:cubicBezTo>
                <a:cubicBezTo>
                  <a:pt x="18913" y="2170"/>
                  <a:pt x="18907" y="2170"/>
                  <a:pt x="18907" y="2164"/>
                </a:cubicBezTo>
                <a:cubicBezTo>
                  <a:pt x="18907" y="2164"/>
                  <a:pt x="18907" y="2158"/>
                  <a:pt x="18901" y="2152"/>
                </a:cubicBezTo>
                <a:cubicBezTo>
                  <a:pt x="18901" y="2117"/>
                  <a:pt x="18901" y="2117"/>
                  <a:pt x="18901" y="2117"/>
                </a:cubicBezTo>
                <a:cubicBezTo>
                  <a:pt x="18889" y="2117"/>
                  <a:pt x="18877" y="2123"/>
                  <a:pt x="18871" y="2111"/>
                </a:cubicBezTo>
                <a:cubicBezTo>
                  <a:pt x="18865" y="2111"/>
                  <a:pt x="18865" y="2105"/>
                  <a:pt x="18865" y="2105"/>
                </a:cubicBezTo>
                <a:cubicBezTo>
                  <a:pt x="18859" y="2099"/>
                  <a:pt x="18865" y="2093"/>
                  <a:pt x="18859" y="2093"/>
                </a:cubicBezTo>
                <a:cubicBezTo>
                  <a:pt x="18859" y="2087"/>
                  <a:pt x="18859" y="2081"/>
                  <a:pt x="18853" y="2081"/>
                </a:cubicBezTo>
                <a:cubicBezTo>
                  <a:pt x="18853" y="2075"/>
                  <a:pt x="18848" y="2075"/>
                  <a:pt x="18842" y="2075"/>
                </a:cubicBezTo>
                <a:cubicBezTo>
                  <a:pt x="18782" y="2075"/>
                  <a:pt x="18782" y="2075"/>
                  <a:pt x="18782" y="2075"/>
                </a:cubicBezTo>
                <a:cubicBezTo>
                  <a:pt x="18776" y="2075"/>
                  <a:pt x="18776" y="2075"/>
                  <a:pt x="18770" y="2075"/>
                </a:cubicBezTo>
                <a:cubicBezTo>
                  <a:pt x="18765" y="2069"/>
                  <a:pt x="18770" y="2063"/>
                  <a:pt x="18765" y="2063"/>
                </a:cubicBezTo>
                <a:cubicBezTo>
                  <a:pt x="18770" y="2057"/>
                  <a:pt x="18770" y="2052"/>
                  <a:pt x="18776" y="2052"/>
                </a:cubicBezTo>
                <a:cubicBezTo>
                  <a:pt x="18776" y="2052"/>
                  <a:pt x="18782" y="2052"/>
                  <a:pt x="18788" y="2046"/>
                </a:cubicBezTo>
                <a:cubicBezTo>
                  <a:pt x="18794" y="2046"/>
                  <a:pt x="18794" y="2040"/>
                  <a:pt x="18800" y="2034"/>
                </a:cubicBezTo>
                <a:cubicBezTo>
                  <a:pt x="18800" y="2034"/>
                  <a:pt x="18806" y="2034"/>
                  <a:pt x="18812" y="2034"/>
                </a:cubicBezTo>
                <a:cubicBezTo>
                  <a:pt x="18818" y="2034"/>
                  <a:pt x="18818" y="2034"/>
                  <a:pt x="18818" y="2034"/>
                </a:cubicBezTo>
                <a:cubicBezTo>
                  <a:pt x="18830" y="2040"/>
                  <a:pt x="18836" y="2052"/>
                  <a:pt x="18842" y="2052"/>
                </a:cubicBezTo>
                <a:cubicBezTo>
                  <a:pt x="18913" y="2052"/>
                  <a:pt x="18913" y="2052"/>
                  <a:pt x="18913" y="2052"/>
                </a:cubicBezTo>
                <a:cubicBezTo>
                  <a:pt x="18925" y="2052"/>
                  <a:pt x="18931" y="2052"/>
                  <a:pt x="18937" y="2052"/>
                </a:cubicBezTo>
                <a:cubicBezTo>
                  <a:pt x="18948" y="2052"/>
                  <a:pt x="18954" y="2052"/>
                  <a:pt x="18960" y="2052"/>
                </a:cubicBezTo>
                <a:cubicBezTo>
                  <a:pt x="18972" y="2046"/>
                  <a:pt x="18972" y="2040"/>
                  <a:pt x="18978" y="2034"/>
                </a:cubicBezTo>
                <a:cubicBezTo>
                  <a:pt x="18984" y="2028"/>
                  <a:pt x="18990" y="2022"/>
                  <a:pt x="18990" y="2022"/>
                </a:cubicBezTo>
                <a:cubicBezTo>
                  <a:pt x="18996" y="2016"/>
                  <a:pt x="19002" y="2016"/>
                  <a:pt x="19002" y="2016"/>
                </a:cubicBezTo>
                <a:cubicBezTo>
                  <a:pt x="19008" y="2010"/>
                  <a:pt x="19002" y="2004"/>
                  <a:pt x="19002" y="1998"/>
                </a:cubicBezTo>
                <a:cubicBezTo>
                  <a:pt x="19002" y="1992"/>
                  <a:pt x="19008" y="1986"/>
                  <a:pt x="19002" y="1980"/>
                </a:cubicBezTo>
                <a:cubicBezTo>
                  <a:pt x="19002" y="1975"/>
                  <a:pt x="18996" y="1980"/>
                  <a:pt x="18990" y="1975"/>
                </a:cubicBezTo>
                <a:lnTo>
                  <a:pt x="18990" y="1968"/>
                </a:lnTo>
                <a:cubicBezTo>
                  <a:pt x="18990" y="1933"/>
                  <a:pt x="18990" y="1933"/>
                  <a:pt x="18990" y="1933"/>
                </a:cubicBezTo>
                <a:cubicBezTo>
                  <a:pt x="19002" y="1933"/>
                  <a:pt x="19008" y="1927"/>
                  <a:pt x="19020" y="1927"/>
                </a:cubicBezTo>
                <a:cubicBezTo>
                  <a:pt x="19031" y="1927"/>
                  <a:pt x="19043" y="1939"/>
                  <a:pt x="19049" y="1951"/>
                </a:cubicBezTo>
                <a:cubicBezTo>
                  <a:pt x="19049" y="1957"/>
                  <a:pt x="19043" y="1957"/>
                  <a:pt x="19049" y="1963"/>
                </a:cubicBezTo>
                <a:cubicBezTo>
                  <a:pt x="19049" y="1968"/>
                  <a:pt x="19049" y="1968"/>
                  <a:pt x="19049" y="1975"/>
                </a:cubicBezTo>
                <a:cubicBezTo>
                  <a:pt x="19055" y="1986"/>
                  <a:pt x="19061" y="1986"/>
                  <a:pt x="19067" y="1998"/>
                </a:cubicBezTo>
                <a:cubicBezTo>
                  <a:pt x="19162" y="1998"/>
                  <a:pt x="19162" y="1998"/>
                  <a:pt x="19162" y="1998"/>
                </a:cubicBezTo>
                <a:cubicBezTo>
                  <a:pt x="19168" y="1998"/>
                  <a:pt x="19168" y="1998"/>
                  <a:pt x="19174" y="1998"/>
                </a:cubicBezTo>
                <a:cubicBezTo>
                  <a:pt x="19180" y="1998"/>
                  <a:pt x="19186" y="2004"/>
                  <a:pt x="19192" y="2004"/>
                </a:cubicBezTo>
                <a:cubicBezTo>
                  <a:pt x="19192" y="2010"/>
                  <a:pt x="19197" y="2010"/>
                  <a:pt x="19203" y="2016"/>
                </a:cubicBezTo>
                <a:cubicBezTo>
                  <a:pt x="19203" y="2028"/>
                  <a:pt x="19203" y="2034"/>
                  <a:pt x="19203" y="2046"/>
                </a:cubicBezTo>
                <a:cubicBezTo>
                  <a:pt x="19257" y="2046"/>
                  <a:pt x="19257" y="2046"/>
                  <a:pt x="19257" y="2046"/>
                </a:cubicBezTo>
                <a:cubicBezTo>
                  <a:pt x="19263" y="2046"/>
                  <a:pt x="19269" y="2052"/>
                  <a:pt x="19280" y="2057"/>
                </a:cubicBezTo>
                <a:cubicBezTo>
                  <a:pt x="19280" y="2063"/>
                  <a:pt x="19280" y="2069"/>
                  <a:pt x="19286" y="2069"/>
                </a:cubicBezTo>
                <a:cubicBezTo>
                  <a:pt x="19292" y="2075"/>
                  <a:pt x="19298" y="2081"/>
                  <a:pt x="19310" y="2087"/>
                </a:cubicBezTo>
                <a:cubicBezTo>
                  <a:pt x="19316" y="2087"/>
                  <a:pt x="19316" y="2087"/>
                  <a:pt x="19322" y="2093"/>
                </a:cubicBezTo>
                <a:cubicBezTo>
                  <a:pt x="19328" y="2093"/>
                  <a:pt x="19334" y="2099"/>
                  <a:pt x="19340" y="2099"/>
                </a:cubicBezTo>
                <a:cubicBezTo>
                  <a:pt x="19346" y="2099"/>
                  <a:pt x="19346" y="2099"/>
                  <a:pt x="19346" y="2099"/>
                </a:cubicBezTo>
                <a:cubicBezTo>
                  <a:pt x="19352" y="2099"/>
                  <a:pt x="19358" y="2093"/>
                  <a:pt x="19358" y="2093"/>
                </a:cubicBezTo>
                <a:cubicBezTo>
                  <a:pt x="19358" y="2087"/>
                  <a:pt x="19358" y="2081"/>
                  <a:pt x="19358" y="2081"/>
                </a:cubicBezTo>
                <a:cubicBezTo>
                  <a:pt x="19358" y="2069"/>
                  <a:pt x="19358" y="2063"/>
                  <a:pt x="19358" y="2057"/>
                </a:cubicBezTo>
                <a:cubicBezTo>
                  <a:pt x="19358" y="2052"/>
                  <a:pt x="19358" y="2052"/>
                  <a:pt x="19358" y="2046"/>
                </a:cubicBezTo>
                <a:cubicBezTo>
                  <a:pt x="19369" y="2046"/>
                  <a:pt x="19369" y="2046"/>
                  <a:pt x="19369" y="2046"/>
                </a:cubicBezTo>
                <a:cubicBezTo>
                  <a:pt x="19375" y="2046"/>
                  <a:pt x="19381" y="2046"/>
                  <a:pt x="19387" y="2040"/>
                </a:cubicBezTo>
                <a:cubicBezTo>
                  <a:pt x="19387" y="2028"/>
                  <a:pt x="19393" y="2022"/>
                  <a:pt x="19387" y="2010"/>
                </a:cubicBezTo>
                <a:cubicBezTo>
                  <a:pt x="19387" y="2004"/>
                  <a:pt x="19387" y="1998"/>
                  <a:pt x="19387" y="1998"/>
                </a:cubicBezTo>
                <a:cubicBezTo>
                  <a:pt x="19387" y="1992"/>
                  <a:pt x="19387" y="1986"/>
                  <a:pt x="19387" y="1986"/>
                </a:cubicBezTo>
                <a:cubicBezTo>
                  <a:pt x="19387" y="1980"/>
                  <a:pt x="19387" y="1975"/>
                  <a:pt x="19387" y="1975"/>
                </a:cubicBezTo>
                <a:cubicBezTo>
                  <a:pt x="19393" y="1968"/>
                  <a:pt x="19399" y="1968"/>
                  <a:pt x="19399" y="1968"/>
                </a:cubicBezTo>
                <a:cubicBezTo>
                  <a:pt x="19411" y="1975"/>
                  <a:pt x="19411" y="1980"/>
                  <a:pt x="19423" y="1986"/>
                </a:cubicBezTo>
                <a:cubicBezTo>
                  <a:pt x="19429" y="1986"/>
                  <a:pt x="19429" y="1992"/>
                  <a:pt x="19435" y="1992"/>
                </a:cubicBezTo>
                <a:cubicBezTo>
                  <a:pt x="19446" y="1992"/>
                  <a:pt x="19446" y="1992"/>
                  <a:pt x="19446" y="1992"/>
                </a:cubicBezTo>
                <a:cubicBezTo>
                  <a:pt x="19452" y="1992"/>
                  <a:pt x="19452" y="1992"/>
                  <a:pt x="19458" y="1992"/>
                </a:cubicBezTo>
                <a:cubicBezTo>
                  <a:pt x="19464" y="1992"/>
                  <a:pt x="19464" y="1992"/>
                  <a:pt x="19470" y="1986"/>
                </a:cubicBezTo>
                <a:cubicBezTo>
                  <a:pt x="19470" y="1986"/>
                  <a:pt x="19476" y="1980"/>
                  <a:pt x="19476" y="1975"/>
                </a:cubicBezTo>
                <a:cubicBezTo>
                  <a:pt x="19482" y="1975"/>
                  <a:pt x="19488" y="1968"/>
                  <a:pt x="19488" y="1968"/>
                </a:cubicBezTo>
                <a:cubicBezTo>
                  <a:pt x="19494" y="1963"/>
                  <a:pt x="19494" y="1957"/>
                  <a:pt x="19494" y="1957"/>
                </a:cubicBezTo>
                <a:cubicBezTo>
                  <a:pt x="19500" y="1957"/>
                  <a:pt x="19500" y="1957"/>
                  <a:pt x="19506" y="1957"/>
                </a:cubicBezTo>
                <a:cubicBezTo>
                  <a:pt x="19512" y="1957"/>
                  <a:pt x="19512" y="1951"/>
                  <a:pt x="19518" y="1951"/>
                </a:cubicBezTo>
                <a:cubicBezTo>
                  <a:pt x="19524" y="1945"/>
                  <a:pt x="19529" y="1945"/>
                  <a:pt x="19529" y="1945"/>
                </a:cubicBezTo>
                <a:cubicBezTo>
                  <a:pt x="19529" y="1939"/>
                  <a:pt x="19529" y="1933"/>
                  <a:pt x="19529" y="1933"/>
                </a:cubicBezTo>
                <a:cubicBezTo>
                  <a:pt x="19529" y="1921"/>
                  <a:pt x="19524" y="1915"/>
                  <a:pt x="19512" y="1915"/>
                </a:cubicBezTo>
                <a:cubicBezTo>
                  <a:pt x="19512" y="1909"/>
                  <a:pt x="19506" y="1909"/>
                  <a:pt x="19506" y="1909"/>
                </a:cubicBezTo>
                <a:cubicBezTo>
                  <a:pt x="19494" y="1903"/>
                  <a:pt x="19488" y="1909"/>
                  <a:pt x="19482" y="1903"/>
                </a:cubicBezTo>
                <a:cubicBezTo>
                  <a:pt x="19476" y="1903"/>
                  <a:pt x="19482" y="1897"/>
                  <a:pt x="19476" y="1891"/>
                </a:cubicBezTo>
                <a:cubicBezTo>
                  <a:pt x="19476" y="1891"/>
                  <a:pt x="19470" y="1886"/>
                  <a:pt x="19470" y="1880"/>
                </a:cubicBezTo>
                <a:cubicBezTo>
                  <a:pt x="19464" y="1880"/>
                  <a:pt x="19464" y="1880"/>
                  <a:pt x="19458" y="1874"/>
                </a:cubicBezTo>
                <a:cubicBezTo>
                  <a:pt x="19452" y="1868"/>
                  <a:pt x="19440" y="1868"/>
                  <a:pt x="19435" y="1868"/>
                </a:cubicBezTo>
                <a:cubicBezTo>
                  <a:pt x="19423" y="1868"/>
                  <a:pt x="19423" y="1868"/>
                  <a:pt x="19423" y="1868"/>
                </a:cubicBezTo>
                <a:cubicBezTo>
                  <a:pt x="19411" y="1868"/>
                  <a:pt x="19411" y="1874"/>
                  <a:pt x="19399" y="1874"/>
                </a:cubicBezTo>
                <a:cubicBezTo>
                  <a:pt x="19387" y="1874"/>
                  <a:pt x="19381" y="1868"/>
                  <a:pt x="19369" y="1868"/>
                </a:cubicBezTo>
                <a:cubicBezTo>
                  <a:pt x="19358" y="1868"/>
                  <a:pt x="19358" y="1868"/>
                  <a:pt x="19358" y="1868"/>
                </a:cubicBezTo>
                <a:cubicBezTo>
                  <a:pt x="19352" y="1868"/>
                  <a:pt x="19352" y="1868"/>
                  <a:pt x="19346" y="1868"/>
                </a:cubicBezTo>
                <a:cubicBezTo>
                  <a:pt x="19340" y="1868"/>
                  <a:pt x="19334" y="1862"/>
                  <a:pt x="19334" y="1862"/>
                </a:cubicBezTo>
                <a:cubicBezTo>
                  <a:pt x="19328" y="1856"/>
                  <a:pt x="19328" y="1850"/>
                  <a:pt x="19322" y="1850"/>
                </a:cubicBezTo>
                <a:cubicBezTo>
                  <a:pt x="19316" y="1850"/>
                  <a:pt x="19310" y="1850"/>
                  <a:pt x="19310" y="1850"/>
                </a:cubicBezTo>
                <a:cubicBezTo>
                  <a:pt x="19304" y="1850"/>
                  <a:pt x="19298" y="1850"/>
                  <a:pt x="19292" y="1850"/>
                </a:cubicBezTo>
                <a:cubicBezTo>
                  <a:pt x="19292" y="1850"/>
                  <a:pt x="19286" y="1856"/>
                  <a:pt x="19280" y="1856"/>
                </a:cubicBezTo>
                <a:cubicBezTo>
                  <a:pt x="19286" y="1862"/>
                  <a:pt x="19286" y="1868"/>
                  <a:pt x="19292" y="1868"/>
                </a:cubicBezTo>
                <a:cubicBezTo>
                  <a:pt x="19298" y="1868"/>
                  <a:pt x="19298" y="1868"/>
                  <a:pt x="19304" y="1868"/>
                </a:cubicBezTo>
                <a:cubicBezTo>
                  <a:pt x="19304" y="1868"/>
                  <a:pt x="19310" y="1874"/>
                  <a:pt x="19316" y="1874"/>
                </a:cubicBezTo>
                <a:cubicBezTo>
                  <a:pt x="19322" y="1880"/>
                  <a:pt x="19316" y="1886"/>
                  <a:pt x="19316" y="1891"/>
                </a:cubicBezTo>
                <a:cubicBezTo>
                  <a:pt x="19316" y="1897"/>
                  <a:pt x="19316" y="1897"/>
                  <a:pt x="19316" y="1897"/>
                </a:cubicBezTo>
                <a:cubicBezTo>
                  <a:pt x="19316" y="1897"/>
                  <a:pt x="19316" y="1903"/>
                  <a:pt x="19316" y="1909"/>
                </a:cubicBezTo>
                <a:cubicBezTo>
                  <a:pt x="19310" y="1915"/>
                  <a:pt x="19304" y="1915"/>
                  <a:pt x="19298" y="1915"/>
                </a:cubicBezTo>
                <a:cubicBezTo>
                  <a:pt x="19280" y="1915"/>
                  <a:pt x="19274" y="1909"/>
                  <a:pt x="19269" y="1897"/>
                </a:cubicBezTo>
                <a:cubicBezTo>
                  <a:pt x="19269" y="1891"/>
                  <a:pt x="19269" y="1891"/>
                  <a:pt x="19269" y="1886"/>
                </a:cubicBezTo>
                <a:cubicBezTo>
                  <a:pt x="19269" y="1814"/>
                  <a:pt x="19269" y="1814"/>
                  <a:pt x="19269" y="1814"/>
                </a:cubicBezTo>
                <a:cubicBezTo>
                  <a:pt x="19269" y="1809"/>
                  <a:pt x="19263" y="1809"/>
                  <a:pt x="19257" y="1802"/>
                </a:cubicBezTo>
                <a:cubicBezTo>
                  <a:pt x="19251" y="1802"/>
                  <a:pt x="19251" y="1802"/>
                  <a:pt x="19245" y="1802"/>
                </a:cubicBezTo>
                <a:cubicBezTo>
                  <a:pt x="19239" y="1797"/>
                  <a:pt x="19239" y="1797"/>
                  <a:pt x="19233" y="1797"/>
                </a:cubicBezTo>
                <a:cubicBezTo>
                  <a:pt x="19221" y="1797"/>
                  <a:pt x="19221" y="1797"/>
                  <a:pt x="19221" y="1797"/>
                </a:cubicBezTo>
                <a:cubicBezTo>
                  <a:pt x="19215" y="1797"/>
                  <a:pt x="19215" y="1791"/>
                  <a:pt x="19209" y="1791"/>
                </a:cubicBezTo>
                <a:cubicBezTo>
                  <a:pt x="19197" y="1791"/>
                  <a:pt x="19192" y="1791"/>
                  <a:pt x="19186" y="1791"/>
                </a:cubicBezTo>
                <a:cubicBezTo>
                  <a:pt x="19180" y="1785"/>
                  <a:pt x="19180" y="1779"/>
                  <a:pt x="19174" y="1779"/>
                </a:cubicBezTo>
                <a:cubicBezTo>
                  <a:pt x="19168" y="1773"/>
                  <a:pt x="19162" y="1773"/>
                  <a:pt x="19162" y="1773"/>
                </a:cubicBezTo>
                <a:cubicBezTo>
                  <a:pt x="19156" y="1773"/>
                  <a:pt x="19150" y="1767"/>
                  <a:pt x="19144" y="1767"/>
                </a:cubicBezTo>
                <a:cubicBezTo>
                  <a:pt x="19138" y="1767"/>
                  <a:pt x="19132" y="1761"/>
                  <a:pt x="19126" y="1761"/>
                </a:cubicBezTo>
                <a:cubicBezTo>
                  <a:pt x="19120" y="1755"/>
                  <a:pt x="19114" y="1755"/>
                  <a:pt x="19114" y="1749"/>
                </a:cubicBezTo>
                <a:cubicBezTo>
                  <a:pt x="19108" y="1743"/>
                  <a:pt x="19103" y="1743"/>
                  <a:pt x="19103" y="1737"/>
                </a:cubicBezTo>
                <a:cubicBezTo>
                  <a:pt x="19097" y="1731"/>
                  <a:pt x="19103" y="1725"/>
                  <a:pt x="19097" y="1725"/>
                </a:cubicBezTo>
                <a:cubicBezTo>
                  <a:pt x="19097" y="1725"/>
                  <a:pt x="19091" y="1725"/>
                  <a:pt x="19085" y="1725"/>
                </a:cubicBezTo>
                <a:cubicBezTo>
                  <a:pt x="19079" y="1720"/>
                  <a:pt x="19079" y="1720"/>
                  <a:pt x="19073" y="1720"/>
                </a:cubicBezTo>
                <a:cubicBezTo>
                  <a:pt x="19061" y="1720"/>
                  <a:pt x="19055" y="1720"/>
                  <a:pt x="19049" y="1720"/>
                </a:cubicBezTo>
                <a:cubicBezTo>
                  <a:pt x="19043" y="1720"/>
                  <a:pt x="19037" y="1714"/>
                  <a:pt x="19037" y="1714"/>
                </a:cubicBezTo>
                <a:cubicBezTo>
                  <a:pt x="19025" y="1714"/>
                  <a:pt x="19020" y="1714"/>
                  <a:pt x="19008" y="1714"/>
                </a:cubicBezTo>
                <a:cubicBezTo>
                  <a:pt x="19008" y="1702"/>
                  <a:pt x="19014" y="1690"/>
                  <a:pt x="19002" y="1684"/>
                </a:cubicBezTo>
                <a:cubicBezTo>
                  <a:pt x="18996" y="1672"/>
                  <a:pt x="18984" y="1666"/>
                  <a:pt x="18972" y="1660"/>
                </a:cubicBezTo>
                <a:cubicBezTo>
                  <a:pt x="18960" y="1654"/>
                  <a:pt x="18960" y="1648"/>
                  <a:pt x="18954" y="1648"/>
                </a:cubicBezTo>
                <a:cubicBezTo>
                  <a:pt x="18948" y="1642"/>
                  <a:pt x="18942" y="1642"/>
                  <a:pt x="18931" y="1642"/>
                </a:cubicBezTo>
                <a:cubicBezTo>
                  <a:pt x="18925" y="1636"/>
                  <a:pt x="18919" y="1642"/>
                  <a:pt x="18907" y="1642"/>
                </a:cubicBezTo>
                <a:cubicBezTo>
                  <a:pt x="18901" y="1642"/>
                  <a:pt x="18901" y="1636"/>
                  <a:pt x="18895" y="1636"/>
                </a:cubicBezTo>
                <a:cubicBezTo>
                  <a:pt x="18889" y="1631"/>
                  <a:pt x="18883" y="1631"/>
                  <a:pt x="18883" y="1631"/>
                </a:cubicBezTo>
                <a:cubicBezTo>
                  <a:pt x="18877" y="1625"/>
                  <a:pt x="18877" y="1619"/>
                  <a:pt x="18871" y="1619"/>
                </a:cubicBezTo>
                <a:cubicBezTo>
                  <a:pt x="18865" y="1619"/>
                  <a:pt x="18859" y="1619"/>
                  <a:pt x="18859" y="1619"/>
                </a:cubicBezTo>
                <a:cubicBezTo>
                  <a:pt x="18853" y="1613"/>
                  <a:pt x="18853" y="1613"/>
                  <a:pt x="18848" y="1613"/>
                </a:cubicBezTo>
                <a:cubicBezTo>
                  <a:pt x="18836" y="1613"/>
                  <a:pt x="18836" y="1613"/>
                  <a:pt x="18836" y="1613"/>
                </a:cubicBezTo>
                <a:cubicBezTo>
                  <a:pt x="18824" y="1613"/>
                  <a:pt x="18824" y="1613"/>
                  <a:pt x="18824" y="1613"/>
                </a:cubicBezTo>
                <a:cubicBezTo>
                  <a:pt x="18818" y="1613"/>
                  <a:pt x="18818" y="1607"/>
                  <a:pt x="18812" y="1607"/>
                </a:cubicBezTo>
                <a:cubicBezTo>
                  <a:pt x="18806" y="1607"/>
                  <a:pt x="18800" y="1601"/>
                  <a:pt x="18800" y="1601"/>
                </a:cubicBezTo>
                <a:cubicBezTo>
                  <a:pt x="18788" y="1595"/>
                  <a:pt x="18776" y="1595"/>
                  <a:pt x="18770" y="1589"/>
                </a:cubicBezTo>
                <a:cubicBezTo>
                  <a:pt x="18765" y="1589"/>
                  <a:pt x="18765" y="1583"/>
                  <a:pt x="18759" y="1577"/>
                </a:cubicBezTo>
                <a:cubicBezTo>
                  <a:pt x="18747" y="1577"/>
                  <a:pt x="18735" y="1577"/>
                  <a:pt x="18723" y="1577"/>
                </a:cubicBezTo>
                <a:cubicBezTo>
                  <a:pt x="18705" y="1577"/>
                  <a:pt x="18705" y="1577"/>
                  <a:pt x="18705" y="1577"/>
                </a:cubicBezTo>
                <a:cubicBezTo>
                  <a:pt x="18699" y="1577"/>
                  <a:pt x="18699" y="1583"/>
                  <a:pt x="18693" y="1583"/>
                </a:cubicBezTo>
                <a:cubicBezTo>
                  <a:pt x="18687" y="1589"/>
                  <a:pt x="18687" y="1595"/>
                  <a:pt x="18682" y="1595"/>
                </a:cubicBezTo>
                <a:cubicBezTo>
                  <a:pt x="18676" y="1601"/>
                  <a:pt x="18670" y="1601"/>
                  <a:pt x="18664" y="1601"/>
                </a:cubicBezTo>
                <a:cubicBezTo>
                  <a:pt x="18652" y="1601"/>
                  <a:pt x="18646" y="1595"/>
                  <a:pt x="18634" y="1595"/>
                </a:cubicBezTo>
                <a:cubicBezTo>
                  <a:pt x="18622" y="1595"/>
                  <a:pt x="18622" y="1595"/>
                  <a:pt x="18622" y="1595"/>
                </a:cubicBezTo>
                <a:cubicBezTo>
                  <a:pt x="18616" y="1595"/>
                  <a:pt x="18610" y="1595"/>
                  <a:pt x="18604" y="1589"/>
                </a:cubicBezTo>
                <a:cubicBezTo>
                  <a:pt x="18599" y="1589"/>
                  <a:pt x="18599" y="1583"/>
                  <a:pt x="18593" y="1577"/>
                </a:cubicBezTo>
                <a:cubicBezTo>
                  <a:pt x="18593" y="1577"/>
                  <a:pt x="18587" y="1583"/>
                  <a:pt x="18587" y="1577"/>
                </a:cubicBezTo>
                <a:cubicBezTo>
                  <a:pt x="18575" y="1577"/>
                  <a:pt x="18569" y="1577"/>
                  <a:pt x="18557" y="1571"/>
                </a:cubicBezTo>
                <a:cubicBezTo>
                  <a:pt x="18551" y="1565"/>
                  <a:pt x="18545" y="1559"/>
                  <a:pt x="18533" y="1559"/>
                </a:cubicBezTo>
                <a:cubicBezTo>
                  <a:pt x="18533" y="1554"/>
                  <a:pt x="18527" y="1554"/>
                  <a:pt x="18522" y="1554"/>
                </a:cubicBezTo>
                <a:cubicBezTo>
                  <a:pt x="18515" y="1554"/>
                  <a:pt x="18515" y="1554"/>
                  <a:pt x="18510" y="1554"/>
                </a:cubicBezTo>
                <a:cubicBezTo>
                  <a:pt x="18498" y="1554"/>
                  <a:pt x="18498" y="1554"/>
                  <a:pt x="18492" y="1554"/>
                </a:cubicBezTo>
                <a:cubicBezTo>
                  <a:pt x="18486" y="1554"/>
                  <a:pt x="18480" y="1559"/>
                  <a:pt x="18480" y="1559"/>
                </a:cubicBezTo>
                <a:cubicBezTo>
                  <a:pt x="18474" y="1565"/>
                  <a:pt x="18468" y="1565"/>
                  <a:pt x="18468" y="1571"/>
                </a:cubicBezTo>
                <a:cubicBezTo>
                  <a:pt x="18468" y="1571"/>
                  <a:pt x="18474" y="1577"/>
                  <a:pt x="18468" y="1577"/>
                </a:cubicBezTo>
                <a:cubicBezTo>
                  <a:pt x="18468" y="1583"/>
                  <a:pt x="18462" y="1589"/>
                  <a:pt x="18462" y="1589"/>
                </a:cubicBezTo>
                <a:cubicBezTo>
                  <a:pt x="18462" y="1595"/>
                  <a:pt x="18456" y="1601"/>
                  <a:pt x="18456" y="1601"/>
                </a:cubicBezTo>
                <a:cubicBezTo>
                  <a:pt x="18450" y="1607"/>
                  <a:pt x="18450" y="1607"/>
                  <a:pt x="18444" y="1613"/>
                </a:cubicBezTo>
                <a:cubicBezTo>
                  <a:pt x="18450" y="1613"/>
                  <a:pt x="18450" y="1613"/>
                  <a:pt x="18456" y="1619"/>
                </a:cubicBezTo>
                <a:cubicBezTo>
                  <a:pt x="18462" y="1619"/>
                  <a:pt x="18462" y="1625"/>
                  <a:pt x="18468" y="1625"/>
                </a:cubicBezTo>
                <a:cubicBezTo>
                  <a:pt x="18468" y="1631"/>
                  <a:pt x="18474" y="1631"/>
                  <a:pt x="18480" y="1631"/>
                </a:cubicBezTo>
                <a:cubicBezTo>
                  <a:pt x="18486" y="1636"/>
                  <a:pt x="18486" y="1648"/>
                  <a:pt x="18486" y="1654"/>
                </a:cubicBezTo>
                <a:cubicBezTo>
                  <a:pt x="18486" y="1660"/>
                  <a:pt x="18486" y="1660"/>
                  <a:pt x="18486" y="1666"/>
                </a:cubicBezTo>
                <a:cubicBezTo>
                  <a:pt x="18480" y="1672"/>
                  <a:pt x="18474" y="1672"/>
                  <a:pt x="18474" y="1678"/>
                </a:cubicBezTo>
                <a:cubicBezTo>
                  <a:pt x="18468" y="1678"/>
                  <a:pt x="18468" y="1684"/>
                  <a:pt x="18468" y="1690"/>
                </a:cubicBezTo>
                <a:cubicBezTo>
                  <a:pt x="18462" y="1690"/>
                  <a:pt x="18462" y="1696"/>
                  <a:pt x="18456" y="1696"/>
                </a:cubicBezTo>
                <a:cubicBezTo>
                  <a:pt x="18409" y="1696"/>
                  <a:pt x="18409" y="1696"/>
                  <a:pt x="18409" y="1696"/>
                </a:cubicBezTo>
                <a:cubicBezTo>
                  <a:pt x="18409" y="1654"/>
                  <a:pt x="18409" y="1654"/>
                  <a:pt x="18409" y="1654"/>
                </a:cubicBezTo>
                <a:cubicBezTo>
                  <a:pt x="18349" y="1654"/>
                  <a:pt x="18349" y="1654"/>
                  <a:pt x="18349" y="1654"/>
                </a:cubicBezTo>
                <a:cubicBezTo>
                  <a:pt x="18349" y="1613"/>
                  <a:pt x="18349" y="1613"/>
                  <a:pt x="18349" y="1613"/>
                </a:cubicBezTo>
                <a:cubicBezTo>
                  <a:pt x="18356" y="1613"/>
                  <a:pt x="18356" y="1613"/>
                  <a:pt x="18356" y="1613"/>
                </a:cubicBezTo>
                <a:cubicBezTo>
                  <a:pt x="18373" y="1613"/>
                  <a:pt x="18379" y="1613"/>
                  <a:pt x="18391" y="1613"/>
                </a:cubicBezTo>
                <a:cubicBezTo>
                  <a:pt x="18403" y="1607"/>
                  <a:pt x="18409" y="1601"/>
                  <a:pt x="18415" y="1595"/>
                </a:cubicBezTo>
                <a:cubicBezTo>
                  <a:pt x="18415" y="1583"/>
                  <a:pt x="18415" y="1583"/>
                  <a:pt x="18415" y="1583"/>
                </a:cubicBezTo>
                <a:cubicBezTo>
                  <a:pt x="18409" y="1583"/>
                  <a:pt x="18403" y="1583"/>
                  <a:pt x="18403" y="1583"/>
                </a:cubicBezTo>
                <a:cubicBezTo>
                  <a:pt x="18397" y="1583"/>
                  <a:pt x="18397" y="1577"/>
                  <a:pt x="18391" y="1577"/>
                </a:cubicBezTo>
                <a:cubicBezTo>
                  <a:pt x="18314" y="1577"/>
                  <a:pt x="18314" y="1577"/>
                  <a:pt x="18314" y="1577"/>
                </a:cubicBezTo>
                <a:cubicBezTo>
                  <a:pt x="18314" y="1589"/>
                  <a:pt x="18314" y="1595"/>
                  <a:pt x="18314" y="1601"/>
                </a:cubicBezTo>
                <a:cubicBezTo>
                  <a:pt x="18314" y="1607"/>
                  <a:pt x="18314" y="1613"/>
                  <a:pt x="18314" y="1613"/>
                </a:cubicBezTo>
                <a:cubicBezTo>
                  <a:pt x="18314" y="1619"/>
                  <a:pt x="18308" y="1625"/>
                  <a:pt x="18308" y="1625"/>
                </a:cubicBezTo>
                <a:cubicBezTo>
                  <a:pt x="18302" y="1631"/>
                  <a:pt x="18296" y="1625"/>
                  <a:pt x="18296" y="1631"/>
                </a:cubicBezTo>
                <a:cubicBezTo>
                  <a:pt x="18290" y="1631"/>
                  <a:pt x="18284" y="1636"/>
                  <a:pt x="18278" y="1636"/>
                </a:cubicBezTo>
                <a:cubicBezTo>
                  <a:pt x="18272" y="1636"/>
                  <a:pt x="18272" y="1636"/>
                  <a:pt x="18272" y="1636"/>
                </a:cubicBezTo>
                <a:cubicBezTo>
                  <a:pt x="18267" y="1631"/>
                  <a:pt x="18260" y="1631"/>
                  <a:pt x="18260" y="1625"/>
                </a:cubicBezTo>
                <a:cubicBezTo>
                  <a:pt x="18249" y="1625"/>
                  <a:pt x="18243" y="1619"/>
                  <a:pt x="18237" y="1619"/>
                </a:cubicBezTo>
                <a:cubicBezTo>
                  <a:pt x="18213" y="1613"/>
                  <a:pt x="18195" y="1619"/>
                  <a:pt x="18172" y="1619"/>
                </a:cubicBezTo>
                <a:cubicBezTo>
                  <a:pt x="18124" y="1619"/>
                  <a:pt x="18124" y="1619"/>
                  <a:pt x="18124" y="1619"/>
                </a:cubicBezTo>
                <a:cubicBezTo>
                  <a:pt x="18118" y="1619"/>
                  <a:pt x="18112" y="1619"/>
                  <a:pt x="18106" y="1619"/>
                </a:cubicBezTo>
                <a:cubicBezTo>
                  <a:pt x="18095" y="1619"/>
                  <a:pt x="18089" y="1631"/>
                  <a:pt x="18077" y="1631"/>
                </a:cubicBezTo>
                <a:cubicBezTo>
                  <a:pt x="18071" y="1631"/>
                  <a:pt x="18071" y="1631"/>
                  <a:pt x="18059" y="1631"/>
                </a:cubicBezTo>
                <a:cubicBezTo>
                  <a:pt x="18053" y="1631"/>
                  <a:pt x="18053" y="1631"/>
                  <a:pt x="18047" y="1631"/>
                </a:cubicBezTo>
                <a:cubicBezTo>
                  <a:pt x="18041" y="1631"/>
                  <a:pt x="18035" y="1631"/>
                  <a:pt x="18029" y="1625"/>
                </a:cubicBezTo>
                <a:cubicBezTo>
                  <a:pt x="18024" y="1619"/>
                  <a:pt x="18024" y="1613"/>
                  <a:pt x="18017" y="1613"/>
                </a:cubicBezTo>
                <a:cubicBezTo>
                  <a:pt x="18017" y="1607"/>
                  <a:pt x="18012" y="1607"/>
                  <a:pt x="18006" y="1607"/>
                </a:cubicBezTo>
                <a:cubicBezTo>
                  <a:pt x="17982" y="1607"/>
                  <a:pt x="17982" y="1607"/>
                  <a:pt x="17982" y="1607"/>
                </a:cubicBezTo>
                <a:cubicBezTo>
                  <a:pt x="17982" y="1613"/>
                  <a:pt x="17982" y="1619"/>
                  <a:pt x="17982" y="1625"/>
                </a:cubicBezTo>
                <a:cubicBezTo>
                  <a:pt x="17982" y="1631"/>
                  <a:pt x="17982" y="1631"/>
                  <a:pt x="17982" y="1636"/>
                </a:cubicBezTo>
                <a:cubicBezTo>
                  <a:pt x="17982" y="1672"/>
                  <a:pt x="17982" y="1672"/>
                  <a:pt x="17982" y="1672"/>
                </a:cubicBezTo>
                <a:cubicBezTo>
                  <a:pt x="17970" y="1678"/>
                  <a:pt x="17970" y="1678"/>
                  <a:pt x="17970" y="1678"/>
                </a:cubicBezTo>
                <a:cubicBezTo>
                  <a:pt x="17958" y="1672"/>
                  <a:pt x="17958" y="1672"/>
                  <a:pt x="17958" y="1672"/>
                </a:cubicBezTo>
                <a:cubicBezTo>
                  <a:pt x="17958" y="1648"/>
                  <a:pt x="17958" y="1648"/>
                  <a:pt x="17958" y="1648"/>
                </a:cubicBezTo>
                <a:cubicBezTo>
                  <a:pt x="17958" y="1642"/>
                  <a:pt x="17958" y="1631"/>
                  <a:pt x="17952" y="1625"/>
                </a:cubicBezTo>
                <a:cubicBezTo>
                  <a:pt x="17952" y="1619"/>
                  <a:pt x="17946" y="1619"/>
                  <a:pt x="17940" y="1619"/>
                </a:cubicBezTo>
                <a:cubicBezTo>
                  <a:pt x="17940" y="1613"/>
                  <a:pt x="17935" y="1613"/>
                  <a:pt x="17929" y="1613"/>
                </a:cubicBezTo>
                <a:cubicBezTo>
                  <a:pt x="17929" y="1613"/>
                  <a:pt x="17923" y="1607"/>
                  <a:pt x="17917" y="1607"/>
                </a:cubicBezTo>
                <a:cubicBezTo>
                  <a:pt x="17917" y="1607"/>
                  <a:pt x="17911" y="1607"/>
                  <a:pt x="17905" y="1601"/>
                </a:cubicBezTo>
                <a:cubicBezTo>
                  <a:pt x="17905" y="1601"/>
                  <a:pt x="17899" y="1595"/>
                  <a:pt x="17893" y="1589"/>
                </a:cubicBezTo>
                <a:cubicBezTo>
                  <a:pt x="17893" y="1583"/>
                  <a:pt x="17887" y="1577"/>
                  <a:pt x="17887" y="1571"/>
                </a:cubicBezTo>
                <a:cubicBezTo>
                  <a:pt x="17887" y="1559"/>
                  <a:pt x="17893" y="1554"/>
                  <a:pt x="17893" y="1542"/>
                </a:cubicBezTo>
                <a:cubicBezTo>
                  <a:pt x="17893" y="1542"/>
                  <a:pt x="17899" y="1536"/>
                  <a:pt x="17899" y="1530"/>
                </a:cubicBezTo>
                <a:cubicBezTo>
                  <a:pt x="17899" y="1524"/>
                  <a:pt x="17893" y="1524"/>
                  <a:pt x="17893" y="1518"/>
                </a:cubicBezTo>
                <a:cubicBezTo>
                  <a:pt x="17893" y="1512"/>
                  <a:pt x="17887" y="1512"/>
                  <a:pt x="17887" y="1506"/>
                </a:cubicBezTo>
                <a:cubicBezTo>
                  <a:pt x="17881" y="1506"/>
                  <a:pt x="17881" y="1500"/>
                  <a:pt x="17881" y="1494"/>
                </a:cubicBezTo>
                <a:cubicBezTo>
                  <a:pt x="17875" y="1494"/>
                  <a:pt x="17869" y="1494"/>
                  <a:pt x="17869" y="1494"/>
                </a:cubicBezTo>
                <a:cubicBezTo>
                  <a:pt x="17863" y="1488"/>
                  <a:pt x="17858" y="1488"/>
                  <a:pt x="17858" y="1488"/>
                </a:cubicBezTo>
                <a:cubicBezTo>
                  <a:pt x="17851" y="1482"/>
                  <a:pt x="17858" y="1476"/>
                  <a:pt x="17851" y="1476"/>
                </a:cubicBezTo>
                <a:cubicBezTo>
                  <a:pt x="17851" y="1470"/>
                  <a:pt x="17846" y="1470"/>
                  <a:pt x="17840" y="1470"/>
                </a:cubicBezTo>
                <a:cubicBezTo>
                  <a:pt x="17840" y="1470"/>
                  <a:pt x="17834" y="1470"/>
                  <a:pt x="17828" y="1470"/>
                </a:cubicBezTo>
                <a:cubicBezTo>
                  <a:pt x="17828" y="1470"/>
                  <a:pt x="17822" y="1465"/>
                  <a:pt x="17816" y="1465"/>
                </a:cubicBezTo>
                <a:cubicBezTo>
                  <a:pt x="17816" y="1465"/>
                  <a:pt x="17810" y="1465"/>
                  <a:pt x="17804" y="1465"/>
                </a:cubicBezTo>
                <a:cubicBezTo>
                  <a:pt x="17798" y="1465"/>
                  <a:pt x="17798" y="1459"/>
                  <a:pt x="17792" y="1459"/>
                </a:cubicBezTo>
                <a:cubicBezTo>
                  <a:pt x="17786" y="1459"/>
                  <a:pt x="17780" y="1459"/>
                  <a:pt x="17769" y="1459"/>
                </a:cubicBezTo>
                <a:cubicBezTo>
                  <a:pt x="17763" y="1459"/>
                  <a:pt x="17757" y="1459"/>
                  <a:pt x="17745" y="1459"/>
                </a:cubicBezTo>
                <a:cubicBezTo>
                  <a:pt x="17739" y="1459"/>
                  <a:pt x="17739" y="1459"/>
                  <a:pt x="17733" y="1459"/>
                </a:cubicBezTo>
                <a:cubicBezTo>
                  <a:pt x="17727" y="1459"/>
                  <a:pt x="17727" y="1459"/>
                  <a:pt x="17721" y="1465"/>
                </a:cubicBezTo>
                <a:cubicBezTo>
                  <a:pt x="17715" y="1465"/>
                  <a:pt x="17715" y="1465"/>
                  <a:pt x="17709" y="1470"/>
                </a:cubicBezTo>
                <a:cubicBezTo>
                  <a:pt x="17703" y="1470"/>
                  <a:pt x="17709" y="1476"/>
                  <a:pt x="17703" y="1482"/>
                </a:cubicBezTo>
                <a:cubicBezTo>
                  <a:pt x="17697" y="1482"/>
                  <a:pt x="17691" y="1482"/>
                  <a:pt x="17685" y="1482"/>
                </a:cubicBezTo>
                <a:cubicBezTo>
                  <a:pt x="17685" y="1482"/>
                  <a:pt x="17680" y="1488"/>
                  <a:pt x="17674" y="1488"/>
                </a:cubicBezTo>
                <a:cubicBezTo>
                  <a:pt x="17650" y="1488"/>
                  <a:pt x="17650" y="1488"/>
                  <a:pt x="17650" y="1488"/>
                </a:cubicBezTo>
                <a:cubicBezTo>
                  <a:pt x="17644" y="1488"/>
                  <a:pt x="17638" y="1488"/>
                  <a:pt x="17638" y="1488"/>
                </a:cubicBezTo>
                <a:cubicBezTo>
                  <a:pt x="17620" y="1488"/>
                  <a:pt x="17614" y="1488"/>
                  <a:pt x="17597" y="1488"/>
                </a:cubicBezTo>
                <a:cubicBezTo>
                  <a:pt x="17585" y="1488"/>
                  <a:pt x="17579" y="1488"/>
                  <a:pt x="17573" y="1494"/>
                </a:cubicBezTo>
                <a:cubicBezTo>
                  <a:pt x="17567" y="1494"/>
                  <a:pt x="17567" y="1500"/>
                  <a:pt x="17561" y="1500"/>
                </a:cubicBezTo>
                <a:cubicBezTo>
                  <a:pt x="17549" y="1500"/>
                  <a:pt x="17549" y="1500"/>
                  <a:pt x="17549" y="1500"/>
                </a:cubicBezTo>
                <a:cubicBezTo>
                  <a:pt x="17543" y="1500"/>
                  <a:pt x="17537" y="1500"/>
                  <a:pt x="17537" y="1500"/>
                </a:cubicBezTo>
                <a:cubicBezTo>
                  <a:pt x="17531" y="1500"/>
                  <a:pt x="17531" y="1494"/>
                  <a:pt x="17525" y="1494"/>
                </a:cubicBezTo>
                <a:cubicBezTo>
                  <a:pt x="17519" y="1494"/>
                  <a:pt x="17519" y="1494"/>
                  <a:pt x="17514" y="1494"/>
                </a:cubicBezTo>
                <a:cubicBezTo>
                  <a:pt x="17508" y="1488"/>
                  <a:pt x="17508" y="1482"/>
                  <a:pt x="17502" y="1482"/>
                </a:cubicBezTo>
                <a:cubicBezTo>
                  <a:pt x="17496" y="1476"/>
                  <a:pt x="17496" y="1470"/>
                  <a:pt x="17490" y="1470"/>
                </a:cubicBezTo>
                <a:cubicBezTo>
                  <a:pt x="17484" y="1470"/>
                  <a:pt x="17478" y="1470"/>
                  <a:pt x="17478" y="1470"/>
                </a:cubicBezTo>
                <a:cubicBezTo>
                  <a:pt x="17448" y="1470"/>
                  <a:pt x="17448" y="1470"/>
                  <a:pt x="17448" y="1470"/>
                </a:cubicBezTo>
                <a:cubicBezTo>
                  <a:pt x="17442" y="1470"/>
                  <a:pt x="17442" y="1465"/>
                  <a:pt x="17436" y="1465"/>
                </a:cubicBezTo>
                <a:cubicBezTo>
                  <a:pt x="17431" y="1465"/>
                  <a:pt x="17425" y="1465"/>
                  <a:pt x="17419" y="1465"/>
                </a:cubicBezTo>
                <a:cubicBezTo>
                  <a:pt x="17413" y="1465"/>
                  <a:pt x="17407" y="1459"/>
                  <a:pt x="17401" y="1459"/>
                </a:cubicBezTo>
                <a:cubicBezTo>
                  <a:pt x="17395" y="1459"/>
                  <a:pt x="17395" y="1453"/>
                  <a:pt x="17389" y="1453"/>
                </a:cubicBezTo>
                <a:cubicBezTo>
                  <a:pt x="17401" y="1441"/>
                  <a:pt x="17401" y="1441"/>
                  <a:pt x="17401" y="1441"/>
                </a:cubicBezTo>
                <a:cubicBezTo>
                  <a:pt x="17389" y="1435"/>
                  <a:pt x="17383" y="1435"/>
                  <a:pt x="17377" y="1429"/>
                </a:cubicBezTo>
                <a:cubicBezTo>
                  <a:pt x="17371" y="1423"/>
                  <a:pt x="17371" y="1423"/>
                  <a:pt x="17365" y="1417"/>
                </a:cubicBezTo>
                <a:cubicBezTo>
                  <a:pt x="17359" y="1417"/>
                  <a:pt x="17365" y="1411"/>
                  <a:pt x="17359" y="1411"/>
                </a:cubicBezTo>
                <a:cubicBezTo>
                  <a:pt x="17353" y="1405"/>
                  <a:pt x="17348" y="1405"/>
                  <a:pt x="17336" y="1405"/>
                </a:cubicBezTo>
                <a:cubicBezTo>
                  <a:pt x="17312" y="1405"/>
                  <a:pt x="17312" y="1405"/>
                  <a:pt x="17312" y="1405"/>
                </a:cubicBezTo>
                <a:cubicBezTo>
                  <a:pt x="17306" y="1393"/>
                  <a:pt x="17306" y="1393"/>
                  <a:pt x="17306" y="1393"/>
                </a:cubicBezTo>
                <a:cubicBezTo>
                  <a:pt x="17312" y="1393"/>
                  <a:pt x="17312" y="1387"/>
                  <a:pt x="17318" y="1382"/>
                </a:cubicBezTo>
                <a:cubicBezTo>
                  <a:pt x="17324" y="1376"/>
                  <a:pt x="17330" y="1376"/>
                  <a:pt x="17342" y="1370"/>
                </a:cubicBezTo>
                <a:cubicBezTo>
                  <a:pt x="17336" y="1358"/>
                  <a:pt x="17336" y="1358"/>
                  <a:pt x="17336" y="1358"/>
                </a:cubicBezTo>
                <a:cubicBezTo>
                  <a:pt x="17330" y="1358"/>
                  <a:pt x="17324" y="1358"/>
                  <a:pt x="17324" y="1358"/>
                </a:cubicBezTo>
                <a:cubicBezTo>
                  <a:pt x="17318" y="1358"/>
                  <a:pt x="17312" y="1352"/>
                  <a:pt x="17306" y="1352"/>
                </a:cubicBezTo>
                <a:cubicBezTo>
                  <a:pt x="17164" y="1352"/>
                  <a:pt x="17164" y="1352"/>
                  <a:pt x="17164" y="1352"/>
                </a:cubicBezTo>
                <a:cubicBezTo>
                  <a:pt x="17164" y="1364"/>
                  <a:pt x="17164" y="1364"/>
                  <a:pt x="17164" y="1376"/>
                </a:cubicBezTo>
                <a:cubicBezTo>
                  <a:pt x="17164" y="1382"/>
                  <a:pt x="17158" y="1382"/>
                  <a:pt x="17152" y="1387"/>
                </a:cubicBezTo>
                <a:cubicBezTo>
                  <a:pt x="17146" y="1393"/>
                  <a:pt x="17146" y="1399"/>
                  <a:pt x="17134" y="1405"/>
                </a:cubicBezTo>
                <a:cubicBezTo>
                  <a:pt x="17128" y="1405"/>
                  <a:pt x="17128" y="1405"/>
                  <a:pt x="17122" y="1405"/>
                </a:cubicBezTo>
                <a:cubicBezTo>
                  <a:pt x="17110" y="1405"/>
                  <a:pt x="17110" y="1405"/>
                  <a:pt x="17110" y="1405"/>
                </a:cubicBezTo>
                <a:cubicBezTo>
                  <a:pt x="17104" y="1405"/>
                  <a:pt x="17104" y="1399"/>
                  <a:pt x="17099" y="1399"/>
                </a:cubicBezTo>
                <a:cubicBezTo>
                  <a:pt x="17104" y="1393"/>
                  <a:pt x="17104" y="1387"/>
                  <a:pt x="17104" y="1387"/>
                </a:cubicBezTo>
                <a:cubicBezTo>
                  <a:pt x="17104" y="1382"/>
                  <a:pt x="17110" y="1376"/>
                  <a:pt x="17110" y="1370"/>
                </a:cubicBezTo>
                <a:cubicBezTo>
                  <a:pt x="17110" y="1370"/>
                  <a:pt x="17110" y="1364"/>
                  <a:pt x="17110" y="1358"/>
                </a:cubicBezTo>
                <a:cubicBezTo>
                  <a:pt x="17110" y="1358"/>
                  <a:pt x="17116" y="1352"/>
                  <a:pt x="17122" y="1346"/>
                </a:cubicBezTo>
                <a:lnTo>
                  <a:pt x="17128" y="1346"/>
                </a:lnTo>
                <a:cubicBezTo>
                  <a:pt x="17134" y="1346"/>
                  <a:pt x="17128" y="1340"/>
                  <a:pt x="17128" y="1334"/>
                </a:cubicBezTo>
                <a:cubicBezTo>
                  <a:pt x="17122" y="1334"/>
                  <a:pt x="17116" y="1334"/>
                  <a:pt x="17110" y="1334"/>
                </a:cubicBezTo>
                <a:cubicBezTo>
                  <a:pt x="17104" y="1334"/>
                  <a:pt x="17099" y="1328"/>
                  <a:pt x="17093" y="1328"/>
                </a:cubicBezTo>
                <a:cubicBezTo>
                  <a:pt x="17087" y="1328"/>
                  <a:pt x="17087" y="1322"/>
                  <a:pt x="17081" y="1322"/>
                </a:cubicBezTo>
                <a:cubicBezTo>
                  <a:pt x="17075" y="1322"/>
                  <a:pt x="17075" y="1322"/>
                  <a:pt x="17069" y="1322"/>
                </a:cubicBezTo>
                <a:cubicBezTo>
                  <a:pt x="17057" y="1316"/>
                  <a:pt x="17057" y="1310"/>
                  <a:pt x="17045" y="1310"/>
                </a:cubicBezTo>
                <a:cubicBezTo>
                  <a:pt x="17039" y="1310"/>
                  <a:pt x="17039" y="1310"/>
                  <a:pt x="17033" y="1310"/>
                </a:cubicBezTo>
                <a:cubicBezTo>
                  <a:pt x="17027" y="1310"/>
                  <a:pt x="17027" y="1310"/>
                  <a:pt x="17021" y="1310"/>
                </a:cubicBezTo>
                <a:cubicBezTo>
                  <a:pt x="17010" y="1310"/>
                  <a:pt x="17004" y="1310"/>
                  <a:pt x="16992" y="1310"/>
                </a:cubicBezTo>
                <a:cubicBezTo>
                  <a:pt x="16986" y="1310"/>
                  <a:pt x="16980" y="1310"/>
                  <a:pt x="16968" y="1310"/>
                </a:cubicBezTo>
                <a:cubicBezTo>
                  <a:pt x="16962" y="1304"/>
                  <a:pt x="16962" y="1299"/>
                  <a:pt x="16956" y="1299"/>
                </a:cubicBezTo>
                <a:cubicBezTo>
                  <a:pt x="16950" y="1299"/>
                  <a:pt x="16944" y="1299"/>
                  <a:pt x="16938" y="1299"/>
                </a:cubicBezTo>
                <a:cubicBezTo>
                  <a:pt x="16933" y="1299"/>
                  <a:pt x="16926" y="1293"/>
                  <a:pt x="16915" y="1293"/>
                </a:cubicBezTo>
                <a:cubicBezTo>
                  <a:pt x="16903" y="1287"/>
                  <a:pt x="16891" y="1293"/>
                  <a:pt x="16879" y="1293"/>
                </a:cubicBezTo>
                <a:cubicBezTo>
                  <a:pt x="16873" y="1293"/>
                  <a:pt x="16867" y="1287"/>
                  <a:pt x="16855" y="1287"/>
                </a:cubicBezTo>
                <a:cubicBezTo>
                  <a:pt x="16855" y="1287"/>
                  <a:pt x="16849" y="1281"/>
                  <a:pt x="16844" y="1281"/>
                </a:cubicBezTo>
                <a:cubicBezTo>
                  <a:pt x="16838" y="1281"/>
                  <a:pt x="16838" y="1287"/>
                  <a:pt x="16832" y="1293"/>
                </a:cubicBezTo>
                <a:cubicBezTo>
                  <a:pt x="16832" y="1293"/>
                  <a:pt x="16838" y="1299"/>
                  <a:pt x="16832" y="1304"/>
                </a:cubicBezTo>
                <a:cubicBezTo>
                  <a:pt x="16832" y="1310"/>
                  <a:pt x="16832" y="1316"/>
                  <a:pt x="16832" y="1328"/>
                </a:cubicBezTo>
                <a:cubicBezTo>
                  <a:pt x="16767" y="1328"/>
                  <a:pt x="16767" y="1328"/>
                  <a:pt x="16767" y="1328"/>
                </a:cubicBezTo>
                <a:cubicBezTo>
                  <a:pt x="16760" y="1328"/>
                  <a:pt x="16755" y="1334"/>
                  <a:pt x="16743" y="1334"/>
                </a:cubicBezTo>
                <a:cubicBezTo>
                  <a:pt x="16743" y="1340"/>
                  <a:pt x="16743" y="1340"/>
                  <a:pt x="16743" y="1346"/>
                </a:cubicBezTo>
                <a:cubicBezTo>
                  <a:pt x="16743" y="1352"/>
                  <a:pt x="16743" y="1358"/>
                  <a:pt x="16749" y="1358"/>
                </a:cubicBezTo>
                <a:cubicBezTo>
                  <a:pt x="16749" y="1364"/>
                  <a:pt x="16755" y="1370"/>
                  <a:pt x="16755" y="1370"/>
                </a:cubicBezTo>
                <a:cubicBezTo>
                  <a:pt x="16760" y="1376"/>
                  <a:pt x="16767" y="1376"/>
                  <a:pt x="16767" y="1376"/>
                </a:cubicBezTo>
                <a:cubicBezTo>
                  <a:pt x="16772" y="1382"/>
                  <a:pt x="16778" y="1376"/>
                  <a:pt x="16778" y="1382"/>
                </a:cubicBezTo>
                <a:cubicBezTo>
                  <a:pt x="16784" y="1382"/>
                  <a:pt x="16784" y="1387"/>
                  <a:pt x="16784" y="1393"/>
                </a:cubicBezTo>
                <a:cubicBezTo>
                  <a:pt x="16790" y="1393"/>
                  <a:pt x="16796" y="1393"/>
                  <a:pt x="16796" y="1399"/>
                </a:cubicBezTo>
                <a:cubicBezTo>
                  <a:pt x="16796" y="1405"/>
                  <a:pt x="16796" y="1405"/>
                  <a:pt x="16802" y="1411"/>
                </a:cubicBezTo>
                <a:cubicBezTo>
                  <a:pt x="16802" y="1417"/>
                  <a:pt x="16802" y="1417"/>
                  <a:pt x="16802" y="1423"/>
                </a:cubicBezTo>
                <a:cubicBezTo>
                  <a:pt x="16802" y="1429"/>
                  <a:pt x="16802" y="1429"/>
                  <a:pt x="16802" y="1435"/>
                </a:cubicBezTo>
                <a:cubicBezTo>
                  <a:pt x="16790" y="1435"/>
                  <a:pt x="16790" y="1435"/>
                  <a:pt x="16790" y="1435"/>
                </a:cubicBezTo>
                <a:cubicBezTo>
                  <a:pt x="16778" y="1435"/>
                  <a:pt x="16772" y="1429"/>
                  <a:pt x="16767" y="1429"/>
                </a:cubicBezTo>
                <a:cubicBezTo>
                  <a:pt x="16760" y="1429"/>
                  <a:pt x="16760" y="1423"/>
                  <a:pt x="16755" y="1423"/>
                </a:cubicBezTo>
                <a:cubicBezTo>
                  <a:pt x="16749" y="1423"/>
                  <a:pt x="16743" y="1429"/>
                  <a:pt x="16737" y="1423"/>
                </a:cubicBezTo>
                <a:lnTo>
                  <a:pt x="16731" y="1423"/>
                </a:lnTo>
                <a:cubicBezTo>
                  <a:pt x="16725" y="1423"/>
                  <a:pt x="16719" y="1417"/>
                  <a:pt x="16719" y="1417"/>
                </a:cubicBezTo>
                <a:cubicBezTo>
                  <a:pt x="16713" y="1411"/>
                  <a:pt x="16707" y="1411"/>
                  <a:pt x="16707" y="1411"/>
                </a:cubicBezTo>
                <a:cubicBezTo>
                  <a:pt x="16701" y="1411"/>
                  <a:pt x="16701" y="1417"/>
                  <a:pt x="16695" y="1417"/>
                </a:cubicBezTo>
                <a:cubicBezTo>
                  <a:pt x="16683" y="1417"/>
                  <a:pt x="16678" y="1411"/>
                  <a:pt x="16666" y="1411"/>
                </a:cubicBezTo>
                <a:cubicBezTo>
                  <a:pt x="16666" y="1429"/>
                  <a:pt x="16666" y="1429"/>
                  <a:pt x="16666" y="1429"/>
                </a:cubicBezTo>
                <a:cubicBezTo>
                  <a:pt x="16678" y="1435"/>
                  <a:pt x="16678" y="1435"/>
                  <a:pt x="16678" y="1435"/>
                </a:cubicBezTo>
                <a:cubicBezTo>
                  <a:pt x="16683" y="1435"/>
                  <a:pt x="16683" y="1435"/>
                  <a:pt x="16689" y="1441"/>
                </a:cubicBezTo>
                <a:cubicBezTo>
                  <a:pt x="16695" y="1441"/>
                  <a:pt x="16701" y="1447"/>
                  <a:pt x="16701" y="1453"/>
                </a:cubicBezTo>
                <a:cubicBezTo>
                  <a:pt x="16701" y="1465"/>
                  <a:pt x="16695" y="1465"/>
                  <a:pt x="16695" y="1476"/>
                </a:cubicBezTo>
                <a:cubicBezTo>
                  <a:pt x="16683" y="1470"/>
                  <a:pt x="16678" y="1470"/>
                  <a:pt x="16666" y="1465"/>
                </a:cubicBezTo>
                <a:cubicBezTo>
                  <a:pt x="16666" y="1459"/>
                  <a:pt x="16660" y="1459"/>
                  <a:pt x="16660" y="1453"/>
                </a:cubicBezTo>
                <a:cubicBezTo>
                  <a:pt x="16654" y="1453"/>
                  <a:pt x="16648" y="1447"/>
                  <a:pt x="16648" y="1441"/>
                </a:cubicBezTo>
                <a:cubicBezTo>
                  <a:pt x="16642" y="1441"/>
                  <a:pt x="16636" y="1441"/>
                  <a:pt x="16636" y="1435"/>
                </a:cubicBezTo>
                <a:cubicBezTo>
                  <a:pt x="16630" y="1435"/>
                  <a:pt x="16630" y="1429"/>
                  <a:pt x="16624" y="1423"/>
                </a:cubicBezTo>
                <a:cubicBezTo>
                  <a:pt x="16624" y="1423"/>
                  <a:pt x="16630" y="1417"/>
                  <a:pt x="16624" y="1417"/>
                </a:cubicBezTo>
                <a:cubicBezTo>
                  <a:pt x="16624" y="1411"/>
                  <a:pt x="16618" y="1411"/>
                  <a:pt x="16612" y="1411"/>
                </a:cubicBezTo>
                <a:cubicBezTo>
                  <a:pt x="16606" y="1411"/>
                  <a:pt x="16601" y="1411"/>
                  <a:pt x="16589" y="1411"/>
                </a:cubicBezTo>
                <a:cubicBezTo>
                  <a:pt x="16583" y="1411"/>
                  <a:pt x="16583" y="1411"/>
                  <a:pt x="16577" y="1411"/>
                </a:cubicBezTo>
                <a:cubicBezTo>
                  <a:pt x="16571" y="1411"/>
                  <a:pt x="16571" y="1411"/>
                  <a:pt x="16565" y="1411"/>
                </a:cubicBezTo>
                <a:cubicBezTo>
                  <a:pt x="16565" y="1411"/>
                  <a:pt x="16565" y="1417"/>
                  <a:pt x="16565" y="1423"/>
                </a:cubicBezTo>
                <a:cubicBezTo>
                  <a:pt x="16565" y="1429"/>
                  <a:pt x="16559" y="1429"/>
                  <a:pt x="16553" y="1429"/>
                </a:cubicBezTo>
                <a:cubicBezTo>
                  <a:pt x="16547" y="1441"/>
                  <a:pt x="16535" y="1441"/>
                  <a:pt x="16517" y="1441"/>
                </a:cubicBezTo>
                <a:cubicBezTo>
                  <a:pt x="16506" y="1441"/>
                  <a:pt x="16500" y="1435"/>
                  <a:pt x="16488" y="1429"/>
                </a:cubicBezTo>
                <a:cubicBezTo>
                  <a:pt x="16476" y="1429"/>
                  <a:pt x="16470" y="1429"/>
                  <a:pt x="16458" y="1423"/>
                </a:cubicBezTo>
                <a:cubicBezTo>
                  <a:pt x="16458" y="1423"/>
                  <a:pt x="16452" y="1429"/>
                  <a:pt x="16446" y="1423"/>
                </a:cubicBezTo>
                <a:cubicBezTo>
                  <a:pt x="16446" y="1423"/>
                  <a:pt x="16446" y="1417"/>
                  <a:pt x="16440" y="1417"/>
                </a:cubicBezTo>
                <a:cubicBezTo>
                  <a:pt x="16435" y="1411"/>
                  <a:pt x="16435" y="1411"/>
                  <a:pt x="16428" y="1411"/>
                </a:cubicBezTo>
                <a:cubicBezTo>
                  <a:pt x="16423" y="1411"/>
                  <a:pt x="16423" y="1411"/>
                  <a:pt x="16417" y="1417"/>
                </a:cubicBezTo>
                <a:cubicBezTo>
                  <a:pt x="16411" y="1417"/>
                  <a:pt x="16417" y="1423"/>
                  <a:pt x="16411" y="1423"/>
                </a:cubicBezTo>
                <a:cubicBezTo>
                  <a:pt x="16393" y="1423"/>
                  <a:pt x="16393" y="1417"/>
                  <a:pt x="16375" y="1417"/>
                </a:cubicBezTo>
                <a:cubicBezTo>
                  <a:pt x="16369" y="1417"/>
                  <a:pt x="16363" y="1417"/>
                  <a:pt x="16357" y="1423"/>
                </a:cubicBezTo>
                <a:cubicBezTo>
                  <a:pt x="16357" y="1429"/>
                  <a:pt x="16363" y="1441"/>
                  <a:pt x="16363" y="1447"/>
                </a:cubicBezTo>
                <a:cubicBezTo>
                  <a:pt x="16363" y="1465"/>
                  <a:pt x="16363" y="1470"/>
                  <a:pt x="16363" y="1482"/>
                </a:cubicBezTo>
                <a:cubicBezTo>
                  <a:pt x="16363" y="1494"/>
                  <a:pt x="16363" y="1494"/>
                  <a:pt x="16357" y="1506"/>
                </a:cubicBezTo>
                <a:cubicBezTo>
                  <a:pt x="16298" y="1506"/>
                  <a:pt x="16298" y="1506"/>
                  <a:pt x="16298" y="1506"/>
                </a:cubicBezTo>
                <a:cubicBezTo>
                  <a:pt x="16298" y="1494"/>
                  <a:pt x="16304" y="1482"/>
                  <a:pt x="16292" y="1470"/>
                </a:cubicBezTo>
                <a:cubicBezTo>
                  <a:pt x="16292" y="1465"/>
                  <a:pt x="16286" y="1465"/>
                  <a:pt x="16280" y="1465"/>
                </a:cubicBezTo>
                <a:cubicBezTo>
                  <a:pt x="16280" y="1459"/>
                  <a:pt x="16274" y="1453"/>
                  <a:pt x="16269" y="1453"/>
                </a:cubicBezTo>
                <a:cubicBezTo>
                  <a:pt x="16262" y="1453"/>
                  <a:pt x="16262" y="1453"/>
                  <a:pt x="16257" y="1447"/>
                </a:cubicBezTo>
                <a:cubicBezTo>
                  <a:pt x="16251" y="1447"/>
                  <a:pt x="16251" y="1441"/>
                  <a:pt x="16245" y="1441"/>
                </a:cubicBezTo>
                <a:cubicBezTo>
                  <a:pt x="16239" y="1435"/>
                  <a:pt x="16239" y="1435"/>
                  <a:pt x="16233" y="1429"/>
                </a:cubicBezTo>
                <a:cubicBezTo>
                  <a:pt x="16227" y="1429"/>
                  <a:pt x="16227" y="1423"/>
                  <a:pt x="16221" y="1417"/>
                </a:cubicBezTo>
                <a:cubicBezTo>
                  <a:pt x="16209" y="1411"/>
                  <a:pt x="16203" y="1405"/>
                  <a:pt x="16203" y="1393"/>
                </a:cubicBezTo>
                <a:cubicBezTo>
                  <a:pt x="16203" y="1387"/>
                  <a:pt x="16203" y="1387"/>
                  <a:pt x="16203" y="1387"/>
                </a:cubicBezTo>
                <a:cubicBezTo>
                  <a:pt x="16203" y="1382"/>
                  <a:pt x="16203" y="1382"/>
                  <a:pt x="16203" y="1376"/>
                </a:cubicBezTo>
                <a:cubicBezTo>
                  <a:pt x="16203" y="1376"/>
                  <a:pt x="16215" y="1376"/>
                  <a:pt x="16215" y="1370"/>
                </a:cubicBezTo>
                <a:cubicBezTo>
                  <a:pt x="16215" y="1364"/>
                  <a:pt x="16209" y="1364"/>
                  <a:pt x="16209" y="1358"/>
                </a:cubicBezTo>
                <a:cubicBezTo>
                  <a:pt x="16209" y="1346"/>
                  <a:pt x="16209" y="1340"/>
                  <a:pt x="16209" y="1334"/>
                </a:cubicBezTo>
                <a:cubicBezTo>
                  <a:pt x="16209" y="1322"/>
                  <a:pt x="16209" y="1316"/>
                  <a:pt x="16209" y="1310"/>
                </a:cubicBezTo>
                <a:cubicBezTo>
                  <a:pt x="16209" y="1299"/>
                  <a:pt x="16203" y="1293"/>
                  <a:pt x="16203" y="1281"/>
                </a:cubicBezTo>
                <a:cubicBezTo>
                  <a:pt x="16203" y="1275"/>
                  <a:pt x="16209" y="1269"/>
                  <a:pt x="16203" y="1263"/>
                </a:cubicBezTo>
                <a:cubicBezTo>
                  <a:pt x="16203" y="1257"/>
                  <a:pt x="16203" y="1251"/>
                  <a:pt x="16203" y="1251"/>
                </a:cubicBezTo>
                <a:cubicBezTo>
                  <a:pt x="16197" y="1245"/>
                  <a:pt x="16191" y="1245"/>
                  <a:pt x="16191" y="1239"/>
                </a:cubicBezTo>
                <a:cubicBezTo>
                  <a:pt x="16185" y="1233"/>
                  <a:pt x="16180" y="1233"/>
                  <a:pt x="16174" y="1227"/>
                </a:cubicBezTo>
                <a:cubicBezTo>
                  <a:pt x="16168" y="1227"/>
                  <a:pt x="16168" y="1221"/>
                  <a:pt x="16162" y="1221"/>
                </a:cubicBezTo>
                <a:cubicBezTo>
                  <a:pt x="16156" y="1221"/>
                  <a:pt x="16150" y="1221"/>
                  <a:pt x="16138" y="1221"/>
                </a:cubicBezTo>
                <a:cubicBezTo>
                  <a:pt x="16132" y="1221"/>
                  <a:pt x="16126" y="1221"/>
                  <a:pt x="16120" y="1227"/>
                </a:cubicBezTo>
                <a:cubicBezTo>
                  <a:pt x="16120" y="1227"/>
                  <a:pt x="16120" y="1233"/>
                  <a:pt x="16114" y="1239"/>
                </a:cubicBezTo>
                <a:cubicBezTo>
                  <a:pt x="16114" y="1239"/>
                  <a:pt x="16114" y="1245"/>
                  <a:pt x="16114" y="1251"/>
                </a:cubicBezTo>
                <a:cubicBezTo>
                  <a:pt x="16108" y="1251"/>
                  <a:pt x="16102" y="1251"/>
                  <a:pt x="16091" y="1251"/>
                </a:cubicBezTo>
                <a:cubicBezTo>
                  <a:pt x="16079" y="1251"/>
                  <a:pt x="16067" y="1251"/>
                  <a:pt x="16061" y="1239"/>
                </a:cubicBezTo>
                <a:cubicBezTo>
                  <a:pt x="16061" y="1233"/>
                  <a:pt x="16061" y="1227"/>
                  <a:pt x="16055" y="1227"/>
                </a:cubicBezTo>
                <a:cubicBezTo>
                  <a:pt x="16055" y="1221"/>
                  <a:pt x="16049" y="1215"/>
                  <a:pt x="16049" y="1215"/>
                </a:cubicBezTo>
                <a:cubicBezTo>
                  <a:pt x="16043" y="1210"/>
                  <a:pt x="16043" y="1204"/>
                  <a:pt x="16037" y="1204"/>
                </a:cubicBezTo>
                <a:cubicBezTo>
                  <a:pt x="16031" y="1204"/>
                  <a:pt x="16031" y="1204"/>
                  <a:pt x="16025" y="1204"/>
                </a:cubicBezTo>
                <a:cubicBezTo>
                  <a:pt x="16014" y="1204"/>
                  <a:pt x="16008" y="1204"/>
                  <a:pt x="15996" y="1198"/>
                </a:cubicBezTo>
                <a:cubicBezTo>
                  <a:pt x="15990" y="1198"/>
                  <a:pt x="15996" y="1192"/>
                  <a:pt x="15990" y="1186"/>
                </a:cubicBezTo>
                <a:cubicBezTo>
                  <a:pt x="15978" y="1180"/>
                  <a:pt x="15972" y="1180"/>
                  <a:pt x="15960" y="1180"/>
                </a:cubicBezTo>
                <a:cubicBezTo>
                  <a:pt x="15954" y="1180"/>
                  <a:pt x="15948" y="1180"/>
                  <a:pt x="15942" y="1186"/>
                </a:cubicBezTo>
                <a:cubicBezTo>
                  <a:pt x="15936" y="1186"/>
                  <a:pt x="15930" y="1186"/>
                  <a:pt x="15925" y="1186"/>
                </a:cubicBezTo>
                <a:cubicBezTo>
                  <a:pt x="15919" y="1192"/>
                  <a:pt x="15919" y="1192"/>
                  <a:pt x="15913" y="1198"/>
                </a:cubicBezTo>
                <a:cubicBezTo>
                  <a:pt x="15907" y="1198"/>
                  <a:pt x="15901" y="1204"/>
                  <a:pt x="15895" y="1204"/>
                </a:cubicBezTo>
                <a:cubicBezTo>
                  <a:pt x="15889" y="1204"/>
                  <a:pt x="15889" y="1210"/>
                  <a:pt x="15883" y="1215"/>
                </a:cubicBezTo>
                <a:cubicBezTo>
                  <a:pt x="15895" y="1239"/>
                  <a:pt x="15895" y="1239"/>
                  <a:pt x="15895" y="1239"/>
                </a:cubicBezTo>
                <a:cubicBezTo>
                  <a:pt x="15895" y="1245"/>
                  <a:pt x="15901" y="1245"/>
                  <a:pt x="15901" y="1251"/>
                </a:cubicBezTo>
                <a:cubicBezTo>
                  <a:pt x="15907" y="1251"/>
                  <a:pt x="15913" y="1257"/>
                  <a:pt x="15913" y="1263"/>
                </a:cubicBezTo>
                <a:cubicBezTo>
                  <a:pt x="15913" y="1263"/>
                  <a:pt x="15913" y="1269"/>
                  <a:pt x="15913" y="1275"/>
                </a:cubicBezTo>
                <a:cubicBezTo>
                  <a:pt x="15913" y="1281"/>
                  <a:pt x="15913" y="1281"/>
                  <a:pt x="15913" y="1287"/>
                </a:cubicBezTo>
                <a:cubicBezTo>
                  <a:pt x="15836" y="1287"/>
                  <a:pt x="15836" y="1287"/>
                  <a:pt x="15836" y="1287"/>
                </a:cubicBezTo>
                <a:cubicBezTo>
                  <a:pt x="15830" y="1287"/>
                  <a:pt x="15830" y="1293"/>
                  <a:pt x="15824" y="1293"/>
                </a:cubicBezTo>
                <a:cubicBezTo>
                  <a:pt x="15812" y="1299"/>
                  <a:pt x="15806" y="1304"/>
                  <a:pt x="15788" y="1304"/>
                </a:cubicBezTo>
                <a:cubicBezTo>
                  <a:pt x="15776" y="1304"/>
                  <a:pt x="15770" y="1299"/>
                  <a:pt x="15759" y="1293"/>
                </a:cubicBezTo>
                <a:cubicBezTo>
                  <a:pt x="15753" y="1293"/>
                  <a:pt x="15747" y="1287"/>
                  <a:pt x="15741" y="1287"/>
                </a:cubicBezTo>
                <a:cubicBezTo>
                  <a:pt x="15729" y="1281"/>
                  <a:pt x="15723" y="1281"/>
                  <a:pt x="15717" y="1281"/>
                </a:cubicBezTo>
                <a:cubicBezTo>
                  <a:pt x="15711" y="1281"/>
                  <a:pt x="15711" y="1269"/>
                  <a:pt x="15705" y="1269"/>
                </a:cubicBezTo>
                <a:cubicBezTo>
                  <a:pt x="15699" y="1263"/>
                  <a:pt x="15693" y="1263"/>
                  <a:pt x="15687" y="1263"/>
                </a:cubicBezTo>
                <a:cubicBezTo>
                  <a:pt x="15681" y="1263"/>
                  <a:pt x="15681" y="1269"/>
                  <a:pt x="15676" y="1269"/>
                </a:cubicBezTo>
                <a:cubicBezTo>
                  <a:pt x="15670" y="1269"/>
                  <a:pt x="15670" y="1281"/>
                  <a:pt x="15664" y="1281"/>
                </a:cubicBezTo>
                <a:cubicBezTo>
                  <a:pt x="15658" y="1281"/>
                  <a:pt x="15652" y="1275"/>
                  <a:pt x="15646" y="1269"/>
                </a:cubicBezTo>
                <a:cubicBezTo>
                  <a:pt x="15640" y="1263"/>
                  <a:pt x="15646" y="1257"/>
                  <a:pt x="15646" y="1251"/>
                </a:cubicBezTo>
                <a:cubicBezTo>
                  <a:pt x="15646" y="1227"/>
                  <a:pt x="15646" y="1227"/>
                  <a:pt x="15646" y="1227"/>
                </a:cubicBezTo>
                <a:cubicBezTo>
                  <a:pt x="15640" y="1221"/>
                  <a:pt x="15634" y="1215"/>
                  <a:pt x="15628" y="1215"/>
                </a:cubicBezTo>
                <a:cubicBezTo>
                  <a:pt x="15622" y="1210"/>
                  <a:pt x="15622" y="1204"/>
                  <a:pt x="15616" y="1204"/>
                </a:cubicBezTo>
                <a:cubicBezTo>
                  <a:pt x="15616" y="1204"/>
                  <a:pt x="15610" y="1204"/>
                  <a:pt x="15604" y="1204"/>
                </a:cubicBezTo>
                <a:cubicBezTo>
                  <a:pt x="15604" y="1204"/>
                  <a:pt x="15598" y="1204"/>
                  <a:pt x="15592" y="1204"/>
                </a:cubicBezTo>
                <a:cubicBezTo>
                  <a:pt x="15592" y="1204"/>
                  <a:pt x="15587" y="1204"/>
                  <a:pt x="15581" y="1210"/>
                </a:cubicBezTo>
                <a:cubicBezTo>
                  <a:pt x="15581" y="1210"/>
                  <a:pt x="15581" y="1221"/>
                  <a:pt x="15575" y="1221"/>
                </a:cubicBezTo>
                <a:cubicBezTo>
                  <a:pt x="15569" y="1221"/>
                  <a:pt x="15563" y="1215"/>
                  <a:pt x="15557" y="1215"/>
                </a:cubicBezTo>
                <a:cubicBezTo>
                  <a:pt x="15545" y="1215"/>
                  <a:pt x="15545" y="1215"/>
                  <a:pt x="15545" y="1215"/>
                </a:cubicBezTo>
                <a:cubicBezTo>
                  <a:pt x="15539" y="1215"/>
                  <a:pt x="15539" y="1210"/>
                  <a:pt x="15533" y="1210"/>
                </a:cubicBezTo>
                <a:cubicBezTo>
                  <a:pt x="15474" y="1210"/>
                  <a:pt x="15474" y="1210"/>
                  <a:pt x="15474" y="1210"/>
                </a:cubicBezTo>
                <a:cubicBezTo>
                  <a:pt x="15450" y="1215"/>
                  <a:pt x="15450" y="1215"/>
                  <a:pt x="15450" y="1215"/>
                </a:cubicBezTo>
                <a:cubicBezTo>
                  <a:pt x="15438" y="1215"/>
                  <a:pt x="15432" y="1210"/>
                  <a:pt x="15421" y="1210"/>
                </a:cubicBezTo>
                <a:cubicBezTo>
                  <a:pt x="15415" y="1210"/>
                  <a:pt x="15415" y="1210"/>
                  <a:pt x="15409" y="1210"/>
                </a:cubicBezTo>
                <a:lnTo>
                  <a:pt x="15409" y="1221"/>
                </a:lnTo>
                <a:cubicBezTo>
                  <a:pt x="15403" y="1227"/>
                  <a:pt x="15397" y="1221"/>
                  <a:pt x="15385" y="1221"/>
                </a:cubicBezTo>
                <a:cubicBezTo>
                  <a:pt x="15367" y="1221"/>
                  <a:pt x="15367" y="1221"/>
                  <a:pt x="15367" y="1221"/>
                </a:cubicBezTo>
                <a:cubicBezTo>
                  <a:pt x="15367" y="1221"/>
                  <a:pt x="15361" y="1221"/>
                  <a:pt x="15355" y="1221"/>
                </a:cubicBezTo>
                <a:cubicBezTo>
                  <a:pt x="15355" y="1221"/>
                  <a:pt x="15349" y="1221"/>
                  <a:pt x="15344" y="1221"/>
                </a:cubicBezTo>
                <a:cubicBezTo>
                  <a:pt x="15344" y="1215"/>
                  <a:pt x="15349" y="1210"/>
                  <a:pt x="15349" y="1198"/>
                </a:cubicBezTo>
                <a:cubicBezTo>
                  <a:pt x="15349" y="1198"/>
                  <a:pt x="15344" y="1192"/>
                  <a:pt x="15344" y="1186"/>
                </a:cubicBezTo>
                <a:lnTo>
                  <a:pt x="15344" y="1180"/>
                </a:lnTo>
                <a:cubicBezTo>
                  <a:pt x="15326" y="1174"/>
                  <a:pt x="15326" y="1174"/>
                  <a:pt x="15326" y="1174"/>
                </a:cubicBezTo>
                <a:cubicBezTo>
                  <a:pt x="15326" y="1174"/>
                  <a:pt x="15320" y="1174"/>
                  <a:pt x="15314" y="1180"/>
                </a:cubicBezTo>
                <a:cubicBezTo>
                  <a:pt x="15314" y="1180"/>
                  <a:pt x="15314" y="1186"/>
                  <a:pt x="15308" y="1186"/>
                </a:cubicBezTo>
                <a:cubicBezTo>
                  <a:pt x="15302" y="1198"/>
                  <a:pt x="15296" y="1204"/>
                  <a:pt x="15278" y="1204"/>
                </a:cubicBezTo>
                <a:cubicBezTo>
                  <a:pt x="15272" y="1204"/>
                  <a:pt x="15272" y="1204"/>
                  <a:pt x="15266" y="1198"/>
                </a:cubicBezTo>
                <a:cubicBezTo>
                  <a:pt x="15260" y="1198"/>
                  <a:pt x="15255" y="1192"/>
                  <a:pt x="15255" y="1186"/>
                </a:cubicBezTo>
                <a:cubicBezTo>
                  <a:pt x="15255" y="1180"/>
                  <a:pt x="15255" y="1180"/>
                  <a:pt x="15255" y="1180"/>
                </a:cubicBezTo>
                <a:cubicBezTo>
                  <a:pt x="15266" y="1180"/>
                  <a:pt x="15272" y="1180"/>
                  <a:pt x="15278" y="1180"/>
                </a:cubicBezTo>
                <a:cubicBezTo>
                  <a:pt x="15284" y="1180"/>
                  <a:pt x="15284" y="1180"/>
                  <a:pt x="15290" y="1180"/>
                </a:cubicBezTo>
                <a:cubicBezTo>
                  <a:pt x="15296" y="1174"/>
                  <a:pt x="15296" y="1174"/>
                  <a:pt x="15302" y="1168"/>
                </a:cubicBezTo>
                <a:cubicBezTo>
                  <a:pt x="15302" y="1168"/>
                  <a:pt x="15302" y="1162"/>
                  <a:pt x="15308" y="1156"/>
                </a:cubicBezTo>
                <a:cubicBezTo>
                  <a:pt x="15308" y="1156"/>
                  <a:pt x="15314" y="1156"/>
                  <a:pt x="15320" y="1156"/>
                </a:cubicBezTo>
                <a:cubicBezTo>
                  <a:pt x="15320" y="1150"/>
                  <a:pt x="15326" y="1150"/>
                  <a:pt x="15332" y="1150"/>
                </a:cubicBezTo>
                <a:cubicBezTo>
                  <a:pt x="15337" y="1144"/>
                  <a:pt x="15337" y="1138"/>
                  <a:pt x="15337" y="1132"/>
                </a:cubicBezTo>
                <a:cubicBezTo>
                  <a:pt x="15337" y="1127"/>
                  <a:pt x="15337" y="1127"/>
                  <a:pt x="15337" y="1127"/>
                </a:cubicBezTo>
                <a:cubicBezTo>
                  <a:pt x="15337" y="1121"/>
                  <a:pt x="15337" y="1121"/>
                  <a:pt x="15332" y="1115"/>
                </a:cubicBezTo>
                <a:cubicBezTo>
                  <a:pt x="15326" y="1109"/>
                  <a:pt x="15320" y="1115"/>
                  <a:pt x="15314" y="1115"/>
                </a:cubicBezTo>
                <a:cubicBezTo>
                  <a:pt x="15302" y="1115"/>
                  <a:pt x="15296" y="1115"/>
                  <a:pt x="15284" y="1115"/>
                </a:cubicBezTo>
                <a:cubicBezTo>
                  <a:pt x="15284" y="1121"/>
                  <a:pt x="15278" y="1121"/>
                  <a:pt x="15278" y="1127"/>
                </a:cubicBezTo>
                <a:cubicBezTo>
                  <a:pt x="15272" y="1127"/>
                  <a:pt x="15266" y="1127"/>
                  <a:pt x="15266" y="1132"/>
                </a:cubicBezTo>
                <a:cubicBezTo>
                  <a:pt x="15260" y="1132"/>
                  <a:pt x="15260" y="1144"/>
                  <a:pt x="15260" y="1144"/>
                </a:cubicBezTo>
                <a:cubicBezTo>
                  <a:pt x="15255" y="1150"/>
                  <a:pt x="15255" y="1156"/>
                  <a:pt x="15249" y="1156"/>
                </a:cubicBezTo>
                <a:cubicBezTo>
                  <a:pt x="15249" y="1162"/>
                  <a:pt x="15243" y="1162"/>
                  <a:pt x="15237" y="1168"/>
                </a:cubicBezTo>
                <a:cubicBezTo>
                  <a:pt x="15231" y="1168"/>
                  <a:pt x="15231" y="1180"/>
                  <a:pt x="15225" y="1180"/>
                </a:cubicBezTo>
                <a:cubicBezTo>
                  <a:pt x="15154" y="1180"/>
                  <a:pt x="15154" y="1180"/>
                  <a:pt x="15154" y="1180"/>
                </a:cubicBezTo>
                <a:cubicBezTo>
                  <a:pt x="15142" y="1186"/>
                  <a:pt x="15142" y="1186"/>
                  <a:pt x="15142" y="1186"/>
                </a:cubicBezTo>
                <a:lnTo>
                  <a:pt x="15142" y="1192"/>
                </a:lnTo>
                <a:cubicBezTo>
                  <a:pt x="15148" y="1204"/>
                  <a:pt x="15154" y="1204"/>
                  <a:pt x="15154" y="1210"/>
                </a:cubicBezTo>
                <a:cubicBezTo>
                  <a:pt x="15154" y="1215"/>
                  <a:pt x="15154" y="1215"/>
                  <a:pt x="15154" y="1215"/>
                </a:cubicBezTo>
                <a:cubicBezTo>
                  <a:pt x="15154" y="1221"/>
                  <a:pt x="15142" y="1221"/>
                  <a:pt x="15142" y="1221"/>
                </a:cubicBezTo>
                <a:cubicBezTo>
                  <a:pt x="15136" y="1227"/>
                  <a:pt x="15136" y="1233"/>
                  <a:pt x="15130" y="1233"/>
                </a:cubicBezTo>
                <a:cubicBezTo>
                  <a:pt x="15124" y="1239"/>
                  <a:pt x="15118" y="1239"/>
                  <a:pt x="15112" y="1239"/>
                </a:cubicBezTo>
                <a:cubicBezTo>
                  <a:pt x="15106" y="1239"/>
                  <a:pt x="15106" y="1239"/>
                  <a:pt x="15106" y="1239"/>
                </a:cubicBezTo>
                <a:cubicBezTo>
                  <a:pt x="15100" y="1239"/>
                  <a:pt x="15100" y="1233"/>
                  <a:pt x="15094" y="1233"/>
                </a:cubicBezTo>
                <a:cubicBezTo>
                  <a:pt x="15089" y="1233"/>
                  <a:pt x="15083" y="1233"/>
                  <a:pt x="15071" y="1233"/>
                </a:cubicBezTo>
                <a:cubicBezTo>
                  <a:pt x="15065" y="1233"/>
                  <a:pt x="15065" y="1239"/>
                  <a:pt x="15059" y="1239"/>
                </a:cubicBezTo>
                <a:cubicBezTo>
                  <a:pt x="15053" y="1245"/>
                  <a:pt x="15053" y="1245"/>
                  <a:pt x="15047" y="1251"/>
                </a:cubicBezTo>
                <a:cubicBezTo>
                  <a:pt x="15041" y="1251"/>
                  <a:pt x="15035" y="1251"/>
                  <a:pt x="15023" y="1251"/>
                </a:cubicBezTo>
                <a:cubicBezTo>
                  <a:pt x="15000" y="1251"/>
                  <a:pt x="15000" y="1251"/>
                  <a:pt x="15000" y="1251"/>
                </a:cubicBezTo>
                <a:cubicBezTo>
                  <a:pt x="14988" y="1251"/>
                  <a:pt x="14982" y="1257"/>
                  <a:pt x="14970" y="1257"/>
                </a:cubicBezTo>
                <a:cubicBezTo>
                  <a:pt x="14964" y="1257"/>
                  <a:pt x="14964" y="1257"/>
                  <a:pt x="14964" y="1257"/>
                </a:cubicBezTo>
                <a:lnTo>
                  <a:pt x="14964" y="1251"/>
                </a:lnTo>
                <a:cubicBezTo>
                  <a:pt x="14970" y="1251"/>
                  <a:pt x="14976" y="1251"/>
                  <a:pt x="14976" y="1251"/>
                </a:cubicBezTo>
                <a:cubicBezTo>
                  <a:pt x="14982" y="1245"/>
                  <a:pt x="14982" y="1239"/>
                  <a:pt x="14988" y="1239"/>
                </a:cubicBezTo>
                <a:cubicBezTo>
                  <a:pt x="14988" y="1233"/>
                  <a:pt x="14994" y="1233"/>
                  <a:pt x="15000" y="1227"/>
                </a:cubicBezTo>
                <a:cubicBezTo>
                  <a:pt x="15000" y="1227"/>
                  <a:pt x="15005" y="1221"/>
                  <a:pt x="15005" y="1215"/>
                </a:cubicBezTo>
                <a:cubicBezTo>
                  <a:pt x="15012" y="1215"/>
                  <a:pt x="15012" y="1215"/>
                  <a:pt x="15017" y="1210"/>
                </a:cubicBezTo>
                <a:cubicBezTo>
                  <a:pt x="15023" y="1210"/>
                  <a:pt x="15035" y="1215"/>
                  <a:pt x="15041" y="1210"/>
                </a:cubicBezTo>
                <a:cubicBezTo>
                  <a:pt x="15047" y="1210"/>
                  <a:pt x="15047" y="1215"/>
                  <a:pt x="15053" y="1210"/>
                </a:cubicBezTo>
                <a:cubicBezTo>
                  <a:pt x="15059" y="1210"/>
                  <a:pt x="15053" y="1204"/>
                  <a:pt x="15059" y="1198"/>
                </a:cubicBezTo>
                <a:cubicBezTo>
                  <a:pt x="15065" y="1198"/>
                  <a:pt x="15065" y="1192"/>
                  <a:pt x="15071" y="1192"/>
                </a:cubicBezTo>
                <a:cubicBezTo>
                  <a:pt x="15077" y="1186"/>
                  <a:pt x="15089" y="1186"/>
                  <a:pt x="15094" y="1174"/>
                </a:cubicBezTo>
                <a:cubicBezTo>
                  <a:pt x="15100" y="1168"/>
                  <a:pt x="15100" y="1156"/>
                  <a:pt x="15106" y="1150"/>
                </a:cubicBezTo>
                <a:cubicBezTo>
                  <a:pt x="15112" y="1144"/>
                  <a:pt x="15118" y="1144"/>
                  <a:pt x="15130" y="1144"/>
                </a:cubicBezTo>
                <a:cubicBezTo>
                  <a:pt x="15142" y="1144"/>
                  <a:pt x="15142" y="1144"/>
                  <a:pt x="15142" y="1144"/>
                </a:cubicBezTo>
                <a:cubicBezTo>
                  <a:pt x="15148" y="1144"/>
                  <a:pt x="15148" y="1144"/>
                  <a:pt x="15154" y="1144"/>
                </a:cubicBezTo>
                <a:cubicBezTo>
                  <a:pt x="15154" y="1144"/>
                  <a:pt x="15160" y="1144"/>
                  <a:pt x="15166" y="1144"/>
                </a:cubicBezTo>
                <a:cubicBezTo>
                  <a:pt x="15166" y="1144"/>
                  <a:pt x="15171" y="1138"/>
                  <a:pt x="15178" y="1138"/>
                </a:cubicBezTo>
                <a:cubicBezTo>
                  <a:pt x="15178" y="1132"/>
                  <a:pt x="15178" y="1127"/>
                  <a:pt x="15178" y="1127"/>
                </a:cubicBezTo>
                <a:cubicBezTo>
                  <a:pt x="15183" y="1121"/>
                  <a:pt x="15183" y="1121"/>
                  <a:pt x="15189" y="1115"/>
                </a:cubicBezTo>
                <a:cubicBezTo>
                  <a:pt x="15195" y="1109"/>
                  <a:pt x="15201" y="1109"/>
                  <a:pt x="15207" y="1109"/>
                </a:cubicBezTo>
                <a:cubicBezTo>
                  <a:pt x="15219" y="1109"/>
                  <a:pt x="15219" y="1109"/>
                  <a:pt x="15219" y="1109"/>
                </a:cubicBezTo>
                <a:cubicBezTo>
                  <a:pt x="15225" y="1109"/>
                  <a:pt x="15231" y="1109"/>
                  <a:pt x="15231" y="1109"/>
                </a:cubicBezTo>
                <a:cubicBezTo>
                  <a:pt x="15237" y="1109"/>
                  <a:pt x="15243" y="1109"/>
                  <a:pt x="15249" y="1109"/>
                </a:cubicBezTo>
                <a:cubicBezTo>
                  <a:pt x="15249" y="1103"/>
                  <a:pt x="15255" y="1103"/>
                  <a:pt x="15260" y="1103"/>
                </a:cubicBezTo>
                <a:cubicBezTo>
                  <a:pt x="15260" y="1103"/>
                  <a:pt x="15266" y="1097"/>
                  <a:pt x="15272" y="1097"/>
                </a:cubicBezTo>
                <a:cubicBezTo>
                  <a:pt x="15272" y="1091"/>
                  <a:pt x="15278" y="1091"/>
                  <a:pt x="15278" y="1085"/>
                </a:cubicBezTo>
                <a:cubicBezTo>
                  <a:pt x="15284" y="1085"/>
                  <a:pt x="15278" y="1079"/>
                  <a:pt x="15278" y="1073"/>
                </a:cubicBezTo>
                <a:cubicBezTo>
                  <a:pt x="15284" y="1067"/>
                  <a:pt x="15284" y="1061"/>
                  <a:pt x="15284" y="1050"/>
                </a:cubicBezTo>
                <a:cubicBezTo>
                  <a:pt x="15344" y="1050"/>
                  <a:pt x="15344" y="1050"/>
                  <a:pt x="15344" y="1050"/>
                </a:cubicBezTo>
                <a:cubicBezTo>
                  <a:pt x="15344" y="1044"/>
                  <a:pt x="15344" y="1044"/>
                  <a:pt x="15349" y="1032"/>
                </a:cubicBezTo>
                <a:cubicBezTo>
                  <a:pt x="15349" y="1032"/>
                  <a:pt x="15344" y="1026"/>
                  <a:pt x="15349" y="1026"/>
                </a:cubicBezTo>
                <a:cubicBezTo>
                  <a:pt x="15349" y="1020"/>
                  <a:pt x="15349" y="1014"/>
                  <a:pt x="15349" y="1014"/>
                </a:cubicBezTo>
                <a:cubicBezTo>
                  <a:pt x="15355" y="1008"/>
                  <a:pt x="15361" y="1014"/>
                  <a:pt x="15361" y="1014"/>
                </a:cubicBezTo>
                <a:cubicBezTo>
                  <a:pt x="15367" y="1008"/>
                  <a:pt x="15367" y="1008"/>
                  <a:pt x="15367" y="1002"/>
                </a:cubicBezTo>
                <a:cubicBezTo>
                  <a:pt x="15367" y="996"/>
                  <a:pt x="15367" y="990"/>
                  <a:pt x="15367" y="990"/>
                </a:cubicBezTo>
                <a:cubicBezTo>
                  <a:pt x="15367" y="984"/>
                  <a:pt x="15367" y="978"/>
                  <a:pt x="15361" y="978"/>
                </a:cubicBezTo>
                <a:cubicBezTo>
                  <a:pt x="15361" y="972"/>
                  <a:pt x="15355" y="978"/>
                  <a:pt x="15349" y="972"/>
                </a:cubicBezTo>
                <a:cubicBezTo>
                  <a:pt x="15349" y="972"/>
                  <a:pt x="15355" y="966"/>
                  <a:pt x="15349" y="961"/>
                </a:cubicBezTo>
                <a:lnTo>
                  <a:pt x="15349" y="955"/>
                </a:lnTo>
                <a:cubicBezTo>
                  <a:pt x="15344" y="949"/>
                  <a:pt x="15337" y="955"/>
                  <a:pt x="15337" y="955"/>
                </a:cubicBezTo>
                <a:cubicBezTo>
                  <a:pt x="15332" y="949"/>
                  <a:pt x="15337" y="943"/>
                  <a:pt x="15337" y="943"/>
                </a:cubicBezTo>
                <a:cubicBezTo>
                  <a:pt x="15332" y="937"/>
                  <a:pt x="15332" y="931"/>
                  <a:pt x="15332" y="925"/>
                </a:cubicBezTo>
                <a:cubicBezTo>
                  <a:pt x="15326" y="919"/>
                  <a:pt x="15320" y="919"/>
                  <a:pt x="15314" y="913"/>
                </a:cubicBezTo>
                <a:cubicBezTo>
                  <a:pt x="15308" y="913"/>
                  <a:pt x="15308" y="907"/>
                  <a:pt x="15302" y="907"/>
                </a:cubicBezTo>
                <a:cubicBezTo>
                  <a:pt x="15296" y="907"/>
                  <a:pt x="15296" y="907"/>
                  <a:pt x="15290" y="907"/>
                </a:cubicBezTo>
                <a:cubicBezTo>
                  <a:pt x="15284" y="907"/>
                  <a:pt x="15284" y="901"/>
                  <a:pt x="15278" y="901"/>
                </a:cubicBezTo>
                <a:cubicBezTo>
                  <a:pt x="15278" y="889"/>
                  <a:pt x="15278" y="884"/>
                  <a:pt x="15278" y="872"/>
                </a:cubicBezTo>
                <a:cubicBezTo>
                  <a:pt x="15195" y="872"/>
                  <a:pt x="15195" y="872"/>
                  <a:pt x="15195" y="872"/>
                </a:cubicBezTo>
                <a:cubicBezTo>
                  <a:pt x="15183" y="872"/>
                  <a:pt x="15178" y="866"/>
                  <a:pt x="15171" y="866"/>
                </a:cubicBezTo>
                <a:cubicBezTo>
                  <a:pt x="15160" y="860"/>
                  <a:pt x="15154" y="860"/>
                  <a:pt x="15142" y="860"/>
                </a:cubicBezTo>
                <a:cubicBezTo>
                  <a:pt x="15142" y="860"/>
                  <a:pt x="15136" y="860"/>
                  <a:pt x="15130" y="860"/>
                </a:cubicBezTo>
                <a:cubicBezTo>
                  <a:pt x="15130" y="860"/>
                  <a:pt x="15124" y="866"/>
                  <a:pt x="15118" y="866"/>
                </a:cubicBezTo>
                <a:cubicBezTo>
                  <a:pt x="15118" y="866"/>
                  <a:pt x="15118" y="877"/>
                  <a:pt x="15112" y="877"/>
                </a:cubicBezTo>
                <a:cubicBezTo>
                  <a:pt x="15112" y="877"/>
                  <a:pt x="15106" y="877"/>
                  <a:pt x="15100" y="877"/>
                </a:cubicBezTo>
                <a:cubicBezTo>
                  <a:pt x="15094" y="872"/>
                  <a:pt x="15089" y="866"/>
                  <a:pt x="15083" y="860"/>
                </a:cubicBezTo>
                <a:cubicBezTo>
                  <a:pt x="15077" y="860"/>
                  <a:pt x="15071" y="860"/>
                  <a:pt x="15071" y="860"/>
                </a:cubicBezTo>
                <a:cubicBezTo>
                  <a:pt x="15065" y="854"/>
                  <a:pt x="15059" y="854"/>
                  <a:pt x="15053" y="854"/>
                </a:cubicBezTo>
                <a:cubicBezTo>
                  <a:pt x="15047" y="854"/>
                  <a:pt x="15041" y="860"/>
                  <a:pt x="15035" y="860"/>
                </a:cubicBezTo>
                <a:cubicBezTo>
                  <a:pt x="15035" y="889"/>
                  <a:pt x="15035" y="889"/>
                  <a:pt x="15035" y="889"/>
                </a:cubicBezTo>
                <a:cubicBezTo>
                  <a:pt x="15000" y="889"/>
                  <a:pt x="15000" y="889"/>
                  <a:pt x="15000" y="889"/>
                </a:cubicBezTo>
                <a:cubicBezTo>
                  <a:pt x="14988" y="884"/>
                  <a:pt x="14988" y="884"/>
                  <a:pt x="14988" y="884"/>
                </a:cubicBezTo>
                <a:cubicBezTo>
                  <a:pt x="14994" y="877"/>
                  <a:pt x="14994" y="872"/>
                  <a:pt x="14994" y="872"/>
                </a:cubicBezTo>
                <a:cubicBezTo>
                  <a:pt x="15000" y="872"/>
                  <a:pt x="15005" y="872"/>
                  <a:pt x="15005" y="872"/>
                </a:cubicBezTo>
                <a:cubicBezTo>
                  <a:pt x="15012" y="860"/>
                  <a:pt x="15017" y="854"/>
                  <a:pt x="15017" y="848"/>
                </a:cubicBezTo>
                <a:cubicBezTo>
                  <a:pt x="15017" y="842"/>
                  <a:pt x="15017" y="842"/>
                  <a:pt x="15017" y="836"/>
                </a:cubicBezTo>
                <a:cubicBezTo>
                  <a:pt x="14952" y="836"/>
                  <a:pt x="14952" y="836"/>
                  <a:pt x="14952" y="836"/>
                </a:cubicBezTo>
                <a:cubicBezTo>
                  <a:pt x="14946" y="836"/>
                  <a:pt x="14940" y="830"/>
                  <a:pt x="14928" y="830"/>
                </a:cubicBezTo>
                <a:cubicBezTo>
                  <a:pt x="14917" y="830"/>
                  <a:pt x="14911" y="830"/>
                  <a:pt x="14899" y="830"/>
                </a:cubicBezTo>
                <a:lnTo>
                  <a:pt x="14893" y="824"/>
                </a:lnTo>
                <a:cubicBezTo>
                  <a:pt x="14893" y="824"/>
                  <a:pt x="14893" y="818"/>
                  <a:pt x="14893" y="812"/>
                </a:cubicBezTo>
                <a:cubicBezTo>
                  <a:pt x="14899" y="806"/>
                  <a:pt x="14905" y="800"/>
                  <a:pt x="14917" y="795"/>
                </a:cubicBezTo>
                <a:cubicBezTo>
                  <a:pt x="14917" y="795"/>
                  <a:pt x="14923" y="795"/>
                  <a:pt x="14928" y="795"/>
                </a:cubicBezTo>
                <a:cubicBezTo>
                  <a:pt x="14934" y="795"/>
                  <a:pt x="14934" y="789"/>
                  <a:pt x="14940" y="789"/>
                </a:cubicBezTo>
                <a:cubicBezTo>
                  <a:pt x="14940" y="765"/>
                  <a:pt x="14940" y="765"/>
                  <a:pt x="14940" y="765"/>
                </a:cubicBezTo>
                <a:cubicBezTo>
                  <a:pt x="14810" y="765"/>
                  <a:pt x="14810" y="765"/>
                  <a:pt x="14810" y="765"/>
                </a:cubicBezTo>
                <a:cubicBezTo>
                  <a:pt x="14804" y="765"/>
                  <a:pt x="14798" y="765"/>
                  <a:pt x="14798" y="771"/>
                </a:cubicBezTo>
                <a:cubicBezTo>
                  <a:pt x="14786" y="771"/>
                  <a:pt x="14780" y="777"/>
                  <a:pt x="14774" y="777"/>
                </a:cubicBezTo>
                <a:cubicBezTo>
                  <a:pt x="14768" y="777"/>
                  <a:pt x="14762" y="777"/>
                  <a:pt x="14762" y="777"/>
                </a:cubicBezTo>
                <a:cubicBezTo>
                  <a:pt x="14751" y="783"/>
                  <a:pt x="14739" y="783"/>
                  <a:pt x="14727" y="789"/>
                </a:cubicBezTo>
                <a:cubicBezTo>
                  <a:pt x="14721" y="789"/>
                  <a:pt x="14721" y="789"/>
                  <a:pt x="14715" y="795"/>
                </a:cubicBezTo>
                <a:cubicBezTo>
                  <a:pt x="14709" y="795"/>
                  <a:pt x="14709" y="800"/>
                  <a:pt x="14703" y="800"/>
                </a:cubicBezTo>
                <a:cubicBezTo>
                  <a:pt x="14697" y="806"/>
                  <a:pt x="14697" y="806"/>
                  <a:pt x="14697" y="812"/>
                </a:cubicBezTo>
                <a:cubicBezTo>
                  <a:pt x="14697" y="818"/>
                  <a:pt x="14697" y="824"/>
                  <a:pt x="14697" y="824"/>
                </a:cubicBezTo>
                <a:cubicBezTo>
                  <a:pt x="14697" y="830"/>
                  <a:pt x="14697" y="836"/>
                  <a:pt x="14697" y="836"/>
                </a:cubicBezTo>
                <a:cubicBezTo>
                  <a:pt x="14691" y="842"/>
                  <a:pt x="14691" y="848"/>
                  <a:pt x="14685" y="848"/>
                </a:cubicBezTo>
                <a:cubicBezTo>
                  <a:pt x="14679" y="854"/>
                  <a:pt x="14673" y="854"/>
                  <a:pt x="14662" y="860"/>
                </a:cubicBezTo>
                <a:cubicBezTo>
                  <a:pt x="14668" y="866"/>
                  <a:pt x="14668" y="866"/>
                  <a:pt x="14668" y="872"/>
                </a:cubicBezTo>
                <a:cubicBezTo>
                  <a:pt x="14673" y="877"/>
                  <a:pt x="14679" y="877"/>
                  <a:pt x="14679" y="877"/>
                </a:cubicBezTo>
                <a:cubicBezTo>
                  <a:pt x="14679" y="889"/>
                  <a:pt x="14679" y="889"/>
                  <a:pt x="14679" y="889"/>
                </a:cubicBezTo>
                <a:cubicBezTo>
                  <a:pt x="14567" y="889"/>
                  <a:pt x="14567" y="889"/>
                  <a:pt x="14567" y="889"/>
                </a:cubicBezTo>
                <a:cubicBezTo>
                  <a:pt x="14561" y="901"/>
                  <a:pt x="14567" y="907"/>
                  <a:pt x="14561" y="913"/>
                </a:cubicBezTo>
                <a:cubicBezTo>
                  <a:pt x="14549" y="919"/>
                  <a:pt x="14543" y="913"/>
                  <a:pt x="14531" y="919"/>
                </a:cubicBezTo>
                <a:cubicBezTo>
                  <a:pt x="14531" y="925"/>
                  <a:pt x="14537" y="931"/>
                  <a:pt x="14531" y="931"/>
                </a:cubicBezTo>
                <a:cubicBezTo>
                  <a:pt x="14531" y="937"/>
                  <a:pt x="14525" y="943"/>
                  <a:pt x="14525" y="943"/>
                </a:cubicBezTo>
                <a:cubicBezTo>
                  <a:pt x="14519" y="949"/>
                  <a:pt x="14519" y="949"/>
                  <a:pt x="14513" y="949"/>
                </a:cubicBezTo>
                <a:cubicBezTo>
                  <a:pt x="14502" y="955"/>
                  <a:pt x="14496" y="955"/>
                  <a:pt x="14484" y="955"/>
                </a:cubicBezTo>
                <a:cubicBezTo>
                  <a:pt x="14472" y="955"/>
                  <a:pt x="14466" y="955"/>
                  <a:pt x="14460" y="955"/>
                </a:cubicBezTo>
                <a:cubicBezTo>
                  <a:pt x="14460" y="949"/>
                  <a:pt x="14454" y="949"/>
                  <a:pt x="14448" y="949"/>
                </a:cubicBezTo>
                <a:cubicBezTo>
                  <a:pt x="14448" y="943"/>
                  <a:pt x="14442" y="943"/>
                  <a:pt x="14436" y="937"/>
                </a:cubicBezTo>
                <a:cubicBezTo>
                  <a:pt x="14436" y="937"/>
                  <a:pt x="14436" y="931"/>
                  <a:pt x="14430" y="925"/>
                </a:cubicBezTo>
                <a:cubicBezTo>
                  <a:pt x="14424" y="925"/>
                  <a:pt x="14424" y="925"/>
                  <a:pt x="14419" y="925"/>
                </a:cubicBezTo>
                <a:cubicBezTo>
                  <a:pt x="14413" y="925"/>
                  <a:pt x="14413" y="925"/>
                  <a:pt x="14407" y="925"/>
                </a:cubicBezTo>
                <a:cubicBezTo>
                  <a:pt x="14395" y="925"/>
                  <a:pt x="14389" y="925"/>
                  <a:pt x="14377" y="925"/>
                </a:cubicBezTo>
                <a:cubicBezTo>
                  <a:pt x="14365" y="925"/>
                  <a:pt x="14365" y="925"/>
                  <a:pt x="14365" y="925"/>
                </a:cubicBezTo>
                <a:cubicBezTo>
                  <a:pt x="14359" y="925"/>
                  <a:pt x="14353" y="913"/>
                  <a:pt x="14341" y="913"/>
                </a:cubicBezTo>
                <a:cubicBezTo>
                  <a:pt x="14336" y="913"/>
                  <a:pt x="14330" y="919"/>
                  <a:pt x="14330" y="919"/>
                </a:cubicBezTo>
                <a:cubicBezTo>
                  <a:pt x="14324" y="919"/>
                  <a:pt x="14318" y="913"/>
                  <a:pt x="14312" y="919"/>
                </a:cubicBezTo>
                <a:cubicBezTo>
                  <a:pt x="14312" y="925"/>
                  <a:pt x="14306" y="925"/>
                  <a:pt x="14306" y="931"/>
                </a:cubicBezTo>
                <a:cubicBezTo>
                  <a:pt x="14300" y="937"/>
                  <a:pt x="14312" y="943"/>
                  <a:pt x="14306" y="949"/>
                </a:cubicBezTo>
                <a:lnTo>
                  <a:pt x="14306" y="955"/>
                </a:lnTo>
                <a:cubicBezTo>
                  <a:pt x="14306" y="961"/>
                  <a:pt x="14294" y="961"/>
                  <a:pt x="14294" y="961"/>
                </a:cubicBezTo>
                <a:cubicBezTo>
                  <a:pt x="14288" y="966"/>
                  <a:pt x="14282" y="966"/>
                  <a:pt x="14276" y="966"/>
                </a:cubicBezTo>
                <a:cubicBezTo>
                  <a:pt x="14217" y="966"/>
                  <a:pt x="14217" y="966"/>
                  <a:pt x="14217" y="966"/>
                </a:cubicBezTo>
                <a:cubicBezTo>
                  <a:pt x="14205" y="966"/>
                  <a:pt x="14199" y="972"/>
                  <a:pt x="14187" y="978"/>
                </a:cubicBezTo>
                <a:cubicBezTo>
                  <a:pt x="14181" y="984"/>
                  <a:pt x="14175" y="984"/>
                  <a:pt x="14175" y="984"/>
                </a:cubicBezTo>
                <a:cubicBezTo>
                  <a:pt x="14164" y="990"/>
                  <a:pt x="14158" y="996"/>
                  <a:pt x="14152" y="996"/>
                </a:cubicBezTo>
                <a:cubicBezTo>
                  <a:pt x="14146" y="996"/>
                  <a:pt x="14140" y="996"/>
                  <a:pt x="14140" y="1002"/>
                </a:cubicBezTo>
                <a:cubicBezTo>
                  <a:pt x="14134" y="1002"/>
                  <a:pt x="14134" y="1014"/>
                  <a:pt x="14122" y="1014"/>
                </a:cubicBezTo>
                <a:lnTo>
                  <a:pt x="14116" y="1008"/>
                </a:lnTo>
                <a:cubicBezTo>
                  <a:pt x="14110" y="1008"/>
                  <a:pt x="14110" y="996"/>
                  <a:pt x="14110" y="996"/>
                </a:cubicBezTo>
                <a:cubicBezTo>
                  <a:pt x="14104" y="996"/>
                  <a:pt x="14098" y="996"/>
                  <a:pt x="14092" y="996"/>
                </a:cubicBezTo>
                <a:cubicBezTo>
                  <a:pt x="14087" y="996"/>
                  <a:pt x="14081" y="996"/>
                  <a:pt x="14069" y="1002"/>
                </a:cubicBezTo>
                <a:cubicBezTo>
                  <a:pt x="14063" y="1002"/>
                  <a:pt x="14063" y="1008"/>
                  <a:pt x="14057" y="1008"/>
                </a:cubicBezTo>
                <a:cubicBezTo>
                  <a:pt x="14051" y="1014"/>
                  <a:pt x="14045" y="1014"/>
                  <a:pt x="14039" y="1020"/>
                </a:cubicBezTo>
                <a:cubicBezTo>
                  <a:pt x="14033" y="1026"/>
                  <a:pt x="14033" y="1032"/>
                  <a:pt x="14027" y="1032"/>
                </a:cubicBezTo>
                <a:cubicBezTo>
                  <a:pt x="14021" y="1032"/>
                  <a:pt x="14015" y="1032"/>
                  <a:pt x="14015" y="1032"/>
                </a:cubicBezTo>
                <a:cubicBezTo>
                  <a:pt x="14009" y="1038"/>
                  <a:pt x="14003" y="1032"/>
                  <a:pt x="13998" y="1032"/>
                </a:cubicBezTo>
                <a:cubicBezTo>
                  <a:pt x="13986" y="1032"/>
                  <a:pt x="13980" y="1032"/>
                  <a:pt x="13968" y="1038"/>
                </a:cubicBezTo>
                <a:cubicBezTo>
                  <a:pt x="13962" y="1038"/>
                  <a:pt x="13956" y="1044"/>
                  <a:pt x="13950" y="1050"/>
                </a:cubicBezTo>
                <a:cubicBezTo>
                  <a:pt x="13944" y="1050"/>
                  <a:pt x="13944" y="1055"/>
                  <a:pt x="13938" y="1061"/>
                </a:cubicBezTo>
                <a:cubicBezTo>
                  <a:pt x="13938" y="1067"/>
                  <a:pt x="13938" y="1073"/>
                  <a:pt x="13938" y="1073"/>
                </a:cubicBezTo>
                <a:cubicBezTo>
                  <a:pt x="13932" y="1079"/>
                  <a:pt x="13932" y="1085"/>
                  <a:pt x="13932" y="1085"/>
                </a:cubicBezTo>
                <a:cubicBezTo>
                  <a:pt x="13926" y="1085"/>
                  <a:pt x="13921" y="1085"/>
                  <a:pt x="13921" y="1085"/>
                </a:cubicBezTo>
                <a:cubicBezTo>
                  <a:pt x="13915" y="1085"/>
                  <a:pt x="13909" y="1085"/>
                  <a:pt x="13903" y="1085"/>
                </a:cubicBezTo>
                <a:cubicBezTo>
                  <a:pt x="13903" y="1085"/>
                  <a:pt x="13897" y="1091"/>
                  <a:pt x="13891" y="1091"/>
                </a:cubicBezTo>
                <a:lnTo>
                  <a:pt x="13885" y="1091"/>
                </a:lnTo>
                <a:cubicBezTo>
                  <a:pt x="13879" y="1091"/>
                  <a:pt x="13873" y="1091"/>
                  <a:pt x="13873" y="1097"/>
                </a:cubicBezTo>
                <a:cubicBezTo>
                  <a:pt x="13867" y="1097"/>
                  <a:pt x="13861" y="1097"/>
                  <a:pt x="13861" y="1109"/>
                </a:cubicBezTo>
                <a:cubicBezTo>
                  <a:pt x="13861" y="1115"/>
                  <a:pt x="13867" y="1121"/>
                  <a:pt x="13873" y="1127"/>
                </a:cubicBezTo>
                <a:cubicBezTo>
                  <a:pt x="13873" y="1132"/>
                  <a:pt x="13879" y="1132"/>
                  <a:pt x="13885" y="1132"/>
                </a:cubicBezTo>
                <a:cubicBezTo>
                  <a:pt x="13891" y="1138"/>
                  <a:pt x="13897" y="1138"/>
                  <a:pt x="13909" y="1144"/>
                </a:cubicBezTo>
                <a:cubicBezTo>
                  <a:pt x="13915" y="1144"/>
                  <a:pt x="13915" y="1144"/>
                  <a:pt x="13921" y="1150"/>
                </a:cubicBezTo>
                <a:cubicBezTo>
                  <a:pt x="13921" y="1150"/>
                  <a:pt x="13921" y="1156"/>
                  <a:pt x="13921" y="1162"/>
                </a:cubicBezTo>
                <a:cubicBezTo>
                  <a:pt x="13921" y="1174"/>
                  <a:pt x="13921" y="1174"/>
                  <a:pt x="13921" y="1174"/>
                </a:cubicBezTo>
                <a:cubicBezTo>
                  <a:pt x="13921" y="1174"/>
                  <a:pt x="13915" y="1180"/>
                  <a:pt x="13909" y="1186"/>
                </a:cubicBezTo>
                <a:cubicBezTo>
                  <a:pt x="13909" y="1180"/>
                  <a:pt x="13903" y="1180"/>
                  <a:pt x="13897" y="1180"/>
                </a:cubicBezTo>
                <a:cubicBezTo>
                  <a:pt x="13885" y="1180"/>
                  <a:pt x="13879" y="1174"/>
                  <a:pt x="13861" y="1174"/>
                </a:cubicBezTo>
                <a:cubicBezTo>
                  <a:pt x="13855" y="1174"/>
                  <a:pt x="13849" y="1174"/>
                  <a:pt x="13837" y="1180"/>
                </a:cubicBezTo>
                <a:cubicBezTo>
                  <a:pt x="13837" y="1180"/>
                  <a:pt x="13832" y="1180"/>
                  <a:pt x="13826" y="1180"/>
                </a:cubicBezTo>
                <a:cubicBezTo>
                  <a:pt x="13826" y="1180"/>
                  <a:pt x="13826" y="1186"/>
                  <a:pt x="13820" y="1192"/>
                </a:cubicBezTo>
                <a:cubicBezTo>
                  <a:pt x="13814" y="1192"/>
                  <a:pt x="13814" y="1198"/>
                  <a:pt x="13808" y="1198"/>
                </a:cubicBezTo>
                <a:cubicBezTo>
                  <a:pt x="13802" y="1204"/>
                  <a:pt x="13802" y="1198"/>
                  <a:pt x="13796" y="1198"/>
                </a:cubicBezTo>
                <a:cubicBezTo>
                  <a:pt x="13790" y="1198"/>
                  <a:pt x="13790" y="1204"/>
                  <a:pt x="13784" y="1198"/>
                </a:cubicBezTo>
                <a:cubicBezTo>
                  <a:pt x="13778" y="1198"/>
                  <a:pt x="13778" y="1186"/>
                  <a:pt x="13772" y="1186"/>
                </a:cubicBezTo>
                <a:cubicBezTo>
                  <a:pt x="13760" y="1186"/>
                  <a:pt x="13755" y="1192"/>
                  <a:pt x="13737" y="1192"/>
                </a:cubicBezTo>
                <a:cubicBezTo>
                  <a:pt x="13731" y="1192"/>
                  <a:pt x="13725" y="1192"/>
                  <a:pt x="13719" y="1192"/>
                </a:cubicBezTo>
                <a:cubicBezTo>
                  <a:pt x="13713" y="1192"/>
                  <a:pt x="13707" y="1192"/>
                  <a:pt x="13707" y="1192"/>
                </a:cubicBezTo>
                <a:cubicBezTo>
                  <a:pt x="13701" y="1198"/>
                  <a:pt x="13695" y="1198"/>
                  <a:pt x="13695" y="1198"/>
                </a:cubicBezTo>
                <a:cubicBezTo>
                  <a:pt x="13642" y="1198"/>
                  <a:pt x="13642" y="1198"/>
                  <a:pt x="13642" y="1198"/>
                </a:cubicBezTo>
                <a:cubicBezTo>
                  <a:pt x="13636" y="1198"/>
                  <a:pt x="13630" y="1198"/>
                  <a:pt x="13630" y="1198"/>
                </a:cubicBezTo>
                <a:cubicBezTo>
                  <a:pt x="13624" y="1198"/>
                  <a:pt x="13618" y="1198"/>
                  <a:pt x="13618" y="1198"/>
                </a:cubicBezTo>
                <a:cubicBezTo>
                  <a:pt x="13612" y="1204"/>
                  <a:pt x="13618" y="1210"/>
                  <a:pt x="13612" y="1210"/>
                </a:cubicBezTo>
                <a:cubicBezTo>
                  <a:pt x="13612" y="1215"/>
                  <a:pt x="13606" y="1221"/>
                  <a:pt x="13606" y="1221"/>
                </a:cubicBezTo>
                <a:cubicBezTo>
                  <a:pt x="13547" y="1221"/>
                  <a:pt x="13547" y="1221"/>
                  <a:pt x="13547" y="1221"/>
                </a:cubicBezTo>
                <a:cubicBezTo>
                  <a:pt x="13535" y="1221"/>
                  <a:pt x="13535" y="1233"/>
                  <a:pt x="13523" y="1239"/>
                </a:cubicBezTo>
                <a:cubicBezTo>
                  <a:pt x="13529" y="1245"/>
                  <a:pt x="13529" y="1245"/>
                  <a:pt x="13529" y="1251"/>
                </a:cubicBezTo>
                <a:cubicBezTo>
                  <a:pt x="13535" y="1257"/>
                  <a:pt x="13541" y="1257"/>
                  <a:pt x="13541" y="1263"/>
                </a:cubicBezTo>
                <a:cubicBezTo>
                  <a:pt x="13547" y="1269"/>
                  <a:pt x="13553" y="1269"/>
                  <a:pt x="13553" y="1275"/>
                </a:cubicBezTo>
                <a:cubicBezTo>
                  <a:pt x="13559" y="1281"/>
                  <a:pt x="13565" y="1281"/>
                  <a:pt x="13565" y="1281"/>
                </a:cubicBezTo>
                <a:cubicBezTo>
                  <a:pt x="13565" y="1293"/>
                  <a:pt x="13565" y="1299"/>
                  <a:pt x="13565" y="1304"/>
                </a:cubicBezTo>
                <a:cubicBezTo>
                  <a:pt x="13565" y="1310"/>
                  <a:pt x="13565" y="1316"/>
                  <a:pt x="13565" y="1316"/>
                </a:cubicBezTo>
                <a:cubicBezTo>
                  <a:pt x="13565" y="1322"/>
                  <a:pt x="13571" y="1322"/>
                  <a:pt x="13571" y="1328"/>
                </a:cubicBezTo>
                <a:cubicBezTo>
                  <a:pt x="13571" y="1334"/>
                  <a:pt x="13571" y="1340"/>
                  <a:pt x="13577" y="1340"/>
                </a:cubicBezTo>
                <a:cubicBezTo>
                  <a:pt x="13582" y="1346"/>
                  <a:pt x="13589" y="1340"/>
                  <a:pt x="13600" y="1340"/>
                </a:cubicBezTo>
                <a:cubicBezTo>
                  <a:pt x="13618" y="1340"/>
                  <a:pt x="13618" y="1340"/>
                  <a:pt x="13618" y="1340"/>
                </a:cubicBezTo>
                <a:cubicBezTo>
                  <a:pt x="13624" y="1340"/>
                  <a:pt x="13630" y="1340"/>
                  <a:pt x="13636" y="1340"/>
                </a:cubicBezTo>
                <a:cubicBezTo>
                  <a:pt x="13636" y="1340"/>
                  <a:pt x="13642" y="1346"/>
                  <a:pt x="13648" y="1346"/>
                </a:cubicBezTo>
                <a:cubicBezTo>
                  <a:pt x="13648" y="1346"/>
                  <a:pt x="13648" y="1352"/>
                  <a:pt x="13654" y="1358"/>
                </a:cubicBezTo>
                <a:cubicBezTo>
                  <a:pt x="13660" y="1364"/>
                  <a:pt x="13666" y="1364"/>
                  <a:pt x="13666" y="1370"/>
                </a:cubicBezTo>
                <a:cubicBezTo>
                  <a:pt x="13666" y="1370"/>
                  <a:pt x="13666" y="1376"/>
                  <a:pt x="13666" y="1382"/>
                </a:cubicBezTo>
                <a:cubicBezTo>
                  <a:pt x="13666" y="1393"/>
                  <a:pt x="13666" y="1393"/>
                  <a:pt x="13666" y="1393"/>
                </a:cubicBezTo>
                <a:cubicBezTo>
                  <a:pt x="13666" y="1405"/>
                  <a:pt x="13654" y="1411"/>
                  <a:pt x="13642" y="1411"/>
                </a:cubicBezTo>
                <a:cubicBezTo>
                  <a:pt x="13630" y="1411"/>
                  <a:pt x="13630" y="1405"/>
                  <a:pt x="13624" y="1405"/>
                </a:cubicBezTo>
                <a:cubicBezTo>
                  <a:pt x="13618" y="1399"/>
                  <a:pt x="13612" y="1399"/>
                  <a:pt x="13612" y="1399"/>
                </a:cubicBezTo>
                <a:cubicBezTo>
                  <a:pt x="13606" y="1393"/>
                  <a:pt x="13612" y="1387"/>
                  <a:pt x="13606" y="1387"/>
                </a:cubicBezTo>
                <a:cubicBezTo>
                  <a:pt x="13600" y="1382"/>
                  <a:pt x="13600" y="1387"/>
                  <a:pt x="13594" y="1387"/>
                </a:cubicBezTo>
                <a:cubicBezTo>
                  <a:pt x="13589" y="1382"/>
                  <a:pt x="13582" y="1382"/>
                  <a:pt x="13582" y="1382"/>
                </a:cubicBezTo>
                <a:cubicBezTo>
                  <a:pt x="13577" y="1382"/>
                  <a:pt x="13571" y="1382"/>
                  <a:pt x="13571" y="1376"/>
                </a:cubicBezTo>
                <a:cubicBezTo>
                  <a:pt x="13565" y="1376"/>
                  <a:pt x="13559" y="1376"/>
                  <a:pt x="13559" y="1376"/>
                </a:cubicBezTo>
                <a:cubicBezTo>
                  <a:pt x="13553" y="1370"/>
                  <a:pt x="13559" y="1364"/>
                  <a:pt x="13553" y="1364"/>
                </a:cubicBezTo>
                <a:cubicBezTo>
                  <a:pt x="13553" y="1358"/>
                  <a:pt x="13553" y="1358"/>
                  <a:pt x="13553" y="1352"/>
                </a:cubicBezTo>
                <a:cubicBezTo>
                  <a:pt x="13547" y="1346"/>
                  <a:pt x="13541" y="1346"/>
                  <a:pt x="13541" y="1346"/>
                </a:cubicBezTo>
                <a:cubicBezTo>
                  <a:pt x="13470" y="1346"/>
                  <a:pt x="13470" y="1346"/>
                  <a:pt x="13470" y="1346"/>
                </a:cubicBezTo>
                <a:cubicBezTo>
                  <a:pt x="13464" y="1346"/>
                  <a:pt x="13458" y="1340"/>
                  <a:pt x="13446" y="1334"/>
                </a:cubicBezTo>
                <a:lnTo>
                  <a:pt x="13446" y="1322"/>
                </a:lnTo>
                <a:cubicBezTo>
                  <a:pt x="13440" y="1316"/>
                  <a:pt x="13428" y="1316"/>
                  <a:pt x="13423" y="1316"/>
                </a:cubicBezTo>
                <a:cubicBezTo>
                  <a:pt x="13416" y="1316"/>
                  <a:pt x="13416" y="1316"/>
                  <a:pt x="13411" y="1316"/>
                </a:cubicBezTo>
                <a:cubicBezTo>
                  <a:pt x="13405" y="1316"/>
                  <a:pt x="13405" y="1322"/>
                  <a:pt x="13399" y="1328"/>
                </a:cubicBezTo>
                <a:cubicBezTo>
                  <a:pt x="13399" y="1328"/>
                  <a:pt x="13393" y="1328"/>
                  <a:pt x="13387" y="1328"/>
                </a:cubicBezTo>
                <a:cubicBezTo>
                  <a:pt x="13375" y="1334"/>
                  <a:pt x="13369" y="1334"/>
                  <a:pt x="13351" y="1340"/>
                </a:cubicBezTo>
                <a:cubicBezTo>
                  <a:pt x="13357" y="1346"/>
                  <a:pt x="13357" y="1346"/>
                  <a:pt x="13357" y="1346"/>
                </a:cubicBezTo>
                <a:cubicBezTo>
                  <a:pt x="13363" y="1352"/>
                  <a:pt x="13363" y="1352"/>
                  <a:pt x="13369" y="1352"/>
                </a:cubicBezTo>
                <a:cubicBezTo>
                  <a:pt x="13375" y="1352"/>
                  <a:pt x="13381" y="1352"/>
                  <a:pt x="13393" y="1352"/>
                </a:cubicBezTo>
                <a:cubicBezTo>
                  <a:pt x="13393" y="1352"/>
                  <a:pt x="13399" y="1352"/>
                  <a:pt x="13405" y="1352"/>
                </a:cubicBezTo>
                <a:cubicBezTo>
                  <a:pt x="13405" y="1352"/>
                  <a:pt x="13411" y="1358"/>
                  <a:pt x="13411" y="1364"/>
                </a:cubicBezTo>
                <a:cubicBezTo>
                  <a:pt x="13416" y="1370"/>
                  <a:pt x="13423" y="1370"/>
                  <a:pt x="13423" y="1376"/>
                </a:cubicBezTo>
                <a:cubicBezTo>
                  <a:pt x="13423" y="1382"/>
                  <a:pt x="13416" y="1382"/>
                  <a:pt x="13416" y="1387"/>
                </a:cubicBezTo>
                <a:cubicBezTo>
                  <a:pt x="13405" y="1387"/>
                  <a:pt x="13399" y="1387"/>
                  <a:pt x="13387" y="1382"/>
                </a:cubicBezTo>
                <a:cubicBezTo>
                  <a:pt x="13387" y="1382"/>
                  <a:pt x="13381" y="1382"/>
                  <a:pt x="13375" y="1382"/>
                </a:cubicBezTo>
                <a:cubicBezTo>
                  <a:pt x="13369" y="1376"/>
                  <a:pt x="13375" y="1370"/>
                  <a:pt x="13369" y="1370"/>
                </a:cubicBezTo>
                <a:cubicBezTo>
                  <a:pt x="13363" y="1364"/>
                  <a:pt x="13357" y="1370"/>
                  <a:pt x="13351" y="1370"/>
                </a:cubicBezTo>
                <a:cubicBezTo>
                  <a:pt x="13345" y="1370"/>
                  <a:pt x="13345" y="1370"/>
                  <a:pt x="13345" y="1370"/>
                </a:cubicBezTo>
                <a:cubicBezTo>
                  <a:pt x="13339" y="1370"/>
                  <a:pt x="13334" y="1364"/>
                  <a:pt x="13334" y="1370"/>
                </a:cubicBezTo>
                <a:cubicBezTo>
                  <a:pt x="13328" y="1370"/>
                  <a:pt x="13328" y="1376"/>
                  <a:pt x="13328" y="1382"/>
                </a:cubicBezTo>
                <a:cubicBezTo>
                  <a:pt x="13322" y="1382"/>
                  <a:pt x="13322" y="1387"/>
                  <a:pt x="13322" y="1393"/>
                </a:cubicBezTo>
                <a:cubicBezTo>
                  <a:pt x="13322" y="1399"/>
                  <a:pt x="13310" y="1399"/>
                  <a:pt x="13310" y="1405"/>
                </a:cubicBezTo>
                <a:cubicBezTo>
                  <a:pt x="13310" y="1417"/>
                  <a:pt x="13328" y="1429"/>
                  <a:pt x="13339" y="1429"/>
                </a:cubicBezTo>
                <a:cubicBezTo>
                  <a:pt x="13345" y="1429"/>
                  <a:pt x="13351" y="1429"/>
                  <a:pt x="13363" y="1429"/>
                </a:cubicBezTo>
                <a:cubicBezTo>
                  <a:pt x="13369" y="1429"/>
                  <a:pt x="13369" y="1429"/>
                  <a:pt x="13375" y="1429"/>
                </a:cubicBezTo>
                <a:cubicBezTo>
                  <a:pt x="13387" y="1435"/>
                  <a:pt x="13399" y="1441"/>
                  <a:pt x="13411" y="1447"/>
                </a:cubicBezTo>
                <a:cubicBezTo>
                  <a:pt x="13411" y="1447"/>
                  <a:pt x="13411" y="1453"/>
                  <a:pt x="13416" y="1459"/>
                </a:cubicBezTo>
                <a:cubicBezTo>
                  <a:pt x="13423" y="1459"/>
                  <a:pt x="13423" y="1459"/>
                  <a:pt x="13428" y="1459"/>
                </a:cubicBezTo>
                <a:cubicBezTo>
                  <a:pt x="13434" y="1465"/>
                  <a:pt x="13434" y="1465"/>
                  <a:pt x="13440" y="1465"/>
                </a:cubicBezTo>
                <a:cubicBezTo>
                  <a:pt x="13440" y="1470"/>
                  <a:pt x="13446" y="1470"/>
                  <a:pt x="13446" y="1476"/>
                </a:cubicBezTo>
                <a:cubicBezTo>
                  <a:pt x="13446" y="1482"/>
                  <a:pt x="13440" y="1482"/>
                  <a:pt x="13440" y="1488"/>
                </a:cubicBezTo>
                <a:cubicBezTo>
                  <a:pt x="13434" y="1482"/>
                  <a:pt x="13434" y="1476"/>
                  <a:pt x="13428" y="1470"/>
                </a:cubicBezTo>
                <a:cubicBezTo>
                  <a:pt x="13423" y="1470"/>
                  <a:pt x="13411" y="1470"/>
                  <a:pt x="13405" y="1470"/>
                </a:cubicBezTo>
                <a:cubicBezTo>
                  <a:pt x="13399" y="1465"/>
                  <a:pt x="13399" y="1459"/>
                  <a:pt x="13393" y="1459"/>
                </a:cubicBezTo>
                <a:cubicBezTo>
                  <a:pt x="13393" y="1459"/>
                  <a:pt x="13387" y="1459"/>
                  <a:pt x="13381" y="1459"/>
                </a:cubicBezTo>
                <a:cubicBezTo>
                  <a:pt x="13381" y="1459"/>
                  <a:pt x="13375" y="1459"/>
                  <a:pt x="13369" y="1459"/>
                </a:cubicBezTo>
                <a:cubicBezTo>
                  <a:pt x="13369" y="1459"/>
                  <a:pt x="13363" y="1453"/>
                  <a:pt x="13357" y="1453"/>
                </a:cubicBezTo>
                <a:lnTo>
                  <a:pt x="13351" y="1447"/>
                </a:lnTo>
                <a:cubicBezTo>
                  <a:pt x="13334" y="1447"/>
                  <a:pt x="13328" y="1453"/>
                  <a:pt x="13316" y="1447"/>
                </a:cubicBezTo>
                <a:cubicBezTo>
                  <a:pt x="13304" y="1447"/>
                  <a:pt x="13298" y="1447"/>
                  <a:pt x="13292" y="1441"/>
                </a:cubicBezTo>
                <a:cubicBezTo>
                  <a:pt x="13286" y="1435"/>
                  <a:pt x="13280" y="1435"/>
                  <a:pt x="13280" y="1429"/>
                </a:cubicBezTo>
                <a:cubicBezTo>
                  <a:pt x="13280" y="1423"/>
                  <a:pt x="13274" y="1423"/>
                  <a:pt x="13274" y="1417"/>
                </a:cubicBezTo>
                <a:cubicBezTo>
                  <a:pt x="13274" y="1411"/>
                  <a:pt x="13274" y="1411"/>
                  <a:pt x="13274" y="1405"/>
                </a:cubicBezTo>
                <a:cubicBezTo>
                  <a:pt x="13274" y="1382"/>
                  <a:pt x="13274" y="1382"/>
                  <a:pt x="13274" y="1382"/>
                </a:cubicBezTo>
                <a:cubicBezTo>
                  <a:pt x="13274" y="1376"/>
                  <a:pt x="13274" y="1370"/>
                  <a:pt x="13274" y="1358"/>
                </a:cubicBezTo>
                <a:cubicBezTo>
                  <a:pt x="13274" y="1358"/>
                  <a:pt x="13280" y="1352"/>
                  <a:pt x="13280" y="1346"/>
                </a:cubicBezTo>
                <a:cubicBezTo>
                  <a:pt x="13286" y="1346"/>
                  <a:pt x="13280" y="1340"/>
                  <a:pt x="13280" y="1340"/>
                </a:cubicBezTo>
                <a:cubicBezTo>
                  <a:pt x="13280" y="1334"/>
                  <a:pt x="13286" y="1328"/>
                  <a:pt x="13280" y="1328"/>
                </a:cubicBezTo>
                <a:cubicBezTo>
                  <a:pt x="13280" y="1322"/>
                  <a:pt x="13280" y="1316"/>
                  <a:pt x="13280" y="1316"/>
                </a:cubicBezTo>
                <a:cubicBezTo>
                  <a:pt x="13280" y="1310"/>
                  <a:pt x="13268" y="1310"/>
                  <a:pt x="13268" y="1310"/>
                </a:cubicBezTo>
                <a:cubicBezTo>
                  <a:pt x="13268" y="1304"/>
                  <a:pt x="13268" y="1299"/>
                  <a:pt x="13268" y="1299"/>
                </a:cubicBezTo>
                <a:cubicBezTo>
                  <a:pt x="13262" y="1287"/>
                  <a:pt x="13262" y="1281"/>
                  <a:pt x="13257" y="1275"/>
                </a:cubicBezTo>
                <a:cubicBezTo>
                  <a:pt x="13250" y="1275"/>
                  <a:pt x="13250" y="1281"/>
                  <a:pt x="13245" y="1281"/>
                </a:cubicBezTo>
                <a:cubicBezTo>
                  <a:pt x="13239" y="1281"/>
                  <a:pt x="13239" y="1281"/>
                  <a:pt x="13233" y="1281"/>
                </a:cubicBezTo>
                <a:cubicBezTo>
                  <a:pt x="13233" y="1287"/>
                  <a:pt x="13233" y="1293"/>
                  <a:pt x="13233" y="1299"/>
                </a:cubicBezTo>
                <a:cubicBezTo>
                  <a:pt x="13233" y="1299"/>
                  <a:pt x="13239" y="1304"/>
                  <a:pt x="13239" y="1310"/>
                </a:cubicBezTo>
                <a:cubicBezTo>
                  <a:pt x="13239" y="1322"/>
                  <a:pt x="13239" y="1328"/>
                  <a:pt x="13239" y="1340"/>
                </a:cubicBezTo>
                <a:cubicBezTo>
                  <a:pt x="13239" y="1346"/>
                  <a:pt x="13233" y="1352"/>
                  <a:pt x="13233" y="1352"/>
                </a:cubicBezTo>
                <a:cubicBezTo>
                  <a:pt x="13233" y="1370"/>
                  <a:pt x="13233" y="1370"/>
                  <a:pt x="13233" y="1370"/>
                </a:cubicBezTo>
                <a:cubicBezTo>
                  <a:pt x="13227" y="1370"/>
                  <a:pt x="13221" y="1364"/>
                  <a:pt x="13209" y="1364"/>
                </a:cubicBezTo>
                <a:cubicBezTo>
                  <a:pt x="13203" y="1364"/>
                  <a:pt x="13203" y="1370"/>
                  <a:pt x="13197" y="1370"/>
                </a:cubicBezTo>
                <a:cubicBezTo>
                  <a:pt x="13191" y="1370"/>
                  <a:pt x="13191" y="1370"/>
                  <a:pt x="13185" y="1370"/>
                </a:cubicBezTo>
                <a:cubicBezTo>
                  <a:pt x="13185" y="1376"/>
                  <a:pt x="13185" y="1382"/>
                  <a:pt x="13185" y="1387"/>
                </a:cubicBezTo>
                <a:cubicBezTo>
                  <a:pt x="13185" y="1387"/>
                  <a:pt x="13185" y="1393"/>
                  <a:pt x="13185" y="1399"/>
                </a:cubicBezTo>
                <a:cubicBezTo>
                  <a:pt x="13179" y="1399"/>
                  <a:pt x="13173" y="1399"/>
                  <a:pt x="13173" y="1405"/>
                </a:cubicBezTo>
                <a:cubicBezTo>
                  <a:pt x="13168" y="1405"/>
                  <a:pt x="13162" y="1405"/>
                  <a:pt x="13162" y="1405"/>
                </a:cubicBezTo>
                <a:cubicBezTo>
                  <a:pt x="13150" y="1411"/>
                  <a:pt x="13144" y="1417"/>
                  <a:pt x="13144" y="1429"/>
                </a:cubicBezTo>
                <a:cubicBezTo>
                  <a:pt x="13144" y="1435"/>
                  <a:pt x="13144" y="1435"/>
                  <a:pt x="13144" y="1435"/>
                </a:cubicBezTo>
                <a:cubicBezTo>
                  <a:pt x="13150" y="1453"/>
                  <a:pt x="13162" y="1459"/>
                  <a:pt x="13173" y="1470"/>
                </a:cubicBezTo>
                <a:cubicBezTo>
                  <a:pt x="13179" y="1476"/>
                  <a:pt x="13185" y="1476"/>
                  <a:pt x="13191" y="1488"/>
                </a:cubicBezTo>
                <a:cubicBezTo>
                  <a:pt x="13191" y="1494"/>
                  <a:pt x="13191" y="1494"/>
                  <a:pt x="13191" y="1500"/>
                </a:cubicBezTo>
                <a:cubicBezTo>
                  <a:pt x="13191" y="1506"/>
                  <a:pt x="13197" y="1512"/>
                  <a:pt x="13197" y="1524"/>
                </a:cubicBezTo>
                <a:cubicBezTo>
                  <a:pt x="13197" y="1530"/>
                  <a:pt x="13197" y="1530"/>
                  <a:pt x="13197" y="1536"/>
                </a:cubicBezTo>
                <a:cubicBezTo>
                  <a:pt x="13191" y="1536"/>
                  <a:pt x="13191" y="1542"/>
                  <a:pt x="13191" y="1548"/>
                </a:cubicBezTo>
                <a:cubicBezTo>
                  <a:pt x="13185" y="1554"/>
                  <a:pt x="13173" y="1554"/>
                  <a:pt x="13173" y="1565"/>
                </a:cubicBezTo>
                <a:cubicBezTo>
                  <a:pt x="13173" y="1571"/>
                  <a:pt x="13173" y="1571"/>
                  <a:pt x="13173" y="1571"/>
                </a:cubicBezTo>
                <a:lnTo>
                  <a:pt x="13179" y="1577"/>
                </a:lnTo>
                <a:cubicBezTo>
                  <a:pt x="13179" y="1583"/>
                  <a:pt x="13179" y="1589"/>
                  <a:pt x="13185" y="1595"/>
                </a:cubicBezTo>
                <a:cubicBezTo>
                  <a:pt x="13185" y="1595"/>
                  <a:pt x="13185" y="1601"/>
                  <a:pt x="13185" y="1607"/>
                </a:cubicBezTo>
                <a:cubicBezTo>
                  <a:pt x="13185" y="1613"/>
                  <a:pt x="13179" y="1613"/>
                  <a:pt x="13179" y="1619"/>
                </a:cubicBezTo>
                <a:cubicBezTo>
                  <a:pt x="13179" y="1619"/>
                  <a:pt x="13179" y="1625"/>
                  <a:pt x="13185" y="1631"/>
                </a:cubicBezTo>
                <a:cubicBezTo>
                  <a:pt x="13185" y="1636"/>
                  <a:pt x="13191" y="1642"/>
                  <a:pt x="13197" y="1648"/>
                </a:cubicBezTo>
                <a:cubicBezTo>
                  <a:pt x="13197" y="1654"/>
                  <a:pt x="13203" y="1654"/>
                  <a:pt x="13209" y="1654"/>
                </a:cubicBezTo>
                <a:cubicBezTo>
                  <a:pt x="13262" y="1654"/>
                  <a:pt x="13262" y="1654"/>
                  <a:pt x="13262" y="1654"/>
                </a:cubicBezTo>
                <a:cubicBezTo>
                  <a:pt x="13268" y="1654"/>
                  <a:pt x="13268" y="1648"/>
                  <a:pt x="13274" y="1648"/>
                </a:cubicBezTo>
                <a:cubicBezTo>
                  <a:pt x="13274" y="1642"/>
                  <a:pt x="13280" y="1642"/>
                  <a:pt x="13280" y="1636"/>
                </a:cubicBezTo>
                <a:cubicBezTo>
                  <a:pt x="13286" y="1631"/>
                  <a:pt x="13286" y="1625"/>
                  <a:pt x="13292" y="1625"/>
                </a:cubicBezTo>
                <a:cubicBezTo>
                  <a:pt x="13298" y="1625"/>
                  <a:pt x="13298" y="1625"/>
                  <a:pt x="13298" y="1625"/>
                </a:cubicBezTo>
                <a:cubicBezTo>
                  <a:pt x="13304" y="1625"/>
                  <a:pt x="13310" y="1625"/>
                  <a:pt x="13310" y="1631"/>
                </a:cubicBezTo>
                <a:cubicBezTo>
                  <a:pt x="13316" y="1631"/>
                  <a:pt x="13316" y="1636"/>
                  <a:pt x="13322" y="1642"/>
                </a:cubicBezTo>
                <a:cubicBezTo>
                  <a:pt x="13328" y="1648"/>
                  <a:pt x="13334" y="1648"/>
                  <a:pt x="13345" y="1654"/>
                </a:cubicBezTo>
                <a:lnTo>
                  <a:pt x="13351" y="1654"/>
                </a:lnTo>
                <a:cubicBezTo>
                  <a:pt x="13357" y="1660"/>
                  <a:pt x="13363" y="1660"/>
                  <a:pt x="13363" y="1666"/>
                </a:cubicBezTo>
                <a:cubicBezTo>
                  <a:pt x="13369" y="1672"/>
                  <a:pt x="13369" y="1678"/>
                  <a:pt x="13375" y="1690"/>
                </a:cubicBezTo>
                <a:cubicBezTo>
                  <a:pt x="13381" y="1696"/>
                  <a:pt x="13387" y="1702"/>
                  <a:pt x="13399" y="1708"/>
                </a:cubicBezTo>
                <a:cubicBezTo>
                  <a:pt x="13399" y="1714"/>
                  <a:pt x="13405" y="1714"/>
                  <a:pt x="13411" y="1720"/>
                </a:cubicBezTo>
                <a:lnTo>
                  <a:pt x="13416" y="1725"/>
                </a:lnTo>
                <a:cubicBezTo>
                  <a:pt x="13416" y="1737"/>
                  <a:pt x="13411" y="1743"/>
                  <a:pt x="13411" y="1749"/>
                </a:cubicBezTo>
                <a:cubicBezTo>
                  <a:pt x="13405" y="1755"/>
                  <a:pt x="13405" y="1761"/>
                  <a:pt x="13399" y="1761"/>
                </a:cubicBezTo>
                <a:cubicBezTo>
                  <a:pt x="13399" y="1767"/>
                  <a:pt x="13387" y="1767"/>
                  <a:pt x="13387" y="1773"/>
                </a:cubicBezTo>
                <a:cubicBezTo>
                  <a:pt x="13387" y="1779"/>
                  <a:pt x="13393" y="1779"/>
                  <a:pt x="13393" y="1785"/>
                </a:cubicBezTo>
                <a:cubicBezTo>
                  <a:pt x="13399" y="1785"/>
                  <a:pt x="13405" y="1779"/>
                  <a:pt x="13405" y="1785"/>
                </a:cubicBezTo>
                <a:cubicBezTo>
                  <a:pt x="13416" y="1791"/>
                  <a:pt x="13416" y="1791"/>
                  <a:pt x="13416" y="1791"/>
                </a:cubicBezTo>
                <a:cubicBezTo>
                  <a:pt x="13423" y="1791"/>
                  <a:pt x="13423" y="1797"/>
                  <a:pt x="13428" y="1802"/>
                </a:cubicBezTo>
                <a:cubicBezTo>
                  <a:pt x="13434" y="1802"/>
                  <a:pt x="13446" y="1802"/>
                  <a:pt x="13458" y="1802"/>
                </a:cubicBezTo>
                <a:cubicBezTo>
                  <a:pt x="13464" y="1802"/>
                  <a:pt x="13464" y="1802"/>
                  <a:pt x="13470" y="1802"/>
                </a:cubicBezTo>
                <a:cubicBezTo>
                  <a:pt x="13464" y="1814"/>
                  <a:pt x="13464" y="1814"/>
                  <a:pt x="13464" y="1814"/>
                </a:cubicBezTo>
                <a:cubicBezTo>
                  <a:pt x="13458" y="1820"/>
                  <a:pt x="13458" y="1820"/>
                  <a:pt x="13452" y="1820"/>
                </a:cubicBezTo>
                <a:cubicBezTo>
                  <a:pt x="13446" y="1826"/>
                  <a:pt x="13434" y="1826"/>
                  <a:pt x="13428" y="1826"/>
                </a:cubicBezTo>
                <a:cubicBezTo>
                  <a:pt x="13416" y="1826"/>
                  <a:pt x="13416" y="1826"/>
                  <a:pt x="13416" y="1826"/>
                </a:cubicBezTo>
                <a:cubicBezTo>
                  <a:pt x="13411" y="1826"/>
                  <a:pt x="13411" y="1820"/>
                  <a:pt x="13405" y="1814"/>
                </a:cubicBezTo>
                <a:cubicBezTo>
                  <a:pt x="13399" y="1814"/>
                  <a:pt x="13399" y="1809"/>
                  <a:pt x="13393" y="1809"/>
                </a:cubicBezTo>
                <a:cubicBezTo>
                  <a:pt x="13393" y="1809"/>
                  <a:pt x="13387" y="1809"/>
                  <a:pt x="13381" y="1802"/>
                </a:cubicBezTo>
                <a:cubicBezTo>
                  <a:pt x="13375" y="1802"/>
                  <a:pt x="13375" y="1791"/>
                  <a:pt x="13375" y="1779"/>
                </a:cubicBezTo>
                <a:cubicBezTo>
                  <a:pt x="13375" y="1761"/>
                  <a:pt x="13375" y="1761"/>
                  <a:pt x="13375" y="1761"/>
                </a:cubicBezTo>
                <a:cubicBezTo>
                  <a:pt x="13375" y="1755"/>
                  <a:pt x="13381" y="1755"/>
                  <a:pt x="13381" y="1749"/>
                </a:cubicBezTo>
                <a:cubicBezTo>
                  <a:pt x="13381" y="1737"/>
                  <a:pt x="13369" y="1731"/>
                  <a:pt x="13363" y="1725"/>
                </a:cubicBezTo>
                <a:cubicBezTo>
                  <a:pt x="13357" y="1720"/>
                  <a:pt x="13351" y="1725"/>
                  <a:pt x="13351" y="1720"/>
                </a:cubicBezTo>
                <a:cubicBezTo>
                  <a:pt x="13351" y="1714"/>
                  <a:pt x="13351" y="1714"/>
                  <a:pt x="13351" y="1708"/>
                </a:cubicBezTo>
                <a:cubicBezTo>
                  <a:pt x="13351" y="1702"/>
                  <a:pt x="13345" y="1702"/>
                  <a:pt x="13345" y="1696"/>
                </a:cubicBezTo>
                <a:cubicBezTo>
                  <a:pt x="13339" y="1696"/>
                  <a:pt x="13334" y="1696"/>
                  <a:pt x="13334" y="1696"/>
                </a:cubicBezTo>
                <a:cubicBezTo>
                  <a:pt x="13328" y="1690"/>
                  <a:pt x="13322" y="1690"/>
                  <a:pt x="13316" y="1690"/>
                </a:cubicBezTo>
                <a:cubicBezTo>
                  <a:pt x="13310" y="1690"/>
                  <a:pt x="13304" y="1690"/>
                  <a:pt x="13292" y="1690"/>
                </a:cubicBezTo>
                <a:cubicBezTo>
                  <a:pt x="13280" y="1690"/>
                  <a:pt x="13274" y="1690"/>
                  <a:pt x="13262" y="1690"/>
                </a:cubicBezTo>
                <a:cubicBezTo>
                  <a:pt x="13257" y="1690"/>
                  <a:pt x="13250" y="1690"/>
                  <a:pt x="13250" y="1690"/>
                </a:cubicBezTo>
                <a:cubicBezTo>
                  <a:pt x="13245" y="1690"/>
                  <a:pt x="13239" y="1696"/>
                  <a:pt x="13239" y="1696"/>
                </a:cubicBezTo>
                <a:cubicBezTo>
                  <a:pt x="13233" y="1696"/>
                  <a:pt x="13227" y="1702"/>
                  <a:pt x="13227" y="1702"/>
                </a:cubicBezTo>
                <a:cubicBezTo>
                  <a:pt x="13221" y="1708"/>
                  <a:pt x="13215" y="1708"/>
                  <a:pt x="13215" y="1714"/>
                </a:cubicBezTo>
                <a:cubicBezTo>
                  <a:pt x="13215" y="1720"/>
                  <a:pt x="13215" y="1720"/>
                  <a:pt x="13215" y="1725"/>
                </a:cubicBezTo>
                <a:cubicBezTo>
                  <a:pt x="13215" y="1731"/>
                  <a:pt x="13221" y="1731"/>
                  <a:pt x="13221" y="1737"/>
                </a:cubicBezTo>
                <a:cubicBezTo>
                  <a:pt x="13221" y="1749"/>
                  <a:pt x="13227" y="1755"/>
                  <a:pt x="13227" y="1767"/>
                </a:cubicBezTo>
                <a:cubicBezTo>
                  <a:pt x="13227" y="1779"/>
                  <a:pt x="13227" y="1785"/>
                  <a:pt x="13221" y="1797"/>
                </a:cubicBezTo>
                <a:lnTo>
                  <a:pt x="13221" y="1802"/>
                </a:lnTo>
                <a:cubicBezTo>
                  <a:pt x="13215" y="1809"/>
                  <a:pt x="13215" y="1814"/>
                  <a:pt x="13209" y="1814"/>
                </a:cubicBezTo>
                <a:cubicBezTo>
                  <a:pt x="13203" y="1820"/>
                  <a:pt x="13203" y="1820"/>
                  <a:pt x="13197" y="1826"/>
                </a:cubicBezTo>
                <a:cubicBezTo>
                  <a:pt x="13191" y="1832"/>
                  <a:pt x="13185" y="1832"/>
                  <a:pt x="13185" y="1838"/>
                </a:cubicBezTo>
                <a:cubicBezTo>
                  <a:pt x="13179" y="1838"/>
                  <a:pt x="13173" y="1838"/>
                  <a:pt x="13173" y="1844"/>
                </a:cubicBezTo>
                <a:cubicBezTo>
                  <a:pt x="13168" y="1856"/>
                  <a:pt x="13173" y="1862"/>
                  <a:pt x="13173" y="1874"/>
                </a:cubicBezTo>
                <a:cubicBezTo>
                  <a:pt x="13162" y="1874"/>
                  <a:pt x="13156" y="1874"/>
                  <a:pt x="13150" y="1874"/>
                </a:cubicBezTo>
                <a:cubicBezTo>
                  <a:pt x="13132" y="1880"/>
                  <a:pt x="13126" y="1886"/>
                  <a:pt x="13114" y="1891"/>
                </a:cubicBezTo>
                <a:cubicBezTo>
                  <a:pt x="13108" y="1897"/>
                  <a:pt x="13096" y="1897"/>
                  <a:pt x="13090" y="1909"/>
                </a:cubicBezTo>
                <a:cubicBezTo>
                  <a:pt x="13090" y="1909"/>
                  <a:pt x="13090" y="1915"/>
                  <a:pt x="13090" y="1921"/>
                </a:cubicBezTo>
                <a:cubicBezTo>
                  <a:pt x="13090" y="1921"/>
                  <a:pt x="13084" y="1927"/>
                  <a:pt x="13084" y="1933"/>
                </a:cubicBezTo>
                <a:cubicBezTo>
                  <a:pt x="13079" y="1933"/>
                  <a:pt x="13079" y="1933"/>
                  <a:pt x="13073" y="1933"/>
                </a:cubicBezTo>
                <a:cubicBezTo>
                  <a:pt x="13061" y="1933"/>
                  <a:pt x="13055" y="1933"/>
                  <a:pt x="13049" y="1927"/>
                </a:cubicBezTo>
                <a:cubicBezTo>
                  <a:pt x="13043" y="1927"/>
                  <a:pt x="13043" y="1921"/>
                  <a:pt x="13037" y="1921"/>
                </a:cubicBezTo>
                <a:cubicBezTo>
                  <a:pt x="13031" y="1921"/>
                  <a:pt x="13031" y="1921"/>
                  <a:pt x="13025" y="1921"/>
                </a:cubicBezTo>
                <a:cubicBezTo>
                  <a:pt x="13019" y="1915"/>
                  <a:pt x="13019" y="1909"/>
                  <a:pt x="13013" y="1909"/>
                </a:cubicBezTo>
                <a:cubicBezTo>
                  <a:pt x="12948" y="1909"/>
                  <a:pt x="12948" y="1909"/>
                  <a:pt x="12948" y="1909"/>
                </a:cubicBezTo>
                <a:cubicBezTo>
                  <a:pt x="12936" y="1903"/>
                  <a:pt x="12936" y="1903"/>
                  <a:pt x="12936" y="1903"/>
                </a:cubicBezTo>
                <a:cubicBezTo>
                  <a:pt x="12936" y="1903"/>
                  <a:pt x="12942" y="1897"/>
                  <a:pt x="12942" y="1891"/>
                </a:cubicBezTo>
                <a:cubicBezTo>
                  <a:pt x="12948" y="1891"/>
                  <a:pt x="12948" y="1886"/>
                  <a:pt x="12954" y="1880"/>
                </a:cubicBezTo>
                <a:cubicBezTo>
                  <a:pt x="12960" y="1880"/>
                  <a:pt x="12960" y="1880"/>
                  <a:pt x="12966" y="1880"/>
                </a:cubicBezTo>
                <a:cubicBezTo>
                  <a:pt x="12978" y="1880"/>
                  <a:pt x="12978" y="1880"/>
                  <a:pt x="12984" y="1880"/>
                </a:cubicBezTo>
                <a:cubicBezTo>
                  <a:pt x="12990" y="1886"/>
                  <a:pt x="12996" y="1886"/>
                  <a:pt x="12996" y="1886"/>
                </a:cubicBezTo>
                <a:cubicBezTo>
                  <a:pt x="13007" y="1891"/>
                  <a:pt x="13013" y="1886"/>
                  <a:pt x="13019" y="1886"/>
                </a:cubicBezTo>
                <a:cubicBezTo>
                  <a:pt x="13031" y="1886"/>
                  <a:pt x="13037" y="1891"/>
                  <a:pt x="13043" y="1886"/>
                </a:cubicBezTo>
                <a:cubicBezTo>
                  <a:pt x="13049" y="1886"/>
                  <a:pt x="13049" y="1880"/>
                  <a:pt x="13055" y="1880"/>
                </a:cubicBezTo>
                <a:cubicBezTo>
                  <a:pt x="13061" y="1880"/>
                  <a:pt x="13061" y="1874"/>
                  <a:pt x="13067" y="1874"/>
                </a:cubicBezTo>
                <a:cubicBezTo>
                  <a:pt x="13067" y="1868"/>
                  <a:pt x="13073" y="1868"/>
                  <a:pt x="13079" y="1862"/>
                </a:cubicBezTo>
                <a:cubicBezTo>
                  <a:pt x="13084" y="1856"/>
                  <a:pt x="13084" y="1844"/>
                  <a:pt x="13090" y="1838"/>
                </a:cubicBezTo>
                <a:cubicBezTo>
                  <a:pt x="13090" y="1838"/>
                  <a:pt x="13096" y="1838"/>
                  <a:pt x="13102" y="1832"/>
                </a:cubicBezTo>
                <a:cubicBezTo>
                  <a:pt x="13108" y="1826"/>
                  <a:pt x="13114" y="1820"/>
                  <a:pt x="13120" y="1814"/>
                </a:cubicBezTo>
                <a:cubicBezTo>
                  <a:pt x="13120" y="1809"/>
                  <a:pt x="13120" y="1802"/>
                  <a:pt x="13120" y="1802"/>
                </a:cubicBezTo>
                <a:cubicBezTo>
                  <a:pt x="13126" y="1797"/>
                  <a:pt x="13132" y="1802"/>
                  <a:pt x="13132" y="1797"/>
                </a:cubicBezTo>
                <a:cubicBezTo>
                  <a:pt x="13138" y="1797"/>
                  <a:pt x="13144" y="1797"/>
                  <a:pt x="13144" y="1791"/>
                </a:cubicBezTo>
                <a:cubicBezTo>
                  <a:pt x="13150" y="1791"/>
                  <a:pt x="13144" y="1785"/>
                  <a:pt x="13144" y="1779"/>
                </a:cubicBezTo>
                <a:cubicBezTo>
                  <a:pt x="13144" y="1779"/>
                  <a:pt x="13150" y="1773"/>
                  <a:pt x="13150" y="1767"/>
                </a:cubicBezTo>
                <a:cubicBezTo>
                  <a:pt x="13150" y="1761"/>
                  <a:pt x="13156" y="1755"/>
                  <a:pt x="13156" y="1743"/>
                </a:cubicBezTo>
                <a:cubicBezTo>
                  <a:pt x="13156" y="1743"/>
                  <a:pt x="13162" y="1737"/>
                  <a:pt x="13162" y="1731"/>
                </a:cubicBezTo>
                <a:lnTo>
                  <a:pt x="13162" y="1725"/>
                </a:lnTo>
                <a:cubicBezTo>
                  <a:pt x="13162" y="1720"/>
                  <a:pt x="13168" y="1720"/>
                  <a:pt x="13168" y="1714"/>
                </a:cubicBezTo>
                <a:cubicBezTo>
                  <a:pt x="13168" y="1708"/>
                  <a:pt x="13168" y="1702"/>
                  <a:pt x="13168" y="1696"/>
                </a:cubicBezTo>
                <a:cubicBezTo>
                  <a:pt x="13156" y="1696"/>
                  <a:pt x="13150" y="1702"/>
                  <a:pt x="13144" y="1702"/>
                </a:cubicBezTo>
                <a:cubicBezTo>
                  <a:pt x="13138" y="1702"/>
                  <a:pt x="13132" y="1696"/>
                  <a:pt x="13126" y="1696"/>
                </a:cubicBezTo>
                <a:cubicBezTo>
                  <a:pt x="13126" y="1696"/>
                  <a:pt x="13120" y="1690"/>
                  <a:pt x="13114" y="1690"/>
                </a:cubicBezTo>
                <a:cubicBezTo>
                  <a:pt x="13108" y="1690"/>
                  <a:pt x="13108" y="1684"/>
                  <a:pt x="13108" y="1678"/>
                </a:cubicBezTo>
                <a:cubicBezTo>
                  <a:pt x="13102" y="1672"/>
                  <a:pt x="13102" y="1666"/>
                  <a:pt x="13102" y="1660"/>
                </a:cubicBezTo>
                <a:cubicBezTo>
                  <a:pt x="13102" y="1648"/>
                  <a:pt x="13108" y="1648"/>
                  <a:pt x="13108" y="1636"/>
                </a:cubicBezTo>
                <a:cubicBezTo>
                  <a:pt x="13108" y="1619"/>
                  <a:pt x="13108" y="1613"/>
                  <a:pt x="13108" y="1601"/>
                </a:cubicBezTo>
                <a:cubicBezTo>
                  <a:pt x="13108" y="1589"/>
                  <a:pt x="13108" y="1589"/>
                  <a:pt x="13108" y="1589"/>
                </a:cubicBezTo>
                <a:cubicBezTo>
                  <a:pt x="13108" y="1577"/>
                  <a:pt x="13114" y="1571"/>
                  <a:pt x="13114" y="1565"/>
                </a:cubicBezTo>
                <a:cubicBezTo>
                  <a:pt x="13120" y="1554"/>
                  <a:pt x="13120" y="1548"/>
                  <a:pt x="13120" y="1530"/>
                </a:cubicBezTo>
                <a:cubicBezTo>
                  <a:pt x="13120" y="1530"/>
                  <a:pt x="13120" y="1524"/>
                  <a:pt x="13120" y="1518"/>
                </a:cubicBezTo>
                <a:cubicBezTo>
                  <a:pt x="13120" y="1512"/>
                  <a:pt x="13114" y="1506"/>
                  <a:pt x="13108" y="1494"/>
                </a:cubicBezTo>
                <a:lnTo>
                  <a:pt x="13108" y="1488"/>
                </a:lnTo>
                <a:cubicBezTo>
                  <a:pt x="13102" y="1476"/>
                  <a:pt x="13102" y="1470"/>
                  <a:pt x="13096" y="1465"/>
                </a:cubicBezTo>
                <a:cubicBezTo>
                  <a:pt x="13096" y="1459"/>
                  <a:pt x="13090" y="1453"/>
                  <a:pt x="13090" y="1453"/>
                </a:cubicBezTo>
                <a:cubicBezTo>
                  <a:pt x="13084" y="1447"/>
                  <a:pt x="13084" y="1447"/>
                  <a:pt x="13084" y="1441"/>
                </a:cubicBezTo>
                <a:cubicBezTo>
                  <a:pt x="13084" y="1370"/>
                  <a:pt x="13084" y="1370"/>
                  <a:pt x="13084" y="1370"/>
                </a:cubicBezTo>
                <a:cubicBezTo>
                  <a:pt x="13090" y="1370"/>
                  <a:pt x="13096" y="1370"/>
                  <a:pt x="13108" y="1370"/>
                </a:cubicBezTo>
                <a:cubicBezTo>
                  <a:pt x="13108" y="1370"/>
                  <a:pt x="13114" y="1370"/>
                  <a:pt x="13120" y="1370"/>
                </a:cubicBezTo>
                <a:lnTo>
                  <a:pt x="13120" y="1370"/>
                </a:lnTo>
                <a:cubicBezTo>
                  <a:pt x="13120" y="1299"/>
                  <a:pt x="13120" y="1299"/>
                  <a:pt x="13120" y="1299"/>
                </a:cubicBezTo>
                <a:cubicBezTo>
                  <a:pt x="13108" y="1299"/>
                  <a:pt x="13102" y="1299"/>
                  <a:pt x="13090" y="1299"/>
                </a:cubicBezTo>
                <a:cubicBezTo>
                  <a:pt x="13084" y="1299"/>
                  <a:pt x="13084" y="1287"/>
                  <a:pt x="13079" y="1287"/>
                </a:cubicBezTo>
                <a:cubicBezTo>
                  <a:pt x="13079" y="1287"/>
                  <a:pt x="13073" y="1281"/>
                  <a:pt x="13067" y="1281"/>
                </a:cubicBezTo>
                <a:cubicBezTo>
                  <a:pt x="13061" y="1281"/>
                  <a:pt x="13055" y="1281"/>
                  <a:pt x="13043" y="1281"/>
                </a:cubicBezTo>
                <a:cubicBezTo>
                  <a:pt x="13025" y="1281"/>
                  <a:pt x="13025" y="1281"/>
                  <a:pt x="13025" y="1281"/>
                </a:cubicBezTo>
                <a:cubicBezTo>
                  <a:pt x="13019" y="1281"/>
                  <a:pt x="13013" y="1281"/>
                  <a:pt x="13007" y="1281"/>
                </a:cubicBezTo>
                <a:cubicBezTo>
                  <a:pt x="12996" y="1281"/>
                  <a:pt x="12990" y="1281"/>
                  <a:pt x="12978" y="1287"/>
                </a:cubicBezTo>
                <a:cubicBezTo>
                  <a:pt x="12972" y="1287"/>
                  <a:pt x="12972" y="1293"/>
                  <a:pt x="12966" y="1293"/>
                </a:cubicBezTo>
                <a:cubicBezTo>
                  <a:pt x="12960" y="1299"/>
                  <a:pt x="12960" y="1299"/>
                  <a:pt x="12954" y="1299"/>
                </a:cubicBezTo>
                <a:cubicBezTo>
                  <a:pt x="12948" y="1299"/>
                  <a:pt x="12948" y="1299"/>
                  <a:pt x="12942" y="1299"/>
                </a:cubicBezTo>
                <a:cubicBezTo>
                  <a:pt x="12936" y="1299"/>
                  <a:pt x="12930" y="1299"/>
                  <a:pt x="12918" y="1299"/>
                </a:cubicBezTo>
                <a:cubicBezTo>
                  <a:pt x="12918" y="1299"/>
                  <a:pt x="12913" y="1304"/>
                  <a:pt x="12907" y="1304"/>
                </a:cubicBezTo>
                <a:cubicBezTo>
                  <a:pt x="12907" y="1316"/>
                  <a:pt x="12907" y="1322"/>
                  <a:pt x="12907" y="1340"/>
                </a:cubicBezTo>
                <a:cubicBezTo>
                  <a:pt x="12907" y="1340"/>
                  <a:pt x="12907" y="1346"/>
                  <a:pt x="12907" y="1352"/>
                </a:cubicBezTo>
                <a:cubicBezTo>
                  <a:pt x="12907" y="1358"/>
                  <a:pt x="12901" y="1364"/>
                  <a:pt x="12895" y="1376"/>
                </a:cubicBezTo>
                <a:cubicBezTo>
                  <a:pt x="12889" y="1382"/>
                  <a:pt x="12889" y="1382"/>
                  <a:pt x="12889" y="1387"/>
                </a:cubicBezTo>
                <a:cubicBezTo>
                  <a:pt x="12877" y="1393"/>
                  <a:pt x="12871" y="1399"/>
                  <a:pt x="12865" y="1411"/>
                </a:cubicBezTo>
                <a:cubicBezTo>
                  <a:pt x="12865" y="1417"/>
                  <a:pt x="12865" y="1423"/>
                  <a:pt x="12859" y="1429"/>
                </a:cubicBezTo>
                <a:cubicBezTo>
                  <a:pt x="12859" y="1435"/>
                  <a:pt x="12859" y="1441"/>
                  <a:pt x="12853" y="1447"/>
                </a:cubicBezTo>
                <a:cubicBezTo>
                  <a:pt x="12853" y="1447"/>
                  <a:pt x="12847" y="1447"/>
                  <a:pt x="12841" y="1447"/>
                </a:cubicBezTo>
                <a:cubicBezTo>
                  <a:pt x="12835" y="1453"/>
                  <a:pt x="12830" y="1447"/>
                  <a:pt x="12818" y="1447"/>
                </a:cubicBezTo>
                <a:cubicBezTo>
                  <a:pt x="12812" y="1447"/>
                  <a:pt x="12812" y="1447"/>
                  <a:pt x="12812" y="1447"/>
                </a:cubicBezTo>
                <a:cubicBezTo>
                  <a:pt x="12806" y="1447"/>
                  <a:pt x="12800" y="1453"/>
                  <a:pt x="12800" y="1453"/>
                </a:cubicBezTo>
                <a:cubicBezTo>
                  <a:pt x="12794" y="1459"/>
                  <a:pt x="12794" y="1465"/>
                  <a:pt x="12794" y="1470"/>
                </a:cubicBezTo>
                <a:cubicBezTo>
                  <a:pt x="12794" y="1476"/>
                  <a:pt x="12794" y="1476"/>
                  <a:pt x="12794" y="1476"/>
                </a:cubicBezTo>
                <a:cubicBezTo>
                  <a:pt x="12794" y="1482"/>
                  <a:pt x="12794" y="1488"/>
                  <a:pt x="12794" y="1494"/>
                </a:cubicBezTo>
                <a:cubicBezTo>
                  <a:pt x="12794" y="1494"/>
                  <a:pt x="12806" y="1488"/>
                  <a:pt x="12806" y="1494"/>
                </a:cubicBezTo>
                <a:cubicBezTo>
                  <a:pt x="12812" y="1500"/>
                  <a:pt x="12824" y="1500"/>
                  <a:pt x="12824" y="1512"/>
                </a:cubicBezTo>
                <a:cubicBezTo>
                  <a:pt x="12830" y="1518"/>
                  <a:pt x="12830" y="1524"/>
                  <a:pt x="12830" y="1536"/>
                </a:cubicBezTo>
                <a:cubicBezTo>
                  <a:pt x="12830" y="1542"/>
                  <a:pt x="12830" y="1554"/>
                  <a:pt x="12824" y="1559"/>
                </a:cubicBezTo>
                <a:cubicBezTo>
                  <a:pt x="12818" y="1559"/>
                  <a:pt x="12812" y="1559"/>
                  <a:pt x="12812" y="1559"/>
                </a:cubicBezTo>
                <a:cubicBezTo>
                  <a:pt x="12806" y="1565"/>
                  <a:pt x="12806" y="1565"/>
                  <a:pt x="12800" y="1565"/>
                </a:cubicBezTo>
                <a:cubicBezTo>
                  <a:pt x="12794" y="1571"/>
                  <a:pt x="12800" y="1577"/>
                  <a:pt x="12800" y="1583"/>
                </a:cubicBezTo>
                <a:cubicBezTo>
                  <a:pt x="12800" y="1589"/>
                  <a:pt x="12800" y="1595"/>
                  <a:pt x="12800" y="1607"/>
                </a:cubicBezTo>
                <a:cubicBezTo>
                  <a:pt x="12812" y="1607"/>
                  <a:pt x="12812" y="1607"/>
                  <a:pt x="12824" y="1607"/>
                </a:cubicBezTo>
                <a:cubicBezTo>
                  <a:pt x="12830" y="1607"/>
                  <a:pt x="12830" y="1601"/>
                  <a:pt x="12835" y="1607"/>
                </a:cubicBezTo>
                <a:cubicBezTo>
                  <a:pt x="12841" y="1607"/>
                  <a:pt x="12841" y="1613"/>
                  <a:pt x="12847" y="1613"/>
                </a:cubicBezTo>
                <a:cubicBezTo>
                  <a:pt x="12847" y="1619"/>
                  <a:pt x="12853" y="1619"/>
                  <a:pt x="12853" y="1625"/>
                </a:cubicBezTo>
                <a:cubicBezTo>
                  <a:pt x="12853" y="1631"/>
                  <a:pt x="12853" y="1631"/>
                  <a:pt x="12853" y="1636"/>
                </a:cubicBezTo>
                <a:cubicBezTo>
                  <a:pt x="12859" y="1642"/>
                  <a:pt x="12859" y="1642"/>
                  <a:pt x="12859" y="1648"/>
                </a:cubicBezTo>
                <a:cubicBezTo>
                  <a:pt x="12865" y="1654"/>
                  <a:pt x="12871" y="1648"/>
                  <a:pt x="12871" y="1654"/>
                </a:cubicBezTo>
                <a:cubicBezTo>
                  <a:pt x="12877" y="1660"/>
                  <a:pt x="12877" y="1660"/>
                  <a:pt x="12883" y="1666"/>
                </a:cubicBezTo>
                <a:lnTo>
                  <a:pt x="12889" y="1666"/>
                </a:lnTo>
                <a:cubicBezTo>
                  <a:pt x="12901" y="1672"/>
                  <a:pt x="12907" y="1684"/>
                  <a:pt x="12913" y="1690"/>
                </a:cubicBezTo>
                <a:cubicBezTo>
                  <a:pt x="12913" y="1690"/>
                  <a:pt x="12918" y="1690"/>
                  <a:pt x="12924" y="1696"/>
                </a:cubicBezTo>
                <a:cubicBezTo>
                  <a:pt x="12924" y="1696"/>
                  <a:pt x="12924" y="1702"/>
                  <a:pt x="12924" y="1708"/>
                </a:cubicBezTo>
                <a:cubicBezTo>
                  <a:pt x="12924" y="1708"/>
                  <a:pt x="12924" y="1714"/>
                  <a:pt x="12924" y="1720"/>
                </a:cubicBezTo>
                <a:cubicBezTo>
                  <a:pt x="12924" y="1725"/>
                  <a:pt x="12913" y="1725"/>
                  <a:pt x="12913" y="1725"/>
                </a:cubicBezTo>
                <a:cubicBezTo>
                  <a:pt x="12907" y="1731"/>
                  <a:pt x="12913" y="1737"/>
                  <a:pt x="12907" y="1737"/>
                </a:cubicBezTo>
                <a:cubicBezTo>
                  <a:pt x="12907" y="1743"/>
                  <a:pt x="12901" y="1737"/>
                  <a:pt x="12895" y="1737"/>
                </a:cubicBezTo>
                <a:cubicBezTo>
                  <a:pt x="12889" y="1737"/>
                  <a:pt x="12889" y="1737"/>
                  <a:pt x="12889" y="1737"/>
                </a:cubicBezTo>
                <a:cubicBezTo>
                  <a:pt x="12877" y="1737"/>
                  <a:pt x="12871" y="1743"/>
                  <a:pt x="12865" y="1737"/>
                </a:cubicBezTo>
                <a:cubicBezTo>
                  <a:pt x="12853" y="1737"/>
                  <a:pt x="12847" y="1731"/>
                  <a:pt x="12841" y="1725"/>
                </a:cubicBezTo>
                <a:cubicBezTo>
                  <a:pt x="12830" y="1720"/>
                  <a:pt x="12824" y="1708"/>
                  <a:pt x="12824" y="1690"/>
                </a:cubicBezTo>
                <a:cubicBezTo>
                  <a:pt x="12818" y="1690"/>
                  <a:pt x="12812" y="1684"/>
                  <a:pt x="12806" y="1684"/>
                </a:cubicBezTo>
                <a:cubicBezTo>
                  <a:pt x="12788" y="1684"/>
                  <a:pt x="12782" y="1684"/>
                  <a:pt x="12770" y="1678"/>
                </a:cubicBezTo>
                <a:cubicBezTo>
                  <a:pt x="12764" y="1678"/>
                  <a:pt x="12764" y="1672"/>
                  <a:pt x="12758" y="1666"/>
                </a:cubicBezTo>
                <a:cubicBezTo>
                  <a:pt x="12758" y="1666"/>
                  <a:pt x="12752" y="1660"/>
                  <a:pt x="12747" y="1660"/>
                </a:cubicBezTo>
                <a:cubicBezTo>
                  <a:pt x="12741" y="1654"/>
                  <a:pt x="12735" y="1660"/>
                  <a:pt x="12729" y="1660"/>
                </a:cubicBezTo>
                <a:cubicBezTo>
                  <a:pt x="12723" y="1660"/>
                  <a:pt x="12717" y="1654"/>
                  <a:pt x="12717" y="1654"/>
                </a:cubicBezTo>
                <a:cubicBezTo>
                  <a:pt x="12705" y="1654"/>
                  <a:pt x="12699" y="1654"/>
                  <a:pt x="12693" y="1654"/>
                </a:cubicBezTo>
                <a:cubicBezTo>
                  <a:pt x="12687" y="1654"/>
                  <a:pt x="12681" y="1648"/>
                  <a:pt x="12681" y="1642"/>
                </a:cubicBezTo>
                <a:cubicBezTo>
                  <a:pt x="12675" y="1636"/>
                  <a:pt x="12681" y="1631"/>
                  <a:pt x="12675" y="1631"/>
                </a:cubicBezTo>
                <a:cubicBezTo>
                  <a:pt x="12669" y="1625"/>
                  <a:pt x="12669" y="1625"/>
                  <a:pt x="12664" y="1625"/>
                </a:cubicBezTo>
                <a:cubicBezTo>
                  <a:pt x="12658" y="1625"/>
                  <a:pt x="12658" y="1625"/>
                  <a:pt x="12652" y="1625"/>
                </a:cubicBezTo>
                <a:cubicBezTo>
                  <a:pt x="12646" y="1619"/>
                  <a:pt x="12640" y="1619"/>
                  <a:pt x="12640" y="1613"/>
                </a:cubicBezTo>
                <a:cubicBezTo>
                  <a:pt x="12634" y="1613"/>
                  <a:pt x="12628" y="1607"/>
                  <a:pt x="12628" y="1607"/>
                </a:cubicBezTo>
                <a:cubicBezTo>
                  <a:pt x="12569" y="1607"/>
                  <a:pt x="12569" y="1607"/>
                  <a:pt x="12569" y="1607"/>
                </a:cubicBezTo>
                <a:cubicBezTo>
                  <a:pt x="12563" y="1607"/>
                  <a:pt x="12563" y="1607"/>
                  <a:pt x="12557" y="1601"/>
                </a:cubicBezTo>
                <a:cubicBezTo>
                  <a:pt x="12557" y="1601"/>
                  <a:pt x="12557" y="1595"/>
                  <a:pt x="12551" y="1589"/>
                </a:cubicBezTo>
                <a:cubicBezTo>
                  <a:pt x="12551" y="1589"/>
                  <a:pt x="12545" y="1583"/>
                  <a:pt x="12539" y="1583"/>
                </a:cubicBezTo>
                <a:cubicBezTo>
                  <a:pt x="12480" y="1583"/>
                  <a:pt x="12480" y="1583"/>
                  <a:pt x="12480" y="1583"/>
                </a:cubicBezTo>
                <a:cubicBezTo>
                  <a:pt x="12468" y="1583"/>
                  <a:pt x="12468" y="1577"/>
                  <a:pt x="12456" y="1571"/>
                </a:cubicBezTo>
                <a:cubicBezTo>
                  <a:pt x="12450" y="1565"/>
                  <a:pt x="12444" y="1559"/>
                  <a:pt x="12432" y="1559"/>
                </a:cubicBezTo>
                <a:cubicBezTo>
                  <a:pt x="12432" y="1554"/>
                  <a:pt x="12426" y="1554"/>
                  <a:pt x="12426" y="1554"/>
                </a:cubicBezTo>
                <a:cubicBezTo>
                  <a:pt x="12420" y="1554"/>
                  <a:pt x="12420" y="1548"/>
                  <a:pt x="12420" y="1542"/>
                </a:cubicBezTo>
                <a:cubicBezTo>
                  <a:pt x="12414" y="1542"/>
                  <a:pt x="12409" y="1542"/>
                  <a:pt x="12409" y="1542"/>
                </a:cubicBezTo>
                <a:cubicBezTo>
                  <a:pt x="12403" y="1536"/>
                  <a:pt x="12397" y="1536"/>
                  <a:pt x="12397" y="1530"/>
                </a:cubicBezTo>
                <a:cubicBezTo>
                  <a:pt x="12391" y="1530"/>
                  <a:pt x="12397" y="1524"/>
                  <a:pt x="12391" y="1518"/>
                </a:cubicBezTo>
                <a:cubicBezTo>
                  <a:pt x="12391" y="1518"/>
                  <a:pt x="12385" y="1518"/>
                  <a:pt x="12379" y="1518"/>
                </a:cubicBezTo>
                <a:cubicBezTo>
                  <a:pt x="12373" y="1518"/>
                  <a:pt x="12367" y="1518"/>
                  <a:pt x="12361" y="1518"/>
                </a:cubicBezTo>
                <a:cubicBezTo>
                  <a:pt x="12355" y="1518"/>
                  <a:pt x="12355" y="1518"/>
                  <a:pt x="12355" y="1518"/>
                </a:cubicBezTo>
                <a:cubicBezTo>
                  <a:pt x="12355" y="1518"/>
                  <a:pt x="12349" y="1518"/>
                  <a:pt x="12349" y="1524"/>
                </a:cubicBezTo>
                <a:cubicBezTo>
                  <a:pt x="12343" y="1524"/>
                  <a:pt x="12337" y="1530"/>
                  <a:pt x="12337" y="1536"/>
                </a:cubicBezTo>
                <a:cubicBezTo>
                  <a:pt x="12337" y="1542"/>
                  <a:pt x="12337" y="1548"/>
                  <a:pt x="12337" y="1554"/>
                </a:cubicBezTo>
                <a:cubicBezTo>
                  <a:pt x="12337" y="1559"/>
                  <a:pt x="12343" y="1559"/>
                  <a:pt x="12349" y="1565"/>
                </a:cubicBezTo>
                <a:cubicBezTo>
                  <a:pt x="12355" y="1565"/>
                  <a:pt x="12361" y="1565"/>
                  <a:pt x="12361" y="1571"/>
                </a:cubicBezTo>
                <a:cubicBezTo>
                  <a:pt x="12361" y="1577"/>
                  <a:pt x="12361" y="1577"/>
                  <a:pt x="12361" y="1583"/>
                </a:cubicBezTo>
                <a:cubicBezTo>
                  <a:pt x="12361" y="1589"/>
                  <a:pt x="12361" y="1589"/>
                  <a:pt x="12361" y="1595"/>
                </a:cubicBezTo>
                <a:cubicBezTo>
                  <a:pt x="12367" y="1595"/>
                  <a:pt x="12373" y="1595"/>
                  <a:pt x="12385" y="1595"/>
                </a:cubicBezTo>
                <a:cubicBezTo>
                  <a:pt x="12391" y="1595"/>
                  <a:pt x="12391" y="1601"/>
                  <a:pt x="12397" y="1601"/>
                </a:cubicBezTo>
                <a:cubicBezTo>
                  <a:pt x="12397" y="1601"/>
                  <a:pt x="12403" y="1601"/>
                  <a:pt x="12409" y="1601"/>
                </a:cubicBezTo>
                <a:cubicBezTo>
                  <a:pt x="12409" y="1601"/>
                  <a:pt x="12414" y="1601"/>
                  <a:pt x="12420" y="1607"/>
                </a:cubicBezTo>
                <a:cubicBezTo>
                  <a:pt x="12420" y="1607"/>
                  <a:pt x="12420" y="1613"/>
                  <a:pt x="12420" y="1619"/>
                </a:cubicBezTo>
                <a:cubicBezTo>
                  <a:pt x="12420" y="1625"/>
                  <a:pt x="12426" y="1625"/>
                  <a:pt x="12426" y="1631"/>
                </a:cubicBezTo>
                <a:cubicBezTo>
                  <a:pt x="12432" y="1636"/>
                  <a:pt x="12444" y="1636"/>
                  <a:pt x="12456" y="1642"/>
                </a:cubicBezTo>
                <a:cubicBezTo>
                  <a:pt x="12462" y="1642"/>
                  <a:pt x="12462" y="1642"/>
                  <a:pt x="12468" y="1648"/>
                </a:cubicBezTo>
                <a:cubicBezTo>
                  <a:pt x="12468" y="1648"/>
                  <a:pt x="12474" y="1648"/>
                  <a:pt x="12474" y="1654"/>
                </a:cubicBezTo>
                <a:cubicBezTo>
                  <a:pt x="12474" y="1660"/>
                  <a:pt x="12474" y="1666"/>
                  <a:pt x="12474" y="1666"/>
                </a:cubicBezTo>
                <a:cubicBezTo>
                  <a:pt x="12474" y="1672"/>
                  <a:pt x="12468" y="1678"/>
                  <a:pt x="12468" y="1678"/>
                </a:cubicBezTo>
                <a:cubicBezTo>
                  <a:pt x="12462" y="1690"/>
                  <a:pt x="12456" y="1696"/>
                  <a:pt x="12450" y="1702"/>
                </a:cubicBezTo>
                <a:cubicBezTo>
                  <a:pt x="12444" y="1702"/>
                  <a:pt x="12444" y="1702"/>
                  <a:pt x="12438" y="1702"/>
                </a:cubicBezTo>
                <a:cubicBezTo>
                  <a:pt x="12426" y="1702"/>
                  <a:pt x="12426" y="1702"/>
                  <a:pt x="12426" y="1702"/>
                </a:cubicBezTo>
                <a:cubicBezTo>
                  <a:pt x="12420" y="1702"/>
                  <a:pt x="12420" y="1696"/>
                  <a:pt x="12414" y="1702"/>
                </a:cubicBezTo>
                <a:cubicBezTo>
                  <a:pt x="12409" y="1702"/>
                  <a:pt x="12409" y="1708"/>
                  <a:pt x="12409" y="1714"/>
                </a:cubicBezTo>
                <a:cubicBezTo>
                  <a:pt x="12409" y="1714"/>
                  <a:pt x="12409" y="1720"/>
                  <a:pt x="12409" y="1725"/>
                </a:cubicBezTo>
                <a:cubicBezTo>
                  <a:pt x="12403" y="1725"/>
                  <a:pt x="12403" y="1731"/>
                  <a:pt x="12403" y="1731"/>
                </a:cubicBezTo>
                <a:cubicBezTo>
                  <a:pt x="12397" y="1737"/>
                  <a:pt x="12391" y="1737"/>
                  <a:pt x="12391" y="1737"/>
                </a:cubicBezTo>
                <a:cubicBezTo>
                  <a:pt x="12379" y="1737"/>
                  <a:pt x="12379" y="1737"/>
                  <a:pt x="12379" y="1737"/>
                </a:cubicBezTo>
                <a:cubicBezTo>
                  <a:pt x="12379" y="1725"/>
                  <a:pt x="12379" y="1725"/>
                  <a:pt x="12379" y="1714"/>
                </a:cubicBezTo>
                <a:cubicBezTo>
                  <a:pt x="12379" y="1708"/>
                  <a:pt x="12379" y="1708"/>
                  <a:pt x="12379" y="1702"/>
                </a:cubicBezTo>
                <a:cubicBezTo>
                  <a:pt x="12379" y="1696"/>
                  <a:pt x="12379" y="1690"/>
                  <a:pt x="12379" y="1678"/>
                </a:cubicBezTo>
                <a:cubicBezTo>
                  <a:pt x="12379" y="1672"/>
                  <a:pt x="12379" y="1672"/>
                  <a:pt x="12379" y="1666"/>
                </a:cubicBezTo>
                <a:cubicBezTo>
                  <a:pt x="12361" y="1666"/>
                  <a:pt x="12361" y="1666"/>
                  <a:pt x="12361" y="1666"/>
                </a:cubicBezTo>
                <a:cubicBezTo>
                  <a:pt x="12355" y="1672"/>
                  <a:pt x="12349" y="1666"/>
                  <a:pt x="12349" y="1672"/>
                </a:cubicBezTo>
                <a:cubicBezTo>
                  <a:pt x="12343" y="1672"/>
                  <a:pt x="12343" y="1678"/>
                  <a:pt x="12337" y="1678"/>
                </a:cubicBezTo>
                <a:cubicBezTo>
                  <a:pt x="12337" y="1684"/>
                  <a:pt x="12337" y="1690"/>
                  <a:pt x="12332" y="1690"/>
                </a:cubicBezTo>
                <a:cubicBezTo>
                  <a:pt x="12332" y="1696"/>
                  <a:pt x="12332" y="1702"/>
                  <a:pt x="12325" y="1702"/>
                </a:cubicBezTo>
                <a:cubicBezTo>
                  <a:pt x="12320" y="1708"/>
                  <a:pt x="12314" y="1702"/>
                  <a:pt x="12302" y="1702"/>
                </a:cubicBezTo>
                <a:cubicBezTo>
                  <a:pt x="12290" y="1702"/>
                  <a:pt x="12290" y="1702"/>
                  <a:pt x="12290" y="1702"/>
                </a:cubicBezTo>
                <a:cubicBezTo>
                  <a:pt x="12284" y="1702"/>
                  <a:pt x="12278" y="1702"/>
                  <a:pt x="12272" y="1702"/>
                </a:cubicBezTo>
                <a:cubicBezTo>
                  <a:pt x="12266" y="1702"/>
                  <a:pt x="12260" y="1696"/>
                  <a:pt x="12254" y="1702"/>
                </a:cubicBezTo>
                <a:cubicBezTo>
                  <a:pt x="12248" y="1702"/>
                  <a:pt x="12254" y="1708"/>
                  <a:pt x="12248" y="1714"/>
                </a:cubicBezTo>
                <a:cubicBezTo>
                  <a:pt x="12243" y="1714"/>
                  <a:pt x="12248" y="1720"/>
                  <a:pt x="12243" y="1725"/>
                </a:cubicBezTo>
                <a:cubicBezTo>
                  <a:pt x="12237" y="1725"/>
                  <a:pt x="12231" y="1725"/>
                  <a:pt x="12225" y="1725"/>
                </a:cubicBezTo>
                <a:cubicBezTo>
                  <a:pt x="12213" y="1725"/>
                  <a:pt x="12213" y="1725"/>
                  <a:pt x="12213" y="1725"/>
                </a:cubicBezTo>
                <a:cubicBezTo>
                  <a:pt x="12213" y="1725"/>
                  <a:pt x="12207" y="1720"/>
                  <a:pt x="12201" y="1720"/>
                </a:cubicBezTo>
                <a:cubicBezTo>
                  <a:pt x="12195" y="1720"/>
                  <a:pt x="12195" y="1720"/>
                  <a:pt x="12195" y="1720"/>
                </a:cubicBezTo>
                <a:cubicBezTo>
                  <a:pt x="12166" y="1720"/>
                  <a:pt x="12166" y="1720"/>
                  <a:pt x="12166" y="1720"/>
                </a:cubicBezTo>
                <a:cubicBezTo>
                  <a:pt x="12159" y="1720"/>
                  <a:pt x="12159" y="1720"/>
                  <a:pt x="12154" y="1720"/>
                </a:cubicBezTo>
                <a:cubicBezTo>
                  <a:pt x="12154" y="1749"/>
                  <a:pt x="12154" y="1749"/>
                  <a:pt x="12154" y="1749"/>
                </a:cubicBezTo>
                <a:cubicBezTo>
                  <a:pt x="12118" y="1749"/>
                  <a:pt x="12118" y="1749"/>
                  <a:pt x="12118" y="1749"/>
                </a:cubicBezTo>
                <a:lnTo>
                  <a:pt x="12112" y="1743"/>
                </a:lnTo>
                <a:cubicBezTo>
                  <a:pt x="12106" y="1737"/>
                  <a:pt x="12106" y="1737"/>
                  <a:pt x="12106" y="1731"/>
                </a:cubicBezTo>
                <a:cubicBezTo>
                  <a:pt x="12100" y="1725"/>
                  <a:pt x="12094" y="1731"/>
                  <a:pt x="12094" y="1725"/>
                </a:cubicBezTo>
                <a:lnTo>
                  <a:pt x="12100" y="1720"/>
                </a:lnTo>
                <a:cubicBezTo>
                  <a:pt x="12100" y="1714"/>
                  <a:pt x="12100" y="1708"/>
                  <a:pt x="12100" y="1708"/>
                </a:cubicBezTo>
                <a:cubicBezTo>
                  <a:pt x="12100" y="1696"/>
                  <a:pt x="12106" y="1690"/>
                  <a:pt x="12112" y="1684"/>
                </a:cubicBezTo>
                <a:cubicBezTo>
                  <a:pt x="12106" y="1672"/>
                  <a:pt x="12106" y="1672"/>
                  <a:pt x="12106" y="1672"/>
                </a:cubicBezTo>
                <a:cubicBezTo>
                  <a:pt x="12100" y="1672"/>
                  <a:pt x="12100" y="1672"/>
                  <a:pt x="12094" y="1672"/>
                </a:cubicBezTo>
                <a:cubicBezTo>
                  <a:pt x="12094" y="1678"/>
                  <a:pt x="12094" y="1684"/>
                  <a:pt x="12088" y="1684"/>
                </a:cubicBezTo>
                <a:cubicBezTo>
                  <a:pt x="12088" y="1690"/>
                  <a:pt x="12082" y="1690"/>
                  <a:pt x="12077" y="1690"/>
                </a:cubicBezTo>
                <a:cubicBezTo>
                  <a:pt x="12077" y="1690"/>
                  <a:pt x="12071" y="1690"/>
                  <a:pt x="12065" y="1690"/>
                </a:cubicBezTo>
                <a:cubicBezTo>
                  <a:pt x="12059" y="1690"/>
                  <a:pt x="12047" y="1690"/>
                  <a:pt x="12041" y="1696"/>
                </a:cubicBezTo>
                <a:cubicBezTo>
                  <a:pt x="12035" y="1696"/>
                  <a:pt x="12035" y="1702"/>
                  <a:pt x="12035" y="1708"/>
                </a:cubicBezTo>
                <a:cubicBezTo>
                  <a:pt x="12023" y="1708"/>
                  <a:pt x="12017" y="1714"/>
                  <a:pt x="12011" y="1720"/>
                </a:cubicBezTo>
                <a:cubicBezTo>
                  <a:pt x="11993" y="1720"/>
                  <a:pt x="11993" y="1720"/>
                  <a:pt x="11993" y="1720"/>
                </a:cubicBezTo>
                <a:cubicBezTo>
                  <a:pt x="11982" y="1720"/>
                  <a:pt x="11970" y="1714"/>
                  <a:pt x="11958" y="1720"/>
                </a:cubicBezTo>
                <a:cubicBezTo>
                  <a:pt x="11952" y="1720"/>
                  <a:pt x="11952" y="1725"/>
                  <a:pt x="11946" y="1725"/>
                </a:cubicBezTo>
                <a:lnTo>
                  <a:pt x="11946" y="1737"/>
                </a:lnTo>
                <a:cubicBezTo>
                  <a:pt x="11940" y="1737"/>
                  <a:pt x="11934" y="1743"/>
                  <a:pt x="11934" y="1743"/>
                </a:cubicBezTo>
                <a:cubicBezTo>
                  <a:pt x="11928" y="1743"/>
                  <a:pt x="11928" y="1743"/>
                  <a:pt x="11922" y="1743"/>
                </a:cubicBezTo>
                <a:cubicBezTo>
                  <a:pt x="11911" y="1743"/>
                  <a:pt x="11911" y="1743"/>
                  <a:pt x="11911" y="1743"/>
                </a:cubicBezTo>
                <a:cubicBezTo>
                  <a:pt x="11905" y="1743"/>
                  <a:pt x="11905" y="1743"/>
                  <a:pt x="11899" y="1743"/>
                </a:cubicBezTo>
                <a:cubicBezTo>
                  <a:pt x="11887" y="1749"/>
                  <a:pt x="11881" y="1749"/>
                  <a:pt x="11875" y="1749"/>
                </a:cubicBezTo>
                <a:cubicBezTo>
                  <a:pt x="11869" y="1755"/>
                  <a:pt x="11863" y="1755"/>
                  <a:pt x="11863" y="1761"/>
                </a:cubicBezTo>
                <a:cubicBezTo>
                  <a:pt x="11851" y="1767"/>
                  <a:pt x="11845" y="1773"/>
                  <a:pt x="11839" y="1779"/>
                </a:cubicBezTo>
                <a:cubicBezTo>
                  <a:pt x="11834" y="1785"/>
                  <a:pt x="11827" y="1785"/>
                  <a:pt x="11822" y="1791"/>
                </a:cubicBezTo>
                <a:cubicBezTo>
                  <a:pt x="11810" y="1791"/>
                  <a:pt x="11792" y="1785"/>
                  <a:pt x="11780" y="1791"/>
                </a:cubicBezTo>
                <a:cubicBezTo>
                  <a:pt x="11774" y="1791"/>
                  <a:pt x="11774" y="1797"/>
                  <a:pt x="11768" y="1802"/>
                </a:cubicBezTo>
                <a:cubicBezTo>
                  <a:pt x="11768" y="1809"/>
                  <a:pt x="11768" y="1809"/>
                  <a:pt x="11774" y="1814"/>
                </a:cubicBezTo>
                <a:cubicBezTo>
                  <a:pt x="11774" y="1820"/>
                  <a:pt x="11786" y="1820"/>
                  <a:pt x="11786" y="1826"/>
                </a:cubicBezTo>
                <a:cubicBezTo>
                  <a:pt x="11786" y="1838"/>
                  <a:pt x="11786" y="1838"/>
                  <a:pt x="11780" y="1844"/>
                </a:cubicBezTo>
                <a:cubicBezTo>
                  <a:pt x="11774" y="1850"/>
                  <a:pt x="11762" y="1850"/>
                  <a:pt x="11756" y="1856"/>
                </a:cubicBezTo>
                <a:cubicBezTo>
                  <a:pt x="11750" y="1862"/>
                  <a:pt x="11750" y="1862"/>
                  <a:pt x="11745" y="1868"/>
                </a:cubicBezTo>
                <a:cubicBezTo>
                  <a:pt x="11739" y="1868"/>
                  <a:pt x="11739" y="1868"/>
                  <a:pt x="11733" y="1868"/>
                </a:cubicBezTo>
                <a:cubicBezTo>
                  <a:pt x="11727" y="1868"/>
                  <a:pt x="11727" y="1868"/>
                  <a:pt x="11721" y="1868"/>
                </a:cubicBezTo>
                <a:cubicBezTo>
                  <a:pt x="11715" y="1868"/>
                  <a:pt x="11715" y="1868"/>
                  <a:pt x="11709" y="1868"/>
                </a:cubicBezTo>
                <a:cubicBezTo>
                  <a:pt x="11697" y="1868"/>
                  <a:pt x="11697" y="1880"/>
                  <a:pt x="11691" y="1880"/>
                </a:cubicBezTo>
                <a:cubicBezTo>
                  <a:pt x="11685" y="1880"/>
                  <a:pt x="11685" y="1880"/>
                  <a:pt x="11685" y="1880"/>
                </a:cubicBezTo>
                <a:cubicBezTo>
                  <a:pt x="11679" y="1880"/>
                  <a:pt x="11679" y="1868"/>
                  <a:pt x="11673" y="1868"/>
                </a:cubicBezTo>
                <a:cubicBezTo>
                  <a:pt x="11673" y="1862"/>
                  <a:pt x="11668" y="1862"/>
                  <a:pt x="11661" y="1862"/>
                </a:cubicBezTo>
                <a:cubicBezTo>
                  <a:pt x="11656" y="1856"/>
                  <a:pt x="11656" y="1850"/>
                  <a:pt x="11650" y="1850"/>
                </a:cubicBezTo>
                <a:cubicBezTo>
                  <a:pt x="11650" y="1844"/>
                  <a:pt x="11650" y="1838"/>
                  <a:pt x="11650" y="1838"/>
                </a:cubicBezTo>
                <a:cubicBezTo>
                  <a:pt x="11644" y="1832"/>
                  <a:pt x="11638" y="1826"/>
                  <a:pt x="11638" y="1820"/>
                </a:cubicBezTo>
                <a:cubicBezTo>
                  <a:pt x="11638" y="1809"/>
                  <a:pt x="11638" y="1802"/>
                  <a:pt x="11638" y="1791"/>
                </a:cubicBezTo>
                <a:cubicBezTo>
                  <a:pt x="11703" y="1791"/>
                  <a:pt x="11703" y="1791"/>
                  <a:pt x="11703" y="1791"/>
                </a:cubicBezTo>
                <a:cubicBezTo>
                  <a:pt x="11703" y="1755"/>
                  <a:pt x="11703" y="1755"/>
                  <a:pt x="11703" y="1755"/>
                </a:cubicBezTo>
                <a:cubicBezTo>
                  <a:pt x="11697" y="1755"/>
                  <a:pt x="11697" y="1749"/>
                  <a:pt x="11691" y="1743"/>
                </a:cubicBezTo>
                <a:cubicBezTo>
                  <a:pt x="11685" y="1743"/>
                  <a:pt x="11679" y="1743"/>
                  <a:pt x="11679" y="1743"/>
                </a:cubicBezTo>
                <a:cubicBezTo>
                  <a:pt x="11673" y="1737"/>
                  <a:pt x="11673" y="1737"/>
                  <a:pt x="11673" y="1731"/>
                </a:cubicBezTo>
                <a:cubicBezTo>
                  <a:pt x="11668" y="1725"/>
                  <a:pt x="11668" y="1725"/>
                  <a:pt x="11661" y="1720"/>
                </a:cubicBezTo>
                <a:cubicBezTo>
                  <a:pt x="11661" y="1714"/>
                  <a:pt x="11661" y="1708"/>
                  <a:pt x="11656" y="1708"/>
                </a:cubicBezTo>
                <a:cubicBezTo>
                  <a:pt x="11644" y="1708"/>
                  <a:pt x="11638" y="1714"/>
                  <a:pt x="11632" y="1714"/>
                </a:cubicBezTo>
                <a:cubicBezTo>
                  <a:pt x="11626" y="1714"/>
                  <a:pt x="11626" y="1714"/>
                  <a:pt x="11626" y="1714"/>
                </a:cubicBezTo>
                <a:cubicBezTo>
                  <a:pt x="11620" y="1714"/>
                  <a:pt x="11620" y="1708"/>
                  <a:pt x="11614" y="1702"/>
                </a:cubicBezTo>
                <a:cubicBezTo>
                  <a:pt x="11608" y="1702"/>
                  <a:pt x="11602" y="1702"/>
                  <a:pt x="11602" y="1702"/>
                </a:cubicBezTo>
                <a:cubicBezTo>
                  <a:pt x="11590" y="1696"/>
                  <a:pt x="11584" y="1702"/>
                  <a:pt x="11579" y="1702"/>
                </a:cubicBezTo>
                <a:cubicBezTo>
                  <a:pt x="11555" y="1702"/>
                  <a:pt x="11555" y="1702"/>
                  <a:pt x="11555" y="1702"/>
                </a:cubicBezTo>
                <a:cubicBezTo>
                  <a:pt x="11549" y="1702"/>
                  <a:pt x="11543" y="1702"/>
                  <a:pt x="11543" y="1702"/>
                </a:cubicBezTo>
                <a:cubicBezTo>
                  <a:pt x="11537" y="1702"/>
                  <a:pt x="11537" y="1702"/>
                  <a:pt x="11531" y="1702"/>
                </a:cubicBezTo>
                <a:cubicBezTo>
                  <a:pt x="11531" y="1725"/>
                  <a:pt x="11531" y="1725"/>
                  <a:pt x="11531" y="1725"/>
                </a:cubicBezTo>
                <a:cubicBezTo>
                  <a:pt x="11543" y="1725"/>
                  <a:pt x="11549" y="1725"/>
                  <a:pt x="11555" y="1725"/>
                </a:cubicBezTo>
                <a:cubicBezTo>
                  <a:pt x="11561" y="1725"/>
                  <a:pt x="11561" y="1731"/>
                  <a:pt x="11567" y="1731"/>
                </a:cubicBezTo>
                <a:cubicBezTo>
                  <a:pt x="11567" y="1802"/>
                  <a:pt x="11567" y="1802"/>
                  <a:pt x="11567" y="1802"/>
                </a:cubicBezTo>
                <a:cubicBezTo>
                  <a:pt x="11567" y="1809"/>
                  <a:pt x="11561" y="1809"/>
                  <a:pt x="11561" y="1814"/>
                </a:cubicBezTo>
                <a:cubicBezTo>
                  <a:pt x="11555" y="1820"/>
                  <a:pt x="11549" y="1814"/>
                  <a:pt x="11549" y="1820"/>
                </a:cubicBezTo>
                <a:cubicBezTo>
                  <a:pt x="11549" y="1826"/>
                  <a:pt x="11549" y="1832"/>
                  <a:pt x="11549" y="1832"/>
                </a:cubicBezTo>
                <a:cubicBezTo>
                  <a:pt x="11549" y="1838"/>
                  <a:pt x="11549" y="1844"/>
                  <a:pt x="11549" y="1844"/>
                </a:cubicBezTo>
                <a:cubicBezTo>
                  <a:pt x="11555" y="1850"/>
                  <a:pt x="11561" y="1844"/>
                  <a:pt x="11561" y="1850"/>
                </a:cubicBezTo>
                <a:cubicBezTo>
                  <a:pt x="11567" y="1850"/>
                  <a:pt x="11567" y="1850"/>
                  <a:pt x="11573" y="1856"/>
                </a:cubicBezTo>
                <a:cubicBezTo>
                  <a:pt x="11579" y="1856"/>
                  <a:pt x="11579" y="1862"/>
                  <a:pt x="11579" y="1868"/>
                </a:cubicBezTo>
                <a:cubicBezTo>
                  <a:pt x="11584" y="1868"/>
                  <a:pt x="11590" y="1874"/>
                  <a:pt x="11590" y="1880"/>
                </a:cubicBezTo>
                <a:cubicBezTo>
                  <a:pt x="11590" y="1886"/>
                  <a:pt x="11590" y="1886"/>
                  <a:pt x="11590" y="1886"/>
                </a:cubicBezTo>
                <a:cubicBezTo>
                  <a:pt x="11590" y="1891"/>
                  <a:pt x="11584" y="1886"/>
                  <a:pt x="11584" y="1891"/>
                </a:cubicBezTo>
                <a:cubicBezTo>
                  <a:pt x="11584" y="1897"/>
                  <a:pt x="11584" y="1897"/>
                  <a:pt x="11584" y="1903"/>
                </a:cubicBezTo>
                <a:cubicBezTo>
                  <a:pt x="11584" y="1915"/>
                  <a:pt x="11584" y="1921"/>
                  <a:pt x="11584" y="1939"/>
                </a:cubicBezTo>
                <a:cubicBezTo>
                  <a:pt x="11584" y="1939"/>
                  <a:pt x="11584" y="1939"/>
                  <a:pt x="11584" y="1945"/>
                </a:cubicBezTo>
                <a:cubicBezTo>
                  <a:pt x="11573" y="1939"/>
                  <a:pt x="11567" y="1939"/>
                  <a:pt x="11561" y="1939"/>
                </a:cubicBezTo>
                <a:cubicBezTo>
                  <a:pt x="11555" y="1939"/>
                  <a:pt x="11549" y="1939"/>
                  <a:pt x="11549" y="1939"/>
                </a:cubicBezTo>
                <a:cubicBezTo>
                  <a:pt x="11543" y="1939"/>
                  <a:pt x="11537" y="1933"/>
                  <a:pt x="11537" y="1933"/>
                </a:cubicBezTo>
                <a:cubicBezTo>
                  <a:pt x="11531" y="1927"/>
                  <a:pt x="11537" y="1921"/>
                  <a:pt x="11537" y="1921"/>
                </a:cubicBezTo>
                <a:cubicBezTo>
                  <a:pt x="11531" y="1915"/>
                  <a:pt x="11531" y="1909"/>
                  <a:pt x="11525" y="1909"/>
                </a:cubicBezTo>
                <a:cubicBezTo>
                  <a:pt x="11525" y="1903"/>
                  <a:pt x="11519" y="1909"/>
                  <a:pt x="11513" y="1909"/>
                </a:cubicBezTo>
                <a:cubicBezTo>
                  <a:pt x="11507" y="1909"/>
                  <a:pt x="11507" y="1909"/>
                  <a:pt x="11501" y="1909"/>
                </a:cubicBezTo>
                <a:cubicBezTo>
                  <a:pt x="11495" y="1909"/>
                  <a:pt x="11495" y="1915"/>
                  <a:pt x="11490" y="1915"/>
                </a:cubicBezTo>
                <a:cubicBezTo>
                  <a:pt x="11484" y="1915"/>
                  <a:pt x="11484" y="1915"/>
                  <a:pt x="11478" y="1915"/>
                </a:cubicBezTo>
                <a:cubicBezTo>
                  <a:pt x="11466" y="1915"/>
                  <a:pt x="11460" y="1915"/>
                  <a:pt x="11454" y="1915"/>
                </a:cubicBezTo>
                <a:cubicBezTo>
                  <a:pt x="11448" y="1915"/>
                  <a:pt x="11448" y="1921"/>
                  <a:pt x="11442" y="1921"/>
                </a:cubicBezTo>
                <a:cubicBezTo>
                  <a:pt x="11442" y="1921"/>
                  <a:pt x="11442" y="1927"/>
                  <a:pt x="11442" y="1933"/>
                </a:cubicBezTo>
                <a:cubicBezTo>
                  <a:pt x="11442" y="1933"/>
                  <a:pt x="11442" y="1939"/>
                  <a:pt x="11436" y="1945"/>
                </a:cubicBezTo>
                <a:cubicBezTo>
                  <a:pt x="11436" y="1945"/>
                  <a:pt x="11430" y="1945"/>
                  <a:pt x="11424" y="1951"/>
                </a:cubicBezTo>
                <a:lnTo>
                  <a:pt x="11418" y="1951"/>
                </a:lnTo>
                <a:cubicBezTo>
                  <a:pt x="11407" y="1951"/>
                  <a:pt x="11401" y="1957"/>
                  <a:pt x="11395" y="1957"/>
                </a:cubicBezTo>
                <a:cubicBezTo>
                  <a:pt x="11389" y="1957"/>
                  <a:pt x="11383" y="1957"/>
                  <a:pt x="11377" y="1957"/>
                </a:cubicBezTo>
                <a:cubicBezTo>
                  <a:pt x="11371" y="1963"/>
                  <a:pt x="11371" y="1963"/>
                  <a:pt x="11365" y="1968"/>
                </a:cubicBezTo>
                <a:cubicBezTo>
                  <a:pt x="11365" y="1975"/>
                  <a:pt x="11365" y="1975"/>
                  <a:pt x="11359" y="1980"/>
                </a:cubicBezTo>
                <a:cubicBezTo>
                  <a:pt x="11359" y="1980"/>
                  <a:pt x="11353" y="1986"/>
                  <a:pt x="11347" y="1986"/>
                </a:cubicBezTo>
                <a:cubicBezTo>
                  <a:pt x="11341" y="1992"/>
                  <a:pt x="11335" y="1992"/>
                  <a:pt x="11329" y="1992"/>
                </a:cubicBezTo>
                <a:cubicBezTo>
                  <a:pt x="11329" y="1992"/>
                  <a:pt x="11335" y="1986"/>
                  <a:pt x="11335" y="1992"/>
                </a:cubicBezTo>
                <a:cubicBezTo>
                  <a:pt x="11335" y="1998"/>
                  <a:pt x="11329" y="2004"/>
                  <a:pt x="11335" y="2016"/>
                </a:cubicBezTo>
                <a:cubicBezTo>
                  <a:pt x="11335" y="2016"/>
                  <a:pt x="11335" y="2022"/>
                  <a:pt x="11341" y="2028"/>
                </a:cubicBezTo>
                <a:lnTo>
                  <a:pt x="11341" y="2034"/>
                </a:lnTo>
                <a:cubicBezTo>
                  <a:pt x="11347" y="2040"/>
                  <a:pt x="11347" y="2040"/>
                  <a:pt x="11353" y="2040"/>
                </a:cubicBezTo>
                <a:cubicBezTo>
                  <a:pt x="11359" y="2040"/>
                  <a:pt x="11359" y="2046"/>
                  <a:pt x="11365" y="2046"/>
                </a:cubicBezTo>
                <a:cubicBezTo>
                  <a:pt x="11371" y="2052"/>
                  <a:pt x="11371" y="2057"/>
                  <a:pt x="11371" y="2063"/>
                </a:cubicBezTo>
                <a:cubicBezTo>
                  <a:pt x="11371" y="2069"/>
                  <a:pt x="11365" y="2075"/>
                  <a:pt x="11365" y="2081"/>
                </a:cubicBezTo>
                <a:cubicBezTo>
                  <a:pt x="11365" y="2081"/>
                  <a:pt x="11371" y="2075"/>
                  <a:pt x="11365" y="2075"/>
                </a:cubicBezTo>
                <a:cubicBezTo>
                  <a:pt x="11359" y="2069"/>
                  <a:pt x="11353" y="2075"/>
                  <a:pt x="11347" y="2075"/>
                </a:cubicBezTo>
                <a:cubicBezTo>
                  <a:pt x="11335" y="2075"/>
                  <a:pt x="11329" y="2075"/>
                  <a:pt x="11324" y="2075"/>
                </a:cubicBezTo>
                <a:cubicBezTo>
                  <a:pt x="11312" y="2075"/>
                  <a:pt x="11306" y="2069"/>
                  <a:pt x="11300" y="2069"/>
                </a:cubicBezTo>
                <a:cubicBezTo>
                  <a:pt x="11288" y="2069"/>
                  <a:pt x="11288" y="2069"/>
                  <a:pt x="11288" y="2069"/>
                </a:cubicBezTo>
                <a:cubicBezTo>
                  <a:pt x="11282" y="2069"/>
                  <a:pt x="11282" y="2063"/>
                  <a:pt x="11276" y="2063"/>
                </a:cubicBezTo>
                <a:cubicBezTo>
                  <a:pt x="11264" y="2063"/>
                  <a:pt x="11258" y="2063"/>
                  <a:pt x="11252" y="2063"/>
                </a:cubicBezTo>
                <a:cubicBezTo>
                  <a:pt x="11246" y="2063"/>
                  <a:pt x="11246" y="2057"/>
                  <a:pt x="11241" y="2052"/>
                </a:cubicBezTo>
                <a:cubicBezTo>
                  <a:pt x="11235" y="2052"/>
                  <a:pt x="11229" y="2052"/>
                  <a:pt x="11229" y="2052"/>
                </a:cubicBezTo>
                <a:cubicBezTo>
                  <a:pt x="11223" y="2052"/>
                  <a:pt x="11217" y="2052"/>
                  <a:pt x="11217" y="2052"/>
                </a:cubicBezTo>
                <a:cubicBezTo>
                  <a:pt x="11211" y="2052"/>
                  <a:pt x="11211" y="2046"/>
                  <a:pt x="11205" y="2040"/>
                </a:cubicBezTo>
                <a:cubicBezTo>
                  <a:pt x="11199" y="2040"/>
                  <a:pt x="11199" y="2034"/>
                  <a:pt x="11193" y="2028"/>
                </a:cubicBezTo>
                <a:cubicBezTo>
                  <a:pt x="11193" y="2016"/>
                  <a:pt x="11193" y="2016"/>
                  <a:pt x="11193" y="2016"/>
                </a:cubicBezTo>
                <a:cubicBezTo>
                  <a:pt x="11187" y="2016"/>
                  <a:pt x="11181" y="2022"/>
                  <a:pt x="11181" y="2022"/>
                </a:cubicBezTo>
                <a:cubicBezTo>
                  <a:pt x="11175" y="2028"/>
                  <a:pt x="11175" y="2034"/>
                  <a:pt x="11169" y="2034"/>
                </a:cubicBezTo>
                <a:cubicBezTo>
                  <a:pt x="11169" y="2034"/>
                  <a:pt x="11163" y="2034"/>
                  <a:pt x="11158" y="2034"/>
                </a:cubicBezTo>
                <a:cubicBezTo>
                  <a:pt x="11152" y="2034"/>
                  <a:pt x="11146" y="2040"/>
                  <a:pt x="11146" y="2046"/>
                </a:cubicBezTo>
                <a:cubicBezTo>
                  <a:pt x="11146" y="2057"/>
                  <a:pt x="11152" y="2057"/>
                  <a:pt x="11152" y="2063"/>
                </a:cubicBezTo>
                <a:cubicBezTo>
                  <a:pt x="11158" y="2069"/>
                  <a:pt x="11158" y="2069"/>
                  <a:pt x="11163" y="2075"/>
                </a:cubicBezTo>
                <a:cubicBezTo>
                  <a:pt x="11169" y="2075"/>
                  <a:pt x="11175" y="2075"/>
                  <a:pt x="11175" y="2075"/>
                </a:cubicBezTo>
                <a:cubicBezTo>
                  <a:pt x="11175" y="2081"/>
                  <a:pt x="11175" y="2087"/>
                  <a:pt x="11175" y="2087"/>
                </a:cubicBezTo>
                <a:cubicBezTo>
                  <a:pt x="11175" y="2093"/>
                  <a:pt x="11181" y="2093"/>
                  <a:pt x="11181" y="2099"/>
                </a:cubicBezTo>
                <a:cubicBezTo>
                  <a:pt x="11193" y="2099"/>
                  <a:pt x="11193" y="2099"/>
                  <a:pt x="11193" y="2099"/>
                </a:cubicBezTo>
                <a:cubicBezTo>
                  <a:pt x="11205" y="2099"/>
                  <a:pt x="11211" y="2093"/>
                  <a:pt x="11217" y="2099"/>
                </a:cubicBezTo>
                <a:cubicBezTo>
                  <a:pt x="11229" y="2099"/>
                  <a:pt x="11235" y="2105"/>
                  <a:pt x="11241" y="2111"/>
                </a:cubicBezTo>
                <a:cubicBezTo>
                  <a:pt x="11246" y="2117"/>
                  <a:pt x="11252" y="2117"/>
                  <a:pt x="11252" y="2123"/>
                </a:cubicBezTo>
                <a:cubicBezTo>
                  <a:pt x="11252" y="2129"/>
                  <a:pt x="11241" y="2129"/>
                  <a:pt x="11241" y="2134"/>
                </a:cubicBezTo>
                <a:cubicBezTo>
                  <a:pt x="11187" y="2134"/>
                  <a:pt x="11187" y="2134"/>
                  <a:pt x="11187" y="2134"/>
                </a:cubicBezTo>
                <a:cubicBezTo>
                  <a:pt x="11181" y="2141"/>
                  <a:pt x="11181" y="2146"/>
                  <a:pt x="11181" y="2146"/>
                </a:cubicBezTo>
                <a:cubicBezTo>
                  <a:pt x="11175" y="2146"/>
                  <a:pt x="11169" y="2152"/>
                  <a:pt x="11169" y="2152"/>
                </a:cubicBezTo>
                <a:cubicBezTo>
                  <a:pt x="11163" y="2152"/>
                  <a:pt x="11158" y="2152"/>
                  <a:pt x="11158" y="2146"/>
                </a:cubicBezTo>
                <a:cubicBezTo>
                  <a:pt x="11152" y="2146"/>
                  <a:pt x="11158" y="2141"/>
                  <a:pt x="11152" y="2134"/>
                </a:cubicBezTo>
                <a:cubicBezTo>
                  <a:pt x="11152" y="2134"/>
                  <a:pt x="11146" y="2129"/>
                  <a:pt x="11140" y="2129"/>
                </a:cubicBezTo>
                <a:cubicBezTo>
                  <a:pt x="11134" y="2117"/>
                  <a:pt x="11122" y="2117"/>
                  <a:pt x="11110" y="2111"/>
                </a:cubicBezTo>
                <a:cubicBezTo>
                  <a:pt x="11104" y="2111"/>
                  <a:pt x="11098" y="2117"/>
                  <a:pt x="11098" y="2111"/>
                </a:cubicBezTo>
                <a:cubicBezTo>
                  <a:pt x="11086" y="2111"/>
                  <a:pt x="11080" y="2105"/>
                  <a:pt x="11075" y="2099"/>
                </a:cubicBezTo>
                <a:cubicBezTo>
                  <a:pt x="11075" y="2093"/>
                  <a:pt x="11069" y="2087"/>
                  <a:pt x="11069" y="2087"/>
                </a:cubicBezTo>
                <a:cubicBezTo>
                  <a:pt x="11069" y="2081"/>
                  <a:pt x="11069" y="2075"/>
                  <a:pt x="11069" y="2075"/>
                </a:cubicBezTo>
                <a:cubicBezTo>
                  <a:pt x="11069" y="2057"/>
                  <a:pt x="11069" y="2052"/>
                  <a:pt x="11069" y="2040"/>
                </a:cubicBezTo>
                <a:cubicBezTo>
                  <a:pt x="11033" y="2040"/>
                  <a:pt x="11033" y="2040"/>
                  <a:pt x="11033" y="2040"/>
                </a:cubicBezTo>
                <a:cubicBezTo>
                  <a:pt x="11033" y="2004"/>
                  <a:pt x="11033" y="2004"/>
                  <a:pt x="11033" y="2004"/>
                </a:cubicBezTo>
                <a:cubicBezTo>
                  <a:pt x="11033" y="1986"/>
                  <a:pt x="11039" y="1968"/>
                  <a:pt x="11039" y="1957"/>
                </a:cubicBezTo>
                <a:cubicBezTo>
                  <a:pt x="11039" y="1945"/>
                  <a:pt x="11039" y="1939"/>
                  <a:pt x="11033" y="1933"/>
                </a:cubicBezTo>
                <a:cubicBezTo>
                  <a:pt x="11021" y="1921"/>
                  <a:pt x="11009" y="1927"/>
                  <a:pt x="10997" y="1927"/>
                </a:cubicBezTo>
                <a:cubicBezTo>
                  <a:pt x="10991" y="1927"/>
                  <a:pt x="10991" y="1915"/>
                  <a:pt x="10991" y="1915"/>
                </a:cubicBezTo>
                <a:cubicBezTo>
                  <a:pt x="10986" y="1909"/>
                  <a:pt x="10980" y="1909"/>
                  <a:pt x="10980" y="1903"/>
                </a:cubicBezTo>
                <a:cubicBezTo>
                  <a:pt x="10974" y="1897"/>
                  <a:pt x="10980" y="1886"/>
                  <a:pt x="10968" y="1880"/>
                </a:cubicBezTo>
                <a:cubicBezTo>
                  <a:pt x="10962" y="1874"/>
                  <a:pt x="10956" y="1880"/>
                  <a:pt x="10944" y="1880"/>
                </a:cubicBezTo>
                <a:cubicBezTo>
                  <a:pt x="10938" y="1874"/>
                  <a:pt x="10938" y="1868"/>
                  <a:pt x="10932" y="1868"/>
                </a:cubicBezTo>
                <a:cubicBezTo>
                  <a:pt x="10926" y="1862"/>
                  <a:pt x="10920" y="1856"/>
                  <a:pt x="10909" y="1856"/>
                </a:cubicBezTo>
                <a:cubicBezTo>
                  <a:pt x="10914" y="1844"/>
                  <a:pt x="10914" y="1844"/>
                  <a:pt x="10914" y="1844"/>
                </a:cubicBezTo>
                <a:cubicBezTo>
                  <a:pt x="10914" y="1844"/>
                  <a:pt x="10920" y="1844"/>
                  <a:pt x="10926" y="1844"/>
                </a:cubicBezTo>
                <a:cubicBezTo>
                  <a:pt x="10926" y="1844"/>
                  <a:pt x="10932" y="1844"/>
                  <a:pt x="10938" y="1850"/>
                </a:cubicBezTo>
                <a:cubicBezTo>
                  <a:pt x="10938" y="1850"/>
                  <a:pt x="10938" y="1856"/>
                  <a:pt x="10944" y="1862"/>
                </a:cubicBezTo>
                <a:cubicBezTo>
                  <a:pt x="10950" y="1862"/>
                  <a:pt x="10956" y="1862"/>
                  <a:pt x="10962" y="1868"/>
                </a:cubicBezTo>
                <a:cubicBezTo>
                  <a:pt x="10974" y="1874"/>
                  <a:pt x="10980" y="1880"/>
                  <a:pt x="10986" y="1880"/>
                </a:cubicBezTo>
                <a:cubicBezTo>
                  <a:pt x="10991" y="1886"/>
                  <a:pt x="10997" y="1886"/>
                  <a:pt x="10997" y="1886"/>
                </a:cubicBezTo>
                <a:cubicBezTo>
                  <a:pt x="11015" y="1891"/>
                  <a:pt x="11021" y="1886"/>
                  <a:pt x="11039" y="1886"/>
                </a:cubicBezTo>
                <a:cubicBezTo>
                  <a:pt x="11045" y="1886"/>
                  <a:pt x="11045" y="1886"/>
                  <a:pt x="11051" y="1886"/>
                </a:cubicBezTo>
                <a:cubicBezTo>
                  <a:pt x="11057" y="1891"/>
                  <a:pt x="11057" y="1897"/>
                  <a:pt x="11057" y="1897"/>
                </a:cubicBezTo>
                <a:cubicBezTo>
                  <a:pt x="11069" y="1903"/>
                  <a:pt x="11075" y="1909"/>
                  <a:pt x="11080" y="1909"/>
                </a:cubicBezTo>
                <a:cubicBezTo>
                  <a:pt x="11163" y="1909"/>
                  <a:pt x="11163" y="1909"/>
                  <a:pt x="11163" y="1909"/>
                </a:cubicBezTo>
                <a:cubicBezTo>
                  <a:pt x="11163" y="1909"/>
                  <a:pt x="11169" y="1915"/>
                  <a:pt x="11175" y="1915"/>
                </a:cubicBezTo>
                <a:cubicBezTo>
                  <a:pt x="11175" y="1915"/>
                  <a:pt x="11181" y="1915"/>
                  <a:pt x="11187" y="1915"/>
                </a:cubicBezTo>
                <a:cubicBezTo>
                  <a:pt x="11187" y="1921"/>
                  <a:pt x="11187" y="1927"/>
                  <a:pt x="11193" y="1927"/>
                </a:cubicBezTo>
                <a:lnTo>
                  <a:pt x="11199" y="1933"/>
                </a:lnTo>
                <a:cubicBezTo>
                  <a:pt x="11205" y="1933"/>
                  <a:pt x="11211" y="1933"/>
                  <a:pt x="11211" y="1933"/>
                </a:cubicBezTo>
                <a:cubicBezTo>
                  <a:pt x="11217" y="1933"/>
                  <a:pt x="11223" y="1933"/>
                  <a:pt x="11223" y="1933"/>
                </a:cubicBezTo>
                <a:cubicBezTo>
                  <a:pt x="11235" y="1933"/>
                  <a:pt x="11241" y="1933"/>
                  <a:pt x="11246" y="1933"/>
                </a:cubicBezTo>
                <a:cubicBezTo>
                  <a:pt x="11258" y="1933"/>
                  <a:pt x="11258" y="1933"/>
                  <a:pt x="11258" y="1933"/>
                </a:cubicBezTo>
                <a:cubicBezTo>
                  <a:pt x="11270" y="1933"/>
                  <a:pt x="11270" y="1933"/>
                  <a:pt x="11270" y="1933"/>
                </a:cubicBezTo>
                <a:cubicBezTo>
                  <a:pt x="11276" y="1933"/>
                  <a:pt x="11276" y="1927"/>
                  <a:pt x="11282" y="1927"/>
                </a:cubicBezTo>
                <a:cubicBezTo>
                  <a:pt x="11288" y="1927"/>
                  <a:pt x="11288" y="1927"/>
                  <a:pt x="11294" y="1927"/>
                </a:cubicBezTo>
                <a:cubicBezTo>
                  <a:pt x="11294" y="1927"/>
                  <a:pt x="11300" y="1927"/>
                  <a:pt x="11306" y="1927"/>
                </a:cubicBezTo>
                <a:cubicBezTo>
                  <a:pt x="11312" y="1921"/>
                  <a:pt x="11318" y="1915"/>
                  <a:pt x="11329" y="1915"/>
                </a:cubicBezTo>
                <a:cubicBezTo>
                  <a:pt x="11329" y="1915"/>
                  <a:pt x="11335" y="1915"/>
                  <a:pt x="11341" y="1915"/>
                </a:cubicBezTo>
                <a:cubicBezTo>
                  <a:pt x="11347" y="1915"/>
                  <a:pt x="11353" y="1915"/>
                  <a:pt x="11359" y="1909"/>
                </a:cubicBezTo>
                <a:cubicBezTo>
                  <a:pt x="11365" y="1909"/>
                  <a:pt x="11371" y="1903"/>
                  <a:pt x="11371" y="1903"/>
                </a:cubicBezTo>
                <a:cubicBezTo>
                  <a:pt x="11377" y="1897"/>
                  <a:pt x="11383" y="1897"/>
                  <a:pt x="11383" y="1891"/>
                </a:cubicBezTo>
                <a:cubicBezTo>
                  <a:pt x="11389" y="1891"/>
                  <a:pt x="11395" y="1891"/>
                  <a:pt x="11395" y="1886"/>
                </a:cubicBezTo>
                <a:cubicBezTo>
                  <a:pt x="11401" y="1880"/>
                  <a:pt x="11401" y="1880"/>
                  <a:pt x="11401" y="1874"/>
                </a:cubicBezTo>
                <a:cubicBezTo>
                  <a:pt x="11407" y="1868"/>
                  <a:pt x="11407" y="1862"/>
                  <a:pt x="11407" y="1850"/>
                </a:cubicBezTo>
                <a:cubicBezTo>
                  <a:pt x="11407" y="1838"/>
                  <a:pt x="11401" y="1832"/>
                  <a:pt x="11401" y="1814"/>
                </a:cubicBezTo>
                <a:cubicBezTo>
                  <a:pt x="11401" y="1814"/>
                  <a:pt x="11401" y="1809"/>
                  <a:pt x="11401" y="1802"/>
                </a:cubicBezTo>
                <a:cubicBezTo>
                  <a:pt x="11401" y="1797"/>
                  <a:pt x="11395" y="1791"/>
                  <a:pt x="11389" y="1785"/>
                </a:cubicBezTo>
                <a:cubicBezTo>
                  <a:pt x="11389" y="1779"/>
                  <a:pt x="11383" y="1779"/>
                  <a:pt x="11377" y="1773"/>
                </a:cubicBezTo>
                <a:cubicBezTo>
                  <a:pt x="11377" y="1767"/>
                  <a:pt x="11371" y="1767"/>
                  <a:pt x="11365" y="1761"/>
                </a:cubicBezTo>
                <a:cubicBezTo>
                  <a:pt x="11365" y="1761"/>
                  <a:pt x="11359" y="1761"/>
                  <a:pt x="11353" y="1761"/>
                </a:cubicBezTo>
                <a:cubicBezTo>
                  <a:pt x="11353" y="1761"/>
                  <a:pt x="11347" y="1755"/>
                  <a:pt x="11341" y="1755"/>
                </a:cubicBezTo>
                <a:cubicBezTo>
                  <a:pt x="11335" y="1755"/>
                  <a:pt x="11329" y="1755"/>
                  <a:pt x="11318" y="1755"/>
                </a:cubicBezTo>
                <a:cubicBezTo>
                  <a:pt x="11312" y="1755"/>
                  <a:pt x="11306" y="1761"/>
                  <a:pt x="11294" y="1755"/>
                </a:cubicBezTo>
                <a:cubicBezTo>
                  <a:pt x="11288" y="1755"/>
                  <a:pt x="11282" y="1749"/>
                  <a:pt x="11270" y="1743"/>
                </a:cubicBezTo>
                <a:lnTo>
                  <a:pt x="11264" y="1737"/>
                </a:lnTo>
                <a:cubicBezTo>
                  <a:pt x="11258" y="1731"/>
                  <a:pt x="11258" y="1725"/>
                  <a:pt x="11258" y="1725"/>
                </a:cubicBezTo>
                <a:cubicBezTo>
                  <a:pt x="11252" y="1725"/>
                  <a:pt x="11246" y="1725"/>
                  <a:pt x="11246" y="1720"/>
                </a:cubicBezTo>
                <a:cubicBezTo>
                  <a:pt x="11241" y="1720"/>
                  <a:pt x="11241" y="1708"/>
                  <a:pt x="11235" y="1708"/>
                </a:cubicBezTo>
                <a:cubicBezTo>
                  <a:pt x="11235" y="1708"/>
                  <a:pt x="11229" y="1708"/>
                  <a:pt x="11223" y="1708"/>
                </a:cubicBezTo>
                <a:cubicBezTo>
                  <a:pt x="11211" y="1702"/>
                  <a:pt x="11211" y="1702"/>
                  <a:pt x="11211" y="1702"/>
                </a:cubicBezTo>
                <a:cubicBezTo>
                  <a:pt x="11211" y="1702"/>
                  <a:pt x="11211" y="1696"/>
                  <a:pt x="11205" y="1690"/>
                </a:cubicBezTo>
                <a:cubicBezTo>
                  <a:pt x="11199" y="1690"/>
                  <a:pt x="11199" y="1690"/>
                  <a:pt x="11193" y="1690"/>
                </a:cubicBezTo>
                <a:cubicBezTo>
                  <a:pt x="11181" y="1684"/>
                  <a:pt x="11181" y="1684"/>
                  <a:pt x="11181" y="1684"/>
                </a:cubicBezTo>
                <a:cubicBezTo>
                  <a:pt x="11175" y="1678"/>
                  <a:pt x="11175" y="1678"/>
                  <a:pt x="11169" y="1672"/>
                </a:cubicBezTo>
                <a:cubicBezTo>
                  <a:pt x="11169" y="1672"/>
                  <a:pt x="11163" y="1672"/>
                  <a:pt x="11158" y="1672"/>
                </a:cubicBezTo>
                <a:cubicBezTo>
                  <a:pt x="11152" y="1666"/>
                  <a:pt x="11140" y="1666"/>
                  <a:pt x="11134" y="1666"/>
                </a:cubicBezTo>
                <a:cubicBezTo>
                  <a:pt x="11122" y="1666"/>
                  <a:pt x="11116" y="1672"/>
                  <a:pt x="11104" y="1672"/>
                </a:cubicBezTo>
                <a:cubicBezTo>
                  <a:pt x="11098" y="1672"/>
                  <a:pt x="11092" y="1672"/>
                  <a:pt x="11086" y="1672"/>
                </a:cubicBezTo>
                <a:cubicBezTo>
                  <a:pt x="11080" y="1672"/>
                  <a:pt x="11080" y="1672"/>
                  <a:pt x="11080" y="1672"/>
                </a:cubicBezTo>
                <a:cubicBezTo>
                  <a:pt x="11075" y="1672"/>
                  <a:pt x="11075" y="1666"/>
                  <a:pt x="11069" y="1666"/>
                </a:cubicBezTo>
                <a:cubicBezTo>
                  <a:pt x="11063" y="1666"/>
                  <a:pt x="11063" y="1660"/>
                  <a:pt x="11057" y="1660"/>
                </a:cubicBezTo>
                <a:cubicBezTo>
                  <a:pt x="11045" y="1654"/>
                  <a:pt x="11045" y="1648"/>
                  <a:pt x="11039" y="1642"/>
                </a:cubicBezTo>
                <a:cubicBezTo>
                  <a:pt x="11003" y="1642"/>
                  <a:pt x="11003" y="1642"/>
                  <a:pt x="11003" y="1642"/>
                </a:cubicBezTo>
                <a:cubicBezTo>
                  <a:pt x="11003" y="1648"/>
                  <a:pt x="11003" y="1654"/>
                  <a:pt x="11003" y="1654"/>
                </a:cubicBezTo>
                <a:cubicBezTo>
                  <a:pt x="10997" y="1660"/>
                  <a:pt x="11003" y="1666"/>
                  <a:pt x="10997" y="1666"/>
                </a:cubicBezTo>
                <a:cubicBezTo>
                  <a:pt x="10991" y="1666"/>
                  <a:pt x="10991" y="1666"/>
                  <a:pt x="10986" y="1666"/>
                </a:cubicBezTo>
                <a:cubicBezTo>
                  <a:pt x="10974" y="1666"/>
                  <a:pt x="10974" y="1666"/>
                  <a:pt x="10974" y="1666"/>
                </a:cubicBezTo>
                <a:cubicBezTo>
                  <a:pt x="10968" y="1666"/>
                  <a:pt x="10962" y="1660"/>
                  <a:pt x="10962" y="1660"/>
                </a:cubicBezTo>
                <a:cubicBezTo>
                  <a:pt x="10962" y="1654"/>
                  <a:pt x="10962" y="1654"/>
                  <a:pt x="10962" y="1648"/>
                </a:cubicBezTo>
                <a:cubicBezTo>
                  <a:pt x="10968" y="1642"/>
                  <a:pt x="10968" y="1636"/>
                  <a:pt x="10968" y="1631"/>
                </a:cubicBezTo>
                <a:cubicBezTo>
                  <a:pt x="10968" y="1631"/>
                  <a:pt x="10974" y="1625"/>
                  <a:pt x="10968" y="1625"/>
                </a:cubicBezTo>
                <a:cubicBezTo>
                  <a:pt x="10968" y="1625"/>
                  <a:pt x="10962" y="1625"/>
                  <a:pt x="10962" y="1619"/>
                </a:cubicBezTo>
                <a:cubicBezTo>
                  <a:pt x="10956" y="1619"/>
                  <a:pt x="10950" y="1619"/>
                  <a:pt x="10950" y="1613"/>
                </a:cubicBezTo>
                <a:cubicBezTo>
                  <a:pt x="10944" y="1613"/>
                  <a:pt x="10950" y="1607"/>
                  <a:pt x="10950" y="1601"/>
                </a:cubicBezTo>
                <a:cubicBezTo>
                  <a:pt x="10944" y="1595"/>
                  <a:pt x="10944" y="1595"/>
                  <a:pt x="10944" y="1589"/>
                </a:cubicBezTo>
                <a:cubicBezTo>
                  <a:pt x="10909" y="1589"/>
                  <a:pt x="10909" y="1589"/>
                  <a:pt x="10909" y="1589"/>
                </a:cubicBezTo>
                <a:cubicBezTo>
                  <a:pt x="10909" y="1589"/>
                  <a:pt x="10903" y="1589"/>
                  <a:pt x="10897" y="1595"/>
                </a:cubicBezTo>
                <a:cubicBezTo>
                  <a:pt x="10897" y="1595"/>
                  <a:pt x="10897" y="1607"/>
                  <a:pt x="10885" y="1607"/>
                </a:cubicBezTo>
                <a:cubicBezTo>
                  <a:pt x="10879" y="1607"/>
                  <a:pt x="10879" y="1601"/>
                  <a:pt x="10873" y="1601"/>
                </a:cubicBezTo>
                <a:cubicBezTo>
                  <a:pt x="10867" y="1595"/>
                  <a:pt x="10861" y="1595"/>
                  <a:pt x="10861" y="1595"/>
                </a:cubicBezTo>
                <a:cubicBezTo>
                  <a:pt x="10855" y="1589"/>
                  <a:pt x="10861" y="1589"/>
                  <a:pt x="10855" y="1583"/>
                </a:cubicBezTo>
                <a:cubicBezTo>
                  <a:pt x="10849" y="1583"/>
                  <a:pt x="10837" y="1589"/>
                  <a:pt x="10831" y="1583"/>
                </a:cubicBezTo>
                <a:cubicBezTo>
                  <a:pt x="10820" y="1583"/>
                  <a:pt x="10814" y="1583"/>
                  <a:pt x="10808" y="1577"/>
                </a:cubicBezTo>
                <a:cubicBezTo>
                  <a:pt x="10802" y="1577"/>
                  <a:pt x="10796" y="1577"/>
                  <a:pt x="10796" y="1577"/>
                </a:cubicBezTo>
                <a:cubicBezTo>
                  <a:pt x="10796" y="1565"/>
                  <a:pt x="10796" y="1565"/>
                  <a:pt x="10796" y="1565"/>
                </a:cubicBezTo>
                <a:cubicBezTo>
                  <a:pt x="10796" y="1565"/>
                  <a:pt x="10802" y="1565"/>
                  <a:pt x="10808" y="1565"/>
                </a:cubicBezTo>
                <a:lnTo>
                  <a:pt x="10814" y="1565"/>
                </a:lnTo>
                <a:cubicBezTo>
                  <a:pt x="10820" y="1565"/>
                  <a:pt x="10825" y="1565"/>
                  <a:pt x="10831" y="1565"/>
                </a:cubicBezTo>
                <a:cubicBezTo>
                  <a:pt x="10831" y="1542"/>
                  <a:pt x="10831" y="1542"/>
                  <a:pt x="10831" y="1542"/>
                </a:cubicBezTo>
                <a:cubicBezTo>
                  <a:pt x="10831" y="1536"/>
                  <a:pt x="10825" y="1530"/>
                  <a:pt x="10825" y="1530"/>
                </a:cubicBezTo>
                <a:cubicBezTo>
                  <a:pt x="10820" y="1524"/>
                  <a:pt x="10820" y="1518"/>
                  <a:pt x="10814" y="1518"/>
                </a:cubicBezTo>
                <a:lnTo>
                  <a:pt x="10808" y="1518"/>
                </a:lnTo>
                <a:cubicBezTo>
                  <a:pt x="10796" y="1518"/>
                  <a:pt x="10790" y="1518"/>
                  <a:pt x="10778" y="1518"/>
                </a:cubicBezTo>
                <a:cubicBezTo>
                  <a:pt x="10772" y="1518"/>
                  <a:pt x="10766" y="1518"/>
                  <a:pt x="10754" y="1512"/>
                </a:cubicBezTo>
                <a:cubicBezTo>
                  <a:pt x="10748" y="1512"/>
                  <a:pt x="10748" y="1506"/>
                  <a:pt x="10748" y="1500"/>
                </a:cubicBezTo>
                <a:cubicBezTo>
                  <a:pt x="10743" y="1500"/>
                  <a:pt x="10743" y="1494"/>
                  <a:pt x="10736" y="1494"/>
                </a:cubicBezTo>
                <a:cubicBezTo>
                  <a:pt x="10736" y="1488"/>
                  <a:pt x="10731" y="1488"/>
                  <a:pt x="10731" y="1488"/>
                </a:cubicBezTo>
                <a:cubicBezTo>
                  <a:pt x="10719" y="1494"/>
                  <a:pt x="10719" y="1494"/>
                  <a:pt x="10719" y="1494"/>
                </a:cubicBezTo>
                <a:cubicBezTo>
                  <a:pt x="10719" y="1524"/>
                  <a:pt x="10719" y="1524"/>
                  <a:pt x="10719" y="1524"/>
                </a:cubicBezTo>
                <a:cubicBezTo>
                  <a:pt x="10707" y="1530"/>
                  <a:pt x="10695" y="1530"/>
                  <a:pt x="10683" y="1530"/>
                </a:cubicBezTo>
                <a:cubicBezTo>
                  <a:pt x="10683" y="1506"/>
                  <a:pt x="10683" y="1506"/>
                  <a:pt x="10683" y="1506"/>
                </a:cubicBezTo>
                <a:cubicBezTo>
                  <a:pt x="10683" y="1500"/>
                  <a:pt x="10689" y="1500"/>
                  <a:pt x="10689" y="1494"/>
                </a:cubicBezTo>
                <a:cubicBezTo>
                  <a:pt x="10695" y="1488"/>
                  <a:pt x="10701" y="1488"/>
                  <a:pt x="10701" y="1482"/>
                </a:cubicBezTo>
                <a:cubicBezTo>
                  <a:pt x="10701" y="1482"/>
                  <a:pt x="10701" y="1476"/>
                  <a:pt x="10701" y="1470"/>
                </a:cubicBezTo>
                <a:cubicBezTo>
                  <a:pt x="10624" y="1470"/>
                  <a:pt x="10624" y="1470"/>
                  <a:pt x="10624" y="1470"/>
                </a:cubicBezTo>
                <a:cubicBezTo>
                  <a:pt x="10624" y="1488"/>
                  <a:pt x="10630" y="1494"/>
                  <a:pt x="10624" y="1506"/>
                </a:cubicBezTo>
                <a:cubicBezTo>
                  <a:pt x="10624" y="1512"/>
                  <a:pt x="10618" y="1512"/>
                  <a:pt x="10618" y="1518"/>
                </a:cubicBezTo>
                <a:cubicBezTo>
                  <a:pt x="10618" y="1530"/>
                  <a:pt x="10618" y="1530"/>
                  <a:pt x="10618" y="1530"/>
                </a:cubicBezTo>
                <a:cubicBezTo>
                  <a:pt x="10618" y="1536"/>
                  <a:pt x="10624" y="1536"/>
                  <a:pt x="10624" y="1542"/>
                </a:cubicBezTo>
                <a:cubicBezTo>
                  <a:pt x="10606" y="1542"/>
                  <a:pt x="10606" y="1542"/>
                  <a:pt x="10606" y="1542"/>
                </a:cubicBezTo>
                <a:cubicBezTo>
                  <a:pt x="10606" y="1536"/>
                  <a:pt x="10612" y="1536"/>
                  <a:pt x="10612" y="1530"/>
                </a:cubicBezTo>
                <a:cubicBezTo>
                  <a:pt x="10612" y="1524"/>
                  <a:pt x="10612" y="1518"/>
                  <a:pt x="10612" y="1512"/>
                </a:cubicBezTo>
                <a:cubicBezTo>
                  <a:pt x="10612" y="1506"/>
                  <a:pt x="10606" y="1500"/>
                  <a:pt x="10606" y="1494"/>
                </a:cubicBezTo>
                <a:cubicBezTo>
                  <a:pt x="10600" y="1488"/>
                  <a:pt x="10600" y="1488"/>
                  <a:pt x="10594" y="1488"/>
                </a:cubicBezTo>
                <a:cubicBezTo>
                  <a:pt x="10570" y="1488"/>
                  <a:pt x="10570" y="1488"/>
                  <a:pt x="10570" y="1488"/>
                </a:cubicBezTo>
                <a:cubicBezTo>
                  <a:pt x="10570" y="1548"/>
                  <a:pt x="10570" y="1548"/>
                  <a:pt x="10570" y="1548"/>
                </a:cubicBezTo>
                <a:cubicBezTo>
                  <a:pt x="10529" y="1548"/>
                  <a:pt x="10529" y="1548"/>
                  <a:pt x="10529" y="1548"/>
                </a:cubicBezTo>
                <a:cubicBezTo>
                  <a:pt x="10529" y="1536"/>
                  <a:pt x="10529" y="1530"/>
                  <a:pt x="10529" y="1512"/>
                </a:cubicBezTo>
                <a:cubicBezTo>
                  <a:pt x="10529" y="1512"/>
                  <a:pt x="10529" y="1506"/>
                  <a:pt x="10529" y="1500"/>
                </a:cubicBezTo>
                <a:cubicBezTo>
                  <a:pt x="10529" y="1500"/>
                  <a:pt x="10529" y="1500"/>
                  <a:pt x="10529" y="1494"/>
                </a:cubicBezTo>
                <a:cubicBezTo>
                  <a:pt x="10553" y="1494"/>
                  <a:pt x="10553" y="1494"/>
                  <a:pt x="10553" y="1494"/>
                </a:cubicBezTo>
                <a:cubicBezTo>
                  <a:pt x="10559" y="1494"/>
                  <a:pt x="10559" y="1494"/>
                  <a:pt x="10565" y="1494"/>
                </a:cubicBezTo>
                <a:lnTo>
                  <a:pt x="10570" y="1494"/>
                </a:lnTo>
                <a:cubicBezTo>
                  <a:pt x="10570" y="1459"/>
                  <a:pt x="10570" y="1459"/>
                  <a:pt x="10570" y="1459"/>
                </a:cubicBezTo>
                <a:cubicBezTo>
                  <a:pt x="10559" y="1459"/>
                  <a:pt x="10559" y="1459"/>
                  <a:pt x="10559" y="1459"/>
                </a:cubicBezTo>
                <a:cubicBezTo>
                  <a:pt x="10547" y="1465"/>
                  <a:pt x="10541" y="1470"/>
                  <a:pt x="10529" y="1476"/>
                </a:cubicBezTo>
                <a:cubicBezTo>
                  <a:pt x="10529" y="1476"/>
                  <a:pt x="10523" y="1482"/>
                  <a:pt x="10517" y="1482"/>
                </a:cubicBezTo>
                <a:cubicBezTo>
                  <a:pt x="10517" y="1482"/>
                  <a:pt x="10511" y="1476"/>
                  <a:pt x="10505" y="1476"/>
                </a:cubicBezTo>
                <a:lnTo>
                  <a:pt x="10499" y="1476"/>
                </a:lnTo>
                <a:cubicBezTo>
                  <a:pt x="10493" y="1476"/>
                  <a:pt x="10488" y="1482"/>
                  <a:pt x="10488" y="1488"/>
                </a:cubicBezTo>
                <a:cubicBezTo>
                  <a:pt x="10488" y="1500"/>
                  <a:pt x="10482" y="1506"/>
                  <a:pt x="10476" y="1512"/>
                </a:cubicBezTo>
                <a:cubicBezTo>
                  <a:pt x="10470" y="1518"/>
                  <a:pt x="10464" y="1518"/>
                  <a:pt x="10458" y="1518"/>
                </a:cubicBezTo>
                <a:cubicBezTo>
                  <a:pt x="10452" y="1518"/>
                  <a:pt x="10452" y="1518"/>
                  <a:pt x="10452" y="1518"/>
                </a:cubicBezTo>
                <a:cubicBezTo>
                  <a:pt x="10446" y="1518"/>
                  <a:pt x="10446" y="1518"/>
                  <a:pt x="10440" y="1518"/>
                </a:cubicBezTo>
                <a:cubicBezTo>
                  <a:pt x="10434" y="1518"/>
                  <a:pt x="10434" y="1506"/>
                  <a:pt x="10428" y="1506"/>
                </a:cubicBezTo>
                <a:cubicBezTo>
                  <a:pt x="10434" y="1500"/>
                  <a:pt x="10434" y="1500"/>
                  <a:pt x="10434" y="1494"/>
                </a:cubicBezTo>
                <a:cubicBezTo>
                  <a:pt x="10440" y="1488"/>
                  <a:pt x="10446" y="1488"/>
                  <a:pt x="10446" y="1488"/>
                </a:cubicBezTo>
                <a:cubicBezTo>
                  <a:pt x="10411" y="1488"/>
                  <a:pt x="10411" y="1488"/>
                  <a:pt x="10411" y="1488"/>
                </a:cubicBezTo>
                <a:cubicBezTo>
                  <a:pt x="10393" y="1488"/>
                  <a:pt x="10387" y="1488"/>
                  <a:pt x="10375" y="1494"/>
                </a:cubicBezTo>
                <a:cubicBezTo>
                  <a:pt x="10369" y="1494"/>
                  <a:pt x="10363" y="1500"/>
                  <a:pt x="10357" y="1500"/>
                </a:cubicBezTo>
                <a:cubicBezTo>
                  <a:pt x="10351" y="1500"/>
                  <a:pt x="10345" y="1500"/>
                  <a:pt x="10345" y="1506"/>
                </a:cubicBezTo>
                <a:cubicBezTo>
                  <a:pt x="10345" y="1512"/>
                  <a:pt x="10345" y="1518"/>
                  <a:pt x="10345" y="1518"/>
                </a:cubicBezTo>
                <a:cubicBezTo>
                  <a:pt x="10345" y="1524"/>
                  <a:pt x="10345" y="1530"/>
                  <a:pt x="10351" y="1530"/>
                </a:cubicBezTo>
                <a:cubicBezTo>
                  <a:pt x="10351" y="1536"/>
                  <a:pt x="10351" y="1542"/>
                  <a:pt x="10357" y="1542"/>
                </a:cubicBezTo>
                <a:cubicBezTo>
                  <a:pt x="10369" y="1548"/>
                  <a:pt x="10375" y="1548"/>
                  <a:pt x="10381" y="1548"/>
                </a:cubicBezTo>
                <a:cubicBezTo>
                  <a:pt x="10393" y="1548"/>
                  <a:pt x="10393" y="1548"/>
                  <a:pt x="10404" y="1548"/>
                </a:cubicBezTo>
                <a:cubicBezTo>
                  <a:pt x="10404" y="1571"/>
                  <a:pt x="10404" y="1571"/>
                  <a:pt x="10404" y="1571"/>
                </a:cubicBezTo>
                <a:cubicBezTo>
                  <a:pt x="10381" y="1571"/>
                  <a:pt x="10381" y="1571"/>
                  <a:pt x="10381" y="1571"/>
                </a:cubicBezTo>
                <a:cubicBezTo>
                  <a:pt x="10375" y="1571"/>
                  <a:pt x="10375" y="1565"/>
                  <a:pt x="10369" y="1565"/>
                </a:cubicBezTo>
                <a:cubicBezTo>
                  <a:pt x="10357" y="1565"/>
                  <a:pt x="10351" y="1565"/>
                  <a:pt x="10345" y="1565"/>
                </a:cubicBezTo>
                <a:cubicBezTo>
                  <a:pt x="10333" y="1565"/>
                  <a:pt x="10327" y="1565"/>
                  <a:pt x="10322" y="1565"/>
                </a:cubicBezTo>
                <a:cubicBezTo>
                  <a:pt x="10316" y="1559"/>
                  <a:pt x="10310" y="1559"/>
                  <a:pt x="10310" y="1559"/>
                </a:cubicBezTo>
                <a:cubicBezTo>
                  <a:pt x="10286" y="1559"/>
                  <a:pt x="10286" y="1559"/>
                  <a:pt x="10286" y="1559"/>
                </a:cubicBezTo>
                <a:cubicBezTo>
                  <a:pt x="10286" y="1571"/>
                  <a:pt x="10286" y="1577"/>
                  <a:pt x="10286" y="1589"/>
                </a:cubicBezTo>
                <a:cubicBezTo>
                  <a:pt x="10286" y="1595"/>
                  <a:pt x="10286" y="1601"/>
                  <a:pt x="10286" y="1601"/>
                </a:cubicBezTo>
                <a:cubicBezTo>
                  <a:pt x="10286" y="1607"/>
                  <a:pt x="10280" y="1607"/>
                  <a:pt x="10280" y="1613"/>
                </a:cubicBezTo>
                <a:cubicBezTo>
                  <a:pt x="10280" y="1619"/>
                  <a:pt x="10274" y="1619"/>
                  <a:pt x="10268" y="1619"/>
                </a:cubicBezTo>
                <a:cubicBezTo>
                  <a:pt x="10268" y="1613"/>
                  <a:pt x="10268" y="1607"/>
                  <a:pt x="10268" y="1595"/>
                </a:cubicBezTo>
                <a:cubicBezTo>
                  <a:pt x="10268" y="1595"/>
                  <a:pt x="10268" y="1589"/>
                  <a:pt x="10268" y="1583"/>
                </a:cubicBezTo>
                <a:cubicBezTo>
                  <a:pt x="10262" y="1583"/>
                  <a:pt x="10256" y="1583"/>
                  <a:pt x="10256" y="1577"/>
                </a:cubicBezTo>
                <a:cubicBezTo>
                  <a:pt x="10250" y="1577"/>
                  <a:pt x="10245" y="1583"/>
                  <a:pt x="10245" y="1577"/>
                </a:cubicBezTo>
                <a:cubicBezTo>
                  <a:pt x="10238" y="1577"/>
                  <a:pt x="10233" y="1571"/>
                  <a:pt x="10233" y="1571"/>
                </a:cubicBezTo>
                <a:cubicBezTo>
                  <a:pt x="10227" y="1571"/>
                  <a:pt x="10227" y="1565"/>
                  <a:pt x="10221" y="1559"/>
                </a:cubicBezTo>
                <a:cubicBezTo>
                  <a:pt x="10221" y="1559"/>
                  <a:pt x="10215" y="1559"/>
                  <a:pt x="10209" y="1559"/>
                </a:cubicBezTo>
                <a:cubicBezTo>
                  <a:pt x="10203" y="1554"/>
                  <a:pt x="10197" y="1542"/>
                  <a:pt x="10185" y="1542"/>
                </a:cubicBezTo>
                <a:cubicBezTo>
                  <a:pt x="10179" y="1542"/>
                  <a:pt x="10173" y="1548"/>
                  <a:pt x="10167" y="1548"/>
                </a:cubicBezTo>
                <a:cubicBezTo>
                  <a:pt x="10167" y="1565"/>
                  <a:pt x="10167" y="1565"/>
                  <a:pt x="10167" y="1565"/>
                </a:cubicBezTo>
                <a:cubicBezTo>
                  <a:pt x="10167" y="1571"/>
                  <a:pt x="10173" y="1577"/>
                  <a:pt x="10173" y="1577"/>
                </a:cubicBezTo>
                <a:cubicBezTo>
                  <a:pt x="10173" y="1583"/>
                  <a:pt x="10179" y="1589"/>
                  <a:pt x="10179" y="1595"/>
                </a:cubicBezTo>
                <a:cubicBezTo>
                  <a:pt x="10179" y="1601"/>
                  <a:pt x="10167" y="1607"/>
                  <a:pt x="10167" y="1619"/>
                </a:cubicBezTo>
                <a:cubicBezTo>
                  <a:pt x="10167" y="1619"/>
                  <a:pt x="10173" y="1625"/>
                  <a:pt x="10173" y="1631"/>
                </a:cubicBezTo>
                <a:cubicBezTo>
                  <a:pt x="10167" y="1631"/>
                  <a:pt x="10161" y="1631"/>
                  <a:pt x="10161" y="1636"/>
                </a:cubicBezTo>
                <a:cubicBezTo>
                  <a:pt x="10156" y="1642"/>
                  <a:pt x="10150" y="1648"/>
                  <a:pt x="10144" y="1648"/>
                </a:cubicBezTo>
                <a:cubicBezTo>
                  <a:pt x="10138" y="1648"/>
                  <a:pt x="10132" y="1648"/>
                  <a:pt x="10126" y="1642"/>
                </a:cubicBezTo>
                <a:cubicBezTo>
                  <a:pt x="10126" y="1642"/>
                  <a:pt x="10126" y="1636"/>
                  <a:pt x="10126" y="1631"/>
                </a:cubicBezTo>
                <a:cubicBezTo>
                  <a:pt x="10126" y="1625"/>
                  <a:pt x="10120" y="1625"/>
                  <a:pt x="10120" y="1619"/>
                </a:cubicBezTo>
                <a:cubicBezTo>
                  <a:pt x="10120" y="1619"/>
                  <a:pt x="10120" y="1613"/>
                  <a:pt x="10120" y="1607"/>
                </a:cubicBezTo>
                <a:cubicBezTo>
                  <a:pt x="10114" y="1613"/>
                  <a:pt x="10114" y="1613"/>
                  <a:pt x="10108" y="1613"/>
                </a:cubicBezTo>
                <a:cubicBezTo>
                  <a:pt x="10102" y="1619"/>
                  <a:pt x="10108" y="1625"/>
                  <a:pt x="10108" y="1631"/>
                </a:cubicBezTo>
                <a:cubicBezTo>
                  <a:pt x="10102" y="1631"/>
                  <a:pt x="10096" y="1631"/>
                  <a:pt x="10096" y="1631"/>
                </a:cubicBezTo>
                <a:cubicBezTo>
                  <a:pt x="10084" y="1631"/>
                  <a:pt x="10079" y="1631"/>
                  <a:pt x="10072" y="1631"/>
                </a:cubicBezTo>
                <a:cubicBezTo>
                  <a:pt x="10067" y="1648"/>
                  <a:pt x="10067" y="1648"/>
                  <a:pt x="10067" y="1648"/>
                </a:cubicBezTo>
                <a:cubicBezTo>
                  <a:pt x="10072" y="1654"/>
                  <a:pt x="10072" y="1660"/>
                  <a:pt x="10072" y="1660"/>
                </a:cubicBezTo>
                <a:cubicBezTo>
                  <a:pt x="10079" y="1666"/>
                  <a:pt x="10084" y="1660"/>
                  <a:pt x="10084" y="1660"/>
                </a:cubicBezTo>
                <a:cubicBezTo>
                  <a:pt x="10090" y="1666"/>
                  <a:pt x="10096" y="1666"/>
                  <a:pt x="10096" y="1666"/>
                </a:cubicBezTo>
                <a:cubicBezTo>
                  <a:pt x="10096" y="1672"/>
                  <a:pt x="10096" y="1678"/>
                  <a:pt x="10096" y="1678"/>
                </a:cubicBezTo>
                <a:cubicBezTo>
                  <a:pt x="10096" y="1690"/>
                  <a:pt x="10096" y="1690"/>
                  <a:pt x="10096" y="1690"/>
                </a:cubicBezTo>
                <a:cubicBezTo>
                  <a:pt x="10096" y="1696"/>
                  <a:pt x="10090" y="1696"/>
                  <a:pt x="10090" y="1702"/>
                </a:cubicBezTo>
                <a:cubicBezTo>
                  <a:pt x="10090" y="1702"/>
                  <a:pt x="10084" y="1702"/>
                  <a:pt x="10079" y="1702"/>
                </a:cubicBezTo>
                <a:cubicBezTo>
                  <a:pt x="10072" y="1696"/>
                  <a:pt x="10072" y="1690"/>
                  <a:pt x="10067" y="1690"/>
                </a:cubicBezTo>
                <a:cubicBezTo>
                  <a:pt x="10061" y="1684"/>
                  <a:pt x="10055" y="1690"/>
                  <a:pt x="10043" y="1690"/>
                </a:cubicBezTo>
                <a:cubicBezTo>
                  <a:pt x="10037" y="1690"/>
                  <a:pt x="10031" y="1684"/>
                  <a:pt x="10031" y="1684"/>
                </a:cubicBezTo>
                <a:cubicBezTo>
                  <a:pt x="10031" y="1672"/>
                  <a:pt x="10037" y="1660"/>
                  <a:pt x="10037" y="1648"/>
                </a:cubicBezTo>
                <a:cubicBezTo>
                  <a:pt x="10037" y="1642"/>
                  <a:pt x="10031" y="1642"/>
                  <a:pt x="10031" y="1636"/>
                </a:cubicBezTo>
                <a:cubicBezTo>
                  <a:pt x="10019" y="1636"/>
                  <a:pt x="10019" y="1642"/>
                  <a:pt x="10013" y="1642"/>
                </a:cubicBezTo>
                <a:cubicBezTo>
                  <a:pt x="10013" y="1678"/>
                  <a:pt x="10013" y="1678"/>
                  <a:pt x="10013" y="1678"/>
                </a:cubicBezTo>
                <a:cubicBezTo>
                  <a:pt x="10007" y="1678"/>
                  <a:pt x="10007" y="1684"/>
                  <a:pt x="10001" y="1684"/>
                </a:cubicBezTo>
                <a:cubicBezTo>
                  <a:pt x="9995" y="1684"/>
                  <a:pt x="9990" y="1678"/>
                  <a:pt x="9983" y="1678"/>
                </a:cubicBezTo>
                <a:cubicBezTo>
                  <a:pt x="9972" y="1678"/>
                  <a:pt x="9966" y="1684"/>
                  <a:pt x="9954" y="1690"/>
                </a:cubicBezTo>
                <a:cubicBezTo>
                  <a:pt x="9954" y="1690"/>
                  <a:pt x="9954" y="1696"/>
                  <a:pt x="9960" y="1702"/>
                </a:cubicBezTo>
                <a:cubicBezTo>
                  <a:pt x="9960" y="1702"/>
                  <a:pt x="9966" y="1702"/>
                  <a:pt x="9966" y="1708"/>
                </a:cubicBezTo>
                <a:cubicBezTo>
                  <a:pt x="9966" y="1708"/>
                  <a:pt x="9966" y="1714"/>
                  <a:pt x="9966" y="1720"/>
                </a:cubicBezTo>
                <a:cubicBezTo>
                  <a:pt x="9954" y="1720"/>
                  <a:pt x="9948" y="1714"/>
                  <a:pt x="9936" y="1720"/>
                </a:cubicBezTo>
                <a:cubicBezTo>
                  <a:pt x="9930" y="1720"/>
                  <a:pt x="9924" y="1720"/>
                  <a:pt x="9924" y="1720"/>
                </a:cubicBezTo>
                <a:cubicBezTo>
                  <a:pt x="9918" y="1720"/>
                  <a:pt x="9912" y="1720"/>
                  <a:pt x="9912" y="1720"/>
                </a:cubicBezTo>
                <a:cubicBezTo>
                  <a:pt x="9906" y="1720"/>
                  <a:pt x="9906" y="1725"/>
                  <a:pt x="9901" y="1725"/>
                </a:cubicBezTo>
                <a:cubicBezTo>
                  <a:pt x="9895" y="1731"/>
                  <a:pt x="9901" y="1737"/>
                  <a:pt x="9895" y="1737"/>
                </a:cubicBezTo>
                <a:cubicBezTo>
                  <a:pt x="9895" y="1743"/>
                  <a:pt x="9889" y="1743"/>
                  <a:pt x="9883" y="1743"/>
                </a:cubicBezTo>
                <a:cubicBezTo>
                  <a:pt x="9883" y="1743"/>
                  <a:pt x="9877" y="1749"/>
                  <a:pt x="9877" y="1755"/>
                </a:cubicBezTo>
                <a:cubicBezTo>
                  <a:pt x="9871" y="1755"/>
                  <a:pt x="9877" y="1761"/>
                  <a:pt x="9871" y="1767"/>
                </a:cubicBezTo>
                <a:cubicBezTo>
                  <a:pt x="9871" y="1767"/>
                  <a:pt x="9865" y="1761"/>
                  <a:pt x="9859" y="1767"/>
                </a:cubicBezTo>
                <a:cubicBezTo>
                  <a:pt x="9853" y="1767"/>
                  <a:pt x="9853" y="1773"/>
                  <a:pt x="9847" y="1779"/>
                </a:cubicBezTo>
                <a:cubicBezTo>
                  <a:pt x="9871" y="1779"/>
                  <a:pt x="9871" y="1779"/>
                  <a:pt x="9871" y="1779"/>
                </a:cubicBezTo>
                <a:cubicBezTo>
                  <a:pt x="9877" y="1779"/>
                  <a:pt x="9877" y="1779"/>
                  <a:pt x="9883" y="1773"/>
                </a:cubicBezTo>
                <a:cubicBezTo>
                  <a:pt x="9889" y="1773"/>
                  <a:pt x="9889" y="1767"/>
                  <a:pt x="9889" y="1761"/>
                </a:cubicBezTo>
                <a:cubicBezTo>
                  <a:pt x="9895" y="1761"/>
                  <a:pt x="9901" y="1761"/>
                  <a:pt x="9901" y="1755"/>
                </a:cubicBezTo>
                <a:cubicBezTo>
                  <a:pt x="9906" y="1755"/>
                  <a:pt x="9912" y="1755"/>
                  <a:pt x="9912" y="1755"/>
                </a:cubicBezTo>
                <a:cubicBezTo>
                  <a:pt x="9918" y="1755"/>
                  <a:pt x="9924" y="1755"/>
                  <a:pt x="9924" y="1755"/>
                </a:cubicBezTo>
                <a:cubicBezTo>
                  <a:pt x="9930" y="1755"/>
                  <a:pt x="9936" y="1761"/>
                  <a:pt x="9936" y="1755"/>
                </a:cubicBezTo>
                <a:cubicBezTo>
                  <a:pt x="9942" y="1755"/>
                  <a:pt x="9942" y="1749"/>
                  <a:pt x="9948" y="1749"/>
                </a:cubicBezTo>
                <a:cubicBezTo>
                  <a:pt x="9954" y="1743"/>
                  <a:pt x="9948" y="1737"/>
                  <a:pt x="9954" y="1737"/>
                </a:cubicBezTo>
                <a:cubicBezTo>
                  <a:pt x="9960" y="1737"/>
                  <a:pt x="9960" y="1737"/>
                  <a:pt x="9966" y="1737"/>
                </a:cubicBezTo>
                <a:cubicBezTo>
                  <a:pt x="9972" y="1737"/>
                  <a:pt x="9972" y="1737"/>
                  <a:pt x="9978" y="1737"/>
                </a:cubicBezTo>
                <a:cubicBezTo>
                  <a:pt x="9983" y="1737"/>
                  <a:pt x="9983" y="1731"/>
                  <a:pt x="9990" y="1725"/>
                </a:cubicBezTo>
                <a:cubicBezTo>
                  <a:pt x="10001" y="1725"/>
                  <a:pt x="10007" y="1725"/>
                  <a:pt x="10019" y="1725"/>
                </a:cubicBezTo>
                <a:cubicBezTo>
                  <a:pt x="10031" y="1725"/>
                  <a:pt x="10037" y="1725"/>
                  <a:pt x="10049" y="1725"/>
                </a:cubicBezTo>
                <a:cubicBezTo>
                  <a:pt x="10055" y="1731"/>
                  <a:pt x="10055" y="1737"/>
                  <a:pt x="10061" y="1737"/>
                </a:cubicBezTo>
                <a:cubicBezTo>
                  <a:pt x="10055" y="1749"/>
                  <a:pt x="10055" y="1749"/>
                  <a:pt x="10055" y="1749"/>
                </a:cubicBezTo>
                <a:cubicBezTo>
                  <a:pt x="10043" y="1749"/>
                  <a:pt x="10037" y="1749"/>
                  <a:pt x="10031" y="1749"/>
                </a:cubicBezTo>
                <a:cubicBezTo>
                  <a:pt x="10025" y="1749"/>
                  <a:pt x="10025" y="1749"/>
                  <a:pt x="10019" y="1749"/>
                </a:cubicBezTo>
                <a:lnTo>
                  <a:pt x="10019" y="1761"/>
                </a:lnTo>
                <a:cubicBezTo>
                  <a:pt x="10013" y="1761"/>
                  <a:pt x="10007" y="1761"/>
                  <a:pt x="10007" y="1761"/>
                </a:cubicBezTo>
                <a:cubicBezTo>
                  <a:pt x="10001" y="1761"/>
                  <a:pt x="9995" y="1761"/>
                  <a:pt x="9995" y="1761"/>
                </a:cubicBezTo>
                <a:cubicBezTo>
                  <a:pt x="9990" y="1761"/>
                  <a:pt x="9983" y="1767"/>
                  <a:pt x="9983" y="1767"/>
                </a:cubicBezTo>
                <a:cubicBezTo>
                  <a:pt x="9983" y="1773"/>
                  <a:pt x="9983" y="1779"/>
                  <a:pt x="9978" y="1779"/>
                </a:cubicBezTo>
                <a:cubicBezTo>
                  <a:pt x="9978" y="1785"/>
                  <a:pt x="9978" y="1785"/>
                  <a:pt x="9972" y="1791"/>
                </a:cubicBezTo>
                <a:cubicBezTo>
                  <a:pt x="9972" y="1797"/>
                  <a:pt x="9966" y="1791"/>
                  <a:pt x="9966" y="1797"/>
                </a:cubicBezTo>
                <a:cubicBezTo>
                  <a:pt x="9960" y="1802"/>
                  <a:pt x="9960" y="1802"/>
                  <a:pt x="9960" y="1809"/>
                </a:cubicBezTo>
                <a:cubicBezTo>
                  <a:pt x="9954" y="1814"/>
                  <a:pt x="9960" y="1814"/>
                  <a:pt x="9960" y="1820"/>
                </a:cubicBezTo>
                <a:cubicBezTo>
                  <a:pt x="9960" y="1826"/>
                  <a:pt x="9960" y="1832"/>
                  <a:pt x="9960" y="1844"/>
                </a:cubicBezTo>
                <a:cubicBezTo>
                  <a:pt x="9942" y="1844"/>
                  <a:pt x="9930" y="1838"/>
                  <a:pt x="9924" y="1850"/>
                </a:cubicBezTo>
                <a:cubicBezTo>
                  <a:pt x="9918" y="1856"/>
                  <a:pt x="9918" y="1862"/>
                  <a:pt x="9912" y="1874"/>
                </a:cubicBezTo>
                <a:cubicBezTo>
                  <a:pt x="9912" y="1874"/>
                  <a:pt x="9906" y="1874"/>
                  <a:pt x="9901" y="1880"/>
                </a:cubicBezTo>
                <a:cubicBezTo>
                  <a:pt x="9901" y="1880"/>
                  <a:pt x="9895" y="1880"/>
                  <a:pt x="9889" y="1886"/>
                </a:cubicBezTo>
                <a:cubicBezTo>
                  <a:pt x="9889" y="1886"/>
                  <a:pt x="9889" y="1891"/>
                  <a:pt x="9883" y="1897"/>
                </a:cubicBezTo>
                <a:cubicBezTo>
                  <a:pt x="9883" y="1897"/>
                  <a:pt x="9877" y="1897"/>
                  <a:pt x="9877" y="1903"/>
                </a:cubicBezTo>
                <a:cubicBezTo>
                  <a:pt x="9871" y="1903"/>
                  <a:pt x="9865" y="1909"/>
                  <a:pt x="9865" y="1909"/>
                </a:cubicBezTo>
                <a:cubicBezTo>
                  <a:pt x="9859" y="1915"/>
                  <a:pt x="9865" y="1921"/>
                  <a:pt x="9865" y="1921"/>
                </a:cubicBezTo>
                <a:cubicBezTo>
                  <a:pt x="9865" y="1927"/>
                  <a:pt x="9865" y="1933"/>
                  <a:pt x="9865" y="1933"/>
                </a:cubicBezTo>
                <a:cubicBezTo>
                  <a:pt x="9859" y="1939"/>
                  <a:pt x="9853" y="1939"/>
                  <a:pt x="9853" y="1945"/>
                </a:cubicBezTo>
                <a:cubicBezTo>
                  <a:pt x="9847" y="1951"/>
                  <a:pt x="9841" y="1951"/>
                  <a:pt x="9841" y="1957"/>
                </a:cubicBezTo>
                <a:cubicBezTo>
                  <a:pt x="9841" y="1963"/>
                  <a:pt x="9841" y="1975"/>
                  <a:pt x="9841" y="1980"/>
                </a:cubicBezTo>
                <a:cubicBezTo>
                  <a:pt x="9841" y="1986"/>
                  <a:pt x="9835" y="1986"/>
                  <a:pt x="9835" y="1992"/>
                </a:cubicBezTo>
                <a:cubicBezTo>
                  <a:pt x="9835" y="1992"/>
                  <a:pt x="9835" y="1998"/>
                  <a:pt x="9835" y="2004"/>
                </a:cubicBezTo>
                <a:cubicBezTo>
                  <a:pt x="9829" y="1992"/>
                  <a:pt x="9829" y="1992"/>
                  <a:pt x="9829" y="1992"/>
                </a:cubicBezTo>
                <a:cubicBezTo>
                  <a:pt x="9829" y="1992"/>
                  <a:pt x="9824" y="1998"/>
                  <a:pt x="9818" y="1998"/>
                </a:cubicBezTo>
                <a:cubicBezTo>
                  <a:pt x="9812" y="2004"/>
                  <a:pt x="9806" y="2004"/>
                  <a:pt x="9800" y="2010"/>
                </a:cubicBezTo>
                <a:cubicBezTo>
                  <a:pt x="9795" y="2010"/>
                  <a:pt x="9795" y="2016"/>
                  <a:pt x="9789" y="2022"/>
                </a:cubicBezTo>
                <a:cubicBezTo>
                  <a:pt x="9783" y="2022"/>
                  <a:pt x="9783" y="2028"/>
                  <a:pt x="9777" y="2028"/>
                </a:cubicBezTo>
                <a:cubicBezTo>
                  <a:pt x="9777" y="2028"/>
                  <a:pt x="9771" y="2028"/>
                  <a:pt x="9765" y="2028"/>
                </a:cubicBezTo>
                <a:cubicBezTo>
                  <a:pt x="9765" y="2028"/>
                  <a:pt x="9753" y="2034"/>
                  <a:pt x="9747" y="2034"/>
                </a:cubicBezTo>
                <a:cubicBezTo>
                  <a:pt x="9747" y="2034"/>
                  <a:pt x="9741" y="2040"/>
                  <a:pt x="9736" y="2040"/>
                </a:cubicBezTo>
                <a:cubicBezTo>
                  <a:pt x="9741" y="2057"/>
                  <a:pt x="9741" y="2057"/>
                  <a:pt x="9741" y="2057"/>
                </a:cubicBezTo>
                <a:cubicBezTo>
                  <a:pt x="9747" y="2057"/>
                  <a:pt x="9747" y="2057"/>
                  <a:pt x="9753" y="2057"/>
                </a:cubicBezTo>
                <a:cubicBezTo>
                  <a:pt x="9759" y="2057"/>
                  <a:pt x="9759" y="2057"/>
                  <a:pt x="9765" y="2057"/>
                </a:cubicBezTo>
                <a:cubicBezTo>
                  <a:pt x="9789" y="2057"/>
                  <a:pt x="9789" y="2057"/>
                  <a:pt x="9789" y="2057"/>
                </a:cubicBezTo>
                <a:cubicBezTo>
                  <a:pt x="9789" y="2063"/>
                  <a:pt x="9783" y="2063"/>
                  <a:pt x="9783" y="2069"/>
                </a:cubicBezTo>
                <a:cubicBezTo>
                  <a:pt x="9783" y="2075"/>
                  <a:pt x="9783" y="2081"/>
                  <a:pt x="9783" y="2081"/>
                </a:cubicBezTo>
                <a:cubicBezTo>
                  <a:pt x="9783" y="2087"/>
                  <a:pt x="9777" y="2087"/>
                  <a:pt x="9771" y="2087"/>
                </a:cubicBezTo>
                <a:cubicBezTo>
                  <a:pt x="9771" y="2087"/>
                  <a:pt x="9765" y="2093"/>
                  <a:pt x="9759" y="2093"/>
                </a:cubicBezTo>
                <a:cubicBezTo>
                  <a:pt x="9753" y="2093"/>
                  <a:pt x="9753" y="2099"/>
                  <a:pt x="9747" y="2105"/>
                </a:cubicBezTo>
                <a:cubicBezTo>
                  <a:pt x="9747" y="2105"/>
                  <a:pt x="9736" y="2105"/>
                  <a:pt x="9730" y="2105"/>
                </a:cubicBezTo>
                <a:cubicBezTo>
                  <a:pt x="9730" y="2111"/>
                  <a:pt x="9724" y="2111"/>
                  <a:pt x="9724" y="2117"/>
                </a:cubicBezTo>
                <a:cubicBezTo>
                  <a:pt x="9718" y="2117"/>
                  <a:pt x="9712" y="2123"/>
                  <a:pt x="9712" y="2123"/>
                </a:cubicBezTo>
                <a:cubicBezTo>
                  <a:pt x="9706" y="2129"/>
                  <a:pt x="9700" y="2129"/>
                  <a:pt x="9700" y="2129"/>
                </a:cubicBezTo>
                <a:cubicBezTo>
                  <a:pt x="9694" y="2129"/>
                  <a:pt x="9688" y="2134"/>
                  <a:pt x="9688" y="2134"/>
                </a:cubicBezTo>
                <a:cubicBezTo>
                  <a:pt x="9682" y="2141"/>
                  <a:pt x="9682" y="2146"/>
                  <a:pt x="9682" y="2146"/>
                </a:cubicBezTo>
                <a:cubicBezTo>
                  <a:pt x="9676" y="2152"/>
                  <a:pt x="9682" y="2158"/>
                  <a:pt x="9676" y="2158"/>
                </a:cubicBezTo>
                <a:cubicBezTo>
                  <a:pt x="9676" y="2164"/>
                  <a:pt x="9670" y="2170"/>
                  <a:pt x="9658" y="2170"/>
                </a:cubicBezTo>
                <a:cubicBezTo>
                  <a:pt x="9647" y="2170"/>
                  <a:pt x="9647" y="2158"/>
                  <a:pt x="9635" y="2158"/>
                </a:cubicBezTo>
                <a:cubicBezTo>
                  <a:pt x="9611" y="2158"/>
                  <a:pt x="9611" y="2158"/>
                  <a:pt x="9611" y="2158"/>
                </a:cubicBezTo>
                <a:cubicBezTo>
                  <a:pt x="9605" y="2182"/>
                  <a:pt x="9605" y="2182"/>
                  <a:pt x="9605" y="2182"/>
                </a:cubicBezTo>
                <a:cubicBezTo>
                  <a:pt x="9611" y="2188"/>
                  <a:pt x="9611" y="2194"/>
                  <a:pt x="9617" y="2200"/>
                </a:cubicBezTo>
                <a:cubicBezTo>
                  <a:pt x="9605" y="2206"/>
                  <a:pt x="9593" y="2206"/>
                  <a:pt x="9581" y="2212"/>
                </a:cubicBezTo>
                <a:cubicBezTo>
                  <a:pt x="9575" y="2212"/>
                  <a:pt x="9575" y="2212"/>
                  <a:pt x="9570" y="2212"/>
                </a:cubicBezTo>
                <a:cubicBezTo>
                  <a:pt x="9558" y="2212"/>
                  <a:pt x="9558" y="2218"/>
                  <a:pt x="9546" y="2223"/>
                </a:cubicBezTo>
                <a:cubicBezTo>
                  <a:pt x="9540" y="2223"/>
                  <a:pt x="9540" y="2229"/>
                  <a:pt x="9534" y="2229"/>
                </a:cubicBezTo>
                <a:cubicBezTo>
                  <a:pt x="9534" y="2235"/>
                  <a:pt x="9528" y="2235"/>
                  <a:pt x="9522" y="2241"/>
                </a:cubicBezTo>
                <a:cubicBezTo>
                  <a:pt x="9522" y="2241"/>
                  <a:pt x="9516" y="2235"/>
                  <a:pt x="9510" y="2241"/>
                </a:cubicBezTo>
                <a:cubicBezTo>
                  <a:pt x="9510" y="2241"/>
                  <a:pt x="9504" y="2241"/>
                  <a:pt x="9498" y="2247"/>
                </a:cubicBezTo>
                <a:cubicBezTo>
                  <a:pt x="9498" y="2247"/>
                  <a:pt x="9504" y="2253"/>
                  <a:pt x="9498" y="2259"/>
                </a:cubicBezTo>
                <a:cubicBezTo>
                  <a:pt x="9498" y="2259"/>
                  <a:pt x="9504" y="2265"/>
                  <a:pt x="9498" y="2265"/>
                </a:cubicBezTo>
                <a:cubicBezTo>
                  <a:pt x="9498" y="2271"/>
                  <a:pt x="9492" y="2277"/>
                  <a:pt x="9492" y="2277"/>
                </a:cubicBezTo>
                <a:cubicBezTo>
                  <a:pt x="9487" y="2283"/>
                  <a:pt x="9481" y="2289"/>
                  <a:pt x="9481" y="2289"/>
                </a:cubicBezTo>
                <a:cubicBezTo>
                  <a:pt x="9475" y="2289"/>
                  <a:pt x="9469" y="2289"/>
                  <a:pt x="9469" y="2289"/>
                </a:cubicBezTo>
                <a:cubicBezTo>
                  <a:pt x="9463" y="2289"/>
                  <a:pt x="9457" y="2289"/>
                  <a:pt x="9457" y="2289"/>
                </a:cubicBezTo>
                <a:cubicBezTo>
                  <a:pt x="9451" y="2289"/>
                  <a:pt x="9451" y="2295"/>
                  <a:pt x="9445" y="2295"/>
                </a:cubicBezTo>
                <a:cubicBezTo>
                  <a:pt x="9439" y="2300"/>
                  <a:pt x="9433" y="2300"/>
                  <a:pt x="9433" y="2307"/>
                </a:cubicBezTo>
                <a:cubicBezTo>
                  <a:pt x="9433" y="2307"/>
                  <a:pt x="9433" y="2312"/>
                  <a:pt x="9433" y="2318"/>
                </a:cubicBezTo>
                <a:cubicBezTo>
                  <a:pt x="9433" y="2324"/>
                  <a:pt x="9439" y="2324"/>
                  <a:pt x="9439" y="2330"/>
                </a:cubicBezTo>
                <a:cubicBezTo>
                  <a:pt x="9439" y="2330"/>
                  <a:pt x="9439" y="2336"/>
                  <a:pt x="9433" y="2342"/>
                </a:cubicBezTo>
                <a:cubicBezTo>
                  <a:pt x="9433" y="2342"/>
                  <a:pt x="9427" y="2342"/>
                  <a:pt x="9421" y="2342"/>
                </a:cubicBezTo>
                <a:cubicBezTo>
                  <a:pt x="9421" y="2348"/>
                  <a:pt x="9421" y="2348"/>
                  <a:pt x="9421" y="2354"/>
                </a:cubicBezTo>
                <a:cubicBezTo>
                  <a:pt x="9421" y="2360"/>
                  <a:pt x="9421" y="2360"/>
                  <a:pt x="9421" y="2366"/>
                </a:cubicBezTo>
                <a:cubicBezTo>
                  <a:pt x="9421" y="2372"/>
                  <a:pt x="9427" y="2378"/>
                  <a:pt x="9427" y="2384"/>
                </a:cubicBezTo>
                <a:cubicBezTo>
                  <a:pt x="9427" y="2389"/>
                  <a:pt x="9433" y="2395"/>
                  <a:pt x="9427" y="2401"/>
                </a:cubicBezTo>
                <a:cubicBezTo>
                  <a:pt x="9427" y="2407"/>
                  <a:pt x="9421" y="2401"/>
                  <a:pt x="9415" y="2401"/>
                </a:cubicBezTo>
                <a:cubicBezTo>
                  <a:pt x="9409" y="2407"/>
                  <a:pt x="9415" y="2413"/>
                  <a:pt x="9409" y="2413"/>
                </a:cubicBezTo>
                <a:cubicBezTo>
                  <a:pt x="9409" y="2437"/>
                  <a:pt x="9409" y="2437"/>
                  <a:pt x="9409" y="2437"/>
                </a:cubicBezTo>
                <a:cubicBezTo>
                  <a:pt x="9439" y="2437"/>
                  <a:pt x="9439" y="2437"/>
                  <a:pt x="9439" y="2437"/>
                </a:cubicBezTo>
                <a:cubicBezTo>
                  <a:pt x="9445" y="2437"/>
                  <a:pt x="9451" y="2431"/>
                  <a:pt x="9451" y="2431"/>
                </a:cubicBezTo>
                <a:cubicBezTo>
                  <a:pt x="9457" y="2437"/>
                  <a:pt x="9463" y="2437"/>
                  <a:pt x="9463" y="2437"/>
                </a:cubicBezTo>
                <a:cubicBezTo>
                  <a:pt x="9469" y="2443"/>
                  <a:pt x="9469" y="2449"/>
                  <a:pt x="9469" y="2449"/>
                </a:cubicBezTo>
                <a:cubicBezTo>
                  <a:pt x="9469" y="2455"/>
                  <a:pt x="9463" y="2461"/>
                  <a:pt x="9463" y="2461"/>
                </a:cubicBezTo>
                <a:cubicBezTo>
                  <a:pt x="9457" y="2466"/>
                  <a:pt x="9451" y="2461"/>
                  <a:pt x="9451" y="2466"/>
                </a:cubicBezTo>
                <a:cubicBezTo>
                  <a:pt x="9451" y="2473"/>
                  <a:pt x="9451" y="2473"/>
                  <a:pt x="9451" y="2478"/>
                </a:cubicBezTo>
                <a:cubicBezTo>
                  <a:pt x="9451" y="2484"/>
                  <a:pt x="9451" y="2484"/>
                  <a:pt x="9451" y="2490"/>
                </a:cubicBezTo>
                <a:cubicBezTo>
                  <a:pt x="9451" y="2496"/>
                  <a:pt x="9439" y="2490"/>
                  <a:pt x="9433" y="2496"/>
                </a:cubicBezTo>
                <a:cubicBezTo>
                  <a:pt x="9433" y="2502"/>
                  <a:pt x="9433" y="2502"/>
                  <a:pt x="9433" y="2508"/>
                </a:cubicBezTo>
                <a:cubicBezTo>
                  <a:pt x="9433" y="2514"/>
                  <a:pt x="9433" y="2514"/>
                  <a:pt x="9433" y="2520"/>
                </a:cubicBezTo>
                <a:cubicBezTo>
                  <a:pt x="9451" y="2520"/>
                  <a:pt x="9463" y="2520"/>
                  <a:pt x="9481" y="2526"/>
                </a:cubicBezTo>
                <a:cubicBezTo>
                  <a:pt x="9481" y="2532"/>
                  <a:pt x="9481" y="2544"/>
                  <a:pt x="9481" y="2550"/>
                </a:cubicBezTo>
                <a:cubicBezTo>
                  <a:pt x="9475" y="2555"/>
                  <a:pt x="9469" y="2555"/>
                  <a:pt x="9469" y="2561"/>
                </a:cubicBezTo>
                <a:cubicBezTo>
                  <a:pt x="9463" y="2561"/>
                  <a:pt x="9463" y="2567"/>
                  <a:pt x="9463" y="2573"/>
                </a:cubicBezTo>
                <a:lnTo>
                  <a:pt x="9469" y="2579"/>
                </a:lnTo>
                <a:cubicBezTo>
                  <a:pt x="9469" y="2585"/>
                  <a:pt x="9469" y="2585"/>
                  <a:pt x="9469" y="2591"/>
                </a:cubicBezTo>
                <a:cubicBezTo>
                  <a:pt x="9475" y="2591"/>
                  <a:pt x="9481" y="2591"/>
                  <a:pt x="9492" y="2591"/>
                </a:cubicBezTo>
                <a:cubicBezTo>
                  <a:pt x="9492" y="2591"/>
                  <a:pt x="9498" y="2591"/>
                  <a:pt x="9504" y="2591"/>
                </a:cubicBezTo>
                <a:cubicBezTo>
                  <a:pt x="9510" y="2591"/>
                  <a:pt x="9510" y="2597"/>
                  <a:pt x="9510" y="2603"/>
                </a:cubicBezTo>
                <a:cubicBezTo>
                  <a:pt x="9516" y="2603"/>
                  <a:pt x="9522" y="2609"/>
                  <a:pt x="9522" y="2615"/>
                </a:cubicBezTo>
                <a:cubicBezTo>
                  <a:pt x="9546" y="2609"/>
                  <a:pt x="9546" y="2609"/>
                  <a:pt x="9546" y="2609"/>
                </a:cubicBezTo>
                <a:cubicBezTo>
                  <a:pt x="9552" y="2609"/>
                  <a:pt x="9558" y="2609"/>
                  <a:pt x="9558" y="2609"/>
                </a:cubicBezTo>
                <a:cubicBezTo>
                  <a:pt x="9564" y="2615"/>
                  <a:pt x="9570" y="2615"/>
                  <a:pt x="9575" y="2615"/>
                </a:cubicBezTo>
                <a:cubicBezTo>
                  <a:pt x="9587" y="2615"/>
                  <a:pt x="9593" y="2615"/>
                  <a:pt x="9605" y="2609"/>
                </a:cubicBezTo>
                <a:cubicBezTo>
                  <a:pt x="9611" y="2603"/>
                  <a:pt x="9605" y="2597"/>
                  <a:pt x="9611" y="2597"/>
                </a:cubicBezTo>
                <a:cubicBezTo>
                  <a:pt x="9617" y="2597"/>
                  <a:pt x="9623" y="2597"/>
                  <a:pt x="9623" y="2597"/>
                </a:cubicBezTo>
                <a:cubicBezTo>
                  <a:pt x="9629" y="2597"/>
                  <a:pt x="9635" y="2597"/>
                  <a:pt x="9635" y="2591"/>
                </a:cubicBezTo>
                <a:cubicBezTo>
                  <a:pt x="9641" y="2591"/>
                  <a:pt x="9641" y="2585"/>
                  <a:pt x="9647" y="2585"/>
                </a:cubicBezTo>
                <a:cubicBezTo>
                  <a:pt x="9653" y="2585"/>
                  <a:pt x="9653" y="2579"/>
                  <a:pt x="9653" y="2573"/>
                </a:cubicBezTo>
                <a:cubicBezTo>
                  <a:pt x="9658" y="2567"/>
                  <a:pt x="9658" y="2567"/>
                  <a:pt x="9664" y="2561"/>
                </a:cubicBezTo>
                <a:cubicBezTo>
                  <a:pt x="9670" y="2555"/>
                  <a:pt x="9676" y="2550"/>
                  <a:pt x="9682" y="2538"/>
                </a:cubicBezTo>
                <a:cubicBezTo>
                  <a:pt x="9682" y="2538"/>
                  <a:pt x="9682" y="2532"/>
                  <a:pt x="9688" y="2526"/>
                </a:cubicBezTo>
                <a:cubicBezTo>
                  <a:pt x="9694" y="2526"/>
                  <a:pt x="9700" y="2526"/>
                  <a:pt x="9700" y="2526"/>
                </a:cubicBezTo>
                <a:cubicBezTo>
                  <a:pt x="9706" y="2526"/>
                  <a:pt x="9706" y="2526"/>
                  <a:pt x="9712" y="2526"/>
                </a:cubicBezTo>
                <a:cubicBezTo>
                  <a:pt x="9718" y="2526"/>
                  <a:pt x="9718" y="2520"/>
                  <a:pt x="9724" y="2520"/>
                </a:cubicBezTo>
                <a:cubicBezTo>
                  <a:pt x="9724" y="2496"/>
                  <a:pt x="9724" y="2496"/>
                  <a:pt x="9724" y="2496"/>
                </a:cubicBezTo>
                <a:cubicBezTo>
                  <a:pt x="9730" y="2502"/>
                  <a:pt x="9730" y="2496"/>
                  <a:pt x="9736" y="2496"/>
                </a:cubicBezTo>
                <a:cubicBezTo>
                  <a:pt x="9741" y="2502"/>
                  <a:pt x="9741" y="2502"/>
                  <a:pt x="9747" y="2502"/>
                </a:cubicBezTo>
                <a:cubicBezTo>
                  <a:pt x="9747" y="2508"/>
                  <a:pt x="9753" y="2514"/>
                  <a:pt x="9753" y="2514"/>
                </a:cubicBezTo>
                <a:cubicBezTo>
                  <a:pt x="9753" y="2520"/>
                  <a:pt x="9753" y="2526"/>
                  <a:pt x="9753" y="2526"/>
                </a:cubicBezTo>
                <a:cubicBezTo>
                  <a:pt x="9753" y="2532"/>
                  <a:pt x="9765" y="2532"/>
                  <a:pt x="9765" y="2538"/>
                </a:cubicBezTo>
                <a:cubicBezTo>
                  <a:pt x="9765" y="2544"/>
                  <a:pt x="9759" y="2555"/>
                  <a:pt x="9765" y="2561"/>
                </a:cubicBezTo>
                <a:cubicBezTo>
                  <a:pt x="9765" y="2567"/>
                  <a:pt x="9765" y="2567"/>
                  <a:pt x="9765" y="2573"/>
                </a:cubicBezTo>
                <a:cubicBezTo>
                  <a:pt x="9771" y="2579"/>
                  <a:pt x="9777" y="2579"/>
                  <a:pt x="9777" y="2579"/>
                </a:cubicBezTo>
                <a:cubicBezTo>
                  <a:pt x="9783" y="2585"/>
                  <a:pt x="9789" y="2591"/>
                  <a:pt x="9789" y="2597"/>
                </a:cubicBezTo>
                <a:cubicBezTo>
                  <a:pt x="9789" y="2603"/>
                  <a:pt x="9789" y="2603"/>
                  <a:pt x="9789" y="2603"/>
                </a:cubicBezTo>
                <a:cubicBezTo>
                  <a:pt x="9789" y="2609"/>
                  <a:pt x="9777" y="2609"/>
                  <a:pt x="9777" y="2615"/>
                </a:cubicBezTo>
                <a:cubicBezTo>
                  <a:pt x="9777" y="2621"/>
                  <a:pt x="9783" y="2627"/>
                  <a:pt x="9783" y="2627"/>
                </a:cubicBezTo>
                <a:cubicBezTo>
                  <a:pt x="9783" y="2639"/>
                  <a:pt x="9789" y="2644"/>
                  <a:pt x="9795" y="2650"/>
                </a:cubicBezTo>
                <a:cubicBezTo>
                  <a:pt x="9800" y="2650"/>
                  <a:pt x="9800" y="2650"/>
                  <a:pt x="9806" y="2650"/>
                </a:cubicBezTo>
                <a:cubicBezTo>
                  <a:pt x="9812" y="2656"/>
                  <a:pt x="9812" y="2662"/>
                  <a:pt x="9812" y="2662"/>
                </a:cubicBezTo>
                <a:cubicBezTo>
                  <a:pt x="9818" y="2668"/>
                  <a:pt x="9824" y="2668"/>
                  <a:pt x="9824" y="2674"/>
                </a:cubicBezTo>
                <a:cubicBezTo>
                  <a:pt x="9824" y="2686"/>
                  <a:pt x="9824" y="2686"/>
                  <a:pt x="9824" y="2686"/>
                </a:cubicBezTo>
                <a:cubicBezTo>
                  <a:pt x="9824" y="2698"/>
                  <a:pt x="9824" y="2698"/>
                  <a:pt x="9824" y="2698"/>
                </a:cubicBezTo>
                <a:cubicBezTo>
                  <a:pt x="9824" y="2710"/>
                  <a:pt x="9829" y="2716"/>
                  <a:pt x="9829" y="2721"/>
                </a:cubicBezTo>
                <a:cubicBezTo>
                  <a:pt x="9835" y="2727"/>
                  <a:pt x="9841" y="2727"/>
                  <a:pt x="9841" y="2727"/>
                </a:cubicBezTo>
                <a:cubicBezTo>
                  <a:pt x="9847" y="2733"/>
                  <a:pt x="9853" y="2739"/>
                  <a:pt x="9853" y="2739"/>
                </a:cubicBezTo>
                <a:cubicBezTo>
                  <a:pt x="9859" y="2745"/>
                  <a:pt x="9865" y="2745"/>
                  <a:pt x="9865" y="2751"/>
                </a:cubicBezTo>
                <a:cubicBezTo>
                  <a:pt x="9865" y="2751"/>
                  <a:pt x="9871" y="2757"/>
                  <a:pt x="9871" y="2763"/>
                </a:cubicBezTo>
                <a:cubicBezTo>
                  <a:pt x="9871" y="2763"/>
                  <a:pt x="9865" y="2769"/>
                  <a:pt x="9865" y="2775"/>
                </a:cubicBezTo>
                <a:cubicBezTo>
                  <a:pt x="9865" y="2781"/>
                  <a:pt x="9859" y="2781"/>
                  <a:pt x="9859" y="2793"/>
                </a:cubicBezTo>
                <a:cubicBezTo>
                  <a:pt x="9859" y="2799"/>
                  <a:pt x="9859" y="2799"/>
                  <a:pt x="9859" y="2799"/>
                </a:cubicBezTo>
                <a:lnTo>
                  <a:pt x="9865" y="2805"/>
                </a:lnTo>
                <a:cubicBezTo>
                  <a:pt x="9865" y="2810"/>
                  <a:pt x="9865" y="2816"/>
                  <a:pt x="9865" y="2816"/>
                </a:cubicBezTo>
                <a:cubicBezTo>
                  <a:pt x="9942" y="2816"/>
                  <a:pt x="9942" y="2816"/>
                  <a:pt x="9942" y="2816"/>
                </a:cubicBezTo>
                <a:cubicBezTo>
                  <a:pt x="9942" y="2810"/>
                  <a:pt x="9942" y="2805"/>
                  <a:pt x="9948" y="2805"/>
                </a:cubicBezTo>
                <a:cubicBezTo>
                  <a:pt x="9948" y="2799"/>
                  <a:pt x="9942" y="2793"/>
                  <a:pt x="9948" y="2793"/>
                </a:cubicBezTo>
                <a:cubicBezTo>
                  <a:pt x="9948" y="2787"/>
                  <a:pt x="9954" y="2781"/>
                  <a:pt x="9954" y="2781"/>
                </a:cubicBezTo>
                <a:cubicBezTo>
                  <a:pt x="9960" y="2775"/>
                  <a:pt x="9960" y="2769"/>
                  <a:pt x="9966" y="2769"/>
                </a:cubicBezTo>
                <a:cubicBezTo>
                  <a:pt x="9972" y="2769"/>
                  <a:pt x="9972" y="2769"/>
                  <a:pt x="9978" y="2769"/>
                </a:cubicBezTo>
                <a:cubicBezTo>
                  <a:pt x="9990" y="2769"/>
                  <a:pt x="9990" y="2769"/>
                  <a:pt x="9990" y="2769"/>
                </a:cubicBezTo>
                <a:cubicBezTo>
                  <a:pt x="9990" y="2769"/>
                  <a:pt x="9995" y="2769"/>
                  <a:pt x="10001" y="2769"/>
                </a:cubicBezTo>
                <a:cubicBezTo>
                  <a:pt x="10001" y="2769"/>
                  <a:pt x="10007" y="2775"/>
                  <a:pt x="10013" y="2775"/>
                </a:cubicBezTo>
                <a:cubicBezTo>
                  <a:pt x="10019" y="2775"/>
                  <a:pt x="10019" y="2775"/>
                  <a:pt x="10025" y="2769"/>
                </a:cubicBezTo>
                <a:cubicBezTo>
                  <a:pt x="10025" y="2769"/>
                  <a:pt x="10025" y="2763"/>
                  <a:pt x="10031" y="2757"/>
                </a:cubicBezTo>
                <a:cubicBezTo>
                  <a:pt x="10037" y="2757"/>
                  <a:pt x="10049" y="2757"/>
                  <a:pt x="10055" y="2757"/>
                </a:cubicBezTo>
                <a:cubicBezTo>
                  <a:pt x="10055" y="2721"/>
                  <a:pt x="10055" y="2721"/>
                  <a:pt x="10055" y="2721"/>
                </a:cubicBezTo>
                <a:cubicBezTo>
                  <a:pt x="10102" y="2721"/>
                  <a:pt x="10102" y="2721"/>
                  <a:pt x="10102" y="2721"/>
                </a:cubicBezTo>
                <a:cubicBezTo>
                  <a:pt x="10102" y="2716"/>
                  <a:pt x="10108" y="2716"/>
                  <a:pt x="10108" y="2710"/>
                </a:cubicBezTo>
                <a:cubicBezTo>
                  <a:pt x="10108" y="2704"/>
                  <a:pt x="10102" y="2698"/>
                  <a:pt x="10102" y="2692"/>
                </a:cubicBezTo>
                <a:cubicBezTo>
                  <a:pt x="10079" y="2692"/>
                  <a:pt x="10079" y="2692"/>
                  <a:pt x="10079" y="2692"/>
                </a:cubicBezTo>
                <a:cubicBezTo>
                  <a:pt x="10079" y="2692"/>
                  <a:pt x="10072" y="2698"/>
                  <a:pt x="10067" y="2698"/>
                </a:cubicBezTo>
                <a:cubicBezTo>
                  <a:pt x="10067" y="2698"/>
                  <a:pt x="10061" y="2698"/>
                  <a:pt x="10055" y="2698"/>
                </a:cubicBezTo>
                <a:cubicBezTo>
                  <a:pt x="10055" y="2692"/>
                  <a:pt x="10061" y="2686"/>
                  <a:pt x="10055" y="2686"/>
                </a:cubicBezTo>
                <a:cubicBezTo>
                  <a:pt x="10055" y="2680"/>
                  <a:pt x="10049" y="2686"/>
                  <a:pt x="10043" y="2680"/>
                </a:cubicBezTo>
                <a:cubicBezTo>
                  <a:pt x="10049" y="2674"/>
                  <a:pt x="10055" y="2668"/>
                  <a:pt x="10061" y="2656"/>
                </a:cubicBezTo>
                <a:lnTo>
                  <a:pt x="10067" y="2650"/>
                </a:lnTo>
                <a:cubicBezTo>
                  <a:pt x="10072" y="2639"/>
                  <a:pt x="10072" y="2632"/>
                  <a:pt x="10072" y="2627"/>
                </a:cubicBezTo>
                <a:cubicBezTo>
                  <a:pt x="10072" y="2615"/>
                  <a:pt x="10072" y="2609"/>
                  <a:pt x="10072" y="2603"/>
                </a:cubicBezTo>
                <a:cubicBezTo>
                  <a:pt x="10072" y="2597"/>
                  <a:pt x="10072" y="2591"/>
                  <a:pt x="10072" y="2591"/>
                </a:cubicBezTo>
                <a:cubicBezTo>
                  <a:pt x="10079" y="2585"/>
                  <a:pt x="10079" y="2585"/>
                  <a:pt x="10079" y="2579"/>
                </a:cubicBezTo>
                <a:cubicBezTo>
                  <a:pt x="10084" y="2573"/>
                  <a:pt x="10090" y="2573"/>
                  <a:pt x="10090" y="2573"/>
                </a:cubicBezTo>
                <a:cubicBezTo>
                  <a:pt x="10096" y="2567"/>
                  <a:pt x="10096" y="2561"/>
                  <a:pt x="10102" y="2561"/>
                </a:cubicBezTo>
                <a:cubicBezTo>
                  <a:pt x="10108" y="2561"/>
                  <a:pt x="10108" y="2561"/>
                  <a:pt x="10114" y="2561"/>
                </a:cubicBezTo>
                <a:cubicBezTo>
                  <a:pt x="10120" y="2555"/>
                  <a:pt x="10120" y="2550"/>
                  <a:pt x="10126" y="2550"/>
                </a:cubicBezTo>
                <a:cubicBezTo>
                  <a:pt x="10132" y="2550"/>
                  <a:pt x="10132" y="2550"/>
                  <a:pt x="10138" y="2550"/>
                </a:cubicBezTo>
                <a:cubicBezTo>
                  <a:pt x="10138" y="2544"/>
                  <a:pt x="10144" y="2550"/>
                  <a:pt x="10150" y="2550"/>
                </a:cubicBezTo>
                <a:cubicBezTo>
                  <a:pt x="10150" y="2544"/>
                  <a:pt x="10150" y="2538"/>
                  <a:pt x="10156" y="2538"/>
                </a:cubicBezTo>
                <a:cubicBezTo>
                  <a:pt x="10156" y="2532"/>
                  <a:pt x="10156" y="2526"/>
                  <a:pt x="10156" y="2526"/>
                </a:cubicBezTo>
                <a:cubicBezTo>
                  <a:pt x="10156" y="2520"/>
                  <a:pt x="10161" y="2520"/>
                  <a:pt x="10161" y="2514"/>
                </a:cubicBezTo>
                <a:cubicBezTo>
                  <a:pt x="10167" y="2508"/>
                  <a:pt x="10173" y="2508"/>
                  <a:pt x="10173" y="2502"/>
                </a:cubicBezTo>
                <a:cubicBezTo>
                  <a:pt x="10179" y="2502"/>
                  <a:pt x="10185" y="2502"/>
                  <a:pt x="10185" y="2496"/>
                </a:cubicBezTo>
                <a:cubicBezTo>
                  <a:pt x="10185" y="2490"/>
                  <a:pt x="10185" y="2490"/>
                  <a:pt x="10185" y="2484"/>
                </a:cubicBezTo>
                <a:cubicBezTo>
                  <a:pt x="10185" y="2473"/>
                  <a:pt x="10185" y="2473"/>
                  <a:pt x="10185" y="2473"/>
                </a:cubicBezTo>
                <a:cubicBezTo>
                  <a:pt x="10185" y="2466"/>
                  <a:pt x="10185" y="2466"/>
                  <a:pt x="10185" y="2461"/>
                </a:cubicBezTo>
                <a:cubicBezTo>
                  <a:pt x="10173" y="2461"/>
                  <a:pt x="10167" y="2461"/>
                  <a:pt x="10161" y="2461"/>
                </a:cubicBezTo>
                <a:cubicBezTo>
                  <a:pt x="10150" y="2461"/>
                  <a:pt x="10144" y="2455"/>
                  <a:pt x="10138" y="2455"/>
                </a:cubicBezTo>
                <a:cubicBezTo>
                  <a:pt x="10132" y="2455"/>
                  <a:pt x="10132" y="2461"/>
                  <a:pt x="10126" y="2461"/>
                </a:cubicBezTo>
                <a:cubicBezTo>
                  <a:pt x="10126" y="2443"/>
                  <a:pt x="10126" y="2437"/>
                  <a:pt x="10126" y="2419"/>
                </a:cubicBezTo>
                <a:cubicBezTo>
                  <a:pt x="10126" y="2419"/>
                  <a:pt x="10120" y="2413"/>
                  <a:pt x="10114" y="2413"/>
                </a:cubicBezTo>
                <a:cubicBezTo>
                  <a:pt x="10108" y="2407"/>
                  <a:pt x="10108" y="2413"/>
                  <a:pt x="10102" y="2413"/>
                </a:cubicBezTo>
                <a:cubicBezTo>
                  <a:pt x="10096" y="2407"/>
                  <a:pt x="10096" y="2407"/>
                  <a:pt x="10090" y="2401"/>
                </a:cubicBezTo>
                <a:cubicBezTo>
                  <a:pt x="10090" y="2401"/>
                  <a:pt x="10090" y="2395"/>
                  <a:pt x="10090" y="2389"/>
                </a:cubicBezTo>
                <a:cubicBezTo>
                  <a:pt x="10090" y="2300"/>
                  <a:pt x="10090" y="2300"/>
                  <a:pt x="10090" y="2300"/>
                </a:cubicBezTo>
                <a:cubicBezTo>
                  <a:pt x="10096" y="2295"/>
                  <a:pt x="10102" y="2295"/>
                  <a:pt x="10108" y="2289"/>
                </a:cubicBezTo>
                <a:cubicBezTo>
                  <a:pt x="10108" y="2289"/>
                  <a:pt x="10108" y="2283"/>
                  <a:pt x="10114" y="2277"/>
                </a:cubicBezTo>
                <a:cubicBezTo>
                  <a:pt x="10114" y="2277"/>
                  <a:pt x="10120" y="2271"/>
                  <a:pt x="10120" y="2265"/>
                </a:cubicBezTo>
                <a:cubicBezTo>
                  <a:pt x="10126" y="2265"/>
                  <a:pt x="10126" y="2259"/>
                  <a:pt x="10126" y="2259"/>
                </a:cubicBezTo>
                <a:cubicBezTo>
                  <a:pt x="10132" y="2247"/>
                  <a:pt x="10132" y="2241"/>
                  <a:pt x="10132" y="2235"/>
                </a:cubicBezTo>
                <a:cubicBezTo>
                  <a:pt x="10138" y="2229"/>
                  <a:pt x="10138" y="2223"/>
                  <a:pt x="10138" y="2223"/>
                </a:cubicBezTo>
                <a:cubicBezTo>
                  <a:pt x="10144" y="2218"/>
                  <a:pt x="10150" y="2218"/>
                  <a:pt x="10150" y="2218"/>
                </a:cubicBezTo>
                <a:cubicBezTo>
                  <a:pt x="10156" y="2218"/>
                  <a:pt x="10161" y="2218"/>
                  <a:pt x="10161" y="2218"/>
                </a:cubicBezTo>
                <a:cubicBezTo>
                  <a:pt x="10173" y="2212"/>
                  <a:pt x="10179" y="2212"/>
                  <a:pt x="10185" y="2206"/>
                </a:cubicBezTo>
                <a:cubicBezTo>
                  <a:pt x="10191" y="2200"/>
                  <a:pt x="10191" y="2200"/>
                  <a:pt x="10197" y="2194"/>
                </a:cubicBezTo>
                <a:cubicBezTo>
                  <a:pt x="10197" y="2188"/>
                  <a:pt x="10203" y="2188"/>
                  <a:pt x="10203" y="2188"/>
                </a:cubicBezTo>
                <a:cubicBezTo>
                  <a:pt x="10209" y="2182"/>
                  <a:pt x="10209" y="2176"/>
                  <a:pt x="10209" y="2176"/>
                </a:cubicBezTo>
                <a:cubicBezTo>
                  <a:pt x="10221" y="2170"/>
                  <a:pt x="10227" y="2170"/>
                  <a:pt x="10233" y="2170"/>
                </a:cubicBezTo>
                <a:cubicBezTo>
                  <a:pt x="10238" y="2170"/>
                  <a:pt x="10245" y="2170"/>
                  <a:pt x="10250" y="2170"/>
                </a:cubicBezTo>
                <a:cubicBezTo>
                  <a:pt x="10250" y="2170"/>
                  <a:pt x="10250" y="2164"/>
                  <a:pt x="10256" y="2158"/>
                </a:cubicBezTo>
                <a:cubicBezTo>
                  <a:pt x="10262" y="2158"/>
                  <a:pt x="10268" y="2152"/>
                  <a:pt x="10268" y="2152"/>
                </a:cubicBezTo>
                <a:cubicBezTo>
                  <a:pt x="10268" y="2146"/>
                  <a:pt x="10268" y="2141"/>
                  <a:pt x="10268" y="2141"/>
                </a:cubicBezTo>
                <a:cubicBezTo>
                  <a:pt x="10268" y="2134"/>
                  <a:pt x="10274" y="2129"/>
                  <a:pt x="10274" y="2129"/>
                </a:cubicBezTo>
                <a:cubicBezTo>
                  <a:pt x="10280" y="2129"/>
                  <a:pt x="10286" y="2129"/>
                  <a:pt x="10286" y="2123"/>
                </a:cubicBezTo>
                <a:cubicBezTo>
                  <a:pt x="10292" y="2123"/>
                  <a:pt x="10298" y="2123"/>
                  <a:pt x="10298" y="2123"/>
                </a:cubicBezTo>
                <a:cubicBezTo>
                  <a:pt x="10304" y="2123"/>
                  <a:pt x="10310" y="2123"/>
                  <a:pt x="10310" y="2123"/>
                </a:cubicBezTo>
                <a:cubicBezTo>
                  <a:pt x="10316" y="2123"/>
                  <a:pt x="10322" y="2123"/>
                  <a:pt x="10322" y="2117"/>
                </a:cubicBezTo>
                <a:cubicBezTo>
                  <a:pt x="10327" y="2117"/>
                  <a:pt x="10333" y="2111"/>
                  <a:pt x="10333" y="2105"/>
                </a:cubicBezTo>
                <a:cubicBezTo>
                  <a:pt x="10333" y="2093"/>
                  <a:pt x="10327" y="2093"/>
                  <a:pt x="10322" y="2087"/>
                </a:cubicBezTo>
                <a:cubicBezTo>
                  <a:pt x="10322" y="2081"/>
                  <a:pt x="10316" y="2081"/>
                  <a:pt x="10310" y="2075"/>
                </a:cubicBezTo>
                <a:cubicBezTo>
                  <a:pt x="10310" y="2075"/>
                  <a:pt x="10310" y="2069"/>
                  <a:pt x="10310" y="2063"/>
                </a:cubicBezTo>
                <a:cubicBezTo>
                  <a:pt x="10310" y="2052"/>
                  <a:pt x="10310" y="2040"/>
                  <a:pt x="10322" y="2034"/>
                </a:cubicBezTo>
                <a:cubicBezTo>
                  <a:pt x="10322" y="2028"/>
                  <a:pt x="10322" y="2022"/>
                  <a:pt x="10327" y="2022"/>
                </a:cubicBezTo>
                <a:cubicBezTo>
                  <a:pt x="10333" y="2016"/>
                  <a:pt x="10333" y="2022"/>
                  <a:pt x="10339" y="2022"/>
                </a:cubicBezTo>
                <a:cubicBezTo>
                  <a:pt x="10345" y="2016"/>
                  <a:pt x="10345" y="2016"/>
                  <a:pt x="10351" y="2010"/>
                </a:cubicBezTo>
                <a:cubicBezTo>
                  <a:pt x="10357" y="2010"/>
                  <a:pt x="10357" y="2004"/>
                  <a:pt x="10357" y="1998"/>
                </a:cubicBezTo>
                <a:cubicBezTo>
                  <a:pt x="10363" y="1986"/>
                  <a:pt x="10363" y="1980"/>
                  <a:pt x="10369" y="1975"/>
                </a:cubicBezTo>
                <a:cubicBezTo>
                  <a:pt x="10369" y="1968"/>
                  <a:pt x="10369" y="1963"/>
                  <a:pt x="10369" y="1963"/>
                </a:cubicBezTo>
                <a:cubicBezTo>
                  <a:pt x="10375" y="1957"/>
                  <a:pt x="10387" y="1957"/>
                  <a:pt x="10393" y="1957"/>
                </a:cubicBezTo>
                <a:cubicBezTo>
                  <a:pt x="10404" y="1957"/>
                  <a:pt x="10411" y="1963"/>
                  <a:pt x="10416" y="1963"/>
                </a:cubicBezTo>
                <a:cubicBezTo>
                  <a:pt x="10422" y="1963"/>
                  <a:pt x="10422" y="1963"/>
                  <a:pt x="10428" y="1963"/>
                </a:cubicBezTo>
                <a:cubicBezTo>
                  <a:pt x="10434" y="1963"/>
                  <a:pt x="10434" y="1968"/>
                  <a:pt x="10434" y="1975"/>
                </a:cubicBezTo>
                <a:cubicBezTo>
                  <a:pt x="10446" y="1980"/>
                  <a:pt x="10446" y="1986"/>
                  <a:pt x="10452" y="1998"/>
                </a:cubicBezTo>
                <a:cubicBezTo>
                  <a:pt x="10458" y="1992"/>
                  <a:pt x="10464" y="1992"/>
                  <a:pt x="10464" y="1992"/>
                </a:cubicBezTo>
                <a:cubicBezTo>
                  <a:pt x="10470" y="1992"/>
                  <a:pt x="10470" y="1986"/>
                  <a:pt x="10476" y="1980"/>
                </a:cubicBezTo>
                <a:cubicBezTo>
                  <a:pt x="10476" y="1980"/>
                  <a:pt x="10482" y="1980"/>
                  <a:pt x="10488" y="1980"/>
                </a:cubicBezTo>
                <a:cubicBezTo>
                  <a:pt x="10493" y="1980"/>
                  <a:pt x="10493" y="1986"/>
                  <a:pt x="10499" y="1986"/>
                </a:cubicBezTo>
                <a:cubicBezTo>
                  <a:pt x="10499" y="1992"/>
                  <a:pt x="10505" y="1992"/>
                  <a:pt x="10505" y="1998"/>
                </a:cubicBezTo>
                <a:cubicBezTo>
                  <a:pt x="10511" y="1998"/>
                  <a:pt x="10511" y="2004"/>
                  <a:pt x="10511" y="2010"/>
                </a:cubicBezTo>
                <a:cubicBezTo>
                  <a:pt x="10517" y="2010"/>
                  <a:pt x="10517" y="2016"/>
                  <a:pt x="10517" y="2022"/>
                </a:cubicBezTo>
                <a:cubicBezTo>
                  <a:pt x="10517" y="2057"/>
                  <a:pt x="10517" y="2057"/>
                  <a:pt x="10517" y="2057"/>
                </a:cubicBezTo>
                <a:cubicBezTo>
                  <a:pt x="10488" y="2057"/>
                  <a:pt x="10488" y="2057"/>
                  <a:pt x="10488" y="2057"/>
                </a:cubicBezTo>
                <a:cubicBezTo>
                  <a:pt x="10488" y="2069"/>
                  <a:pt x="10488" y="2075"/>
                  <a:pt x="10488" y="2093"/>
                </a:cubicBezTo>
                <a:cubicBezTo>
                  <a:pt x="10488" y="2093"/>
                  <a:pt x="10488" y="2099"/>
                  <a:pt x="10488" y="2105"/>
                </a:cubicBezTo>
                <a:cubicBezTo>
                  <a:pt x="10482" y="2111"/>
                  <a:pt x="10482" y="2117"/>
                  <a:pt x="10476" y="2123"/>
                </a:cubicBezTo>
                <a:cubicBezTo>
                  <a:pt x="10470" y="2129"/>
                  <a:pt x="10464" y="2129"/>
                  <a:pt x="10464" y="2134"/>
                </a:cubicBezTo>
                <a:cubicBezTo>
                  <a:pt x="10458" y="2141"/>
                  <a:pt x="10452" y="2141"/>
                  <a:pt x="10446" y="2141"/>
                </a:cubicBezTo>
                <a:cubicBezTo>
                  <a:pt x="10434" y="2141"/>
                  <a:pt x="10428" y="2134"/>
                  <a:pt x="10416" y="2134"/>
                </a:cubicBezTo>
                <a:cubicBezTo>
                  <a:pt x="10411" y="2134"/>
                  <a:pt x="10404" y="2141"/>
                  <a:pt x="10404" y="2141"/>
                </a:cubicBezTo>
                <a:cubicBezTo>
                  <a:pt x="10399" y="2146"/>
                  <a:pt x="10393" y="2146"/>
                  <a:pt x="10393" y="2146"/>
                </a:cubicBezTo>
                <a:cubicBezTo>
                  <a:pt x="10387" y="2152"/>
                  <a:pt x="10387" y="2158"/>
                  <a:pt x="10387" y="2158"/>
                </a:cubicBezTo>
                <a:cubicBezTo>
                  <a:pt x="10381" y="2164"/>
                  <a:pt x="10381" y="2164"/>
                  <a:pt x="10375" y="2170"/>
                </a:cubicBezTo>
                <a:cubicBezTo>
                  <a:pt x="10375" y="2176"/>
                  <a:pt x="10375" y="2176"/>
                  <a:pt x="10375" y="2182"/>
                </a:cubicBezTo>
                <a:cubicBezTo>
                  <a:pt x="10369" y="2188"/>
                  <a:pt x="10363" y="2188"/>
                  <a:pt x="10363" y="2188"/>
                </a:cubicBezTo>
                <a:cubicBezTo>
                  <a:pt x="10357" y="2194"/>
                  <a:pt x="10357" y="2194"/>
                  <a:pt x="10351" y="2200"/>
                </a:cubicBezTo>
                <a:cubicBezTo>
                  <a:pt x="10351" y="2206"/>
                  <a:pt x="10351" y="2206"/>
                  <a:pt x="10345" y="2212"/>
                </a:cubicBezTo>
                <a:cubicBezTo>
                  <a:pt x="10339" y="2212"/>
                  <a:pt x="10339" y="2212"/>
                  <a:pt x="10333" y="2218"/>
                </a:cubicBezTo>
                <a:cubicBezTo>
                  <a:pt x="10327" y="2223"/>
                  <a:pt x="10316" y="2223"/>
                  <a:pt x="10316" y="2235"/>
                </a:cubicBezTo>
                <a:cubicBezTo>
                  <a:pt x="10316" y="2253"/>
                  <a:pt x="10322" y="2259"/>
                  <a:pt x="10322" y="2277"/>
                </a:cubicBezTo>
                <a:cubicBezTo>
                  <a:pt x="10322" y="2283"/>
                  <a:pt x="10322" y="2289"/>
                  <a:pt x="10316" y="2295"/>
                </a:cubicBezTo>
                <a:cubicBezTo>
                  <a:pt x="10316" y="2300"/>
                  <a:pt x="10304" y="2300"/>
                  <a:pt x="10304" y="2312"/>
                </a:cubicBezTo>
                <a:cubicBezTo>
                  <a:pt x="10304" y="2324"/>
                  <a:pt x="10310" y="2336"/>
                  <a:pt x="10310" y="2348"/>
                </a:cubicBezTo>
                <a:cubicBezTo>
                  <a:pt x="10310" y="2360"/>
                  <a:pt x="10310" y="2360"/>
                  <a:pt x="10310" y="2360"/>
                </a:cubicBezTo>
                <a:cubicBezTo>
                  <a:pt x="10310" y="2366"/>
                  <a:pt x="10316" y="2372"/>
                  <a:pt x="10316" y="2372"/>
                </a:cubicBezTo>
                <a:cubicBezTo>
                  <a:pt x="10316" y="2384"/>
                  <a:pt x="10316" y="2389"/>
                  <a:pt x="10316" y="2401"/>
                </a:cubicBezTo>
                <a:cubicBezTo>
                  <a:pt x="10327" y="2401"/>
                  <a:pt x="10333" y="2401"/>
                  <a:pt x="10345" y="2401"/>
                </a:cubicBezTo>
                <a:cubicBezTo>
                  <a:pt x="10351" y="2401"/>
                  <a:pt x="10357" y="2407"/>
                  <a:pt x="10363" y="2413"/>
                </a:cubicBezTo>
                <a:cubicBezTo>
                  <a:pt x="10369" y="2413"/>
                  <a:pt x="10369" y="2419"/>
                  <a:pt x="10375" y="2419"/>
                </a:cubicBezTo>
                <a:cubicBezTo>
                  <a:pt x="10375" y="2425"/>
                  <a:pt x="10381" y="2431"/>
                  <a:pt x="10381" y="2431"/>
                </a:cubicBezTo>
                <a:cubicBezTo>
                  <a:pt x="10393" y="2437"/>
                  <a:pt x="10399" y="2437"/>
                  <a:pt x="10404" y="2443"/>
                </a:cubicBezTo>
                <a:cubicBezTo>
                  <a:pt x="10411" y="2443"/>
                  <a:pt x="10411" y="2449"/>
                  <a:pt x="10416" y="2449"/>
                </a:cubicBezTo>
                <a:cubicBezTo>
                  <a:pt x="10428" y="2455"/>
                  <a:pt x="10434" y="2466"/>
                  <a:pt x="10446" y="2466"/>
                </a:cubicBezTo>
                <a:cubicBezTo>
                  <a:pt x="10452" y="2466"/>
                  <a:pt x="10452" y="2466"/>
                  <a:pt x="10452" y="2466"/>
                </a:cubicBezTo>
                <a:cubicBezTo>
                  <a:pt x="10458" y="2466"/>
                  <a:pt x="10458" y="2461"/>
                  <a:pt x="10464" y="2461"/>
                </a:cubicBezTo>
                <a:cubicBezTo>
                  <a:pt x="10476" y="2455"/>
                  <a:pt x="10488" y="2437"/>
                  <a:pt x="10499" y="2437"/>
                </a:cubicBezTo>
                <a:cubicBezTo>
                  <a:pt x="10511" y="2437"/>
                  <a:pt x="10517" y="2449"/>
                  <a:pt x="10529" y="2449"/>
                </a:cubicBezTo>
                <a:cubicBezTo>
                  <a:pt x="10535" y="2449"/>
                  <a:pt x="10541" y="2443"/>
                  <a:pt x="10547" y="2443"/>
                </a:cubicBezTo>
                <a:cubicBezTo>
                  <a:pt x="10553" y="2443"/>
                  <a:pt x="10559" y="2449"/>
                  <a:pt x="10559" y="2443"/>
                </a:cubicBezTo>
                <a:cubicBezTo>
                  <a:pt x="10565" y="2443"/>
                  <a:pt x="10565" y="2443"/>
                  <a:pt x="10570" y="2437"/>
                </a:cubicBezTo>
                <a:cubicBezTo>
                  <a:pt x="10577" y="2437"/>
                  <a:pt x="10570" y="2431"/>
                  <a:pt x="10577" y="2425"/>
                </a:cubicBezTo>
                <a:cubicBezTo>
                  <a:pt x="10577" y="2425"/>
                  <a:pt x="10582" y="2425"/>
                  <a:pt x="10582" y="2419"/>
                </a:cubicBezTo>
                <a:cubicBezTo>
                  <a:pt x="10677" y="2419"/>
                  <a:pt x="10677" y="2419"/>
                  <a:pt x="10677" y="2419"/>
                </a:cubicBezTo>
                <a:cubicBezTo>
                  <a:pt x="10683" y="2419"/>
                  <a:pt x="10683" y="2413"/>
                  <a:pt x="10689" y="2413"/>
                </a:cubicBezTo>
                <a:cubicBezTo>
                  <a:pt x="10695" y="2413"/>
                  <a:pt x="10701" y="2413"/>
                  <a:pt x="10707" y="2413"/>
                </a:cubicBezTo>
                <a:cubicBezTo>
                  <a:pt x="10707" y="2413"/>
                  <a:pt x="10707" y="2407"/>
                  <a:pt x="10713" y="2413"/>
                </a:cubicBezTo>
                <a:lnTo>
                  <a:pt x="10719" y="2419"/>
                </a:lnTo>
                <a:cubicBezTo>
                  <a:pt x="10719" y="2425"/>
                  <a:pt x="10719" y="2431"/>
                  <a:pt x="10725" y="2431"/>
                </a:cubicBezTo>
                <a:cubicBezTo>
                  <a:pt x="10725" y="2437"/>
                  <a:pt x="10731" y="2437"/>
                  <a:pt x="10731" y="2437"/>
                </a:cubicBezTo>
                <a:cubicBezTo>
                  <a:pt x="10790" y="2437"/>
                  <a:pt x="10790" y="2437"/>
                  <a:pt x="10790" y="2437"/>
                </a:cubicBezTo>
                <a:cubicBezTo>
                  <a:pt x="10796" y="2449"/>
                  <a:pt x="10796" y="2449"/>
                  <a:pt x="10796" y="2449"/>
                </a:cubicBezTo>
                <a:cubicBezTo>
                  <a:pt x="10790" y="2455"/>
                  <a:pt x="10790" y="2461"/>
                  <a:pt x="10784" y="2461"/>
                </a:cubicBezTo>
                <a:cubicBezTo>
                  <a:pt x="10778" y="2461"/>
                  <a:pt x="10772" y="2461"/>
                  <a:pt x="10760" y="2461"/>
                </a:cubicBezTo>
                <a:cubicBezTo>
                  <a:pt x="10748" y="2461"/>
                  <a:pt x="10743" y="2461"/>
                  <a:pt x="10731" y="2461"/>
                </a:cubicBezTo>
                <a:lnTo>
                  <a:pt x="10725" y="2466"/>
                </a:lnTo>
                <a:cubicBezTo>
                  <a:pt x="10719" y="2466"/>
                  <a:pt x="10713" y="2473"/>
                  <a:pt x="10713" y="2473"/>
                </a:cubicBezTo>
                <a:cubicBezTo>
                  <a:pt x="10707" y="2473"/>
                  <a:pt x="10701" y="2478"/>
                  <a:pt x="10701" y="2484"/>
                </a:cubicBezTo>
                <a:cubicBezTo>
                  <a:pt x="10695" y="2484"/>
                  <a:pt x="10689" y="2484"/>
                  <a:pt x="10689" y="2490"/>
                </a:cubicBezTo>
                <a:cubicBezTo>
                  <a:pt x="10683" y="2496"/>
                  <a:pt x="10683" y="2496"/>
                  <a:pt x="10677" y="2502"/>
                </a:cubicBezTo>
                <a:cubicBezTo>
                  <a:pt x="10677" y="2508"/>
                  <a:pt x="10677" y="2508"/>
                  <a:pt x="10671" y="2514"/>
                </a:cubicBezTo>
                <a:cubicBezTo>
                  <a:pt x="10671" y="2520"/>
                  <a:pt x="10671" y="2520"/>
                  <a:pt x="10665" y="2526"/>
                </a:cubicBezTo>
                <a:cubicBezTo>
                  <a:pt x="10659" y="2526"/>
                  <a:pt x="10659" y="2526"/>
                  <a:pt x="10654" y="2526"/>
                </a:cubicBezTo>
                <a:cubicBezTo>
                  <a:pt x="10648" y="2526"/>
                  <a:pt x="10636" y="2526"/>
                  <a:pt x="10630" y="2520"/>
                </a:cubicBezTo>
                <a:cubicBezTo>
                  <a:pt x="10624" y="2520"/>
                  <a:pt x="10624" y="2514"/>
                  <a:pt x="10618" y="2508"/>
                </a:cubicBezTo>
                <a:cubicBezTo>
                  <a:pt x="10612" y="2508"/>
                  <a:pt x="10612" y="2496"/>
                  <a:pt x="10600" y="2496"/>
                </a:cubicBezTo>
                <a:cubicBezTo>
                  <a:pt x="10588" y="2496"/>
                  <a:pt x="10582" y="2508"/>
                  <a:pt x="10577" y="2508"/>
                </a:cubicBezTo>
                <a:cubicBezTo>
                  <a:pt x="10565" y="2508"/>
                  <a:pt x="10559" y="2508"/>
                  <a:pt x="10553" y="2508"/>
                </a:cubicBezTo>
                <a:cubicBezTo>
                  <a:pt x="10541" y="2508"/>
                  <a:pt x="10535" y="2502"/>
                  <a:pt x="10529" y="2502"/>
                </a:cubicBezTo>
                <a:cubicBezTo>
                  <a:pt x="10523" y="2502"/>
                  <a:pt x="10517" y="2508"/>
                  <a:pt x="10517" y="2508"/>
                </a:cubicBezTo>
                <a:cubicBezTo>
                  <a:pt x="10511" y="2508"/>
                  <a:pt x="10511" y="2514"/>
                  <a:pt x="10505" y="2514"/>
                </a:cubicBezTo>
                <a:cubicBezTo>
                  <a:pt x="10499" y="2514"/>
                  <a:pt x="10499" y="2520"/>
                  <a:pt x="10493" y="2520"/>
                </a:cubicBezTo>
                <a:cubicBezTo>
                  <a:pt x="10488" y="2520"/>
                  <a:pt x="10488" y="2520"/>
                  <a:pt x="10482" y="2520"/>
                </a:cubicBezTo>
                <a:cubicBezTo>
                  <a:pt x="10476" y="2520"/>
                  <a:pt x="10476" y="2514"/>
                  <a:pt x="10470" y="2514"/>
                </a:cubicBezTo>
                <a:cubicBezTo>
                  <a:pt x="10464" y="2514"/>
                  <a:pt x="10464" y="2520"/>
                  <a:pt x="10458" y="2520"/>
                </a:cubicBezTo>
                <a:cubicBezTo>
                  <a:pt x="10458" y="2520"/>
                  <a:pt x="10452" y="2520"/>
                  <a:pt x="10446" y="2526"/>
                </a:cubicBezTo>
                <a:cubicBezTo>
                  <a:pt x="10446" y="2526"/>
                  <a:pt x="10452" y="2532"/>
                  <a:pt x="10446" y="2538"/>
                </a:cubicBezTo>
                <a:cubicBezTo>
                  <a:pt x="10446" y="2544"/>
                  <a:pt x="10440" y="2544"/>
                  <a:pt x="10434" y="2550"/>
                </a:cubicBezTo>
                <a:cubicBezTo>
                  <a:pt x="10434" y="2550"/>
                  <a:pt x="10440" y="2561"/>
                  <a:pt x="10434" y="2561"/>
                </a:cubicBezTo>
                <a:cubicBezTo>
                  <a:pt x="10428" y="2561"/>
                  <a:pt x="10428" y="2555"/>
                  <a:pt x="10422" y="2555"/>
                </a:cubicBezTo>
                <a:cubicBezTo>
                  <a:pt x="10416" y="2555"/>
                  <a:pt x="10416" y="2555"/>
                  <a:pt x="10411" y="2555"/>
                </a:cubicBezTo>
                <a:cubicBezTo>
                  <a:pt x="10404" y="2555"/>
                  <a:pt x="10404" y="2550"/>
                  <a:pt x="10399" y="2550"/>
                </a:cubicBezTo>
                <a:cubicBezTo>
                  <a:pt x="10399" y="2544"/>
                  <a:pt x="10404" y="2538"/>
                  <a:pt x="10399" y="2538"/>
                </a:cubicBezTo>
                <a:cubicBezTo>
                  <a:pt x="10399" y="2532"/>
                  <a:pt x="10393" y="2538"/>
                  <a:pt x="10387" y="2538"/>
                </a:cubicBezTo>
                <a:cubicBezTo>
                  <a:pt x="10387" y="2538"/>
                  <a:pt x="10381" y="2538"/>
                  <a:pt x="10375" y="2538"/>
                </a:cubicBezTo>
                <a:cubicBezTo>
                  <a:pt x="10375" y="2538"/>
                  <a:pt x="10369" y="2538"/>
                  <a:pt x="10363" y="2544"/>
                </a:cubicBezTo>
                <a:cubicBezTo>
                  <a:pt x="10363" y="2544"/>
                  <a:pt x="10363" y="2550"/>
                  <a:pt x="10363" y="2555"/>
                </a:cubicBezTo>
                <a:cubicBezTo>
                  <a:pt x="10369" y="2555"/>
                  <a:pt x="10369" y="2561"/>
                  <a:pt x="10375" y="2561"/>
                </a:cubicBezTo>
                <a:cubicBezTo>
                  <a:pt x="10375" y="2561"/>
                  <a:pt x="10381" y="2561"/>
                  <a:pt x="10387" y="2561"/>
                </a:cubicBezTo>
                <a:cubicBezTo>
                  <a:pt x="10393" y="2561"/>
                  <a:pt x="10393" y="2567"/>
                  <a:pt x="10399" y="2573"/>
                </a:cubicBezTo>
                <a:cubicBezTo>
                  <a:pt x="10387" y="2573"/>
                  <a:pt x="10381" y="2567"/>
                  <a:pt x="10375" y="2573"/>
                </a:cubicBezTo>
                <a:cubicBezTo>
                  <a:pt x="10357" y="2573"/>
                  <a:pt x="10351" y="2579"/>
                  <a:pt x="10339" y="2579"/>
                </a:cubicBezTo>
                <a:cubicBezTo>
                  <a:pt x="10333" y="2585"/>
                  <a:pt x="10327" y="2585"/>
                  <a:pt x="10327" y="2585"/>
                </a:cubicBezTo>
                <a:cubicBezTo>
                  <a:pt x="10327" y="2591"/>
                  <a:pt x="10327" y="2597"/>
                  <a:pt x="10327" y="2597"/>
                </a:cubicBezTo>
                <a:cubicBezTo>
                  <a:pt x="10333" y="2609"/>
                  <a:pt x="10339" y="2615"/>
                  <a:pt x="10351" y="2615"/>
                </a:cubicBezTo>
                <a:lnTo>
                  <a:pt x="10357" y="2615"/>
                </a:lnTo>
                <a:cubicBezTo>
                  <a:pt x="10363" y="2615"/>
                  <a:pt x="10369" y="2621"/>
                  <a:pt x="10369" y="2621"/>
                </a:cubicBezTo>
                <a:cubicBezTo>
                  <a:pt x="10375" y="2621"/>
                  <a:pt x="10381" y="2621"/>
                  <a:pt x="10387" y="2621"/>
                </a:cubicBezTo>
                <a:cubicBezTo>
                  <a:pt x="10393" y="2621"/>
                  <a:pt x="10399" y="2621"/>
                  <a:pt x="10404" y="2621"/>
                </a:cubicBezTo>
                <a:cubicBezTo>
                  <a:pt x="10416" y="2615"/>
                  <a:pt x="10416" y="2603"/>
                  <a:pt x="10422" y="2597"/>
                </a:cubicBezTo>
                <a:cubicBezTo>
                  <a:pt x="10428" y="2591"/>
                  <a:pt x="10428" y="2585"/>
                  <a:pt x="10434" y="2585"/>
                </a:cubicBezTo>
                <a:cubicBezTo>
                  <a:pt x="10446" y="2585"/>
                  <a:pt x="10446" y="2585"/>
                  <a:pt x="10452" y="2591"/>
                </a:cubicBezTo>
                <a:cubicBezTo>
                  <a:pt x="10458" y="2591"/>
                  <a:pt x="10464" y="2591"/>
                  <a:pt x="10464" y="2597"/>
                </a:cubicBezTo>
                <a:cubicBezTo>
                  <a:pt x="10470" y="2597"/>
                  <a:pt x="10476" y="2603"/>
                  <a:pt x="10476" y="2603"/>
                </a:cubicBezTo>
                <a:cubicBezTo>
                  <a:pt x="10476" y="2609"/>
                  <a:pt x="10476" y="2615"/>
                  <a:pt x="10482" y="2615"/>
                </a:cubicBezTo>
                <a:cubicBezTo>
                  <a:pt x="10482" y="2621"/>
                  <a:pt x="10476" y="2627"/>
                  <a:pt x="10482" y="2627"/>
                </a:cubicBezTo>
                <a:cubicBezTo>
                  <a:pt x="10482" y="2632"/>
                  <a:pt x="10488" y="2632"/>
                  <a:pt x="10493" y="2632"/>
                </a:cubicBezTo>
                <a:lnTo>
                  <a:pt x="10499" y="2639"/>
                </a:lnTo>
                <a:cubicBezTo>
                  <a:pt x="10505" y="2639"/>
                  <a:pt x="10511" y="2644"/>
                  <a:pt x="10511" y="2650"/>
                </a:cubicBezTo>
                <a:cubicBezTo>
                  <a:pt x="10511" y="2650"/>
                  <a:pt x="10511" y="2656"/>
                  <a:pt x="10505" y="2656"/>
                </a:cubicBezTo>
                <a:cubicBezTo>
                  <a:pt x="10499" y="2668"/>
                  <a:pt x="10488" y="2668"/>
                  <a:pt x="10476" y="2674"/>
                </a:cubicBezTo>
                <a:cubicBezTo>
                  <a:pt x="10476" y="2674"/>
                  <a:pt x="10464" y="2674"/>
                  <a:pt x="10464" y="2680"/>
                </a:cubicBezTo>
                <a:cubicBezTo>
                  <a:pt x="10464" y="2680"/>
                  <a:pt x="10464" y="2686"/>
                  <a:pt x="10464" y="2692"/>
                </a:cubicBezTo>
                <a:cubicBezTo>
                  <a:pt x="10464" y="2698"/>
                  <a:pt x="10464" y="2704"/>
                  <a:pt x="10464" y="2710"/>
                </a:cubicBezTo>
                <a:cubicBezTo>
                  <a:pt x="10440" y="2710"/>
                  <a:pt x="10440" y="2710"/>
                  <a:pt x="10440" y="2710"/>
                </a:cubicBezTo>
                <a:cubicBezTo>
                  <a:pt x="10434" y="2710"/>
                  <a:pt x="10428" y="2710"/>
                  <a:pt x="10422" y="2710"/>
                </a:cubicBezTo>
                <a:cubicBezTo>
                  <a:pt x="10422" y="2704"/>
                  <a:pt x="10416" y="2704"/>
                  <a:pt x="10416" y="2704"/>
                </a:cubicBezTo>
                <a:cubicBezTo>
                  <a:pt x="10411" y="2704"/>
                  <a:pt x="10411" y="2698"/>
                  <a:pt x="10411" y="2692"/>
                </a:cubicBezTo>
                <a:cubicBezTo>
                  <a:pt x="10404" y="2692"/>
                  <a:pt x="10411" y="2686"/>
                  <a:pt x="10411" y="2680"/>
                </a:cubicBezTo>
                <a:cubicBezTo>
                  <a:pt x="10404" y="2680"/>
                  <a:pt x="10404" y="2674"/>
                  <a:pt x="10399" y="2668"/>
                </a:cubicBezTo>
                <a:cubicBezTo>
                  <a:pt x="10399" y="2668"/>
                  <a:pt x="10387" y="2674"/>
                  <a:pt x="10387" y="2668"/>
                </a:cubicBezTo>
                <a:cubicBezTo>
                  <a:pt x="10387" y="2668"/>
                  <a:pt x="10387" y="2662"/>
                  <a:pt x="10387" y="2656"/>
                </a:cubicBezTo>
                <a:lnTo>
                  <a:pt x="10387" y="2650"/>
                </a:lnTo>
                <a:cubicBezTo>
                  <a:pt x="10363" y="2650"/>
                  <a:pt x="10363" y="2650"/>
                  <a:pt x="10363" y="2650"/>
                </a:cubicBezTo>
                <a:cubicBezTo>
                  <a:pt x="10357" y="2656"/>
                  <a:pt x="10357" y="2662"/>
                  <a:pt x="10351" y="2668"/>
                </a:cubicBezTo>
                <a:cubicBezTo>
                  <a:pt x="10345" y="2674"/>
                  <a:pt x="10339" y="2674"/>
                  <a:pt x="10339" y="2680"/>
                </a:cubicBezTo>
                <a:cubicBezTo>
                  <a:pt x="10333" y="2680"/>
                  <a:pt x="10327" y="2680"/>
                  <a:pt x="10327" y="2686"/>
                </a:cubicBezTo>
                <a:cubicBezTo>
                  <a:pt x="10322" y="2686"/>
                  <a:pt x="10327" y="2692"/>
                  <a:pt x="10327" y="2698"/>
                </a:cubicBezTo>
                <a:cubicBezTo>
                  <a:pt x="10327" y="2698"/>
                  <a:pt x="10327" y="2704"/>
                  <a:pt x="10327" y="2710"/>
                </a:cubicBezTo>
                <a:cubicBezTo>
                  <a:pt x="10327" y="2710"/>
                  <a:pt x="10322" y="2716"/>
                  <a:pt x="10322" y="2721"/>
                </a:cubicBezTo>
                <a:cubicBezTo>
                  <a:pt x="10316" y="2721"/>
                  <a:pt x="10316" y="2727"/>
                  <a:pt x="10310" y="2727"/>
                </a:cubicBezTo>
                <a:cubicBezTo>
                  <a:pt x="10310" y="2733"/>
                  <a:pt x="10310" y="2739"/>
                  <a:pt x="10310" y="2739"/>
                </a:cubicBezTo>
                <a:cubicBezTo>
                  <a:pt x="10310" y="2745"/>
                  <a:pt x="10304" y="2751"/>
                  <a:pt x="10304" y="2757"/>
                </a:cubicBezTo>
                <a:cubicBezTo>
                  <a:pt x="10304" y="2763"/>
                  <a:pt x="10304" y="2769"/>
                  <a:pt x="10304" y="2775"/>
                </a:cubicBezTo>
                <a:cubicBezTo>
                  <a:pt x="10304" y="2781"/>
                  <a:pt x="10310" y="2781"/>
                  <a:pt x="10310" y="2787"/>
                </a:cubicBezTo>
                <a:cubicBezTo>
                  <a:pt x="10310" y="2793"/>
                  <a:pt x="10316" y="2793"/>
                  <a:pt x="10316" y="2799"/>
                </a:cubicBezTo>
                <a:cubicBezTo>
                  <a:pt x="10316" y="2805"/>
                  <a:pt x="10310" y="2805"/>
                  <a:pt x="10304" y="2810"/>
                </a:cubicBezTo>
                <a:cubicBezTo>
                  <a:pt x="10304" y="2816"/>
                  <a:pt x="10298" y="2816"/>
                  <a:pt x="10292" y="2822"/>
                </a:cubicBezTo>
                <a:cubicBezTo>
                  <a:pt x="10292" y="2828"/>
                  <a:pt x="10292" y="2828"/>
                  <a:pt x="10292" y="2834"/>
                </a:cubicBezTo>
                <a:cubicBezTo>
                  <a:pt x="10304" y="2846"/>
                  <a:pt x="10304" y="2846"/>
                  <a:pt x="10304" y="2846"/>
                </a:cubicBezTo>
                <a:cubicBezTo>
                  <a:pt x="10298" y="2858"/>
                  <a:pt x="10298" y="2858"/>
                  <a:pt x="10298" y="2858"/>
                </a:cubicBezTo>
                <a:cubicBezTo>
                  <a:pt x="10298" y="2858"/>
                  <a:pt x="10292" y="2858"/>
                  <a:pt x="10286" y="2858"/>
                </a:cubicBezTo>
                <a:cubicBezTo>
                  <a:pt x="10274" y="2858"/>
                  <a:pt x="10274" y="2846"/>
                  <a:pt x="10262" y="2846"/>
                </a:cubicBezTo>
                <a:cubicBezTo>
                  <a:pt x="10250" y="2846"/>
                  <a:pt x="10245" y="2846"/>
                  <a:pt x="10238" y="2846"/>
                </a:cubicBezTo>
                <a:cubicBezTo>
                  <a:pt x="10227" y="2846"/>
                  <a:pt x="10221" y="2846"/>
                  <a:pt x="10215" y="2846"/>
                </a:cubicBezTo>
                <a:cubicBezTo>
                  <a:pt x="10209" y="2846"/>
                  <a:pt x="10203" y="2846"/>
                  <a:pt x="10197" y="2852"/>
                </a:cubicBezTo>
                <a:cubicBezTo>
                  <a:pt x="10197" y="2858"/>
                  <a:pt x="10191" y="2858"/>
                  <a:pt x="10191" y="2864"/>
                </a:cubicBezTo>
                <a:cubicBezTo>
                  <a:pt x="10191" y="2870"/>
                  <a:pt x="10197" y="2870"/>
                  <a:pt x="10197" y="2876"/>
                </a:cubicBezTo>
                <a:cubicBezTo>
                  <a:pt x="10203" y="2887"/>
                  <a:pt x="10209" y="2887"/>
                  <a:pt x="10215" y="2893"/>
                </a:cubicBezTo>
                <a:cubicBezTo>
                  <a:pt x="10215" y="2905"/>
                  <a:pt x="10215" y="2905"/>
                  <a:pt x="10215" y="2905"/>
                </a:cubicBezTo>
                <a:cubicBezTo>
                  <a:pt x="10203" y="2911"/>
                  <a:pt x="10203" y="2911"/>
                  <a:pt x="10203" y="2911"/>
                </a:cubicBezTo>
                <a:cubicBezTo>
                  <a:pt x="10185" y="2899"/>
                  <a:pt x="10179" y="2893"/>
                  <a:pt x="10161" y="2882"/>
                </a:cubicBezTo>
                <a:cubicBezTo>
                  <a:pt x="10156" y="2882"/>
                  <a:pt x="10156" y="2882"/>
                  <a:pt x="10150" y="2876"/>
                </a:cubicBezTo>
                <a:cubicBezTo>
                  <a:pt x="10144" y="2870"/>
                  <a:pt x="10144" y="2864"/>
                  <a:pt x="10138" y="2864"/>
                </a:cubicBezTo>
                <a:cubicBezTo>
                  <a:pt x="10138" y="2858"/>
                  <a:pt x="10132" y="2858"/>
                  <a:pt x="10126" y="2858"/>
                </a:cubicBezTo>
                <a:cubicBezTo>
                  <a:pt x="10126" y="2858"/>
                  <a:pt x="10120" y="2864"/>
                  <a:pt x="10114" y="2864"/>
                </a:cubicBezTo>
                <a:cubicBezTo>
                  <a:pt x="10108" y="2870"/>
                  <a:pt x="10102" y="2876"/>
                  <a:pt x="10090" y="2882"/>
                </a:cubicBezTo>
                <a:cubicBezTo>
                  <a:pt x="10084" y="2882"/>
                  <a:pt x="10084" y="2887"/>
                  <a:pt x="10079" y="2887"/>
                </a:cubicBezTo>
                <a:cubicBezTo>
                  <a:pt x="10079" y="2887"/>
                  <a:pt x="10072" y="2887"/>
                  <a:pt x="10067" y="2887"/>
                </a:cubicBezTo>
                <a:cubicBezTo>
                  <a:pt x="10067" y="2893"/>
                  <a:pt x="10061" y="2893"/>
                  <a:pt x="10055" y="2893"/>
                </a:cubicBezTo>
                <a:cubicBezTo>
                  <a:pt x="10055" y="2899"/>
                  <a:pt x="10055" y="2905"/>
                  <a:pt x="10049" y="2905"/>
                </a:cubicBezTo>
                <a:cubicBezTo>
                  <a:pt x="10043" y="2911"/>
                  <a:pt x="10043" y="2911"/>
                  <a:pt x="10037" y="2917"/>
                </a:cubicBezTo>
                <a:cubicBezTo>
                  <a:pt x="10025" y="2923"/>
                  <a:pt x="10019" y="2917"/>
                  <a:pt x="10001" y="2917"/>
                </a:cubicBezTo>
                <a:cubicBezTo>
                  <a:pt x="9995" y="2917"/>
                  <a:pt x="9990" y="2917"/>
                  <a:pt x="9978" y="2923"/>
                </a:cubicBezTo>
                <a:cubicBezTo>
                  <a:pt x="9972" y="2923"/>
                  <a:pt x="9972" y="2929"/>
                  <a:pt x="9966" y="2929"/>
                </a:cubicBezTo>
                <a:cubicBezTo>
                  <a:pt x="9960" y="2935"/>
                  <a:pt x="9954" y="2935"/>
                  <a:pt x="9948" y="2935"/>
                </a:cubicBezTo>
                <a:cubicBezTo>
                  <a:pt x="9936" y="2935"/>
                  <a:pt x="9924" y="2935"/>
                  <a:pt x="9912" y="2923"/>
                </a:cubicBezTo>
                <a:cubicBezTo>
                  <a:pt x="9906" y="2911"/>
                  <a:pt x="9906" y="2899"/>
                  <a:pt x="9906" y="2882"/>
                </a:cubicBezTo>
                <a:cubicBezTo>
                  <a:pt x="9883" y="2882"/>
                  <a:pt x="9883" y="2882"/>
                  <a:pt x="9883" y="2882"/>
                </a:cubicBezTo>
                <a:cubicBezTo>
                  <a:pt x="9883" y="2887"/>
                  <a:pt x="9877" y="2887"/>
                  <a:pt x="9877" y="2887"/>
                </a:cubicBezTo>
                <a:cubicBezTo>
                  <a:pt x="9871" y="2893"/>
                  <a:pt x="9871" y="2899"/>
                  <a:pt x="9871" y="2899"/>
                </a:cubicBezTo>
                <a:cubicBezTo>
                  <a:pt x="9865" y="2899"/>
                  <a:pt x="9859" y="2899"/>
                  <a:pt x="9859" y="2899"/>
                </a:cubicBezTo>
                <a:cubicBezTo>
                  <a:pt x="9853" y="2899"/>
                  <a:pt x="9847" y="2893"/>
                  <a:pt x="9841" y="2893"/>
                </a:cubicBezTo>
                <a:cubicBezTo>
                  <a:pt x="9818" y="2893"/>
                  <a:pt x="9818" y="2893"/>
                  <a:pt x="9818" y="2893"/>
                </a:cubicBezTo>
                <a:cubicBezTo>
                  <a:pt x="9812" y="2893"/>
                  <a:pt x="9806" y="2899"/>
                  <a:pt x="9795" y="2899"/>
                </a:cubicBezTo>
                <a:cubicBezTo>
                  <a:pt x="9795" y="2911"/>
                  <a:pt x="9800" y="2917"/>
                  <a:pt x="9795" y="2935"/>
                </a:cubicBezTo>
                <a:cubicBezTo>
                  <a:pt x="9771" y="2935"/>
                  <a:pt x="9771" y="2935"/>
                  <a:pt x="9771" y="2935"/>
                </a:cubicBezTo>
                <a:cubicBezTo>
                  <a:pt x="9765" y="2935"/>
                  <a:pt x="9759" y="2935"/>
                  <a:pt x="9753" y="2929"/>
                </a:cubicBezTo>
                <a:cubicBezTo>
                  <a:pt x="9753" y="2929"/>
                  <a:pt x="9747" y="2929"/>
                  <a:pt x="9741" y="2923"/>
                </a:cubicBezTo>
                <a:cubicBezTo>
                  <a:pt x="9741" y="2911"/>
                  <a:pt x="9741" y="2905"/>
                  <a:pt x="9736" y="2893"/>
                </a:cubicBezTo>
                <a:cubicBezTo>
                  <a:pt x="9730" y="2899"/>
                  <a:pt x="9730" y="2899"/>
                  <a:pt x="9730" y="2899"/>
                </a:cubicBezTo>
                <a:cubicBezTo>
                  <a:pt x="9706" y="2899"/>
                  <a:pt x="9706" y="2899"/>
                  <a:pt x="9706" y="2899"/>
                </a:cubicBezTo>
                <a:cubicBezTo>
                  <a:pt x="9706" y="2882"/>
                  <a:pt x="9706" y="2882"/>
                  <a:pt x="9706" y="2882"/>
                </a:cubicBezTo>
                <a:cubicBezTo>
                  <a:pt x="9706" y="2876"/>
                  <a:pt x="9700" y="2876"/>
                  <a:pt x="9700" y="2870"/>
                </a:cubicBezTo>
                <a:cubicBezTo>
                  <a:pt x="9700" y="2864"/>
                  <a:pt x="9706" y="2864"/>
                  <a:pt x="9706" y="2858"/>
                </a:cubicBezTo>
                <a:cubicBezTo>
                  <a:pt x="9753" y="2858"/>
                  <a:pt x="9753" y="2858"/>
                  <a:pt x="9753" y="2858"/>
                </a:cubicBezTo>
                <a:cubicBezTo>
                  <a:pt x="9759" y="2858"/>
                  <a:pt x="9765" y="2864"/>
                  <a:pt x="9777" y="2864"/>
                </a:cubicBezTo>
                <a:cubicBezTo>
                  <a:pt x="9783" y="2864"/>
                  <a:pt x="9783" y="2870"/>
                  <a:pt x="9789" y="2876"/>
                </a:cubicBezTo>
                <a:cubicBezTo>
                  <a:pt x="9795" y="2876"/>
                  <a:pt x="9795" y="2882"/>
                  <a:pt x="9806" y="2882"/>
                </a:cubicBezTo>
                <a:cubicBezTo>
                  <a:pt x="9812" y="2882"/>
                  <a:pt x="9818" y="2876"/>
                  <a:pt x="9824" y="2876"/>
                </a:cubicBezTo>
                <a:cubicBezTo>
                  <a:pt x="9829" y="2870"/>
                  <a:pt x="9829" y="2864"/>
                  <a:pt x="9829" y="2852"/>
                </a:cubicBezTo>
                <a:cubicBezTo>
                  <a:pt x="9829" y="2840"/>
                  <a:pt x="9824" y="2834"/>
                  <a:pt x="9824" y="2822"/>
                </a:cubicBezTo>
                <a:cubicBezTo>
                  <a:pt x="9824" y="2816"/>
                  <a:pt x="9829" y="2816"/>
                  <a:pt x="9829" y="2805"/>
                </a:cubicBezTo>
                <a:cubicBezTo>
                  <a:pt x="9835" y="2799"/>
                  <a:pt x="9841" y="2799"/>
                  <a:pt x="9841" y="2793"/>
                </a:cubicBezTo>
                <a:cubicBezTo>
                  <a:pt x="9841" y="2781"/>
                  <a:pt x="9841" y="2775"/>
                  <a:pt x="9841" y="2769"/>
                </a:cubicBezTo>
                <a:cubicBezTo>
                  <a:pt x="9818" y="2769"/>
                  <a:pt x="9818" y="2769"/>
                  <a:pt x="9818" y="2769"/>
                </a:cubicBezTo>
                <a:cubicBezTo>
                  <a:pt x="9812" y="2769"/>
                  <a:pt x="9812" y="2775"/>
                  <a:pt x="9806" y="2775"/>
                </a:cubicBezTo>
                <a:cubicBezTo>
                  <a:pt x="9800" y="2775"/>
                  <a:pt x="9789" y="2769"/>
                  <a:pt x="9783" y="2775"/>
                </a:cubicBezTo>
                <a:cubicBezTo>
                  <a:pt x="9777" y="2775"/>
                  <a:pt x="9777" y="2775"/>
                  <a:pt x="9771" y="2781"/>
                </a:cubicBezTo>
                <a:cubicBezTo>
                  <a:pt x="9771" y="2781"/>
                  <a:pt x="9771" y="2787"/>
                  <a:pt x="9765" y="2793"/>
                </a:cubicBezTo>
                <a:cubicBezTo>
                  <a:pt x="9765" y="2793"/>
                  <a:pt x="9759" y="2805"/>
                  <a:pt x="9753" y="2805"/>
                </a:cubicBezTo>
                <a:cubicBezTo>
                  <a:pt x="9747" y="2805"/>
                  <a:pt x="9747" y="2805"/>
                  <a:pt x="9747" y="2805"/>
                </a:cubicBezTo>
                <a:cubicBezTo>
                  <a:pt x="9747" y="2805"/>
                  <a:pt x="9741" y="2799"/>
                  <a:pt x="9736" y="2799"/>
                </a:cubicBezTo>
                <a:cubicBezTo>
                  <a:pt x="9741" y="2787"/>
                  <a:pt x="9736" y="2781"/>
                  <a:pt x="9741" y="2775"/>
                </a:cubicBezTo>
                <a:cubicBezTo>
                  <a:pt x="9741" y="2769"/>
                  <a:pt x="9753" y="2769"/>
                  <a:pt x="9753" y="2763"/>
                </a:cubicBezTo>
                <a:cubicBezTo>
                  <a:pt x="9753" y="2763"/>
                  <a:pt x="9753" y="2757"/>
                  <a:pt x="9753" y="2751"/>
                </a:cubicBezTo>
                <a:cubicBezTo>
                  <a:pt x="9753" y="2733"/>
                  <a:pt x="9753" y="2733"/>
                  <a:pt x="9753" y="2733"/>
                </a:cubicBezTo>
                <a:cubicBezTo>
                  <a:pt x="9747" y="2739"/>
                  <a:pt x="9741" y="2739"/>
                  <a:pt x="9730" y="2739"/>
                </a:cubicBezTo>
                <a:cubicBezTo>
                  <a:pt x="9730" y="2739"/>
                  <a:pt x="9724" y="2739"/>
                  <a:pt x="9724" y="2733"/>
                </a:cubicBezTo>
                <a:cubicBezTo>
                  <a:pt x="9724" y="2727"/>
                  <a:pt x="9724" y="2727"/>
                  <a:pt x="9724" y="2721"/>
                </a:cubicBezTo>
                <a:cubicBezTo>
                  <a:pt x="9730" y="2716"/>
                  <a:pt x="9736" y="2710"/>
                  <a:pt x="9736" y="2698"/>
                </a:cubicBezTo>
                <a:cubicBezTo>
                  <a:pt x="9741" y="2698"/>
                  <a:pt x="9736" y="2692"/>
                  <a:pt x="9736" y="2686"/>
                </a:cubicBezTo>
                <a:cubicBezTo>
                  <a:pt x="9736" y="2686"/>
                  <a:pt x="9741" y="2680"/>
                  <a:pt x="9736" y="2674"/>
                </a:cubicBezTo>
                <a:cubicBezTo>
                  <a:pt x="9736" y="2668"/>
                  <a:pt x="9730" y="2668"/>
                  <a:pt x="9730" y="2662"/>
                </a:cubicBezTo>
                <a:cubicBezTo>
                  <a:pt x="9730" y="2662"/>
                  <a:pt x="9730" y="2656"/>
                  <a:pt x="9724" y="2650"/>
                </a:cubicBezTo>
                <a:cubicBezTo>
                  <a:pt x="9718" y="2650"/>
                  <a:pt x="9724" y="2644"/>
                  <a:pt x="9718" y="2644"/>
                </a:cubicBezTo>
                <a:cubicBezTo>
                  <a:pt x="9712" y="2644"/>
                  <a:pt x="9706" y="2644"/>
                  <a:pt x="9706" y="2644"/>
                </a:cubicBezTo>
                <a:cubicBezTo>
                  <a:pt x="9700" y="2644"/>
                  <a:pt x="9694" y="2650"/>
                  <a:pt x="9688" y="2650"/>
                </a:cubicBezTo>
                <a:cubicBezTo>
                  <a:pt x="9688" y="2662"/>
                  <a:pt x="9688" y="2668"/>
                  <a:pt x="9682" y="2674"/>
                </a:cubicBezTo>
                <a:cubicBezTo>
                  <a:pt x="9676" y="2686"/>
                  <a:pt x="9676" y="2692"/>
                  <a:pt x="9664" y="2698"/>
                </a:cubicBezTo>
                <a:cubicBezTo>
                  <a:pt x="9658" y="2698"/>
                  <a:pt x="9658" y="2698"/>
                  <a:pt x="9653" y="2698"/>
                </a:cubicBezTo>
                <a:cubicBezTo>
                  <a:pt x="9647" y="2698"/>
                  <a:pt x="9641" y="2698"/>
                  <a:pt x="9641" y="2698"/>
                </a:cubicBezTo>
                <a:cubicBezTo>
                  <a:pt x="9635" y="2698"/>
                  <a:pt x="9629" y="2704"/>
                  <a:pt x="9629" y="2710"/>
                </a:cubicBezTo>
                <a:cubicBezTo>
                  <a:pt x="9629" y="2716"/>
                  <a:pt x="9635" y="2721"/>
                  <a:pt x="9635" y="2727"/>
                </a:cubicBezTo>
                <a:cubicBezTo>
                  <a:pt x="9635" y="2733"/>
                  <a:pt x="9635" y="2733"/>
                  <a:pt x="9635" y="2733"/>
                </a:cubicBezTo>
                <a:cubicBezTo>
                  <a:pt x="9635" y="2739"/>
                  <a:pt x="9635" y="2745"/>
                  <a:pt x="9629" y="2745"/>
                </a:cubicBezTo>
                <a:cubicBezTo>
                  <a:pt x="9629" y="2745"/>
                  <a:pt x="9623" y="2745"/>
                  <a:pt x="9617" y="2745"/>
                </a:cubicBezTo>
                <a:cubicBezTo>
                  <a:pt x="9617" y="2751"/>
                  <a:pt x="9611" y="2751"/>
                  <a:pt x="9605" y="2751"/>
                </a:cubicBezTo>
                <a:cubicBezTo>
                  <a:pt x="9593" y="2757"/>
                  <a:pt x="9587" y="2763"/>
                  <a:pt x="9587" y="2775"/>
                </a:cubicBezTo>
                <a:cubicBezTo>
                  <a:pt x="9587" y="2787"/>
                  <a:pt x="9593" y="2793"/>
                  <a:pt x="9599" y="2805"/>
                </a:cubicBezTo>
                <a:cubicBezTo>
                  <a:pt x="9599" y="2810"/>
                  <a:pt x="9605" y="2810"/>
                  <a:pt x="9605" y="2816"/>
                </a:cubicBezTo>
                <a:cubicBezTo>
                  <a:pt x="9611" y="2816"/>
                  <a:pt x="9617" y="2816"/>
                  <a:pt x="9617" y="2816"/>
                </a:cubicBezTo>
                <a:cubicBezTo>
                  <a:pt x="9623" y="2822"/>
                  <a:pt x="9623" y="2822"/>
                  <a:pt x="9629" y="2828"/>
                </a:cubicBezTo>
                <a:cubicBezTo>
                  <a:pt x="9629" y="2828"/>
                  <a:pt x="9629" y="2834"/>
                  <a:pt x="9629" y="2840"/>
                </a:cubicBezTo>
                <a:cubicBezTo>
                  <a:pt x="9629" y="2840"/>
                  <a:pt x="9617" y="2846"/>
                  <a:pt x="9617" y="2852"/>
                </a:cubicBezTo>
                <a:cubicBezTo>
                  <a:pt x="9617" y="2858"/>
                  <a:pt x="9623" y="2858"/>
                  <a:pt x="9623" y="2864"/>
                </a:cubicBezTo>
                <a:cubicBezTo>
                  <a:pt x="9623" y="2876"/>
                  <a:pt x="9623" y="2876"/>
                  <a:pt x="9623" y="2876"/>
                </a:cubicBezTo>
                <a:cubicBezTo>
                  <a:pt x="9623" y="2882"/>
                  <a:pt x="9617" y="2882"/>
                  <a:pt x="9617" y="2893"/>
                </a:cubicBezTo>
                <a:cubicBezTo>
                  <a:pt x="9617" y="2893"/>
                  <a:pt x="9617" y="2893"/>
                  <a:pt x="9617" y="2899"/>
                </a:cubicBezTo>
                <a:cubicBezTo>
                  <a:pt x="9617" y="2905"/>
                  <a:pt x="9617" y="2905"/>
                  <a:pt x="9623" y="2911"/>
                </a:cubicBezTo>
                <a:cubicBezTo>
                  <a:pt x="9623" y="2917"/>
                  <a:pt x="9629" y="2917"/>
                  <a:pt x="9629" y="2923"/>
                </a:cubicBezTo>
                <a:cubicBezTo>
                  <a:pt x="9635" y="2929"/>
                  <a:pt x="9641" y="2935"/>
                  <a:pt x="9641" y="2947"/>
                </a:cubicBezTo>
                <a:cubicBezTo>
                  <a:pt x="9641" y="2965"/>
                  <a:pt x="9641" y="2965"/>
                  <a:pt x="9641" y="2965"/>
                </a:cubicBezTo>
                <a:cubicBezTo>
                  <a:pt x="9623" y="2965"/>
                  <a:pt x="9623" y="2965"/>
                  <a:pt x="9623" y="2965"/>
                </a:cubicBezTo>
                <a:cubicBezTo>
                  <a:pt x="9617" y="2965"/>
                  <a:pt x="9611" y="2971"/>
                  <a:pt x="9605" y="2971"/>
                </a:cubicBezTo>
                <a:cubicBezTo>
                  <a:pt x="9593" y="2971"/>
                  <a:pt x="9587" y="2971"/>
                  <a:pt x="9575" y="2971"/>
                </a:cubicBezTo>
                <a:cubicBezTo>
                  <a:pt x="9564" y="2971"/>
                  <a:pt x="9564" y="2971"/>
                  <a:pt x="9564" y="2971"/>
                </a:cubicBezTo>
                <a:cubicBezTo>
                  <a:pt x="9558" y="2971"/>
                  <a:pt x="9552" y="2971"/>
                  <a:pt x="9546" y="2971"/>
                </a:cubicBezTo>
                <a:cubicBezTo>
                  <a:pt x="9534" y="2971"/>
                  <a:pt x="9528" y="2971"/>
                  <a:pt x="9516" y="2971"/>
                </a:cubicBezTo>
                <a:cubicBezTo>
                  <a:pt x="9504" y="2971"/>
                  <a:pt x="9498" y="2971"/>
                  <a:pt x="9492" y="2971"/>
                </a:cubicBezTo>
                <a:cubicBezTo>
                  <a:pt x="9487" y="2976"/>
                  <a:pt x="9492" y="2982"/>
                  <a:pt x="9487" y="2982"/>
                </a:cubicBezTo>
                <a:cubicBezTo>
                  <a:pt x="9481" y="2988"/>
                  <a:pt x="9481" y="2988"/>
                  <a:pt x="9475" y="2988"/>
                </a:cubicBezTo>
                <a:cubicBezTo>
                  <a:pt x="9469" y="2994"/>
                  <a:pt x="9457" y="2988"/>
                  <a:pt x="9451" y="2994"/>
                </a:cubicBezTo>
                <a:cubicBezTo>
                  <a:pt x="9445" y="3000"/>
                  <a:pt x="9451" y="3006"/>
                  <a:pt x="9445" y="3006"/>
                </a:cubicBezTo>
                <a:cubicBezTo>
                  <a:pt x="9445" y="3012"/>
                  <a:pt x="9445" y="3012"/>
                  <a:pt x="9439" y="3018"/>
                </a:cubicBezTo>
                <a:cubicBezTo>
                  <a:pt x="9433" y="3030"/>
                  <a:pt x="9427" y="3036"/>
                  <a:pt x="9415" y="3036"/>
                </a:cubicBezTo>
                <a:cubicBezTo>
                  <a:pt x="9409" y="3036"/>
                  <a:pt x="9409" y="3030"/>
                  <a:pt x="9403" y="3030"/>
                </a:cubicBezTo>
                <a:cubicBezTo>
                  <a:pt x="9392" y="3030"/>
                  <a:pt x="9392" y="3030"/>
                  <a:pt x="9392" y="3030"/>
                </a:cubicBezTo>
                <a:cubicBezTo>
                  <a:pt x="9380" y="3030"/>
                  <a:pt x="9380" y="3030"/>
                  <a:pt x="9380" y="3030"/>
                </a:cubicBezTo>
                <a:cubicBezTo>
                  <a:pt x="9380" y="3030"/>
                  <a:pt x="9374" y="3036"/>
                  <a:pt x="9368" y="3036"/>
                </a:cubicBezTo>
                <a:cubicBezTo>
                  <a:pt x="9368" y="3036"/>
                  <a:pt x="9362" y="3030"/>
                  <a:pt x="9356" y="3030"/>
                </a:cubicBezTo>
                <a:cubicBezTo>
                  <a:pt x="9356" y="3054"/>
                  <a:pt x="9356" y="3054"/>
                  <a:pt x="9356" y="3054"/>
                </a:cubicBezTo>
                <a:cubicBezTo>
                  <a:pt x="9380" y="3065"/>
                  <a:pt x="9380" y="3065"/>
                  <a:pt x="9380" y="3065"/>
                </a:cubicBezTo>
                <a:cubicBezTo>
                  <a:pt x="9380" y="3101"/>
                  <a:pt x="9380" y="3101"/>
                  <a:pt x="9380" y="3101"/>
                </a:cubicBezTo>
                <a:cubicBezTo>
                  <a:pt x="9374" y="3101"/>
                  <a:pt x="9368" y="3101"/>
                  <a:pt x="9362" y="3101"/>
                </a:cubicBezTo>
                <a:cubicBezTo>
                  <a:pt x="9362" y="3101"/>
                  <a:pt x="9356" y="3107"/>
                  <a:pt x="9350" y="3107"/>
                </a:cubicBezTo>
                <a:cubicBezTo>
                  <a:pt x="9350" y="3107"/>
                  <a:pt x="9344" y="3107"/>
                  <a:pt x="9344" y="3113"/>
                </a:cubicBezTo>
                <a:cubicBezTo>
                  <a:pt x="9338" y="3113"/>
                  <a:pt x="9332" y="3119"/>
                  <a:pt x="9332" y="3119"/>
                </a:cubicBezTo>
                <a:cubicBezTo>
                  <a:pt x="9321" y="3125"/>
                  <a:pt x="9315" y="3131"/>
                  <a:pt x="9309" y="3137"/>
                </a:cubicBezTo>
                <a:cubicBezTo>
                  <a:pt x="9303" y="3137"/>
                  <a:pt x="9303" y="3142"/>
                  <a:pt x="9297" y="3148"/>
                </a:cubicBezTo>
                <a:cubicBezTo>
                  <a:pt x="9291" y="3148"/>
                  <a:pt x="9291" y="3154"/>
                  <a:pt x="9285" y="3154"/>
                </a:cubicBezTo>
                <a:cubicBezTo>
                  <a:pt x="9273" y="3154"/>
                  <a:pt x="9273" y="3154"/>
                  <a:pt x="9273" y="3154"/>
                </a:cubicBezTo>
                <a:cubicBezTo>
                  <a:pt x="9261" y="3154"/>
                  <a:pt x="9249" y="3154"/>
                  <a:pt x="9237" y="3154"/>
                </a:cubicBezTo>
                <a:cubicBezTo>
                  <a:pt x="9237" y="3225"/>
                  <a:pt x="9237" y="3225"/>
                  <a:pt x="9237" y="3225"/>
                </a:cubicBezTo>
                <a:cubicBezTo>
                  <a:pt x="9220" y="3225"/>
                  <a:pt x="9208" y="3225"/>
                  <a:pt x="9190" y="3225"/>
                </a:cubicBezTo>
                <a:lnTo>
                  <a:pt x="9184" y="3231"/>
                </a:lnTo>
                <a:cubicBezTo>
                  <a:pt x="9178" y="3231"/>
                  <a:pt x="9172" y="3231"/>
                  <a:pt x="9172" y="3231"/>
                </a:cubicBezTo>
                <a:cubicBezTo>
                  <a:pt x="9172" y="3267"/>
                  <a:pt x="9172" y="3267"/>
                  <a:pt x="9172" y="3267"/>
                </a:cubicBezTo>
                <a:cubicBezTo>
                  <a:pt x="9131" y="3267"/>
                  <a:pt x="9131" y="3267"/>
                  <a:pt x="9131" y="3267"/>
                </a:cubicBezTo>
                <a:cubicBezTo>
                  <a:pt x="9125" y="3267"/>
                  <a:pt x="9119" y="3261"/>
                  <a:pt x="9113" y="3261"/>
                </a:cubicBezTo>
                <a:cubicBezTo>
                  <a:pt x="9107" y="3261"/>
                  <a:pt x="9101" y="3261"/>
                  <a:pt x="9095" y="3261"/>
                </a:cubicBezTo>
                <a:cubicBezTo>
                  <a:pt x="9089" y="3261"/>
                  <a:pt x="9083" y="3261"/>
                  <a:pt x="9077" y="3261"/>
                </a:cubicBezTo>
                <a:cubicBezTo>
                  <a:pt x="9077" y="3255"/>
                  <a:pt x="9083" y="3249"/>
                  <a:pt x="9077" y="3249"/>
                </a:cubicBezTo>
                <a:cubicBezTo>
                  <a:pt x="9077" y="3243"/>
                  <a:pt x="9071" y="3237"/>
                  <a:pt x="9066" y="3237"/>
                </a:cubicBezTo>
                <a:cubicBezTo>
                  <a:pt x="9060" y="3237"/>
                  <a:pt x="9054" y="3237"/>
                  <a:pt x="9048" y="3237"/>
                </a:cubicBezTo>
                <a:cubicBezTo>
                  <a:pt x="9048" y="3273"/>
                  <a:pt x="9048" y="3273"/>
                  <a:pt x="9048" y="3273"/>
                </a:cubicBezTo>
                <a:cubicBezTo>
                  <a:pt x="9054" y="3279"/>
                  <a:pt x="9060" y="3279"/>
                  <a:pt x="9071" y="3279"/>
                </a:cubicBezTo>
                <a:cubicBezTo>
                  <a:pt x="9060" y="3303"/>
                  <a:pt x="9060" y="3303"/>
                  <a:pt x="9060" y="3303"/>
                </a:cubicBezTo>
                <a:cubicBezTo>
                  <a:pt x="9066" y="3314"/>
                  <a:pt x="9066" y="3314"/>
                  <a:pt x="9066" y="3314"/>
                </a:cubicBezTo>
                <a:cubicBezTo>
                  <a:pt x="9066" y="3332"/>
                  <a:pt x="9066" y="3332"/>
                  <a:pt x="9066" y="3332"/>
                </a:cubicBezTo>
                <a:cubicBezTo>
                  <a:pt x="9048" y="3332"/>
                  <a:pt x="9042" y="3332"/>
                  <a:pt x="9030" y="3332"/>
                </a:cubicBezTo>
                <a:cubicBezTo>
                  <a:pt x="9024" y="3332"/>
                  <a:pt x="9018" y="3326"/>
                  <a:pt x="9018" y="3326"/>
                </a:cubicBezTo>
                <a:cubicBezTo>
                  <a:pt x="9012" y="3326"/>
                  <a:pt x="9006" y="3326"/>
                  <a:pt x="9006" y="3326"/>
                </a:cubicBezTo>
                <a:cubicBezTo>
                  <a:pt x="9000" y="3326"/>
                  <a:pt x="9000" y="3326"/>
                  <a:pt x="8994" y="3326"/>
                </a:cubicBezTo>
                <a:cubicBezTo>
                  <a:pt x="8989" y="3326"/>
                  <a:pt x="8982" y="3326"/>
                  <a:pt x="8977" y="3326"/>
                </a:cubicBezTo>
                <a:cubicBezTo>
                  <a:pt x="8977" y="3326"/>
                  <a:pt x="8971" y="3320"/>
                  <a:pt x="8965" y="3320"/>
                </a:cubicBezTo>
                <a:cubicBezTo>
                  <a:pt x="8965" y="3314"/>
                  <a:pt x="8965" y="3309"/>
                  <a:pt x="8959" y="3309"/>
                </a:cubicBezTo>
                <a:cubicBezTo>
                  <a:pt x="8953" y="3309"/>
                  <a:pt x="8947" y="3314"/>
                  <a:pt x="8941" y="3314"/>
                </a:cubicBezTo>
                <a:cubicBezTo>
                  <a:pt x="8935" y="3314"/>
                  <a:pt x="8929" y="3314"/>
                  <a:pt x="8929" y="3314"/>
                </a:cubicBezTo>
                <a:cubicBezTo>
                  <a:pt x="8917" y="3314"/>
                  <a:pt x="8911" y="3320"/>
                  <a:pt x="8905" y="3326"/>
                </a:cubicBezTo>
                <a:cubicBezTo>
                  <a:pt x="8900" y="3326"/>
                  <a:pt x="8894" y="3326"/>
                  <a:pt x="8894" y="3332"/>
                </a:cubicBezTo>
                <a:cubicBezTo>
                  <a:pt x="8894" y="3338"/>
                  <a:pt x="8888" y="3338"/>
                  <a:pt x="8888" y="3344"/>
                </a:cubicBezTo>
                <a:cubicBezTo>
                  <a:pt x="8888" y="3350"/>
                  <a:pt x="8894" y="3350"/>
                  <a:pt x="8894" y="3356"/>
                </a:cubicBezTo>
                <a:cubicBezTo>
                  <a:pt x="8900" y="3356"/>
                  <a:pt x="8905" y="3356"/>
                  <a:pt x="8905" y="3356"/>
                </a:cubicBezTo>
                <a:cubicBezTo>
                  <a:pt x="8911" y="3356"/>
                  <a:pt x="8911" y="3362"/>
                  <a:pt x="8917" y="3368"/>
                </a:cubicBezTo>
                <a:cubicBezTo>
                  <a:pt x="8917" y="3368"/>
                  <a:pt x="8923" y="3368"/>
                  <a:pt x="8929" y="3374"/>
                </a:cubicBezTo>
                <a:cubicBezTo>
                  <a:pt x="8929" y="3374"/>
                  <a:pt x="8935" y="3380"/>
                  <a:pt x="8941" y="3380"/>
                </a:cubicBezTo>
                <a:cubicBezTo>
                  <a:pt x="8947" y="3380"/>
                  <a:pt x="8953" y="3380"/>
                  <a:pt x="8965" y="3380"/>
                </a:cubicBezTo>
                <a:cubicBezTo>
                  <a:pt x="8977" y="3380"/>
                  <a:pt x="8977" y="3380"/>
                  <a:pt x="8977" y="3380"/>
                </a:cubicBezTo>
                <a:cubicBezTo>
                  <a:pt x="8982" y="3380"/>
                  <a:pt x="8982" y="3386"/>
                  <a:pt x="8989" y="3386"/>
                </a:cubicBezTo>
                <a:cubicBezTo>
                  <a:pt x="8994" y="3391"/>
                  <a:pt x="8994" y="3391"/>
                  <a:pt x="9000" y="3397"/>
                </a:cubicBezTo>
                <a:cubicBezTo>
                  <a:pt x="9000" y="3397"/>
                  <a:pt x="9006" y="3397"/>
                  <a:pt x="9012" y="3403"/>
                </a:cubicBezTo>
                <a:cubicBezTo>
                  <a:pt x="9012" y="3403"/>
                  <a:pt x="9018" y="3409"/>
                  <a:pt x="9018" y="3415"/>
                </a:cubicBezTo>
                <a:cubicBezTo>
                  <a:pt x="9024" y="3421"/>
                  <a:pt x="9036" y="3427"/>
                  <a:pt x="9042" y="3433"/>
                </a:cubicBezTo>
                <a:cubicBezTo>
                  <a:pt x="9042" y="3492"/>
                  <a:pt x="9042" y="3492"/>
                  <a:pt x="9042" y="3492"/>
                </a:cubicBezTo>
                <a:cubicBezTo>
                  <a:pt x="9048" y="3498"/>
                  <a:pt x="9048" y="3498"/>
                  <a:pt x="9048" y="3504"/>
                </a:cubicBezTo>
                <a:cubicBezTo>
                  <a:pt x="9054" y="3504"/>
                  <a:pt x="9060" y="3510"/>
                  <a:pt x="9060" y="3510"/>
                </a:cubicBezTo>
                <a:cubicBezTo>
                  <a:pt x="9071" y="3516"/>
                  <a:pt x="9077" y="3516"/>
                  <a:pt x="9083" y="3522"/>
                </a:cubicBezTo>
                <a:cubicBezTo>
                  <a:pt x="9089" y="3522"/>
                  <a:pt x="9095" y="3534"/>
                  <a:pt x="9095" y="3540"/>
                </a:cubicBezTo>
                <a:cubicBezTo>
                  <a:pt x="9095" y="3546"/>
                  <a:pt x="9089" y="3552"/>
                  <a:pt x="9089" y="3557"/>
                </a:cubicBezTo>
                <a:cubicBezTo>
                  <a:pt x="9089" y="3563"/>
                  <a:pt x="9083" y="3569"/>
                  <a:pt x="9083" y="3575"/>
                </a:cubicBezTo>
                <a:cubicBezTo>
                  <a:pt x="9083" y="3593"/>
                  <a:pt x="9089" y="3599"/>
                  <a:pt x="9095" y="3617"/>
                </a:cubicBezTo>
                <a:cubicBezTo>
                  <a:pt x="9095" y="3623"/>
                  <a:pt x="9095" y="3629"/>
                  <a:pt x="9095" y="3635"/>
                </a:cubicBezTo>
                <a:cubicBezTo>
                  <a:pt x="9095" y="3641"/>
                  <a:pt x="9095" y="3646"/>
                  <a:pt x="9095" y="3652"/>
                </a:cubicBezTo>
                <a:cubicBezTo>
                  <a:pt x="9089" y="3664"/>
                  <a:pt x="9071" y="3664"/>
                  <a:pt x="9060" y="3676"/>
                </a:cubicBezTo>
                <a:cubicBezTo>
                  <a:pt x="9060" y="3676"/>
                  <a:pt x="9060" y="3682"/>
                  <a:pt x="9060" y="3688"/>
                </a:cubicBezTo>
                <a:cubicBezTo>
                  <a:pt x="9054" y="3688"/>
                  <a:pt x="9054" y="3688"/>
                  <a:pt x="9048" y="3694"/>
                </a:cubicBezTo>
                <a:cubicBezTo>
                  <a:pt x="9036" y="3700"/>
                  <a:pt x="9030" y="3706"/>
                  <a:pt x="9012" y="3706"/>
                </a:cubicBezTo>
                <a:cubicBezTo>
                  <a:pt x="9000" y="3706"/>
                  <a:pt x="9000" y="3706"/>
                  <a:pt x="9000" y="3706"/>
                </a:cubicBezTo>
                <a:cubicBezTo>
                  <a:pt x="8994" y="3706"/>
                  <a:pt x="8994" y="3700"/>
                  <a:pt x="8989" y="3700"/>
                </a:cubicBezTo>
                <a:cubicBezTo>
                  <a:pt x="8982" y="3700"/>
                  <a:pt x="8977" y="3694"/>
                  <a:pt x="8965" y="3694"/>
                </a:cubicBezTo>
                <a:lnTo>
                  <a:pt x="8959" y="3694"/>
                </a:lnTo>
                <a:cubicBezTo>
                  <a:pt x="8947" y="3694"/>
                  <a:pt x="8941" y="3694"/>
                  <a:pt x="8929" y="3694"/>
                </a:cubicBezTo>
                <a:cubicBezTo>
                  <a:pt x="8923" y="3694"/>
                  <a:pt x="8923" y="3688"/>
                  <a:pt x="8917" y="3682"/>
                </a:cubicBezTo>
                <a:cubicBezTo>
                  <a:pt x="8911" y="3682"/>
                  <a:pt x="8911" y="3676"/>
                  <a:pt x="8905" y="3670"/>
                </a:cubicBezTo>
                <a:cubicBezTo>
                  <a:pt x="8900" y="3670"/>
                  <a:pt x="8900" y="3670"/>
                  <a:pt x="8894" y="3670"/>
                </a:cubicBezTo>
                <a:cubicBezTo>
                  <a:pt x="8793" y="3670"/>
                  <a:pt x="8793" y="3670"/>
                  <a:pt x="8793" y="3670"/>
                </a:cubicBezTo>
                <a:cubicBezTo>
                  <a:pt x="8781" y="3670"/>
                  <a:pt x="8775" y="3664"/>
                  <a:pt x="8763" y="3664"/>
                </a:cubicBezTo>
                <a:cubicBezTo>
                  <a:pt x="8757" y="3664"/>
                  <a:pt x="8751" y="3670"/>
                  <a:pt x="8745" y="3664"/>
                </a:cubicBezTo>
                <a:cubicBezTo>
                  <a:pt x="8739" y="3664"/>
                  <a:pt x="8739" y="3652"/>
                  <a:pt x="8734" y="3652"/>
                </a:cubicBezTo>
                <a:cubicBezTo>
                  <a:pt x="8727" y="3652"/>
                  <a:pt x="8727" y="3652"/>
                  <a:pt x="8727" y="3652"/>
                </a:cubicBezTo>
                <a:cubicBezTo>
                  <a:pt x="8722" y="3658"/>
                  <a:pt x="8716" y="3658"/>
                  <a:pt x="8716" y="3658"/>
                </a:cubicBezTo>
                <a:cubicBezTo>
                  <a:pt x="8710" y="3664"/>
                  <a:pt x="8716" y="3670"/>
                  <a:pt x="8716" y="3670"/>
                </a:cubicBezTo>
                <a:cubicBezTo>
                  <a:pt x="8710" y="3676"/>
                  <a:pt x="8710" y="3682"/>
                  <a:pt x="8710" y="3682"/>
                </a:cubicBezTo>
                <a:cubicBezTo>
                  <a:pt x="8650" y="3682"/>
                  <a:pt x="8650" y="3682"/>
                  <a:pt x="8650" y="3682"/>
                </a:cubicBezTo>
                <a:cubicBezTo>
                  <a:pt x="8645" y="3694"/>
                  <a:pt x="8645" y="3694"/>
                  <a:pt x="8645" y="3694"/>
                </a:cubicBezTo>
                <a:cubicBezTo>
                  <a:pt x="8650" y="3700"/>
                  <a:pt x="8650" y="3706"/>
                  <a:pt x="8650" y="3706"/>
                </a:cubicBezTo>
                <a:cubicBezTo>
                  <a:pt x="8657" y="3712"/>
                  <a:pt x="8662" y="3712"/>
                  <a:pt x="8662" y="3718"/>
                </a:cubicBezTo>
                <a:cubicBezTo>
                  <a:pt x="8668" y="3718"/>
                  <a:pt x="8668" y="3723"/>
                  <a:pt x="8668" y="3730"/>
                </a:cubicBezTo>
                <a:cubicBezTo>
                  <a:pt x="8668" y="3741"/>
                  <a:pt x="8668" y="3741"/>
                  <a:pt x="8662" y="3747"/>
                </a:cubicBezTo>
                <a:cubicBezTo>
                  <a:pt x="8662" y="3759"/>
                  <a:pt x="8657" y="3765"/>
                  <a:pt x="8657" y="3777"/>
                </a:cubicBezTo>
                <a:cubicBezTo>
                  <a:pt x="8657" y="3783"/>
                  <a:pt x="8657" y="3789"/>
                  <a:pt x="8657" y="3801"/>
                </a:cubicBezTo>
                <a:cubicBezTo>
                  <a:pt x="8662" y="3801"/>
                  <a:pt x="8662" y="3807"/>
                  <a:pt x="8662" y="3807"/>
                </a:cubicBezTo>
                <a:cubicBezTo>
                  <a:pt x="8668" y="3812"/>
                  <a:pt x="8674" y="3818"/>
                  <a:pt x="8674" y="3824"/>
                </a:cubicBezTo>
                <a:cubicBezTo>
                  <a:pt x="8674" y="3889"/>
                  <a:pt x="8674" y="3889"/>
                  <a:pt x="8674" y="3889"/>
                </a:cubicBezTo>
                <a:cubicBezTo>
                  <a:pt x="8674" y="3895"/>
                  <a:pt x="8674" y="3895"/>
                  <a:pt x="8668" y="3901"/>
                </a:cubicBezTo>
                <a:cubicBezTo>
                  <a:pt x="8668" y="3907"/>
                  <a:pt x="8662" y="3907"/>
                  <a:pt x="8657" y="3907"/>
                </a:cubicBezTo>
                <a:cubicBezTo>
                  <a:pt x="8657" y="3913"/>
                  <a:pt x="8657" y="3919"/>
                  <a:pt x="8650" y="3919"/>
                </a:cubicBezTo>
                <a:cubicBezTo>
                  <a:pt x="8645" y="3931"/>
                  <a:pt x="8639" y="3943"/>
                  <a:pt x="8639" y="3955"/>
                </a:cubicBezTo>
                <a:cubicBezTo>
                  <a:pt x="8639" y="3961"/>
                  <a:pt x="8639" y="3961"/>
                  <a:pt x="8639" y="3967"/>
                </a:cubicBezTo>
                <a:cubicBezTo>
                  <a:pt x="8639" y="3973"/>
                  <a:pt x="8645" y="3973"/>
                  <a:pt x="8650" y="3978"/>
                </a:cubicBezTo>
                <a:cubicBezTo>
                  <a:pt x="8650" y="3990"/>
                  <a:pt x="8650" y="3990"/>
                  <a:pt x="8650" y="3990"/>
                </a:cubicBezTo>
                <a:cubicBezTo>
                  <a:pt x="8657" y="3996"/>
                  <a:pt x="8662" y="3996"/>
                  <a:pt x="8662" y="4002"/>
                </a:cubicBezTo>
                <a:cubicBezTo>
                  <a:pt x="8662" y="4014"/>
                  <a:pt x="8662" y="4014"/>
                  <a:pt x="8662" y="4014"/>
                </a:cubicBezTo>
                <a:cubicBezTo>
                  <a:pt x="8662" y="4026"/>
                  <a:pt x="8662" y="4026"/>
                  <a:pt x="8662" y="4026"/>
                </a:cubicBezTo>
                <a:cubicBezTo>
                  <a:pt x="8662" y="4032"/>
                  <a:pt x="8657" y="4032"/>
                  <a:pt x="8650" y="4038"/>
                </a:cubicBezTo>
                <a:cubicBezTo>
                  <a:pt x="8650" y="4044"/>
                  <a:pt x="8650" y="4050"/>
                  <a:pt x="8650" y="4055"/>
                </a:cubicBezTo>
                <a:cubicBezTo>
                  <a:pt x="8650" y="4067"/>
                  <a:pt x="8650" y="4073"/>
                  <a:pt x="8650" y="4085"/>
                </a:cubicBezTo>
                <a:cubicBezTo>
                  <a:pt x="8686" y="4085"/>
                  <a:pt x="8686" y="4085"/>
                  <a:pt x="8686" y="4085"/>
                </a:cubicBezTo>
                <a:cubicBezTo>
                  <a:pt x="8698" y="4085"/>
                  <a:pt x="8704" y="4079"/>
                  <a:pt x="8716" y="4079"/>
                </a:cubicBezTo>
                <a:cubicBezTo>
                  <a:pt x="8716" y="4079"/>
                  <a:pt x="8722" y="4079"/>
                  <a:pt x="8727" y="4085"/>
                </a:cubicBezTo>
                <a:cubicBezTo>
                  <a:pt x="8727" y="4085"/>
                  <a:pt x="8727" y="4091"/>
                  <a:pt x="8734" y="4097"/>
                </a:cubicBezTo>
                <a:cubicBezTo>
                  <a:pt x="8739" y="4097"/>
                  <a:pt x="8745" y="4097"/>
                  <a:pt x="8751" y="4097"/>
                </a:cubicBezTo>
                <a:cubicBezTo>
                  <a:pt x="8763" y="4097"/>
                  <a:pt x="8769" y="4091"/>
                  <a:pt x="8781" y="4091"/>
                </a:cubicBezTo>
                <a:cubicBezTo>
                  <a:pt x="8787" y="4091"/>
                  <a:pt x="8787" y="4097"/>
                  <a:pt x="8793" y="4097"/>
                </a:cubicBezTo>
                <a:cubicBezTo>
                  <a:pt x="8793" y="4097"/>
                  <a:pt x="8799" y="4103"/>
                  <a:pt x="8805" y="4103"/>
                </a:cubicBezTo>
                <a:cubicBezTo>
                  <a:pt x="8805" y="4103"/>
                  <a:pt x="8811" y="4103"/>
                  <a:pt x="8811" y="4109"/>
                </a:cubicBezTo>
                <a:cubicBezTo>
                  <a:pt x="8823" y="4109"/>
                  <a:pt x="8823" y="4109"/>
                  <a:pt x="8823" y="4109"/>
                </a:cubicBezTo>
                <a:cubicBezTo>
                  <a:pt x="8828" y="4115"/>
                  <a:pt x="8828" y="4121"/>
                  <a:pt x="8834" y="4121"/>
                </a:cubicBezTo>
                <a:cubicBezTo>
                  <a:pt x="8834" y="4127"/>
                  <a:pt x="8840" y="4133"/>
                  <a:pt x="8840" y="4133"/>
                </a:cubicBezTo>
                <a:cubicBezTo>
                  <a:pt x="8846" y="4139"/>
                  <a:pt x="8840" y="4144"/>
                  <a:pt x="8846" y="4144"/>
                </a:cubicBezTo>
                <a:cubicBezTo>
                  <a:pt x="8846" y="4150"/>
                  <a:pt x="8852" y="4150"/>
                  <a:pt x="8858" y="4156"/>
                </a:cubicBezTo>
                <a:cubicBezTo>
                  <a:pt x="8864" y="4139"/>
                  <a:pt x="8864" y="4139"/>
                  <a:pt x="8864" y="4139"/>
                </a:cubicBezTo>
                <a:cubicBezTo>
                  <a:pt x="8852" y="4139"/>
                  <a:pt x="8852" y="4139"/>
                  <a:pt x="8852" y="4139"/>
                </a:cubicBezTo>
                <a:cubicBezTo>
                  <a:pt x="8852" y="4139"/>
                  <a:pt x="8858" y="4133"/>
                  <a:pt x="8864" y="4133"/>
                </a:cubicBezTo>
                <a:cubicBezTo>
                  <a:pt x="8870" y="4133"/>
                  <a:pt x="8876" y="4133"/>
                  <a:pt x="8888" y="4133"/>
                </a:cubicBezTo>
                <a:cubicBezTo>
                  <a:pt x="8894" y="4133"/>
                  <a:pt x="8900" y="4127"/>
                  <a:pt x="8905" y="4127"/>
                </a:cubicBezTo>
                <a:cubicBezTo>
                  <a:pt x="8911" y="4127"/>
                  <a:pt x="8917" y="4121"/>
                  <a:pt x="8917" y="4115"/>
                </a:cubicBezTo>
                <a:cubicBezTo>
                  <a:pt x="8929" y="4109"/>
                  <a:pt x="8935" y="4109"/>
                  <a:pt x="8941" y="4103"/>
                </a:cubicBezTo>
                <a:cubicBezTo>
                  <a:pt x="8947" y="4097"/>
                  <a:pt x="8947" y="4091"/>
                  <a:pt x="8953" y="4091"/>
                </a:cubicBezTo>
                <a:cubicBezTo>
                  <a:pt x="8959" y="4085"/>
                  <a:pt x="8965" y="4079"/>
                  <a:pt x="8977" y="4079"/>
                </a:cubicBezTo>
                <a:cubicBezTo>
                  <a:pt x="8982" y="4079"/>
                  <a:pt x="8989" y="4079"/>
                  <a:pt x="9000" y="4079"/>
                </a:cubicBezTo>
                <a:cubicBezTo>
                  <a:pt x="9006" y="4079"/>
                  <a:pt x="9006" y="4073"/>
                  <a:pt x="9012" y="4073"/>
                </a:cubicBezTo>
                <a:cubicBezTo>
                  <a:pt x="9018" y="4073"/>
                  <a:pt x="9018" y="4073"/>
                  <a:pt x="9024" y="4067"/>
                </a:cubicBezTo>
                <a:cubicBezTo>
                  <a:pt x="9036" y="4062"/>
                  <a:pt x="9036" y="4055"/>
                  <a:pt x="9042" y="4044"/>
                </a:cubicBezTo>
                <a:cubicBezTo>
                  <a:pt x="9054" y="4032"/>
                  <a:pt x="9060" y="4026"/>
                  <a:pt x="9077" y="4020"/>
                </a:cubicBezTo>
                <a:cubicBezTo>
                  <a:pt x="9083" y="4020"/>
                  <a:pt x="9089" y="4014"/>
                  <a:pt x="9101" y="4014"/>
                </a:cubicBezTo>
                <a:cubicBezTo>
                  <a:pt x="9113" y="4014"/>
                  <a:pt x="9119" y="4014"/>
                  <a:pt x="9137" y="4014"/>
                </a:cubicBezTo>
                <a:cubicBezTo>
                  <a:pt x="9143" y="4014"/>
                  <a:pt x="9148" y="4014"/>
                  <a:pt x="9160" y="4014"/>
                </a:cubicBezTo>
                <a:cubicBezTo>
                  <a:pt x="9160" y="3973"/>
                  <a:pt x="9160" y="3973"/>
                  <a:pt x="9160" y="3973"/>
                </a:cubicBezTo>
                <a:cubicBezTo>
                  <a:pt x="9160" y="3967"/>
                  <a:pt x="9154" y="3967"/>
                  <a:pt x="9154" y="3961"/>
                </a:cubicBezTo>
                <a:cubicBezTo>
                  <a:pt x="9148" y="3961"/>
                  <a:pt x="9148" y="3955"/>
                  <a:pt x="9143" y="3955"/>
                </a:cubicBezTo>
                <a:cubicBezTo>
                  <a:pt x="9137" y="3949"/>
                  <a:pt x="9131" y="3949"/>
                  <a:pt x="9131" y="3943"/>
                </a:cubicBezTo>
                <a:cubicBezTo>
                  <a:pt x="9131" y="3937"/>
                  <a:pt x="9131" y="3931"/>
                  <a:pt x="9131" y="3925"/>
                </a:cubicBezTo>
                <a:cubicBezTo>
                  <a:pt x="9137" y="3919"/>
                  <a:pt x="9137" y="3919"/>
                  <a:pt x="9143" y="3913"/>
                </a:cubicBezTo>
                <a:cubicBezTo>
                  <a:pt x="9148" y="3901"/>
                  <a:pt x="9148" y="3895"/>
                  <a:pt x="9154" y="3884"/>
                </a:cubicBezTo>
                <a:cubicBezTo>
                  <a:pt x="9160" y="3878"/>
                  <a:pt x="9160" y="3878"/>
                  <a:pt x="9160" y="3878"/>
                </a:cubicBezTo>
                <a:cubicBezTo>
                  <a:pt x="9166" y="3872"/>
                  <a:pt x="9166" y="3866"/>
                  <a:pt x="9166" y="3866"/>
                </a:cubicBezTo>
                <a:cubicBezTo>
                  <a:pt x="9172" y="3860"/>
                  <a:pt x="9172" y="3854"/>
                  <a:pt x="9172" y="3854"/>
                </a:cubicBezTo>
                <a:cubicBezTo>
                  <a:pt x="9178" y="3848"/>
                  <a:pt x="9178" y="3854"/>
                  <a:pt x="9184" y="3854"/>
                </a:cubicBezTo>
                <a:cubicBezTo>
                  <a:pt x="9190" y="3848"/>
                  <a:pt x="9202" y="3854"/>
                  <a:pt x="9208" y="3848"/>
                </a:cubicBezTo>
                <a:cubicBezTo>
                  <a:pt x="9214" y="3848"/>
                  <a:pt x="9214" y="3842"/>
                  <a:pt x="9214" y="3836"/>
                </a:cubicBezTo>
                <a:cubicBezTo>
                  <a:pt x="9220" y="3836"/>
                  <a:pt x="9220" y="3830"/>
                  <a:pt x="9226" y="3824"/>
                </a:cubicBezTo>
                <a:cubicBezTo>
                  <a:pt x="9226" y="3824"/>
                  <a:pt x="9232" y="3824"/>
                  <a:pt x="9237" y="3824"/>
                </a:cubicBezTo>
                <a:cubicBezTo>
                  <a:pt x="9237" y="3824"/>
                  <a:pt x="9243" y="3824"/>
                  <a:pt x="9249" y="3824"/>
                </a:cubicBezTo>
                <a:cubicBezTo>
                  <a:pt x="9249" y="3824"/>
                  <a:pt x="9249" y="3812"/>
                  <a:pt x="9255" y="3812"/>
                </a:cubicBezTo>
                <a:cubicBezTo>
                  <a:pt x="9261" y="3812"/>
                  <a:pt x="9261" y="3812"/>
                  <a:pt x="9267" y="3812"/>
                </a:cubicBezTo>
                <a:cubicBezTo>
                  <a:pt x="9273" y="3812"/>
                  <a:pt x="9273" y="3807"/>
                  <a:pt x="9279" y="3807"/>
                </a:cubicBezTo>
                <a:cubicBezTo>
                  <a:pt x="9291" y="3807"/>
                  <a:pt x="9297" y="3807"/>
                  <a:pt x="9315" y="3807"/>
                </a:cubicBezTo>
                <a:cubicBezTo>
                  <a:pt x="9321" y="3807"/>
                  <a:pt x="9326" y="3807"/>
                  <a:pt x="9338" y="3807"/>
                </a:cubicBezTo>
                <a:cubicBezTo>
                  <a:pt x="9338" y="3771"/>
                  <a:pt x="9338" y="3771"/>
                  <a:pt x="9338" y="3771"/>
                </a:cubicBezTo>
                <a:cubicBezTo>
                  <a:pt x="9338" y="3759"/>
                  <a:pt x="9338" y="3759"/>
                  <a:pt x="9338" y="3759"/>
                </a:cubicBezTo>
                <a:cubicBezTo>
                  <a:pt x="9332" y="3747"/>
                  <a:pt x="9332" y="3741"/>
                  <a:pt x="9332" y="3735"/>
                </a:cubicBezTo>
                <a:cubicBezTo>
                  <a:pt x="9332" y="3730"/>
                  <a:pt x="9332" y="3730"/>
                  <a:pt x="9332" y="3723"/>
                </a:cubicBezTo>
                <a:cubicBezTo>
                  <a:pt x="9332" y="3712"/>
                  <a:pt x="9332" y="3706"/>
                  <a:pt x="9332" y="3700"/>
                </a:cubicBezTo>
                <a:cubicBezTo>
                  <a:pt x="9332" y="3694"/>
                  <a:pt x="9338" y="3694"/>
                  <a:pt x="9338" y="3688"/>
                </a:cubicBezTo>
                <a:cubicBezTo>
                  <a:pt x="9344" y="3682"/>
                  <a:pt x="9350" y="3682"/>
                  <a:pt x="9362" y="3682"/>
                </a:cubicBezTo>
                <a:cubicBezTo>
                  <a:pt x="9368" y="3682"/>
                  <a:pt x="9374" y="3676"/>
                  <a:pt x="9380" y="3676"/>
                </a:cubicBezTo>
                <a:cubicBezTo>
                  <a:pt x="9392" y="3676"/>
                  <a:pt x="9398" y="3682"/>
                  <a:pt x="9409" y="3682"/>
                </a:cubicBezTo>
                <a:cubicBezTo>
                  <a:pt x="9409" y="3682"/>
                  <a:pt x="9415" y="3682"/>
                  <a:pt x="9421" y="3682"/>
                </a:cubicBezTo>
                <a:cubicBezTo>
                  <a:pt x="9433" y="3688"/>
                  <a:pt x="9439" y="3694"/>
                  <a:pt x="9451" y="3700"/>
                </a:cubicBezTo>
                <a:cubicBezTo>
                  <a:pt x="9463" y="3706"/>
                  <a:pt x="9469" y="3706"/>
                  <a:pt x="9481" y="3706"/>
                </a:cubicBezTo>
                <a:cubicBezTo>
                  <a:pt x="9498" y="3706"/>
                  <a:pt x="9498" y="3706"/>
                  <a:pt x="9498" y="3706"/>
                </a:cubicBezTo>
                <a:cubicBezTo>
                  <a:pt x="9504" y="3706"/>
                  <a:pt x="9504" y="3700"/>
                  <a:pt x="9510" y="3700"/>
                </a:cubicBezTo>
                <a:cubicBezTo>
                  <a:pt x="9516" y="3700"/>
                  <a:pt x="9516" y="3706"/>
                  <a:pt x="9522" y="3706"/>
                </a:cubicBezTo>
                <a:cubicBezTo>
                  <a:pt x="9522" y="3694"/>
                  <a:pt x="9522" y="3688"/>
                  <a:pt x="9522" y="3682"/>
                </a:cubicBezTo>
                <a:cubicBezTo>
                  <a:pt x="9522" y="3682"/>
                  <a:pt x="9522" y="3676"/>
                  <a:pt x="9522" y="3670"/>
                </a:cubicBezTo>
                <a:cubicBezTo>
                  <a:pt x="9528" y="3670"/>
                  <a:pt x="9534" y="3664"/>
                  <a:pt x="9534" y="3664"/>
                </a:cubicBezTo>
                <a:cubicBezTo>
                  <a:pt x="9540" y="3658"/>
                  <a:pt x="9540" y="3652"/>
                  <a:pt x="9546" y="3652"/>
                </a:cubicBezTo>
                <a:cubicBezTo>
                  <a:pt x="9546" y="3652"/>
                  <a:pt x="9552" y="3652"/>
                  <a:pt x="9558" y="3652"/>
                </a:cubicBezTo>
                <a:cubicBezTo>
                  <a:pt x="9570" y="3652"/>
                  <a:pt x="9570" y="3652"/>
                  <a:pt x="9570" y="3652"/>
                </a:cubicBezTo>
                <a:cubicBezTo>
                  <a:pt x="9575" y="3652"/>
                  <a:pt x="9581" y="3652"/>
                  <a:pt x="9587" y="3652"/>
                </a:cubicBezTo>
                <a:cubicBezTo>
                  <a:pt x="9593" y="3652"/>
                  <a:pt x="9593" y="3646"/>
                  <a:pt x="9599" y="3646"/>
                </a:cubicBezTo>
                <a:cubicBezTo>
                  <a:pt x="9605" y="3641"/>
                  <a:pt x="9611" y="3641"/>
                  <a:pt x="9611" y="3635"/>
                </a:cubicBezTo>
                <a:cubicBezTo>
                  <a:pt x="9617" y="3635"/>
                  <a:pt x="9617" y="3629"/>
                  <a:pt x="9623" y="3629"/>
                </a:cubicBezTo>
                <a:cubicBezTo>
                  <a:pt x="9629" y="3623"/>
                  <a:pt x="9629" y="3617"/>
                  <a:pt x="9635" y="3617"/>
                </a:cubicBezTo>
                <a:cubicBezTo>
                  <a:pt x="9641" y="3617"/>
                  <a:pt x="9641" y="3617"/>
                  <a:pt x="9647" y="3617"/>
                </a:cubicBezTo>
                <a:cubicBezTo>
                  <a:pt x="9658" y="3617"/>
                  <a:pt x="9664" y="3623"/>
                  <a:pt x="9670" y="3629"/>
                </a:cubicBezTo>
                <a:cubicBezTo>
                  <a:pt x="9676" y="3635"/>
                  <a:pt x="9682" y="3641"/>
                  <a:pt x="9688" y="3652"/>
                </a:cubicBezTo>
                <a:cubicBezTo>
                  <a:pt x="9700" y="3658"/>
                  <a:pt x="9706" y="3670"/>
                  <a:pt x="9712" y="3682"/>
                </a:cubicBezTo>
                <a:cubicBezTo>
                  <a:pt x="9712" y="3688"/>
                  <a:pt x="9712" y="3694"/>
                  <a:pt x="9712" y="3694"/>
                </a:cubicBezTo>
                <a:cubicBezTo>
                  <a:pt x="9712" y="3700"/>
                  <a:pt x="9718" y="3700"/>
                  <a:pt x="9724" y="3706"/>
                </a:cubicBezTo>
                <a:cubicBezTo>
                  <a:pt x="9724" y="3712"/>
                  <a:pt x="9724" y="3718"/>
                  <a:pt x="9730" y="3718"/>
                </a:cubicBezTo>
                <a:cubicBezTo>
                  <a:pt x="9736" y="3718"/>
                  <a:pt x="9736" y="3723"/>
                  <a:pt x="9741" y="3723"/>
                </a:cubicBezTo>
                <a:cubicBezTo>
                  <a:pt x="9753" y="3730"/>
                  <a:pt x="9753" y="3730"/>
                  <a:pt x="9753" y="3730"/>
                </a:cubicBezTo>
                <a:cubicBezTo>
                  <a:pt x="9759" y="3730"/>
                  <a:pt x="9759" y="3735"/>
                  <a:pt x="9765" y="3735"/>
                </a:cubicBezTo>
                <a:cubicBezTo>
                  <a:pt x="9771" y="3735"/>
                  <a:pt x="9771" y="3741"/>
                  <a:pt x="9777" y="3747"/>
                </a:cubicBezTo>
                <a:cubicBezTo>
                  <a:pt x="9777" y="3747"/>
                  <a:pt x="9777" y="3753"/>
                  <a:pt x="9777" y="3759"/>
                </a:cubicBezTo>
                <a:cubicBezTo>
                  <a:pt x="9783" y="3765"/>
                  <a:pt x="9789" y="3765"/>
                  <a:pt x="9795" y="3765"/>
                </a:cubicBezTo>
                <a:cubicBezTo>
                  <a:pt x="9795" y="3771"/>
                  <a:pt x="9795" y="3777"/>
                  <a:pt x="9800" y="3777"/>
                </a:cubicBezTo>
                <a:cubicBezTo>
                  <a:pt x="9806" y="3783"/>
                  <a:pt x="9806" y="3783"/>
                  <a:pt x="9812" y="3783"/>
                </a:cubicBezTo>
                <a:cubicBezTo>
                  <a:pt x="9818" y="3789"/>
                  <a:pt x="9818" y="3789"/>
                  <a:pt x="9824" y="3795"/>
                </a:cubicBezTo>
                <a:cubicBezTo>
                  <a:pt x="9824" y="3795"/>
                  <a:pt x="9829" y="3801"/>
                  <a:pt x="9835" y="3801"/>
                </a:cubicBezTo>
                <a:cubicBezTo>
                  <a:pt x="9841" y="3807"/>
                  <a:pt x="9841" y="3807"/>
                  <a:pt x="9847" y="3812"/>
                </a:cubicBezTo>
                <a:cubicBezTo>
                  <a:pt x="9847" y="3812"/>
                  <a:pt x="9853" y="3818"/>
                  <a:pt x="9859" y="3818"/>
                </a:cubicBezTo>
                <a:cubicBezTo>
                  <a:pt x="9871" y="3818"/>
                  <a:pt x="9877" y="3824"/>
                  <a:pt x="9883" y="3824"/>
                </a:cubicBezTo>
                <a:cubicBezTo>
                  <a:pt x="9889" y="3824"/>
                  <a:pt x="9895" y="3824"/>
                  <a:pt x="9895" y="3824"/>
                </a:cubicBezTo>
                <a:cubicBezTo>
                  <a:pt x="9901" y="3830"/>
                  <a:pt x="9906" y="3830"/>
                  <a:pt x="9906" y="3830"/>
                </a:cubicBezTo>
                <a:cubicBezTo>
                  <a:pt x="9912" y="3836"/>
                  <a:pt x="9912" y="3842"/>
                  <a:pt x="9912" y="3842"/>
                </a:cubicBezTo>
                <a:cubicBezTo>
                  <a:pt x="9924" y="3854"/>
                  <a:pt x="9930" y="3866"/>
                  <a:pt x="9942" y="3878"/>
                </a:cubicBezTo>
                <a:cubicBezTo>
                  <a:pt x="9948" y="3878"/>
                  <a:pt x="9948" y="3878"/>
                  <a:pt x="9954" y="3878"/>
                </a:cubicBezTo>
                <a:cubicBezTo>
                  <a:pt x="9960" y="3878"/>
                  <a:pt x="9960" y="3884"/>
                  <a:pt x="9966" y="3884"/>
                </a:cubicBezTo>
                <a:cubicBezTo>
                  <a:pt x="9972" y="3884"/>
                  <a:pt x="9972" y="3884"/>
                  <a:pt x="9978" y="3889"/>
                </a:cubicBezTo>
                <a:cubicBezTo>
                  <a:pt x="9983" y="3895"/>
                  <a:pt x="9983" y="3901"/>
                  <a:pt x="9990" y="3913"/>
                </a:cubicBezTo>
                <a:cubicBezTo>
                  <a:pt x="9995" y="3919"/>
                  <a:pt x="10007" y="3919"/>
                  <a:pt x="10013" y="3931"/>
                </a:cubicBezTo>
                <a:cubicBezTo>
                  <a:pt x="10019" y="3931"/>
                  <a:pt x="10019" y="3937"/>
                  <a:pt x="10019" y="3943"/>
                </a:cubicBezTo>
                <a:cubicBezTo>
                  <a:pt x="10019" y="3943"/>
                  <a:pt x="10019" y="3949"/>
                  <a:pt x="10025" y="3955"/>
                </a:cubicBezTo>
                <a:cubicBezTo>
                  <a:pt x="10025" y="3961"/>
                  <a:pt x="10025" y="3967"/>
                  <a:pt x="10025" y="3978"/>
                </a:cubicBezTo>
                <a:cubicBezTo>
                  <a:pt x="10025" y="3984"/>
                  <a:pt x="10025" y="3990"/>
                  <a:pt x="10025" y="3996"/>
                </a:cubicBezTo>
                <a:cubicBezTo>
                  <a:pt x="10001" y="3996"/>
                  <a:pt x="9983" y="3996"/>
                  <a:pt x="9966" y="4008"/>
                </a:cubicBezTo>
                <a:cubicBezTo>
                  <a:pt x="9960" y="4014"/>
                  <a:pt x="9960" y="4020"/>
                  <a:pt x="9960" y="4020"/>
                </a:cubicBezTo>
                <a:cubicBezTo>
                  <a:pt x="9954" y="4020"/>
                  <a:pt x="9948" y="4020"/>
                  <a:pt x="9948" y="4026"/>
                </a:cubicBezTo>
                <a:cubicBezTo>
                  <a:pt x="9936" y="4026"/>
                  <a:pt x="9930" y="4026"/>
                  <a:pt x="9924" y="4026"/>
                </a:cubicBezTo>
                <a:cubicBezTo>
                  <a:pt x="9918" y="4026"/>
                  <a:pt x="9912" y="4020"/>
                  <a:pt x="9906" y="4020"/>
                </a:cubicBezTo>
                <a:cubicBezTo>
                  <a:pt x="9877" y="4020"/>
                  <a:pt x="9859" y="4020"/>
                  <a:pt x="9829" y="4020"/>
                </a:cubicBezTo>
                <a:cubicBezTo>
                  <a:pt x="9829" y="4038"/>
                  <a:pt x="9829" y="4038"/>
                  <a:pt x="9829" y="4038"/>
                </a:cubicBezTo>
                <a:cubicBezTo>
                  <a:pt x="9841" y="4038"/>
                  <a:pt x="9847" y="4038"/>
                  <a:pt x="9853" y="4044"/>
                </a:cubicBezTo>
                <a:cubicBezTo>
                  <a:pt x="9859" y="4050"/>
                  <a:pt x="9865" y="4050"/>
                  <a:pt x="9865" y="4055"/>
                </a:cubicBezTo>
                <a:cubicBezTo>
                  <a:pt x="9871" y="4055"/>
                  <a:pt x="9871" y="4062"/>
                  <a:pt x="9871" y="4067"/>
                </a:cubicBezTo>
                <a:cubicBezTo>
                  <a:pt x="9871" y="4067"/>
                  <a:pt x="9877" y="4073"/>
                  <a:pt x="9877" y="4079"/>
                </a:cubicBezTo>
                <a:cubicBezTo>
                  <a:pt x="9883" y="4079"/>
                  <a:pt x="9883" y="4085"/>
                  <a:pt x="9889" y="4085"/>
                </a:cubicBezTo>
                <a:cubicBezTo>
                  <a:pt x="9895" y="4085"/>
                  <a:pt x="9895" y="4085"/>
                  <a:pt x="9901" y="4085"/>
                </a:cubicBezTo>
                <a:cubicBezTo>
                  <a:pt x="9906" y="4085"/>
                  <a:pt x="9912" y="4091"/>
                  <a:pt x="9924" y="4091"/>
                </a:cubicBezTo>
                <a:cubicBezTo>
                  <a:pt x="9990" y="4091"/>
                  <a:pt x="9990" y="4091"/>
                  <a:pt x="9990" y="4091"/>
                </a:cubicBezTo>
                <a:cubicBezTo>
                  <a:pt x="9990" y="4050"/>
                  <a:pt x="9990" y="4050"/>
                  <a:pt x="9990" y="4050"/>
                </a:cubicBezTo>
                <a:cubicBezTo>
                  <a:pt x="9995" y="4050"/>
                  <a:pt x="10001" y="4044"/>
                  <a:pt x="10007" y="4044"/>
                </a:cubicBezTo>
                <a:cubicBezTo>
                  <a:pt x="10013" y="4038"/>
                  <a:pt x="10019" y="4038"/>
                  <a:pt x="10031" y="4032"/>
                </a:cubicBezTo>
                <a:cubicBezTo>
                  <a:pt x="10031" y="4026"/>
                  <a:pt x="10037" y="4020"/>
                  <a:pt x="10037" y="4020"/>
                </a:cubicBezTo>
                <a:cubicBezTo>
                  <a:pt x="10043" y="4014"/>
                  <a:pt x="10049" y="4020"/>
                  <a:pt x="10049" y="4020"/>
                </a:cubicBezTo>
                <a:cubicBezTo>
                  <a:pt x="10055" y="4014"/>
                  <a:pt x="10055" y="4008"/>
                  <a:pt x="10055" y="4008"/>
                </a:cubicBezTo>
                <a:cubicBezTo>
                  <a:pt x="10055" y="3996"/>
                  <a:pt x="10055" y="3990"/>
                  <a:pt x="10061" y="3984"/>
                </a:cubicBezTo>
                <a:cubicBezTo>
                  <a:pt x="10061" y="3978"/>
                  <a:pt x="10061" y="3973"/>
                  <a:pt x="10061" y="3973"/>
                </a:cubicBezTo>
                <a:cubicBezTo>
                  <a:pt x="10067" y="3967"/>
                  <a:pt x="10067" y="3967"/>
                  <a:pt x="10072" y="3961"/>
                </a:cubicBezTo>
                <a:cubicBezTo>
                  <a:pt x="10079" y="3961"/>
                  <a:pt x="10084" y="3967"/>
                  <a:pt x="10084" y="3961"/>
                </a:cubicBezTo>
                <a:cubicBezTo>
                  <a:pt x="10096" y="3961"/>
                  <a:pt x="10096" y="3961"/>
                  <a:pt x="10108" y="3955"/>
                </a:cubicBezTo>
                <a:cubicBezTo>
                  <a:pt x="10108" y="3949"/>
                  <a:pt x="10108" y="3949"/>
                  <a:pt x="10108" y="3943"/>
                </a:cubicBezTo>
                <a:cubicBezTo>
                  <a:pt x="10108" y="3937"/>
                  <a:pt x="10108" y="3937"/>
                  <a:pt x="10108" y="3931"/>
                </a:cubicBezTo>
                <a:cubicBezTo>
                  <a:pt x="10108" y="3919"/>
                  <a:pt x="10108" y="3919"/>
                  <a:pt x="10108" y="3919"/>
                </a:cubicBezTo>
                <a:cubicBezTo>
                  <a:pt x="10102" y="3919"/>
                  <a:pt x="10096" y="3919"/>
                  <a:pt x="10090" y="3919"/>
                </a:cubicBezTo>
                <a:cubicBezTo>
                  <a:pt x="10067" y="3919"/>
                  <a:pt x="10067" y="3919"/>
                  <a:pt x="10067" y="3919"/>
                </a:cubicBezTo>
                <a:cubicBezTo>
                  <a:pt x="10067" y="3919"/>
                  <a:pt x="10061" y="3919"/>
                  <a:pt x="10055" y="3919"/>
                </a:cubicBezTo>
                <a:cubicBezTo>
                  <a:pt x="10055" y="3907"/>
                  <a:pt x="10055" y="3907"/>
                  <a:pt x="10055" y="3907"/>
                </a:cubicBezTo>
                <a:cubicBezTo>
                  <a:pt x="10061" y="3901"/>
                  <a:pt x="10061" y="3895"/>
                  <a:pt x="10061" y="3889"/>
                </a:cubicBezTo>
                <a:cubicBezTo>
                  <a:pt x="10102" y="3889"/>
                  <a:pt x="10102" y="3889"/>
                  <a:pt x="10102" y="3889"/>
                </a:cubicBezTo>
                <a:cubicBezTo>
                  <a:pt x="10114" y="3889"/>
                  <a:pt x="10120" y="3895"/>
                  <a:pt x="10126" y="3895"/>
                </a:cubicBezTo>
                <a:cubicBezTo>
                  <a:pt x="10132" y="3901"/>
                  <a:pt x="10138" y="3901"/>
                  <a:pt x="10138" y="3901"/>
                </a:cubicBezTo>
                <a:cubicBezTo>
                  <a:pt x="10144" y="3907"/>
                  <a:pt x="10144" y="3913"/>
                  <a:pt x="10150" y="3913"/>
                </a:cubicBezTo>
                <a:cubicBezTo>
                  <a:pt x="10156" y="3913"/>
                  <a:pt x="10156" y="3907"/>
                  <a:pt x="10161" y="3907"/>
                </a:cubicBezTo>
                <a:cubicBezTo>
                  <a:pt x="10156" y="3895"/>
                  <a:pt x="10150" y="3889"/>
                  <a:pt x="10150" y="3878"/>
                </a:cubicBezTo>
                <a:cubicBezTo>
                  <a:pt x="10150" y="3866"/>
                  <a:pt x="10150" y="3860"/>
                  <a:pt x="10150" y="3854"/>
                </a:cubicBezTo>
                <a:cubicBezTo>
                  <a:pt x="10144" y="3854"/>
                  <a:pt x="10138" y="3848"/>
                  <a:pt x="10132" y="3848"/>
                </a:cubicBezTo>
                <a:cubicBezTo>
                  <a:pt x="10126" y="3848"/>
                  <a:pt x="10126" y="3848"/>
                  <a:pt x="10120" y="3848"/>
                </a:cubicBezTo>
                <a:cubicBezTo>
                  <a:pt x="10114" y="3848"/>
                  <a:pt x="10114" y="3842"/>
                  <a:pt x="10108" y="3842"/>
                </a:cubicBezTo>
                <a:cubicBezTo>
                  <a:pt x="10102" y="3836"/>
                  <a:pt x="10102" y="3836"/>
                  <a:pt x="10096" y="3830"/>
                </a:cubicBezTo>
                <a:cubicBezTo>
                  <a:pt x="10090" y="3830"/>
                  <a:pt x="10090" y="3824"/>
                  <a:pt x="10084" y="3818"/>
                </a:cubicBezTo>
                <a:cubicBezTo>
                  <a:pt x="10084" y="3818"/>
                  <a:pt x="10079" y="3818"/>
                  <a:pt x="10072" y="3818"/>
                </a:cubicBezTo>
                <a:cubicBezTo>
                  <a:pt x="10067" y="3812"/>
                  <a:pt x="10067" y="3807"/>
                  <a:pt x="10061" y="3807"/>
                </a:cubicBezTo>
                <a:cubicBezTo>
                  <a:pt x="10061" y="3807"/>
                  <a:pt x="10055" y="3807"/>
                  <a:pt x="10049" y="3807"/>
                </a:cubicBezTo>
                <a:cubicBezTo>
                  <a:pt x="10049" y="3801"/>
                  <a:pt x="10049" y="3801"/>
                  <a:pt x="10043" y="3795"/>
                </a:cubicBezTo>
                <a:cubicBezTo>
                  <a:pt x="10037" y="3795"/>
                  <a:pt x="10043" y="3783"/>
                  <a:pt x="10037" y="3783"/>
                </a:cubicBezTo>
                <a:lnTo>
                  <a:pt x="10031" y="3783"/>
                </a:lnTo>
                <a:cubicBezTo>
                  <a:pt x="10025" y="3783"/>
                  <a:pt x="10019" y="3783"/>
                  <a:pt x="10019" y="3783"/>
                </a:cubicBezTo>
                <a:cubicBezTo>
                  <a:pt x="10013" y="3783"/>
                  <a:pt x="10007" y="3777"/>
                  <a:pt x="10007" y="3777"/>
                </a:cubicBezTo>
                <a:cubicBezTo>
                  <a:pt x="10001" y="3777"/>
                  <a:pt x="9995" y="3777"/>
                  <a:pt x="9995" y="3777"/>
                </a:cubicBezTo>
                <a:cubicBezTo>
                  <a:pt x="9990" y="3771"/>
                  <a:pt x="9990" y="3765"/>
                  <a:pt x="9990" y="3765"/>
                </a:cubicBezTo>
                <a:cubicBezTo>
                  <a:pt x="9983" y="3759"/>
                  <a:pt x="9983" y="3759"/>
                  <a:pt x="9978" y="3753"/>
                </a:cubicBezTo>
                <a:cubicBezTo>
                  <a:pt x="9972" y="3753"/>
                  <a:pt x="9972" y="3753"/>
                  <a:pt x="9966" y="3753"/>
                </a:cubicBezTo>
                <a:cubicBezTo>
                  <a:pt x="9960" y="3753"/>
                  <a:pt x="9960" y="3747"/>
                  <a:pt x="9954" y="3747"/>
                </a:cubicBezTo>
                <a:cubicBezTo>
                  <a:pt x="9948" y="3747"/>
                  <a:pt x="9948" y="3747"/>
                  <a:pt x="9942" y="3747"/>
                </a:cubicBezTo>
                <a:cubicBezTo>
                  <a:pt x="9942" y="3747"/>
                  <a:pt x="9942" y="3741"/>
                  <a:pt x="9942" y="3735"/>
                </a:cubicBezTo>
                <a:lnTo>
                  <a:pt x="9954" y="3730"/>
                </a:lnTo>
                <a:cubicBezTo>
                  <a:pt x="9954" y="3723"/>
                  <a:pt x="9948" y="3718"/>
                  <a:pt x="9948" y="3718"/>
                </a:cubicBezTo>
                <a:cubicBezTo>
                  <a:pt x="9948" y="3706"/>
                  <a:pt x="9942" y="3706"/>
                  <a:pt x="9942" y="3700"/>
                </a:cubicBezTo>
                <a:cubicBezTo>
                  <a:pt x="9936" y="3700"/>
                  <a:pt x="9936" y="3694"/>
                  <a:pt x="9930" y="3694"/>
                </a:cubicBezTo>
                <a:cubicBezTo>
                  <a:pt x="9918" y="3688"/>
                  <a:pt x="9906" y="3688"/>
                  <a:pt x="9895" y="3682"/>
                </a:cubicBezTo>
                <a:cubicBezTo>
                  <a:pt x="9889" y="3676"/>
                  <a:pt x="9895" y="3670"/>
                  <a:pt x="9889" y="3670"/>
                </a:cubicBezTo>
                <a:cubicBezTo>
                  <a:pt x="9883" y="3670"/>
                  <a:pt x="9877" y="3670"/>
                  <a:pt x="9877" y="3670"/>
                </a:cubicBezTo>
                <a:cubicBezTo>
                  <a:pt x="9877" y="3664"/>
                  <a:pt x="9877" y="3664"/>
                  <a:pt x="9877" y="3658"/>
                </a:cubicBezTo>
                <a:cubicBezTo>
                  <a:pt x="9871" y="3646"/>
                  <a:pt x="9877" y="3641"/>
                  <a:pt x="9877" y="3635"/>
                </a:cubicBezTo>
                <a:cubicBezTo>
                  <a:pt x="9865" y="3629"/>
                  <a:pt x="9859" y="3629"/>
                  <a:pt x="9847" y="3629"/>
                </a:cubicBezTo>
                <a:cubicBezTo>
                  <a:pt x="9841" y="3629"/>
                  <a:pt x="9835" y="3629"/>
                  <a:pt x="9824" y="3629"/>
                </a:cubicBezTo>
                <a:cubicBezTo>
                  <a:pt x="9824" y="3599"/>
                  <a:pt x="9824" y="3599"/>
                  <a:pt x="9824" y="3599"/>
                </a:cubicBezTo>
                <a:cubicBezTo>
                  <a:pt x="9835" y="3587"/>
                  <a:pt x="9835" y="3587"/>
                  <a:pt x="9835" y="3587"/>
                </a:cubicBezTo>
                <a:cubicBezTo>
                  <a:pt x="9835" y="3587"/>
                  <a:pt x="9847" y="3587"/>
                  <a:pt x="9847" y="3581"/>
                </a:cubicBezTo>
                <a:cubicBezTo>
                  <a:pt x="9847" y="3575"/>
                  <a:pt x="9847" y="3575"/>
                  <a:pt x="9847" y="3575"/>
                </a:cubicBezTo>
                <a:cubicBezTo>
                  <a:pt x="9847" y="3569"/>
                  <a:pt x="9841" y="3569"/>
                  <a:pt x="9841" y="3563"/>
                </a:cubicBezTo>
                <a:cubicBezTo>
                  <a:pt x="9841" y="3557"/>
                  <a:pt x="9829" y="3557"/>
                  <a:pt x="9829" y="3552"/>
                </a:cubicBezTo>
                <a:cubicBezTo>
                  <a:pt x="9829" y="3546"/>
                  <a:pt x="9835" y="3540"/>
                  <a:pt x="9841" y="3534"/>
                </a:cubicBezTo>
                <a:cubicBezTo>
                  <a:pt x="9841" y="3534"/>
                  <a:pt x="9853" y="3534"/>
                  <a:pt x="9859" y="3534"/>
                </a:cubicBezTo>
                <a:cubicBezTo>
                  <a:pt x="9865" y="3534"/>
                  <a:pt x="9871" y="3534"/>
                  <a:pt x="9877" y="3534"/>
                </a:cubicBezTo>
                <a:cubicBezTo>
                  <a:pt x="9877" y="3540"/>
                  <a:pt x="9883" y="3540"/>
                  <a:pt x="9883" y="3546"/>
                </a:cubicBezTo>
                <a:cubicBezTo>
                  <a:pt x="9889" y="3546"/>
                  <a:pt x="9883" y="3552"/>
                  <a:pt x="9889" y="3557"/>
                </a:cubicBezTo>
                <a:cubicBezTo>
                  <a:pt x="9889" y="3563"/>
                  <a:pt x="9889" y="3569"/>
                  <a:pt x="9895" y="3569"/>
                </a:cubicBezTo>
                <a:cubicBezTo>
                  <a:pt x="9895" y="3569"/>
                  <a:pt x="9901" y="3569"/>
                  <a:pt x="9906" y="3569"/>
                </a:cubicBezTo>
                <a:cubicBezTo>
                  <a:pt x="9906" y="3569"/>
                  <a:pt x="9912" y="3569"/>
                  <a:pt x="9918" y="3575"/>
                </a:cubicBezTo>
                <a:cubicBezTo>
                  <a:pt x="9924" y="3575"/>
                  <a:pt x="9924" y="3575"/>
                  <a:pt x="9930" y="3581"/>
                </a:cubicBezTo>
                <a:cubicBezTo>
                  <a:pt x="9930" y="3581"/>
                  <a:pt x="9930" y="3587"/>
                  <a:pt x="9936" y="3593"/>
                </a:cubicBezTo>
                <a:cubicBezTo>
                  <a:pt x="9942" y="3593"/>
                  <a:pt x="9942" y="3599"/>
                  <a:pt x="9948" y="3599"/>
                </a:cubicBezTo>
                <a:cubicBezTo>
                  <a:pt x="9954" y="3599"/>
                  <a:pt x="9954" y="3599"/>
                  <a:pt x="9960" y="3599"/>
                </a:cubicBezTo>
                <a:cubicBezTo>
                  <a:pt x="9966" y="3599"/>
                  <a:pt x="9966" y="3605"/>
                  <a:pt x="9972" y="3605"/>
                </a:cubicBezTo>
                <a:cubicBezTo>
                  <a:pt x="9978" y="3611"/>
                  <a:pt x="9978" y="3617"/>
                  <a:pt x="9978" y="3623"/>
                </a:cubicBezTo>
                <a:cubicBezTo>
                  <a:pt x="9983" y="3629"/>
                  <a:pt x="9983" y="3641"/>
                  <a:pt x="9990" y="3646"/>
                </a:cubicBezTo>
                <a:cubicBezTo>
                  <a:pt x="9990" y="3646"/>
                  <a:pt x="9995" y="3646"/>
                  <a:pt x="10001" y="3646"/>
                </a:cubicBezTo>
                <a:cubicBezTo>
                  <a:pt x="10007" y="3652"/>
                  <a:pt x="10013" y="3658"/>
                  <a:pt x="10025" y="3664"/>
                </a:cubicBezTo>
                <a:cubicBezTo>
                  <a:pt x="10025" y="3664"/>
                  <a:pt x="10031" y="3670"/>
                  <a:pt x="10037" y="3670"/>
                </a:cubicBezTo>
                <a:cubicBezTo>
                  <a:pt x="10037" y="3670"/>
                  <a:pt x="10037" y="3676"/>
                  <a:pt x="10043" y="3682"/>
                </a:cubicBezTo>
                <a:cubicBezTo>
                  <a:pt x="10049" y="3688"/>
                  <a:pt x="10061" y="3694"/>
                  <a:pt x="10067" y="3694"/>
                </a:cubicBezTo>
                <a:cubicBezTo>
                  <a:pt x="10079" y="3694"/>
                  <a:pt x="10084" y="3688"/>
                  <a:pt x="10090" y="3694"/>
                </a:cubicBezTo>
                <a:cubicBezTo>
                  <a:pt x="10096" y="3700"/>
                  <a:pt x="10090" y="3706"/>
                  <a:pt x="10096" y="3706"/>
                </a:cubicBezTo>
                <a:cubicBezTo>
                  <a:pt x="10096" y="3712"/>
                  <a:pt x="10096" y="3718"/>
                  <a:pt x="10102" y="3718"/>
                </a:cubicBezTo>
                <a:cubicBezTo>
                  <a:pt x="10108" y="3723"/>
                  <a:pt x="10108" y="3723"/>
                  <a:pt x="10114" y="3723"/>
                </a:cubicBezTo>
                <a:cubicBezTo>
                  <a:pt x="10120" y="3730"/>
                  <a:pt x="10126" y="3730"/>
                  <a:pt x="10138" y="3735"/>
                </a:cubicBezTo>
                <a:cubicBezTo>
                  <a:pt x="10150" y="3741"/>
                  <a:pt x="10156" y="3759"/>
                  <a:pt x="10173" y="3765"/>
                </a:cubicBezTo>
                <a:cubicBezTo>
                  <a:pt x="10179" y="3765"/>
                  <a:pt x="10185" y="3765"/>
                  <a:pt x="10197" y="3771"/>
                </a:cubicBezTo>
                <a:cubicBezTo>
                  <a:pt x="10197" y="3771"/>
                  <a:pt x="10203" y="3771"/>
                  <a:pt x="10203" y="3777"/>
                </a:cubicBezTo>
                <a:cubicBezTo>
                  <a:pt x="10209" y="3783"/>
                  <a:pt x="10209" y="3783"/>
                  <a:pt x="10209" y="3789"/>
                </a:cubicBezTo>
                <a:cubicBezTo>
                  <a:pt x="10209" y="3795"/>
                  <a:pt x="10215" y="3795"/>
                  <a:pt x="10215" y="3801"/>
                </a:cubicBezTo>
                <a:cubicBezTo>
                  <a:pt x="10215" y="3807"/>
                  <a:pt x="10215" y="3807"/>
                  <a:pt x="10209" y="3812"/>
                </a:cubicBezTo>
                <a:cubicBezTo>
                  <a:pt x="10209" y="3818"/>
                  <a:pt x="10203" y="3818"/>
                  <a:pt x="10197" y="3818"/>
                </a:cubicBezTo>
                <a:cubicBezTo>
                  <a:pt x="10197" y="3824"/>
                  <a:pt x="10203" y="3830"/>
                  <a:pt x="10197" y="3830"/>
                </a:cubicBezTo>
                <a:cubicBezTo>
                  <a:pt x="10197" y="3836"/>
                  <a:pt x="10197" y="3842"/>
                  <a:pt x="10197" y="3848"/>
                </a:cubicBezTo>
                <a:cubicBezTo>
                  <a:pt x="10197" y="3854"/>
                  <a:pt x="10197" y="3860"/>
                  <a:pt x="10197" y="3866"/>
                </a:cubicBezTo>
                <a:cubicBezTo>
                  <a:pt x="10203" y="3878"/>
                  <a:pt x="10221" y="3878"/>
                  <a:pt x="10221" y="3884"/>
                </a:cubicBezTo>
                <a:cubicBezTo>
                  <a:pt x="10221" y="3895"/>
                  <a:pt x="10215" y="3901"/>
                  <a:pt x="10215" y="3907"/>
                </a:cubicBezTo>
                <a:cubicBezTo>
                  <a:pt x="10221" y="3919"/>
                  <a:pt x="10227" y="3925"/>
                  <a:pt x="10233" y="3931"/>
                </a:cubicBezTo>
                <a:cubicBezTo>
                  <a:pt x="10233" y="3937"/>
                  <a:pt x="10233" y="3943"/>
                  <a:pt x="10238" y="3943"/>
                </a:cubicBezTo>
                <a:cubicBezTo>
                  <a:pt x="10238" y="3943"/>
                  <a:pt x="10245" y="3943"/>
                  <a:pt x="10250" y="3943"/>
                </a:cubicBezTo>
                <a:cubicBezTo>
                  <a:pt x="10250" y="3943"/>
                  <a:pt x="10256" y="3943"/>
                  <a:pt x="10262" y="3943"/>
                </a:cubicBezTo>
                <a:cubicBezTo>
                  <a:pt x="10268" y="3943"/>
                  <a:pt x="10274" y="3949"/>
                  <a:pt x="10280" y="3949"/>
                </a:cubicBezTo>
                <a:cubicBezTo>
                  <a:pt x="10280" y="3996"/>
                  <a:pt x="10280" y="3996"/>
                  <a:pt x="10280" y="3996"/>
                </a:cubicBezTo>
                <a:cubicBezTo>
                  <a:pt x="10256" y="3996"/>
                  <a:pt x="10256" y="3996"/>
                  <a:pt x="10256" y="3996"/>
                </a:cubicBezTo>
                <a:cubicBezTo>
                  <a:pt x="10250" y="3990"/>
                  <a:pt x="10256" y="3984"/>
                  <a:pt x="10256" y="3984"/>
                </a:cubicBezTo>
                <a:cubicBezTo>
                  <a:pt x="10250" y="3984"/>
                  <a:pt x="10245" y="3978"/>
                  <a:pt x="10245" y="3978"/>
                </a:cubicBezTo>
                <a:cubicBezTo>
                  <a:pt x="10238" y="3978"/>
                  <a:pt x="10233" y="3984"/>
                  <a:pt x="10233" y="3984"/>
                </a:cubicBezTo>
                <a:cubicBezTo>
                  <a:pt x="10233" y="3990"/>
                  <a:pt x="10233" y="3996"/>
                  <a:pt x="10233" y="3996"/>
                </a:cubicBezTo>
                <a:cubicBezTo>
                  <a:pt x="10238" y="4002"/>
                  <a:pt x="10238" y="4002"/>
                  <a:pt x="10245" y="4008"/>
                </a:cubicBezTo>
                <a:cubicBezTo>
                  <a:pt x="10250" y="4020"/>
                  <a:pt x="10250" y="4026"/>
                  <a:pt x="10262" y="4032"/>
                </a:cubicBezTo>
                <a:cubicBezTo>
                  <a:pt x="10262" y="4038"/>
                  <a:pt x="10268" y="4038"/>
                  <a:pt x="10268" y="4038"/>
                </a:cubicBezTo>
                <a:cubicBezTo>
                  <a:pt x="10274" y="4044"/>
                  <a:pt x="10280" y="4044"/>
                  <a:pt x="10280" y="4050"/>
                </a:cubicBezTo>
                <a:cubicBezTo>
                  <a:pt x="10286" y="4044"/>
                  <a:pt x="10292" y="4044"/>
                  <a:pt x="10292" y="4038"/>
                </a:cubicBezTo>
                <a:cubicBezTo>
                  <a:pt x="10298" y="4038"/>
                  <a:pt x="10298" y="4032"/>
                  <a:pt x="10298" y="4032"/>
                </a:cubicBezTo>
                <a:cubicBezTo>
                  <a:pt x="10298" y="4026"/>
                  <a:pt x="10304" y="4026"/>
                  <a:pt x="10310" y="4020"/>
                </a:cubicBezTo>
                <a:cubicBezTo>
                  <a:pt x="10310" y="4026"/>
                  <a:pt x="10310" y="4026"/>
                  <a:pt x="10310" y="4032"/>
                </a:cubicBezTo>
                <a:cubicBezTo>
                  <a:pt x="10310" y="4038"/>
                  <a:pt x="10310" y="4038"/>
                  <a:pt x="10316" y="4044"/>
                </a:cubicBezTo>
                <a:cubicBezTo>
                  <a:pt x="10322" y="4050"/>
                  <a:pt x="10333" y="4050"/>
                  <a:pt x="10339" y="4055"/>
                </a:cubicBezTo>
                <a:cubicBezTo>
                  <a:pt x="10339" y="4067"/>
                  <a:pt x="10333" y="4073"/>
                  <a:pt x="10333" y="4085"/>
                </a:cubicBezTo>
                <a:cubicBezTo>
                  <a:pt x="10333" y="4085"/>
                  <a:pt x="10333" y="4091"/>
                  <a:pt x="10333" y="4097"/>
                </a:cubicBezTo>
                <a:cubicBezTo>
                  <a:pt x="10333" y="4103"/>
                  <a:pt x="10345" y="4103"/>
                  <a:pt x="10351" y="4109"/>
                </a:cubicBezTo>
                <a:cubicBezTo>
                  <a:pt x="10375" y="4109"/>
                  <a:pt x="10375" y="4109"/>
                  <a:pt x="10375" y="4109"/>
                </a:cubicBezTo>
                <a:cubicBezTo>
                  <a:pt x="10381" y="4109"/>
                  <a:pt x="10381" y="4109"/>
                  <a:pt x="10387" y="4109"/>
                </a:cubicBezTo>
                <a:cubicBezTo>
                  <a:pt x="10387" y="4103"/>
                  <a:pt x="10393" y="4103"/>
                  <a:pt x="10399" y="4103"/>
                </a:cubicBezTo>
                <a:cubicBezTo>
                  <a:pt x="10399" y="4103"/>
                  <a:pt x="10399" y="4097"/>
                  <a:pt x="10404" y="4091"/>
                </a:cubicBezTo>
                <a:cubicBezTo>
                  <a:pt x="10404" y="4085"/>
                  <a:pt x="10411" y="4091"/>
                  <a:pt x="10416" y="4085"/>
                </a:cubicBezTo>
                <a:cubicBezTo>
                  <a:pt x="10416" y="4079"/>
                  <a:pt x="10416" y="4073"/>
                  <a:pt x="10416" y="4073"/>
                </a:cubicBezTo>
                <a:cubicBezTo>
                  <a:pt x="10416" y="4062"/>
                  <a:pt x="10416" y="4062"/>
                  <a:pt x="10416" y="4062"/>
                </a:cubicBezTo>
                <a:cubicBezTo>
                  <a:pt x="10416" y="4055"/>
                  <a:pt x="10411" y="4055"/>
                  <a:pt x="10411" y="4050"/>
                </a:cubicBezTo>
                <a:cubicBezTo>
                  <a:pt x="10411" y="4044"/>
                  <a:pt x="10411" y="4038"/>
                  <a:pt x="10416" y="4038"/>
                </a:cubicBezTo>
                <a:cubicBezTo>
                  <a:pt x="10422" y="4038"/>
                  <a:pt x="10422" y="4032"/>
                  <a:pt x="10428" y="4032"/>
                </a:cubicBezTo>
                <a:cubicBezTo>
                  <a:pt x="10434" y="4032"/>
                  <a:pt x="10434" y="4032"/>
                  <a:pt x="10440" y="4038"/>
                </a:cubicBezTo>
                <a:cubicBezTo>
                  <a:pt x="10446" y="4038"/>
                  <a:pt x="10446" y="4044"/>
                  <a:pt x="10452" y="4044"/>
                </a:cubicBezTo>
                <a:cubicBezTo>
                  <a:pt x="10458" y="4050"/>
                  <a:pt x="10458" y="4044"/>
                  <a:pt x="10464" y="4044"/>
                </a:cubicBezTo>
                <a:cubicBezTo>
                  <a:pt x="10476" y="4044"/>
                  <a:pt x="10476" y="4044"/>
                  <a:pt x="10476" y="4044"/>
                </a:cubicBezTo>
                <a:cubicBezTo>
                  <a:pt x="10482" y="4044"/>
                  <a:pt x="10482" y="4044"/>
                  <a:pt x="10488" y="4044"/>
                </a:cubicBezTo>
                <a:cubicBezTo>
                  <a:pt x="10488" y="4032"/>
                  <a:pt x="10488" y="4026"/>
                  <a:pt x="10488" y="4020"/>
                </a:cubicBezTo>
                <a:cubicBezTo>
                  <a:pt x="10488" y="4014"/>
                  <a:pt x="10493" y="4008"/>
                  <a:pt x="10493" y="4008"/>
                </a:cubicBezTo>
                <a:cubicBezTo>
                  <a:pt x="10493" y="4002"/>
                  <a:pt x="10488" y="4002"/>
                  <a:pt x="10488" y="4002"/>
                </a:cubicBezTo>
                <a:cubicBezTo>
                  <a:pt x="10499" y="4002"/>
                  <a:pt x="10505" y="4002"/>
                  <a:pt x="10511" y="4002"/>
                </a:cubicBezTo>
                <a:cubicBezTo>
                  <a:pt x="10517" y="4002"/>
                  <a:pt x="10523" y="3996"/>
                  <a:pt x="10523" y="3996"/>
                </a:cubicBezTo>
                <a:cubicBezTo>
                  <a:pt x="10523" y="3990"/>
                  <a:pt x="10517" y="3990"/>
                  <a:pt x="10517" y="3984"/>
                </a:cubicBezTo>
                <a:cubicBezTo>
                  <a:pt x="10511" y="3978"/>
                  <a:pt x="10511" y="3978"/>
                  <a:pt x="10505" y="3973"/>
                </a:cubicBezTo>
                <a:cubicBezTo>
                  <a:pt x="10499" y="3973"/>
                  <a:pt x="10499" y="3967"/>
                  <a:pt x="10493" y="3961"/>
                </a:cubicBezTo>
                <a:cubicBezTo>
                  <a:pt x="10488" y="3961"/>
                  <a:pt x="10488" y="3961"/>
                  <a:pt x="10482" y="3961"/>
                </a:cubicBezTo>
                <a:cubicBezTo>
                  <a:pt x="10482" y="3973"/>
                  <a:pt x="10482" y="3978"/>
                  <a:pt x="10482" y="3984"/>
                </a:cubicBezTo>
                <a:cubicBezTo>
                  <a:pt x="10482" y="3990"/>
                  <a:pt x="10482" y="3996"/>
                  <a:pt x="10482" y="3996"/>
                </a:cubicBezTo>
                <a:cubicBezTo>
                  <a:pt x="10476" y="3996"/>
                  <a:pt x="10470" y="4002"/>
                  <a:pt x="10464" y="3996"/>
                </a:cubicBezTo>
                <a:cubicBezTo>
                  <a:pt x="10464" y="3996"/>
                  <a:pt x="10458" y="3996"/>
                  <a:pt x="10452" y="3996"/>
                </a:cubicBezTo>
                <a:cubicBezTo>
                  <a:pt x="10446" y="3990"/>
                  <a:pt x="10446" y="3984"/>
                  <a:pt x="10446" y="3978"/>
                </a:cubicBezTo>
                <a:cubicBezTo>
                  <a:pt x="10440" y="3978"/>
                  <a:pt x="10434" y="3978"/>
                  <a:pt x="10434" y="3973"/>
                </a:cubicBezTo>
                <a:cubicBezTo>
                  <a:pt x="10434" y="3967"/>
                  <a:pt x="10434" y="3967"/>
                  <a:pt x="10434" y="3961"/>
                </a:cubicBezTo>
                <a:cubicBezTo>
                  <a:pt x="10434" y="3955"/>
                  <a:pt x="10434" y="3955"/>
                  <a:pt x="10428" y="3949"/>
                </a:cubicBezTo>
                <a:cubicBezTo>
                  <a:pt x="10428" y="3943"/>
                  <a:pt x="10428" y="3943"/>
                  <a:pt x="10428" y="3937"/>
                </a:cubicBezTo>
                <a:cubicBezTo>
                  <a:pt x="10428" y="3931"/>
                  <a:pt x="10428" y="3931"/>
                  <a:pt x="10422" y="3925"/>
                </a:cubicBezTo>
                <a:cubicBezTo>
                  <a:pt x="10422" y="3925"/>
                  <a:pt x="10416" y="3925"/>
                  <a:pt x="10411" y="3925"/>
                </a:cubicBezTo>
                <a:cubicBezTo>
                  <a:pt x="10404" y="3919"/>
                  <a:pt x="10404" y="3925"/>
                  <a:pt x="10399" y="3925"/>
                </a:cubicBezTo>
                <a:cubicBezTo>
                  <a:pt x="10393" y="3919"/>
                  <a:pt x="10393" y="3919"/>
                  <a:pt x="10387" y="3913"/>
                </a:cubicBezTo>
                <a:cubicBezTo>
                  <a:pt x="10387" y="3907"/>
                  <a:pt x="10375" y="3907"/>
                  <a:pt x="10375" y="3901"/>
                </a:cubicBezTo>
                <a:cubicBezTo>
                  <a:pt x="10375" y="3901"/>
                  <a:pt x="10375" y="3895"/>
                  <a:pt x="10375" y="3889"/>
                </a:cubicBezTo>
                <a:cubicBezTo>
                  <a:pt x="10375" y="3884"/>
                  <a:pt x="10375" y="3884"/>
                  <a:pt x="10375" y="3884"/>
                </a:cubicBezTo>
                <a:cubicBezTo>
                  <a:pt x="10375" y="3878"/>
                  <a:pt x="10381" y="3872"/>
                  <a:pt x="10387" y="3872"/>
                </a:cubicBezTo>
                <a:cubicBezTo>
                  <a:pt x="10399" y="3878"/>
                  <a:pt x="10399" y="3878"/>
                  <a:pt x="10399" y="3878"/>
                </a:cubicBezTo>
                <a:cubicBezTo>
                  <a:pt x="10399" y="3878"/>
                  <a:pt x="10404" y="3884"/>
                  <a:pt x="10411" y="3884"/>
                </a:cubicBezTo>
                <a:cubicBezTo>
                  <a:pt x="10411" y="3884"/>
                  <a:pt x="10416" y="3889"/>
                  <a:pt x="10422" y="3889"/>
                </a:cubicBezTo>
                <a:cubicBezTo>
                  <a:pt x="10428" y="3895"/>
                  <a:pt x="10434" y="3889"/>
                  <a:pt x="10440" y="3889"/>
                </a:cubicBezTo>
                <a:cubicBezTo>
                  <a:pt x="10452" y="3889"/>
                  <a:pt x="10452" y="3889"/>
                  <a:pt x="10452" y="3889"/>
                </a:cubicBezTo>
                <a:cubicBezTo>
                  <a:pt x="10464" y="3889"/>
                  <a:pt x="10464" y="3889"/>
                  <a:pt x="10464" y="3889"/>
                </a:cubicBezTo>
                <a:cubicBezTo>
                  <a:pt x="10470" y="3889"/>
                  <a:pt x="10470" y="3884"/>
                  <a:pt x="10476" y="3884"/>
                </a:cubicBezTo>
                <a:cubicBezTo>
                  <a:pt x="10470" y="3878"/>
                  <a:pt x="10470" y="3878"/>
                  <a:pt x="10470" y="3872"/>
                </a:cubicBezTo>
                <a:cubicBezTo>
                  <a:pt x="10464" y="3872"/>
                  <a:pt x="10458" y="3872"/>
                  <a:pt x="10458" y="3872"/>
                </a:cubicBezTo>
                <a:cubicBezTo>
                  <a:pt x="10458" y="3866"/>
                  <a:pt x="10464" y="3860"/>
                  <a:pt x="10464" y="3860"/>
                </a:cubicBezTo>
                <a:cubicBezTo>
                  <a:pt x="10470" y="3854"/>
                  <a:pt x="10470" y="3848"/>
                  <a:pt x="10476" y="3848"/>
                </a:cubicBezTo>
                <a:cubicBezTo>
                  <a:pt x="10488" y="3842"/>
                  <a:pt x="10493" y="3848"/>
                  <a:pt x="10499" y="3848"/>
                </a:cubicBezTo>
                <a:cubicBezTo>
                  <a:pt x="10511" y="3848"/>
                  <a:pt x="10517" y="3842"/>
                  <a:pt x="10529" y="3848"/>
                </a:cubicBezTo>
                <a:cubicBezTo>
                  <a:pt x="10529" y="3848"/>
                  <a:pt x="10535" y="3848"/>
                  <a:pt x="10541" y="3848"/>
                </a:cubicBezTo>
                <a:cubicBezTo>
                  <a:pt x="10541" y="3848"/>
                  <a:pt x="10547" y="3854"/>
                  <a:pt x="10553" y="3854"/>
                </a:cubicBezTo>
                <a:cubicBezTo>
                  <a:pt x="10559" y="3860"/>
                  <a:pt x="10559" y="3866"/>
                  <a:pt x="10565" y="3866"/>
                </a:cubicBezTo>
                <a:cubicBezTo>
                  <a:pt x="10565" y="3866"/>
                  <a:pt x="10570" y="3866"/>
                  <a:pt x="10577" y="3866"/>
                </a:cubicBezTo>
                <a:cubicBezTo>
                  <a:pt x="10577" y="3866"/>
                  <a:pt x="10582" y="3866"/>
                  <a:pt x="10582" y="3872"/>
                </a:cubicBezTo>
                <a:cubicBezTo>
                  <a:pt x="10588" y="3872"/>
                  <a:pt x="10588" y="3878"/>
                  <a:pt x="10588" y="3884"/>
                </a:cubicBezTo>
                <a:lnTo>
                  <a:pt x="10588" y="3889"/>
                </a:lnTo>
                <a:cubicBezTo>
                  <a:pt x="10588" y="3895"/>
                  <a:pt x="10594" y="3895"/>
                  <a:pt x="10600" y="3895"/>
                </a:cubicBezTo>
                <a:cubicBezTo>
                  <a:pt x="10606" y="3895"/>
                  <a:pt x="10606" y="3901"/>
                  <a:pt x="10612" y="3901"/>
                </a:cubicBezTo>
                <a:cubicBezTo>
                  <a:pt x="10606" y="3913"/>
                  <a:pt x="10606" y="3913"/>
                  <a:pt x="10606" y="3913"/>
                </a:cubicBezTo>
                <a:cubicBezTo>
                  <a:pt x="10606" y="3919"/>
                  <a:pt x="10600" y="3913"/>
                  <a:pt x="10594" y="3919"/>
                </a:cubicBezTo>
                <a:cubicBezTo>
                  <a:pt x="10594" y="3919"/>
                  <a:pt x="10582" y="3925"/>
                  <a:pt x="10582" y="3931"/>
                </a:cubicBezTo>
                <a:cubicBezTo>
                  <a:pt x="10582" y="3943"/>
                  <a:pt x="10588" y="3949"/>
                  <a:pt x="10594" y="3961"/>
                </a:cubicBezTo>
                <a:cubicBezTo>
                  <a:pt x="10606" y="3967"/>
                  <a:pt x="10612" y="3961"/>
                  <a:pt x="10618" y="3967"/>
                </a:cubicBezTo>
                <a:cubicBezTo>
                  <a:pt x="10630" y="3978"/>
                  <a:pt x="10630" y="3990"/>
                  <a:pt x="10630" y="4002"/>
                </a:cubicBezTo>
                <a:cubicBezTo>
                  <a:pt x="10630" y="4002"/>
                  <a:pt x="10624" y="4002"/>
                  <a:pt x="10624" y="4008"/>
                </a:cubicBezTo>
                <a:cubicBezTo>
                  <a:pt x="10624" y="4008"/>
                  <a:pt x="10630" y="4014"/>
                  <a:pt x="10630" y="4020"/>
                </a:cubicBezTo>
                <a:cubicBezTo>
                  <a:pt x="10630" y="4020"/>
                  <a:pt x="10624" y="4026"/>
                  <a:pt x="10624" y="4032"/>
                </a:cubicBezTo>
                <a:cubicBezTo>
                  <a:pt x="10624" y="4038"/>
                  <a:pt x="10624" y="4038"/>
                  <a:pt x="10624" y="4038"/>
                </a:cubicBezTo>
                <a:cubicBezTo>
                  <a:pt x="10624" y="4044"/>
                  <a:pt x="10630" y="4044"/>
                  <a:pt x="10630" y="4050"/>
                </a:cubicBezTo>
                <a:cubicBezTo>
                  <a:pt x="10630" y="4055"/>
                  <a:pt x="10636" y="4055"/>
                  <a:pt x="10636" y="4062"/>
                </a:cubicBezTo>
                <a:cubicBezTo>
                  <a:pt x="10642" y="4062"/>
                  <a:pt x="10642" y="4067"/>
                  <a:pt x="10642" y="4067"/>
                </a:cubicBezTo>
                <a:cubicBezTo>
                  <a:pt x="10642" y="4073"/>
                  <a:pt x="10642" y="4073"/>
                  <a:pt x="10648" y="4073"/>
                </a:cubicBezTo>
                <a:cubicBezTo>
                  <a:pt x="10648" y="4073"/>
                  <a:pt x="10648" y="4073"/>
                  <a:pt x="10654" y="4079"/>
                </a:cubicBezTo>
                <a:cubicBezTo>
                  <a:pt x="10654" y="4079"/>
                  <a:pt x="10654" y="4079"/>
                  <a:pt x="10654" y="4085"/>
                </a:cubicBezTo>
                <a:cubicBezTo>
                  <a:pt x="10659" y="4085"/>
                  <a:pt x="10659" y="4085"/>
                  <a:pt x="10665" y="4091"/>
                </a:cubicBezTo>
                <a:cubicBezTo>
                  <a:pt x="10665" y="4091"/>
                  <a:pt x="10665" y="4091"/>
                  <a:pt x="10671" y="4091"/>
                </a:cubicBezTo>
                <a:cubicBezTo>
                  <a:pt x="10671" y="4097"/>
                  <a:pt x="10677" y="4097"/>
                  <a:pt x="10677" y="4103"/>
                </a:cubicBezTo>
                <a:cubicBezTo>
                  <a:pt x="10677" y="4103"/>
                  <a:pt x="10677" y="4109"/>
                  <a:pt x="10671" y="4109"/>
                </a:cubicBezTo>
                <a:cubicBezTo>
                  <a:pt x="10671" y="4115"/>
                  <a:pt x="10671" y="4115"/>
                  <a:pt x="10665" y="4115"/>
                </a:cubicBezTo>
                <a:cubicBezTo>
                  <a:pt x="10665" y="4121"/>
                  <a:pt x="10665" y="4121"/>
                  <a:pt x="10665" y="4121"/>
                </a:cubicBezTo>
                <a:cubicBezTo>
                  <a:pt x="10665" y="4127"/>
                  <a:pt x="10665" y="4127"/>
                  <a:pt x="10659" y="4133"/>
                </a:cubicBezTo>
                <a:lnTo>
                  <a:pt x="10659" y="4139"/>
                </a:lnTo>
                <a:cubicBezTo>
                  <a:pt x="10659" y="4150"/>
                  <a:pt x="10659" y="4150"/>
                  <a:pt x="10665" y="4156"/>
                </a:cubicBezTo>
                <a:cubicBezTo>
                  <a:pt x="10665" y="4162"/>
                  <a:pt x="10665" y="4162"/>
                  <a:pt x="10665" y="4162"/>
                </a:cubicBezTo>
                <a:cubicBezTo>
                  <a:pt x="10665" y="4168"/>
                  <a:pt x="10671" y="4168"/>
                  <a:pt x="10671" y="4168"/>
                </a:cubicBezTo>
                <a:cubicBezTo>
                  <a:pt x="10677" y="4168"/>
                  <a:pt x="10677" y="4174"/>
                  <a:pt x="10677" y="4174"/>
                </a:cubicBezTo>
                <a:cubicBezTo>
                  <a:pt x="10683" y="4174"/>
                  <a:pt x="10689" y="4168"/>
                  <a:pt x="10689" y="4162"/>
                </a:cubicBezTo>
                <a:cubicBezTo>
                  <a:pt x="10689" y="4156"/>
                  <a:pt x="10689" y="4156"/>
                  <a:pt x="10689" y="4156"/>
                </a:cubicBezTo>
                <a:cubicBezTo>
                  <a:pt x="10689" y="4150"/>
                  <a:pt x="10695" y="4150"/>
                  <a:pt x="10695" y="4144"/>
                </a:cubicBezTo>
                <a:cubicBezTo>
                  <a:pt x="10695" y="4144"/>
                  <a:pt x="10695" y="4144"/>
                  <a:pt x="10695" y="4139"/>
                </a:cubicBezTo>
                <a:cubicBezTo>
                  <a:pt x="10695" y="4133"/>
                  <a:pt x="10695" y="4133"/>
                  <a:pt x="10695" y="4121"/>
                </a:cubicBezTo>
                <a:cubicBezTo>
                  <a:pt x="10695" y="4121"/>
                  <a:pt x="10695" y="4121"/>
                  <a:pt x="10695" y="4115"/>
                </a:cubicBezTo>
                <a:cubicBezTo>
                  <a:pt x="10695" y="4109"/>
                  <a:pt x="10695" y="4109"/>
                  <a:pt x="10695" y="4103"/>
                </a:cubicBezTo>
                <a:cubicBezTo>
                  <a:pt x="10707" y="4103"/>
                  <a:pt x="10707" y="4103"/>
                  <a:pt x="10707" y="4103"/>
                </a:cubicBezTo>
                <a:cubicBezTo>
                  <a:pt x="10707" y="4103"/>
                  <a:pt x="10707" y="4103"/>
                  <a:pt x="10713" y="4103"/>
                </a:cubicBezTo>
                <a:cubicBezTo>
                  <a:pt x="10713" y="4103"/>
                  <a:pt x="10713" y="4103"/>
                  <a:pt x="10719" y="4109"/>
                </a:cubicBezTo>
                <a:lnTo>
                  <a:pt x="10719" y="4109"/>
                </a:lnTo>
                <a:cubicBezTo>
                  <a:pt x="10725" y="4115"/>
                  <a:pt x="10725" y="4115"/>
                  <a:pt x="10725" y="4115"/>
                </a:cubicBezTo>
                <a:cubicBezTo>
                  <a:pt x="10731" y="4121"/>
                  <a:pt x="10736" y="4121"/>
                  <a:pt x="10736" y="4127"/>
                </a:cubicBezTo>
                <a:cubicBezTo>
                  <a:pt x="10743" y="4133"/>
                  <a:pt x="10743" y="4133"/>
                  <a:pt x="10743" y="4133"/>
                </a:cubicBezTo>
                <a:cubicBezTo>
                  <a:pt x="10748" y="4139"/>
                  <a:pt x="10748" y="4139"/>
                  <a:pt x="10748" y="4139"/>
                </a:cubicBezTo>
                <a:cubicBezTo>
                  <a:pt x="10754" y="4144"/>
                  <a:pt x="10754" y="4144"/>
                  <a:pt x="10754" y="4144"/>
                </a:cubicBezTo>
                <a:lnTo>
                  <a:pt x="10760" y="4150"/>
                </a:lnTo>
                <a:lnTo>
                  <a:pt x="10766" y="4150"/>
                </a:lnTo>
                <a:cubicBezTo>
                  <a:pt x="10772" y="4150"/>
                  <a:pt x="10772" y="4150"/>
                  <a:pt x="10778" y="4150"/>
                </a:cubicBezTo>
                <a:cubicBezTo>
                  <a:pt x="10784" y="4150"/>
                  <a:pt x="10784" y="4150"/>
                  <a:pt x="10790" y="4150"/>
                </a:cubicBezTo>
                <a:cubicBezTo>
                  <a:pt x="10790" y="4150"/>
                  <a:pt x="10790" y="4156"/>
                  <a:pt x="10796" y="4156"/>
                </a:cubicBezTo>
                <a:cubicBezTo>
                  <a:pt x="10802" y="4156"/>
                  <a:pt x="10802" y="4156"/>
                  <a:pt x="10808" y="4156"/>
                </a:cubicBezTo>
                <a:lnTo>
                  <a:pt x="10814" y="4156"/>
                </a:lnTo>
                <a:cubicBezTo>
                  <a:pt x="10814" y="4156"/>
                  <a:pt x="10820" y="4156"/>
                  <a:pt x="10820" y="4150"/>
                </a:cubicBezTo>
                <a:lnTo>
                  <a:pt x="10825" y="4150"/>
                </a:lnTo>
                <a:cubicBezTo>
                  <a:pt x="10825" y="4144"/>
                  <a:pt x="10825" y="4144"/>
                  <a:pt x="10825" y="4144"/>
                </a:cubicBezTo>
                <a:cubicBezTo>
                  <a:pt x="10825" y="4139"/>
                  <a:pt x="10825" y="4139"/>
                  <a:pt x="10825" y="4139"/>
                </a:cubicBezTo>
                <a:cubicBezTo>
                  <a:pt x="10825" y="4133"/>
                  <a:pt x="10820" y="4127"/>
                  <a:pt x="10820" y="4121"/>
                </a:cubicBezTo>
                <a:cubicBezTo>
                  <a:pt x="10820" y="4121"/>
                  <a:pt x="10820" y="4115"/>
                  <a:pt x="10825" y="4115"/>
                </a:cubicBezTo>
                <a:cubicBezTo>
                  <a:pt x="10825" y="4109"/>
                  <a:pt x="10825" y="4109"/>
                  <a:pt x="10831" y="4109"/>
                </a:cubicBezTo>
                <a:cubicBezTo>
                  <a:pt x="10831" y="4103"/>
                  <a:pt x="10831" y="4103"/>
                  <a:pt x="10831" y="4103"/>
                </a:cubicBezTo>
                <a:cubicBezTo>
                  <a:pt x="10831" y="4103"/>
                  <a:pt x="10837" y="4097"/>
                  <a:pt x="10843" y="4097"/>
                </a:cubicBezTo>
                <a:cubicBezTo>
                  <a:pt x="10843" y="4091"/>
                  <a:pt x="10849" y="4097"/>
                  <a:pt x="10855" y="4097"/>
                </a:cubicBezTo>
                <a:cubicBezTo>
                  <a:pt x="10861" y="4097"/>
                  <a:pt x="10867" y="4091"/>
                  <a:pt x="10873" y="4097"/>
                </a:cubicBezTo>
                <a:cubicBezTo>
                  <a:pt x="10873" y="4097"/>
                  <a:pt x="10873" y="4103"/>
                  <a:pt x="10879" y="4103"/>
                </a:cubicBezTo>
                <a:cubicBezTo>
                  <a:pt x="10879" y="4103"/>
                  <a:pt x="10885" y="4109"/>
                  <a:pt x="10885" y="4115"/>
                </a:cubicBezTo>
                <a:cubicBezTo>
                  <a:pt x="10891" y="4115"/>
                  <a:pt x="10891" y="4115"/>
                  <a:pt x="10891" y="4115"/>
                </a:cubicBezTo>
                <a:cubicBezTo>
                  <a:pt x="10897" y="4121"/>
                  <a:pt x="10903" y="4127"/>
                  <a:pt x="10903" y="4127"/>
                </a:cubicBezTo>
                <a:cubicBezTo>
                  <a:pt x="10909" y="4133"/>
                  <a:pt x="10909" y="4133"/>
                  <a:pt x="10914" y="4133"/>
                </a:cubicBezTo>
                <a:cubicBezTo>
                  <a:pt x="10914" y="4133"/>
                  <a:pt x="10914" y="4139"/>
                  <a:pt x="10920" y="4139"/>
                </a:cubicBezTo>
                <a:cubicBezTo>
                  <a:pt x="10920" y="4139"/>
                  <a:pt x="10920" y="4144"/>
                  <a:pt x="10926" y="4144"/>
                </a:cubicBezTo>
                <a:lnTo>
                  <a:pt x="10926" y="4144"/>
                </a:lnTo>
                <a:cubicBezTo>
                  <a:pt x="10932" y="4144"/>
                  <a:pt x="10932" y="4150"/>
                  <a:pt x="10938" y="4150"/>
                </a:cubicBezTo>
                <a:cubicBezTo>
                  <a:pt x="11015" y="4150"/>
                  <a:pt x="11015" y="4150"/>
                  <a:pt x="11015" y="4150"/>
                </a:cubicBezTo>
                <a:cubicBezTo>
                  <a:pt x="11015" y="4139"/>
                  <a:pt x="11015" y="4133"/>
                  <a:pt x="11015" y="4127"/>
                </a:cubicBezTo>
                <a:cubicBezTo>
                  <a:pt x="11015" y="4121"/>
                  <a:pt x="11015" y="4121"/>
                  <a:pt x="11015" y="4121"/>
                </a:cubicBezTo>
                <a:cubicBezTo>
                  <a:pt x="11015" y="4115"/>
                  <a:pt x="11009" y="4115"/>
                  <a:pt x="11009" y="4109"/>
                </a:cubicBezTo>
                <a:cubicBezTo>
                  <a:pt x="11009" y="4109"/>
                  <a:pt x="11015" y="4103"/>
                  <a:pt x="11015" y="4097"/>
                </a:cubicBezTo>
                <a:lnTo>
                  <a:pt x="11021" y="4103"/>
                </a:lnTo>
                <a:cubicBezTo>
                  <a:pt x="11027" y="4103"/>
                  <a:pt x="11027" y="4097"/>
                  <a:pt x="11027" y="4097"/>
                </a:cubicBezTo>
                <a:cubicBezTo>
                  <a:pt x="11033" y="4097"/>
                  <a:pt x="11033" y="4097"/>
                  <a:pt x="11033" y="4097"/>
                </a:cubicBezTo>
                <a:cubicBezTo>
                  <a:pt x="11039" y="4097"/>
                  <a:pt x="11039" y="4097"/>
                  <a:pt x="11045" y="4097"/>
                </a:cubicBezTo>
                <a:cubicBezTo>
                  <a:pt x="11051" y="4097"/>
                  <a:pt x="11057" y="4097"/>
                  <a:pt x="11063" y="4103"/>
                </a:cubicBezTo>
                <a:cubicBezTo>
                  <a:pt x="11069" y="4103"/>
                  <a:pt x="11069" y="4109"/>
                  <a:pt x="11075" y="4115"/>
                </a:cubicBezTo>
                <a:cubicBezTo>
                  <a:pt x="11075" y="4115"/>
                  <a:pt x="11075" y="4115"/>
                  <a:pt x="11080" y="4115"/>
                </a:cubicBezTo>
                <a:cubicBezTo>
                  <a:pt x="11080" y="4115"/>
                  <a:pt x="11086" y="4115"/>
                  <a:pt x="11092" y="4115"/>
                </a:cubicBezTo>
                <a:cubicBezTo>
                  <a:pt x="11092" y="4115"/>
                  <a:pt x="11092" y="4121"/>
                  <a:pt x="11098" y="4115"/>
                </a:cubicBezTo>
                <a:cubicBezTo>
                  <a:pt x="11098" y="4115"/>
                  <a:pt x="11098" y="4115"/>
                  <a:pt x="11104" y="4115"/>
                </a:cubicBezTo>
                <a:lnTo>
                  <a:pt x="11104" y="4109"/>
                </a:lnTo>
                <a:cubicBezTo>
                  <a:pt x="11104" y="4109"/>
                  <a:pt x="11110" y="4109"/>
                  <a:pt x="11110" y="4103"/>
                </a:cubicBezTo>
                <a:cubicBezTo>
                  <a:pt x="11110" y="4103"/>
                  <a:pt x="11116" y="4103"/>
                  <a:pt x="11116" y="4109"/>
                </a:cubicBezTo>
                <a:cubicBezTo>
                  <a:pt x="11116" y="4109"/>
                  <a:pt x="11116" y="4115"/>
                  <a:pt x="11122" y="4115"/>
                </a:cubicBezTo>
                <a:cubicBezTo>
                  <a:pt x="11122" y="4121"/>
                  <a:pt x="11122" y="4121"/>
                  <a:pt x="11128" y="4121"/>
                </a:cubicBezTo>
                <a:lnTo>
                  <a:pt x="11128" y="4127"/>
                </a:lnTo>
                <a:cubicBezTo>
                  <a:pt x="11128" y="4133"/>
                  <a:pt x="11128" y="4133"/>
                  <a:pt x="11128" y="4139"/>
                </a:cubicBezTo>
                <a:cubicBezTo>
                  <a:pt x="11128" y="4144"/>
                  <a:pt x="11128" y="4150"/>
                  <a:pt x="11128" y="4156"/>
                </a:cubicBezTo>
                <a:lnTo>
                  <a:pt x="11122" y="4162"/>
                </a:lnTo>
                <a:cubicBezTo>
                  <a:pt x="11116" y="4168"/>
                  <a:pt x="11116" y="4174"/>
                  <a:pt x="11116" y="4180"/>
                </a:cubicBezTo>
                <a:cubicBezTo>
                  <a:pt x="11116" y="4186"/>
                  <a:pt x="11110" y="4192"/>
                  <a:pt x="11110" y="4204"/>
                </a:cubicBezTo>
                <a:lnTo>
                  <a:pt x="11110" y="4210"/>
                </a:lnTo>
                <a:cubicBezTo>
                  <a:pt x="11110" y="4216"/>
                  <a:pt x="11116" y="4216"/>
                  <a:pt x="11116" y="4221"/>
                </a:cubicBezTo>
                <a:cubicBezTo>
                  <a:pt x="11116" y="4221"/>
                  <a:pt x="11116" y="4221"/>
                  <a:pt x="11116" y="4228"/>
                </a:cubicBezTo>
                <a:cubicBezTo>
                  <a:pt x="11116" y="4228"/>
                  <a:pt x="11116" y="4228"/>
                  <a:pt x="11116" y="4233"/>
                </a:cubicBezTo>
                <a:cubicBezTo>
                  <a:pt x="11122" y="4233"/>
                  <a:pt x="11122" y="4239"/>
                  <a:pt x="11122" y="4239"/>
                </a:cubicBezTo>
                <a:cubicBezTo>
                  <a:pt x="11128" y="4245"/>
                  <a:pt x="11128" y="4245"/>
                  <a:pt x="11128" y="4251"/>
                </a:cubicBezTo>
                <a:cubicBezTo>
                  <a:pt x="11128" y="4251"/>
                  <a:pt x="11128" y="4257"/>
                  <a:pt x="11122" y="4257"/>
                </a:cubicBezTo>
                <a:cubicBezTo>
                  <a:pt x="11122" y="4263"/>
                  <a:pt x="11122" y="4263"/>
                  <a:pt x="11116" y="4263"/>
                </a:cubicBezTo>
                <a:cubicBezTo>
                  <a:pt x="11116" y="4269"/>
                  <a:pt x="11116" y="4269"/>
                  <a:pt x="11116" y="4269"/>
                </a:cubicBezTo>
                <a:cubicBezTo>
                  <a:pt x="11110" y="4269"/>
                  <a:pt x="11110" y="4275"/>
                  <a:pt x="11110" y="4275"/>
                </a:cubicBezTo>
                <a:cubicBezTo>
                  <a:pt x="11110" y="4281"/>
                  <a:pt x="11110" y="4281"/>
                  <a:pt x="11110" y="4287"/>
                </a:cubicBezTo>
                <a:lnTo>
                  <a:pt x="11110" y="4293"/>
                </a:lnTo>
                <a:cubicBezTo>
                  <a:pt x="11104" y="4299"/>
                  <a:pt x="11104" y="4299"/>
                  <a:pt x="11104" y="4299"/>
                </a:cubicBezTo>
                <a:cubicBezTo>
                  <a:pt x="11098" y="4305"/>
                  <a:pt x="11098" y="4310"/>
                  <a:pt x="11092" y="4316"/>
                </a:cubicBezTo>
                <a:cubicBezTo>
                  <a:pt x="11092" y="4316"/>
                  <a:pt x="11092" y="4322"/>
                  <a:pt x="11086" y="4328"/>
                </a:cubicBezTo>
                <a:cubicBezTo>
                  <a:pt x="11086" y="4328"/>
                  <a:pt x="11080" y="4334"/>
                  <a:pt x="11075" y="4334"/>
                </a:cubicBezTo>
                <a:lnTo>
                  <a:pt x="11069" y="4340"/>
                </a:lnTo>
                <a:lnTo>
                  <a:pt x="11063" y="4340"/>
                </a:lnTo>
                <a:cubicBezTo>
                  <a:pt x="11063" y="4346"/>
                  <a:pt x="11057" y="4346"/>
                  <a:pt x="11057" y="4346"/>
                </a:cubicBezTo>
                <a:cubicBezTo>
                  <a:pt x="11057" y="4352"/>
                  <a:pt x="11057" y="4352"/>
                  <a:pt x="11057" y="4352"/>
                </a:cubicBezTo>
                <a:cubicBezTo>
                  <a:pt x="11057" y="4358"/>
                  <a:pt x="11057" y="4364"/>
                  <a:pt x="11057" y="4364"/>
                </a:cubicBezTo>
                <a:cubicBezTo>
                  <a:pt x="11051" y="4376"/>
                  <a:pt x="11051" y="4382"/>
                  <a:pt x="11045" y="4394"/>
                </a:cubicBezTo>
                <a:cubicBezTo>
                  <a:pt x="11045" y="4399"/>
                  <a:pt x="11045" y="4405"/>
                  <a:pt x="11039" y="4411"/>
                </a:cubicBezTo>
                <a:cubicBezTo>
                  <a:pt x="11039" y="4417"/>
                  <a:pt x="11033" y="4417"/>
                  <a:pt x="11033" y="4423"/>
                </a:cubicBezTo>
                <a:cubicBezTo>
                  <a:pt x="11027" y="4423"/>
                  <a:pt x="11027" y="4423"/>
                  <a:pt x="11027" y="4429"/>
                </a:cubicBezTo>
                <a:cubicBezTo>
                  <a:pt x="11021" y="4429"/>
                  <a:pt x="11021" y="4429"/>
                  <a:pt x="11021" y="4435"/>
                </a:cubicBezTo>
                <a:cubicBezTo>
                  <a:pt x="11015" y="4435"/>
                  <a:pt x="11015" y="4435"/>
                  <a:pt x="11015" y="4435"/>
                </a:cubicBezTo>
                <a:cubicBezTo>
                  <a:pt x="11009" y="4435"/>
                  <a:pt x="11009" y="4435"/>
                  <a:pt x="11009" y="4435"/>
                </a:cubicBezTo>
                <a:cubicBezTo>
                  <a:pt x="11003" y="4435"/>
                  <a:pt x="10997" y="4435"/>
                  <a:pt x="10997" y="4435"/>
                </a:cubicBezTo>
                <a:cubicBezTo>
                  <a:pt x="10991" y="4441"/>
                  <a:pt x="10986" y="4441"/>
                  <a:pt x="10986" y="4441"/>
                </a:cubicBezTo>
                <a:cubicBezTo>
                  <a:pt x="10980" y="4441"/>
                  <a:pt x="10980" y="4441"/>
                  <a:pt x="10980" y="4441"/>
                </a:cubicBezTo>
                <a:cubicBezTo>
                  <a:pt x="10974" y="4441"/>
                  <a:pt x="10974" y="4441"/>
                  <a:pt x="10968" y="4441"/>
                </a:cubicBezTo>
                <a:cubicBezTo>
                  <a:pt x="10968" y="4441"/>
                  <a:pt x="10968" y="4447"/>
                  <a:pt x="10962" y="4447"/>
                </a:cubicBezTo>
                <a:lnTo>
                  <a:pt x="10962" y="4447"/>
                </a:lnTo>
                <a:cubicBezTo>
                  <a:pt x="10956" y="4447"/>
                  <a:pt x="10956" y="4453"/>
                  <a:pt x="10950" y="4453"/>
                </a:cubicBezTo>
                <a:lnTo>
                  <a:pt x="10944" y="4453"/>
                </a:lnTo>
                <a:cubicBezTo>
                  <a:pt x="10938" y="4453"/>
                  <a:pt x="10938" y="4447"/>
                  <a:pt x="10938" y="4447"/>
                </a:cubicBezTo>
                <a:cubicBezTo>
                  <a:pt x="10932" y="4441"/>
                  <a:pt x="10932" y="4441"/>
                  <a:pt x="10926" y="4435"/>
                </a:cubicBezTo>
                <a:cubicBezTo>
                  <a:pt x="10920" y="4435"/>
                  <a:pt x="10920" y="4435"/>
                  <a:pt x="10920" y="4435"/>
                </a:cubicBezTo>
                <a:cubicBezTo>
                  <a:pt x="10914" y="4435"/>
                  <a:pt x="10914" y="4435"/>
                  <a:pt x="10909" y="4435"/>
                </a:cubicBezTo>
                <a:cubicBezTo>
                  <a:pt x="10903" y="4435"/>
                  <a:pt x="10903" y="4435"/>
                  <a:pt x="10897" y="4435"/>
                </a:cubicBezTo>
                <a:cubicBezTo>
                  <a:pt x="10897" y="4435"/>
                  <a:pt x="10897" y="4435"/>
                  <a:pt x="10891" y="4435"/>
                </a:cubicBezTo>
                <a:cubicBezTo>
                  <a:pt x="10885" y="4435"/>
                  <a:pt x="10879" y="4435"/>
                  <a:pt x="10879" y="4435"/>
                </a:cubicBezTo>
                <a:cubicBezTo>
                  <a:pt x="10873" y="4435"/>
                  <a:pt x="10873" y="4429"/>
                  <a:pt x="10867" y="4429"/>
                </a:cubicBezTo>
                <a:cubicBezTo>
                  <a:pt x="10861" y="4429"/>
                  <a:pt x="10861" y="4429"/>
                  <a:pt x="10861" y="4429"/>
                </a:cubicBezTo>
                <a:cubicBezTo>
                  <a:pt x="10861" y="4429"/>
                  <a:pt x="10861" y="4429"/>
                  <a:pt x="10855" y="4429"/>
                </a:cubicBezTo>
                <a:lnTo>
                  <a:pt x="10849" y="4435"/>
                </a:lnTo>
                <a:cubicBezTo>
                  <a:pt x="10855" y="4435"/>
                  <a:pt x="10855" y="4441"/>
                  <a:pt x="10861" y="4441"/>
                </a:cubicBezTo>
                <a:cubicBezTo>
                  <a:pt x="10867" y="4441"/>
                  <a:pt x="10873" y="4447"/>
                  <a:pt x="10879" y="4447"/>
                </a:cubicBezTo>
                <a:cubicBezTo>
                  <a:pt x="10885" y="4447"/>
                  <a:pt x="10891" y="4447"/>
                  <a:pt x="10897" y="4453"/>
                </a:cubicBezTo>
                <a:cubicBezTo>
                  <a:pt x="10903" y="4453"/>
                  <a:pt x="10909" y="4453"/>
                  <a:pt x="10909" y="4453"/>
                </a:cubicBezTo>
                <a:cubicBezTo>
                  <a:pt x="10909" y="4465"/>
                  <a:pt x="10909" y="4465"/>
                  <a:pt x="10909" y="4465"/>
                </a:cubicBezTo>
                <a:cubicBezTo>
                  <a:pt x="10909" y="4471"/>
                  <a:pt x="10909" y="4471"/>
                  <a:pt x="10909" y="4471"/>
                </a:cubicBezTo>
                <a:cubicBezTo>
                  <a:pt x="10909" y="4476"/>
                  <a:pt x="10914" y="4476"/>
                  <a:pt x="10920" y="4482"/>
                </a:cubicBezTo>
                <a:cubicBezTo>
                  <a:pt x="10920" y="4482"/>
                  <a:pt x="10920" y="4482"/>
                  <a:pt x="10920" y="4488"/>
                </a:cubicBezTo>
                <a:cubicBezTo>
                  <a:pt x="10926" y="4488"/>
                  <a:pt x="10926" y="4494"/>
                  <a:pt x="10926" y="4494"/>
                </a:cubicBezTo>
                <a:cubicBezTo>
                  <a:pt x="10926" y="4500"/>
                  <a:pt x="10920" y="4500"/>
                  <a:pt x="10920" y="4500"/>
                </a:cubicBezTo>
                <a:cubicBezTo>
                  <a:pt x="10920" y="4506"/>
                  <a:pt x="10926" y="4506"/>
                  <a:pt x="10926" y="4506"/>
                </a:cubicBezTo>
                <a:cubicBezTo>
                  <a:pt x="10926" y="4512"/>
                  <a:pt x="10920" y="4512"/>
                  <a:pt x="10920" y="4512"/>
                </a:cubicBezTo>
                <a:cubicBezTo>
                  <a:pt x="10920" y="4524"/>
                  <a:pt x="10920" y="4530"/>
                  <a:pt x="10920" y="4536"/>
                </a:cubicBezTo>
                <a:cubicBezTo>
                  <a:pt x="10920" y="4536"/>
                  <a:pt x="10926" y="4548"/>
                  <a:pt x="10932" y="4548"/>
                </a:cubicBezTo>
                <a:cubicBezTo>
                  <a:pt x="10938" y="4554"/>
                  <a:pt x="10944" y="4560"/>
                  <a:pt x="10950" y="4571"/>
                </a:cubicBezTo>
                <a:lnTo>
                  <a:pt x="10956" y="4577"/>
                </a:lnTo>
                <a:cubicBezTo>
                  <a:pt x="10962" y="4589"/>
                  <a:pt x="10962" y="4589"/>
                  <a:pt x="10962" y="4589"/>
                </a:cubicBezTo>
                <a:cubicBezTo>
                  <a:pt x="10962" y="4595"/>
                  <a:pt x="10968" y="4601"/>
                  <a:pt x="10968" y="4601"/>
                </a:cubicBezTo>
                <a:cubicBezTo>
                  <a:pt x="10974" y="4607"/>
                  <a:pt x="10974" y="4613"/>
                  <a:pt x="10980" y="4613"/>
                </a:cubicBezTo>
                <a:cubicBezTo>
                  <a:pt x="10980" y="4619"/>
                  <a:pt x="10986" y="4625"/>
                  <a:pt x="10991" y="4625"/>
                </a:cubicBezTo>
                <a:cubicBezTo>
                  <a:pt x="10997" y="4625"/>
                  <a:pt x="10997" y="4631"/>
                  <a:pt x="11003" y="4631"/>
                </a:cubicBezTo>
                <a:cubicBezTo>
                  <a:pt x="11015" y="4631"/>
                  <a:pt x="11015" y="4631"/>
                  <a:pt x="11015" y="4631"/>
                </a:cubicBezTo>
                <a:cubicBezTo>
                  <a:pt x="11021" y="4631"/>
                  <a:pt x="11021" y="4631"/>
                  <a:pt x="11027" y="4631"/>
                </a:cubicBezTo>
                <a:cubicBezTo>
                  <a:pt x="11033" y="4631"/>
                  <a:pt x="11039" y="4625"/>
                  <a:pt x="11039" y="4625"/>
                </a:cubicBezTo>
                <a:cubicBezTo>
                  <a:pt x="11039" y="4619"/>
                  <a:pt x="11039" y="4613"/>
                  <a:pt x="11039" y="4613"/>
                </a:cubicBezTo>
                <a:cubicBezTo>
                  <a:pt x="11039" y="4607"/>
                  <a:pt x="11045" y="4607"/>
                  <a:pt x="11051" y="4601"/>
                </a:cubicBezTo>
                <a:cubicBezTo>
                  <a:pt x="11057" y="4613"/>
                  <a:pt x="11057" y="4613"/>
                  <a:pt x="11057" y="4613"/>
                </a:cubicBezTo>
                <a:cubicBezTo>
                  <a:pt x="11063" y="4625"/>
                  <a:pt x="11075" y="4631"/>
                  <a:pt x="11080" y="4648"/>
                </a:cubicBezTo>
                <a:cubicBezTo>
                  <a:pt x="11086" y="4648"/>
                  <a:pt x="11086" y="4654"/>
                  <a:pt x="11086" y="4654"/>
                </a:cubicBezTo>
                <a:cubicBezTo>
                  <a:pt x="11092" y="4660"/>
                  <a:pt x="11092" y="4660"/>
                  <a:pt x="11098" y="4666"/>
                </a:cubicBezTo>
                <a:cubicBezTo>
                  <a:pt x="11104" y="4666"/>
                  <a:pt x="11104" y="4672"/>
                  <a:pt x="11110" y="4672"/>
                </a:cubicBezTo>
                <a:cubicBezTo>
                  <a:pt x="11116" y="4672"/>
                  <a:pt x="11116" y="4678"/>
                  <a:pt x="11116" y="4684"/>
                </a:cubicBezTo>
                <a:cubicBezTo>
                  <a:pt x="11122" y="4690"/>
                  <a:pt x="11122" y="4702"/>
                  <a:pt x="11122" y="4708"/>
                </a:cubicBezTo>
                <a:cubicBezTo>
                  <a:pt x="11122" y="4714"/>
                  <a:pt x="11122" y="4714"/>
                  <a:pt x="11122" y="4720"/>
                </a:cubicBezTo>
                <a:cubicBezTo>
                  <a:pt x="11128" y="4726"/>
                  <a:pt x="11134" y="4726"/>
                  <a:pt x="11134" y="4731"/>
                </a:cubicBezTo>
                <a:cubicBezTo>
                  <a:pt x="11140" y="4743"/>
                  <a:pt x="11146" y="4749"/>
                  <a:pt x="11152" y="4755"/>
                </a:cubicBezTo>
                <a:cubicBezTo>
                  <a:pt x="11158" y="4761"/>
                  <a:pt x="11163" y="4761"/>
                  <a:pt x="11163" y="4767"/>
                </a:cubicBezTo>
                <a:cubicBezTo>
                  <a:pt x="11169" y="4773"/>
                  <a:pt x="11169" y="4779"/>
                  <a:pt x="11169" y="4791"/>
                </a:cubicBezTo>
                <a:cubicBezTo>
                  <a:pt x="11169" y="4797"/>
                  <a:pt x="11169" y="4797"/>
                  <a:pt x="11169" y="4797"/>
                </a:cubicBezTo>
                <a:lnTo>
                  <a:pt x="11163" y="4803"/>
                </a:lnTo>
                <a:cubicBezTo>
                  <a:pt x="11163" y="4820"/>
                  <a:pt x="11163" y="4832"/>
                  <a:pt x="11169" y="4844"/>
                </a:cubicBezTo>
                <a:cubicBezTo>
                  <a:pt x="11175" y="4850"/>
                  <a:pt x="11181" y="4850"/>
                  <a:pt x="11187" y="4850"/>
                </a:cubicBezTo>
                <a:cubicBezTo>
                  <a:pt x="11193" y="4850"/>
                  <a:pt x="11193" y="4856"/>
                  <a:pt x="11199" y="4856"/>
                </a:cubicBezTo>
                <a:cubicBezTo>
                  <a:pt x="11205" y="4856"/>
                  <a:pt x="11205" y="4856"/>
                  <a:pt x="11211" y="4862"/>
                </a:cubicBezTo>
                <a:cubicBezTo>
                  <a:pt x="11217" y="4862"/>
                  <a:pt x="11217" y="4862"/>
                  <a:pt x="11223" y="4868"/>
                </a:cubicBezTo>
                <a:cubicBezTo>
                  <a:pt x="11223" y="4874"/>
                  <a:pt x="11223" y="4874"/>
                  <a:pt x="11229" y="4880"/>
                </a:cubicBezTo>
                <a:cubicBezTo>
                  <a:pt x="11229" y="4886"/>
                  <a:pt x="11229" y="4886"/>
                  <a:pt x="11235" y="4892"/>
                </a:cubicBezTo>
                <a:cubicBezTo>
                  <a:pt x="11241" y="4903"/>
                  <a:pt x="11252" y="4903"/>
                  <a:pt x="11258" y="4915"/>
                </a:cubicBezTo>
                <a:cubicBezTo>
                  <a:pt x="11258" y="4927"/>
                  <a:pt x="11264" y="4933"/>
                  <a:pt x="11270" y="4939"/>
                </a:cubicBezTo>
                <a:cubicBezTo>
                  <a:pt x="11276" y="4963"/>
                  <a:pt x="11276" y="4963"/>
                  <a:pt x="11276" y="4963"/>
                </a:cubicBezTo>
                <a:cubicBezTo>
                  <a:pt x="11282" y="4975"/>
                  <a:pt x="11288" y="4986"/>
                  <a:pt x="11288" y="4998"/>
                </a:cubicBezTo>
                <a:cubicBezTo>
                  <a:pt x="11288" y="5004"/>
                  <a:pt x="11294" y="5004"/>
                  <a:pt x="11288" y="5010"/>
                </a:cubicBezTo>
                <a:cubicBezTo>
                  <a:pt x="11288" y="5016"/>
                  <a:pt x="11282" y="5016"/>
                  <a:pt x="11282" y="5022"/>
                </a:cubicBezTo>
                <a:cubicBezTo>
                  <a:pt x="11282" y="5028"/>
                  <a:pt x="11282" y="5028"/>
                  <a:pt x="11282" y="5034"/>
                </a:cubicBezTo>
                <a:cubicBezTo>
                  <a:pt x="11282" y="5040"/>
                  <a:pt x="11282" y="5052"/>
                  <a:pt x="11288" y="5058"/>
                </a:cubicBezTo>
                <a:cubicBezTo>
                  <a:pt x="11288" y="5063"/>
                  <a:pt x="11294" y="5063"/>
                  <a:pt x="11300" y="5063"/>
                </a:cubicBezTo>
                <a:cubicBezTo>
                  <a:pt x="11300" y="5069"/>
                  <a:pt x="11306" y="5069"/>
                  <a:pt x="11312" y="5069"/>
                </a:cubicBezTo>
                <a:cubicBezTo>
                  <a:pt x="11318" y="5075"/>
                  <a:pt x="11318" y="5081"/>
                  <a:pt x="11324" y="5081"/>
                </a:cubicBezTo>
                <a:cubicBezTo>
                  <a:pt x="11329" y="5087"/>
                  <a:pt x="11335" y="5093"/>
                  <a:pt x="11347" y="5105"/>
                </a:cubicBezTo>
                <a:cubicBezTo>
                  <a:pt x="11347" y="5105"/>
                  <a:pt x="11353" y="5105"/>
                  <a:pt x="11353" y="5111"/>
                </a:cubicBezTo>
                <a:cubicBezTo>
                  <a:pt x="11359" y="5117"/>
                  <a:pt x="11359" y="5117"/>
                  <a:pt x="11359" y="5123"/>
                </a:cubicBezTo>
                <a:cubicBezTo>
                  <a:pt x="11365" y="5129"/>
                  <a:pt x="11371" y="5129"/>
                  <a:pt x="11371" y="5135"/>
                </a:cubicBezTo>
                <a:cubicBezTo>
                  <a:pt x="11377" y="5141"/>
                  <a:pt x="11383" y="5152"/>
                  <a:pt x="11383" y="5158"/>
                </a:cubicBezTo>
                <a:cubicBezTo>
                  <a:pt x="11389" y="5164"/>
                  <a:pt x="11389" y="5170"/>
                  <a:pt x="11395" y="5176"/>
                </a:cubicBezTo>
                <a:cubicBezTo>
                  <a:pt x="11395" y="5176"/>
                  <a:pt x="11407" y="5182"/>
                  <a:pt x="11407" y="5188"/>
                </a:cubicBezTo>
                <a:cubicBezTo>
                  <a:pt x="11418" y="5200"/>
                  <a:pt x="11424" y="5206"/>
                  <a:pt x="11430" y="5218"/>
                </a:cubicBezTo>
                <a:cubicBezTo>
                  <a:pt x="11442" y="5235"/>
                  <a:pt x="11454" y="5241"/>
                  <a:pt x="11466" y="5253"/>
                </a:cubicBezTo>
                <a:cubicBezTo>
                  <a:pt x="11466" y="5259"/>
                  <a:pt x="11466" y="5259"/>
                  <a:pt x="11472" y="5265"/>
                </a:cubicBezTo>
                <a:cubicBezTo>
                  <a:pt x="11472" y="5271"/>
                  <a:pt x="11478" y="5271"/>
                  <a:pt x="11478" y="5277"/>
                </a:cubicBezTo>
                <a:cubicBezTo>
                  <a:pt x="11478" y="5283"/>
                  <a:pt x="11484" y="5283"/>
                  <a:pt x="11484" y="5289"/>
                </a:cubicBezTo>
                <a:cubicBezTo>
                  <a:pt x="11484" y="5301"/>
                  <a:pt x="11484" y="5307"/>
                  <a:pt x="11484" y="5312"/>
                </a:cubicBezTo>
                <a:cubicBezTo>
                  <a:pt x="11484" y="5318"/>
                  <a:pt x="11484" y="5324"/>
                  <a:pt x="11484" y="5324"/>
                </a:cubicBezTo>
                <a:cubicBezTo>
                  <a:pt x="11484" y="5330"/>
                  <a:pt x="11490" y="5330"/>
                  <a:pt x="11490" y="5336"/>
                </a:cubicBezTo>
                <a:cubicBezTo>
                  <a:pt x="11495" y="5348"/>
                  <a:pt x="11501" y="5348"/>
                  <a:pt x="11501" y="5360"/>
                </a:cubicBezTo>
                <a:cubicBezTo>
                  <a:pt x="11501" y="5461"/>
                  <a:pt x="11501" y="5461"/>
                  <a:pt x="11501" y="5461"/>
                </a:cubicBezTo>
                <a:cubicBezTo>
                  <a:pt x="11501" y="5473"/>
                  <a:pt x="11519" y="5478"/>
                  <a:pt x="11531" y="5490"/>
                </a:cubicBezTo>
                <a:cubicBezTo>
                  <a:pt x="11543" y="5496"/>
                  <a:pt x="11543" y="5502"/>
                  <a:pt x="11555" y="5502"/>
                </a:cubicBezTo>
                <a:cubicBezTo>
                  <a:pt x="11567" y="5508"/>
                  <a:pt x="11573" y="5502"/>
                  <a:pt x="11579" y="5502"/>
                </a:cubicBezTo>
                <a:cubicBezTo>
                  <a:pt x="11590" y="5502"/>
                  <a:pt x="11602" y="5508"/>
                  <a:pt x="11614" y="5502"/>
                </a:cubicBezTo>
                <a:cubicBezTo>
                  <a:pt x="11620" y="5502"/>
                  <a:pt x="11620" y="5496"/>
                  <a:pt x="11626" y="5490"/>
                </a:cubicBezTo>
                <a:cubicBezTo>
                  <a:pt x="11632" y="5485"/>
                  <a:pt x="11632" y="5473"/>
                  <a:pt x="11638" y="5467"/>
                </a:cubicBezTo>
                <a:cubicBezTo>
                  <a:pt x="11644" y="5461"/>
                  <a:pt x="11656" y="5455"/>
                  <a:pt x="11661" y="5455"/>
                </a:cubicBezTo>
                <a:cubicBezTo>
                  <a:pt x="11668" y="5455"/>
                  <a:pt x="11668" y="5449"/>
                  <a:pt x="11673" y="5449"/>
                </a:cubicBezTo>
                <a:cubicBezTo>
                  <a:pt x="11745" y="5449"/>
                  <a:pt x="11745" y="5449"/>
                  <a:pt x="11745" y="5449"/>
                </a:cubicBezTo>
                <a:cubicBezTo>
                  <a:pt x="11750" y="5449"/>
                  <a:pt x="11750" y="5461"/>
                  <a:pt x="11756" y="5461"/>
                </a:cubicBezTo>
                <a:cubicBezTo>
                  <a:pt x="11756" y="5461"/>
                  <a:pt x="11762" y="5461"/>
                  <a:pt x="11768" y="5461"/>
                </a:cubicBezTo>
                <a:cubicBezTo>
                  <a:pt x="11780" y="5437"/>
                  <a:pt x="11780" y="5437"/>
                  <a:pt x="11780" y="5437"/>
                </a:cubicBezTo>
                <a:cubicBezTo>
                  <a:pt x="11780" y="5431"/>
                  <a:pt x="11786" y="5431"/>
                  <a:pt x="11786" y="5425"/>
                </a:cubicBezTo>
                <a:cubicBezTo>
                  <a:pt x="11792" y="5419"/>
                  <a:pt x="11798" y="5419"/>
                  <a:pt x="11804" y="5419"/>
                </a:cubicBezTo>
                <a:cubicBezTo>
                  <a:pt x="11804" y="5413"/>
                  <a:pt x="11810" y="5407"/>
                  <a:pt x="11810" y="5407"/>
                </a:cubicBezTo>
                <a:cubicBezTo>
                  <a:pt x="11827" y="5401"/>
                  <a:pt x="11834" y="5401"/>
                  <a:pt x="11845" y="5401"/>
                </a:cubicBezTo>
                <a:cubicBezTo>
                  <a:pt x="11851" y="5396"/>
                  <a:pt x="11851" y="5390"/>
                  <a:pt x="11857" y="5390"/>
                </a:cubicBezTo>
                <a:cubicBezTo>
                  <a:pt x="11863" y="5390"/>
                  <a:pt x="11875" y="5390"/>
                  <a:pt x="11881" y="5390"/>
                </a:cubicBezTo>
                <a:cubicBezTo>
                  <a:pt x="11887" y="5390"/>
                  <a:pt x="11887" y="5384"/>
                  <a:pt x="11893" y="5384"/>
                </a:cubicBezTo>
                <a:cubicBezTo>
                  <a:pt x="11899" y="5384"/>
                  <a:pt x="11899" y="5384"/>
                  <a:pt x="11905" y="5384"/>
                </a:cubicBezTo>
                <a:cubicBezTo>
                  <a:pt x="11911" y="5384"/>
                  <a:pt x="11916" y="5384"/>
                  <a:pt x="11928" y="5378"/>
                </a:cubicBezTo>
                <a:cubicBezTo>
                  <a:pt x="11934" y="5378"/>
                  <a:pt x="11934" y="5372"/>
                  <a:pt x="11940" y="5366"/>
                </a:cubicBezTo>
                <a:cubicBezTo>
                  <a:pt x="11952" y="5354"/>
                  <a:pt x="11952" y="5354"/>
                  <a:pt x="11952" y="5354"/>
                </a:cubicBezTo>
                <a:cubicBezTo>
                  <a:pt x="11952" y="5354"/>
                  <a:pt x="11958" y="5348"/>
                  <a:pt x="11964" y="5342"/>
                </a:cubicBezTo>
                <a:lnTo>
                  <a:pt x="11970" y="5342"/>
                </a:lnTo>
                <a:cubicBezTo>
                  <a:pt x="11988" y="5342"/>
                  <a:pt x="11993" y="5342"/>
                  <a:pt x="12005" y="5342"/>
                </a:cubicBezTo>
                <a:cubicBezTo>
                  <a:pt x="12005" y="5336"/>
                  <a:pt x="12005" y="5330"/>
                  <a:pt x="12005" y="5324"/>
                </a:cubicBezTo>
                <a:cubicBezTo>
                  <a:pt x="12005" y="5318"/>
                  <a:pt x="12005" y="5318"/>
                  <a:pt x="12005" y="5312"/>
                </a:cubicBezTo>
                <a:cubicBezTo>
                  <a:pt x="12011" y="5307"/>
                  <a:pt x="12011" y="5307"/>
                  <a:pt x="12017" y="5301"/>
                </a:cubicBezTo>
                <a:cubicBezTo>
                  <a:pt x="12017" y="5301"/>
                  <a:pt x="12023" y="5307"/>
                  <a:pt x="12029" y="5301"/>
                </a:cubicBezTo>
                <a:cubicBezTo>
                  <a:pt x="12029" y="5301"/>
                  <a:pt x="12035" y="5295"/>
                  <a:pt x="12041" y="5295"/>
                </a:cubicBezTo>
                <a:lnTo>
                  <a:pt x="12047" y="5289"/>
                </a:lnTo>
                <a:cubicBezTo>
                  <a:pt x="12053" y="5289"/>
                  <a:pt x="12059" y="5283"/>
                  <a:pt x="12059" y="5283"/>
                </a:cubicBezTo>
                <a:cubicBezTo>
                  <a:pt x="12065" y="5283"/>
                  <a:pt x="12071" y="5283"/>
                  <a:pt x="12071" y="5283"/>
                </a:cubicBezTo>
                <a:cubicBezTo>
                  <a:pt x="12077" y="5283"/>
                  <a:pt x="12082" y="5283"/>
                  <a:pt x="12082" y="5283"/>
                </a:cubicBezTo>
                <a:cubicBezTo>
                  <a:pt x="12166" y="5283"/>
                  <a:pt x="12166" y="5283"/>
                  <a:pt x="12166" y="5283"/>
                </a:cubicBezTo>
                <a:cubicBezTo>
                  <a:pt x="12166" y="5277"/>
                  <a:pt x="12166" y="5277"/>
                  <a:pt x="12166" y="5265"/>
                </a:cubicBezTo>
                <a:lnTo>
                  <a:pt x="12166" y="5259"/>
                </a:lnTo>
                <a:cubicBezTo>
                  <a:pt x="12166" y="5253"/>
                  <a:pt x="12166" y="5247"/>
                  <a:pt x="12166" y="5247"/>
                </a:cubicBezTo>
                <a:cubicBezTo>
                  <a:pt x="12171" y="5235"/>
                  <a:pt x="12177" y="5230"/>
                  <a:pt x="12183" y="5224"/>
                </a:cubicBezTo>
                <a:cubicBezTo>
                  <a:pt x="12237" y="5224"/>
                  <a:pt x="12237" y="5224"/>
                  <a:pt x="12237" y="5224"/>
                </a:cubicBezTo>
                <a:cubicBezTo>
                  <a:pt x="12237" y="5218"/>
                  <a:pt x="12243" y="5212"/>
                  <a:pt x="12243" y="5212"/>
                </a:cubicBezTo>
                <a:cubicBezTo>
                  <a:pt x="12243" y="5206"/>
                  <a:pt x="12243" y="5206"/>
                  <a:pt x="12248" y="5200"/>
                </a:cubicBezTo>
                <a:cubicBezTo>
                  <a:pt x="12248" y="5188"/>
                  <a:pt x="12248" y="5182"/>
                  <a:pt x="12254" y="5176"/>
                </a:cubicBezTo>
                <a:cubicBezTo>
                  <a:pt x="12260" y="5170"/>
                  <a:pt x="12260" y="5170"/>
                  <a:pt x="12266" y="5164"/>
                </a:cubicBezTo>
                <a:cubicBezTo>
                  <a:pt x="12272" y="5164"/>
                  <a:pt x="12272" y="5170"/>
                  <a:pt x="12278" y="5170"/>
                </a:cubicBezTo>
                <a:cubicBezTo>
                  <a:pt x="12290" y="5170"/>
                  <a:pt x="12290" y="5170"/>
                  <a:pt x="12290" y="5170"/>
                </a:cubicBezTo>
                <a:cubicBezTo>
                  <a:pt x="12296" y="5170"/>
                  <a:pt x="12296" y="5164"/>
                  <a:pt x="12302" y="5164"/>
                </a:cubicBezTo>
                <a:cubicBezTo>
                  <a:pt x="12308" y="5146"/>
                  <a:pt x="12308" y="5146"/>
                  <a:pt x="12308" y="5146"/>
                </a:cubicBezTo>
                <a:cubicBezTo>
                  <a:pt x="12308" y="5141"/>
                  <a:pt x="12314" y="5141"/>
                  <a:pt x="12314" y="5135"/>
                </a:cubicBezTo>
                <a:cubicBezTo>
                  <a:pt x="12314" y="5129"/>
                  <a:pt x="12314" y="5129"/>
                  <a:pt x="12314" y="5123"/>
                </a:cubicBezTo>
                <a:cubicBezTo>
                  <a:pt x="12314" y="5117"/>
                  <a:pt x="12320" y="5117"/>
                  <a:pt x="12320" y="5111"/>
                </a:cubicBezTo>
                <a:cubicBezTo>
                  <a:pt x="12325" y="5105"/>
                  <a:pt x="12325" y="5105"/>
                  <a:pt x="12325" y="5099"/>
                </a:cubicBezTo>
                <a:cubicBezTo>
                  <a:pt x="12332" y="5093"/>
                  <a:pt x="12337" y="5093"/>
                  <a:pt x="12343" y="5093"/>
                </a:cubicBezTo>
                <a:cubicBezTo>
                  <a:pt x="12349" y="5093"/>
                  <a:pt x="12349" y="5093"/>
                  <a:pt x="12349" y="5093"/>
                </a:cubicBezTo>
                <a:cubicBezTo>
                  <a:pt x="12355" y="5093"/>
                  <a:pt x="12355" y="5099"/>
                  <a:pt x="12355" y="5105"/>
                </a:cubicBezTo>
                <a:cubicBezTo>
                  <a:pt x="12361" y="5105"/>
                  <a:pt x="12367" y="5105"/>
                  <a:pt x="12367" y="5105"/>
                </a:cubicBezTo>
                <a:cubicBezTo>
                  <a:pt x="12367" y="5093"/>
                  <a:pt x="12367" y="5087"/>
                  <a:pt x="12367" y="5069"/>
                </a:cubicBezTo>
                <a:cubicBezTo>
                  <a:pt x="12373" y="5058"/>
                  <a:pt x="12373" y="5046"/>
                  <a:pt x="12379" y="5034"/>
                </a:cubicBezTo>
                <a:cubicBezTo>
                  <a:pt x="12379" y="5028"/>
                  <a:pt x="12379" y="5022"/>
                  <a:pt x="12379" y="5022"/>
                </a:cubicBezTo>
                <a:cubicBezTo>
                  <a:pt x="12379" y="5016"/>
                  <a:pt x="12379" y="5010"/>
                  <a:pt x="12385" y="5010"/>
                </a:cubicBezTo>
                <a:cubicBezTo>
                  <a:pt x="12385" y="5004"/>
                  <a:pt x="12391" y="5004"/>
                  <a:pt x="12397" y="5004"/>
                </a:cubicBezTo>
                <a:cubicBezTo>
                  <a:pt x="12397" y="5004"/>
                  <a:pt x="12403" y="5004"/>
                  <a:pt x="12409" y="5004"/>
                </a:cubicBezTo>
                <a:cubicBezTo>
                  <a:pt x="12414" y="5004"/>
                  <a:pt x="12420" y="4998"/>
                  <a:pt x="12426" y="4998"/>
                </a:cubicBezTo>
                <a:cubicBezTo>
                  <a:pt x="12426" y="4986"/>
                  <a:pt x="12426" y="4980"/>
                  <a:pt x="12426" y="4969"/>
                </a:cubicBezTo>
                <a:cubicBezTo>
                  <a:pt x="12420" y="4963"/>
                  <a:pt x="12420" y="4963"/>
                  <a:pt x="12414" y="4963"/>
                </a:cubicBezTo>
                <a:cubicBezTo>
                  <a:pt x="12409" y="4957"/>
                  <a:pt x="12403" y="4963"/>
                  <a:pt x="12403" y="4963"/>
                </a:cubicBezTo>
                <a:cubicBezTo>
                  <a:pt x="12397" y="4957"/>
                  <a:pt x="12391" y="4957"/>
                  <a:pt x="12391" y="4957"/>
                </a:cubicBezTo>
                <a:cubicBezTo>
                  <a:pt x="12385" y="4951"/>
                  <a:pt x="12379" y="4951"/>
                  <a:pt x="12379" y="4951"/>
                </a:cubicBezTo>
                <a:cubicBezTo>
                  <a:pt x="12379" y="4945"/>
                  <a:pt x="12379" y="4939"/>
                  <a:pt x="12379" y="4939"/>
                </a:cubicBezTo>
                <a:cubicBezTo>
                  <a:pt x="12379" y="4933"/>
                  <a:pt x="12373" y="4927"/>
                  <a:pt x="12373" y="4921"/>
                </a:cubicBezTo>
                <a:cubicBezTo>
                  <a:pt x="12373" y="4921"/>
                  <a:pt x="12373" y="4915"/>
                  <a:pt x="12367" y="4909"/>
                </a:cubicBezTo>
                <a:cubicBezTo>
                  <a:pt x="12367" y="4903"/>
                  <a:pt x="12361" y="4903"/>
                  <a:pt x="12355" y="4897"/>
                </a:cubicBezTo>
                <a:cubicBezTo>
                  <a:pt x="12349" y="4897"/>
                  <a:pt x="12343" y="4892"/>
                  <a:pt x="12337" y="4892"/>
                </a:cubicBezTo>
                <a:cubicBezTo>
                  <a:pt x="12332" y="4892"/>
                  <a:pt x="12325" y="4892"/>
                  <a:pt x="12325" y="4892"/>
                </a:cubicBezTo>
                <a:cubicBezTo>
                  <a:pt x="12320" y="4892"/>
                  <a:pt x="12314" y="4886"/>
                  <a:pt x="12314" y="4886"/>
                </a:cubicBezTo>
                <a:cubicBezTo>
                  <a:pt x="12314" y="4880"/>
                  <a:pt x="12314" y="4880"/>
                  <a:pt x="12314" y="4874"/>
                </a:cubicBezTo>
                <a:cubicBezTo>
                  <a:pt x="12314" y="4868"/>
                  <a:pt x="12320" y="4862"/>
                  <a:pt x="12320" y="4850"/>
                </a:cubicBezTo>
                <a:cubicBezTo>
                  <a:pt x="12320" y="4844"/>
                  <a:pt x="12320" y="4844"/>
                  <a:pt x="12320" y="4838"/>
                </a:cubicBezTo>
                <a:cubicBezTo>
                  <a:pt x="12314" y="4838"/>
                  <a:pt x="12308" y="4838"/>
                  <a:pt x="12308" y="4832"/>
                </a:cubicBezTo>
                <a:cubicBezTo>
                  <a:pt x="12302" y="4832"/>
                  <a:pt x="12302" y="4826"/>
                  <a:pt x="12296" y="4826"/>
                </a:cubicBezTo>
                <a:cubicBezTo>
                  <a:pt x="12272" y="4826"/>
                  <a:pt x="12272" y="4826"/>
                  <a:pt x="12272" y="4826"/>
                </a:cubicBezTo>
                <a:cubicBezTo>
                  <a:pt x="12272" y="4838"/>
                  <a:pt x="12272" y="4844"/>
                  <a:pt x="12272" y="4856"/>
                </a:cubicBezTo>
                <a:cubicBezTo>
                  <a:pt x="12272" y="4862"/>
                  <a:pt x="12260" y="4868"/>
                  <a:pt x="12254" y="4874"/>
                </a:cubicBezTo>
                <a:cubicBezTo>
                  <a:pt x="12254" y="4862"/>
                  <a:pt x="12248" y="4856"/>
                  <a:pt x="12248" y="4850"/>
                </a:cubicBezTo>
                <a:cubicBezTo>
                  <a:pt x="12248" y="4844"/>
                  <a:pt x="12248" y="4838"/>
                  <a:pt x="12248" y="4838"/>
                </a:cubicBezTo>
                <a:cubicBezTo>
                  <a:pt x="12248" y="4832"/>
                  <a:pt x="12243" y="4832"/>
                  <a:pt x="12237" y="4832"/>
                </a:cubicBezTo>
                <a:cubicBezTo>
                  <a:pt x="12237" y="4826"/>
                  <a:pt x="12231" y="4826"/>
                  <a:pt x="12231" y="4820"/>
                </a:cubicBezTo>
                <a:cubicBezTo>
                  <a:pt x="12231" y="4761"/>
                  <a:pt x="12231" y="4761"/>
                  <a:pt x="12231" y="4761"/>
                </a:cubicBezTo>
                <a:cubicBezTo>
                  <a:pt x="12225" y="4761"/>
                  <a:pt x="12225" y="4755"/>
                  <a:pt x="12219" y="4749"/>
                </a:cubicBezTo>
                <a:cubicBezTo>
                  <a:pt x="12219" y="4749"/>
                  <a:pt x="12213" y="4743"/>
                  <a:pt x="12207" y="4743"/>
                </a:cubicBezTo>
                <a:cubicBezTo>
                  <a:pt x="12207" y="4749"/>
                  <a:pt x="12207" y="4749"/>
                  <a:pt x="12201" y="4755"/>
                </a:cubicBezTo>
                <a:cubicBezTo>
                  <a:pt x="12201" y="4755"/>
                  <a:pt x="12195" y="4755"/>
                  <a:pt x="12195" y="4761"/>
                </a:cubicBezTo>
                <a:cubicBezTo>
                  <a:pt x="12189" y="4761"/>
                  <a:pt x="12183" y="4761"/>
                  <a:pt x="12183" y="4767"/>
                </a:cubicBezTo>
                <a:cubicBezTo>
                  <a:pt x="12171" y="4767"/>
                  <a:pt x="12171" y="4779"/>
                  <a:pt x="12166" y="4791"/>
                </a:cubicBezTo>
                <a:cubicBezTo>
                  <a:pt x="12166" y="4803"/>
                  <a:pt x="12166" y="4809"/>
                  <a:pt x="12166" y="4820"/>
                </a:cubicBezTo>
                <a:cubicBezTo>
                  <a:pt x="12166" y="4832"/>
                  <a:pt x="12166" y="4838"/>
                  <a:pt x="12166" y="4844"/>
                </a:cubicBezTo>
                <a:cubicBezTo>
                  <a:pt x="12154" y="4844"/>
                  <a:pt x="12148" y="4844"/>
                  <a:pt x="12142" y="4844"/>
                </a:cubicBezTo>
                <a:cubicBezTo>
                  <a:pt x="12130" y="4844"/>
                  <a:pt x="12124" y="4844"/>
                  <a:pt x="12118" y="4844"/>
                </a:cubicBezTo>
                <a:cubicBezTo>
                  <a:pt x="12106" y="4844"/>
                  <a:pt x="12106" y="4844"/>
                  <a:pt x="12106" y="4844"/>
                </a:cubicBezTo>
                <a:cubicBezTo>
                  <a:pt x="12100" y="4844"/>
                  <a:pt x="12094" y="4838"/>
                  <a:pt x="12088" y="4838"/>
                </a:cubicBezTo>
                <a:cubicBezTo>
                  <a:pt x="12082" y="4832"/>
                  <a:pt x="12077" y="4832"/>
                  <a:pt x="12071" y="4832"/>
                </a:cubicBezTo>
                <a:cubicBezTo>
                  <a:pt x="12065" y="4832"/>
                  <a:pt x="12065" y="4832"/>
                  <a:pt x="12059" y="4832"/>
                </a:cubicBezTo>
                <a:cubicBezTo>
                  <a:pt x="12059" y="4832"/>
                  <a:pt x="12053" y="4838"/>
                  <a:pt x="12047" y="4838"/>
                </a:cubicBezTo>
                <a:cubicBezTo>
                  <a:pt x="12047" y="4844"/>
                  <a:pt x="12041" y="4844"/>
                  <a:pt x="12041" y="4844"/>
                </a:cubicBezTo>
                <a:cubicBezTo>
                  <a:pt x="12035" y="4850"/>
                  <a:pt x="12029" y="4850"/>
                  <a:pt x="12029" y="4856"/>
                </a:cubicBezTo>
                <a:cubicBezTo>
                  <a:pt x="12023" y="4862"/>
                  <a:pt x="12023" y="4868"/>
                  <a:pt x="12017" y="4868"/>
                </a:cubicBezTo>
                <a:cubicBezTo>
                  <a:pt x="12005" y="4868"/>
                  <a:pt x="12000" y="4862"/>
                  <a:pt x="11993" y="4862"/>
                </a:cubicBezTo>
                <a:cubicBezTo>
                  <a:pt x="11988" y="4856"/>
                  <a:pt x="11988" y="4850"/>
                  <a:pt x="11982" y="4850"/>
                </a:cubicBezTo>
                <a:cubicBezTo>
                  <a:pt x="11976" y="4844"/>
                  <a:pt x="11970" y="4844"/>
                  <a:pt x="11970" y="4838"/>
                </a:cubicBezTo>
                <a:cubicBezTo>
                  <a:pt x="11970" y="4832"/>
                  <a:pt x="11970" y="4832"/>
                  <a:pt x="11970" y="4826"/>
                </a:cubicBezTo>
                <a:cubicBezTo>
                  <a:pt x="11970" y="4820"/>
                  <a:pt x="11970" y="4814"/>
                  <a:pt x="11970" y="4814"/>
                </a:cubicBezTo>
                <a:cubicBezTo>
                  <a:pt x="11970" y="4809"/>
                  <a:pt x="11976" y="4814"/>
                  <a:pt x="11982" y="4809"/>
                </a:cubicBezTo>
                <a:cubicBezTo>
                  <a:pt x="11988" y="4803"/>
                  <a:pt x="12000" y="4803"/>
                  <a:pt x="12011" y="4803"/>
                </a:cubicBezTo>
                <a:cubicBezTo>
                  <a:pt x="12017" y="4803"/>
                  <a:pt x="12017" y="4803"/>
                  <a:pt x="12017" y="4803"/>
                </a:cubicBezTo>
                <a:cubicBezTo>
                  <a:pt x="12023" y="4803"/>
                  <a:pt x="12023" y="4809"/>
                  <a:pt x="12035" y="4809"/>
                </a:cubicBezTo>
                <a:cubicBezTo>
                  <a:pt x="12041" y="4809"/>
                  <a:pt x="12041" y="4809"/>
                  <a:pt x="12053" y="4809"/>
                </a:cubicBezTo>
                <a:cubicBezTo>
                  <a:pt x="12059" y="4809"/>
                  <a:pt x="12065" y="4809"/>
                  <a:pt x="12071" y="4809"/>
                </a:cubicBezTo>
                <a:cubicBezTo>
                  <a:pt x="12077" y="4809"/>
                  <a:pt x="12077" y="4803"/>
                  <a:pt x="12082" y="4803"/>
                </a:cubicBezTo>
                <a:cubicBezTo>
                  <a:pt x="12082" y="4797"/>
                  <a:pt x="12082" y="4791"/>
                  <a:pt x="12082" y="4791"/>
                </a:cubicBezTo>
                <a:cubicBezTo>
                  <a:pt x="12077" y="4791"/>
                  <a:pt x="12077" y="4785"/>
                  <a:pt x="12071" y="4785"/>
                </a:cubicBezTo>
                <a:cubicBezTo>
                  <a:pt x="12059" y="4785"/>
                  <a:pt x="12059" y="4785"/>
                  <a:pt x="12059" y="4785"/>
                </a:cubicBezTo>
                <a:cubicBezTo>
                  <a:pt x="12047" y="4785"/>
                  <a:pt x="12047" y="4785"/>
                  <a:pt x="12035" y="4785"/>
                </a:cubicBezTo>
                <a:cubicBezTo>
                  <a:pt x="12023" y="4785"/>
                  <a:pt x="12023" y="4785"/>
                  <a:pt x="12023" y="4785"/>
                </a:cubicBezTo>
                <a:cubicBezTo>
                  <a:pt x="12017" y="4785"/>
                  <a:pt x="12017" y="4785"/>
                  <a:pt x="12011" y="4785"/>
                </a:cubicBezTo>
                <a:cubicBezTo>
                  <a:pt x="12005" y="4785"/>
                  <a:pt x="12005" y="4785"/>
                  <a:pt x="12000" y="4785"/>
                </a:cubicBezTo>
                <a:cubicBezTo>
                  <a:pt x="11988" y="4779"/>
                  <a:pt x="11982" y="4773"/>
                  <a:pt x="11970" y="4773"/>
                </a:cubicBezTo>
                <a:cubicBezTo>
                  <a:pt x="11958" y="4773"/>
                  <a:pt x="11952" y="4773"/>
                  <a:pt x="11934" y="4773"/>
                </a:cubicBezTo>
                <a:cubicBezTo>
                  <a:pt x="11928" y="4773"/>
                  <a:pt x="11928" y="4767"/>
                  <a:pt x="11922" y="4767"/>
                </a:cubicBezTo>
                <a:cubicBezTo>
                  <a:pt x="11911" y="4767"/>
                  <a:pt x="11911" y="4767"/>
                  <a:pt x="11911" y="4767"/>
                </a:cubicBezTo>
                <a:cubicBezTo>
                  <a:pt x="11911" y="4714"/>
                  <a:pt x="11911" y="4714"/>
                  <a:pt x="11911" y="4714"/>
                </a:cubicBezTo>
                <a:cubicBezTo>
                  <a:pt x="11905" y="4708"/>
                  <a:pt x="11905" y="4702"/>
                  <a:pt x="11899" y="4702"/>
                </a:cubicBezTo>
                <a:cubicBezTo>
                  <a:pt x="11899" y="4696"/>
                  <a:pt x="11893" y="4702"/>
                  <a:pt x="11887" y="4696"/>
                </a:cubicBezTo>
                <a:cubicBezTo>
                  <a:pt x="11887" y="4696"/>
                  <a:pt x="11887" y="4690"/>
                  <a:pt x="11881" y="4684"/>
                </a:cubicBezTo>
                <a:cubicBezTo>
                  <a:pt x="11875" y="4684"/>
                  <a:pt x="11869" y="4684"/>
                  <a:pt x="11869" y="4684"/>
                </a:cubicBezTo>
                <a:cubicBezTo>
                  <a:pt x="11863" y="4684"/>
                  <a:pt x="11857" y="4684"/>
                  <a:pt x="11857" y="4684"/>
                </a:cubicBezTo>
                <a:cubicBezTo>
                  <a:pt x="11851" y="4684"/>
                  <a:pt x="11845" y="4678"/>
                  <a:pt x="11845" y="4678"/>
                </a:cubicBezTo>
                <a:cubicBezTo>
                  <a:pt x="11839" y="4672"/>
                  <a:pt x="11827" y="4678"/>
                  <a:pt x="11827" y="4672"/>
                </a:cubicBezTo>
                <a:cubicBezTo>
                  <a:pt x="11827" y="4666"/>
                  <a:pt x="11827" y="4660"/>
                  <a:pt x="11827" y="4654"/>
                </a:cubicBezTo>
                <a:cubicBezTo>
                  <a:pt x="11827" y="4648"/>
                  <a:pt x="11827" y="4642"/>
                  <a:pt x="11827" y="4637"/>
                </a:cubicBezTo>
                <a:cubicBezTo>
                  <a:pt x="11827" y="4625"/>
                  <a:pt x="11816" y="4619"/>
                  <a:pt x="11810" y="4613"/>
                </a:cubicBezTo>
                <a:cubicBezTo>
                  <a:pt x="11810" y="4607"/>
                  <a:pt x="11804" y="4607"/>
                  <a:pt x="11804" y="4601"/>
                </a:cubicBezTo>
                <a:cubicBezTo>
                  <a:pt x="11798" y="4595"/>
                  <a:pt x="11804" y="4595"/>
                  <a:pt x="11804" y="4589"/>
                </a:cubicBezTo>
                <a:cubicBezTo>
                  <a:pt x="11798" y="4583"/>
                  <a:pt x="11804" y="4583"/>
                  <a:pt x="11804" y="4577"/>
                </a:cubicBezTo>
                <a:cubicBezTo>
                  <a:pt x="11804" y="4571"/>
                  <a:pt x="11798" y="4571"/>
                  <a:pt x="11798" y="4565"/>
                </a:cubicBezTo>
                <a:cubicBezTo>
                  <a:pt x="11792" y="4554"/>
                  <a:pt x="11798" y="4554"/>
                  <a:pt x="11798" y="4542"/>
                </a:cubicBezTo>
                <a:cubicBezTo>
                  <a:pt x="11798" y="4536"/>
                  <a:pt x="11792" y="4536"/>
                  <a:pt x="11798" y="4524"/>
                </a:cubicBezTo>
                <a:cubicBezTo>
                  <a:pt x="11798" y="4518"/>
                  <a:pt x="11798" y="4518"/>
                  <a:pt x="11804" y="4512"/>
                </a:cubicBezTo>
                <a:cubicBezTo>
                  <a:pt x="11804" y="4506"/>
                  <a:pt x="11810" y="4506"/>
                  <a:pt x="11810" y="4500"/>
                </a:cubicBezTo>
                <a:cubicBezTo>
                  <a:pt x="11816" y="4500"/>
                  <a:pt x="11822" y="4500"/>
                  <a:pt x="11827" y="4500"/>
                </a:cubicBezTo>
                <a:cubicBezTo>
                  <a:pt x="11839" y="4500"/>
                  <a:pt x="11845" y="4506"/>
                  <a:pt x="11857" y="4506"/>
                </a:cubicBezTo>
                <a:cubicBezTo>
                  <a:pt x="11875" y="4512"/>
                  <a:pt x="11881" y="4524"/>
                  <a:pt x="11887" y="4536"/>
                </a:cubicBezTo>
                <a:cubicBezTo>
                  <a:pt x="11893" y="4536"/>
                  <a:pt x="11899" y="4542"/>
                  <a:pt x="11899" y="4542"/>
                </a:cubicBezTo>
                <a:cubicBezTo>
                  <a:pt x="11911" y="4548"/>
                  <a:pt x="11916" y="4560"/>
                  <a:pt x="11922" y="4565"/>
                </a:cubicBezTo>
                <a:cubicBezTo>
                  <a:pt x="11922" y="4571"/>
                  <a:pt x="11928" y="4571"/>
                  <a:pt x="11934" y="4577"/>
                </a:cubicBezTo>
                <a:cubicBezTo>
                  <a:pt x="11940" y="4589"/>
                  <a:pt x="11940" y="4601"/>
                  <a:pt x="11952" y="4613"/>
                </a:cubicBezTo>
                <a:cubicBezTo>
                  <a:pt x="11952" y="4619"/>
                  <a:pt x="11958" y="4619"/>
                  <a:pt x="11964" y="4625"/>
                </a:cubicBezTo>
                <a:cubicBezTo>
                  <a:pt x="11976" y="4631"/>
                  <a:pt x="11982" y="4631"/>
                  <a:pt x="11993" y="4642"/>
                </a:cubicBezTo>
                <a:cubicBezTo>
                  <a:pt x="12005" y="4642"/>
                  <a:pt x="12011" y="4654"/>
                  <a:pt x="12017" y="4660"/>
                </a:cubicBezTo>
                <a:cubicBezTo>
                  <a:pt x="12029" y="4666"/>
                  <a:pt x="12029" y="4672"/>
                  <a:pt x="12041" y="4678"/>
                </a:cubicBezTo>
                <a:cubicBezTo>
                  <a:pt x="12047" y="4684"/>
                  <a:pt x="12053" y="4690"/>
                  <a:pt x="12065" y="4690"/>
                </a:cubicBezTo>
                <a:cubicBezTo>
                  <a:pt x="12071" y="4696"/>
                  <a:pt x="12082" y="4690"/>
                  <a:pt x="12088" y="4690"/>
                </a:cubicBezTo>
                <a:cubicBezTo>
                  <a:pt x="12094" y="4690"/>
                  <a:pt x="12100" y="4696"/>
                  <a:pt x="12100" y="4696"/>
                </a:cubicBezTo>
                <a:cubicBezTo>
                  <a:pt x="12118" y="4696"/>
                  <a:pt x="12130" y="4702"/>
                  <a:pt x="12148" y="4702"/>
                </a:cubicBezTo>
                <a:cubicBezTo>
                  <a:pt x="12154" y="4702"/>
                  <a:pt x="12154" y="4702"/>
                  <a:pt x="12154" y="4702"/>
                </a:cubicBezTo>
                <a:cubicBezTo>
                  <a:pt x="12166" y="4702"/>
                  <a:pt x="12166" y="4702"/>
                  <a:pt x="12166" y="4702"/>
                </a:cubicBezTo>
                <a:cubicBezTo>
                  <a:pt x="12166" y="4702"/>
                  <a:pt x="12171" y="4696"/>
                  <a:pt x="12177" y="4696"/>
                </a:cubicBezTo>
                <a:cubicBezTo>
                  <a:pt x="12183" y="4696"/>
                  <a:pt x="12189" y="4696"/>
                  <a:pt x="12195" y="4696"/>
                </a:cubicBezTo>
                <a:cubicBezTo>
                  <a:pt x="12201" y="4696"/>
                  <a:pt x="12207" y="4690"/>
                  <a:pt x="12207" y="4690"/>
                </a:cubicBezTo>
                <a:cubicBezTo>
                  <a:pt x="12219" y="4690"/>
                  <a:pt x="12219" y="4690"/>
                  <a:pt x="12219" y="4690"/>
                </a:cubicBezTo>
                <a:cubicBezTo>
                  <a:pt x="12231" y="4690"/>
                  <a:pt x="12237" y="4690"/>
                  <a:pt x="12243" y="4690"/>
                </a:cubicBezTo>
                <a:cubicBezTo>
                  <a:pt x="12248" y="4690"/>
                  <a:pt x="12248" y="4696"/>
                  <a:pt x="12254" y="4702"/>
                </a:cubicBezTo>
                <a:cubicBezTo>
                  <a:pt x="12260" y="4708"/>
                  <a:pt x="12266" y="4708"/>
                  <a:pt x="12272" y="4720"/>
                </a:cubicBezTo>
                <a:cubicBezTo>
                  <a:pt x="12272" y="4726"/>
                  <a:pt x="12272" y="4726"/>
                  <a:pt x="12272" y="4731"/>
                </a:cubicBezTo>
                <a:cubicBezTo>
                  <a:pt x="12272" y="4737"/>
                  <a:pt x="12272" y="4737"/>
                  <a:pt x="12272" y="4743"/>
                </a:cubicBezTo>
                <a:cubicBezTo>
                  <a:pt x="12278" y="4749"/>
                  <a:pt x="12278" y="4749"/>
                  <a:pt x="12278" y="4755"/>
                </a:cubicBezTo>
                <a:cubicBezTo>
                  <a:pt x="12284" y="4755"/>
                  <a:pt x="12290" y="4755"/>
                  <a:pt x="12290" y="4761"/>
                </a:cubicBezTo>
                <a:cubicBezTo>
                  <a:pt x="12296" y="4761"/>
                  <a:pt x="12302" y="4761"/>
                  <a:pt x="12308" y="4761"/>
                </a:cubicBezTo>
                <a:cubicBezTo>
                  <a:pt x="12367" y="4761"/>
                  <a:pt x="12367" y="4761"/>
                  <a:pt x="12367" y="4761"/>
                </a:cubicBezTo>
                <a:cubicBezTo>
                  <a:pt x="12373" y="4761"/>
                  <a:pt x="12373" y="4761"/>
                  <a:pt x="12379" y="4761"/>
                </a:cubicBezTo>
                <a:cubicBezTo>
                  <a:pt x="12385" y="4761"/>
                  <a:pt x="12385" y="4761"/>
                  <a:pt x="12391" y="4761"/>
                </a:cubicBezTo>
                <a:cubicBezTo>
                  <a:pt x="12397" y="4761"/>
                  <a:pt x="12397" y="4767"/>
                  <a:pt x="12403" y="4767"/>
                </a:cubicBezTo>
                <a:cubicBezTo>
                  <a:pt x="12409" y="4773"/>
                  <a:pt x="12409" y="4779"/>
                  <a:pt x="12409" y="4779"/>
                </a:cubicBezTo>
                <a:cubicBezTo>
                  <a:pt x="12414" y="4785"/>
                  <a:pt x="12414" y="4785"/>
                  <a:pt x="12420" y="4785"/>
                </a:cubicBezTo>
                <a:cubicBezTo>
                  <a:pt x="12426" y="4791"/>
                  <a:pt x="12426" y="4791"/>
                  <a:pt x="12438" y="4791"/>
                </a:cubicBezTo>
                <a:cubicBezTo>
                  <a:pt x="12492" y="4791"/>
                  <a:pt x="12492" y="4791"/>
                  <a:pt x="12492" y="4791"/>
                </a:cubicBezTo>
                <a:cubicBezTo>
                  <a:pt x="12503" y="4791"/>
                  <a:pt x="12509" y="4803"/>
                  <a:pt x="12521" y="4803"/>
                </a:cubicBezTo>
                <a:cubicBezTo>
                  <a:pt x="12616" y="4803"/>
                  <a:pt x="12616" y="4803"/>
                  <a:pt x="12616" y="4803"/>
                </a:cubicBezTo>
                <a:cubicBezTo>
                  <a:pt x="12687" y="4791"/>
                  <a:pt x="12687" y="4791"/>
                  <a:pt x="12687" y="4791"/>
                </a:cubicBezTo>
                <a:cubicBezTo>
                  <a:pt x="12752" y="4791"/>
                  <a:pt x="12752" y="4791"/>
                  <a:pt x="12752" y="4791"/>
                </a:cubicBezTo>
                <a:cubicBezTo>
                  <a:pt x="12764" y="4791"/>
                  <a:pt x="12764" y="4797"/>
                  <a:pt x="12776" y="4803"/>
                </a:cubicBezTo>
                <a:cubicBezTo>
                  <a:pt x="12776" y="4809"/>
                  <a:pt x="12782" y="4809"/>
                  <a:pt x="12788" y="4814"/>
                </a:cubicBezTo>
                <a:cubicBezTo>
                  <a:pt x="12788" y="4814"/>
                  <a:pt x="12794" y="4820"/>
                  <a:pt x="12800" y="4820"/>
                </a:cubicBezTo>
                <a:cubicBezTo>
                  <a:pt x="12806" y="4832"/>
                  <a:pt x="12806" y="4838"/>
                  <a:pt x="12812" y="4844"/>
                </a:cubicBezTo>
                <a:cubicBezTo>
                  <a:pt x="12818" y="4850"/>
                  <a:pt x="12818" y="4850"/>
                  <a:pt x="12824" y="4856"/>
                </a:cubicBezTo>
                <a:cubicBezTo>
                  <a:pt x="12830" y="4856"/>
                  <a:pt x="12830" y="4856"/>
                  <a:pt x="12835" y="4856"/>
                </a:cubicBezTo>
                <a:cubicBezTo>
                  <a:pt x="12841" y="4862"/>
                  <a:pt x="12841" y="4862"/>
                  <a:pt x="12847" y="4868"/>
                </a:cubicBezTo>
                <a:cubicBezTo>
                  <a:pt x="12847" y="4868"/>
                  <a:pt x="12847" y="4874"/>
                  <a:pt x="12853" y="4880"/>
                </a:cubicBezTo>
                <a:cubicBezTo>
                  <a:pt x="12853" y="4886"/>
                  <a:pt x="12853" y="4892"/>
                  <a:pt x="12853" y="4897"/>
                </a:cubicBezTo>
                <a:cubicBezTo>
                  <a:pt x="12859" y="4903"/>
                  <a:pt x="12871" y="4897"/>
                  <a:pt x="12877" y="4903"/>
                </a:cubicBezTo>
                <a:cubicBezTo>
                  <a:pt x="12877" y="4903"/>
                  <a:pt x="12877" y="4909"/>
                  <a:pt x="12883" y="4915"/>
                </a:cubicBezTo>
                <a:cubicBezTo>
                  <a:pt x="12883" y="4915"/>
                  <a:pt x="12883" y="4921"/>
                  <a:pt x="12889" y="4927"/>
                </a:cubicBezTo>
                <a:cubicBezTo>
                  <a:pt x="12895" y="4927"/>
                  <a:pt x="12895" y="4927"/>
                  <a:pt x="12901" y="4927"/>
                </a:cubicBezTo>
                <a:cubicBezTo>
                  <a:pt x="12913" y="4927"/>
                  <a:pt x="12913" y="4927"/>
                  <a:pt x="12913" y="4927"/>
                </a:cubicBezTo>
                <a:cubicBezTo>
                  <a:pt x="12918" y="4927"/>
                  <a:pt x="12924" y="4927"/>
                  <a:pt x="12936" y="4927"/>
                </a:cubicBezTo>
                <a:cubicBezTo>
                  <a:pt x="12936" y="4927"/>
                  <a:pt x="12942" y="4933"/>
                  <a:pt x="12948" y="4933"/>
                </a:cubicBezTo>
                <a:cubicBezTo>
                  <a:pt x="12948" y="4933"/>
                  <a:pt x="12954" y="4933"/>
                  <a:pt x="12960" y="4939"/>
                </a:cubicBezTo>
                <a:cubicBezTo>
                  <a:pt x="12966" y="4939"/>
                  <a:pt x="12972" y="4945"/>
                  <a:pt x="12984" y="4951"/>
                </a:cubicBezTo>
                <a:cubicBezTo>
                  <a:pt x="12972" y="4951"/>
                  <a:pt x="12960" y="4945"/>
                  <a:pt x="12948" y="4951"/>
                </a:cubicBezTo>
                <a:cubicBezTo>
                  <a:pt x="12942" y="4951"/>
                  <a:pt x="12936" y="4951"/>
                  <a:pt x="12924" y="4957"/>
                </a:cubicBezTo>
                <a:cubicBezTo>
                  <a:pt x="12924" y="4957"/>
                  <a:pt x="12918" y="4957"/>
                  <a:pt x="12913" y="4963"/>
                </a:cubicBezTo>
                <a:lnTo>
                  <a:pt x="12913" y="4969"/>
                </a:lnTo>
                <a:cubicBezTo>
                  <a:pt x="12918" y="4975"/>
                  <a:pt x="12918" y="4980"/>
                  <a:pt x="12918" y="4980"/>
                </a:cubicBezTo>
                <a:cubicBezTo>
                  <a:pt x="12924" y="4986"/>
                  <a:pt x="12930" y="4986"/>
                  <a:pt x="12930" y="4986"/>
                </a:cubicBezTo>
                <a:cubicBezTo>
                  <a:pt x="12936" y="4986"/>
                  <a:pt x="12942" y="4986"/>
                  <a:pt x="12942" y="4986"/>
                </a:cubicBezTo>
                <a:cubicBezTo>
                  <a:pt x="12948" y="4992"/>
                  <a:pt x="12948" y="4998"/>
                  <a:pt x="12954" y="4998"/>
                </a:cubicBezTo>
                <a:cubicBezTo>
                  <a:pt x="12954" y="5004"/>
                  <a:pt x="12954" y="5004"/>
                  <a:pt x="12960" y="5010"/>
                </a:cubicBezTo>
                <a:cubicBezTo>
                  <a:pt x="12966" y="5022"/>
                  <a:pt x="12972" y="5028"/>
                  <a:pt x="12984" y="5034"/>
                </a:cubicBezTo>
                <a:cubicBezTo>
                  <a:pt x="12990" y="5034"/>
                  <a:pt x="12990" y="5034"/>
                  <a:pt x="12996" y="5040"/>
                </a:cubicBezTo>
                <a:cubicBezTo>
                  <a:pt x="13002" y="5046"/>
                  <a:pt x="13002" y="5052"/>
                  <a:pt x="13007" y="5052"/>
                </a:cubicBezTo>
                <a:cubicBezTo>
                  <a:pt x="13013" y="5052"/>
                  <a:pt x="13013" y="5052"/>
                  <a:pt x="13019" y="5052"/>
                </a:cubicBezTo>
                <a:cubicBezTo>
                  <a:pt x="13025" y="5052"/>
                  <a:pt x="13025" y="5052"/>
                  <a:pt x="13031" y="5052"/>
                </a:cubicBezTo>
                <a:cubicBezTo>
                  <a:pt x="13037" y="5052"/>
                  <a:pt x="13037" y="5046"/>
                  <a:pt x="13043" y="5040"/>
                </a:cubicBezTo>
                <a:cubicBezTo>
                  <a:pt x="13049" y="5040"/>
                  <a:pt x="13049" y="5034"/>
                  <a:pt x="13049" y="5034"/>
                </a:cubicBezTo>
                <a:cubicBezTo>
                  <a:pt x="13061" y="5028"/>
                  <a:pt x="13067" y="5028"/>
                  <a:pt x="13073" y="5028"/>
                </a:cubicBezTo>
                <a:cubicBezTo>
                  <a:pt x="13079" y="5022"/>
                  <a:pt x="13079" y="5016"/>
                  <a:pt x="13084" y="5010"/>
                </a:cubicBezTo>
                <a:cubicBezTo>
                  <a:pt x="13084" y="5004"/>
                  <a:pt x="13090" y="4998"/>
                  <a:pt x="13096" y="4998"/>
                </a:cubicBezTo>
                <a:cubicBezTo>
                  <a:pt x="13108" y="4998"/>
                  <a:pt x="13114" y="5004"/>
                  <a:pt x="13120" y="5010"/>
                </a:cubicBezTo>
                <a:cubicBezTo>
                  <a:pt x="13126" y="5016"/>
                  <a:pt x="13126" y="5016"/>
                  <a:pt x="13126" y="5022"/>
                </a:cubicBezTo>
                <a:cubicBezTo>
                  <a:pt x="13132" y="5034"/>
                  <a:pt x="13132" y="5040"/>
                  <a:pt x="13132" y="5052"/>
                </a:cubicBezTo>
                <a:cubicBezTo>
                  <a:pt x="13132" y="5058"/>
                  <a:pt x="13138" y="5063"/>
                  <a:pt x="13138" y="5075"/>
                </a:cubicBezTo>
                <a:cubicBezTo>
                  <a:pt x="13138" y="5081"/>
                  <a:pt x="13144" y="5087"/>
                  <a:pt x="13150" y="5099"/>
                </a:cubicBezTo>
                <a:cubicBezTo>
                  <a:pt x="13150" y="5105"/>
                  <a:pt x="13150" y="5105"/>
                  <a:pt x="13150" y="5111"/>
                </a:cubicBezTo>
                <a:cubicBezTo>
                  <a:pt x="13150" y="5117"/>
                  <a:pt x="13150" y="5129"/>
                  <a:pt x="13150" y="5135"/>
                </a:cubicBezTo>
                <a:cubicBezTo>
                  <a:pt x="13150" y="5158"/>
                  <a:pt x="13150" y="5158"/>
                  <a:pt x="13150" y="5158"/>
                </a:cubicBezTo>
                <a:cubicBezTo>
                  <a:pt x="13150" y="5164"/>
                  <a:pt x="13150" y="5170"/>
                  <a:pt x="13150" y="5176"/>
                </a:cubicBezTo>
                <a:cubicBezTo>
                  <a:pt x="13150" y="5188"/>
                  <a:pt x="13150" y="5200"/>
                  <a:pt x="13150" y="5212"/>
                </a:cubicBezTo>
                <a:cubicBezTo>
                  <a:pt x="13150" y="5218"/>
                  <a:pt x="13150" y="5224"/>
                  <a:pt x="13150" y="5224"/>
                </a:cubicBezTo>
                <a:cubicBezTo>
                  <a:pt x="13150" y="5235"/>
                  <a:pt x="13156" y="5241"/>
                  <a:pt x="13156" y="5247"/>
                </a:cubicBezTo>
                <a:cubicBezTo>
                  <a:pt x="13156" y="5253"/>
                  <a:pt x="13162" y="5253"/>
                  <a:pt x="13162" y="5259"/>
                </a:cubicBezTo>
                <a:cubicBezTo>
                  <a:pt x="13162" y="5271"/>
                  <a:pt x="13156" y="5283"/>
                  <a:pt x="13162" y="5295"/>
                </a:cubicBezTo>
                <a:cubicBezTo>
                  <a:pt x="13162" y="5307"/>
                  <a:pt x="13168" y="5312"/>
                  <a:pt x="13179" y="5318"/>
                </a:cubicBezTo>
                <a:cubicBezTo>
                  <a:pt x="13179" y="5324"/>
                  <a:pt x="13179" y="5324"/>
                  <a:pt x="13185" y="5330"/>
                </a:cubicBezTo>
                <a:cubicBezTo>
                  <a:pt x="13191" y="5336"/>
                  <a:pt x="13197" y="5336"/>
                  <a:pt x="13197" y="5342"/>
                </a:cubicBezTo>
                <a:cubicBezTo>
                  <a:pt x="13197" y="5348"/>
                  <a:pt x="13203" y="5348"/>
                  <a:pt x="13203" y="5354"/>
                </a:cubicBezTo>
                <a:cubicBezTo>
                  <a:pt x="13209" y="5360"/>
                  <a:pt x="13203" y="5360"/>
                  <a:pt x="13203" y="5366"/>
                </a:cubicBezTo>
                <a:cubicBezTo>
                  <a:pt x="13209" y="5372"/>
                  <a:pt x="13209" y="5384"/>
                  <a:pt x="13209" y="5390"/>
                </a:cubicBezTo>
                <a:cubicBezTo>
                  <a:pt x="13215" y="5396"/>
                  <a:pt x="13215" y="5401"/>
                  <a:pt x="13215" y="5401"/>
                </a:cubicBezTo>
                <a:cubicBezTo>
                  <a:pt x="13215" y="5407"/>
                  <a:pt x="13221" y="5407"/>
                  <a:pt x="13221" y="5413"/>
                </a:cubicBezTo>
                <a:cubicBezTo>
                  <a:pt x="13227" y="5419"/>
                  <a:pt x="13227" y="5425"/>
                  <a:pt x="13227" y="5425"/>
                </a:cubicBezTo>
                <a:cubicBezTo>
                  <a:pt x="13227" y="5431"/>
                  <a:pt x="13227" y="5437"/>
                  <a:pt x="13227" y="5437"/>
                </a:cubicBezTo>
                <a:cubicBezTo>
                  <a:pt x="13227" y="5443"/>
                  <a:pt x="13233" y="5449"/>
                  <a:pt x="13233" y="5449"/>
                </a:cubicBezTo>
                <a:cubicBezTo>
                  <a:pt x="13233" y="5455"/>
                  <a:pt x="13239" y="5461"/>
                  <a:pt x="13239" y="5461"/>
                </a:cubicBezTo>
                <a:cubicBezTo>
                  <a:pt x="13245" y="5467"/>
                  <a:pt x="13250" y="5467"/>
                  <a:pt x="13250" y="5473"/>
                </a:cubicBezTo>
                <a:cubicBezTo>
                  <a:pt x="13257" y="5478"/>
                  <a:pt x="13257" y="5478"/>
                  <a:pt x="13257" y="5485"/>
                </a:cubicBezTo>
                <a:cubicBezTo>
                  <a:pt x="13262" y="5490"/>
                  <a:pt x="13268" y="5490"/>
                  <a:pt x="13268" y="5496"/>
                </a:cubicBezTo>
                <a:cubicBezTo>
                  <a:pt x="13274" y="5502"/>
                  <a:pt x="13274" y="5508"/>
                  <a:pt x="13274" y="5520"/>
                </a:cubicBezTo>
                <a:cubicBezTo>
                  <a:pt x="13274" y="5532"/>
                  <a:pt x="13274" y="5532"/>
                  <a:pt x="13274" y="5532"/>
                </a:cubicBezTo>
                <a:cubicBezTo>
                  <a:pt x="13268" y="5538"/>
                  <a:pt x="13268" y="5544"/>
                  <a:pt x="13268" y="5556"/>
                </a:cubicBezTo>
                <a:cubicBezTo>
                  <a:pt x="13268" y="5567"/>
                  <a:pt x="13268" y="5579"/>
                  <a:pt x="13280" y="5591"/>
                </a:cubicBezTo>
                <a:cubicBezTo>
                  <a:pt x="13280" y="5597"/>
                  <a:pt x="13286" y="5597"/>
                  <a:pt x="13292" y="5603"/>
                </a:cubicBezTo>
                <a:cubicBezTo>
                  <a:pt x="13292" y="5609"/>
                  <a:pt x="13292" y="5615"/>
                  <a:pt x="13298" y="5615"/>
                </a:cubicBezTo>
                <a:cubicBezTo>
                  <a:pt x="13298" y="5621"/>
                  <a:pt x="13304" y="5621"/>
                  <a:pt x="13304" y="5627"/>
                </a:cubicBezTo>
                <a:cubicBezTo>
                  <a:pt x="13316" y="5644"/>
                  <a:pt x="13322" y="5662"/>
                  <a:pt x="13334" y="5680"/>
                </a:cubicBezTo>
                <a:cubicBezTo>
                  <a:pt x="13339" y="5692"/>
                  <a:pt x="13345" y="5698"/>
                  <a:pt x="13351" y="5716"/>
                </a:cubicBezTo>
                <a:cubicBezTo>
                  <a:pt x="13351" y="5716"/>
                  <a:pt x="13351" y="5722"/>
                  <a:pt x="13351" y="5728"/>
                </a:cubicBezTo>
                <a:cubicBezTo>
                  <a:pt x="13357" y="5733"/>
                  <a:pt x="13357" y="5733"/>
                  <a:pt x="13357" y="5733"/>
                </a:cubicBezTo>
                <a:cubicBezTo>
                  <a:pt x="13357" y="5739"/>
                  <a:pt x="13363" y="5739"/>
                  <a:pt x="13369" y="5745"/>
                </a:cubicBezTo>
                <a:cubicBezTo>
                  <a:pt x="13375" y="5751"/>
                  <a:pt x="13375" y="5757"/>
                  <a:pt x="13387" y="5757"/>
                </a:cubicBezTo>
                <a:cubicBezTo>
                  <a:pt x="13393" y="5757"/>
                  <a:pt x="13399" y="5757"/>
                  <a:pt x="13405" y="5751"/>
                </a:cubicBezTo>
                <a:cubicBezTo>
                  <a:pt x="13405" y="5751"/>
                  <a:pt x="13411" y="5751"/>
                  <a:pt x="13416" y="5745"/>
                </a:cubicBezTo>
                <a:cubicBezTo>
                  <a:pt x="13416" y="5739"/>
                  <a:pt x="13416" y="5739"/>
                  <a:pt x="13416" y="5733"/>
                </a:cubicBezTo>
                <a:cubicBezTo>
                  <a:pt x="13416" y="5728"/>
                  <a:pt x="13423" y="5728"/>
                  <a:pt x="13423" y="5722"/>
                </a:cubicBezTo>
                <a:cubicBezTo>
                  <a:pt x="13428" y="5710"/>
                  <a:pt x="13434" y="5698"/>
                  <a:pt x="13440" y="5686"/>
                </a:cubicBezTo>
                <a:cubicBezTo>
                  <a:pt x="13446" y="5686"/>
                  <a:pt x="13446" y="5680"/>
                  <a:pt x="13446" y="5674"/>
                </a:cubicBezTo>
                <a:cubicBezTo>
                  <a:pt x="13452" y="5674"/>
                  <a:pt x="13458" y="5680"/>
                  <a:pt x="13458" y="5674"/>
                </a:cubicBezTo>
                <a:cubicBezTo>
                  <a:pt x="13464" y="5674"/>
                  <a:pt x="13470" y="5674"/>
                  <a:pt x="13470" y="5674"/>
                </a:cubicBezTo>
                <a:cubicBezTo>
                  <a:pt x="13476" y="5668"/>
                  <a:pt x="13482" y="5668"/>
                  <a:pt x="13482" y="5662"/>
                </a:cubicBezTo>
                <a:cubicBezTo>
                  <a:pt x="13488" y="5656"/>
                  <a:pt x="13494" y="5656"/>
                  <a:pt x="13494" y="5651"/>
                </a:cubicBezTo>
                <a:cubicBezTo>
                  <a:pt x="13494" y="5651"/>
                  <a:pt x="13494" y="5644"/>
                  <a:pt x="13500" y="5644"/>
                </a:cubicBezTo>
                <a:cubicBezTo>
                  <a:pt x="13500" y="5639"/>
                  <a:pt x="13500" y="5633"/>
                  <a:pt x="13500" y="5633"/>
                </a:cubicBezTo>
                <a:cubicBezTo>
                  <a:pt x="13505" y="5621"/>
                  <a:pt x="13511" y="5621"/>
                  <a:pt x="13511" y="5609"/>
                </a:cubicBezTo>
                <a:cubicBezTo>
                  <a:pt x="13511" y="5597"/>
                  <a:pt x="13505" y="5591"/>
                  <a:pt x="13511" y="5579"/>
                </a:cubicBezTo>
                <a:lnTo>
                  <a:pt x="13517" y="5573"/>
                </a:lnTo>
                <a:cubicBezTo>
                  <a:pt x="13523" y="5562"/>
                  <a:pt x="13523" y="5556"/>
                  <a:pt x="13529" y="5550"/>
                </a:cubicBezTo>
                <a:cubicBezTo>
                  <a:pt x="13529" y="5538"/>
                  <a:pt x="13535" y="5532"/>
                  <a:pt x="13535" y="5526"/>
                </a:cubicBezTo>
                <a:cubicBezTo>
                  <a:pt x="13535" y="5514"/>
                  <a:pt x="13535" y="5508"/>
                  <a:pt x="13535" y="5502"/>
                </a:cubicBezTo>
                <a:cubicBezTo>
                  <a:pt x="13535" y="5496"/>
                  <a:pt x="13529" y="5490"/>
                  <a:pt x="13529" y="5478"/>
                </a:cubicBezTo>
                <a:cubicBezTo>
                  <a:pt x="13529" y="5473"/>
                  <a:pt x="13535" y="5473"/>
                  <a:pt x="13535" y="5467"/>
                </a:cubicBezTo>
                <a:cubicBezTo>
                  <a:pt x="13535" y="5407"/>
                  <a:pt x="13535" y="5407"/>
                  <a:pt x="13535" y="5407"/>
                </a:cubicBezTo>
                <a:cubicBezTo>
                  <a:pt x="13535" y="5390"/>
                  <a:pt x="13529" y="5372"/>
                  <a:pt x="13529" y="5354"/>
                </a:cubicBezTo>
                <a:cubicBezTo>
                  <a:pt x="13529" y="5348"/>
                  <a:pt x="13535" y="5348"/>
                  <a:pt x="13535" y="5342"/>
                </a:cubicBezTo>
                <a:cubicBezTo>
                  <a:pt x="13541" y="5342"/>
                  <a:pt x="13541" y="5336"/>
                  <a:pt x="13541" y="5336"/>
                </a:cubicBezTo>
                <a:cubicBezTo>
                  <a:pt x="13553" y="5324"/>
                  <a:pt x="13565" y="5330"/>
                  <a:pt x="13577" y="5330"/>
                </a:cubicBezTo>
                <a:cubicBezTo>
                  <a:pt x="13589" y="5330"/>
                  <a:pt x="13600" y="5336"/>
                  <a:pt x="13612" y="5324"/>
                </a:cubicBezTo>
                <a:cubicBezTo>
                  <a:pt x="13618" y="5318"/>
                  <a:pt x="13618" y="5312"/>
                  <a:pt x="13618" y="5301"/>
                </a:cubicBezTo>
                <a:cubicBezTo>
                  <a:pt x="13618" y="5301"/>
                  <a:pt x="13624" y="5295"/>
                  <a:pt x="13624" y="5289"/>
                </a:cubicBezTo>
                <a:cubicBezTo>
                  <a:pt x="13630" y="5283"/>
                  <a:pt x="13630" y="5283"/>
                  <a:pt x="13636" y="5277"/>
                </a:cubicBezTo>
                <a:cubicBezTo>
                  <a:pt x="13642" y="5277"/>
                  <a:pt x="13642" y="5277"/>
                  <a:pt x="13648" y="5277"/>
                </a:cubicBezTo>
                <a:cubicBezTo>
                  <a:pt x="13654" y="5277"/>
                  <a:pt x="13654" y="5277"/>
                  <a:pt x="13660" y="5271"/>
                </a:cubicBezTo>
                <a:cubicBezTo>
                  <a:pt x="13666" y="5271"/>
                  <a:pt x="13666" y="5265"/>
                  <a:pt x="13671" y="5265"/>
                </a:cubicBezTo>
                <a:cubicBezTo>
                  <a:pt x="13677" y="5265"/>
                  <a:pt x="13677" y="5259"/>
                  <a:pt x="13677" y="5253"/>
                </a:cubicBezTo>
                <a:cubicBezTo>
                  <a:pt x="13683" y="5253"/>
                  <a:pt x="13689" y="5247"/>
                  <a:pt x="13689" y="5247"/>
                </a:cubicBezTo>
                <a:cubicBezTo>
                  <a:pt x="13695" y="5247"/>
                  <a:pt x="13701" y="5247"/>
                  <a:pt x="13701" y="5247"/>
                </a:cubicBezTo>
                <a:cubicBezTo>
                  <a:pt x="13707" y="5241"/>
                  <a:pt x="13707" y="5235"/>
                  <a:pt x="13713" y="5235"/>
                </a:cubicBezTo>
                <a:cubicBezTo>
                  <a:pt x="13719" y="5224"/>
                  <a:pt x="13719" y="5218"/>
                  <a:pt x="13725" y="5212"/>
                </a:cubicBezTo>
                <a:cubicBezTo>
                  <a:pt x="13725" y="5206"/>
                  <a:pt x="13731" y="5206"/>
                  <a:pt x="13731" y="5200"/>
                </a:cubicBezTo>
                <a:cubicBezTo>
                  <a:pt x="13737" y="5194"/>
                  <a:pt x="13737" y="5194"/>
                  <a:pt x="13743" y="5188"/>
                </a:cubicBezTo>
                <a:cubicBezTo>
                  <a:pt x="13743" y="5182"/>
                  <a:pt x="13748" y="5182"/>
                  <a:pt x="13748" y="5176"/>
                </a:cubicBezTo>
                <a:cubicBezTo>
                  <a:pt x="13760" y="5170"/>
                  <a:pt x="13766" y="5170"/>
                  <a:pt x="13772" y="5164"/>
                </a:cubicBezTo>
                <a:cubicBezTo>
                  <a:pt x="13778" y="5164"/>
                  <a:pt x="13778" y="5158"/>
                  <a:pt x="13784" y="5152"/>
                </a:cubicBezTo>
                <a:cubicBezTo>
                  <a:pt x="13784" y="5152"/>
                  <a:pt x="13784" y="5146"/>
                  <a:pt x="13790" y="5141"/>
                </a:cubicBezTo>
                <a:cubicBezTo>
                  <a:pt x="13790" y="5141"/>
                  <a:pt x="13790" y="5135"/>
                  <a:pt x="13796" y="5129"/>
                </a:cubicBezTo>
                <a:cubicBezTo>
                  <a:pt x="13796" y="5129"/>
                  <a:pt x="13802" y="5135"/>
                  <a:pt x="13808" y="5129"/>
                </a:cubicBezTo>
                <a:cubicBezTo>
                  <a:pt x="13808" y="5129"/>
                  <a:pt x="13814" y="5135"/>
                  <a:pt x="13814" y="5129"/>
                </a:cubicBezTo>
                <a:cubicBezTo>
                  <a:pt x="13820" y="5129"/>
                  <a:pt x="13826" y="5129"/>
                  <a:pt x="13826" y="5123"/>
                </a:cubicBezTo>
                <a:cubicBezTo>
                  <a:pt x="13832" y="5117"/>
                  <a:pt x="13826" y="5117"/>
                  <a:pt x="13826" y="5111"/>
                </a:cubicBezTo>
                <a:cubicBezTo>
                  <a:pt x="13832" y="5105"/>
                  <a:pt x="13837" y="5099"/>
                  <a:pt x="13849" y="5093"/>
                </a:cubicBezTo>
                <a:cubicBezTo>
                  <a:pt x="13849" y="5093"/>
                  <a:pt x="13855" y="5093"/>
                  <a:pt x="13861" y="5093"/>
                </a:cubicBezTo>
                <a:cubicBezTo>
                  <a:pt x="13867" y="5093"/>
                  <a:pt x="13873" y="5093"/>
                  <a:pt x="13885" y="5093"/>
                </a:cubicBezTo>
                <a:cubicBezTo>
                  <a:pt x="13885" y="5087"/>
                  <a:pt x="13891" y="5081"/>
                  <a:pt x="13891" y="5081"/>
                </a:cubicBezTo>
                <a:cubicBezTo>
                  <a:pt x="13903" y="5063"/>
                  <a:pt x="13897" y="5052"/>
                  <a:pt x="13897" y="5034"/>
                </a:cubicBezTo>
                <a:cubicBezTo>
                  <a:pt x="13903" y="5028"/>
                  <a:pt x="13903" y="5022"/>
                  <a:pt x="13903" y="5010"/>
                </a:cubicBezTo>
                <a:cubicBezTo>
                  <a:pt x="13956" y="5010"/>
                  <a:pt x="13956" y="5010"/>
                  <a:pt x="13956" y="5010"/>
                </a:cubicBezTo>
                <a:cubicBezTo>
                  <a:pt x="13962" y="5010"/>
                  <a:pt x="13962" y="5016"/>
                  <a:pt x="13968" y="5016"/>
                </a:cubicBezTo>
                <a:cubicBezTo>
                  <a:pt x="13974" y="5016"/>
                  <a:pt x="13980" y="5022"/>
                  <a:pt x="13986" y="5022"/>
                </a:cubicBezTo>
                <a:cubicBezTo>
                  <a:pt x="13992" y="5022"/>
                  <a:pt x="13992" y="5022"/>
                  <a:pt x="13992" y="5022"/>
                </a:cubicBezTo>
                <a:cubicBezTo>
                  <a:pt x="13998" y="5016"/>
                  <a:pt x="13998" y="5016"/>
                  <a:pt x="14003" y="5010"/>
                </a:cubicBezTo>
                <a:cubicBezTo>
                  <a:pt x="14003" y="5010"/>
                  <a:pt x="14009" y="5010"/>
                  <a:pt x="14015" y="5010"/>
                </a:cubicBezTo>
                <a:cubicBezTo>
                  <a:pt x="14021" y="5010"/>
                  <a:pt x="14021" y="5004"/>
                  <a:pt x="14027" y="4998"/>
                </a:cubicBezTo>
                <a:cubicBezTo>
                  <a:pt x="14027" y="4998"/>
                  <a:pt x="14033" y="4998"/>
                  <a:pt x="14039" y="4998"/>
                </a:cubicBezTo>
                <a:cubicBezTo>
                  <a:pt x="14039" y="4992"/>
                  <a:pt x="14045" y="4992"/>
                  <a:pt x="14045" y="4986"/>
                </a:cubicBezTo>
                <a:cubicBezTo>
                  <a:pt x="14051" y="4986"/>
                  <a:pt x="14051" y="4980"/>
                  <a:pt x="14051" y="4975"/>
                </a:cubicBezTo>
                <a:cubicBezTo>
                  <a:pt x="14110" y="4975"/>
                  <a:pt x="14110" y="4975"/>
                  <a:pt x="14110" y="4975"/>
                </a:cubicBezTo>
                <a:cubicBezTo>
                  <a:pt x="14110" y="4945"/>
                  <a:pt x="14110" y="4945"/>
                  <a:pt x="14110" y="4945"/>
                </a:cubicBezTo>
                <a:cubicBezTo>
                  <a:pt x="14116" y="4945"/>
                  <a:pt x="14122" y="4945"/>
                  <a:pt x="14128" y="4945"/>
                </a:cubicBezTo>
                <a:cubicBezTo>
                  <a:pt x="14134" y="4945"/>
                  <a:pt x="14140" y="4945"/>
                  <a:pt x="14140" y="4945"/>
                </a:cubicBezTo>
                <a:cubicBezTo>
                  <a:pt x="14146" y="4951"/>
                  <a:pt x="14146" y="4951"/>
                  <a:pt x="14152" y="4957"/>
                </a:cubicBezTo>
                <a:cubicBezTo>
                  <a:pt x="14152" y="4963"/>
                  <a:pt x="14152" y="4963"/>
                  <a:pt x="14152" y="4969"/>
                </a:cubicBezTo>
                <a:cubicBezTo>
                  <a:pt x="14158" y="4975"/>
                  <a:pt x="14158" y="4975"/>
                  <a:pt x="14158" y="4980"/>
                </a:cubicBezTo>
                <a:cubicBezTo>
                  <a:pt x="14164" y="4980"/>
                  <a:pt x="14170" y="4980"/>
                  <a:pt x="14170" y="4986"/>
                </a:cubicBezTo>
                <a:cubicBezTo>
                  <a:pt x="14175" y="4986"/>
                  <a:pt x="14175" y="4992"/>
                  <a:pt x="14175" y="4998"/>
                </a:cubicBezTo>
                <a:cubicBezTo>
                  <a:pt x="14181" y="5004"/>
                  <a:pt x="14181" y="5016"/>
                  <a:pt x="14187" y="5022"/>
                </a:cubicBezTo>
                <a:cubicBezTo>
                  <a:pt x="14187" y="5034"/>
                  <a:pt x="14181" y="5034"/>
                  <a:pt x="14181" y="5046"/>
                </a:cubicBezTo>
                <a:cubicBezTo>
                  <a:pt x="14181" y="5052"/>
                  <a:pt x="14187" y="5052"/>
                  <a:pt x="14187" y="5058"/>
                </a:cubicBezTo>
                <a:cubicBezTo>
                  <a:pt x="14187" y="5058"/>
                  <a:pt x="14193" y="5063"/>
                  <a:pt x="14193" y="5069"/>
                </a:cubicBezTo>
                <a:cubicBezTo>
                  <a:pt x="14193" y="5069"/>
                  <a:pt x="14199" y="5069"/>
                  <a:pt x="14205" y="5075"/>
                </a:cubicBezTo>
                <a:cubicBezTo>
                  <a:pt x="14205" y="5075"/>
                  <a:pt x="14205" y="5081"/>
                  <a:pt x="14205" y="5087"/>
                </a:cubicBezTo>
                <a:cubicBezTo>
                  <a:pt x="14217" y="5093"/>
                  <a:pt x="14223" y="5093"/>
                  <a:pt x="14229" y="5105"/>
                </a:cubicBezTo>
                <a:cubicBezTo>
                  <a:pt x="14235" y="5105"/>
                  <a:pt x="14241" y="5105"/>
                  <a:pt x="14241" y="5111"/>
                </a:cubicBezTo>
                <a:cubicBezTo>
                  <a:pt x="14247" y="5117"/>
                  <a:pt x="14247" y="5117"/>
                  <a:pt x="14253" y="5123"/>
                </a:cubicBezTo>
                <a:cubicBezTo>
                  <a:pt x="14253" y="5129"/>
                  <a:pt x="14258" y="5129"/>
                  <a:pt x="14258" y="5135"/>
                </a:cubicBezTo>
                <a:cubicBezTo>
                  <a:pt x="14258" y="5146"/>
                  <a:pt x="14258" y="5146"/>
                  <a:pt x="14258" y="5146"/>
                </a:cubicBezTo>
                <a:cubicBezTo>
                  <a:pt x="14258" y="5152"/>
                  <a:pt x="14258" y="5152"/>
                  <a:pt x="14258" y="5158"/>
                </a:cubicBezTo>
                <a:cubicBezTo>
                  <a:pt x="14253" y="5164"/>
                  <a:pt x="14258" y="5170"/>
                  <a:pt x="14258" y="5182"/>
                </a:cubicBezTo>
                <a:cubicBezTo>
                  <a:pt x="14258" y="5182"/>
                  <a:pt x="14253" y="5182"/>
                  <a:pt x="14258" y="5182"/>
                </a:cubicBezTo>
                <a:cubicBezTo>
                  <a:pt x="14264" y="5176"/>
                  <a:pt x="14270" y="5176"/>
                  <a:pt x="14276" y="5176"/>
                </a:cubicBezTo>
                <a:cubicBezTo>
                  <a:pt x="14282" y="5176"/>
                  <a:pt x="14288" y="5182"/>
                  <a:pt x="14288" y="5182"/>
                </a:cubicBezTo>
                <a:cubicBezTo>
                  <a:pt x="14294" y="5182"/>
                  <a:pt x="14300" y="5182"/>
                  <a:pt x="14300" y="5188"/>
                </a:cubicBezTo>
                <a:cubicBezTo>
                  <a:pt x="14306" y="5188"/>
                  <a:pt x="14300" y="5194"/>
                  <a:pt x="14300" y="5194"/>
                </a:cubicBezTo>
                <a:cubicBezTo>
                  <a:pt x="14300" y="5206"/>
                  <a:pt x="14300" y="5212"/>
                  <a:pt x="14300" y="5218"/>
                </a:cubicBezTo>
                <a:cubicBezTo>
                  <a:pt x="14300" y="5224"/>
                  <a:pt x="14294" y="5230"/>
                  <a:pt x="14294" y="5230"/>
                </a:cubicBezTo>
                <a:cubicBezTo>
                  <a:pt x="14288" y="5241"/>
                  <a:pt x="14288" y="5253"/>
                  <a:pt x="14288" y="5265"/>
                </a:cubicBezTo>
                <a:cubicBezTo>
                  <a:pt x="14288" y="5283"/>
                  <a:pt x="14288" y="5301"/>
                  <a:pt x="14300" y="5312"/>
                </a:cubicBezTo>
                <a:cubicBezTo>
                  <a:pt x="14306" y="5312"/>
                  <a:pt x="14312" y="5318"/>
                  <a:pt x="14312" y="5318"/>
                </a:cubicBezTo>
                <a:cubicBezTo>
                  <a:pt x="14318" y="5324"/>
                  <a:pt x="14318" y="5324"/>
                  <a:pt x="14324" y="5330"/>
                </a:cubicBezTo>
                <a:cubicBezTo>
                  <a:pt x="14330" y="5330"/>
                  <a:pt x="14341" y="5330"/>
                  <a:pt x="14347" y="5330"/>
                </a:cubicBezTo>
                <a:cubicBezTo>
                  <a:pt x="14359" y="5330"/>
                  <a:pt x="14359" y="5330"/>
                  <a:pt x="14359" y="5330"/>
                </a:cubicBezTo>
                <a:cubicBezTo>
                  <a:pt x="14365" y="5330"/>
                  <a:pt x="14365" y="5330"/>
                  <a:pt x="14371" y="5330"/>
                </a:cubicBezTo>
                <a:cubicBezTo>
                  <a:pt x="14377" y="5324"/>
                  <a:pt x="14371" y="5318"/>
                  <a:pt x="14377" y="5318"/>
                </a:cubicBezTo>
                <a:cubicBezTo>
                  <a:pt x="14377" y="5312"/>
                  <a:pt x="14383" y="5312"/>
                  <a:pt x="14389" y="5312"/>
                </a:cubicBezTo>
                <a:cubicBezTo>
                  <a:pt x="14395" y="5312"/>
                  <a:pt x="14395" y="5307"/>
                  <a:pt x="14401" y="5307"/>
                </a:cubicBezTo>
                <a:cubicBezTo>
                  <a:pt x="14407" y="5307"/>
                  <a:pt x="14413" y="5307"/>
                  <a:pt x="14424" y="5301"/>
                </a:cubicBezTo>
                <a:cubicBezTo>
                  <a:pt x="14424" y="5289"/>
                  <a:pt x="14424" y="5289"/>
                  <a:pt x="14424" y="5289"/>
                </a:cubicBezTo>
                <a:cubicBezTo>
                  <a:pt x="14424" y="5277"/>
                  <a:pt x="14424" y="5277"/>
                  <a:pt x="14424" y="5277"/>
                </a:cubicBezTo>
                <a:cubicBezTo>
                  <a:pt x="14424" y="5277"/>
                  <a:pt x="14430" y="5271"/>
                  <a:pt x="14430" y="5265"/>
                </a:cubicBezTo>
                <a:cubicBezTo>
                  <a:pt x="14448" y="5271"/>
                  <a:pt x="14460" y="5271"/>
                  <a:pt x="14466" y="5283"/>
                </a:cubicBezTo>
                <a:cubicBezTo>
                  <a:pt x="14472" y="5283"/>
                  <a:pt x="14472" y="5289"/>
                  <a:pt x="14472" y="5295"/>
                </a:cubicBezTo>
                <a:cubicBezTo>
                  <a:pt x="14478" y="5301"/>
                  <a:pt x="14478" y="5301"/>
                  <a:pt x="14478" y="5307"/>
                </a:cubicBezTo>
                <a:cubicBezTo>
                  <a:pt x="14484" y="5312"/>
                  <a:pt x="14484" y="5318"/>
                  <a:pt x="14490" y="5330"/>
                </a:cubicBezTo>
                <a:cubicBezTo>
                  <a:pt x="14490" y="5342"/>
                  <a:pt x="14490" y="5348"/>
                  <a:pt x="14496" y="5366"/>
                </a:cubicBezTo>
                <a:cubicBezTo>
                  <a:pt x="14496" y="5366"/>
                  <a:pt x="14496" y="5372"/>
                  <a:pt x="14502" y="5378"/>
                </a:cubicBezTo>
                <a:cubicBezTo>
                  <a:pt x="14502" y="5384"/>
                  <a:pt x="14507" y="5384"/>
                  <a:pt x="14507" y="5390"/>
                </a:cubicBezTo>
                <a:cubicBezTo>
                  <a:pt x="14507" y="5390"/>
                  <a:pt x="14519" y="5390"/>
                  <a:pt x="14519" y="5396"/>
                </a:cubicBezTo>
                <a:cubicBezTo>
                  <a:pt x="14519" y="5396"/>
                  <a:pt x="14519" y="5401"/>
                  <a:pt x="14519" y="5407"/>
                </a:cubicBezTo>
                <a:cubicBezTo>
                  <a:pt x="14519" y="5419"/>
                  <a:pt x="14502" y="5425"/>
                  <a:pt x="14502" y="5443"/>
                </a:cubicBezTo>
                <a:cubicBezTo>
                  <a:pt x="14502" y="5449"/>
                  <a:pt x="14507" y="5455"/>
                  <a:pt x="14507" y="5455"/>
                </a:cubicBezTo>
                <a:cubicBezTo>
                  <a:pt x="14507" y="5461"/>
                  <a:pt x="14513" y="5467"/>
                  <a:pt x="14513" y="5467"/>
                </a:cubicBezTo>
                <a:cubicBezTo>
                  <a:pt x="14513" y="5473"/>
                  <a:pt x="14519" y="5473"/>
                  <a:pt x="14525" y="5478"/>
                </a:cubicBezTo>
                <a:cubicBezTo>
                  <a:pt x="14531" y="5485"/>
                  <a:pt x="14531" y="5490"/>
                  <a:pt x="14543" y="5496"/>
                </a:cubicBezTo>
                <a:cubicBezTo>
                  <a:pt x="14543" y="5502"/>
                  <a:pt x="14549" y="5502"/>
                  <a:pt x="14555" y="5508"/>
                </a:cubicBezTo>
                <a:cubicBezTo>
                  <a:pt x="14555" y="5514"/>
                  <a:pt x="14561" y="5520"/>
                  <a:pt x="14561" y="5526"/>
                </a:cubicBezTo>
                <a:cubicBezTo>
                  <a:pt x="14561" y="5532"/>
                  <a:pt x="14555" y="5538"/>
                  <a:pt x="14555" y="5550"/>
                </a:cubicBezTo>
                <a:cubicBezTo>
                  <a:pt x="14555" y="5556"/>
                  <a:pt x="14561" y="5562"/>
                  <a:pt x="14561" y="5573"/>
                </a:cubicBezTo>
                <a:cubicBezTo>
                  <a:pt x="14561" y="5585"/>
                  <a:pt x="14555" y="5591"/>
                  <a:pt x="14543" y="5597"/>
                </a:cubicBezTo>
                <a:cubicBezTo>
                  <a:pt x="14543" y="5597"/>
                  <a:pt x="14537" y="5597"/>
                  <a:pt x="14531" y="5603"/>
                </a:cubicBezTo>
                <a:cubicBezTo>
                  <a:pt x="14531" y="5603"/>
                  <a:pt x="14525" y="5603"/>
                  <a:pt x="14519" y="5603"/>
                </a:cubicBezTo>
                <a:cubicBezTo>
                  <a:pt x="14519" y="5609"/>
                  <a:pt x="14519" y="5615"/>
                  <a:pt x="14513" y="5615"/>
                </a:cubicBezTo>
                <a:cubicBezTo>
                  <a:pt x="14513" y="5621"/>
                  <a:pt x="14513" y="5627"/>
                  <a:pt x="14513" y="5627"/>
                </a:cubicBezTo>
                <a:cubicBezTo>
                  <a:pt x="14513" y="5639"/>
                  <a:pt x="14513" y="5651"/>
                  <a:pt x="14513" y="5662"/>
                </a:cubicBezTo>
                <a:cubicBezTo>
                  <a:pt x="14513" y="5674"/>
                  <a:pt x="14513" y="5674"/>
                  <a:pt x="14513" y="5674"/>
                </a:cubicBezTo>
                <a:cubicBezTo>
                  <a:pt x="14513" y="5680"/>
                  <a:pt x="14507" y="5686"/>
                  <a:pt x="14507" y="5698"/>
                </a:cubicBezTo>
                <a:cubicBezTo>
                  <a:pt x="14507" y="5704"/>
                  <a:pt x="14507" y="5710"/>
                  <a:pt x="14507" y="5716"/>
                </a:cubicBezTo>
                <a:cubicBezTo>
                  <a:pt x="14507" y="5728"/>
                  <a:pt x="14507" y="5733"/>
                  <a:pt x="14507" y="5745"/>
                </a:cubicBezTo>
                <a:cubicBezTo>
                  <a:pt x="14513" y="5751"/>
                  <a:pt x="14513" y="5751"/>
                  <a:pt x="14519" y="5757"/>
                </a:cubicBezTo>
                <a:cubicBezTo>
                  <a:pt x="14525" y="5757"/>
                  <a:pt x="14525" y="5757"/>
                  <a:pt x="14531" y="5763"/>
                </a:cubicBezTo>
                <a:cubicBezTo>
                  <a:pt x="14531" y="5763"/>
                  <a:pt x="14537" y="5763"/>
                  <a:pt x="14543" y="5763"/>
                </a:cubicBezTo>
                <a:cubicBezTo>
                  <a:pt x="14549" y="5769"/>
                  <a:pt x="14555" y="5781"/>
                  <a:pt x="14561" y="5787"/>
                </a:cubicBezTo>
                <a:cubicBezTo>
                  <a:pt x="14567" y="5799"/>
                  <a:pt x="14573" y="5805"/>
                  <a:pt x="14585" y="5805"/>
                </a:cubicBezTo>
                <a:cubicBezTo>
                  <a:pt x="14591" y="5810"/>
                  <a:pt x="14591" y="5810"/>
                  <a:pt x="14596" y="5810"/>
                </a:cubicBezTo>
                <a:cubicBezTo>
                  <a:pt x="14602" y="5810"/>
                  <a:pt x="14602" y="5817"/>
                  <a:pt x="14602" y="5822"/>
                </a:cubicBezTo>
                <a:cubicBezTo>
                  <a:pt x="14608" y="5828"/>
                  <a:pt x="14614" y="5828"/>
                  <a:pt x="14614" y="5834"/>
                </a:cubicBezTo>
                <a:cubicBezTo>
                  <a:pt x="14614" y="5846"/>
                  <a:pt x="14614" y="5846"/>
                  <a:pt x="14614" y="5858"/>
                </a:cubicBezTo>
                <a:cubicBezTo>
                  <a:pt x="14614" y="5870"/>
                  <a:pt x="14614" y="5876"/>
                  <a:pt x="14620" y="5882"/>
                </a:cubicBezTo>
                <a:cubicBezTo>
                  <a:pt x="14620" y="5888"/>
                  <a:pt x="14632" y="5894"/>
                  <a:pt x="14632" y="5905"/>
                </a:cubicBezTo>
                <a:cubicBezTo>
                  <a:pt x="14638" y="5911"/>
                  <a:pt x="14632" y="5911"/>
                  <a:pt x="14638" y="5917"/>
                </a:cubicBezTo>
                <a:cubicBezTo>
                  <a:pt x="14638" y="5923"/>
                  <a:pt x="14644" y="5923"/>
                  <a:pt x="14650" y="5929"/>
                </a:cubicBezTo>
                <a:cubicBezTo>
                  <a:pt x="14650" y="5941"/>
                  <a:pt x="14656" y="5947"/>
                  <a:pt x="14656" y="5959"/>
                </a:cubicBezTo>
                <a:cubicBezTo>
                  <a:pt x="14656" y="6018"/>
                  <a:pt x="14656" y="6018"/>
                  <a:pt x="14656" y="6018"/>
                </a:cubicBezTo>
                <a:cubicBezTo>
                  <a:pt x="14656" y="6024"/>
                  <a:pt x="14662" y="6024"/>
                  <a:pt x="14662" y="6030"/>
                </a:cubicBezTo>
                <a:cubicBezTo>
                  <a:pt x="14662" y="6036"/>
                  <a:pt x="14662" y="6042"/>
                  <a:pt x="14662" y="6042"/>
                </a:cubicBezTo>
                <a:cubicBezTo>
                  <a:pt x="14668" y="6048"/>
                  <a:pt x="14668" y="6054"/>
                  <a:pt x="14673" y="6054"/>
                </a:cubicBezTo>
                <a:cubicBezTo>
                  <a:pt x="14679" y="6060"/>
                  <a:pt x="14679" y="6065"/>
                  <a:pt x="14685" y="6065"/>
                </a:cubicBezTo>
                <a:cubicBezTo>
                  <a:pt x="14685" y="6071"/>
                  <a:pt x="14691" y="6071"/>
                  <a:pt x="14697" y="6071"/>
                </a:cubicBezTo>
                <a:cubicBezTo>
                  <a:pt x="14709" y="6083"/>
                  <a:pt x="14715" y="6089"/>
                  <a:pt x="14733" y="6095"/>
                </a:cubicBezTo>
                <a:cubicBezTo>
                  <a:pt x="14739" y="6101"/>
                  <a:pt x="14751" y="6101"/>
                  <a:pt x="14757" y="6107"/>
                </a:cubicBezTo>
                <a:cubicBezTo>
                  <a:pt x="14762" y="6113"/>
                  <a:pt x="14762" y="6119"/>
                  <a:pt x="14768" y="6125"/>
                </a:cubicBezTo>
                <a:cubicBezTo>
                  <a:pt x="14774" y="6131"/>
                  <a:pt x="14774" y="6137"/>
                  <a:pt x="14774" y="6137"/>
                </a:cubicBezTo>
                <a:cubicBezTo>
                  <a:pt x="14780" y="6142"/>
                  <a:pt x="14786" y="6142"/>
                  <a:pt x="14786" y="6142"/>
                </a:cubicBezTo>
                <a:cubicBezTo>
                  <a:pt x="14792" y="6142"/>
                  <a:pt x="14792" y="6142"/>
                  <a:pt x="14798" y="6142"/>
                </a:cubicBezTo>
                <a:cubicBezTo>
                  <a:pt x="14804" y="6149"/>
                  <a:pt x="14810" y="6149"/>
                  <a:pt x="14816" y="6149"/>
                </a:cubicBezTo>
                <a:cubicBezTo>
                  <a:pt x="14822" y="6154"/>
                  <a:pt x="14828" y="6154"/>
                  <a:pt x="14834" y="6154"/>
                </a:cubicBezTo>
                <a:cubicBezTo>
                  <a:pt x="14839" y="6154"/>
                  <a:pt x="14839" y="6154"/>
                  <a:pt x="14839" y="6154"/>
                </a:cubicBezTo>
                <a:cubicBezTo>
                  <a:pt x="14846" y="6154"/>
                  <a:pt x="14846" y="6149"/>
                  <a:pt x="14851" y="6149"/>
                </a:cubicBezTo>
                <a:cubicBezTo>
                  <a:pt x="14846" y="6137"/>
                  <a:pt x="14839" y="6131"/>
                  <a:pt x="14834" y="6125"/>
                </a:cubicBezTo>
                <a:cubicBezTo>
                  <a:pt x="14834" y="6119"/>
                  <a:pt x="14834" y="6113"/>
                  <a:pt x="14828" y="6113"/>
                </a:cubicBezTo>
                <a:cubicBezTo>
                  <a:pt x="14828" y="6113"/>
                  <a:pt x="14822" y="6113"/>
                  <a:pt x="14816" y="6113"/>
                </a:cubicBezTo>
                <a:cubicBezTo>
                  <a:pt x="14810" y="6101"/>
                  <a:pt x="14804" y="6095"/>
                  <a:pt x="14804" y="6089"/>
                </a:cubicBezTo>
                <a:cubicBezTo>
                  <a:pt x="14804" y="6077"/>
                  <a:pt x="14804" y="6071"/>
                  <a:pt x="14804" y="6060"/>
                </a:cubicBezTo>
                <a:cubicBezTo>
                  <a:pt x="14804" y="6060"/>
                  <a:pt x="14804" y="6054"/>
                  <a:pt x="14804" y="6048"/>
                </a:cubicBezTo>
                <a:cubicBezTo>
                  <a:pt x="14798" y="6036"/>
                  <a:pt x="14804" y="6030"/>
                  <a:pt x="14804" y="6018"/>
                </a:cubicBezTo>
                <a:cubicBezTo>
                  <a:pt x="14804" y="6012"/>
                  <a:pt x="14798" y="6006"/>
                  <a:pt x="14798" y="6006"/>
                </a:cubicBezTo>
                <a:cubicBezTo>
                  <a:pt x="14798" y="6000"/>
                  <a:pt x="14792" y="5994"/>
                  <a:pt x="14792" y="5994"/>
                </a:cubicBezTo>
                <a:cubicBezTo>
                  <a:pt x="14792" y="5988"/>
                  <a:pt x="14780" y="5988"/>
                  <a:pt x="14780" y="5983"/>
                </a:cubicBezTo>
                <a:cubicBezTo>
                  <a:pt x="14780" y="5971"/>
                  <a:pt x="14780" y="5959"/>
                  <a:pt x="14780" y="5947"/>
                </a:cubicBezTo>
                <a:cubicBezTo>
                  <a:pt x="14780" y="5935"/>
                  <a:pt x="14780" y="5935"/>
                  <a:pt x="14780" y="5935"/>
                </a:cubicBezTo>
                <a:cubicBezTo>
                  <a:pt x="14780" y="5929"/>
                  <a:pt x="14780" y="5929"/>
                  <a:pt x="14780" y="5923"/>
                </a:cubicBezTo>
                <a:cubicBezTo>
                  <a:pt x="14780" y="5911"/>
                  <a:pt x="14780" y="5911"/>
                  <a:pt x="14780" y="5911"/>
                </a:cubicBezTo>
                <a:cubicBezTo>
                  <a:pt x="14780" y="5905"/>
                  <a:pt x="14774" y="5905"/>
                  <a:pt x="14774" y="5899"/>
                </a:cubicBezTo>
                <a:cubicBezTo>
                  <a:pt x="14774" y="5876"/>
                  <a:pt x="14774" y="5876"/>
                  <a:pt x="14774" y="5876"/>
                </a:cubicBezTo>
                <a:cubicBezTo>
                  <a:pt x="14762" y="5876"/>
                  <a:pt x="14751" y="5882"/>
                  <a:pt x="14739" y="5876"/>
                </a:cubicBezTo>
                <a:cubicBezTo>
                  <a:pt x="14739" y="5870"/>
                  <a:pt x="14733" y="5870"/>
                  <a:pt x="14733" y="5864"/>
                </a:cubicBezTo>
                <a:cubicBezTo>
                  <a:pt x="14727" y="5864"/>
                  <a:pt x="14727" y="5858"/>
                  <a:pt x="14721" y="5852"/>
                </a:cubicBezTo>
                <a:cubicBezTo>
                  <a:pt x="14715" y="5852"/>
                  <a:pt x="14715" y="5852"/>
                  <a:pt x="14709" y="5846"/>
                </a:cubicBezTo>
                <a:cubicBezTo>
                  <a:pt x="14703" y="5846"/>
                  <a:pt x="14703" y="5840"/>
                  <a:pt x="14697" y="5834"/>
                </a:cubicBezTo>
                <a:cubicBezTo>
                  <a:pt x="14691" y="5834"/>
                  <a:pt x="14685" y="5828"/>
                  <a:pt x="14673" y="5828"/>
                </a:cubicBezTo>
                <a:cubicBezTo>
                  <a:pt x="14673" y="5828"/>
                  <a:pt x="14668" y="5828"/>
                  <a:pt x="14662" y="5828"/>
                </a:cubicBezTo>
                <a:cubicBezTo>
                  <a:pt x="14650" y="5822"/>
                  <a:pt x="14650" y="5817"/>
                  <a:pt x="14644" y="5810"/>
                </a:cubicBezTo>
                <a:cubicBezTo>
                  <a:pt x="14638" y="5805"/>
                  <a:pt x="14632" y="5805"/>
                  <a:pt x="14632" y="5799"/>
                </a:cubicBezTo>
                <a:cubicBezTo>
                  <a:pt x="14632" y="5793"/>
                  <a:pt x="14632" y="5793"/>
                  <a:pt x="14632" y="5787"/>
                </a:cubicBezTo>
                <a:cubicBezTo>
                  <a:pt x="14626" y="5781"/>
                  <a:pt x="14632" y="5775"/>
                  <a:pt x="14632" y="5763"/>
                </a:cubicBezTo>
                <a:cubicBezTo>
                  <a:pt x="14632" y="5763"/>
                  <a:pt x="14632" y="5757"/>
                  <a:pt x="14632" y="5751"/>
                </a:cubicBezTo>
                <a:cubicBezTo>
                  <a:pt x="14632" y="5751"/>
                  <a:pt x="14632" y="5745"/>
                  <a:pt x="14626" y="5739"/>
                </a:cubicBezTo>
                <a:cubicBezTo>
                  <a:pt x="14626" y="5739"/>
                  <a:pt x="14620" y="5739"/>
                  <a:pt x="14614" y="5733"/>
                </a:cubicBezTo>
                <a:cubicBezTo>
                  <a:pt x="14614" y="5733"/>
                  <a:pt x="14608" y="5733"/>
                  <a:pt x="14602" y="5728"/>
                </a:cubicBezTo>
                <a:cubicBezTo>
                  <a:pt x="14602" y="5722"/>
                  <a:pt x="14602" y="5716"/>
                  <a:pt x="14602" y="5710"/>
                </a:cubicBezTo>
                <a:cubicBezTo>
                  <a:pt x="14602" y="5698"/>
                  <a:pt x="14602" y="5698"/>
                  <a:pt x="14602" y="5698"/>
                </a:cubicBezTo>
                <a:cubicBezTo>
                  <a:pt x="14602" y="5692"/>
                  <a:pt x="14602" y="5686"/>
                  <a:pt x="14602" y="5686"/>
                </a:cubicBezTo>
                <a:cubicBezTo>
                  <a:pt x="14602" y="5680"/>
                  <a:pt x="14596" y="5686"/>
                  <a:pt x="14591" y="5680"/>
                </a:cubicBezTo>
                <a:cubicBezTo>
                  <a:pt x="14585" y="5680"/>
                  <a:pt x="14585" y="5680"/>
                  <a:pt x="14579" y="5674"/>
                </a:cubicBezTo>
                <a:cubicBezTo>
                  <a:pt x="14573" y="5674"/>
                  <a:pt x="14573" y="5674"/>
                  <a:pt x="14573" y="5674"/>
                </a:cubicBezTo>
                <a:cubicBezTo>
                  <a:pt x="14573" y="5615"/>
                  <a:pt x="14573" y="5615"/>
                  <a:pt x="14573" y="5615"/>
                </a:cubicBezTo>
                <a:cubicBezTo>
                  <a:pt x="14573" y="5597"/>
                  <a:pt x="14585" y="5591"/>
                  <a:pt x="14591" y="5579"/>
                </a:cubicBezTo>
                <a:cubicBezTo>
                  <a:pt x="14602" y="5567"/>
                  <a:pt x="14602" y="5556"/>
                  <a:pt x="14608" y="5544"/>
                </a:cubicBezTo>
                <a:cubicBezTo>
                  <a:pt x="14614" y="5538"/>
                  <a:pt x="14614" y="5532"/>
                  <a:pt x="14614" y="5526"/>
                </a:cubicBezTo>
                <a:cubicBezTo>
                  <a:pt x="14614" y="5520"/>
                  <a:pt x="14608" y="5514"/>
                  <a:pt x="14608" y="5502"/>
                </a:cubicBezTo>
                <a:cubicBezTo>
                  <a:pt x="14608" y="5496"/>
                  <a:pt x="14608" y="5496"/>
                  <a:pt x="14614" y="5490"/>
                </a:cubicBezTo>
                <a:cubicBezTo>
                  <a:pt x="14614" y="5485"/>
                  <a:pt x="14620" y="5485"/>
                  <a:pt x="14626" y="5478"/>
                </a:cubicBezTo>
                <a:cubicBezTo>
                  <a:pt x="14626" y="5473"/>
                  <a:pt x="14632" y="5473"/>
                  <a:pt x="14632" y="5467"/>
                </a:cubicBezTo>
                <a:cubicBezTo>
                  <a:pt x="14638" y="5467"/>
                  <a:pt x="14644" y="5467"/>
                  <a:pt x="14644" y="5467"/>
                </a:cubicBezTo>
                <a:cubicBezTo>
                  <a:pt x="14650" y="5473"/>
                  <a:pt x="14650" y="5473"/>
                  <a:pt x="14656" y="5478"/>
                </a:cubicBezTo>
                <a:cubicBezTo>
                  <a:pt x="14662" y="5478"/>
                  <a:pt x="14656" y="5485"/>
                  <a:pt x="14662" y="5490"/>
                </a:cubicBezTo>
                <a:cubicBezTo>
                  <a:pt x="14662" y="5490"/>
                  <a:pt x="14673" y="5490"/>
                  <a:pt x="14673" y="5496"/>
                </a:cubicBezTo>
                <a:cubicBezTo>
                  <a:pt x="14679" y="5502"/>
                  <a:pt x="14673" y="5514"/>
                  <a:pt x="14679" y="5520"/>
                </a:cubicBezTo>
                <a:cubicBezTo>
                  <a:pt x="14679" y="5526"/>
                  <a:pt x="14685" y="5526"/>
                  <a:pt x="14691" y="5526"/>
                </a:cubicBezTo>
                <a:cubicBezTo>
                  <a:pt x="14697" y="5532"/>
                  <a:pt x="14697" y="5532"/>
                  <a:pt x="14709" y="5532"/>
                </a:cubicBezTo>
                <a:cubicBezTo>
                  <a:pt x="14715" y="5532"/>
                  <a:pt x="14715" y="5532"/>
                  <a:pt x="14715" y="5532"/>
                </a:cubicBezTo>
                <a:cubicBezTo>
                  <a:pt x="14715" y="5532"/>
                  <a:pt x="14721" y="5526"/>
                  <a:pt x="14727" y="5526"/>
                </a:cubicBezTo>
                <a:lnTo>
                  <a:pt x="14733" y="5520"/>
                </a:lnTo>
                <a:cubicBezTo>
                  <a:pt x="14745" y="5520"/>
                  <a:pt x="14745" y="5532"/>
                  <a:pt x="14751" y="5544"/>
                </a:cubicBezTo>
                <a:cubicBezTo>
                  <a:pt x="14757" y="5550"/>
                  <a:pt x="14768" y="5556"/>
                  <a:pt x="14768" y="5567"/>
                </a:cubicBezTo>
                <a:cubicBezTo>
                  <a:pt x="14774" y="5573"/>
                  <a:pt x="14774" y="5579"/>
                  <a:pt x="14780" y="5591"/>
                </a:cubicBezTo>
                <a:cubicBezTo>
                  <a:pt x="14780" y="5597"/>
                  <a:pt x="14786" y="5603"/>
                  <a:pt x="14792" y="5615"/>
                </a:cubicBezTo>
                <a:cubicBezTo>
                  <a:pt x="14792" y="5621"/>
                  <a:pt x="14798" y="5627"/>
                  <a:pt x="14804" y="5639"/>
                </a:cubicBezTo>
                <a:cubicBezTo>
                  <a:pt x="14810" y="5644"/>
                  <a:pt x="14816" y="5651"/>
                  <a:pt x="14822" y="5656"/>
                </a:cubicBezTo>
                <a:cubicBezTo>
                  <a:pt x="14828" y="5656"/>
                  <a:pt x="14834" y="5656"/>
                  <a:pt x="14834" y="5656"/>
                </a:cubicBezTo>
                <a:cubicBezTo>
                  <a:pt x="14839" y="5656"/>
                  <a:pt x="14846" y="5656"/>
                  <a:pt x="14846" y="5656"/>
                </a:cubicBezTo>
                <a:cubicBezTo>
                  <a:pt x="14851" y="5662"/>
                  <a:pt x="14857" y="5662"/>
                  <a:pt x="14857" y="5662"/>
                </a:cubicBezTo>
                <a:cubicBezTo>
                  <a:pt x="14863" y="5662"/>
                  <a:pt x="14869" y="5662"/>
                  <a:pt x="14869" y="5662"/>
                </a:cubicBezTo>
                <a:cubicBezTo>
                  <a:pt x="14875" y="5668"/>
                  <a:pt x="14881" y="5668"/>
                  <a:pt x="14881" y="5674"/>
                </a:cubicBezTo>
                <a:cubicBezTo>
                  <a:pt x="14881" y="5686"/>
                  <a:pt x="14869" y="5692"/>
                  <a:pt x="14869" y="5698"/>
                </a:cubicBezTo>
                <a:cubicBezTo>
                  <a:pt x="14863" y="5710"/>
                  <a:pt x="14863" y="5716"/>
                  <a:pt x="14863" y="5722"/>
                </a:cubicBezTo>
                <a:cubicBezTo>
                  <a:pt x="14863" y="5739"/>
                  <a:pt x="14869" y="5751"/>
                  <a:pt x="14881" y="5769"/>
                </a:cubicBezTo>
                <a:cubicBezTo>
                  <a:pt x="14887" y="5769"/>
                  <a:pt x="14887" y="5763"/>
                  <a:pt x="14893" y="5757"/>
                </a:cubicBezTo>
                <a:cubicBezTo>
                  <a:pt x="14899" y="5751"/>
                  <a:pt x="14899" y="5745"/>
                  <a:pt x="14911" y="5733"/>
                </a:cubicBezTo>
                <a:cubicBezTo>
                  <a:pt x="14917" y="5733"/>
                  <a:pt x="14917" y="5733"/>
                  <a:pt x="14923" y="5728"/>
                </a:cubicBezTo>
                <a:cubicBezTo>
                  <a:pt x="14928" y="5722"/>
                  <a:pt x="14928" y="5722"/>
                  <a:pt x="14934" y="5716"/>
                </a:cubicBezTo>
                <a:cubicBezTo>
                  <a:pt x="14940" y="5710"/>
                  <a:pt x="14940" y="5710"/>
                  <a:pt x="14946" y="5704"/>
                </a:cubicBezTo>
                <a:cubicBezTo>
                  <a:pt x="14952" y="5704"/>
                  <a:pt x="14958" y="5698"/>
                  <a:pt x="14958" y="5698"/>
                </a:cubicBezTo>
                <a:cubicBezTo>
                  <a:pt x="14958" y="5692"/>
                  <a:pt x="14964" y="5686"/>
                  <a:pt x="14964" y="5686"/>
                </a:cubicBezTo>
                <a:cubicBezTo>
                  <a:pt x="14964" y="5680"/>
                  <a:pt x="14970" y="5680"/>
                  <a:pt x="14970" y="5674"/>
                </a:cubicBezTo>
                <a:cubicBezTo>
                  <a:pt x="14976" y="5668"/>
                  <a:pt x="14976" y="5668"/>
                  <a:pt x="14976" y="5662"/>
                </a:cubicBezTo>
                <a:cubicBezTo>
                  <a:pt x="14976" y="5656"/>
                  <a:pt x="14976" y="5656"/>
                  <a:pt x="14976" y="5651"/>
                </a:cubicBezTo>
                <a:cubicBezTo>
                  <a:pt x="14982" y="5644"/>
                  <a:pt x="14982" y="5639"/>
                  <a:pt x="14988" y="5639"/>
                </a:cubicBezTo>
                <a:cubicBezTo>
                  <a:pt x="14994" y="5639"/>
                  <a:pt x="15000" y="5644"/>
                  <a:pt x="15005" y="5644"/>
                </a:cubicBezTo>
                <a:cubicBezTo>
                  <a:pt x="15017" y="5644"/>
                  <a:pt x="15023" y="5644"/>
                  <a:pt x="15029" y="5644"/>
                </a:cubicBezTo>
                <a:cubicBezTo>
                  <a:pt x="15035" y="5639"/>
                  <a:pt x="15041" y="5639"/>
                  <a:pt x="15041" y="5633"/>
                </a:cubicBezTo>
                <a:cubicBezTo>
                  <a:pt x="15053" y="5627"/>
                  <a:pt x="15059" y="5615"/>
                  <a:pt x="15071" y="5609"/>
                </a:cubicBezTo>
                <a:cubicBezTo>
                  <a:pt x="15077" y="5603"/>
                  <a:pt x="15077" y="5597"/>
                  <a:pt x="15083" y="5597"/>
                </a:cubicBezTo>
                <a:cubicBezTo>
                  <a:pt x="15089" y="5597"/>
                  <a:pt x="15094" y="5597"/>
                  <a:pt x="15094" y="5591"/>
                </a:cubicBezTo>
                <a:cubicBezTo>
                  <a:pt x="15100" y="5591"/>
                  <a:pt x="15106" y="5591"/>
                  <a:pt x="15106" y="5585"/>
                </a:cubicBezTo>
                <a:cubicBezTo>
                  <a:pt x="15106" y="5579"/>
                  <a:pt x="15106" y="5579"/>
                  <a:pt x="15112" y="5573"/>
                </a:cubicBezTo>
                <a:cubicBezTo>
                  <a:pt x="15112" y="5567"/>
                  <a:pt x="15112" y="5562"/>
                  <a:pt x="15112" y="5550"/>
                </a:cubicBezTo>
                <a:cubicBezTo>
                  <a:pt x="15112" y="5532"/>
                  <a:pt x="15112" y="5514"/>
                  <a:pt x="15112" y="5496"/>
                </a:cubicBezTo>
                <a:cubicBezTo>
                  <a:pt x="15112" y="5455"/>
                  <a:pt x="15112" y="5455"/>
                  <a:pt x="15112" y="5455"/>
                </a:cubicBezTo>
                <a:cubicBezTo>
                  <a:pt x="15112" y="5443"/>
                  <a:pt x="15112" y="5437"/>
                  <a:pt x="15112" y="5425"/>
                </a:cubicBezTo>
                <a:cubicBezTo>
                  <a:pt x="15106" y="5413"/>
                  <a:pt x="15100" y="5407"/>
                  <a:pt x="15094" y="5390"/>
                </a:cubicBezTo>
                <a:cubicBezTo>
                  <a:pt x="15094" y="5384"/>
                  <a:pt x="15089" y="5378"/>
                  <a:pt x="15089" y="5366"/>
                </a:cubicBezTo>
                <a:cubicBezTo>
                  <a:pt x="15089" y="5354"/>
                  <a:pt x="15089" y="5348"/>
                  <a:pt x="15089" y="5342"/>
                </a:cubicBezTo>
                <a:cubicBezTo>
                  <a:pt x="15077" y="5342"/>
                  <a:pt x="15071" y="5342"/>
                  <a:pt x="15059" y="5342"/>
                </a:cubicBezTo>
                <a:cubicBezTo>
                  <a:pt x="15059" y="5336"/>
                  <a:pt x="15053" y="5336"/>
                  <a:pt x="15047" y="5336"/>
                </a:cubicBezTo>
                <a:cubicBezTo>
                  <a:pt x="15047" y="5330"/>
                  <a:pt x="15047" y="5324"/>
                  <a:pt x="15041" y="5324"/>
                </a:cubicBezTo>
                <a:cubicBezTo>
                  <a:pt x="15035" y="5312"/>
                  <a:pt x="15029" y="5307"/>
                  <a:pt x="15023" y="5295"/>
                </a:cubicBezTo>
                <a:cubicBezTo>
                  <a:pt x="15023" y="5295"/>
                  <a:pt x="15023" y="5289"/>
                  <a:pt x="15023" y="5283"/>
                </a:cubicBezTo>
                <a:cubicBezTo>
                  <a:pt x="15023" y="5283"/>
                  <a:pt x="15017" y="5283"/>
                  <a:pt x="15012" y="5283"/>
                </a:cubicBezTo>
                <a:cubicBezTo>
                  <a:pt x="15005" y="5277"/>
                  <a:pt x="15005" y="5277"/>
                  <a:pt x="15000" y="5271"/>
                </a:cubicBezTo>
                <a:cubicBezTo>
                  <a:pt x="14994" y="5265"/>
                  <a:pt x="14988" y="5265"/>
                  <a:pt x="14976" y="5259"/>
                </a:cubicBezTo>
                <a:cubicBezTo>
                  <a:pt x="14976" y="5253"/>
                  <a:pt x="14970" y="5253"/>
                  <a:pt x="14964" y="5247"/>
                </a:cubicBezTo>
                <a:cubicBezTo>
                  <a:pt x="14964" y="5247"/>
                  <a:pt x="14964" y="5241"/>
                  <a:pt x="14958" y="5235"/>
                </a:cubicBezTo>
                <a:cubicBezTo>
                  <a:pt x="14952" y="5230"/>
                  <a:pt x="14946" y="5235"/>
                  <a:pt x="14946" y="5230"/>
                </a:cubicBezTo>
                <a:cubicBezTo>
                  <a:pt x="14946" y="5224"/>
                  <a:pt x="14946" y="5212"/>
                  <a:pt x="14946" y="5206"/>
                </a:cubicBezTo>
                <a:cubicBezTo>
                  <a:pt x="14946" y="5200"/>
                  <a:pt x="14946" y="5200"/>
                  <a:pt x="14946" y="5194"/>
                </a:cubicBezTo>
                <a:cubicBezTo>
                  <a:pt x="14946" y="5188"/>
                  <a:pt x="14934" y="5188"/>
                  <a:pt x="14934" y="5188"/>
                </a:cubicBezTo>
                <a:cubicBezTo>
                  <a:pt x="14928" y="5176"/>
                  <a:pt x="14934" y="5176"/>
                  <a:pt x="14934" y="5164"/>
                </a:cubicBezTo>
                <a:cubicBezTo>
                  <a:pt x="14934" y="5158"/>
                  <a:pt x="14928" y="5152"/>
                  <a:pt x="14934" y="5146"/>
                </a:cubicBezTo>
                <a:cubicBezTo>
                  <a:pt x="14934" y="5141"/>
                  <a:pt x="14934" y="5141"/>
                  <a:pt x="14934" y="5135"/>
                </a:cubicBezTo>
                <a:cubicBezTo>
                  <a:pt x="14934" y="5129"/>
                  <a:pt x="14946" y="5129"/>
                  <a:pt x="14946" y="5123"/>
                </a:cubicBezTo>
                <a:cubicBezTo>
                  <a:pt x="14952" y="5123"/>
                  <a:pt x="14952" y="5123"/>
                  <a:pt x="14958" y="5117"/>
                </a:cubicBezTo>
                <a:cubicBezTo>
                  <a:pt x="14964" y="5111"/>
                  <a:pt x="14970" y="5117"/>
                  <a:pt x="14970" y="5111"/>
                </a:cubicBezTo>
                <a:cubicBezTo>
                  <a:pt x="14970" y="5105"/>
                  <a:pt x="14970" y="5099"/>
                  <a:pt x="14970" y="5099"/>
                </a:cubicBezTo>
                <a:cubicBezTo>
                  <a:pt x="14970" y="5093"/>
                  <a:pt x="14970" y="5087"/>
                  <a:pt x="14970" y="5081"/>
                </a:cubicBezTo>
                <a:cubicBezTo>
                  <a:pt x="14976" y="5075"/>
                  <a:pt x="14976" y="5069"/>
                  <a:pt x="14976" y="5063"/>
                </a:cubicBezTo>
                <a:cubicBezTo>
                  <a:pt x="14982" y="5058"/>
                  <a:pt x="14982" y="5058"/>
                  <a:pt x="14982" y="5052"/>
                </a:cubicBezTo>
                <a:cubicBezTo>
                  <a:pt x="14982" y="5046"/>
                  <a:pt x="14982" y="5040"/>
                  <a:pt x="14988" y="5034"/>
                </a:cubicBezTo>
                <a:cubicBezTo>
                  <a:pt x="14994" y="5034"/>
                  <a:pt x="15000" y="5034"/>
                  <a:pt x="15000" y="5034"/>
                </a:cubicBezTo>
                <a:cubicBezTo>
                  <a:pt x="15005" y="5034"/>
                  <a:pt x="15012" y="5034"/>
                  <a:pt x="15017" y="5034"/>
                </a:cubicBezTo>
                <a:cubicBezTo>
                  <a:pt x="15023" y="5034"/>
                  <a:pt x="15029" y="5028"/>
                  <a:pt x="15041" y="5022"/>
                </a:cubicBezTo>
                <a:cubicBezTo>
                  <a:pt x="15047" y="5022"/>
                  <a:pt x="15047" y="5022"/>
                  <a:pt x="15053" y="5022"/>
                </a:cubicBezTo>
                <a:cubicBezTo>
                  <a:pt x="15059" y="5022"/>
                  <a:pt x="15059" y="5010"/>
                  <a:pt x="15059" y="5010"/>
                </a:cubicBezTo>
                <a:cubicBezTo>
                  <a:pt x="15065" y="5010"/>
                  <a:pt x="15071" y="5010"/>
                  <a:pt x="15071" y="5010"/>
                </a:cubicBezTo>
                <a:cubicBezTo>
                  <a:pt x="15083" y="5010"/>
                  <a:pt x="15089" y="5010"/>
                  <a:pt x="15094" y="5010"/>
                </a:cubicBezTo>
                <a:cubicBezTo>
                  <a:pt x="15100" y="5010"/>
                  <a:pt x="15100" y="5016"/>
                  <a:pt x="15106" y="5016"/>
                </a:cubicBezTo>
                <a:cubicBezTo>
                  <a:pt x="15118" y="5016"/>
                  <a:pt x="15130" y="5010"/>
                  <a:pt x="15142" y="5010"/>
                </a:cubicBezTo>
                <a:cubicBezTo>
                  <a:pt x="15142" y="5028"/>
                  <a:pt x="15142" y="5028"/>
                  <a:pt x="15142" y="5028"/>
                </a:cubicBezTo>
                <a:lnTo>
                  <a:pt x="15136" y="5034"/>
                </a:lnTo>
                <a:cubicBezTo>
                  <a:pt x="15136" y="5099"/>
                  <a:pt x="15136" y="5099"/>
                  <a:pt x="15136" y="5099"/>
                </a:cubicBezTo>
                <a:cubicBezTo>
                  <a:pt x="15136" y="5105"/>
                  <a:pt x="15136" y="5111"/>
                  <a:pt x="15130" y="5111"/>
                </a:cubicBezTo>
                <a:cubicBezTo>
                  <a:pt x="15124" y="5111"/>
                  <a:pt x="15124" y="5117"/>
                  <a:pt x="15118" y="5117"/>
                </a:cubicBezTo>
                <a:cubicBezTo>
                  <a:pt x="15112" y="5117"/>
                  <a:pt x="15112" y="5117"/>
                  <a:pt x="15106" y="5117"/>
                </a:cubicBezTo>
                <a:cubicBezTo>
                  <a:pt x="15100" y="5117"/>
                  <a:pt x="15100" y="5123"/>
                  <a:pt x="15094" y="5123"/>
                </a:cubicBezTo>
                <a:cubicBezTo>
                  <a:pt x="15089" y="5129"/>
                  <a:pt x="15089" y="5135"/>
                  <a:pt x="15089" y="5135"/>
                </a:cubicBezTo>
                <a:cubicBezTo>
                  <a:pt x="15083" y="5141"/>
                  <a:pt x="15077" y="5146"/>
                  <a:pt x="15077" y="5152"/>
                </a:cubicBezTo>
                <a:cubicBezTo>
                  <a:pt x="15077" y="5158"/>
                  <a:pt x="15077" y="5164"/>
                  <a:pt x="15077" y="5170"/>
                </a:cubicBezTo>
                <a:cubicBezTo>
                  <a:pt x="15083" y="5176"/>
                  <a:pt x="15077" y="5182"/>
                  <a:pt x="15083" y="5188"/>
                </a:cubicBezTo>
                <a:cubicBezTo>
                  <a:pt x="15083" y="5188"/>
                  <a:pt x="15089" y="5188"/>
                  <a:pt x="15094" y="5188"/>
                </a:cubicBezTo>
                <a:cubicBezTo>
                  <a:pt x="15183" y="5188"/>
                  <a:pt x="15183" y="5188"/>
                  <a:pt x="15183" y="5188"/>
                </a:cubicBezTo>
                <a:cubicBezTo>
                  <a:pt x="15183" y="5176"/>
                  <a:pt x="15183" y="5164"/>
                  <a:pt x="15189" y="5152"/>
                </a:cubicBezTo>
                <a:cubicBezTo>
                  <a:pt x="15189" y="5146"/>
                  <a:pt x="15189" y="5141"/>
                  <a:pt x="15195" y="5141"/>
                </a:cubicBezTo>
                <a:cubicBezTo>
                  <a:pt x="15195" y="5135"/>
                  <a:pt x="15201" y="5135"/>
                  <a:pt x="15201" y="5129"/>
                </a:cubicBezTo>
                <a:cubicBezTo>
                  <a:pt x="15201" y="5123"/>
                  <a:pt x="15201" y="5123"/>
                  <a:pt x="15201" y="5117"/>
                </a:cubicBezTo>
                <a:cubicBezTo>
                  <a:pt x="15201" y="5111"/>
                  <a:pt x="15201" y="5105"/>
                  <a:pt x="15201" y="5105"/>
                </a:cubicBezTo>
                <a:cubicBezTo>
                  <a:pt x="15195" y="5093"/>
                  <a:pt x="15189" y="5099"/>
                  <a:pt x="15178" y="5093"/>
                </a:cubicBezTo>
                <a:cubicBezTo>
                  <a:pt x="15178" y="5028"/>
                  <a:pt x="15178" y="5028"/>
                  <a:pt x="15178" y="5028"/>
                </a:cubicBezTo>
                <a:cubicBezTo>
                  <a:pt x="15189" y="5028"/>
                  <a:pt x="15195" y="5028"/>
                  <a:pt x="15201" y="5028"/>
                </a:cubicBezTo>
                <a:cubicBezTo>
                  <a:pt x="15213" y="5028"/>
                  <a:pt x="15213" y="5028"/>
                  <a:pt x="15213" y="5028"/>
                </a:cubicBezTo>
                <a:cubicBezTo>
                  <a:pt x="15219" y="5028"/>
                  <a:pt x="15225" y="5022"/>
                  <a:pt x="15225" y="5022"/>
                </a:cubicBezTo>
                <a:cubicBezTo>
                  <a:pt x="15231" y="5016"/>
                  <a:pt x="15231" y="5010"/>
                  <a:pt x="15237" y="5010"/>
                </a:cubicBezTo>
                <a:cubicBezTo>
                  <a:pt x="15243" y="5004"/>
                  <a:pt x="15243" y="4998"/>
                  <a:pt x="15249" y="4998"/>
                </a:cubicBezTo>
                <a:cubicBezTo>
                  <a:pt x="15255" y="4998"/>
                  <a:pt x="15266" y="4998"/>
                  <a:pt x="15272" y="4992"/>
                </a:cubicBezTo>
                <a:cubicBezTo>
                  <a:pt x="15278" y="4992"/>
                  <a:pt x="15290" y="4992"/>
                  <a:pt x="15296" y="4992"/>
                </a:cubicBezTo>
                <a:cubicBezTo>
                  <a:pt x="15308" y="4992"/>
                  <a:pt x="15308" y="4992"/>
                  <a:pt x="15308" y="4992"/>
                </a:cubicBezTo>
                <a:cubicBezTo>
                  <a:pt x="15314" y="4992"/>
                  <a:pt x="15320" y="4992"/>
                  <a:pt x="15320" y="4992"/>
                </a:cubicBezTo>
                <a:cubicBezTo>
                  <a:pt x="15332" y="4992"/>
                  <a:pt x="15337" y="4998"/>
                  <a:pt x="15344" y="4998"/>
                </a:cubicBezTo>
                <a:cubicBezTo>
                  <a:pt x="15349" y="4998"/>
                  <a:pt x="15349" y="4998"/>
                  <a:pt x="15355" y="4998"/>
                </a:cubicBezTo>
                <a:cubicBezTo>
                  <a:pt x="15361" y="4998"/>
                  <a:pt x="15361" y="4992"/>
                  <a:pt x="15367" y="4992"/>
                </a:cubicBezTo>
                <a:cubicBezTo>
                  <a:pt x="15373" y="4986"/>
                  <a:pt x="15373" y="4980"/>
                  <a:pt x="15373" y="4980"/>
                </a:cubicBezTo>
                <a:cubicBezTo>
                  <a:pt x="15379" y="4975"/>
                  <a:pt x="15379" y="4975"/>
                  <a:pt x="15379" y="4969"/>
                </a:cubicBezTo>
                <a:cubicBezTo>
                  <a:pt x="15391" y="4969"/>
                  <a:pt x="15397" y="4969"/>
                  <a:pt x="15403" y="4969"/>
                </a:cubicBezTo>
                <a:cubicBezTo>
                  <a:pt x="15409" y="4969"/>
                  <a:pt x="15409" y="4963"/>
                  <a:pt x="15415" y="4963"/>
                </a:cubicBezTo>
                <a:cubicBezTo>
                  <a:pt x="15421" y="4963"/>
                  <a:pt x="15426" y="4963"/>
                  <a:pt x="15438" y="4963"/>
                </a:cubicBezTo>
                <a:cubicBezTo>
                  <a:pt x="15444" y="4963"/>
                  <a:pt x="15444" y="4963"/>
                  <a:pt x="15450" y="4963"/>
                </a:cubicBezTo>
                <a:cubicBezTo>
                  <a:pt x="15450" y="4957"/>
                  <a:pt x="15456" y="4963"/>
                  <a:pt x="15462" y="4963"/>
                </a:cubicBezTo>
                <a:cubicBezTo>
                  <a:pt x="15468" y="4957"/>
                  <a:pt x="15468" y="4951"/>
                  <a:pt x="15468" y="4951"/>
                </a:cubicBezTo>
                <a:cubicBezTo>
                  <a:pt x="15474" y="4945"/>
                  <a:pt x="15474" y="4939"/>
                  <a:pt x="15480" y="4939"/>
                </a:cubicBezTo>
                <a:cubicBezTo>
                  <a:pt x="15486" y="4939"/>
                  <a:pt x="15486" y="4939"/>
                  <a:pt x="15492" y="4939"/>
                </a:cubicBezTo>
                <a:cubicBezTo>
                  <a:pt x="15498" y="4933"/>
                  <a:pt x="15498" y="4933"/>
                  <a:pt x="15504" y="4927"/>
                </a:cubicBezTo>
                <a:cubicBezTo>
                  <a:pt x="15510" y="4927"/>
                  <a:pt x="15510" y="4927"/>
                  <a:pt x="15515" y="4921"/>
                </a:cubicBezTo>
                <a:cubicBezTo>
                  <a:pt x="15515" y="4921"/>
                  <a:pt x="15515" y="4915"/>
                  <a:pt x="15521" y="4909"/>
                </a:cubicBezTo>
                <a:cubicBezTo>
                  <a:pt x="15527" y="4909"/>
                  <a:pt x="15527" y="4903"/>
                  <a:pt x="15527" y="4897"/>
                </a:cubicBezTo>
                <a:cubicBezTo>
                  <a:pt x="15533" y="4897"/>
                  <a:pt x="15539" y="4892"/>
                  <a:pt x="15539" y="4892"/>
                </a:cubicBezTo>
                <a:cubicBezTo>
                  <a:pt x="15545" y="4886"/>
                  <a:pt x="15545" y="4886"/>
                  <a:pt x="15551" y="4886"/>
                </a:cubicBezTo>
                <a:cubicBezTo>
                  <a:pt x="15557" y="4886"/>
                  <a:pt x="15563" y="4886"/>
                  <a:pt x="15563" y="4886"/>
                </a:cubicBezTo>
                <a:cubicBezTo>
                  <a:pt x="15569" y="4880"/>
                  <a:pt x="15569" y="4886"/>
                  <a:pt x="15575" y="4886"/>
                </a:cubicBezTo>
                <a:cubicBezTo>
                  <a:pt x="15587" y="4880"/>
                  <a:pt x="15592" y="4874"/>
                  <a:pt x="15598" y="4868"/>
                </a:cubicBezTo>
                <a:cubicBezTo>
                  <a:pt x="15604" y="4868"/>
                  <a:pt x="15598" y="4862"/>
                  <a:pt x="15604" y="4856"/>
                </a:cubicBezTo>
                <a:cubicBezTo>
                  <a:pt x="15604" y="4856"/>
                  <a:pt x="15610" y="4856"/>
                  <a:pt x="15616" y="4850"/>
                </a:cubicBezTo>
                <a:cubicBezTo>
                  <a:pt x="15622" y="4850"/>
                  <a:pt x="15622" y="4844"/>
                  <a:pt x="15628" y="4838"/>
                </a:cubicBezTo>
                <a:cubicBezTo>
                  <a:pt x="15628" y="4838"/>
                  <a:pt x="15634" y="4832"/>
                  <a:pt x="15634" y="4826"/>
                </a:cubicBezTo>
                <a:cubicBezTo>
                  <a:pt x="15640" y="4826"/>
                  <a:pt x="15640" y="4820"/>
                  <a:pt x="15646" y="4814"/>
                </a:cubicBezTo>
                <a:cubicBezTo>
                  <a:pt x="15646" y="4814"/>
                  <a:pt x="15646" y="4809"/>
                  <a:pt x="15646" y="4803"/>
                </a:cubicBezTo>
                <a:lnTo>
                  <a:pt x="15652" y="4797"/>
                </a:lnTo>
                <a:cubicBezTo>
                  <a:pt x="15658" y="4785"/>
                  <a:pt x="15670" y="4785"/>
                  <a:pt x="15676" y="4773"/>
                </a:cubicBezTo>
                <a:cubicBezTo>
                  <a:pt x="15681" y="4761"/>
                  <a:pt x="15687" y="4749"/>
                  <a:pt x="15693" y="4737"/>
                </a:cubicBezTo>
                <a:cubicBezTo>
                  <a:pt x="15693" y="4731"/>
                  <a:pt x="15693" y="4731"/>
                  <a:pt x="15693" y="4726"/>
                </a:cubicBezTo>
                <a:cubicBezTo>
                  <a:pt x="15699" y="4720"/>
                  <a:pt x="15705" y="4720"/>
                  <a:pt x="15705" y="4714"/>
                </a:cubicBezTo>
                <a:cubicBezTo>
                  <a:pt x="15711" y="4708"/>
                  <a:pt x="15711" y="4708"/>
                  <a:pt x="15717" y="4702"/>
                </a:cubicBezTo>
                <a:cubicBezTo>
                  <a:pt x="15717" y="4696"/>
                  <a:pt x="15723" y="4696"/>
                  <a:pt x="15729" y="4690"/>
                </a:cubicBezTo>
                <a:cubicBezTo>
                  <a:pt x="15735" y="4690"/>
                  <a:pt x="15741" y="4684"/>
                  <a:pt x="15741" y="4684"/>
                </a:cubicBezTo>
                <a:cubicBezTo>
                  <a:pt x="15747" y="4678"/>
                  <a:pt x="15753" y="4678"/>
                  <a:pt x="15753" y="4672"/>
                </a:cubicBezTo>
                <a:cubicBezTo>
                  <a:pt x="15753" y="4666"/>
                  <a:pt x="15753" y="4660"/>
                  <a:pt x="15753" y="4654"/>
                </a:cubicBezTo>
                <a:cubicBezTo>
                  <a:pt x="15759" y="4654"/>
                  <a:pt x="15759" y="4648"/>
                  <a:pt x="15759" y="4642"/>
                </a:cubicBezTo>
                <a:cubicBezTo>
                  <a:pt x="15759" y="4637"/>
                  <a:pt x="15759" y="4637"/>
                  <a:pt x="15759" y="4631"/>
                </a:cubicBezTo>
                <a:cubicBezTo>
                  <a:pt x="15759" y="4631"/>
                  <a:pt x="15764" y="4625"/>
                  <a:pt x="15764" y="4619"/>
                </a:cubicBezTo>
                <a:cubicBezTo>
                  <a:pt x="15764" y="4619"/>
                  <a:pt x="15764" y="4613"/>
                  <a:pt x="15764" y="4607"/>
                </a:cubicBezTo>
                <a:cubicBezTo>
                  <a:pt x="15770" y="4601"/>
                  <a:pt x="15776" y="4601"/>
                  <a:pt x="15782" y="4601"/>
                </a:cubicBezTo>
                <a:cubicBezTo>
                  <a:pt x="15788" y="4595"/>
                  <a:pt x="15794" y="4589"/>
                  <a:pt x="15800" y="4577"/>
                </a:cubicBezTo>
                <a:cubicBezTo>
                  <a:pt x="15806" y="4565"/>
                  <a:pt x="15818" y="4560"/>
                  <a:pt x="15818" y="4548"/>
                </a:cubicBezTo>
                <a:cubicBezTo>
                  <a:pt x="15818" y="4536"/>
                  <a:pt x="15812" y="4536"/>
                  <a:pt x="15812" y="4530"/>
                </a:cubicBezTo>
                <a:cubicBezTo>
                  <a:pt x="15806" y="4524"/>
                  <a:pt x="15806" y="4518"/>
                  <a:pt x="15800" y="4518"/>
                </a:cubicBezTo>
                <a:cubicBezTo>
                  <a:pt x="15800" y="4518"/>
                  <a:pt x="15794" y="4518"/>
                  <a:pt x="15788" y="4518"/>
                </a:cubicBezTo>
                <a:cubicBezTo>
                  <a:pt x="15782" y="4518"/>
                  <a:pt x="15776" y="4518"/>
                  <a:pt x="15764" y="4512"/>
                </a:cubicBezTo>
                <a:cubicBezTo>
                  <a:pt x="15764" y="4506"/>
                  <a:pt x="15764" y="4500"/>
                  <a:pt x="15764" y="4494"/>
                </a:cubicBezTo>
                <a:cubicBezTo>
                  <a:pt x="15764" y="4488"/>
                  <a:pt x="15764" y="4482"/>
                  <a:pt x="15764" y="4482"/>
                </a:cubicBezTo>
                <a:cubicBezTo>
                  <a:pt x="15764" y="4476"/>
                  <a:pt x="15764" y="4471"/>
                  <a:pt x="15764" y="4471"/>
                </a:cubicBezTo>
                <a:cubicBezTo>
                  <a:pt x="15788" y="4471"/>
                  <a:pt x="15788" y="4471"/>
                  <a:pt x="15788" y="4471"/>
                </a:cubicBezTo>
                <a:cubicBezTo>
                  <a:pt x="15788" y="4465"/>
                  <a:pt x="15788" y="4459"/>
                  <a:pt x="15788" y="4459"/>
                </a:cubicBezTo>
                <a:cubicBezTo>
                  <a:pt x="15782" y="4453"/>
                  <a:pt x="15776" y="4453"/>
                  <a:pt x="15776" y="4447"/>
                </a:cubicBezTo>
                <a:cubicBezTo>
                  <a:pt x="15776" y="4435"/>
                  <a:pt x="15782" y="4423"/>
                  <a:pt x="15776" y="4411"/>
                </a:cubicBezTo>
                <a:cubicBezTo>
                  <a:pt x="15776" y="4405"/>
                  <a:pt x="15776" y="4405"/>
                  <a:pt x="15776" y="4399"/>
                </a:cubicBezTo>
                <a:cubicBezTo>
                  <a:pt x="15776" y="4394"/>
                  <a:pt x="15770" y="4394"/>
                  <a:pt x="15764" y="4387"/>
                </a:cubicBezTo>
                <a:cubicBezTo>
                  <a:pt x="15764" y="4382"/>
                  <a:pt x="15759" y="4387"/>
                  <a:pt x="15753" y="4382"/>
                </a:cubicBezTo>
                <a:cubicBezTo>
                  <a:pt x="15753" y="4370"/>
                  <a:pt x="15759" y="4358"/>
                  <a:pt x="15759" y="4346"/>
                </a:cubicBezTo>
                <a:cubicBezTo>
                  <a:pt x="15759" y="4334"/>
                  <a:pt x="15753" y="4322"/>
                  <a:pt x="15747" y="4310"/>
                </a:cubicBezTo>
                <a:cubicBezTo>
                  <a:pt x="15747" y="4305"/>
                  <a:pt x="15741" y="4299"/>
                  <a:pt x="15735" y="4287"/>
                </a:cubicBezTo>
                <a:cubicBezTo>
                  <a:pt x="15723" y="4281"/>
                  <a:pt x="15723" y="4269"/>
                  <a:pt x="15711" y="4263"/>
                </a:cubicBezTo>
                <a:cubicBezTo>
                  <a:pt x="15705" y="4263"/>
                  <a:pt x="15705" y="4257"/>
                  <a:pt x="15699" y="4257"/>
                </a:cubicBezTo>
                <a:cubicBezTo>
                  <a:pt x="15693" y="4251"/>
                  <a:pt x="15687" y="4257"/>
                  <a:pt x="15681" y="4257"/>
                </a:cubicBezTo>
                <a:cubicBezTo>
                  <a:pt x="15681" y="4251"/>
                  <a:pt x="15676" y="4251"/>
                  <a:pt x="15670" y="4245"/>
                </a:cubicBezTo>
                <a:cubicBezTo>
                  <a:pt x="15670" y="4245"/>
                  <a:pt x="15670" y="4239"/>
                  <a:pt x="15670" y="4233"/>
                </a:cubicBezTo>
                <a:cubicBezTo>
                  <a:pt x="15670" y="4221"/>
                  <a:pt x="15670" y="4221"/>
                  <a:pt x="15670" y="4221"/>
                </a:cubicBezTo>
                <a:cubicBezTo>
                  <a:pt x="15670" y="4216"/>
                  <a:pt x="15676" y="4216"/>
                  <a:pt x="15676" y="4210"/>
                </a:cubicBezTo>
                <a:cubicBezTo>
                  <a:pt x="15681" y="4204"/>
                  <a:pt x="15687" y="4204"/>
                  <a:pt x="15687" y="4198"/>
                </a:cubicBezTo>
                <a:cubicBezTo>
                  <a:pt x="15693" y="4198"/>
                  <a:pt x="15699" y="4198"/>
                  <a:pt x="15699" y="4192"/>
                </a:cubicBezTo>
                <a:cubicBezTo>
                  <a:pt x="15699" y="4186"/>
                  <a:pt x="15699" y="4180"/>
                  <a:pt x="15699" y="4168"/>
                </a:cubicBezTo>
                <a:cubicBezTo>
                  <a:pt x="15699" y="4144"/>
                  <a:pt x="15699" y="4144"/>
                  <a:pt x="15699" y="4144"/>
                </a:cubicBezTo>
                <a:cubicBezTo>
                  <a:pt x="15735" y="4144"/>
                  <a:pt x="15735" y="4144"/>
                  <a:pt x="15735" y="4144"/>
                </a:cubicBezTo>
                <a:cubicBezTo>
                  <a:pt x="15735" y="4144"/>
                  <a:pt x="15741" y="4144"/>
                  <a:pt x="15741" y="4139"/>
                </a:cubicBezTo>
                <a:cubicBezTo>
                  <a:pt x="15747" y="4133"/>
                  <a:pt x="15747" y="4133"/>
                  <a:pt x="15753" y="4127"/>
                </a:cubicBezTo>
                <a:cubicBezTo>
                  <a:pt x="15753" y="4121"/>
                  <a:pt x="15753" y="4115"/>
                  <a:pt x="15759" y="4115"/>
                </a:cubicBezTo>
                <a:cubicBezTo>
                  <a:pt x="15759" y="4115"/>
                  <a:pt x="15764" y="4115"/>
                  <a:pt x="15770" y="4115"/>
                </a:cubicBezTo>
                <a:cubicBezTo>
                  <a:pt x="15770" y="4115"/>
                  <a:pt x="15776" y="4115"/>
                  <a:pt x="15782" y="4115"/>
                </a:cubicBezTo>
                <a:cubicBezTo>
                  <a:pt x="15782" y="4115"/>
                  <a:pt x="15788" y="4109"/>
                  <a:pt x="15794" y="4109"/>
                </a:cubicBezTo>
                <a:cubicBezTo>
                  <a:pt x="15806" y="4109"/>
                  <a:pt x="15806" y="4109"/>
                  <a:pt x="15806" y="4109"/>
                </a:cubicBezTo>
                <a:cubicBezTo>
                  <a:pt x="15818" y="4109"/>
                  <a:pt x="15824" y="4109"/>
                  <a:pt x="15836" y="4109"/>
                </a:cubicBezTo>
                <a:cubicBezTo>
                  <a:pt x="15842" y="4097"/>
                  <a:pt x="15842" y="4091"/>
                  <a:pt x="15842" y="4079"/>
                </a:cubicBezTo>
                <a:lnTo>
                  <a:pt x="15836" y="4073"/>
                </a:lnTo>
                <a:cubicBezTo>
                  <a:pt x="15782" y="4073"/>
                  <a:pt x="15782" y="4073"/>
                  <a:pt x="15782" y="4073"/>
                </a:cubicBezTo>
                <a:cubicBezTo>
                  <a:pt x="15776" y="4067"/>
                  <a:pt x="15776" y="4062"/>
                  <a:pt x="15776" y="4062"/>
                </a:cubicBezTo>
                <a:cubicBezTo>
                  <a:pt x="15770" y="4050"/>
                  <a:pt x="15764" y="4044"/>
                  <a:pt x="15759" y="4038"/>
                </a:cubicBezTo>
                <a:cubicBezTo>
                  <a:pt x="15717" y="4038"/>
                  <a:pt x="15717" y="4038"/>
                  <a:pt x="15717" y="4038"/>
                </a:cubicBezTo>
                <a:cubicBezTo>
                  <a:pt x="15717" y="4044"/>
                  <a:pt x="15711" y="4050"/>
                  <a:pt x="15711" y="4062"/>
                </a:cubicBezTo>
                <a:cubicBezTo>
                  <a:pt x="15711" y="4067"/>
                  <a:pt x="15711" y="4067"/>
                  <a:pt x="15711" y="4073"/>
                </a:cubicBezTo>
                <a:lnTo>
                  <a:pt x="15705" y="4079"/>
                </a:lnTo>
                <a:cubicBezTo>
                  <a:pt x="15699" y="4079"/>
                  <a:pt x="15699" y="4085"/>
                  <a:pt x="15693" y="4085"/>
                </a:cubicBezTo>
                <a:cubicBezTo>
                  <a:pt x="15693" y="4085"/>
                  <a:pt x="15687" y="4079"/>
                  <a:pt x="15681" y="4079"/>
                </a:cubicBezTo>
                <a:cubicBezTo>
                  <a:pt x="15681" y="4079"/>
                  <a:pt x="15676" y="4079"/>
                  <a:pt x="15670" y="4079"/>
                </a:cubicBezTo>
                <a:cubicBezTo>
                  <a:pt x="15670" y="4020"/>
                  <a:pt x="15670" y="4020"/>
                  <a:pt x="15670" y="4020"/>
                </a:cubicBezTo>
                <a:cubicBezTo>
                  <a:pt x="15598" y="4020"/>
                  <a:pt x="15598" y="4020"/>
                  <a:pt x="15598" y="4020"/>
                </a:cubicBezTo>
                <a:cubicBezTo>
                  <a:pt x="15587" y="4020"/>
                  <a:pt x="15581" y="4008"/>
                  <a:pt x="15581" y="3996"/>
                </a:cubicBezTo>
                <a:cubicBezTo>
                  <a:pt x="15581" y="3984"/>
                  <a:pt x="15581" y="3978"/>
                  <a:pt x="15581" y="3973"/>
                </a:cubicBezTo>
                <a:cubicBezTo>
                  <a:pt x="15581" y="3973"/>
                  <a:pt x="15587" y="3967"/>
                  <a:pt x="15587" y="3961"/>
                </a:cubicBezTo>
                <a:cubicBezTo>
                  <a:pt x="15592" y="3961"/>
                  <a:pt x="15592" y="3955"/>
                  <a:pt x="15598" y="3955"/>
                </a:cubicBezTo>
                <a:cubicBezTo>
                  <a:pt x="15604" y="3949"/>
                  <a:pt x="15610" y="3949"/>
                  <a:pt x="15610" y="3949"/>
                </a:cubicBezTo>
                <a:cubicBezTo>
                  <a:pt x="15628" y="3949"/>
                  <a:pt x="15634" y="3949"/>
                  <a:pt x="15646" y="3949"/>
                </a:cubicBezTo>
                <a:cubicBezTo>
                  <a:pt x="15652" y="3949"/>
                  <a:pt x="15652" y="3949"/>
                  <a:pt x="15658" y="3949"/>
                </a:cubicBezTo>
                <a:cubicBezTo>
                  <a:pt x="15664" y="3949"/>
                  <a:pt x="15664" y="3949"/>
                  <a:pt x="15670" y="3949"/>
                </a:cubicBezTo>
                <a:cubicBezTo>
                  <a:pt x="15670" y="3943"/>
                  <a:pt x="15670" y="3937"/>
                  <a:pt x="15670" y="3937"/>
                </a:cubicBezTo>
                <a:cubicBezTo>
                  <a:pt x="15670" y="3931"/>
                  <a:pt x="15676" y="3925"/>
                  <a:pt x="15676" y="3925"/>
                </a:cubicBezTo>
                <a:cubicBezTo>
                  <a:pt x="15681" y="3919"/>
                  <a:pt x="15681" y="3913"/>
                  <a:pt x="15687" y="3913"/>
                </a:cubicBezTo>
                <a:cubicBezTo>
                  <a:pt x="15693" y="3907"/>
                  <a:pt x="15693" y="3913"/>
                  <a:pt x="15699" y="3907"/>
                </a:cubicBezTo>
                <a:cubicBezTo>
                  <a:pt x="15705" y="3907"/>
                  <a:pt x="15705" y="3901"/>
                  <a:pt x="15711" y="3901"/>
                </a:cubicBezTo>
                <a:cubicBezTo>
                  <a:pt x="15717" y="3901"/>
                  <a:pt x="15729" y="3901"/>
                  <a:pt x="15735" y="3901"/>
                </a:cubicBezTo>
                <a:cubicBezTo>
                  <a:pt x="15741" y="3901"/>
                  <a:pt x="15741" y="3901"/>
                  <a:pt x="15747" y="3901"/>
                </a:cubicBezTo>
                <a:cubicBezTo>
                  <a:pt x="15753" y="3901"/>
                  <a:pt x="15753" y="3895"/>
                  <a:pt x="15753" y="3889"/>
                </a:cubicBezTo>
                <a:cubicBezTo>
                  <a:pt x="15759" y="3889"/>
                  <a:pt x="15764" y="3884"/>
                  <a:pt x="15764" y="3884"/>
                </a:cubicBezTo>
                <a:cubicBezTo>
                  <a:pt x="15770" y="3878"/>
                  <a:pt x="15770" y="3872"/>
                  <a:pt x="15776" y="3872"/>
                </a:cubicBezTo>
                <a:cubicBezTo>
                  <a:pt x="15782" y="3866"/>
                  <a:pt x="15782" y="3860"/>
                  <a:pt x="15788" y="3860"/>
                </a:cubicBezTo>
                <a:cubicBezTo>
                  <a:pt x="15794" y="3854"/>
                  <a:pt x="15794" y="3848"/>
                  <a:pt x="15806" y="3848"/>
                </a:cubicBezTo>
                <a:cubicBezTo>
                  <a:pt x="15812" y="3848"/>
                  <a:pt x="15812" y="3848"/>
                  <a:pt x="15812" y="3848"/>
                </a:cubicBezTo>
                <a:cubicBezTo>
                  <a:pt x="15812" y="3848"/>
                  <a:pt x="15818" y="3848"/>
                  <a:pt x="15818" y="3854"/>
                </a:cubicBezTo>
                <a:cubicBezTo>
                  <a:pt x="15824" y="3866"/>
                  <a:pt x="15824" y="3866"/>
                  <a:pt x="15824" y="3866"/>
                </a:cubicBezTo>
                <a:cubicBezTo>
                  <a:pt x="15818" y="3866"/>
                  <a:pt x="15818" y="3872"/>
                  <a:pt x="15818" y="3878"/>
                </a:cubicBezTo>
                <a:cubicBezTo>
                  <a:pt x="15812" y="3878"/>
                  <a:pt x="15806" y="3878"/>
                  <a:pt x="15806" y="3884"/>
                </a:cubicBezTo>
                <a:cubicBezTo>
                  <a:pt x="15800" y="3889"/>
                  <a:pt x="15800" y="3901"/>
                  <a:pt x="15800" y="3907"/>
                </a:cubicBezTo>
                <a:cubicBezTo>
                  <a:pt x="15800" y="3919"/>
                  <a:pt x="15788" y="3919"/>
                  <a:pt x="15782" y="3931"/>
                </a:cubicBezTo>
                <a:cubicBezTo>
                  <a:pt x="15776" y="3931"/>
                  <a:pt x="15776" y="3937"/>
                  <a:pt x="15770" y="3943"/>
                </a:cubicBezTo>
                <a:cubicBezTo>
                  <a:pt x="15770" y="3943"/>
                  <a:pt x="15764" y="3943"/>
                  <a:pt x="15759" y="3949"/>
                </a:cubicBezTo>
                <a:cubicBezTo>
                  <a:pt x="15759" y="3955"/>
                  <a:pt x="15759" y="3955"/>
                  <a:pt x="15759" y="3961"/>
                </a:cubicBezTo>
                <a:cubicBezTo>
                  <a:pt x="15759" y="3973"/>
                  <a:pt x="15759" y="3973"/>
                  <a:pt x="15759" y="3973"/>
                </a:cubicBezTo>
                <a:cubicBezTo>
                  <a:pt x="15764" y="3973"/>
                  <a:pt x="15770" y="3967"/>
                  <a:pt x="15770" y="3967"/>
                </a:cubicBezTo>
                <a:cubicBezTo>
                  <a:pt x="15776" y="3961"/>
                  <a:pt x="15776" y="3961"/>
                  <a:pt x="15782" y="3955"/>
                </a:cubicBezTo>
                <a:cubicBezTo>
                  <a:pt x="15836" y="3955"/>
                  <a:pt x="15836" y="3955"/>
                  <a:pt x="15836" y="3955"/>
                </a:cubicBezTo>
                <a:cubicBezTo>
                  <a:pt x="15842" y="3955"/>
                  <a:pt x="15847" y="3949"/>
                  <a:pt x="15853" y="3949"/>
                </a:cubicBezTo>
                <a:cubicBezTo>
                  <a:pt x="15859" y="3943"/>
                  <a:pt x="15865" y="3931"/>
                  <a:pt x="15871" y="3925"/>
                </a:cubicBezTo>
                <a:cubicBezTo>
                  <a:pt x="15877" y="3925"/>
                  <a:pt x="15877" y="3919"/>
                  <a:pt x="15883" y="3913"/>
                </a:cubicBezTo>
                <a:lnTo>
                  <a:pt x="15889" y="3913"/>
                </a:lnTo>
                <a:cubicBezTo>
                  <a:pt x="15895" y="3913"/>
                  <a:pt x="15901" y="3907"/>
                  <a:pt x="15901" y="3907"/>
                </a:cubicBezTo>
                <a:cubicBezTo>
                  <a:pt x="15919" y="3907"/>
                  <a:pt x="15925" y="3913"/>
                  <a:pt x="15936" y="3919"/>
                </a:cubicBezTo>
                <a:cubicBezTo>
                  <a:pt x="15942" y="3919"/>
                  <a:pt x="15948" y="3919"/>
                  <a:pt x="15948" y="3919"/>
                </a:cubicBezTo>
                <a:cubicBezTo>
                  <a:pt x="15960" y="3919"/>
                  <a:pt x="15966" y="3919"/>
                  <a:pt x="15972" y="3925"/>
                </a:cubicBezTo>
                <a:cubicBezTo>
                  <a:pt x="15978" y="3931"/>
                  <a:pt x="15978" y="3931"/>
                  <a:pt x="15984" y="3931"/>
                </a:cubicBezTo>
                <a:cubicBezTo>
                  <a:pt x="15990" y="3937"/>
                  <a:pt x="15990" y="3949"/>
                  <a:pt x="15990" y="3955"/>
                </a:cubicBezTo>
                <a:cubicBezTo>
                  <a:pt x="15990" y="3967"/>
                  <a:pt x="15990" y="3967"/>
                  <a:pt x="15990" y="3967"/>
                </a:cubicBezTo>
                <a:cubicBezTo>
                  <a:pt x="15990" y="3973"/>
                  <a:pt x="15984" y="3973"/>
                  <a:pt x="15984" y="3978"/>
                </a:cubicBezTo>
                <a:cubicBezTo>
                  <a:pt x="15978" y="3984"/>
                  <a:pt x="15972" y="3984"/>
                  <a:pt x="15972" y="3990"/>
                </a:cubicBezTo>
                <a:cubicBezTo>
                  <a:pt x="15972" y="3990"/>
                  <a:pt x="15972" y="3996"/>
                  <a:pt x="15972" y="4002"/>
                </a:cubicBezTo>
                <a:cubicBezTo>
                  <a:pt x="15966" y="4008"/>
                  <a:pt x="15960" y="4008"/>
                  <a:pt x="15960" y="4020"/>
                </a:cubicBezTo>
                <a:cubicBezTo>
                  <a:pt x="15960" y="4026"/>
                  <a:pt x="15960" y="4032"/>
                  <a:pt x="15966" y="4044"/>
                </a:cubicBezTo>
                <a:cubicBezTo>
                  <a:pt x="15984" y="4044"/>
                  <a:pt x="15984" y="4044"/>
                  <a:pt x="15984" y="4044"/>
                </a:cubicBezTo>
                <a:cubicBezTo>
                  <a:pt x="15996" y="4038"/>
                  <a:pt x="15996" y="4038"/>
                  <a:pt x="15996" y="4038"/>
                </a:cubicBezTo>
                <a:cubicBezTo>
                  <a:pt x="16002" y="4038"/>
                  <a:pt x="16008" y="4032"/>
                  <a:pt x="16014" y="4032"/>
                </a:cubicBezTo>
                <a:cubicBezTo>
                  <a:pt x="16014" y="4032"/>
                  <a:pt x="16019" y="4032"/>
                  <a:pt x="16025" y="4032"/>
                </a:cubicBezTo>
                <a:cubicBezTo>
                  <a:pt x="16031" y="4038"/>
                  <a:pt x="16037" y="4044"/>
                  <a:pt x="16043" y="4050"/>
                </a:cubicBezTo>
                <a:cubicBezTo>
                  <a:pt x="16043" y="4055"/>
                  <a:pt x="16043" y="4062"/>
                  <a:pt x="16049" y="4062"/>
                </a:cubicBezTo>
                <a:cubicBezTo>
                  <a:pt x="16049" y="4073"/>
                  <a:pt x="16049" y="4079"/>
                  <a:pt x="16049" y="4085"/>
                </a:cubicBezTo>
                <a:cubicBezTo>
                  <a:pt x="16055" y="4091"/>
                  <a:pt x="16055" y="4091"/>
                  <a:pt x="16055" y="4097"/>
                </a:cubicBezTo>
                <a:cubicBezTo>
                  <a:pt x="16055" y="4103"/>
                  <a:pt x="16061" y="4103"/>
                  <a:pt x="16061" y="4109"/>
                </a:cubicBezTo>
                <a:cubicBezTo>
                  <a:pt x="16061" y="4115"/>
                  <a:pt x="16073" y="4115"/>
                  <a:pt x="16073" y="4127"/>
                </a:cubicBezTo>
                <a:cubicBezTo>
                  <a:pt x="16073" y="4186"/>
                  <a:pt x="16073" y="4186"/>
                  <a:pt x="16073" y="4186"/>
                </a:cubicBezTo>
                <a:cubicBezTo>
                  <a:pt x="16073" y="4192"/>
                  <a:pt x="16067" y="4198"/>
                  <a:pt x="16061" y="4198"/>
                </a:cubicBezTo>
                <a:cubicBezTo>
                  <a:pt x="16055" y="4204"/>
                  <a:pt x="16049" y="4204"/>
                  <a:pt x="16049" y="4210"/>
                </a:cubicBezTo>
                <a:cubicBezTo>
                  <a:pt x="16049" y="4210"/>
                  <a:pt x="16049" y="4216"/>
                  <a:pt x="16049" y="4221"/>
                </a:cubicBezTo>
                <a:cubicBezTo>
                  <a:pt x="16043" y="4228"/>
                  <a:pt x="16043" y="4228"/>
                  <a:pt x="16043" y="4233"/>
                </a:cubicBezTo>
                <a:cubicBezTo>
                  <a:pt x="16043" y="4263"/>
                  <a:pt x="16043" y="4263"/>
                  <a:pt x="16043" y="4263"/>
                </a:cubicBezTo>
                <a:cubicBezTo>
                  <a:pt x="16102" y="4263"/>
                  <a:pt x="16102" y="4263"/>
                  <a:pt x="16102" y="4263"/>
                </a:cubicBezTo>
                <a:cubicBezTo>
                  <a:pt x="16120" y="4263"/>
                  <a:pt x="16126" y="4251"/>
                  <a:pt x="16138" y="4245"/>
                </a:cubicBezTo>
                <a:cubicBezTo>
                  <a:pt x="16150" y="4239"/>
                  <a:pt x="16150" y="4239"/>
                  <a:pt x="16150" y="4239"/>
                </a:cubicBezTo>
                <a:cubicBezTo>
                  <a:pt x="16156" y="4239"/>
                  <a:pt x="16162" y="4233"/>
                  <a:pt x="16168" y="4233"/>
                </a:cubicBezTo>
                <a:cubicBezTo>
                  <a:pt x="16174" y="4228"/>
                  <a:pt x="16174" y="4221"/>
                  <a:pt x="16180" y="4221"/>
                </a:cubicBezTo>
                <a:cubicBezTo>
                  <a:pt x="16185" y="4221"/>
                  <a:pt x="16185" y="4221"/>
                  <a:pt x="16191" y="4216"/>
                </a:cubicBezTo>
                <a:cubicBezTo>
                  <a:pt x="16197" y="4216"/>
                  <a:pt x="16197" y="4216"/>
                  <a:pt x="16203" y="4210"/>
                </a:cubicBezTo>
                <a:cubicBezTo>
                  <a:pt x="16209" y="4210"/>
                  <a:pt x="16209" y="4204"/>
                  <a:pt x="16215" y="4204"/>
                </a:cubicBezTo>
                <a:cubicBezTo>
                  <a:pt x="16221" y="4204"/>
                  <a:pt x="16227" y="4204"/>
                  <a:pt x="16227" y="4204"/>
                </a:cubicBezTo>
                <a:cubicBezTo>
                  <a:pt x="16233" y="4204"/>
                  <a:pt x="16239" y="4198"/>
                  <a:pt x="16239" y="4192"/>
                </a:cubicBezTo>
                <a:lnTo>
                  <a:pt x="16239" y="4186"/>
                </a:lnTo>
                <a:cubicBezTo>
                  <a:pt x="16239" y="4174"/>
                  <a:pt x="16239" y="4168"/>
                  <a:pt x="16239" y="4162"/>
                </a:cubicBezTo>
                <a:cubicBezTo>
                  <a:pt x="16239" y="4156"/>
                  <a:pt x="16245" y="4150"/>
                  <a:pt x="16245" y="4144"/>
                </a:cubicBezTo>
                <a:cubicBezTo>
                  <a:pt x="16245" y="4144"/>
                  <a:pt x="16245" y="4139"/>
                  <a:pt x="16245" y="4133"/>
                </a:cubicBezTo>
                <a:cubicBezTo>
                  <a:pt x="16245" y="4103"/>
                  <a:pt x="16245" y="4103"/>
                  <a:pt x="16245" y="4103"/>
                </a:cubicBezTo>
                <a:cubicBezTo>
                  <a:pt x="16233" y="4103"/>
                  <a:pt x="16227" y="4103"/>
                  <a:pt x="16215" y="4097"/>
                </a:cubicBezTo>
                <a:cubicBezTo>
                  <a:pt x="16215" y="4091"/>
                  <a:pt x="16209" y="4085"/>
                  <a:pt x="16209" y="4079"/>
                </a:cubicBezTo>
                <a:cubicBezTo>
                  <a:pt x="16209" y="4073"/>
                  <a:pt x="16209" y="4062"/>
                  <a:pt x="16209" y="4055"/>
                </a:cubicBezTo>
                <a:cubicBezTo>
                  <a:pt x="16209" y="4050"/>
                  <a:pt x="16209" y="4050"/>
                  <a:pt x="16209" y="4044"/>
                </a:cubicBezTo>
                <a:cubicBezTo>
                  <a:pt x="16209" y="4038"/>
                  <a:pt x="16203" y="4038"/>
                  <a:pt x="16197" y="4038"/>
                </a:cubicBezTo>
                <a:cubicBezTo>
                  <a:pt x="16191" y="4038"/>
                  <a:pt x="16191" y="4032"/>
                  <a:pt x="16185" y="4032"/>
                </a:cubicBezTo>
                <a:cubicBezTo>
                  <a:pt x="16180" y="4026"/>
                  <a:pt x="16180" y="4020"/>
                  <a:pt x="16180" y="4020"/>
                </a:cubicBezTo>
                <a:cubicBezTo>
                  <a:pt x="16174" y="4014"/>
                  <a:pt x="16168" y="4014"/>
                  <a:pt x="16168" y="4014"/>
                </a:cubicBezTo>
                <a:cubicBezTo>
                  <a:pt x="16162" y="4008"/>
                  <a:pt x="16156" y="4008"/>
                  <a:pt x="16156" y="4002"/>
                </a:cubicBezTo>
                <a:cubicBezTo>
                  <a:pt x="16150" y="4002"/>
                  <a:pt x="16156" y="3996"/>
                  <a:pt x="16150" y="3990"/>
                </a:cubicBezTo>
                <a:cubicBezTo>
                  <a:pt x="16150" y="3990"/>
                  <a:pt x="16144" y="3984"/>
                  <a:pt x="16144" y="3978"/>
                </a:cubicBezTo>
                <a:cubicBezTo>
                  <a:pt x="16138" y="3973"/>
                  <a:pt x="16144" y="3973"/>
                  <a:pt x="16144" y="3961"/>
                </a:cubicBezTo>
                <a:cubicBezTo>
                  <a:pt x="16144" y="3949"/>
                  <a:pt x="16144" y="3943"/>
                  <a:pt x="16144" y="3931"/>
                </a:cubicBezTo>
                <a:cubicBezTo>
                  <a:pt x="16150" y="3925"/>
                  <a:pt x="16150" y="3925"/>
                  <a:pt x="16156" y="3919"/>
                </a:cubicBezTo>
                <a:cubicBezTo>
                  <a:pt x="16156" y="3919"/>
                  <a:pt x="16156" y="3913"/>
                  <a:pt x="16162" y="3907"/>
                </a:cubicBezTo>
                <a:cubicBezTo>
                  <a:pt x="16162" y="3907"/>
                  <a:pt x="16162" y="3901"/>
                  <a:pt x="16162" y="3895"/>
                </a:cubicBezTo>
                <a:cubicBezTo>
                  <a:pt x="16168" y="3895"/>
                  <a:pt x="16174" y="3901"/>
                  <a:pt x="16174" y="3895"/>
                </a:cubicBezTo>
                <a:cubicBezTo>
                  <a:pt x="16185" y="3895"/>
                  <a:pt x="16191" y="3895"/>
                  <a:pt x="16203" y="3889"/>
                </a:cubicBezTo>
                <a:cubicBezTo>
                  <a:pt x="16209" y="3889"/>
                  <a:pt x="16209" y="3889"/>
                  <a:pt x="16209" y="3889"/>
                </a:cubicBezTo>
                <a:cubicBezTo>
                  <a:pt x="16221" y="3889"/>
                  <a:pt x="16227" y="3889"/>
                  <a:pt x="16233" y="3889"/>
                </a:cubicBezTo>
                <a:cubicBezTo>
                  <a:pt x="16233" y="3789"/>
                  <a:pt x="16233" y="3789"/>
                  <a:pt x="16233" y="3789"/>
                </a:cubicBezTo>
                <a:cubicBezTo>
                  <a:pt x="16233" y="3783"/>
                  <a:pt x="16239" y="3783"/>
                  <a:pt x="16239" y="3777"/>
                </a:cubicBezTo>
                <a:cubicBezTo>
                  <a:pt x="16239" y="3777"/>
                  <a:pt x="16239" y="3771"/>
                  <a:pt x="16239" y="3765"/>
                </a:cubicBezTo>
                <a:cubicBezTo>
                  <a:pt x="16245" y="3765"/>
                  <a:pt x="16245" y="3759"/>
                  <a:pt x="16251" y="3753"/>
                </a:cubicBezTo>
                <a:cubicBezTo>
                  <a:pt x="16251" y="3753"/>
                  <a:pt x="16257" y="3759"/>
                  <a:pt x="16262" y="3753"/>
                </a:cubicBezTo>
                <a:cubicBezTo>
                  <a:pt x="16262" y="3753"/>
                  <a:pt x="16269" y="3753"/>
                  <a:pt x="16274" y="3747"/>
                </a:cubicBezTo>
                <a:cubicBezTo>
                  <a:pt x="16286" y="3741"/>
                  <a:pt x="16286" y="3735"/>
                  <a:pt x="16292" y="3723"/>
                </a:cubicBezTo>
                <a:cubicBezTo>
                  <a:pt x="16298" y="3718"/>
                  <a:pt x="16298" y="3718"/>
                  <a:pt x="16304" y="3712"/>
                </a:cubicBezTo>
                <a:cubicBezTo>
                  <a:pt x="16310" y="3706"/>
                  <a:pt x="16316" y="3694"/>
                  <a:pt x="16322" y="3694"/>
                </a:cubicBezTo>
                <a:cubicBezTo>
                  <a:pt x="16328" y="3688"/>
                  <a:pt x="16328" y="3694"/>
                  <a:pt x="16334" y="3694"/>
                </a:cubicBezTo>
                <a:cubicBezTo>
                  <a:pt x="16340" y="3694"/>
                  <a:pt x="16340" y="3694"/>
                  <a:pt x="16346" y="3694"/>
                </a:cubicBezTo>
                <a:cubicBezTo>
                  <a:pt x="16363" y="3700"/>
                  <a:pt x="16375" y="3712"/>
                  <a:pt x="16393" y="3723"/>
                </a:cubicBezTo>
                <a:cubicBezTo>
                  <a:pt x="16393" y="3723"/>
                  <a:pt x="16399" y="3723"/>
                  <a:pt x="16405" y="3723"/>
                </a:cubicBezTo>
                <a:cubicBezTo>
                  <a:pt x="16411" y="3723"/>
                  <a:pt x="16417" y="3718"/>
                  <a:pt x="16428" y="3718"/>
                </a:cubicBezTo>
                <a:cubicBezTo>
                  <a:pt x="16428" y="3712"/>
                  <a:pt x="16435" y="3712"/>
                  <a:pt x="16435" y="3712"/>
                </a:cubicBezTo>
                <a:cubicBezTo>
                  <a:pt x="16440" y="3706"/>
                  <a:pt x="16440" y="3700"/>
                  <a:pt x="16446" y="3700"/>
                </a:cubicBezTo>
                <a:cubicBezTo>
                  <a:pt x="16452" y="3694"/>
                  <a:pt x="16452" y="3694"/>
                  <a:pt x="16458" y="3688"/>
                </a:cubicBezTo>
                <a:cubicBezTo>
                  <a:pt x="16458" y="3688"/>
                  <a:pt x="16464" y="3688"/>
                  <a:pt x="16470" y="3688"/>
                </a:cubicBezTo>
                <a:cubicBezTo>
                  <a:pt x="16476" y="3688"/>
                  <a:pt x="16470" y="3682"/>
                  <a:pt x="16476" y="3676"/>
                </a:cubicBezTo>
                <a:cubicBezTo>
                  <a:pt x="16488" y="3676"/>
                  <a:pt x="16494" y="3682"/>
                  <a:pt x="16500" y="3676"/>
                </a:cubicBezTo>
                <a:cubicBezTo>
                  <a:pt x="16506" y="3676"/>
                  <a:pt x="16506" y="3676"/>
                  <a:pt x="16512" y="3670"/>
                </a:cubicBezTo>
                <a:cubicBezTo>
                  <a:pt x="16517" y="3670"/>
                  <a:pt x="16517" y="3670"/>
                  <a:pt x="16523" y="3670"/>
                </a:cubicBezTo>
                <a:cubicBezTo>
                  <a:pt x="16529" y="3664"/>
                  <a:pt x="16529" y="3664"/>
                  <a:pt x="16535" y="3658"/>
                </a:cubicBezTo>
                <a:lnTo>
                  <a:pt x="16535" y="3652"/>
                </a:lnTo>
                <a:cubicBezTo>
                  <a:pt x="16541" y="3641"/>
                  <a:pt x="16553" y="3635"/>
                  <a:pt x="16565" y="3629"/>
                </a:cubicBezTo>
                <a:cubicBezTo>
                  <a:pt x="16565" y="3623"/>
                  <a:pt x="16571" y="3623"/>
                  <a:pt x="16577" y="3623"/>
                </a:cubicBezTo>
                <a:cubicBezTo>
                  <a:pt x="16577" y="3617"/>
                  <a:pt x="16577" y="3611"/>
                  <a:pt x="16583" y="3611"/>
                </a:cubicBezTo>
                <a:cubicBezTo>
                  <a:pt x="16583" y="3605"/>
                  <a:pt x="16589" y="3605"/>
                  <a:pt x="16589" y="3599"/>
                </a:cubicBezTo>
                <a:cubicBezTo>
                  <a:pt x="16606" y="3587"/>
                  <a:pt x="16606" y="3575"/>
                  <a:pt x="16624" y="3563"/>
                </a:cubicBezTo>
                <a:cubicBezTo>
                  <a:pt x="16624" y="3557"/>
                  <a:pt x="16630" y="3557"/>
                  <a:pt x="16636" y="3557"/>
                </a:cubicBezTo>
                <a:cubicBezTo>
                  <a:pt x="16642" y="3546"/>
                  <a:pt x="16648" y="3540"/>
                  <a:pt x="16654" y="3534"/>
                </a:cubicBezTo>
                <a:cubicBezTo>
                  <a:pt x="16654" y="3528"/>
                  <a:pt x="16654" y="3522"/>
                  <a:pt x="16654" y="3522"/>
                </a:cubicBezTo>
                <a:cubicBezTo>
                  <a:pt x="16654" y="3516"/>
                  <a:pt x="16660" y="3516"/>
                  <a:pt x="16660" y="3510"/>
                </a:cubicBezTo>
                <a:cubicBezTo>
                  <a:pt x="16666" y="3504"/>
                  <a:pt x="16666" y="3504"/>
                  <a:pt x="16666" y="3498"/>
                </a:cubicBezTo>
                <a:cubicBezTo>
                  <a:pt x="16672" y="3492"/>
                  <a:pt x="16672" y="3486"/>
                  <a:pt x="16672" y="3475"/>
                </a:cubicBezTo>
                <a:cubicBezTo>
                  <a:pt x="16678" y="3468"/>
                  <a:pt x="16683" y="3468"/>
                  <a:pt x="16683" y="3463"/>
                </a:cubicBezTo>
                <a:cubicBezTo>
                  <a:pt x="16689" y="3451"/>
                  <a:pt x="16695" y="3451"/>
                  <a:pt x="16707" y="3439"/>
                </a:cubicBezTo>
                <a:cubicBezTo>
                  <a:pt x="16707" y="3439"/>
                  <a:pt x="16713" y="3439"/>
                  <a:pt x="16719" y="3433"/>
                </a:cubicBezTo>
                <a:cubicBezTo>
                  <a:pt x="16719" y="3433"/>
                  <a:pt x="16719" y="3427"/>
                  <a:pt x="16725" y="3421"/>
                </a:cubicBezTo>
                <a:cubicBezTo>
                  <a:pt x="16725" y="3421"/>
                  <a:pt x="16731" y="3427"/>
                  <a:pt x="16737" y="3421"/>
                </a:cubicBezTo>
                <a:cubicBezTo>
                  <a:pt x="16743" y="3421"/>
                  <a:pt x="16749" y="3409"/>
                  <a:pt x="16755" y="3403"/>
                </a:cubicBezTo>
                <a:cubicBezTo>
                  <a:pt x="16760" y="3397"/>
                  <a:pt x="16760" y="3397"/>
                  <a:pt x="16767" y="3391"/>
                </a:cubicBezTo>
                <a:cubicBezTo>
                  <a:pt x="16767" y="3391"/>
                  <a:pt x="16767" y="3386"/>
                  <a:pt x="16772" y="3380"/>
                </a:cubicBezTo>
                <a:cubicBezTo>
                  <a:pt x="16772" y="3374"/>
                  <a:pt x="16778" y="3374"/>
                  <a:pt x="16784" y="3368"/>
                </a:cubicBezTo>
                <a:cubicBezTo>
                  <a:pt x="16784" y="3368"/>
                  <a:pt x="16790" y="3362"/>
                  <a:pt x="16796" y="3356"/>
                </a:cubicBezTo>
                <a:cubicBezTo>
                  <a:pt x="16796" y="3356"/>
                  <a:pt x="16802" y="3356"/>
                  <a:pt x="16808" y="3350"/>
                </a:cubicBezTo>
                <a:cubicBezTo>
                  <a:pt x="16808" y="3344"/>
                  <a:pt x="16802" y="3338"/>
                  <a:pt x="16808" y="3326"/>
                </a:cubicBezTo>
                <a:cubicBezTo>
                  <a:pt x="16808" y="3320"/>
                  <a:pt x="16808" y="3320"/>
                  <a:pt x="16808" y="3314"/>
                </a:cubicBezTo>
                <a:cubicBezTo>
                  <a:pt x="16808" y="3309"/>
                  <a:pt x="16808" y="3303"/>
                  <a:pt x="16808" y="3291"/>
                </a:cubicBezTo>
                <a:cubicBezTo>
                  <a:pt x="16808" y="3279"/>
                  <a:pt x="16808" y="3279"/>
                  <a:pt x="16808" y="3279"/>
                </a:cubicBezTo>
                <a:cubicBezTo>
                  <a:pt x="16808" y="3279"/>
                  <a:pt x="16814" y="3273"/>
                  <a:pt x="16814" y="3267"/>
                </a:cubicBezTo>
                <a:cubicBezTo>
                  <a:pt x="16820" y="3267"/>
                  <a:pt x="16826" y="3261"/>
                  <a:pt x="16826" y="3261"/>
                </a:cubicBezTo>
                <a:cubicBezTo>
                  <a:pt x="16832" y="3249"/>
                  <a:pt x="16826" y="3237"/>
                  <a:pt x="16826" y="3225"/>
                </a:cubicBezTo>
                <a:cubicBezTo>
                  <a:pt x="16826" y="3208"/>
                  <a:pt x="16826" y="3208"/>
                  <a:pt x="16826" y="3208"/>
                </a:cubicBezTo>
                <a:cubicBezTo>
                  <a:pt x="16826" y="3202"/>
                  <a:pt x="16826" y="3202"/>
                  <a:pt x="16826" y="3196"/>
                </a:cubicBezTo>
                <a:cubicBezTo>
                  <a:pt x="16826" y="3184"/>
                  <a:pt x="16826" y="3184"/>
                  <a:pt x="16826" y="3184"/>
                </a:cubicBezTo>
                <a:cubicBezTo>
                  <a:pt x="16826" y="3178"/>
                  <a:pt x="16826" y="3178"/>
                  <a:pt x="16826" y="3172"/>
                </a:cubicBezTo>
                <a:cubicBezTo>
                  <a:pt x="16826" y="3166"/>
                  <a:pt x="16832" y="3166"/>
                  <a:pt x="16832" y="3160"/>
                </a:cubicBezTo>
                <a:cubicBezTo>
                  <a:pt x="16838" y="3160"/>
                  <a:pt x="16832" y="3154"/>
                  <a:pt x="16832" y="3148"/>
                </a:cubicBezTo>
                <a:cubicBezTo>
                  <a:pt x="16838" y="3142"/>
                  <a:pt x="16838" y="3137"/>
                  <a:pt x="16838" y="3125"/>
                </a:cubicBezTo>
                <a:cubicBezTo>
                  <a:pt x="16844" y="3119"/>
                  <a:pt x="16849" y="3119"/>
                  <a:pt x="16849" y="3113"/>
                </a:cubicBezTo>
                <a:cubicBezTo>
                  <a:pt x="16855" y="3113"/>
                  <a:pt x="16855" y="3107"/>
                  <a:pt x="16855" y="3107"/>
                </a:cubicBezTo>
                <a:cubicBezTo>
                  <a:pt x="16861" y="3101"/>
                  <a:pt x="16861" y="3095"/>
                  <a:pt x="16867" y="3095"/>
                </a:cubicBezTo>
                <a:cubicBezTo>
                  <a:pt x="16867" y="3095"/>
                  <a:pt x="16873" y="3095"/>
                  <a:pt x="16879" y="3095"/>
                </a:cubicBezTo>
                <a:cubicBezTo>
                  <a:pt x="16879" y="3101"/>
                  <a:pt x="16879" y="3107"/>
                  <a:pt x="16885" y="3107"/>
                </a:cubicBezTo>
                <a:cubicBezTo>
                  <a:pt x="16885" y="3107"/>
                  <a:pt x="16891" y="3107"/>
                  <a:pt x="16891" y="3113"/>
                </a:cubicBezTo>
                <a:cubicBezTo>
                  <a:pt x="16897" y="3113"/>
                  <a:pt x="16903" y="3113"/>
                  <a:pt x="16903" y="3119"/>
                </a:cubicBezTo>
                <a:cubicBezTo>
                  <a:pt x="16909" y="3125"/>
                  <a:pt x="16915" y="3125"/>
                  <a:pt x="16915" y="3131"/>
                </a:cubicBezTo>
                <a:cubicBezTo>
                  <a:pt x="16915" y="3137"/>
                  <a:pt x="16909" y="3137"/>
                  <a:pt x="16909" y="3142"/>
                </a:cubicBezTo>
                <a:cubicBezTo>
                  <a:pt x="16909" y="3148"/>
                  <a:pt x="16909" y="3148"/>
                  <a:pt x="16903" y="3154"/>
                </a:cubicBezTo>
                <a:cubicBezTo>
                  <a:pt x="16903" y="3160"/>
                  <a:pt x="16903" y="3166"/>
                  <a:pt x="16903" y="3172"/>
                </a:cubicBezTo>
                <a:cubicBezTo>
                  <a:pt x="16903" y="3184"/>
                  <a:pt x="16909" y="3190"/>
                  <a:pt x="16909" y="3196"/>
                </a:cubicBezTo>
                <a:cubicBezTo>
                  <a:pt x="16915" y="3220"/>
                  <a:pt x="16909" y="3231"/>
                  <a:pt x="16909" y="3249"/>
                </a:cubicBezTo>
                <a:cubicBezTo>
                  <a:pt x="16909" y="3261"/>
                  <a:pt x="16915" y="3273"/>
                  <a:pt x="16909" y="3285"/>
                </a:cubicBezTo>
                <a:cubicBezTo>
                  <a:pt x="16909" y="3291"/>
                  <a:pt x="16915" y="3297"/>
                  <a:pt x="16909" y="3297"/>
                </a:cubicBezTo>
                <a:cubicBezTo>
                  <a:pt x="16909" y="3303"/>
                  <a:pt x="16903" y="3303"/>
                  <a:pt x="16903" y="3309"/>
                </a:cubicBezTo>
                <a:cubicBezTo>
                  <a:pt x="16897" y="3314"/>
                  <a:pt x="16891" y="3314"/>
                  <a:pt x="16891" y="3320"/>
                </a:cubicBezTo>
                <a:cubicBezTo>
                  <a:pt x="16891" y="3326"/>
                  <a:pt x="16891" y="3326"/>
                  <a:pt x="16891" y="3338"/>
                </a:cubicBezTo>
                <a:cubicBezTo>
                  <a:pt x="16891" y="3344"/>
                  <a:pt x="16891" y="3344"/>
                  <a:pt x="16891" y="3350"/>
                </a:cubicBezTo>
                <a:cubicBezTo>
                  <a:pt x="16891" y="3368"/>
                  <a:pt x="16897" y="3374"/>
                  <a:pt x="16903" y="3386"/>
                </a:cubicBezTo>
                <a:cubicBezTo>
                  <a:pt x="16909" y="3397"/>
                  <a:pt x="16909" y="3403"/>
                  <a:pt x="16909" y="3415"/>
                </a:cubicBezTo>
                <a:cubicBezTo>
                  <a:pt x="16909" y="3421"/>
                  <a:pt x="16909" y="3427"/>
                  <a:pt x="16909" y="3433"/>
                </a:cubicBezTo>
                <a:cubicBezTo>
                  <a:pt x="16909" y="3439"/>
                  <a:pt x="16903" y="3439"/>
                  <a:pt x="16897" y="3439"/>
                </a:cubicBezTo>
                <a:cubicBezTo>
                  <a:pt x="16891" y="3445"/>
                  <a:pt x="16885" y="3445"/>
                  <a:pt x="16885" y="3451"/>
                </a:cubicBezTo>
                <a:cubicBezTo>
                  <a:pt x="16885" y="3457"/>
                  <a:pt x="16885" y="3463"/>
                  <a:pt x="16885" y="3468"/>
                </a:cubicBezTo>
                <a:cubicBezTo>
                  <a:pt x="16885" y="3475"/>
                  <a:pt x="16885" y="3480"/>
                  <a:pt x="16885" y="3486"/>
                </a:cubicBezTo>
                <a:cubicBezTo>
                  <a:pt x="16885" y="3492"/>
                  <a:pt x="16891" y="3492"/>
                  <a:pt x="16891" y="3498"/>
                </a:cubicBezTo>
                <a:cubicBezTo>
                  <a:pt x="16891" y="3504"/>
                  <a:pt x="16885" y="3504"/>
                  <a:pt x="16885" y="3510"/>
                </a:cubicBezTo>
                <a:cubicBezTo>
                  <a:pt x="16909" y="3510"/>
                  <a:pt x="16909" y="3510"/>
                  <a:pt x="16909" y="3510"/>
                </a:cubicBezTo>
                <a:cubicBezTo>
                  <a:pt x="16909" y="3504"/>
                  <a:pt x="16915" y="3510"/>
                  <a:pt x="16921" y="3504"/>
                </a:cubicBezTo>
                <a:cubicBezTo>
                  <a:pt x="16921" y="3498"/>
                  <a:pt x="16921" y="3498"/>
                  <a:pt x="16921" y="3492"/>
                </a:cubicBezTo>
                <a:cubicBezTo>
                  <a:pt x="16926" y="3480"/>
                  <a:pt x="16926" y="3480"/>
                  <a:pt x="16926" y="3480"/>
                </a:cubicBezTo>
                <a:cubicBezTo>
                  <a:pt x="16933" y="3475"/>
                  <a:pt x="16933" y="3475"/>
                  <a:pt x="16938" y="3468"/>
                </a:cubicBezTo>
                <a:cubicBezTo>
                  <a:pt x="16938" y="3468"/>
                  <a:pt x="16938" y="3463"/>
                  <a:pt x="16944" y="3457"/>
                </a:cubicBezTo>
                <a:cubicBezTo>
                  <a:pt x="16944" y="3463"/>
                  <a:pt x="16950" y="3457"/>
                  <a:pt x="16956" y="3463"/>
                </a:cubicBezTo>
                <a:cubicBezTo>
                  <a:pt x="16956" y="3475"/>
                  <a:pt x="16950" y="3480"/>
                  <a:pt x="16956" y="3486"/>
                </a:cubicBezTo>
                <a:cubicBezTo>
                  <a:pt x="16956" y="3492"/>
                  <a:pt x="16962" y="3492"/>
                  <a:pt x="16968" y="3492"/>
                </a:cubicBezTo>
                <a:cubicBezTo>
                  <a:pt x="16974" y="3504"/>
                  <a:pt x="16986" y="3504"/>
                  <a:pt x="16998" y="3504"/>
                </a:cubicBezTo>
                <a:cubicBezTo>
                  <a:pt x="16998" y="3498"/>
                  <a:pt x="16998" y="3498"/>
                  <a:pt x="16998" y="3492"/>
                </a:cubicBezTo>
                <a:cubicBezTo>
                  <a:pt x="16998" y="3486"/>
                  <a:pt x="16998" y="3486"/>
                  <a:pt x="16992" y="3480"/>
                </a:cubicBezTo>
                <a:cubicBezTo>
                  <a:pt x="16992" y="3480"/>
                  <a:pt x="16992" y="3475"/>
                  <a:pt x="16992" y="3468"/>
                </a:cubicBezTo>
                <a:cubicBezTo>
                  <a:pt x="16992" y="3463"/>
                  <a:pt x="16986" y="3463"/>
                  <a:pt x="16980" y="3457"/>
                </a:cubicBezTo>
                <a:cubicBezTo>
                  <a:pt x="16980" y="3451"/>
                  <a:pt x="16974" y="3457"/>
                  <a:pt x="16968" y="3451"/>
                </a:cubicBezTo>
                <a:cubicBezTo>
                  <a:pt x="16968" y="3445"/>
                  <a:pt x="16968" y="3439"/>
                  <a:pt x="16962" y="3439"/>
                </a:cubicBezTo>
                <a:cubicBezTo>
                  <a:pt x="16962" y="3433"/>
                  <a:pt x="16950" y="3433"/>
                  <a:pt x="16950" y="3427"/>
                </a:cubicBezTo>
                <a:cubicBezTo>
                  <a:pt x="16944" y="3421"/>
                  <a:pt x="16950" y="3415"/>
                  <a:pt x="16944" y="3403"/>
                </a:cubicBezTo>
                <a:cubicBezTo>
                  <a:pt x="16944" y="3397"/>
                  <a:pt x="16938" y="3397"/>
                  <a:pt x="16938" y="3391"/>
                </a:cubicBezTo>
                <a:cubicBezTo>
                  <a:pt x="16933" y="3386"/>
                  <a:pt x="16926" y="3380"/>
                  <a:pt x="16926" y="3368"/>
                </a:cubicBezTo>
                <a:cubicBezTo>
                  <a:pt x="16926" y="3356"/>
                  <a:pt x="16944" y="3356"/>
                  <a:pt x="16950" y="3344"/>
                </a:cubicBezTo>
                <a:cubicBezTo>
                  <a:pt x="16950" y="3344"/>
                  <a:pt x="16956" y="3344"/>
                  <a:pt x="16956" y="3338"/>
                </a:cubicBezTo>
                <a:cubicBezTo>
                  <a:pt x="16956" y="3332"/>
                  <a:pt x="16956" y="3326"/>
                  <a:pt x="16956" y="3320"/>
                </a:cubicBezTo>
                <a:cubicBezTo>
                  <a:pt x="16956" y="3320"/>
                  <a:pt x="16956" y="3314"/>
                  <a:pt x="16956" y="3309"/>
                </a:cubicBezTo>
                <a:cubicBezTo>
                  <a:pt x="16956" y="3303"/>
                  <a:pt x="16968" y="3309"/>
                  <a:pt x="16968" y="3303"/>
                </a:cubicBezTo>
                <a:cubicBezTo>
                  <a:pt x="16968" y="3303"/>
                  <a:pt x="16968" y="3297"/>
                  <a:pt x="16974" y="3291"/>
                </a:cubicBezTo>
                <a:cubicBezTo>
                  <a:pt x="16980" y="3291"/>
                  <a:pt x="16974" y="3279"/>
                  <a:pt x="16980" y="3279"/>
                </a:cubicBezTo>
                <a:cubicBezTo>
                  <a:pt x="16992" y="3279"/>
                  <a:pt x="16998" y="3285"/>
                  <a:pt x="17004" y="3291"/>
                </a:cubicBezTo>
                <a:cubicBezTo>
                  <a:pt x="17015" y="3297"/>
                  <a:pt x="17015" y="3309"/>
                  <a:pt x="17027" y="3309"/>
                </a:cubicBezTo>
                <a:cubicBezTo>
                  <a:pt x="17033" y="3309"/>
                  <a:pt x="17033" y="3303"/>
                  <a:pt x="17039" y="3297"/>
                </a:cubicBezTo>
                <a:cubicBezTo>
                  <a:pt x="17039" y="3297"/>
                  <a:pt x="17039" y="3291"/>
                  <a:pt x="17039" y="3285"/>
                </a:cubicBezTo>
                <a:cubicBezTo>
                  <a:pt x="17039" y="3285"/>
                  <a:pt x="17033" y="3279"/>
                  <a:pt x="17033" y="3273"/>
                </a:cubicBezTo>
                <a:cubicBezTo>
                  <a:pt x="17033" y="3273"/>
                  <a:pt x="17033" y="3267"/>
                  <a:pt x="17033" y="3261"/>
                </a:cubicBezTo>
                <a:cubicBezTo>
                  <a:pt x="17033" y="3255"/>
                  <a:pt x="17027" y="3249"/>
                  <a:pt x="17027" y="3243"/>
                </a:cubicBezTo>
                <a:cubicBezTo>
                  <a:pt x="17027" y="3237"/>
                  <a:pt x="17027" y="3231"/>
                  <a:pt x="17027" y="3231"/>
                </a:cubicBezTo>
                <a:cubicBezTo>
                  <a:pt x="17027" y="3225"/>
                  <a:pt x="17021" y="3220"/>
                  <a:pt x="17021" y="3214"/>
                </a:cubicBezTo>
                <a:cubicBezTo>
                  <a:pt x="17021" y="3208"/>
                  <a:pt x="17015" y="3208"/>
                  <a:pt x="17015" y="3202"/>
                </a:cubicBezTo>
                <a:cubicBezTo>
                  <a:pt x="17010" y="3190"/>
                  <a:pt x="17015" y="3184"/>
                  <a:pt x="17015" y="3172"/>
                </a:cubicBezTo>
                <a:cubicBezTo>
                  <a:pt x="17015" y="3166"/>
                  <a:pt x="17015" y="3160"/>
                  <a:pt x="17015" y="3160"/>
                </a:cubicBezTo>
                <a:cubicBezTo>
                  <a:pt x="17010" y="3154"/>
                  <a:pt x="17010" y="3154"/>
                  <a:pt x="17004" y="3148"/>
                </a:cubicBezTo>
                <a:cubicBezTo>
                  <a:pt x="17004" y="3142"/>
                  <a:pt x="17004" y="3137"/>
                  <a:pt x="16998" y="3137"/>
                </a:cubicBezTo>
                <a:cubicBezTo>
                  <a:pt x="16992" y="3125"/>
                  <a:pt x="16986" y="3125"/>
                  <a:pt x="16980" y="3113"/>
                </a:cubicBezTo>
                <a:cubicBezTo>
                  <a:pt x="16980" y="3107"/>
                  <a:pt x="16974" y="3107"/>
                  <a:pt x="16974" y="3101"/>
                </a:cubicBezTo>
                <a:cubicBezTo>
                  <a:pt x="16974" y="3095"/>
                  <a:pt x="16974" y="3095"/>
                  <a:pt x="16974" y="3089"/>
                </a:cubicBezTo>
                <a:cubicBezTo>
                  <a:pt x="16974" y="3083"/>
                  <a:pt x="16974" y="3083"/>
                  <a:pt x="16974" y="3077"/>
                </a:cubicBezTo>
                <a:cubicBezTo>
                  <a:pt x="16974" y="3071"/>
                  <a:pt x="16974" y="3071"/>
                  <a:pt x="16974" y="3065"/>
                </a:cubicBezTo>
                <a:cubicBezTo>
                  <a:pt x="16974" y="3054"/>
                  <a:pt x="16974" y="3054"/>
                  <a:pt x="16974" y="3054"/>
                </a:cubicBezTo>
                <a:cubicBezTo>
                  <a:pt x="16974" y="3048"/>
                  <a:pt x="16980" y="3048"/>
                  <a:pt x="16980" y="3042"/>
                </a:cubicBezTo>
                <a:cubicBezTo>
                  <a:pt x="16980" y="3036"/>
                  <a:pt x="16974" y="3036"/>
                  <a:pt x="16974" y="3030"/>
                </a:cubicBezTo>
                <a:cubicBezTo>
                  <a:pt x="16974" y="3024"/>
                  <a:pt x="16980" y="3024"/>
                  <a:pt x="16980" y="3018"/>
                </a:cubicBezTo>
                <a:cubicBezTo>
                  <a:pt x="16980" y="3012"/>
                  <a:pt x="16974" y="3012"/>
                  <a:pt x="16974" y="3006"/>
                </a:cubicBezTo>
                <a:lnTo>
                  <a:pt x="16962" y="3006"/>
                </a:lnTo>
                <a:cubicBezTo>
                  <a:pt x="16956" y="2994"/>
                  <a:pt x="16962" y="2988"/>
                  <a:pt x="16962" y="2982"/>
                </a:cubicBezTo>
                <a:cubicBezTo>
                  <a:pt x="16956" y="2976"/>
                  <a:pt x="16956" y="2965"/>
                  <a:pt x="16956" y="2959"/>
                </a:cubicBezTo>
                <a:cubicBezTo>
                  <a:pt x="16950" y="2947"/>
                  <a:pt x="16956" y="2941"/>
                  <a:pt x="16956" y="2935"/>
                </a:cubicBezTo>
                <a:cubicBezTo>
                  <a:pt x="16956" y="2923"/>
                  <a:pt x="16950" y="2917"/>
                  <a:pt x="16950" y="2911"/>
                </a:cubicBezTo>
                <a:cubicBezTo>
                  <a:pt x="16926" y="2911"/>
                  <a:pt x="16926" y="2911"/>
                  <a:pt x="16926" y="2911"/>
                </a:cubicBezTo>
                <a:cubicBezTo>
                  <a:pt x="16926" y="2994"/>
                  <a:pt x="16926" y="2994"/>
                  <a:pt x="16926" y="2994"/>
                </a:cubicBezTo>
                <a:cubicBezTo>
                  <a:pt x="16921" y="2994"/>
                  <a:pt x="16915" y="2994"/>
                  <a:pt x="16909" y="2994"/>
                </a:cubicBezTo>
                <a:cubicBezTo>
                  <a:pt x="16903" y="2994"/>
                  <a:pt x="16903" y="2994"/>
                  <a:pt x="16897" y="3000"/>
                </a:cubicBezTo>
                <a:cubicBezTo>
                  <a:pt x="16897" y="3012"/>
                  <a:pt x="16897" y="3012"/>
                  <a:pt x="16897" y="3012"/>
                </a:cubicBezTo>
                <a:cubicBezTo>
                  <a:pt x="16897" y="3012"/>
                  <a:pt x="16897" y="3018"/>
                  <a:pt x="16897" y="3024"/>
                </a:cubicBezTo>
                <a:cubicBezTo>
                  <a:pt x="16897" y="3036"/>
                  <a:pt x="16897" y="3036"/>
                  <a:pt x="16897" y="3036"/>
                </a:cubicBezTo>
                <a:cubicBezTo>
                  <a:pt x="16903" y="3036"/>
                  <a:pt x="16903" y="3042"/>
                  <a:pt x="16903" y="3042"/>
                </a:cubicBezTo>
                <a:cubicBezTo>
                  <a:pt x="16909" y="3054"/>
                  <a:pt x="16903" y="3059"/>
                  <a:pt x="16903" y="3065"/>
                </a:cubicBezTo>
                <a:cubicBezTo>
                  <a:pt x="16885" y="3065"/>
                  <a:pt x="16885" y="3065"/>
                  <a:pt x="16885" y="3065"/>
                </a:cubicBezTo>
                <a:cubicBezTo>
                  <a:pt x="16879" y="3065"/>
                  <a:pt x="16873" y="3065"/>
                  <a:pt x="16873" y="3065"/>
                </a:cubicBezTo>
                <a:cubicBezTo>
                  <a:pt x="16873" y="3059"/>
                  <a:pt x="16867" y="3059"/>
                  <a:pt x="16867" y="3054"/>
                </a:cubicBezTo>
                <a:cubicBezTo>
                  <a:pt x="16867" y="3048"/>
                  <a:pt x="16873" y="3048"/>
                  <a:pt x="16873" y="3042"/>
                </a:cubicBezTo>
                <a:cubicBezTo>
                  <a:pt x="16873" y="3036"/>
                  <a:pt x="16873" y="3036"/>
                  <a:pt x="16873" y="3030"/>
                </a:cubicBezTo>
                <a:cubicBezTo>
                  <a:pt x="16873" y="3024"/>
                  <a:pt x="16879" y="3018"/>
                  <a:pt x="16879" y="3006"/>
                </a:cubicBezTo>
                <a:cubicBezTo>
                  <a:pt x="16879" y="2994"/>
                  <a:pt x="16879" y="2994"/>
                  <a:pt x="16879" y="2994"/>
                </a:cubicBezTo>
                <a:cubicBezTo>
                  <a:pt x="16873" y="2988"/>
                  <a:pt x="16873" y="2988"/>
                  <a:pt x="16867" y="2982"/>
                </a:cubicBezTo>
                <a:cubicBezTo>
                  <a:pt x="16867" y="2976"/>
                  <a:pt x="16861" y="2976"/>
                  <a:pt x="16855" y="2971"/>
                </a:cubicBezTo>
                <a:cubicBezTo>
                  <a:pt x="16855" y="2971"/>
                  <a:pt x="16849" y="2965"/>
                  <a:pt x="16844" y="2965"/>
                </a:cubicBezTo>
                <a:cubicBezTo>
                  <a:pt x="16844" y="2965"/>
                  <a:pt x="16838" y="2965"/>
                  <a:pt x="16832" y="2965"/>
                </a:cubicBezTo>
                <a:cubicBezTo>
                  <a:pt x="16826" y="2965"/>
                  <a:pt x="16826" y="2959"/>
                  <a:pt x="16820" y="2959"/>
                </a:cubicBezTo>
                <a:cubicBezTo>
                  <a:pt x="16814" y="2953"/>
                  <a:pt x="16820" y="2947"/>
                  <a:pt x="16814" y="2947"/>
                </a:cubicBezTo>
                <a:cubicBezTo>
                  <a:pt x="16814" y="2941"/>
                  <a:pt x="16808" y="2941"/>
                  <a:pt x="16802" y="2941"/>
                </a:cubicBezTo>
                <a:cubicBezTo>
                  <a:pt x="16790" y="2935"/>
                  <a:pt x="16778" y="2923"/>
                  <a:pt x="16767" y="2911"/>
                </a:cubicBezTo>
                <a:cubicBezTo>
                  <a:pt x="16737" y="2911"/>
                  <a:pt x="16737" y="2911"/>
                  <a:pt x="16737" y="2911"/>
                </a:cubicBezTo>
                <a:cubicBezTo>
                  <a:pt x="16737" y="2965"/>
                  <a:pt x="16737" y="2965"/>
                  <a:pt x="16737" y="2965"/>
                </a:cubicBezTo>
                <a:cubicBezTo>
                  <a:pt x="16683" y="2965"/>
                  <a:pt x="16683" y="2965"/>
                  <a:pt x="16683" y="2965"/>
                </a:cubicBezTo>
                <a:lnTo>
                  <a:pt x="16683" y="2959"/>
                </a:lnTo>
                <a:cubicBezTo>
                  <a:pt x="16683" y="2953"/>
                  <a:pt x="16683" y="2947"/>
                  <a:pt x="16678" y="2947"/>
                </a:cubicBezTo>
                <a:cubicBezTo>
                  <a:pt x="16678" y="2929"/>
                  <a:pt x="16666" y="2923"/>
                  <a:pt x="16660" y="2905"/>
                </a:cubicBezTo>
                <a:cubicBezTo>
                  <a:pt x="16642" y="2911"/>
                  <a:pt x="16642" y="2911"/>
                  <a:pt x="16642" y="2911"/>
                </a:cubicBezTo>
                <a:cubicBezTo>
                  <a:pt x="16642" y="2917"/>
                  <a:pt x="16648" y="2917"/>
                  <a:pt x="16648" y="2923"/>
                </a:cubicBezTo>
                <a:cubicBezTo>
                  <a:pt x="16648" y="2947"/>
                  <a:pt x="16648" y="2947"/>
                  <a:pt x="16648" y="2947"/>
                </a:cubicBezTo>
                <a:cubicBezTo>
                  <a:pt x="16648" y="2947"/>
                  <a:pt x="16642" y="2953"/>
                  <a:pt x="16642" y="2959"/>
                </a:cubicBezTo>
                <a:cubicBezTo>
                  <a:pt x="16636" y="2953"/>
                  <a:pt x="16636" y="2959"/>
                  <a:pt x="16630" y="2959"/>
                </a:cubicBezTo>
                <a:cubicBezTo>
                  <a:pt x="16624" y="2953"/>
                  <a:pt x="16624" y="2953"/>
                  <a:pt x="16618" y="2953"/>
                </a:cubicBezTo>
                <a:cubicBezTo>
                  <a:pt x="16618" y="2941"/>
                  <a:pt x="16618" y="2941"/>
                  <a:pt x="16618" y="2941"/>
                </a:cubicBezTo>
                <a:cubicBezTo>
                  <a:pt x="16618" y="2935"/>
                  <a:pt x="16618" y="2929"/>
                  <a:pt x="16618" y="2929"/>
                </a:cubicBezTo>
                <a:cubicBezTo>
                  <a:pt x="16624" y="2923"/>
                  <a:pt x="16624" y="2917"/>
                  <a:pt x="16624" y="2911"/>
                </a:cubicBezTo>
                <a:cubicBezTo>
                  <a:pt x="16624" y="2899"/>
                  <a:pt x="16612" y="2893"/>
                  <a:pt x="16606" y="2882"/>
                </a:cubicBezTo>
                <a:cubicBezTo>
                  <a:pt x="16601" y="2887"/>
                  <a:pt x="16601" y="2893"/>
                  <a:pt x="16594" y="2893"/>
                </a:cubicBezTo>
                <a:cubicBezTo>
                  <a:pt x="16589" y="2899"/>
                  <a:pt x="16589" y="2899"/>
                  <a:pt x="16583" y="2899"/>
                </a:cubicBezTo>
                <a:cubicBezTo>
                  <a:pt x="16571" y="2899"/>
                  <a:pt x="16571" y="2899"/>
                  <a:pt x="16571" y="2899"/>
                </a:cubicBezTo>
                <a:cubicBezTo>
                  <a:pt x="16559" y="2899"/>
                  <a:pt x="16559" y="2899"/>
                  <a:pt x="16559" y="2899"/>
                </a:cubicBezTo>
                <a:cubicBezTo>
                  <a:pt x="16553" y="2899"/>
                  <a:pt x="16547" y="2899"/>
                  <a:pt x="16547" y="2893"/>
                </a:cubicBezTo>
                <a:cubicBezTo>
                  <a:pt x="16547" y="2887"/>
                  <a:pt x="16547" y="2882"/>
                  <a:pt x="16547" y="2876"/>
                </a:cubicBezTo>
                <a:cubicBezTo>
                  <a:pt x="16547" y="2870"/>
                  <a:pt x="16553" y="2864"/>
                  <a:pt x="16559" y="2864"/>
                </a:cubicBezTo>
                <a:cubicBezTo>
                  <a:pt x="16559" y="2858"/>
                  <a:pt x="16559" y="2852"/>
                  <a:pt x="16565" y="2852"/>
                </a:cubicBezTo>
                <a:cubicBezTo>
                  <a:pt x="16571" y="2846"/>
                  <a:pt x="16571" y="2852"/>
                  <a:pt x="16577" y="2852"/>
                </a:cubicBezTo>
                <a:cubicBezTo>
                  <a:pt x="16583" y="2846"/>
                  <a:pt x="16589" y="2846"/>
                  <a:pt x="16601" y="2840"/>
                </a:cubicBezTo>
                <a:cubicBezTo>
                  <a:pt x="16606" y="2840"/>
                  <a:pt x="16612" y="2840"/>
                  <a:pt x="16612" y="2834"/>
                </a:cubicBezTo>
                <a:cubicBezTo>
                  <a:pt x="16618" y="2834"/>
                  <a:pt x="16618" y="2828"/>
                  <a:pt x="16624" y="2822"/>
                </a:cubicBezTo>
                <a:cubicBezTo>
                  <a:pt x="16624" y="2816"/>
                  <a:pt x="16630" y="2816"/>
                  <a:pt x="16636" y="2810"/>
                </a:cubicBezTo>
                <a:cubicBezTo>
                  <a:pt x="16642" y="2805"/>
                  <a:pt x="16642" y="2799"/>
                  <a:pt x="16648" y="2799"/>
                </a:cubicBezTo>
                <a:cubicBezTo>
                  <a:pt x="16654" y="2793"/>
                  <a:pt x="16654" y="2793"/>
                  <a:pt x="16660" y="2793"/>
                </a:cubicBezTo>
                <a:cubicBezTo>
                  <a:pt x="16666" y="2793"/>
                  <a:pt x="16666" y="2787"/>
                  <a:pt x="16672" y="2787"/>
                </a:cubicBezTo>
                <a:cubicBezTo>
                  <a:pt x="16678" y="2787"/>
                  <a:pt x="16683" y="2787"/>
                  <a:pt x="16695" y="2787"/>
                </a:cubicBezTo>
                <a:cubicBezTo>
                  <a:pt x="16695" y="2769"/>
                  <a:pt x="16689" y="2757"/>
                  <a:pt x="16695" y="2745"/>
                </a:cubicBezTo>
                <a:cubicBezTo>
                  <a:pt x="16701" y="2739"/>
                  <a:pt x="16701" y="2739"/>
                  <a:pt x="16701" y="2733"/>
                </a:cubicBezTo>
                <a:cubicBezTo>
                  <a:pt x="16707" y="2727"/>
                  <a:pt x="16713" y="2727"/>
                  <a:pt x="16713" y="2727"/>
                </a:cubicBezTo>
                <a:cubicBezTo>
                  <a:pt x="16719" y="2721"/>
                  <a:pt x="16719" y="2721"/>
                  <a:pt x="16725" y="2721"/>
                </a:cubicBezTo>
                <a:cubicBezTo>
                  <a:pt x="16731" y="2716"/>
                  <a:pt x="16731" y="2710"/>
                  <a:pt x="16731" y="2710"/>
                </a:cubicBezTo>
                <a:cubicBezTo>
                  <a:pt x="16737" y="2704"/>
                  <a:pt x="16731" y="2698"/>
                  <a:pt x="16737" y="2692"/>
                </a:cubicBezTo>
                <a:cubicBezTo>
                  <a:pt x="16743" y="2692"/>
                  <a:pt x="16743" y="2692"/>
                  <a:pt x="16749" y="2686"/>
                </a:cubicBezTo>
                <a:cubicBezTo>
                  <a:pt x="16755" y="2686"/>
                  <a:pt x="16755" y="2686"/>
                  <a:pt x="16760" y="2680"/>
                </a:cubicBezTo>
                <a:cubicBezTo>
                  <a:pt x="16767" y="2680"/>
                  <a:pt x="16767" y="2674"/>
                  <a:pt x="16767" y="2668"/>
                </a:cubicBezTo>
                <a:cubicBezTo>
                  <a:pt x="16772" y="2668"/>
                  <a:pt x="16778" y="2668"/>
                  <a:pt x="16784" y="2662"/>
                </a:cubicBezTo>
                <a:cubicBezTo>
                  <a:pt x="16784" y="2656"/>
                  <a:pt x="16784" y="2650"/>
                  <a:pt x="16790" y="2650"/>
                </a:cubicBezTo>
                <a:cubicBezTo>
                  <a:pt x="16790" y="2650"/>
                  <a:pt x="16796" y="2650"/>
                  <a:pt x="16802" y="2650"/>
                </a:cubicBezTo>
                <a:cubicBezTo>
                  <a:pt x="16802" y="2644"/>
                  <a:pt x="16808" y="2650"/>
                  <a:pt x="16814" y="2650"/>
                </a:cubicBezTo>
                <a:cubicBezTo>
                  <a:pt x="16814" y="2644"/>
                  <a:pt x="16814" y="2639"/>
                  <a:pt x="16814" y="2639"/>
                </a:cubicBezTo>
                <a:cubicBezTo>
                  <a:pt x="16820" y="2632"/>
                  <a:pt x="16820" y="2627"/>
                  <a:pt x="16820" y="2627"/>
                </a:cubicBezTo>
                <a:cubicBezTo>
                  <a:pt x="16826" y="2621"/>
                  <a:pt x="16826" y="2615"/>
                  <a:pt x="16826" y="2615"/>
                </a:cubicBezTo>
                <a:cubicBezTo>
                  <a:pt x="16826" y="2609"/>
                  <a:pt x="16832" y="2609"/>
                  <a:pt x="16832" y="2603"/>
                </a:cubicBezTo>
                <a:cubicBezTo>
                  <a:pt x="16832" y="2597"/>
                  <a:pt x="16838" y="2597"/>
                  <a:pt x="16838" y="2591"/>
                </a:cubicBezTo>
                <a:cubicBezTo>
                  <a:pt x="16844" y="2585"/>
                  <a:pt x="16844" y="2579"/>
                  <a:pt x="16844" y="2579"/>
                </a:cubicBezTo>
                <a:cubicBezTo>
                  <a:pt x="16849" y="2573"/>
                  <a:pt x="16861" y="2567"/>
                  <a:pt x="16867" y="2567"/>
                </a:cubicBezTo>
                <a:cubicBezTo>
                  <a:pt x="16879" y="2567"/>
                  <a:pt x="16885" y="2567"/>
                  <a:pt x="16891" y="2567"/>
                </a:cubicBezTo>
                <a:cubicBezTo>
                  <a:pt x="16903" y="2567"/>
                  <a:pt x="16909" y="2561"/>
                  <a:pt x="16915" y="2555"/>
                </a:cubicBezTo>
                <a:cubicBezTo>
                  <a:pt x="16921" y="2550"/>
                  <a:pt x="16921" y="2544"/>
                  <a:pt x="16926" y="2544"/>
                </a:cubicBezTo>
                <a:cubicBezTo>
                  <a:pt x="16933" y="2538"/>
                  <a:pt x="16933" y="2532"/>
                  <a:pt x="16938" y="2526"/>
                </a:cubicBezTo>
                <a:cubicBezTo>
                  <a:pt x="16944" y="2520"/>
                  <a:pt x="16950" y="2514"/>
                  <a:pt x="16962" y="2514"/>
                </a:cubicBezTo>
                <a:cubicBezTo>
                  <a:pt x="16968" y="2514"/>
                  <a:pt x="16980" y="2520"/>
                  <a:pt x="16992" y="2520"/>
                </a:cubicBezTo>
                <a:lnTo>
                  <a:pt x="16992" y="2520"/>
                </a:lnTo>
                <a:cubicBezTo>
                  <a:pt x="17004" y="2520"/>
                  <a:pt x="17010" y="2514"/>
                  <a:pt x="17021" y="2514"/>
                </a:cubicBezTo>
                <a:cubicBezTo>
                  <a:pt x="17027" y="2514"/>
                  <a:pt x="17027" y="2514"/>
                  <a:pt x="17027" y="2514"/>
                </a:cubicBezTo>
                <a:cubicBezTo>
                  <a:pt x="17033" y="2514"/>
                  <a:pt x="17033" y="2520"/>
                  <a:pt x="17039" y="2520"/>
                </a:cubicBezTo>
                <a:cubicBezTo>
                  <a:pt x="17051" y="2520"/>
                  <a:pt x="17051" y="2520"/>
                  <a:pt x="17051" y="2520"/>
                </a:cubicBezTo>
                <a:cubicBezTo>
                  <a:pt x="17057" y="2520"/>
                  <a:pt x="17057" y="2520"/>
                  <a:pt x="17063" y="2520"/>
                </a:cubicBezTo>
                <a:cubicBezTo>
                  <a:pt x="17069" y="2520"/>
                  <a:pt x="17075" y="2514"/>
                  <a:pt x="17081" y="2514"/>
                </a:cubicBezTo>
                <a:cubicBezTo>
                  <a:pt x="17087" y="2514"/>
                  <a:pt x="17087" y="2514"/>
                  <a:pt x="17087" y="2514"/>
                </a:cubicBezTo>
                <a:cubicBezTo>
                  <a:pt x="17093" y="2514"/>
                  <a:pt x="17093" y="2520"/>
                  <a:pt x="17099" y="2520"/>
                </a:cubicBezTo>
                <a:cubicBezTo>
                  <a:pt x="17104" y="2520"/>
                  <a:pt x="17116" y="2532"/>
                  <a:pt x="17122" y="2532"/>
                </a:cubicBezTo>
                <a:close/>
                <a:moveTo>
                  <a:pt x="8805" y="2585"/>
                </a:moveTo>
                <a:lnTo>
                  <a:pt x="8805" y="2585"/>
                </a:lnTo>
                <a:cubicBezTo>
                  <a:pt x="8793" y="2591"/>
                  <a:pt x="8793" y="2597"/>
                  <a:pt x="8781" y="2603"/>
                </a:cubicBezTo>
                <a:cubicBezTo>
                  <a:pt x="8781" y="2603"/>
                  <a:pt x="8775" y="2603"/>
                  <a:pt x="8769" y="2603"/>
                </a:cubicBezTo>
                <a:cubicBezTo>
                  <a:pt x="8769" y="2609"/>
                  <a:pt x="8769" y="2615"/>
                  <a:pt x="8763" y="2615"/>
                </a:cubicBezTo>
                <a:cubicBezTo>
                  <a:pt x="8757" y="2627"/>
                  <a:pt x="8751" y="2627"/>
                  <a:pt x="8745" y="2639"/>
                </a:cubicBezTo>
                <a:cubicBezTo>
                  <a:pt x="8745" y="2644"/>
                  <a:pt x="8745" y="2644"/>
                  <a:pt x="8745" y="2650"/>
                </a:cubicBezTo>
                <a:cubicBezTo>
                  <a:pt x="8757" y="2656"/>
                  <a:pt x="8757" y="2656"/>
                  <a:pt x="8757" y="2656"/>
                </a:cubicBezTo>
                <a:cubicBezTo>
                  <a:pt x="8757" y="2656"/>
                  <a:pt x="8763" y="2650"/>
                  <a:pt x="8769" y="2650"/>
                </a:cubicBezTo>
                <a:cubicBezTo>
                  <a:pt x="8769" y="2644"/>
                  <a:pt x="8775" y="2644"/>
                  <a:pt x="8775" y="2639"/>
                </a:cubicBezTo>
                <a:cubicBezTo>
                  <a:pt x="8781" y="2639"/>
                  <a:pt x="8781" y="2627"/>
                  <a:pt x="8787" y="2627"/>
                </a:cubicBezTo>
                <a:cubicBezTo>
                  <a:pt x="8787" y="2627"/>
                  <a:pt x="8793" y="2627"/>
                  <a:pt x="8799" y="2627"/>
                </a:cubicBezTo>
                <a:cubicBezTo>
                  <a:pt x="8799" y="2627"/>
                  <a:pt x="8805" y="2627"/>
                  <a:pt x="8811" y="2627"/>
                </a:cubicBezTo>
                <a:cubicBezTo>
                  <a:pt x="8811" y="2621"/>
                  <a:pt x="8805" y="2615"/>
                  <a:pt x="8811" y="2615"/>
                </a:cubicBezTo>
                <a:cubicBezTo>
                  <a:pt x="8811" y="2609"/>
                  <a:pt x="8816" y="2609"/>
                  <a:pt x="8816" y="2603"/>
                </a:cubicBezTo>
                <a:cubicBezTo>
                  <a:pt x="8816" y="2591"/>
                  <a:pt x="8823" y="2585"/>
                  <a:pt x="8823" y="2579"/>
                </a:cubicBezTo>
                <a:cubicBezTo>
                  <a:pt x="8816" y="2579"/>
                  <a:pt x="8811" y="2585"/>
                  <a:pt x="8805" y="2585"/>
                </a:cubicBezTo>
                <a:close/>
                <a:moveTo>
                  <a:pt x="8864" y="3225"/>
                </a:moveTo>
                <a:lnTo>
                  <a:pt x="8864" y="3225"/>
                </a:lnTo>
                <a:cubicBezTo>
                  <a:pt x="8870" y="3225"/>
                  <a:pt x="8870" y="3220"/>
                  <a:pt x="8876" y="3220"/>
                </a:cubicBezTo>
                <a:cubicBezTo>
                  <a:pt x="8882" y="3220"/>
                  <a:pt x="8882" y="3220"/>
                  <a:pt x="8888" y="3220"/>
                </a:cubicBezTo>
                <a:cubicBezTo>
                  <a:pt x="8894" y="3220"/>
                  <a:pt x="8894" y="3220"/>
                  <a:pt x="8900" y="3214"/>
                </a:cubicBezTo>
                <a:cubicBezTo>
                  <a:pt x="8911" y="3208"/>
                  <a:pt x="8911" y="3208"/>
                  <a:pt x="8911" y="3208"/>
                </a:cubicBezTo>
                <a:cubicBezTo>
                  <a:pt x="8917" y="3208"/>
                  <a:pt x="8911" y="3196"/>
                  <a:pt x="8917" y="3196"/>
                </a:cubicBezTo>
                <a:cubicBezTo>
                  <a:pt x="8923" y="3196"/>
                  <a:pt x="8923" y="3202"/>
                  <a:pt x="8929" y="3202"/>
                </a:cubicBezTo>
                <a:cubicBezTo>
                  <a:pt x="8935" y="3202"/>
                  <a:pt x="8935" y="3208"/>
                  <a:pt x="8941" y="3208"/>
                </a:cubicBezTo>
                <a:cubicBezTo>
                  <a:pt x="8971" y="3208"/>
                  <a:pt x="8971" y="3208"/>
                  <a:pt x="8971" y="3208"/>
                </a:cubicBezTo>
                <a:cubicBezTo>
                  <a:pt x="8971" y="3196"/>
                  <a:pt x="8977" y="3190"/>
                  <a:pt x="8977" y="3178"/>
                </a:cubicBezTo>
                <a:cubicBezTo>
                  <a:pt x="8982" y="3178"/>
                  <a:pt x="8989" y="3178"/>
                  <a:pt x="9000" y="3178"/>
                </a:cubicBezTo>
                <a:cubicBezTo>
                  <a:pt x="9000" y="3178"/>
                  <a:pt x="9006" y="3178"/>
                  <a:pt x="9012" y="3178"/>
                </a:cubicBezTo>
                <a:cubicBezTo>
                  <a:pt x="9012" y="3178"/>
                  <a:pt x="9018" y="3178"/>
                  <a:pt x="9024" y="3178"/>
                </a:cubicBezTo>
                <a:cubicBezTo>
                  <a:pt x="9030" y="3178"/>
                  <a:pt x="9036" y="3178"/>
                  <a:pt x="9042" y="3178"/>
                </a:cubicBezTo>
                <a:cubicBezTo>
                  <a:pt x="9048" y="3178"/>
                  <a:pt x="9054" y="3178"/>
                  <a:pt x="9054" y="3178"/>
                </a:cubicBezTo>
                <a:cubicBezTo>
                  <a:pt x="9060" y="3178"/>
                  <a:pt x="9066" y="3172"/>
                  <a:pt x="9066" y="3172"/>
                </a:cubicBezTo>
                <a:cubicBezTo>
                  <a:pt x="9071" y="3166"/>
                  <a:pt x="9071" y="3160"/>
                  <a:pt x="9077" y="3160"/>
                </a:cubicBezTo>
                <a:cubicBezTo>
                  <a:pt x="9083" y="3160"/>
                  <a:pt x="9089" y="3160"/>
                  <a:pt x="9095" y="3160"/>
                </a:cubicBezTo>
                <a:cubicBezTo>
                  <a:pt x="9107" y="3166"/>
                  <a:pt x="9107" y="3178"/>
                  <a:pt x="9119" y="3178"/>
                </a:cubicBezTo>
                <a:cubicBezTo>
                  <a:pt x="9125" y="3178"/>
                  <a:pt x="9125" y="3178"/>
                  <a:pt x="9125" y="3178"/>
                </a:cubicBezTo>
                <a:cubicBezTo>
                  <a:pt x="9131" y="3178"/>
                  <a:pt x="9137" y="3178"/>
                  <a:pt x="9137" y="3178"/>
                </a:cubicBezTo>
                <a:cubicBezTo>
                  <a:pt x="9148" y="3172"/>
                  <a:pt x="9154" y="3178"/>
                  <a:pt x="9160" y="3178"/>
                </a:cubicBezTo>
                <a:cubicBezTo>
                  <a:pt x="9166" y="3178"/>
                  <a:pt x="9172" y="3178"/>
                  <a:pt x="9172" y="3178"/>
                </a:cubicBezTo>
                <a:cubicBezTo>
                  <a:pt x="9178" y="3172"/>
                  <a:pt x="9178" y="3172"/>
                  <a:pt x="9184" y="3166"/>
                </a:cubicBezTo>
                <a:cubicBezTo>
                  <a:pt x="9190" y="3166"/>
                  <a:pt x="9184" y="3160"/>
                  <a:pt x="9190" y="3154"/>
                </a:cubicBezTo>
                <a:cubicBezTo>
                  <a:pt x="9196" y="3154"/>
                  <a:pt x="9196" y="3154"/>
                  <a:pt x="9202" y="3154"/>
                </a:cubicBezTo>
                <a:cubicBezTo>
                  <a:pt x="9208" y="3154"/>
                  <a:pt x="9208" y="3154"/>
                  <a:pt x="9214" y="3154"/>
                </a:cubicBezTo>
                <a:cubicBezTo>
                  <a:pt x="9220" y="3154"/>
                  <a:pt x="9220" y="3148"/>
                  <a:pt x="9226" y="3148"/>
                </a:cubicBezTo>
                <a:cubicBezTo>
                  <a:pt x="9226" y="3137"/>
                  <a:pt x="9226" y="3137"/>
                  <a:pt x="9226" y="3137"/>
                </a:cubicBezTo>
                <a:cubicBezTo>
                  <a:pt x="9226" y="3137"/>
                  <a:pt x="9220" y="3131"/>
                  <a:pt x="9220" y="3125"/>
                </a:cubicBezTo>
                <a:cubicBezTo>
                  <a:pt x="9214" y="3119"/>
                  <a:pt x="9208" y="3119"/>
                  <a:pt x="9208" y="3113"/>
                </a:cubicBezTo>
                <a:cubicBezTo>
                  <a:pt x="9208" y="3107"/>
                  <a:pt x="9208" y="3107"/>
                  <a:pt x="9208" y="3107"/>
                </a:cubicBezTo>
                <a:cubicBezTo>
                  <a:pt x="9208" y="3101"/>
                  <a:pt x="9208" y="3095"/>
                  <a:pt x="9214" y="3095"/>
                </a:cubicBezTo>
                <a:cubicBezTo>
                  <a:pt x="9214" y="3089"/>
                  <a:pt x="9220" y="3089"/>
                  <a:pt x="9226" y="3089"/>
                </a:cubicBezTo>
                <a:cubicBezTo>
                  <a:pt x="9226" y="3089"/>
                  <a:pt x="9232" y="3089"/>
                  <a:pt x="9237" y="3089"/>
                </a:cubicBezTo>
                <a:cubicBezTo>
                  <a:pt x="9237" y="3089"/>
                  <a:pt x="9237" y="3083"/>
                  <a:pt x="9237" y="3077"/>
                </a:cubicBezTo>
                <a:cubicBezTo>
                  <a:pt x="9237" y="3077"/>
                  <a:pt x="9243" y="3071"/>
                  <a:pt x="9243" y="3065"/>
                </a:cubicBezTo>
                <a:cubicBezTo>
                  <a:pt x="9267" y="3065"/>
                  <a:pt x="9267" y="3065"/>
                  <a:pt x="9267" y="3065"/>
                </a:cubicBezTo>
                <a:cubicBezTo>
                  <a:pt x="9267" y="3042"/>
                  <a:pt x="9267" y="3042"/>
                  <a:pt x="9267" y="3042"/>
                </a:cubicBezTo>
                <a:cubicBezTo>
                  <a:pt x="9261" y="3042"/>
                  <a:pt x="9255" y="3042"/>
                  <a:pt x="9255" y="3036"/>
                </a:cubicBezTo>
                <a:cubicBezTo>
                  <a:pt x="9249" y="3030"/>
                  <a:pt x="9249" y="3030"/>
                  <a:pt x="9243" y="3024"/>
                </a:cubicBezTo>
                <a:cubicBezTo>
                  <a:pt x="9243" y="3018"/>
                  <a:pt x="9249" y="3012"/>
                  <a:pt x="9243" y="3012"/>
                </a:cubicBezTo>
                <a:cubicBezTo>
                  <a:pt x="9243" y="3006"/>
                  <a:pt x="9237" y="3006"/>
                  <a:pt x="9232" y="3006"/>
                </a:cubicBezTo>
                <a:cubicBezTo>
                  <a:pt x="9232" y="3000"/>
                  <a:pt x="9226" y="3000"/>
                  <a:pt x="9220" y="2994"/>
                </a:cubicBezTo>
                <a:cubicBezTo>
                  <a:pt x="9208" y="3000"/>
                  <a:pt x="9208" y="3000"/>
                  <a:pt x="9208" y="3000"/>
                </a:cubicBezTo>
                <a:cubicBezTo>
                  <a:pt x="9208" y="3000"/>
                  <a:pt x="9214" y="3006"/>
                  <a:pt x="9214" y="3012"/>
                </a:cubicBezTo>
                <a:cubicBezTo>
                  <a:pt x="9208" y="3012"/>
                  <a:pt x="9202" y="3012"/>
                  <a:pt x="9202" y="3018"/>
                </a:cubicBezTo>
                <a:cubicBezTo>
                  <a:pt x="9196" y="3024"/>
                  <a:pt x="9196" y="3024"/>
                  <a:pt x="9190" y="3030"/>
                </a:cubicBezTo>
                <a:lnTo>
                  <a:pt x="9184" y="3030"/>
                </a:lnTo>
                <a:cubicBezTo>
                  <a:pt x="9178" y="3024"/>
                  <a:pt x="9172" y="3018"/>
                  <a:pt x="9172" y="3018"/>
                </a:cubicBezTo>
                <a:cubicBezTo>
                  <a:pt x="9172" y="3012"/>
                  <a:pt x="9172" y="3006"/>
                  <a:pt x="9172" y="3006"/>
                </a:cubicBezTo>
                <a:cubicBezTo>
                  <a:pt x="9172" y="2994"/>
                  <a:pt x="9172" y="2988"/>
                  <a:pt x="9172" y="2982"/>
                </a:cubicBezTo>
                <a:cubicBezTo>
                  <a:pt x="9172" y="2976"/>
                  <a:pt x="9172" y="2971"/>
                  <a:pt x="9172" y="2965"/>
                </a:cubicBezTo>
                <a:cubicBezTo>
                  <a:pt x="9137" y="2965"/>
                  <a:pt x="9137" y="2965"/>
                  <a:pt x="9137" y="2965"/>
                </a:cubicBezTo>
                <a:cubicBezTo>
                  <a:pt x="9137" y="2953"/>
                  <a:pt x="9143" y="2947"/>
                  <a:pt x="9137" y="2935"/>
                </a:cubicBezTo>
                <a:cubicBezTo>
                  <a:pt x="9137" y="2929"/>
                  <a:pt x="9143" y="2923"/>
                  <a:pt x="9137" y="2923"/>
                </a:cubicBezTo>
                <a:cubicBezTo>
                  <a:pt x="9137" y="2911"/>
                  <a:pt x="9125" y="2905"/>
                  <a:pt x="9119" y="2899"/>
                </a:cubicBezTo>
                <a:cubicBezTo>
                  <a:pt x="9113" y="2899"/>
                  <a:pt x="9113" y="2905"/>
                  <a:pt x="9107" y="2899"/>
                </a:cubicBezTo>
                <a:cubicBezTo>
                  <a:pt x="9101" y="2899"/>
                  <a:pt x="9107" y="2893"/>
                  <a:pt x="9101" y="2887"/>
                </a:cubicBezTo>
                <a:lnTo>
                  <a:pt x="9089" y="2887"/>
                </a:lnTo>
                <a:cubicBezTo>
                  <a:pt x="9089" y="2882"/>
                  <a:pt x="9089" y="2882"/>
                  <a:pt x="9089" y="2876"/>
                </a:cubicBezTo>
                <a:cubicBezTo>
                  <a:pt x="9089" y="2870"/>
                  <a:pt x="9083" y="2870"/>
                  <a:pt x="9083" y="2864"/>
                </a:cubicBezTo>
                <a:cubicBezTo>
                  <a:pt x="9077" y="2858"/>
                  <a:pt x="9071" y="2858"/>
                  <a:pt x="9066" y="2858"/>
                </a:cubicBezTo>
                <a:cubicBezTo>
                  <a:pt x="9066" y="2852"/>
                  <a:pt x="9071" y="2846"/>
                  <a:pt x="9066" y="2846"/>
                </a:cubicBezTo>
                <a:cubicBezTo>
                  <a:pt x="9066" y="2840"/>
                  <a:pt x="9060" y="2840"/>
                  <a:pt x="9060" y="2834"/>
                </a:cubicBezTo>
                <a:cubicBezTo>
                  <a:pt x="9054" y="2828"/>
                  <a:pt x="9054" y="2822"/>
                  <a:pt x="9054" y="2822"/>
                </a:cubicBezTo>
                <a:cubicBezTo>
                  <a:pt x="9048" y="2816"/>
                  <a:pt x="9048" y="2810"/>
                  <a:pt x="9042" y="2810"/>
                </a:cubicBezTo>
                <a:cubicBezTo>
                  <a:pt x="9036" y="2810"/>
                  <a:pt x="9036" y="2805"/>
                  <a:pt x="9030" y="2805"/>
                </a:cubicBezTo>
                <a:cubicBezTo>
                  <a:pt x="9024" y="2805"/>
                  <a:pt x="9018" y="2805"/>
                  <a:pt x="9006" y="2805"/>
                </a:cubicBezTo>
                <a:cubicBezTo>
                  <a:pt x="9000" y="2805"/>
                  <a:pt x="8994" y="2805"/>
                  <a:pt x="8982" y="2799"/>
                </a:cubicBezTo>
                <a:cubicBezTo>
                  <a:pt x="8977" y="2799"/>
                  <a:pt x="8982" y="2793"/>
                  <a:pt x="8977" y="2787"/>
                </a:cubicBezTo>
                <a:cubicBezTo>
                  <a:pt x="8977" y="2781"/>
                  <a:pt x="8977" y="2781"/>
                  <a:pt x="8982" y="2775"/>
                </a:cubicBezTo>
                <a:cubicBezTo>
                  <a:pt x="8982" y="2769"/>
                  <a:pt x="8989" y="2769"/>
                  <a:pt x="8994" y="2769"/>
                </a:cubicBezTo>
                <a:cubicBezTo>
                  <a:pt x="8994" y="2763"/>
                  <a:pt x="8994" y="2757"/>
                  <a:pt x="8994" y="2757"/>
                </a:cubicBezTo>
                <a:cubicBezTo>
                  <a:pt x="9000" y="2751"/>
                  <a:pt x="9006" y="2757"/>
                  <a:pt x="9006" y="2757"/>
                </a:cubicBezTo>
                <a:cubicBezTo>
                  <a:pt x="9012" y="2757"/>
                  <a:pt x="9012" y="2751"/>
                  <a:pt x="9018" y="2751"/>
                </a:cubicBezTo>
                <a:cubicBezTo>
                  <a:pt x="9018" y="2739"/>
                  <a:pt x="9018" y="2739"/>
                  <a:pt x="9018" y="2739"/>
                </a:cubicBezTo>
                <a:cubicBezTo>
                  <a:pt x="9018" y="2739"/>
                  <a:pt x="9018" y="2733"/>
                  <a:pt x="9018" y="2727"/>
                </a:cubicBezTo>
                <a:cubicBezTo>
                  <a:pt x="9018" y="2727"/>
                  <a:pt x="9024" y="2721"/>
                  <a:pt x="9030" y="2721"/>
                </a:cubicBezTo>
                <a:cubicBezTo>
                  <a:pt x="9030" y="2716"/>
                  <a:pt x="9036" y="2716"/>
                  <a:pt x="9042" y="2716"/>
                </a:cubicBezTo>
                <a:cubicBezTo>
                  <a:pt x="9042" y="2710"/>
                  <a:pt x="9042" y="2710"/>
                  <a:pt x="9042" y="2704"/>
                </a:cubicBezTo>
                <a:cubicBezTo>
                  <a:pt x="9042" y="2656"/>
                  <a:pt x="9042" y="2656"/>
                  <a:pt x="9042" y="2656"/>
                </a:cubicBezTo>
                <a:cubicBezTo>
                  <a:pt x="8935" y="2656"/>
                  <a:pt x="8935" y="2656"/>
                  <a:pt x="8935" y="2656"/>
                </a:cubicBezTo>
                <a:cubicBezTo>
                  <a:pt x="8935" y="2650"/>
                  <a:pt x="8935" y="2650"/>
                  <a:pt x="8941" y="2644"/>
                </a:cubicBezTo>
                <a:cubicBezTo>
                  <a:pt x="8941" y="2639"/>
                  <a:pt x="8947" y="2639"/>
                  <a:pt x="8953" y="2639"/>
                </a:cubicBezTo>
                <a:cubicBezTo>
                  <a:pt x="8953" y="2632"/>
                  <a:pt x="8947" y="2627"/>
                  <a:pt x="8953" y="2627"/>
                </a:cubicBezTo>
                <a:cubicBezTo>
                  <a:pt x="8953" y="2621"/>
                  <a:pt x="8947" y="2615"/>
                  <a:pt x="8953" y="2615"/>
                </a:cubicBezTo>
                <a:cubicBezTo>
                  <a:pt x="8953" y="2609"/>
                  <a:pt x="8959" y="2609"/>
                  <a:pt x="8959" y="2603"/>
                </a:cubicBezTo>
                <a:cubicBezTo>
                  <a:pt x="8965" y="2603"/>
                  <a:pt x="8965" y="2597"/>
                  <a:pt x="8971" y="2591"/>
                </a:cubicBezTo>
                <a:cubicBezTo>
                  <a:pt x="8977" y="2591"/>
                  <a:pt x="8977" y="2591"/>
                  <a:pt x="8982" y="2585"/>
                </a:cubicBezTo>
                <a:cubicBezTo>
                  <a:pt x="8977" y="2585"/>
                  <a:pt x="8977" y="2579"/>
                  <a:pt x="8971" y="2573"/>
                </a:cubicBezTo>
                <a:cubicBezTo>
                  <a:pt x="8965" y="2573"/>
                  <a:pt x="8959" y="2573"/>
                  <a:pt x="8953" y="2573"/>
                </a:cubicBezTo>
                <a:cubicBezTo>
                  <a:pt x="8935" y="2573"/>
                  <a:pt x="8935" y="2573"/>
                  <a:pt x="8935" y="2573"/>
                </a:cubicBezTo>
                <a:cubicBezTo>
                  <a:pt x="8929" y="2573"/>
                  <a:pt x="8929" y="2579"/>
                  <a:pt x="8923" y="2579"/>
                </a:cubicBezTo>
                <a:cubicBezTo>
                  <a:pt x="8905" y="2579"/>
                  <a:pt x="8900" y="2579"/>
                  <a:pt x="8882" y="2579"/>
                </a:cubicBezTo>
                <a:cubicBezTo>
                  <a:pt x="8882" y="2585"/>
                  <a:pt x="8882" y="2591"/>
                  <a:pt x="8882" y="2597"/>
                </a:cubicBezTo>
                <a:cubicBezTo>
                  <a:pt x="8882" y="2603"/>
                  <a:pt x="8876" y="2609"/>
                  <a:pt x="8876" y="2609"/>
                </a:cubicBezTo>
                <a:cubicBezTo>
                  <a:pt x="8876" y="2615"/>
                  <a:pt x="8864" y="2621"/>
                  <a:pt x="8864" y="2627"/>
                </a:cubicBezTo>
                <a:cubicBezTo>
                  <a:pt x="8864" y="2627"/>
                  <a:pt x="8864" y="2627"/>
                  <a:pt x="8864" y="2632"/>
                </a:cubicBezTo>
                <a:cubicBezTo>
                  <a:pt x="8864" y="2639"/>
                  <a:pt x="8870" y="2644"/>
                  <a:pt x="8870" y="2650"/>
                </a:cubicBezTo>
                <a:cubicBezTo>
                  <a:pt x="8870" y="2656"/>
                  <a:pt x="8864" y="2662"/>
                  <a:pt x="8864" y="2662"/>
                </a:cubicBezTo>
                <a:cubicBezTo>
                  <a:pt x="8858" y="2668"/>
                  <a:pt x="8852" y="2668"/>
                  <a:pt x="8840" y="2668"/>
                </a:cubicBezTo>
                <a:cubicBezTo>
                  <a:pt x="8834" y="2668"/>
                  <a:pt x="8834" y="2668"/>
                  <a:pt x="8828" y="2662"/>
                </a:cubicBezTo>
                <a:cubicBezTo>
                  <a:pt x="8823" y="2662"/>
                  <a:pt x="8823" y="2650"/>
                  <a:pt x="8811" y="2650"/>
                </a:cubicBezTo>
                <a:cubicBezTo>
                  <a:pt x="8805" y="2650"/>
                  <a:pt x="8799" y="2656"/>
                  <a:pt x="8799" y="2662"/>
                </a:cubicBezTo>
                <a:cubicBezTo>
                  <a:pt x="8793" y="2668"/>
                  <a:pt x="8799" y="2668"/>
                  <a:pt x="8799" y="2674"/>
                </a:cubicBezTo>
                <a:cubicBezTo>
                  <a:pt x="8799" y="2680"/>
                  <a:pt x="8793" y="2692"/>
                  <a:pt x="8799" y="2698"/>
                </a:cubicBezTo>
                <a:cubicBezTo>
                  <a:pt x="8805" y="2698"/>
                  <a:pt x="8805" y="2698"/>
                  <a:pt x="8811" y="2704"/>
                </a:cubicBezTo>
                <a:cubicBezTo>
                  <a:pt x="8816" y="2704"/>
                  <a:pt x="8828" y="2704"/>
                  <a:pt x="8834" y="2710"/>
                </a:cubicBezTo>
                <a:cubicBezTo>
                  <a:pt x="8834" y="2710"/>
                  <a:pt x="8828" y="2716"/>
                  <a:pt x="8828" y="2721"/>
                </a:cubicBezTo>
                <a:cubicBezTo>
                  <a:pt x="8828" y="2727"/>
                  <a:pt x="8828" y="2727"/>
                  <a:pt x="8828" y="2727"/>
                </a:cubicBezTo>
                <a:cubicBezTo>
                  <a:pt x="8828" y="2733"/>
                  <a:pt x="8823" y="2739"/>
                  <a:pt x="8823" y="2739"/>
                </a:cubicBezTo>
                <a:cubicBezTo>
                  <a:pt x="8823" y="2745"/>
                  <a:pt x="8828" y="2745"/>
                  <a:pt x="8828" y="2751"/>
                </a:cubicBezTo>
                <a:cubicBezTo>
                  <a:pt x="8828" y="2757"/>
                  <a:pt x="8828" y="2763"/>
                  <a:pt x="8823" y="2763"/>
                </a:cubicBezTo>
                <a:cubicBezTo>
                  <a:pt x="8823" y="2769"/>
                  <a:pt x="8816" y="2763"/>
                  <a:pt x="8811" y="2769"/>
                </a:cubicBezTo>
                <a:lnTo>
                  <a:pt x="8805" y="2769"/>
                </a:lnTo>
                <a:cubicBezTo>
                  <a:pt x="8799" y="2775"/>
                  <a:pt x="8793" y="2775"/>
                  <a:pt x="8793" y="2781"/>
                </a:cubicBezTo>
                <a:cubicBezTo>
                  <a:pt x="8793" y="2787"/>
                  <a:pt x="8793" y="2793"/>
                  <a:pt x="8793" y="2799"/>
                </a:cubicBezTo>
                <a:cubicBezTo>
                  <a:pt x="8816" y="2799"/>
                  <a:pt x="8816" y="2799"/>
                  <a:pt x="8816" y="2799"/>
                </a:cubicBezTo>
                <a:cubicBezTo>
                  <a:pt x="8823" y="2799"/>
                  <a:pt x="8823" y="2793"/>
                  <a:pt x="8828" y="2793"/>
                </a:cubicBezTo>
                <a:cubicBezTo>
                  <a:pt x="8834" y="2793"/>
                  <a:pt x="8834" y="2793"/>
                  <a:pt x="8840" y="2799"/>
                </a:cubicBezTo>
                <a:cubicBezTo>
                  <a:pt x="8840" y="2799"/>
                  <a:pt x="8834" y="2805"/>
                  <a:pt x="8840" y="2805"/>
                </a:cubicBezTo>
                <a:cubicBezTo>
                  <a:pt x="8840" y="2810"/>
                  <a:pt x="8846" y="2810"/>
                  <a:pt x="8852" y="2816"/>
                </a:cubicBezTo>
                <a:cubicBezTo>
                  <a:pt x="8876" y="2816"/>
                  <a:pt x="8876" y="2816"/>
                  <a:pt x="8876" y="2816"/>
                </a:cubicBezTo>
                <a:cubicBezTo>
                  <a:pt x="8876" y="2810"/>
                  <a:pt x="8870" y="2810"/>
                  <a:pt x="8876" y="2805"/>
                </a:cubicBezTo>
                <a:cubicBezTo>
                  <a:pt x="8876" y="2799"/>
                  <a:pt x="8876" y="2799"/>
                  <a:pt x="8882" y="2793"/>
                </a:cubicBezTo>
                <a:cubicBezTo>
                  <a:pt x="8888" y="2805"/>
                  <a:pt x="8888" y="2805"/>
                  <a:pt x="8888" y="2805"/>
                </a:cubicBezTo>
                <a:lnTo>
                  <a:pt x="8888" y="2810"/>
                </a:lnTo>
                <a:cubicBezTo>
                  <a:pt x="8888" y="2822"/>
                  <a:pt x="8900" y="2828"/>
                  <a:pt x="8900" y="2840"/>
                </a:cubicBezTo>
                <a:cubicBezTo>
                  <a:pt x="8900" y="2840"/>
                  <a:pt x="8900" y="2846"/>
                  <a:pt x="8894" y="2852"/>
                </a:cubicBezTo>
                <a:lnTo>
                  <a:pt x="8888" y="2852"/>
                </a:lnTo>
                <a:cubicBezTo>
                  <a:pt x="8882" y="2858"/>
                  <a:pt x="8876" y="2858"/>
                  <a:pt x="8876" y="2858"/>
                </a:cubicBezTo>
                <a:cubicBezTo>
                  <a:pt x="8876" y="2864"/>
                  <a:pt x="8870" y="2864"/>
                  <a:pt x="8876" y="2870"/>
                </a:cubicBezTo>
                <a:cubicBezTo>
                  <a:pt x="8876" y="2876"/>
                  <a:pt x="8882" y="2876"/>
                  <a:pt x="8882" y="2882"/>
                </a:cubicBezTo>
                <a:cubicBezTo>
                  <a:pt x="8941" y="2882"/>
                  <a:pt x="8941" y="2882"/>
                  <a:pt x="8941" y="2882"/>
                </a:cubicBezTo>
                <a:cubicBezTo>
                  <a:pt x="8947" y="2870"/>
                  <a:pt x="8947" y="2870"/>
                  <a:pt x="8947" y="2870"/>
                </a:cubicBezTo>
                <a:cubicBezTo>
                  <a:pt x="8947" y="2876"/>
                  <a:pt x="8953" y="2870"/>
                  <a:pt x="8959" y="2876"/>
                </a:cubicBezTo>
                <a:cubicBezTo>
                  <a:pt x="8959" y="2882"/>
                  <a:pt x="8959" y="2882"/>
                  <a:pt x="8959" y="2887"/>
                </a:cubicBezTo>
                <a:cubicBezTo>
                  <a:pt x="8965" y="2893"/>
                  <a:pt x="8971" y="2893"/>
                  <a:pt x="8971" y="2899"/>
                </a:cubicBezTo>
                <a:cubicBezTo>
                  <a:pt x="8971" y="2905"/>
                  <a:pt x="8965" y="2911"/>
                  <a:pt x="8965" y="2917"/>
                </a:cubicBezTo>
                <a:cubicBezTo>
                  <a:pt x="8965" y="2923"/>
                  <a:pt x="8965" y="2929"/>
                  <a:pt x="8971" y="2935"/>
                </a:cubicBezTo>
                <a:cubicBezTo>
                  <a:pt x="8977" y="2941"/>
                  <a:pt x="8982" y="2941"/>
                  <a:pt x="8994" y="2947"/>
                </a:cubicBezTo>
                <a:cubicBezTo>
                  <a:pt x="8989" y="2965"/>
                  <a:pt x="8989" y="2965"/>
                  <a:pt x="8989" y="2965"/>
                </a:cubicBezTo>
                <a:cubicBezTo>
                  <a:pt x="8989" y="2976"/>
                  <a:pt x="8994" y="2982"/>
                  <a:pt x="8994" y="2988"/>
                </a:cubicBezTo>
                <a:cubicBezTo>
                  <a:pt x="8994" y="2994"/>
                  <a:pt x="8989" y="3000"/>
                  <a:pt x="8989" y="3000"/>
                </a:cubicBezTo>
                <a:cubicBezTo>
                  <a:pt x="8982" y="3006"/>
                  <a:pt x="8977" y="3000"/>
                  <a:pt x="8971" y="3000"/>
                </a:cubicBezTo>
                <a:cubicBezTo>
                  <a:pt x="8965" y="3000"/>
                  <a:pt x="8959" y="3000"/>
                  <a:pt x="8953" y="3000"/>
                </a:cubicBezTo>
                <a:cubicBezTo>
                  <a:pt x="8947" y="3000"/>
                  <a:pt x="8947" y="2994"/>
                  <a:pt x="8941" y="2994"/>
                </a:cubicBezTo>
                <a:cubicBezTo>
                  <a:pt x="8935" y="2994"/>
                  <a:pt x="8929" y="2994"/>
                  <a:pt x="8923" y="2994"/>
                </a:cubicBezTo>
                <a:cubicBezTo>
                  <a:pt x="8917" y="2994"/>
                  <a:pt x="8917" y="2994"/>
                  <a:pt x="8917" y="2994"/>
                </a:cubicBezTo>
                <a:cubicBezTo>
                  <a:pt x="8917" y="2994"/>
                  <a:pt x="8911" y="2994"/>
                  <a:pt x="8905" y="2994"/>
                </a:cubicBezTo>
                <a:cubicBezTo>
                  <a:pt x="8905" y="2994"/>
                  <a:pt x="8905" y="3000"/>
                  <a:pt x="8900" y="3006"/>
                </a:cubicBezTo>
                <a:cubicBezTo>
                  <a:pt x="8894" y="3006"/>
                  <a:pt x="8900" y="3012"/>
                  <a:pt x="8894" y="3018"/>
                </a:cubicBezTo>
                <a:cubicBezTo>
                  <a:pt x="8894" y="3018"/>
                  <a:pt x="8888" y="3012"/>
                  <a:pt x="8888" y="3018"/>
                </a:cubicBezTo>
                <a:cubicBezTo>
                  <a:pt x="8882" y="3018"/>
                  <a:pt x="8876" y="3018"/>
                  <a:pt x="8876" y="3018"/>
                </a:cubicBezTo>
                <a:cubicBezTo>
                  <a:pt x="8870" y="3030"/>
                  <a:pt x="8870" y="3030"/>
                  <a:pt x="8870" y="3030"/>
                </a:cubicBezTo>
                <a:cubicBezTo>
                  <a:pt x="8876" y="3030"/>
                  <a:pt x="8876" y="3036"/>
                  <a:pt x="8882" y="3036"/>
                </a:cubicBezTo>
                <a:cubicBezTo>
                  <a:pt x="8894" y="3036"/>
                  <a:pt x="8900" y="3030"/>
                  <a:pt x="8911" y="3030"/>
                </a:cubicBezTo>
                <a:cubicBezTo>
                  <a:pt x="8917" y="3030"/>
                  <a:pt x="8923" y="3030"/>
                  <a:pt x="8929" y="3036"/>
                </a:cubicBezTo>
                <a:lnTo>
                  <a:pt x="8929" y="3042"/>
                </a:lnTo>
                <a:cubicBezTo>
                  <a:pt x="8923" y="3048"/>
                  <a:pt x="8929" y="3054"/>
                  <a:pt x="8923" y="3054"/>
                </a:cubicBezTo>
                <a:cubicBezTo>
                  <a:pt x="8923" y="3059"/>
                  <a:pt x="8917" y="3054"/>
                  <a:pt x="8911" y="3054"/>
                </a:cubicBezTo>
                <a:cubicBezTo>
                  <a:pt x="8911" y="3059"/>
                  <a:pt x="8905" y="3059"/>
                  <a:pt x="8900" y="3065"/>
                </a:cubicBezTo>
                <a:cubicBezTo>
                  <a:pt x="8900" y="3065"/>
                  <a:pt x="8900" y="3071"/>
                  <a:pt x="8894" y="3077"/>
                </a:cubicBezTo>
                <a:cubicBezTo>
                  <a:pt x="8888" y="3077"/>
                  <a:pt x="8882" y="3077"/>
                  <a:pt x="8876" y="3077"/>
                </a:cubicBezTo>
                <a:cubicBezTo>
                  <a:pt x="8870" y="3089"/>
                  <a:pt x="8870" y="3089"/>
                  <a:pt x="8870" y="3089"/>
                </a:cubicBezTo>
                <a:cubicBezTo>
                  <a:pt x="8870" y="3095"/>
                  <a:pt x="8870" y="3095"/>
                  <a:pt x="8876" y="3101"/>
                </a:cubicBezTo>
                <a:cubicBezTo>
                  <a:pt x="8876" y="3107"/>
                  <a:pt x="8876" y="3107"/>
                  <a:pt x="8882" y="3113"/>
                </a:cubicBezTo>
                <a:lnTo>
                  <a:pt x="8888" y="3113"/>
                </a:lnTo>
                <a:cubicBezTo>
                  <a:pt x="8894" y="3113"/>
                  <a:pt x="8900" y="3107"/>
                  <a:pt x="8900" y="3107"/>
                </a:cubicBezTo>
                <a:cubicBezTo>
                  <a:pt x="8905" y="3107"/>
                  <a:pt x="8911" y="3101"/>
                  <a:pt x="8917" y="3101"/>
                </a:cubicBezTo>
                <a:cubicBezTo>
                  <a:pt x="8929" y="3101"/>
                  <a:pt x="8935" y="3113"/>
                  <a:pt x="8947" y="3113"/>
                </a:cubicBezTo>
                <a:cubicBezTo>
                  <a:pt x="8953" y="3113"/>
                  <a:pt x="8953" y="3113"/>
                  <a:pt x="8959" y="3113"/>
                </a:cubicBezTo>
                <a:cubicBezTo>
                  <a:pt x="8965" y="3113"/>
                  <a:pt x="8977" y="3113"/>
                  <a:pt x="8982" y="3113"/>
                </a:cubicBezTo>
                <a:cubicBezTo>
                  <a:pt x="8982" y="3113"/>
                  <a:pt x="8989" y="3113"/>
                  <a:pt x="8994" y="3113"/>
                </a:cubicBezTo>
                <a:cubicBezTo>
                  <a:pt x="9000" y="3113"/>
                  <a:pt x="8994" y="3119"/>
                  <a:pt x="9000" y="3125"/>
                </a:cubicBezTo>
                <a:cubicBezTo>
                  <a:pt x="8994" y="3131"/>
                  <a:pt x="8994" y="3131"/>
                  <a:pt x="8989" y="3137"/>
                </a:cubicBezTo>
                <a:cubicBezTo>
                  <a:pt x="8989" y="3137"/>
                  <a:pt x="8982" y="3137"/>
                  <a:pt x="8977" y="3137"/>
                </a:cubicBezTo>
                <a:cubicBezTo>
                  <a:pt x="8971" y="3142"/>
                  <a:pt x="8965" y="3142"/>
                  <a:pt x="8953" y="3142"/>
                </a:cubicBezTo>
                <a:cubicBezTo>
                  <a:pt x="8947" y="3142"/>
                  <a:pt x="8947" y="3142"/>
                  <a:pt x="8941" y="3142"/>
                </a:cubicBezTo>
                <a:cubicBezTo>
                  <a:pt x="8935" y="3142"/>
                  <a:pt x="8935" y="3142"/>
                  <a:pt x="8929" y="3148"/>
                </a:cubicBezTo>
                <a:cubicBezTo>
                  <a:pt x="8923" y="3148"/>
                  <a:pt x="8929" y="3154"/>
                  <a:pt x="8923" y="3160"/>
                </a:cubicBezTo>
                <a:cubicBezTo>
                  <a:pt x="8923" y="3160"/>
                  <a:pt x="8917" y="3160"/>
                  <a:pt x="8911" y="3160"/>
                </a:cubicBezTo>
                <a:cubicBezTo>
                  <a:pt x="8905" y="3160"/>
                  <a:pt x="8900" y="3160"/>
                  <a:pt x="8888" y="3166"/>
                </a:cubicBezTo>
                <a:cubicBezTo>
                  <a:pt x="8888" y="3172"/>
                  <a:pt x="8894" y="3178"/>
                  <a:pt x="8888" y="3190"/>
                </a:cubicBezTo>
                <a:lnTo>
                  <a:pt x="8888" y="3196"/>
                </a:lnTo>
                <a:cubicBezTo>
                  <a:pt x="8888" y="3202"/>
                  <a:pt x="8882" y="3202"/>
                  <a:pt x="8876" y="3202"/>
                </a:cubicBezTo>
                <a:cubicBezTo>
                  <a:pt x="8870" y="3208"/>
                  <a:pt x="8870" y="3208"/>
                  <a:pt x="8864" y="3214"/>
                </a:cubicBezTo>
                <a:cubicBezTo>
                  <a:pt x="8864" y="3214"/>
                  <a:pt x="8858" y="3214"/>
                  <a:pt x="8852" y="3214"/>
                </a:cubicBezTo>
                <a:cubicBezTo>
                  <a:pt x="8858" y="3220"/>
                  <a:pt x="8858" y="3225"/>
                  <a:pt x="8864" y="3225"/>
                </a:cubicBezTo>
                <a:close/>
                <a:moveTo>
                  <a:pt x="8816" y="2929"/>
                </a:moveTo>
                <a:lnTo>
                  <a:pt x="8816" y="2929"/>
                </a:lnTo>
                <a:cubicBezTo>
                  <a:pt x="8823" y="2929"/>
                  <a:pt x="8823" y="2929"/>
                  <a:pt x="8828" y="2929"/>
                </a:cubicBezTo>
                <a:cubicBezTo>
                  <a:pt x="8840" y="2923"/>
                  <a:pt x="8846" y="2917"/>
                  <a:pt x="8846" y="2905"/>
                </a:cubicBezTo>
                <a:cubicBezTo>
                  <a:pt x="8846" y="2899"/>
                  <a:pt x="8846" y="2893"/>
                  <a:pt x="8840" y="2887"/>
                </a:cubicBezTo>
                <a:cubicBezTo>
                  <a:pt x="8840" y="2887"/>
                  <a:pt x="8834" y="2882"/>
                  <a:pt x="8828" y="2882"/>
                </a:cubicBezTo>
                <a:cubicBezTo>
                  <a:pt x="8828" y="2876"/>
                  <a:pt x="8828" y="2870"/>
                  <a:pt x="8828" y="2870"/>
                </a:cubicBezTo>
                <a:cubicBezTo>
                  <a:pt x="8828" y="2864"/>
                  <a:pt x="8828" y="2858"/>
                  <a:pt x="8828" y="2858"/>
                </a:cubicBezTo>
                <a:cubicBezTo>
                  <a:pt x="8823" y="2852"/>
                  <a:pt x="8823" y="2852"/>
                  <a:pt x="8816" y="2846"/>
                </a:cubicBezTo>
                <a:cubicBezTo>
                  <a:pt x="8811" y="2846"/>
                  <a:pt x="8811" y="2846"/>
                  <a:pt x="8805" y="2846"/>
                </a:cubicBezTo>
                <a:cubicBezTo>
                  <a:pt x="8799" y="2846"/>
                  <a:pt x="8799" y="2840"/>
                  <a:pt x="8793" y="2840"/>
                </a:cubicBezTo>
                <a:cubicBezTo>
                  <a:pt x="8787" y="2840"/>
                  <a:pt x="8787" y="2840"/>
                  <a:pt x="8787" y="2840"/>
                </a:cubicBezTo>
                <a:cubicBezTo>
                  <a:pt x="8781" y="2840"/>
                  <a:pt x="8775" y="2840"/>
                  <a:pt x="8769" y="2846"/>
                </a:cubicBezTo>
                <a:cubicBezTo>
                  <a:pt x="8769" y="2846"/>
                  <a:pt x="8763" y="2846"/>
                  <a:pt x="8757" y="2846"/>
                </a:cubicBezTo>
                <a:cubicBezTo>
                  <a:pt x="8757" y="2852"/>
                  <a:pt x="8757" y="2858"/>
                  <a:pt x="8751" y="2858"/>
                </a:cubicBezTo>
                <a:cubicBezTo>
                  <a:pt x="8751" y="2864"/>
                  <a:pt x="8745" y="2864"/>
                  <a:pt x="8739" y="2864"/>
                </a:cubicBezTo>
                <a:cubicBezTo>
                  <a:pt x="8739" y="2864"/>
                  <a:pt x="8734" y="2864"/>
                  <a:pt x="8734" y="2858"/>
                </a:cubicBezTo>
                <a:cubicBezTo>
                  <a:pt x="8727" y="2858"/>
                  <a:pt x="8727" y="2852"/>
                  <a:pt x="8727" y="2846"/>
                </a:cubicBezTo>
                <a:cubicBezTo>
                  <a:pt x="8722" y="2846"/>
                  <a:pt x="8716" y="2846"/>
                  <a:pt x="8716" y="2840"/>
                </a:cubicBezTo>
                <a:cubicBezTo>
                  <a:pt x="8686" y="2846"/>
                  <a:pt x="8686" y="2846"/>
                  <a:pt x="8686" y="2846"/>
                </a:cubicBezTo>
                <a:cubicBezTo>
                  <a:pt x="8686" y="2846"/>
                  <a:pt x="8686" y="2852"/>
                  <a:pt x="8686" y="2858"/>
                </a:cubicBezTo>
                <a:cubicBezTo>
                  <a:pt x="8686" y="2858"/>
                  <a:pt x="8686" y="2864"/>
                  <a:pt x="8686" y="2870"/>
                </a:cubicBezTo>
                <a:cubicBezTo>
                  <a:pt x="8686" y="2876"/>
                  <a:pt x="8686" y="2876"/>
                  <a:pt x="8686" y="2887"/>
                </a:cubicBezTo>
                <a:cubicBezTo>
                  <a:pt x="8686" y="2893"/>
                  <a:pt x="8686" y="2893"/>
                  <a:pt x="8686" y="2899"/>
                </a:cubicBezTo>
                <a:cubicBezTo>
                  <a:pt x="8686" y="2905"/>
                  <a:pt x="8692" y="2899"/>
                  <a:pt x="8692" y="2899"/>
                </a:cubicBezTo>
                <a:cubicBezTo>
                  <a:pt x="8686" y="2899"/>
                  <a:pt x="8680" y="2899"/>
                  <a:pt x="8680" y="2899"/>
                </a:cubicBezTo>
                <a:cubicBezTo>
                  <a:pt x="8674" y="2899"/>
                  <a:pt x="8674" y="2905"/>
                  <a:pt x="8668" y="2905"/>
                </a:cubicBezTo>
                <a:cubicBezTo>
                  <a:pt x="8662" y="2905"/>
                  <a:pt x="8662" y="2905"/>
                  <a:pt x="8657" y="2905"/>
                </a:cubicBezTo>
                <a:cubicBezTo>
                  <a:pt x="8650" y="2911"/>
                  <a:pt x="8645" y="2917"/>
                  <a:pt x="8633" y="2917"/>
                </a:cubicBezTo>
                <a:cubicBezTo>
                  <a:pt x="8627" y="2917"/>
                  <a:pt x="8627" y="2911"/>
                  <a:pt x="8621" y="2905"/>
                </a:cubicBezTo>
                <a:cubicBezTo>
                  <a:pt x="8609" y="2911"/>
                  <a:pt x="8609" y="2911"/>
                  <a:pt x="8609" y="2911"/>
                </a:cubicBezTo>
                <a:cubicBezTo>
                  <a:pt x="8609" y="2994"/>
                  <a:pt x="8609" y="2994"/>
                  <a:pt x="8609" y="2994"/>
                </a:cubicBezTo>
                <a:cubicBezTo>
                  <a:pt x="8615" y="2994"/>
                  <a:pt x="8615" y="2994"/>
                  <a:pt x="8621" y="2994"/>
                </a:cubicBezTo>
                <a:cubicBezTo>
                  <a:pt x="8633" y="2994"/>
                  <a:pt x="8639" y="2994"/>
                  <a:pt x="8650" y="2994"/>
                </a:cubicBezTo>
                <a:cubicBezTo>
                  <a:pt x="8650" y="3030"/>
                  <a:pt x="8650" y="3030"/>
                  <a:pt x="8650" y="3030"/>
                </a:cubicBezTo>
                <a:cubicBezTo>
                  <a:pt x="8639" y="3030"/>
                  <a:pt x="8639" y="3030"/>
                  <a:pt x="8633" y="3030"/>
                </a:cubicBezTo>
                <a:cubicBezTo>
                  <a:pt x="8627" y="3030"/>
                  <a:pt x="8621" y="3030"/>
                  <a:pt x="8621" y="3030"/>
                </a:cubicBezTo>
                <a:cubicBezTo>
                  <a:pt x="8615" y="3030"/>
                  <a:pt x="8615" y="3036"/>
                  <a:pt x="8615" y="3042"/>
                </a:cubicBezTo>
                <a:cubicBezTo>
                  <a:pt x="8609" y="3048"/>
                  <a:pt x="8609" y="3048"/>
                  <a:pt x="8609" y="3054"/>
                </a:cubicBezTo>
                <a:cubicBezTo>
                  <a:pt x="8609" y="3059"/>
                  <a:pt x="8609" y="3065"/>
                  <a:pt x="8609" y="3077"/>
                </a:cubicBezTo>
                <a:cubicBezTo>
                  <a:pt x="8609" y="3077"/>
                  <a:pt x="8597" y="3077"/>
                  <a:pt x="8597" y="3083"/>
                </a:cubicBezTo>
                <a:cubicBezTo>
                  <a:pt x="8597" y="3083"/>
                  <a:pt x="8591" y="3089"/>
                  <a:pt x="8591" y="3095"/>
                </a:cubicBezTo>
                <a:cubicBezTo>
                  <a:pt x="8591" y="3095"/>
                  <a:pt x="8597" y="3101"/>
                  <a:pt x="8597" y="3107"/>
                </a:cubicBezTo>
                <a:cubicBezTo>
                  <a:pt x="8597" y="3107"/>
                  <a:pt x="8603" y="3113"/>
                  <a:pt x="8609" y="3113"/>
                </a:cubicBezTo>
                <a:cubicBezTo>
                  <a:pt x="8615" y="3119"/>
                  <a:pt x="8615" y="3119"/>
                  <a:pt x="8627" y="3119"/>
                </a:cubicBezTo>
                <a:cubicBezTo>
                  <a:pt x="8633" y="3119"/>
                  <a:pt x="8633" y="3113"/>
                  <a:pt x="8645" y="3113"/>
                </a:cubicBezTo>
                <a:cubicBezTo>
                  <a:pt x="8645" y="3113"/>
                  <a:pt x="8650" y="3107"/>
                  <a:pt x="8650" y="3113"/>
                </a:cubicBezTo>
                <a:cubicBezTo>
                  <a:pt x="8657" y="3113"/>
                  <a:pt x="8662" y="3113"/>
                  <a:pt x="8662" y="3113"/>
                </a:cubicBezTo>
                <a:cubicBezTo>
                  <a:pt x="8668" y="3113"/>
                  <a:pt x="8668" y="3119"/>
                  <a:pt x="8668" y="3119"/>
                </a:cubicBezTo>
                <a:cubicBezTo>
                  <a:pt x="8680" y="3119"/>
                  <a:pt x="8680" y="3113"/>
                  <a:pt x="8686" y="3107"/>
                </a:cubicBezTo>
                <a:cubicBezTo>
                  <a:pt x="8692" y="3107"/>
                  <a:pt x="8698" y="3101"/>
                  <a:pt x="8698" y="3101"/>
                </a:cubicBezTo>
                <a:cubicBezTo>
                  <a:pt x="8698" y="3095"/>
                  <a:pt x="8698" y="3089"/>
                  <a:pt x="8698" y="3089"/>
                </a:cubicBezTo>
                <a:cubicBezTo>
                  <a:pt x="8704" y="3083"/>
                  <a:pt x="8710" y="3083"/>
                  <a:pt x="8710" y="3077"/>
                </a:cubicBezTo>
                <a:cubicBezTo>
                  <a:pt x="8811" y="3077"/>
                  <a:pt x="8811" y="3077"/>
                  <a:pt x="8811" y="3077"/>
                </a:cubicBezTo>
                <a:cubicBezTo>
                  <a:pt x="8811" y="3059"/>
                  <a:pt x="8811" y="3059"/>
                  <a:pt x="8811" y="3059"/>
                </a:cubicBezTo>
                <a:cubicBezTo>
                  <a:pt x="8811" y="3054"/>
                  <a:pt x="8799" y="3048"/>
                  <a:pt x="8799" y="3036"/>
                </a:cubicBezTo>
                <a:lnTo>
                  <a:pt x="8811" y="3036"/>
                </a:lnTo>
                <a:cubicBezTo>
                  <a:pt x="8811" y="3030"/>
                  <a:pt x="8816" y="3024"/>
                  <a:pt x="8816" y="3024"/>
                </a:cubicBezTo>
                <a:cubicBezTo>
                  <a:pt x="8816" y="3018"/>
                  <a:pt x="8816" y="3012"/>
                  <a:pt x="8816" y="3012"/>
                </a:cubicBezTo>
                <a:cubicBezTo>
                  <a:pt x="8816" y="3000"/>
                  <a:pt x="8816" y="2994"/>
                  <a:pt x="8816" y="2988"/>
                </a:cubicBezTo>
                <a:cubicBezTo>
                  <a:pt x="8816" y="2982"/>
                  <a:pt x="8816" y="2982"/>
                  <a:pt x="8816" y="2976"/>
                </a:cubicBezTo>
                <a:cubicBezTo>
                  <a:pt x="8816" y="2965"/>
                  <a:pt x="8816" y="2959"/>
                  <a:pt x="8816" y="2953"/>
                </a:cubicBezTo>
                <a:lnTo>
                  <a:pt x="8816" y="2929"/>
                </a:lnTo>
                <a:close/>
                <a:moveTo>
                  <a:pt x="11869" y="7274"/>
                </a:moveTo>
                <a:lnTo>
                  <a:pt x="11869" y="7274"/>
                </a:lnTo>
                <a:cubicBezTo>
                  <a:pt x="11869" y="7256"/>
                  <a:pt x="11851" y="7244"/>
                  <a:pt x="11851" y="7221"/>
                </a:cubicBezTo>
                <a:cubicBezTo>
                  <a:pt x="11851" y="7203"/>
                  <a:pt x="11857" y="7197"/>
                  <a:pt x="11863" y="7185"/>
                </a:cubicBezTo>
                <a:cubicBezTo>
                  <a:pt x="11869" y="7179"/>
                  <a:pt x="11875" y="7173"/>
                  <a:pt x="11875" y="7161"/>
                </a:cubicBezTo>
                <a:cubicBezTo>
                  <a:pt x="11875" y="7138"/>
                  <a:pt x="11875" y="7138"/>
                  <a:pt x="11875" y="7138"/>
                </a:cubicBezTo>
                <a:cubicBezTo>
                  <a:pt x="11875" y="7132"/>
                  <a:pt x="11869" y="7126"/>
                  <a:pt x="11869" y="7114"/>
                </a:cubicBezTo>
                <a:cubicBezTo>
                  <a:pt x="11869" y="7108"/>
                  <a:pt x="11869" y="7108"/>
                  <a:pt x="11869" y="7108"/>
                </a:cubicBezTo>
                <a:cubicBezTo>
                  <a:pt x="11869" y="7096"/>
                  <a:pt x="11887" y="7096"/>
                  <a:pt x="11893" y="7090"/>
                </a:cubicBezTo>
                <a:cubicBezTo>
                  <a:pt x="11893" y="7078"/>
                  <a:pt x="11899" y="7072"/>
                  <a:pt x="11899" y="7066"/>
                </a:cubicBezTo>
                <a:cubicBezTo>
                  <a:pt x="11899" y="7055"/>
                  <a:pt x="11899" y="7055"/>
                  <a:pt x="11899" y="7055"/>
                </a:cubicBezTo>
                <a:cubicBezTo>
                  <a:pt x="11899" y="7031"/>
                  <a:pt x="11887" y="7019"/>
                  <a:pt x="11887" y="6995"/>
                </a:cubicBezTo>
                <a:cubicBezTo>
                  <a:pt x="11887" y="6978"/>
                  <a:pt x="11887" y="6966"/>
                  <a:pt x="11887" y="6954"/>
                </a:cubicBezTo>
                <a:cubicBezTo>
                  <a:pt x="11887" y="6942"/>
                  <a:pt x="11887" y="6936"/>
                  <a:pt x="11887" y="6930"/>
                </a:cubicBezTo>
                <a:cubicBezTo>
                  <a:pt x="11887" y="6918"/>
                  <a:pt x="11875" y="6918"/>
                  <a:pt x="11863" y="6912"/>
                </a:cubicBezTo>
                <a:cubicBezTo>
                  <a:pt x="11857" y="6906"/>
                  <a:pt x="11851" y="6901"/>
                  <a:pt x="11839" y="6896"/>
                </a:cubicBezTo>
                <a:cubicBezTo>
                  <a:pt x="11834" y="6890"/>
                  <a:pt x="11827" y="6890"/>
                  <a:pt x="11816" y="6890"/>
                </a:cubicBezTo>
                <a:cubicBezTo>
                  <a:pt x="11816" y="6896"/>
                  <a:pt x="11822" y="6906"/>
                  <a:pt x="11816" y="6912"/>
                </a:cubicBezTo>
                <a:cubicBezTo>
                  <a:pt x="11816" y="6918"/>
                  <a:pt x="11822" y="6924"/>
                  <a:pt x="11816" y="6936"/>
                </a:cubicBezTo>
                <a:cubicBezTo>
                  <a:pt x="11816" y="6942"/>
                  <a:pt x="11804" y="6942"/>
                  <a:pt x="11798" y="6954"/>
                </a:cubicBezTo>
                <a:cubicBezTo>
                  <a:pt x="11786" y="6960"/>
                  <a:pt x="11786" y="6966"/>
                  <a:pt x="11780" y="6972"/>
                </a:cubicBezTo>
                <a:cubicBezTo>
                  <a:pt x="11774" y="6984"/>
                  <a:pt x="11762" y="6984"/>
                  <a:pt x="11756" y="6989"/>
                </a:cubicBezTo>
                <a:cubicBezTo>
                  <a:pt x="11750" y="7001"/>
                  <a:pt x="11750" y="7007"/>
                  <a:pt x="11750" y="7013"/>
                </a:cubicBezTo>
                <a:cubicBezTo>
                  <a:pt x="11745" y="7019"/>
                  <a:pt x="11750" y="7031"/>
                  <a:pt x="11750" y="7037"/>
                </a:cubicBezTo>
                <a:cubicBezTo>
                  <a:pt x="11745" y="7043"/>
                  <a:pt x="11733" y="7037"/>
                  <a:pt x="11727" y="7043"/>
                </a:cubicBezTo>
                <a:cubicBezTo>
                  <a:pt x="11721" y="7055"/>
                  <a:pt x="11727" y="7078"/>
                  <a:pt x="11709" y="7090"/>
                </a:cubicBezTo>
                <a:cubicBezTo>
                  <a:pt x="11703" y="7090"/>
                  <a:pt x="11697" y="7090"/>
                  <a:pt x="11685" y="7090"/>
                </a:cubicBezTo>
                <a:cubicBezTo>
                  <a:pt x="11673" y="7090"/>
                  <a:pt x="11656" y="7084"/>
                  <a:pt x="11644" y="7090"/>
                </a:cubicBezTo>
                <a:cubicBezTo>
                  <a:pt x="11626" y="7090"/>
                  <a:pt x="11608" y="7090"/>
                  <a:pt x="11596" y="7102"/>
                </a:cubicBezTo>
                <a:cubicBezTo>
                  <a:pt x="11584" y="7102"/>
                  <a:pt x="11579" y="7102"/>
                  <a:pt x="11573" y="7114"/>
                </a:cubicBezTo>
                <a:cubicBezTo>
                  <a:pt x="11567" y="7120"/>
                  <a:pt x="11573" y="7126"/>
                  <a:pt x="11573" y="7132"/>
                </a:cubicBezTo>
                <a:cubicBezTo>
                  <a:pt x="11573" y="7144"/>
                  <a:pt x="11573" y="7150"/>
                  <a:pt x="11573" y="7155"/>
                </a:cubicBezTo>
                <a:cubicBezTo>
                  <a:pt x="11567" y="7173"/>
                  <a:pt x="11549" y="7185"/>
                  <a:pt x="11549" y="7203"/>
                </a:cubicBezTo>
                <a:cubicBezTo>
                  <a:pt x="11549" y="7209"/>
                  <a:pt x="11555" y="7215"/>
                  <a:pt x="11555" y="7227"/>
                </a:cubicBezTo>
                <a:cubicBezTo>
                  <a:pt x="11555" y="7244"/>
                  <a:pt x="11555" y="7256"/>
                  <a:pt x="11555" y="7268"/>
                </a:cubicBezTo>
                <a:cubicBezTo>
                  <a:pt x="11555" y="7280"/>
                  <a:pt x="11573" y="7286"/>
                  <a:pt x="11573" y="7292"/>
                </a:cubicBezTo>
                <a:cubicBezTo>
                  <a:pt x="11573" y="7304"/>
                  <a:pt x="11573" y="7310"/>
                  <a:pt x="11573" y="7316"/>
                </a:cubicBezTo>
                <a:cubicBezTo>
                  <a:pt x="11573" y="7327"/>
                  <a:pt x="11579" y="7333"/>
                  <a:pt x="11573" y="7339"/>
                </a:cubicBezTo>
                <a:cubicBezTo>
                  <a:pt x="11567" y="7345"/>
                  <a:pt x="11555" y="7333"/>
                  <a:pt x="11549" y="7339"/>
                </a:cubicBezTo>
                <a:cubicBezTo>
                  <a:pt x="11543" y="7345"/>
                  <a:pt x="11543" y="7351"/>
                  <a:pt x="11537" y="7363"/>
                </a:cubicBezTo>
                <a:cubicBezTo>
                  <a:pt x="11537" y="7369"/>
                  <a:pt x="11531" y="7375"/>
                  <a:pt x="11525" y="7387"/>
                </a:cubicBezTo>
                <a:cubicBezTo>
                  <a:pt x="11525" y="7398"/>
                  <a:pt x="11531" y="7416"/>
                  <a:pt x="11525" y="7428"/>
                </a:cubicBezTo>
                <a:cubicBezTo>
                  <a:pt x="11525" y="7440"/>
                  <a:pt x="11513" y="7446"/>
                  <a:pt x="11507" y="7452"/>
                </a:cubicBezTo>
                <a:cubicBezTo>
                  <a:pt x="11507" y="7464"/>
                  <a:pt x="11507" y="7464"/>
                  <a:pt x="11507" y="7464"/>
                </a:cubicBezTo>
                <a:cubicBezTo>
                  <a:pt x="11507" y="7482"/>
                  <a:pt x="11519" y="7487"/>
                  <a:pt x="11519" y="7499"/>
                </a:cubicBezTo>
                <a:cubicBezTo>
                  <a:pt x="11525" y="7505"/>
                  <a:pt x="11525" y="7511"/>
                  <a:pt x="11525" y="7523"/>
                </a:cubicBezTo>
                <a:cubicBezTo>
                  <a:pt x="11525" y="7547"/>
                  <a:pt x="11525" y="7547"/>
                  <a:pt x="11525" y="7547"/>
                </a:cubicBezTo>
                <a:cubicBezTo>
                  <a:pt x="11525" y="7553"/>
                  <a:pt x="11531" y="7559"/>
                  <a:pt x="11531" y="7571"/>
                </a:cubicBezTo>
                <a:cubicBezTo>
                  <a:pt x="11537" y="7582"/>
                  <a:pt x="11531" y="7594"/>
                  <a:pt x="11531" y="7612"/>
                </a:cubicBezTo>
                <a:cubicBezTo>
                  <a:pt x="11543" y="7612"/>
                  <a:pt x="11549" y="7612"/>
                  <a:pt x="11555" y="7612"/>
                </a:cubicBezTo>
                <a:cubicBezTo>
                  <a:pt x="11573" y="7612"/>
                  <a:pt x="11584" y="7612"/>
                  <a:pt x="11602" y="7612"/>
                </a:cubicBezTo>
                <a:cubicBezTo>
                  <a:pt x="11608" y="7612"/>
                  <a:pt x="11608" y="7630"/>
                  <a:pt x="11614" y="7630"/>
                </a:cubicBezTo>
                <a:cubicBezTo>
                  <a:pt x="11620" y="7630"/>
                  <a:pt x="11626" y="7630"/>
                  <a:pt x="11638" y="7630"/>
                </a:cubicBezTo>
                <a:cubicBezTo>
                  <a:pt x="11644" y="7630"/>
                  <a:pt x="11650" y="7636"/>
                  <a:pt x="11656" y="7636"/>
                </a:cubicBezTo>
                <a:cubicBezTo>
                  <a:pt x="11668" y="7636"/>
                  <a:pt x="11673" y="7630"/>
                  <a:pt x="11679" y="7630"/>
                </a:cubicBezTo>
                <a:cubicBezTo>
                  <a:pt x="11697" y="7630"/>
                  <a:pt x="11715" y="7636"/>
                  <a:pt x="11727" y="7624"/>
                </a:cubicBezTo>
                <a:cubicBezTo>
                  <a:pt x="11733" y="7618"/>
                  <a:pt x="11739" y="7612"/>
                  <a:pt x="11745" y="7600"/>
                </a:cubicBezTo>
                <a:cubicBezTo>
                  <a:pt x="11750" y="7594"/>
                  <a:pt x="11756" y="7588"/>
                  <a:pt x="11756" y="7576"/>
                </a:cubicBezTo>
                <a:cubicBezTo>
                  <a:pt x="11756" y="7571"/>
                  <a:pt x="11756" y="7564"/>
                  <a:pt x="11756" y="7559"/>
                </a:cubicBezTo>
                <a:cubicBezTo>
                  <a:pt x="11756" y="7529"/>
                  <a:pt x="11750" y="7511"/>
                  <a:pt x="11756" y="7487"/>
                </a:cubicBezTo>
                <a:cubicBezTo>
                  <a:pt x="11756" y="7482"/>
                  <a:pt x="11762" y="7470"/>
                  <a:pt x="11762" y="7464"/>
                </a:cubicBezTo>
                <a:cubicBezTo>
                  <a:pt x="11762" y="7458"/>
                  <a:pt x="11774" y="7452"/>
                  <a:pt x="11780" y="7440"/>
                </a:cubicBezTo>
                <a:cubicBezTo>
                  <a:pt x="11780" y="7434"/>
                  <a:pt x="11792" y="7428"/>
                  <a:pt x="11798" y="7422"/>
                </a:cubicBezTo>
                <a:cubicBezTo>
                  <a:pt x="11798" y="7405"/>
                  <a:pt x="11798" y="7393"/>
                  <a:pt x="11798" y="7375"/>
                </a:cubicBezTo>
                <a:cubicBezTo>
                  <a:pt x="11798" y="7357"/>
                  <a:pt x="11792" y="7345"/>
                  <a:pt x="11798" y="7327"/>
                </a:cubicBezTo>
                <a:cubicBezTo>
                  <a:pt x="11798" y="7316"/>
                  <a:pt x="11810" y="7316"/>
                  <a:pt x="11816" y="7310"/>
                </a:cubicBezTo>
                <a:cubicBezTo>
                  <a:pt x="11827" y="7304"/>
                  <a:pt x="11839" y="7304"/>
                  <a:pt x="11845" y="7292"/>
                </a:cubicBezTo>
                <a:cubicBezTo>
                  <a:pt x="11851" y="7286"/>
                  <a:pt x="11869" y="7286"/>
                  <a:pt x="11869" y="7274"/>
                </a:cubicBezTo>
                <a:close/>
                <a:moveTo>
                  <a:pt x="10920" y="4554"/>
                </a:moveTo>
                <a:lnTo>
                  <a:pt x="10920" y="4554"/>
                </a:lnTo>
                <a:cubicBezTo>
                  <a:pt x="10920" y="4542"/>
                  <a:pt x="10909" y="4542"/>
                  <a:pt x="10903" y="4530"/>
                </a:cubicBezTo>
                <a:cubicBezTo>
                  <a:pt x="10903" y="4524"/>
                  <a:pt x="10909" y="4518"/>
                  <a:pt x="10903" y="4506"/>
                </a:cubicBezTo>
                <a:cubicBezTo>
                  <a:pt x="10903" y="4500"/>
                  <a:pt x="10909" y="4494"/>
                  <a:pt x="10903" y="4488"/>
                </a:cubicBezTo>
                <a:cubicBezTo>
                  <a:pt x="10903" y="4476"/>
                  <a:pt x="10891" y="4476"/>
                  <a:pt x="10885" y="4471"/>
                </a:cubicBezTo>
                <a:cubicBezTo>
                  <a:pt x="10873" y="4465"/>
                  <a:pt x="10867" y="4459"/>
                  <a:pt x="10861" y="4459"/>
                </a:cubicBezTo>
                <a:cubicBezTo>
                  <a:pt x="10849" y="4453"/>
                  <a:pt x="10843" y="4459"/>
                  <a:pt x="10837" y="4459"/>
                </a:cubicBezTo>
                <a:cubicBezTo>
                  <a:pt x="10825" y="4453"/>
                  <a:pt x="10825" y="4441"/>
                  <a:pt x="10814" y="4441"/>
                </a:cubicBezTo>
                <a:cubicBezTo>
                  <a:pt x="10802" y="4441"/>
                  <a:pt x="10802" y="4441"/>
                  <a:pt x="10802" y="4441"/>
                </a:cubicBezTo>
                <a:cubicBezTo>
                  <a:pt x="10778" y="4441"/>
                  <a:pt x="10766" y="4459"/>
                  <a:pt x="10743" y="4465"/>
                </a:cubicBezTo>
                <a:cubicBezTo>
                  <a:pt x="10731" y="4465"/>
                  <a:pt x="10731" y="4465"/>
                  <a:pt x="10731" y="4465"/>
                </a:cubicBezTo>
                <a:cubicBezTo>
                  <a:pt x="10570" y="4423"/>
                  <a:pt x="10570" y="4423"/>
                  <a:pt x="10570" y="4423"/>
                </a:cubicBezTo>
                <a:cubicBezTo>
                  <a:pt x="10553" y="4429"/>
                  <a:pt x="10541" y="4435"/>
                  <a:pt x="10523" y="4435"/>
                </a:cubicBezTo>
                <a:cubicBezTo>
                  <a:pt x="10511" y="4435"/>
                  <a:pt x="10499" y="4435"/>
                  <a:pt x="10488" y="4429"/>
                </a:cubicBezTo>
                <a:cubicBezTo>
                  <a:pt x="10476" y="4423"/>
                  <a:pt x="10476" y="4411"/>
                  <a:pt x="10464" y="4405"/>
                </a:cubicBezTo>
                <a:cubicBezTo>
                  <a:pt x="10446" y="4394"/>
                  <a:pt x="10440" y="4382"/>
                  <a:pt x="10422" y="4370"/>
                </a:cubicBezTo>
                <a:cubicBezTo>
                  <a:pt x="10393" y="4358"/>
                  <a:pt x="10375" y="4340"/>
                  <a:pt x="10339" y="4340"/>
                </a:cubicBezTo>
                <a:cubicBezTo>
                  <a:pt x="10316" y="4340"/>
                  <a:pt x="10304" y="4352"/>
                  <a:pt x="10280" y="4352"/>
                </a:cubicBezTo>
                <a:cubicBezTo>
                  <a:pt x="10268" y="4352"/>
                  <a:pt x="10262" y="4346"/>
                  <a:pt x="10250" y="4346"/>
                </a:cubicBezTo>
                <a:cubicBezTo>
                  <a:pt x="10250" y="4370"/>
                  <a:pt x="10245" y="4382"/>
                  <a:pt x="10250" y="4399"/>
                </a:cubicBezTo>
                <a:cubicBezTo>
                  <a:pt x="10250" y="4411"/>
                  <a:pt x="10256" y="4417"/>
                  <a:pt x="10256" y="4423"/>
                </a:cubicBezTo>
                <a:cubicBezTo>
                  <a:pt x="10256" y="4453"/>
                  <a:pt x="10250" y="4465"/>
                  <a:pt x="10250" y="4494"/>
                </a:cubicBezTo>
                <a:cubicBezTo>
                  <a:pt x="10233" y="4494"/>
                  <a:pt x="10227" y="4494"/>
                  <a:pt x="10215" y="4494"/>
                </a:cubicBezTo>
                <a:cubicBezTo>
                  <a:pt x="10191" y="4494"/>
                  <a:pt x="10191" y="4494"/>
                  <a:pt x="10191" y="4494"/>
                </a:cubicBezTo>
                <a:cubicBezTo>
                  <a:pt x="10185" y="4494"/>
                  <a:pt x="10179" y="4500"/>
                  <a:pt x="10167" y="4494"/>
                </a:cubicBezTo>
                <a:cubicBezTo>
                  <a:pt x="10156" y="4494"/>
                  <a:pt x="10156" y="4482"/>
                  <a:pt x="10144" y="4476"/>
                </a:cubicBezTo>
                <a:cubicBezTo>
                  <a:pt x="10138" y="4465"/>
                  <a:pt x="10132" y="4459"/>
                  <a:pt x="10120" y="4453"/>
                </a:cubicBezTo>
                <a:cubicBezTo>
                  <a:pt x="10114" y="4447"/>
                  <a:pt x="10102" y="4447"/>
                  <a:pt x="10090" y="4447"/>
                </a:cubicBezTo>
                <a:cubicBezTo>
                  <a:pt x="9978" y="4447"/>
                  <a:pt x="9978" y="4447"/>
                  <a:pt x="9978" y="4447"/>
                </a:cubicBezTo>
                <a:cubicBezTo>
                  <a:pt x="9978" y="4435"/>
                  <a:pt x="9972" y="4429"/>
                  <a:pt x="9966" y="4423"/>
                </a:cubicBezTo>
                <a:cubicBezTo>
                  <a:pt x="9966" y="4417"/>
                  <a:pt x="9966" y="4405"/>
                  <a:pt x="9966" y="4399"/>
                </a:cubicBezTo>
                <a:cubicBezTo>
                  <a:pt x="9960" y="4394"/>
                  <a:pt x="9948" y="4394"/>
                  <a:pt x="9942" y="4387"/>
                </a:cubicBezTo>
                <a:cubicBezTo>
                  <a:pt x="9930" y="4382"/>
                  <a:pt x="9924" y="4376"/>
                  <a:pt x="9918" y="4370"/>
                </a:cubicBezTo>
                <a:cubicBezTo>
                  <a:pt x="9912" y="4370"/>
                  <a:pt x="9901" y="4370"/>
                  <a:pt x="9895" y="4364"/>
                </a:cubicBezTo>
                <a:cubicBezTo>
                  <a:pt x="9877" y="4364"/>
                  <a:pt x="9865" y="4358"/>
                  <a:pt x="9847" y="4352"/>
                </a:cubicBezTo>
                <a:cubicBezTo>
                  <a:pt x="9829" y="4352"/>
                  <a:pt x="9818" y="4358"/>
                  <a:pt x="9806" y="4352"/>
                </a:cubicBezTo>
                <a:cubicBezTo>
                  <a:pt x="9783" y="4352"/>
                  <a:pt x="9777" y="4340"/>
                  <a:pt x="9759" y="4334"/>
                </a:cubicBezTo>
                <a:cubicBezTo>
                  <a:pt x="9736" y="4322"/>
                  <a:pt x="9718" y="4310"/>
                  <a:pt x="9712" y="4293"/>
                </a:cubicBezTo>
                <a:cubicBezTo>
                  <a:pt x="9712" y="4287"/>
                  <a:pt x="9706" y="4275"/>
                  <a:pt x="9706" y="4269"/>
                </a:cubicBezTo>
                <a:cubicBezTo>
                  <a:pt x="9706" y="4257"/>
                  <a:pt x="9712" y="4257"/>
                  <a:pt x="9718" y="4245"/>
                </a:cubicBezTo>
                <a:cubicBezTo>
                  <a:pt x="9724" y="4233"/>
                  <a:pt x="9736" y="4239"/>
                  <a:pt x="9741" y="4228"/>
                </a:cubicBezTo>
                <a:cubicBezTo>
                  <a:pt x="9741" y="4221"/>
                  <a:pt x="9747" y="4216"/>
                  <a:pt x="9747" y="4204"/>
                </a:cubicBezTo>
                <a:cubicBezTo>
                  <a:pt x="9747" y="4198"/>
                  <a:pt x="9741" y="4192"/>
                  <a:pt x="9736" y="4186"/>
                </a:cubicBezTo>
                <a:cubicBezTo>
                  <a:pt x="9730" y="4174"/>
                  <a:pt x="9718" y="4174"/>
                  <a:pt x="9712" y="4174"/>
                </a:cubicBezTo>
                <a:cubicBezTo>
                  <a:pt x="9706" y="4168"/>
                  <a:pt x="9700" y="4162"/>
                  <a:pt x="9688" y="4156"/>
                </a:cubicBezTo>
                <a:cubicBezTo>
                  <a:pt x="9700" y="4150"/>
                  <a:pt x="9694" y="4139"/>
                  <a:pt x="9706" y="4133"/>
                </a:cubicBezTo>
                <a:cubicBezTo>
                  <a:pt x="9712" y="4127"/>
                  <a:pt x="9724" y="4127"/>
                  <a:pt x="9730" y="4127"/>
                </a:cubicBezTo>
                <a:cubicBezTo>
                  <a:pt x="9736" y="4121"/>
                  <a:pt x="9747" y="4121"/>
                  <a:pt x="9753" y="4121"/>
                </a:cubicBezTo>
                <a:cubicBezTo>
                  <a:pt x="9747" y="4115"/>
                  <a:pt x="9753" y="4103"/>
                  <a:pt x="9747" y="4097"/>
                </a:cubicBezTo>
                <a:cubicBezTo>
                  <a:pt x="9741" y="4091"/>
                  <a:pt x="9730" y="4097"/>
                  <a:pt x="9724" y="4091"/>
                </a:cubicBezTo>
                <a:cubicBezTo>
                  <a:pt x="9706" y="4085"/>
                  <a:pt x="9694" y="4073"/>
                  <a:pt x="9676" y="4073"/>
                </a:cubicBezTo>
                <a:cubicBezTo>
                  <a:pt x="9670" y="4073"/>
                  <a:pt x="9664" y="4079"/>
                  <a:pt x="9653" y="4079"/>
                </a:cubicBezTo>
                <a:cubicBezTo>
                  <a:pt x="9647" y="4079"/>
                  <a:pt x="9641" y="4079"/>
                  <a:pt x="9635" y="4079"/>
                </a:cubicBezTo>
                <a:cubicBezTo>
                  <a:pt x="9617" y="4085"/>
                  <a:pt x="9605" y="4097"/>
                  <a:pt x="9587" y="4097"/>
                </a:cubicBezTo>
                <a:cubicBezTo>
                  <a:pt x="9581" y="4097"/>
                  <a:pt x="9575" y="4097"/>
                  <a:pt x="9564" y="4097"/>
                </a:cubicBezTo>
                <a:cubicBezTo>
                  <a:pt x="9540" y="4097"/>
                  <a:pt x="9522" y="4091"/>
                  <a:pt x="9498" y="4097"/>
                </a:cubicBezTo>
                <a:cubicBezTo>
                  <a:pt x="9487" y="4097"/>
                  <a:pt x="9481" y="4109"/>
                  <a:pt x="9475" y="4115"/>
                </a:cubicBezTo>
                <a:cubicBezTo>
                  <a:pt x="9463" y="4121"/>
                  <a:pt x="9457" y="4127"/>
                  <a:pt x="9451" y="4133"/>
                </a:cubicBezTo>
                <a:cubicBezTo>
                  <a:pt x="9445" y="4127"/>
                  <a:pt x="9433" y="4121"/>
                  <a:pt x="9427" y="4115"/>
                </a:cubicBezTo>
                <a:cubicBezTo>
                  <a:pt x="9421" y="4109"/>
                  <a:pt x="9421" y="4097"/>
                  <a:pt x="9409" y="4091"/>
                </a:cubicBezTo>
                <a:cubicBezTo>
                  <a:pt x="9398" y="4079"/>
                  <a:pt x="9380" y="4073"/>
                  <a:pt x="9362" y="4073"/>
                </a:cubicBezTo>
                <a:cubicBezTo>
                  <a:pt x="9338" y="4073"/>
                  <a:pt x="9321" y="4091"/>
                  <a:pt x="9297" y="4103"/>
                </a:cubicBezTo>
                <a:cubicBezTo>
                  <a:pt x="9291" y="4109"/>
                  <a:pt x="9279" y="4103"/>
                  <a:pt x="9273" y="4103"/>
                </a:cubicBezTo>
                <a:cubicBezTo>
                  <a:pt x="9261" y="4109"/>
                  <a:pt x="9261" y="4115"/>
                  <a:pt x="9249" y="4127"/>
                </a:cubicBezTo>
                <a:cubicBezTo>
                  <a:pt x="9137" y="4127"/>
                  <a:pt x="9137" y="4127"/>
                  <a:pt x="9137" y="4127"/>
                </a:cubicBezTo>
                <a:cubicBezTo>
                  <a:pt x="9131" y="4133"/>
                  <a:pt x="9131" y="4139"/>
                  <a:pt x="9125" y="4150"/>
                </a:cubicBezTo>
                <a:cubicBezTo>
                  <a:pt x="9119" y="4156"/>
                  <a:pt x="9125" y="4168"/>
                  <a:pt x="9119" y="4174"/>
                </a:cubicBezTo>
                <a:cubicBezTo>
                  <a:pt x="9113" y="4180"/>
                  <a:pt x="9107" y="4186"/>
                  <a:pt x="9095" y="4192"/>
                </a:cubicBezTo>
                <a:cubicBezTo>
                  <a:pt x="9089" y="4192"/>
                  <a:pt x="9083" y="4192"/>
                  <a:pt x="9071" y="4192"/>
                </a:cubicBezTo>
                <a:cubicBezTo>
                  <a:pt x="9054" y="4192"/>
                  <a:pt x="9042" y="4186"/>
                  <a:pt x="9030" y="4192"/>
                </a:cubicBezTo>
                <a:cubicBezTo>
                  <a:pt x="9018" y="4192"/>
                  <a:pt x="9012" y="4198"/>
                  <a:pt x="9006" y="4198"/>
                </a:cubicBezTo>
                <a:cubicBezTo>
                  <a:pt x="8994" y="4198"/>
                  <a:pt x="8994" y="4198"/>
                  <a:pt x="8994" y="4198"/>
                </a:cubicBezTo>
                <a:cubicBezTo>
                  <a:pt x="8982" y="4198"/>
                  <a:pt x="8971" y="4192"/>
                  <a:pt x="8959" y="4192"/>
                </a:cubicBezTo>
                <a:cubicBezTo>
                  <a:pt x="8929" y="4192"/>
                  <a:pt x="8917" y="4198"/>
                  <a:pt x="8888" y="4192"/>
                </a:cubicBezTo>
                <a:cubicBezTo>
                  <a:pt x="8882" y="4192"/>
                  <a:pt x="8876" y="4192"/>
                  <a:pt x="8870" y="4192"/>
                </a:cubicBezTo>
                <a:cubicBezTo>
                  <a:pt x="8858" y="4186"/>
                  <a:pt x="8852" y="4174"/>
                  <a:pt x="8846" y="4174"/>
                </a:cubicBezTo>
                <a:cubicBezTo>
                  <a:pt x="8823" y="4162"/>
                  <a:pt x="8823" y="4162"/>
                  <a:pt x="8823" y="4162"/>
                </a:cubicBezTo>
                <a:cubicBezTo>
                  <a:pt x="8816" y="4168"/>
                  <a:pt x="8805" y="4174"/>
                  <a:pt x="8805" y="4186"/>
                </a:cubicBezTo>
                <a:cubicBezTo>
                  <a:pt x="8805" y="4192"/>
                  <a:pt x="8805" y="4198"/>
                  <a:pt x="8805" y="4204"/>
                </a:cubicBezTo>
                <a:cubicBezTo>
                  <a:pt x="8805" y="4216"/>
                  <a:pt x="8799" y="4221"/>
                  <a:pt x="8799" y="4228"/>
                </a:cubicBezTo>
                <a:cubicBezTo>
                  <a:pt x="8799" y="4245"/>
                  <a:pt x="8799" y="4251"/>
                  <a:pt x="8799" y="4263"/>
                </a:cubicBezTo>
                <a:cubicBezTo>
                  <a:pt x="8793" y="4263"/>
                  <a:pt x="8787" y="4263"/>
                  <a:pt x="8775" y="4263"/>
                </a:cubicBezTo>
                <a:cubicBezTo>
                  <a:pt x="8769" y="4263"/>
                  <a:pt x="8763" y="4269"/>
                  <a:pt x="8751" y="4269"/>
                </a:cubicBezTo>
                <a:cubicBezTo>
                  <a:pt x="8739" y="4269"/>
                  <a:pt x="8727" y="4263"/>
                  <a:pt x="8716" y="4263"/>
                </a:cubicBezTo>
                <a:cubicBezTo>
                  <a:pt x="8716" y="4358"/>
                  <a:pt x="8716" y="4358"/>
                  <a:pt x="8716" y="4358"/>
                </a:cubicBezTo>
                <a:cubicBezTo>
                  <a:pt x="8627" y="4358"/>
                  <a:pt x="8627" y="4358"/>
                  <a:pt x="8627" y="4358"/>
                </a:cubicBezTo>
                <a:cubicBezTo>
                  <a:pt x="8627" y="4376"/>
                  <a:pt x="8621" y="4387"/>
                  <a:pt x="8621" y="4405"/>
                </a:cubicBezTo>
                <a:cubicBezTo>
                  <a:pt x="8621" y="4423"/>
                  <a:pt x="8621" y="4435"/>
                  <a:pt x="8621" y="4453"/>
                </a:cubicBezTo>
                <a:cubicBezTo>
                  <a:pt x="8621" y="4459"/>
                  <a:pt x="8615" y="4465"/>
                  <a:pt x="8609" y="4476"/>
                </a:cubicBezTo>
                <a:cubicBezTo>
                  <a:pt x="8609" y="4488"/>
                  <a:pt x="8603" y="4506"/>
                  <a:pt x="8603" y="4524"/>
                </a:cubicBezTo>
                <a:cubicBezTo>
                  <a:pt x="8603" y="4565"/>
                  <a:pt x="8603" y="4565"/>
                  <a:pt x="8603" y="4565"/>
                </a:cubicBezTo>
                <a:cubicBezTo>
                  <a:pt x="8538" y="4565"/>
                  <a:pt x="8538" y="4565"/>
                  <a:pt x="8538" y="4565"/>
                </a:cubicBezTo>
                <a:cubicBezTo>
                  <a:pt x="8538" y="4595"/>
                  <a:pt x="8532" y="4619"/>
                  <a:pt x="8508" y="4637"/>
                </a:cubicBezTo>
                <a:cubicBezTo>
                  <a:pt x="8502" y="4637"/>
                  <a:pt x="8490" y="4637"/>
                  <a:pt x="8484" y="4642"/>
                </a:cubicBezTo>
                <a:cubicBezTo>
                  <a:pt x="8479" y="4648"/>
                  <a:pt x="8479" y="4660"/>
                  <a:pt x="8467" y="4660"/>
                </a:cubicBezTo>
                <a:cubicBezTo>
                  <a:pt x="8461" y="4666"/>
                  <a:pt x="8455" y="4666"/>
                  <a:pt x="8443" y="4666"/>
                </a:cubicBezTo>
                <a:cubicBezTo>
                  <a:pt x="8437" y="4672"/>
                  <a:pt x="8425" y="4666"/>
                  <a:pt x="8425" y="4666"/>
                </a:cubicBezTo>
                <a:cubicBezTo>
                  <a:pt x="8413" y="4672"/>
                  <a:pt x="8419" y="4684"/>
                  <a:pt x="8413" y="4690"/>
                </a:cubicBezTo>
                <a:cubicBezTo>
                  <a:pt x="8407" y="4696"/>
                  <a:pt x="8396" y="4708"/>
                  <a:pt x="8396" y="4714"/>
                </a:cubicBezTo>
                <a:cubicBezTo>
                  <a:pt x="8384" y="4731"/>
                  <a:pt x="8384" y="4749"/>
                  <a:pt x="8372" y="4767"/>
                </a:cubicBezTo>
                <a:cubicBezTo>
                  <a:pt x="8366" y="4773"/>
                  <a:pt x="8360" y="4785"/>
                  <a:pt x="8354" y="4797"/>
                </a:cubicBezTo>
                <a:cubicBezTo>
                  <a:pt x="8348" y="4803"/>
                  <a:pt x="8354" y="4809"/>
                  <a:pt x="8348" y="4814"/>
                </a:cubicBezTo>
                <a:cubicBezTo>
                  <a:pt x="8342" y="4826"/>
                  <a:pt x="8330" y="4832"/>
                  <a:pt x="8324" y="4838"/>
                </a:cubicBezTo>
                <a:cubicBezTo>
                  <a:pt x="8318" y="4850"/>
                  <a:pt x="8318" y="4856"/>
                  <a:pt x="8313" y="4862"/>
                </a:cubicBezTo>
                <a:cubicBezTo>
                  <a:pt x="8307" y="4868"/>
                  <a:pt x="8313" y="4880"/>
                  <a:pt x="8307" y="4886"/>
                </a:cubicBezTo>
                <a:cubicBezTo>
                  <a:pt x="8301" y="4892"/>
                  <a:pt x="8295" y="4886"/>
                  <a:pt x="8283" y="4886"/>
                </a:cubicBezTo>
                <a:cubicBezTo>
                  <a:pt x="8271" y="4892"/>
                  <a:pt x="8259" y="4892"/>
                  <a:pt x="8247" y="4892"/>
                </a:cubicBezTo>
                <a:cubicBezTo>
                  <a:pt x="8247" y="4921"/>
                  <a:pt x="8247" y="4939"/>
                  <a:pt x="8247" y="4963"/>
                </a:cubicBezTo>
                <a:cubicBezTo>
                  <a:pt x="8247" y="4975"/>
                  <a:pt x="8241" y="4980"/>
                  <a:pt x="8241" y="4986"/>
                </a:cubicBezTo>
                <a:cubicBezTo>
                  <a:pt x="8235" y="4998"/>
                  <a:pt x="8235" y="5004"/>
                  <a:pt x="8235" y="5010"/>
                </a:cubicBezTo>
                <a:cubicBezTo>
                  <a:pt x="8230" y="5022"/>
                  <a:pt x="8218" y="5022"/>
                  <a:pt x="8212" y="5028"/>
                </a:cubicBezTo>
                <a:cubicBezTo>
                  <a:pt x="8206" y="5034"/>
                  <a:pt x="8194" y="5028"/>
                  <a:pt x="8188" y="5034"/>
                </a:cubicBezTo>
                <a:cubicBezTo>
                  <a:pt x="8182" y="5040"/>
                  <a:pt x="8182" y="5052"/>
                  <a:pt x="8176" y="5058"/>
                </a:cubicBezTo>
                <a:cubicBezTo>
                  <a:pt x="8176" y="5099"/>
                  <a:pt x="8176" y="5099"/>
                  <a:pt x="8176" y="5099"/>
                </a:cubicBezTo>
                <a:cubicBezTo>
                  <a:pt x="8194" y="5099"/>
                  <a:pt x="8206" y="5099"/>
                  <a:pt x="8224" y="5105"/>
                </a:cubicBezTo>
                <a:cubicBezTo>
                  <a:pt x="8230" y="5105"/>
                  <a:pt x="8235" y="5099"/>
                  <a:pt x="8247" y="5105"/>
                </a:cubicBezTo>
                <a:cubicBezTo>
                  <a:pt x="8253" y="5105"/>
                  <a:pt x="8259" y="5099"/>
                  <a:pt x="8265" y="5105"/>
                </a:cubicBezTo>
                <a:cubicBezTo>
                  <a:pt x="8277" y="5105"/>
                  <a:pt x="8277" y="5117"/>
                  <a:pt x="8283" y="5123"/>
                </a:cubicBezTo>
                <a:cubicBezTo>
                  <a:pt x="8271" y="5146"/>
                  <a:pt x="8271" y="5146"/>
                  <a:pt x="8271" y="5146"/>
                </a:cubicBezTo>
                <a:cubicBezTo>
                  <a:pt x="8271" y="5158"/>
                  <a:pt x="8259" y="5158"/>
                  <a:pt x="8259" y="5170"/>
                </a:cubicBezTo>
                <a:cubicBezTo>
                  <a:pt x="8259" y="5224"/>
                  <a:pt x="8265" y="5253"/>
                  <a:pt x="8265" y="5307"/>
                </a:cubicBezTo>
                <a:cubicBezTo>
                  <a:pt x="8265" y="5330"/>
                  <a:pt x="8265" y="5330"/>
                  <a:pt x="8265" y="5330"/>
                </a:cubicBezTo>
                <a:cubicBezTo>
                  <a:pt x="8265" y="5336"/>
                  <a:pt x="8265" y="5348"/>
                  <a:pt x="8265" y="5354"/>
                </a:cubicBezTo>
                <a:cubicBezTo>
                  <a:pt x="8259" y="5366"/>
                  <a:pt x="8253" y="5372"/>
                  <a:pt x="8247" y="5378"/>
                </a:cubicBezTo>
                <a:cubicBezTo>
                  <a:pt x="8241" y="5384"/>
                  <a:pt x="8224" y="5372"/>
                  <a:pt x="8224" y="5378"/>
                </a:cubicBezTo>
                <a:cubicBezTo>
                  <a:pt x="8218" y="5384"/>
                  <a:pt x="8218" y="5390"/>
                  <a:pt x="8218" y="5401"/>
                </a:cubicBezTo>
                <a:cubicBezTo>
                  <a:pt x="8218" y="5407"/>
                  <a:pt x="8230" y="5413"/>
                  <a:pt x="8230" y="5419"/>
                </a:cubicBezTo>
                <a:cubicBezTo>
                  <a:pt x="8230" y="5431"/>
                  <a:pt x="8230" y="5437"/>
                  <a:pt x="8235" y="5443"/>
                </a:cubicBezTo>
                <a:cubicBezTo>
                  <a:pt x="8235" y="5455"/>
                  <a:pt x="8241" y="5461"/>
                  <a:pt x="8241" y="5467"/>
                </a:cubicBezTo>
                <a:cubicBezTo>
                  <a:pt x="8241" y="5490"/>
                  <a:pt x="8241" y="5490"/>
                  <a:pt x="8241" y="5490"/>
                </a:cubicBezTo>
                <a:cubicBezTo>
                  <a:pt x="8241" y="5508"/>
                  <a:pt x="8235" y="5520"/>
                  <a:pt x="8247" y="5538"/>
                </a:cubicBezTo>
                <a:cubicBezTo>
                  <a:pt x="8247" y="5544"/>
                  <a:pt x="8259" y="5544"/>
                  <a:pt x="8265" y="5556"/>
                </a:cubicBezTo>
                <a:cubicBezTo>
                  <a:pt x="8271" y="5562"/>
                  <a:pt x="8271" y="5573"/>
                  <a:pt x="8277" y="5573"/>
                </a:cubicBezTo>
                <a:cubicBezTo>
                  <a:pt x="8289" y="5579"/>
                  <a:pt x="8295" y="5585"/>
                  <a:pt x="8301" y="5585"/>
                </a:cubicBezTo>
                <a:cubicBezTo>
                  <a:pt x="8313" y="5591"/>
                  <a:pt x="8313" y="5603"/>
                  <a:pt x="8324" y="5603"/>
                </a:cubicBezTo>
                <a:cubicBezTo>
                  <a:pt x="8330" y="5609"/>
                  <a:pt x="8342" y="5603"/>
                  <a:pt x="8348" y="5603"/>
                </a:cubicBezTo>
                <a:cubicBezTo>
                  <a:pt x="8354" y="5609"/>
                  <a:pt x="8366" y="5609"/>
                  <a:pt x="8372" y="5615"/>
                </a:cubicBezTo>
                <a:cubicBezTo>
                  <a:pt x="8384" y="5627"/>
                  <a:pt x="8372" y="5651"/>
                  <a:pt x="8384" y="5662"/>
                </a:cubicBezTo>
                <a:cubicBezTo>
                  <a:pt x="8390" y="5668"/>
                  <a:pt x="8396" y="5668"/>
                  <a:pt x="8407" y="5674"/>
                </a:cubicBezTo>
                <a:cubicBezTo>
                  <a:pt x="8413" y="5680"/>
                  <a:pt x="8419" y="5674"/>
                  <a:pt x="8425" y="5674"/>
                </a:cubicBezTo>
                <a:cubicBezTo>
                  <a:pt x="8425" y="5698"/>
                  <a:pt x="8425" y="5716"/>
                  <a:pt x="8425" y="5739"/>
                </a:cubicBezTo>
                <a:cubicBezTo>
                  <a:pt x="8431" y="5751"/>
                  <a:pt x="8437" y="5757"/>
                  <a:pt x="8443" y="5763"/>
                </a:cubicBezTo>
                <a:cubicBezTo>
                  <a:pt x="8449" y="5775"/>
                  <a:pt x="8461" y="5769"/>
                  <a:pt x="8473" y="5775"/>
                </a:cubicBezTo>
                <a:cubicBezTo>
                  <a:pt x="8490" y="5787"/>
                  <a:pt x="8502" y="5799"/>
                  <a:pt x="8520" y="5805"/>
                </a:cubicBezTo>
                <a:cubicBezTo>
                  <a:pt x="8538" y="5810"/>
                  <a:pt x="8550" y="5810"/>
                  <a:pt x="8573" y="5810"/>
                </a:cubicBezTo>
                <a:cubicBezTo>
                  <a:pt x="8573" y="5817"/>
                  <a:pt x="8573" y="5822"/>
                  <a:pt x="8573" y="5834"/>
                </a:cubicBezTo>
                <a:cubicBezTo>
                  <a:pt x="8573" y="5840"/>
                  <a:pt x="8573" y="5846"/>
                  <a:pt x="8573" y="5858"/>
                </a:cubicBezTo>
                <a:cubicBezTo>
                  <a:pt x="8579" y="5864"/>
                  <a:pt x="8573" y="5870"/>
                  <a:pt x="8573" y="5882"/>
                </a:cubicBezTo>
                <a:cubicBezTo>
                  <a:pt x="8579" y="5888"/>
                  <a:pt x="8591" y="5888"/>
                  <a:pt x="8597" y="5888"/>
                </a:cubicBezTo>
                <a:cubicBezTo>
                  <a:pt x="8609" y="5894"/>
                  <a:pt x="8615" y="5899"/>
                  <a:pt x="8621" y="5899"/>
                </a:cubicBezTo>
                <a:cubicBezTo>
                  <a:pt x="8633" y="5905"/>
                  <a:pt x="8633" y="5917"/>
                  <a:pt x="8639" y="5923"/>
                </a:cubicBezTo>
                <a:cubicBezTo>
                  <a:pt x="8650" y="5935"/>
                  <a:pt x="8668" y="5947"/>
                  <a:pt x="8686" y="5953"/>
                </a:cubicBezTo>
                <a:cubicBezTo>
                  <a:pt x="8692" y="5953"/>
                  <a:pt x="8698" y="5953"/>
                  <a:pt x="8710" y="5953"/>
                </a:cubicBezTo>
                <a:cubicBezTo>
                  <a:pt x="8716" y="5953"/>
                  <a:pt x="8722" y="5965"/>
                  <a:pt x="8734" y="5965"/>
                </a:cubicBezTo>
                <a:cubicBezTo>
                  <a:pt x="8739" y="5965"/>
                  <a:pt x="8751" y="5971"/>
                  <a:pt x="8763" y="5971"/>
                </a:cubicBezTo>
                <a:cubicBezTo>
                  <a:pt x="8775" y="5971"/>
                  <a:pt x="8781" y="5959"/>
                  <a:pt x="8787" y="5947"/>
                </a:cubicBezTo>
                <a:cubicBezTo>
                  <a:pt x="8793" y="5941"/>
                  <a:pt x="8787" y="5929"/>
                  <a:pt x="8793" y="5923"/>
                </a:cubicBezTo>
                <a:cubicBezTo>
                  <a:pt x="8805" y="5917"/>
                  <a:pt x="8823" y="5917"/>
                  <a:pt x="8840" y="5917"/>
                </a:cubicBezTo>
                <a:cubicBezTo>
                  <a:pt x="8846" y="5917"/>
                  <a:pt x="8852" y="5923"/>
                  <a:pt x="8864" y="5923"/>
                </a:cubicBezTo>
                <a:cubicBezTo>
                  <a:pt x="8870" y="5923"/>
                  <a:pt x="8876" y="5917"/>
                  <a:pt x="8888" y="5917"/>
                </a:cubicBezTo>
                <a:cubicBezTo>
                  <a:pt x="8900" y="5917"/>
                  <a:pt x="8900" y="5917"/>
                  <a:pt x="8900" y="5917"/>
                </a:cubicBezTo>
                <a:cubicBezTo>
                  <a:pt x="8923" y="5917"/>
                  <a:pt x="8935" y="5917"/>
                  <a:pt x="8959" y="5917"/>
                </a:cubicBezTo>
                <a:cubicBezTo>
                  <a:pt x="8965" y="5917"/>
                  <a:pt x="8977" y="5917"/>
                  <a:pt x="8982" y="5917"/>
                </a:cubicBezTo>
                <a:cubicBezTo>
                  <a:pt x="8989" y="5923"/>
                  <a:pt x="8982" y="5935"/>
                  <a:pt x="8994" y="5941"/>
                </a:cubicBezTo>
                <a:cubicBezTo>
                  <a:pt x="9012" y="5953"/>
                  <a:pt x="9030" y="5947"/>
                  <a:pt x="9048" y="5947"/>
                </a:cubicBezTo>
                <a:cubicBezTo>
                  <a:pt x="9066" y="5947"/>
                  <a:pt x="9071" y="5947"/>
                  <a:pt x="9083" y="5947"/>
                </a:cubicBezTo>
                <a:cubicBezTo>
                  <a:pt x="9095" y="5947"/>
                  <a:pt x="9101" y="5941"/>
                  <a:pt x="9107" y="5935"/>
                </a:cubicBezTo>
                <a:cubicBezTo>
                  <a:pt x="9113" y="5935"/>
                  <a:pt x="9125" y="5941"/>
                  <a:pt x="9131" y="5935"/>
                </a:cubicBezTo>
                <a:cubicBezTo>
                  <a:pt x="9137" y="5929"/>
                  <a:pt x="9137" y="5917"/>
                  <a:pt x="9143" y="5911"/>
                </a:cubicBezTo>
                <a:cubicBezTo>
                  <a:pt x="9148" y="5905"/>
                  <a:pt x="9154" y="5899"/>
                  <a:pt x="9166" y="5894"/>
                </a:cubicBezTo>
                <a:cubicBezTo>
                  <a:pt x="9172" y="5888"/>
                  <a:pt x="9178" y="5882"/>
                  <a:pt x="9190" y="5882"/>
                </a:cubicBezTo>
                <a:cubicBezTo>
                  <a:pt x="9202" y="5876"/>
                  <a:pt x="9214" y="5882"/>
                  <a:pt x="9232" y="5882"/>
                </a:cubicBezTo>
                <a:cubicBezTo>
                  <a:pt x="9249" y="5882"/>
                  <a:pt x="9261" y="5888"/>
                  <a:pt x="9279" y="5888"/>
                </a:cubicBezTo>
                <a:cubicBezTo>
                  <a:pt x="9291" y="5888"/>
                  <a:pt x="9291" y="5888"/>
                  <a:pt x="9291" y="5888"/>
                </a:cubicBezTo>
                <a:cubicBezTo>
                  <a:pt x="9303" y="5882"/>
                  <a:pt x="9309" y="5864"/>
                  <a:pt x="9321" y="5864"/>
                </a:cubicBezTo>
                <a:cubicBezTo>
                  <a:pt x="9338" y="5852"/>
                  <a:pt x="9356" y="5852"/>
                  <a:pt x="9380" y="5852"/>
                </a:cubicBezTo>
                <a:cubicBezTo>
                  <a:pt x="9392" y="5852"/>
                  <a:pt x="9409" y="5846"/>
                  <a:pt x="9415" y="5858"/>
                </a:cubicBezTo>
                <a:cubicBezTo>
                  <a:pt x="9421" y="5864"/>
                  <a:pt x="9421" y="5876"/>
                  <a:pt x="9421" y="5882"/>
                </a:cubicBezTo>
                <a:cubicBezTo>
                  <a:pt x="9427" y="5888"/>
                  <a:pt x="9433" y="5894"/>
                  <a:pt x="9439" y="5899"/>
                </a:cubicBezTo>
                <a:cubicBezTo>
                  <a:pt x="9439" y="5911"/>
                  <a:pt x="9439" y="5917"/>
                  <a:pt x="9445" y="5923"/>
                </a:cubicBezTo>
                <a:cubicBezTo>
                  <a:pt x="9445" y="5929"/>
                  <a:pt x="9445" y="5941"/>
                  <a:pt x="9451" y="5947"/>
                </a:cubicBezTo>
                <a:cubicBezTo>
                  <a:pt x="9457" y="5953"/>
                  <a:pt x="9463" y="5953"/>
                  <a:pt x="9475" y="5959"/>
                </a:cubicBezTo>
                <a:cubicBezTo>
                  <a:pt x="9481" y="5965"/>
                  <a:pt x="9487" y="5965"/>
                  <a:pt x="9498" y="5965"/>
                </a:cubicBezTo>
                <a:cubicBezTo>
                  <a:pt x="9694" y="5965"/>
                  <a:pt x="9694" y="5965"/>
                  <a:pt x="9694" y="5965"/>
                </a:cubicBezTo>
                <a:cubicBezTo>
                  <a:pt x="9694" y="6036"/>
                  <a:pt x="9694" y="6036"/>
                  <a:pt x="9694" y="6036"/>
                </a:cubicBezTo>
                <a:cubicBezTo>
                  <a:pt x="9694" y="6042"/>
                  <a:pt x="9688" y="6048"/>
                  <a:pt x="9688" y="6054"/>
                </a:cubicBezTo>
                <a:cubicBezTo>
                  <a:pt x="9688" y="6071"/>
                  <a:pt x="9694" y="6083"/>
                  <a:pt x="9688" y="6101"/>
                </a:cubicBezTo>
                <a:cubicBezTo>
                  <a:pt x="9688" y="6113"/>
                  <a:pt x="9694" y="6119"/>
                  <a:pt x="9688" y="6125"/>
                </a:cubicBezTo>
                <a:cubicBezTo>
                  <a:pt x="9688" y="6137"/>
                  <a:pt x="9676" y="6137"/>
                  <a:pt x="9670" y="6149"/>
                </a:cubicBezTo>
                <a:cubicBezTo>
                  <a:pt x="9670" y="6154"/>
                  <a:pt x="9664" y="6160"/>
                  <a:pt x="9664" y="6166"/>
                </a:cubicBezTo>
                <a:cubicBezTo>
                  <a:pt x="9664" y="6196"/>
                  <a:pt x="9658" y="6214"/>
                  <a:pt x="9658" y="6237"/>
                </a:cubicBezTo>
                <a:cubicBezTo>
                  <a:pt x="9658" y="6243"/>
                  <a:pt x="9658" y="6261"/>
                  <a:pt x="9653" y="6261"/>
                </a:cubicBezTo>
                <a:cubicBezTo>
                  <a:pt x="9653" y="6267"/>
                  <a:pt x="9641" y="6261"/>
                  <a:pt x="9635" y="6261"/>
                </a:cubicBezTo>
                <a:cubicBezTo>
                  <a:pt x="9623" y="6267"/>
                  <a:pt x="9629" y="6279"/>
                  <a:pt x="9623" y="6285"/>
                </a:cubicBezTo>
                <a:cubicBezTo>
                  <a:pt x="9629" y="6285"/>
                  <a:pt x="9635" y="6291"/>
                  <a:pt x="9647" y="6297"/>
                </a:cubicBezTo>
                <a:cubicBezTo>
                  <a:pt x="9658" y="6303"/>
                  <a:pt x="9676" y="6297"/>
                  <a:pt x="9688" y="6315"/>
                </a:cubicBezTo>
                <a:cubicBezTo>
                  <a:pt x="9700" y="6326"/>
                  <a:pt x="9688" y="6344"/>
                  <a:pt x="9694" y="6356"/>
                </a:cubicBezTo>
                <a:cubicBezTo>
                  <a:pt x="9700" y="6368"/>
                  <a:pt x="9700" y="6374"/>
                  <a:pt x="9706" y="6380"/>
                </a:cubicBezTo>
                <a:cubicBezTo>
                  <a:pt x="9712" y="6386"/>
                  <a:pt x="9724" y="6386"/>
                  <a:pt x="9730" y="6386"/>
                </a:cubicBezTo>
                <a:cubicBezTo>
                  <a:pt x="9736" y="6392"/>
                  <a:pt x="9747" y="6392"/>
                  <a:pt x="9753" y="6397"/>
                </a:cubicBezTo>
                <a:cubicBezTo>
                  <a:pt x="9759" y="6403"/>
                  <a:pt x="9753" y="6415"/>
                  <a:pt x="9759" y="6421"/>
                </a:cubicBezTo>
                <a:cubicBezTo>
                  <a:pt x="9771" y="6439"/>
                  <a:pt x="9789" y="6451"/>
                  <a:pt x="9800" y="6469"/>
                </a:cubicBezTo>
                <a:cubicBezTo>
                  <a:pt x="9800" y="6475"/>
                  <a:pt x="9806" y="6480"/>
                  <a:pt x="9806" y="6492"/>
                </a:cubicBezTo>
                <a:cubicBezTo>
                  <a:pt x="9818" y="6504"/>
                  <a:pt x="9829" y="6516"/>
                  <a:pt x="9835" y="6534"/>
                </a:cubicBezTo>
                <a:cubicBezTo>
                  <a:pt x="9841" y="6546"/>
                  <a:pt x="9847" y="6552"/>
                  <a:pt x="9847" y="6558"/>
                </a:cubicBezTo>
                <a:cubicBezTo>
                  <a:pt x="9853" y="6575"/>
                  <a:pt x="9847" y="6587"/>
                  <a:pt x="9847" y="6611"/>
                </a:cubicBezTo>
                <a:cubicBezTo>
                  <a:pt x="9847" y="6629"/>
                  <a:pt x="9853" y="6641"/>
                  <a:pt x="9859" y="6652"/>
                </a:cubicBezTo>
                <a:cubicBezTo>
                  <a:pt x="9865" y="6664"/>
                  <a:pt x="9877" y="6670"/>
                  <a:pt x="9877" y="6676"/>
                </a:cubicBezTo>
                <a:cubicBezTo>
                  <a:pt x="9877" y="6688"/>
                  <a:pt x="9871" y="6694"/>
                  <a:pt x="9871" y="6700"/>
                </a:cubicBezTo>
                <a:cubicBezTo>
                  <a:pt x="9871" y="6724"/>
                  <a:pt x="9871" y="6724"/>
                  <a:pt x="9871" y="6724"/>
                </a:cubicBezTo>
                <a:cubicBezTo>
                  <a:pt x="9871" y="6741"/>
                  <a:pt x="9877" y="6753"/>
                  <a:pt x="9883" y="6771"/>
                </a:cubicBezTo>
                <a:cubicBezTo>
                  <a:pt x="9889" y="6777"/>
                  <a:pt x="9901" y="6771"/>
                  <a:pt x="9906" y="6783"/>
                </a:cubicBezTo>
                <a:cubicBezTo>
                  <a:pt x="9912" y="6789"/>
                  <a:pt x="9906" y="6801"/>
                  <a:pt x="9906" y="6813"/>
                </a:cubicBezTo>
                <a:cubicBezTo>
                  <a:pt x="9906" y="6830"/>
                  <a:pt x="9906" y="6836"/>
                  <a:pt x="9906" y="6848"/>
                </a:cubicBezTo>
                <a:cubicBezTo>
                  <a:pt x="9906" y="6860"/>
                  <a:pt x="9901" y="6866"/>
                  <a:pt x="9901" y="6872"/>
                </a:cubicBezTo>
                <a:cubicBezTo>
                  <a:pt x="9901" y="6878"/>
                  <a:pt x="9901" y="6890"/>
                  <a:pt x="9895" y="6896"/>
                </a:cubicBezTo>
                <a:cubicBezTo>
                  <a:pt x="9889" y="6901"/>
                  <a:pt x="9877" y="6901"/>
                  <a:pt x="9871" y="6912"/>
                </a:cubicBezTo>
                <a:cubicBezTo>
                  <a:pt x="9853" y="6936"/>
                  <a:pt x="9841" y="6954"/>
                  <a:pt x="9835" y="6978"/>
                </a:cubicBezTo>
                <a:cubicBezTo>
                  <a:pt x="9835" y="6995"/>
                  <a:pt x="9841" y="7007"/>
                  <a:pt x="9835" y="7025"/>
                </a:cubicBezTo>
                <a:cubicBezTo>
                  <a:pt x="9835" y="7031"/>
                  <a:pt x="9835" y="7043"/>
                  <a:pt x="9829" y="7049"/>
                </a:cubicBezTo>
                <a:cubicBezTo>
                  <a:pt x="9829" y="7061"/>
                  <a:pt x="9812" y="7061"/>
                  <a:pt x="9806" y="7072"/>
                </a:cubicBezTo>
                <a:cubicBezTo>
                  <a:pt x="9806" y="7078"/>
                  <a:pt x="9800" y="7084"/>
                  <a:pt x="9800" y="7096"/>
                </a:cubicBezTo>
                <a:cubicBezTo>
                  <a:pt x="9795" y="7114"/>
                  <a:pt x="9800" y="7120"/>
                  <a:pt x="9800" y="7138"/>
                </a:cubicBezTo>
                <a:cubicBezTo>
                  <a:pt x="9800" y="7167"/>
                  <a:pt x="9795" y="7185"/>
                  <a:pt x="9806" y="7209"/>
                </a:cubicBezTo>
                <a:cubicBezTo>
                  <a:pt x="9806" y="7221"/>
                  <a:pt x="9818" y="7221"/>
                  <a:pt x="9824" y="7232"/>
                </a:cubicBezTo>
                <a:cubicBezTo>
                  <a:pt x="9835" y="7239"/>
                  <a:pt x="9847" y="7239"/>
                  <a:pt x="9847" y="7250"/>
                </a:cubicBezTo>
                <a:cubicBezTo>
                  <a:pt x="9847" y="7256"/>
                  <a:pt x="9847" y="7262"/>
                  <a:pt x="9847" y="7268"/>
                </a:cubicBezTo>
                <a:cubicBezTo>
                  <a:pt x="9847" y="7280"/>
                  <a:pt x="9847" y="7286"/>
                  <a:pt x="9847" y="7292"/>
                </a:cubicBezTo>
                <a:cubicBezTo>
                  <a:pt x="9847" y="7304"/>
                  <a:pt x="9853" y="7310"/>
                  <a:pt x="9859" y="7316"/>
                </a:cubicBezTo>
                <a:cubicBezTo>
                  <a:pt x="9865" y="7327"/>
                  <a:pt x="9865" y="7333"/>
                  <a:pt x="9871" y="7339"/>
                </a:cubicBezTo>
                <a:cubicBezTo>
                  <a:pt x="9883" y="7351"/>
                  <a:pt x="9906" y="7363"/>
                  <a:pt x="9924" y="7375"/>
                </a:cubicBezTo>
                <a:cubicBezTo>
                  <a:pt x="9924" y="7381"/>
                  <a:pt x="9924" y="7387"/>
                  <a:pt x="9924" y="7398"/>
                </a:cubicBezTo>
                <a:cubicBezTo>
                  <a:pt x="9924" y="7410"/>
                  <a:pt x="9930" y="7416"/>
                  <a:pt x="9936" y="7422"/>
                </a:cubicBezTo>
                <a:cubicBezTo>
                  <a:pt x="9936" y="7434"/>
                  <a:pt x="9936" y="7440"/>
                  <a:pt x="9942" y="7446"/>
                </a:cubicBezTo>
                <a:cubicBezTo>
                  <a:pt x="9942" y="7458"/>
                  <a:pt x="9936" y="7464"/>
                  <a:pt x="9942" y="7470"/>
                </a:cubicBezTo>
                <a:cubicBezTo>
                  <a:pt x="9942" y="7482"/>
                  <a:pt x="9960" y="7482"/>
                  <a:pt x="9960" y="7493"/>
                </a:cubicBezTo>
                <a:cubicBezTo>
                  <a:pt x="9960" y="7612"/>
                  <a:pt x="9960" y="7612"/>
                  <a:pt x="9960" y="7612"/>
                </a:cubicBezTo>
                <a:cubicBezTo>
                  <a:pt x="9960" y="7624"/>
                  <a:pt x="9966" y="7636"/>
                  <a:pt x="9966" y="7653"/>
                </a:cubicBezTo>
                <a:cubicBezTo>
                  <a:pt x="9966" y="7659"/>
                  <a:pt x="9966" y="7671"/>
                  <a:pt x="9966" y="7677"/>
                </a:cubicBezTo>
                <a:cubicBezTo>
                  <a:pt x="9972" y="7695"/>
                  <a:pt x="9983" y="7707"/>
                  <a:pt x="9990" y="7725"/>
                </a:cubicBezTo>
                <a:cubicBezTo>
                  <a:pt x="10007" y="7748"/>
                  <a:pt x="10037" y="7754"/>
                  <a:pt x="10055" y="7784"/>
                </a:cubicBezTo>
                <a:cubicBezTo>
                  <a:pt x="10055" y="7790"/>
                  <a:pt x="10055" y="7802"/>
                  <a:pt x="10055" y="7808"/>
                </a:cubicBezTo>
                <a:cubicBezTo>
                  <a:pt x="10055" y="7814"/>
                  <a:pt x="10061" y="7825"/>
                  <a:pt x="10061" y="7831"/>
                </a:cubicBezTo>
                <a:cubicBezTo>
                  <a:pt x="10061" y="7837"/>
                  <a:pt x="10067" y="7843"/>
                  <a:pt x="10072" y="7855"/>
                </a:cubicBezTo>
                <a:cubicBezTo>
                  <a:pt x="10079" y="7873"/>
                  <a:pt x="10079" y="7885"/>
                  <a:pt x="10090" y="7896"/>
                </a:cubicBezTo>
                <a:cubicBezTo>
                  <a:pt x="10090" y="7908"/>
                  <a:pt x="10102" y="7914"/>
                  <a:pt x="10114" y="7920"/>
                </a:cubicBezTo>
                <a:cubicBezTo>
                  <a:pt x="10120" y="7932"/>
                  <a:pt x="10132" y="7926"/>
                  <a:pt x="10132" y="7938"/>
                </a:cubicBezTo>
                <a:cubicBezTo>
                  <a:pt x="10138" y="7956"/>
                  <a:pt x="10132" y="7968"/>
                  <a:pt x="10132" y="7985"/>
                </a:cubicBezTo>
                <a:cubicBezTo>
                  <a:pt x="10138" y="7991"/>
                  <a:pt x="10144" y="7997"/>
                  <a:pt x="10144" y="8009"/>
                </a:cubicBezTo>
                <a:cubicBezTo>
                  <a:pt x="10150" y="8015"/>
                  <a:pt x="10161" y="8021"/>
                  <a:pt x="10161" y="8033"/>
                </a:cubicBezTo>
                <a:cubicBezTo>
                  <a:pt x="10161" y="8039"/>
                  <a:pt x="10161" y="8039"/>
                  <a:pt x="10161" y="8039"/>
                </a:cubicBezTo>
                <a:cubicBezTo>
                  <a:pt x="10161" y="8051"/>
                  <a:pt x="10144" y="8051"/>
                  <a:pt x="10138" y="8057"/>
                </a:cubicBezTo>
                <a:cubicBezTo>
                  <a:pt x="10132" y="8069"/>
                  <a:pt x="10126" y="8074"/>
                  <a:pt x="10120" y="8080"/>
                </a:cubicBezTo>
                <a:cubicBezTo>
                  <a:pt x="10120" y="8086"/>
                  <a:pt x="10126" y="8098"/>
                  <a:pt x="10120" y="8104"/>
                </a:cubicBezTo>
                <a:cubicBezTo>
                  <a:pt x="10132" y="8104"/>
                  <a:pt x="10138" y="8110"/>
                  <a:pt x="10144" y="8110"/>
                </a:cubicBezTo>
                <a:cubicBezTo>
                  <a:pt x="10167" y="8110"/>
                  <a:pt x="10167" y="8110"/>
                  <a:pt x="10167" y="8110"/>
                </a:cubicBezTo>
                <a:cubicBezTo>
                  <a:pt x="10167" y="8116"/>
                  <a:pt x="10167" y="8128"/>
                  <a:pt x="10167" y="8134"/>
                </a:cubicBezTo>
                <a:cubicBezTo>
                  <a:pt x="10167" y="8140"/>
                  <a:pt x="10167" y="8151"/>
                  <a:pt x="10167" y="8157"/>
                </a:cubicBezTo>
                <a:cubicBezTo>
                  <a:pt x="10173" y="8163"/>
                  <a:pt x="10185" y="8163"/>
                  <a:pt x="10191" y="8169"/>
                </a:cubicBezTo>
                <a:cubicBezTo>
                  <a:pt x="10197" y="8175"/>
                  <a:pt x="10203" y="8181"/>
                  <a:pt x="10215" y="8181"/>
                </a:cubicBezTo>
                <a:cubicBezTo>
                  <a:pt x="10327" y="8181"/>
                  <a:pt x="10327" y="8181"/>
                  <a:pt x="10327" y="8181"/>
                </a:cubicBezTo>
                <a:cubicBezTo>
                  <a:pt x="10345" y="8181"/>
                  <a:pt x="10357" y="8169"/>
                  <a:pt x="10375" y="8163"/>
                </a:cubicBezTo>
                <a:cubicBezTo>
                  <a:pt x="10393" y="8157"/>
                  <a:pt x="10404" y="8151"/>
                  <a:pt x="10422" y="8151"/>
                </a:cubicBezTo>
                <a:cubicBezTo>
                  <a:pt x="10565" y="8151"/>
                  <a:pt x="10565" y="8151"/>
                  <a:pt x="10565" y="8151"/>
                </a:cubicBezTo>
                <a:cubicBezTo>
                  <a:pt x="10565" y="8140"/>
                  <a:pt x="10577" y="8140"/>
                  <a:pt x="10577" y="8128"/>
                </a:cubicBezTo>
                <a:cubicBezTo>
                  <a:pt x="10582" y="8122"/>
                  <a:pt x="10577" y="8110"/>
                  <a:pt x="10577" y="8104"/>
                </a:cubicBezTo>
                <a:cubicBezTo>
                  <a:pt x="10582" y="8098"/>
                  <a:pt x="10594" y="8098"/>
                  <a:pt x="10600" y="8098"/>
                </a:cubicBezTo>
                <a:cubicBezTo>
                  <a:pt x="10612" y="8098"/>
                  <a:pt x="10618" y="8098"/>
                  <a:pt x="10624" y="8098"/>
                </a:cubicBezTo>
                <a:cubicBezTo>
                  <a:pt x="10642" y="8098"/>
                  <a:pt x="10654" y="8098"/>
                  <a:pt x="10671" y="8092"/>
                </a:cubicBezTo>
                <a:cubicBezTo>
                  <a:pt x="10677" y="8092"/>
                  <a:pt x="10689" y="8092"/>
                  <a:pt x="10695" y="8086"/>
                </a:cubicBezTo>
                <a:cubicBezTo>
                  <a:pt x="10701" y="8080"/>
                  <a:pt x="10707" y="8074"/>
                  <a:pt x="10713" y="8062"/>
                </a:cubicBezTo>
                <a:cubicBezTo>
                  <a:pt x="10713" y="8057"/>
                  <a:pt x="10707" y="8045"/>
                  <a:pt x="10713" y="8039"/>
                </a:cubicBezTo>
                <a:cubicBezTo>
                  <a:pt x="10713" y="8033"/>
                  <a:pt x="10725" y="8039"/>
                  <a:pt x="10731" y="8033"/>
                </a:cubicBezTo>
                <a:cubicBezTo>
                  <a:pt x="10743" y="8027"/>
                  <a:pt x="10748" y="8021"/>
                  <a:pt x="10754" y="8015"/>
                </a:cubicBezTo>
                <a:cubicBezTo>
                  <a:pt x="10766" y="8003"/>
                  <a:pt x="10772" y="7997"/>
                  <a:pt x="10778" y="7991"/>
                </a:cubicBezTo>
                <a:cubicBezTo>
                  <a:pt x="10790" y="7980"/>
                  <a:pt x="10796" y="7980"/>
                  <a:pt x="10802" y="7968"/>
                </a:cubicBezTo>
                <a:cubicBezTo>
                  <a:pt x="10808" y="7950"/>
                  <a:pt x="10808" y="7938"/>
                  <a:pt x="10820" y="7920"/>
                </a:cubicBezTo>
                <a:cubicBezTo>
                  <a:pt x="10825" y="7914"/>
                  <a:pt x="10831" y="7908"/>
                  <a:pt x="10843" y="7896"/>
                </a:cubicBezTo>
                <a:cubicBezTo>
                  <a:pt x="10861" y="7885"/>
                  <a:pt x="10879" y="7879"/>
                  <a:pt x="10885" y="7861"/>
                </a:cubicBezTo>
                <a:cubicBezTo>
                  <a:pt x="10891" y="7849"/>
                  <a:pt x="10891" y="7843"/>
                  <a:pt x="10891" y="7837"/>
                </a:cubicBezTo>
                <a:cubicBezTo>
                  <a:pt x="10897" y="7825"/>
                  <a:pt x="10909" y="7819"/>
                  <a:pt x="10914" y="7814"/>
                </a:cubicBezTo>
                <a:cubicBezTo>
                  <a:pt x="10926" y="7802"/>
                  <a:pt x="10932" y="7802"/>
                  <a:pt x="10938" y="7790"/>
                </a:cubicBezTo>
                <a:cubicBezTo>
                  <a:pt x="10944" y="7766"/>
                  <a:pt x="10944" y="7754"/>
                  <a:pt x="10944" y="7730"/>
                </a:cubicBezTo>
                <a:cubicBezTo>
                  <a:pt x="10944" y="7719"/>
                  <a:pt x="10950" y="7713"/>
                  <a:pt x="10944" y="7701"/>
                </a:cubicBezTo>
                <a:cubicBezTo>
                  <a:pt x="10944" y="7689"/>
                  <a:pt x="10932" y="7689"/>
                  <a:pt x="10926" y="7677"/>
                </a:cubicBezTo>
                <a:cubicBezTo>
                  <a:pt x="10926" y="7671"/>
                  <a:pt x="10926" y="7659"/>
                  <a:pt x="10920" y="7653"/>
                </a:cubicBezTo>
                <a:cubicBezTo>
                  <a:pt x="10932" y="7648"/>
                  <a:pt x="10932" y="7636"/>
                  <a:pt x="10944" y="7636"/>
                </a:cubicBezTo>
                <a:cubicBezTo>
                  <a:pt x="10950" y="7636"/>
                  <a:pt x="10962" y="7636"/>
                  <a:pt x="10968" y="7636"/>
                </a:cubicBezTo>
                <a:cubicBezTo>
                  <a:pt x="10974" y="7636"/>
                  <a:pt x="10986" y="7636"/>
                  <a:pt x="10991" y="7636"/>
                </a:cubicBezTo>
                <a:cubicBezTo>
                  <a:pt x="11003" y="7636"/>
                  <a:pt x="11003" y="7618"/>
                  <a:pt x="11015" y="7612"/>
                </a:cubicBezTo>
                <a:cubicBezTo>
                  <a:pt x="11021" y="7606"/>
                  <a:pt x="11027" y="7606"/>
                  <a:pt x="11039" y="7594"/>
                </a:cubicBezTo>
                <a:cubicBezTo>
                  <a:pt x="11045" y="7588"/>
                  <a:pt x="11045" y="7576"/>
                  <a:pt x="11051" y="7576"/>
                </a:cubicBezTo>
                <a:cubicBezTo>
                  <a:pt x="11063" y="7571"/>
                  <a:pt x="11069" y="7564"/>
                  <a:pt x="11075" y="7559"/>
                </a:cubicBezTo>
                <a:cubicBezTo>
                  <a:pt x="11080" y="7553"/>
                  <a:pt x="11098" y="7559"/>
                  <a:pt x="11098" y="7553"/>
                </a:cubicBezTo>
                <a:cubicBezTo>
                  <a:pt x="11104" y="7547"/>
                  <a:pt x="11098" y="7535"/>
                  <a:pt x="11098" y="7529"/>
                </a:cubicBezTo>
                <a:cubicBezTo>
                  <a:pt x="11098" y="7499"/>
                  <a:pt x="11092" y="7487"/>
                  <a:pt x="11086" y="7458"/>
                </a:cubicBezTo>
                <a:cubicBezTo>
                  <a:pt x="11086" y="7446"/>
                  <a:pt x="11080" y="7428"/>
                  <a:pt x="11075" y="7416"/>
                </a:cubicBezTo>
                <a:cubicBezTo>
                  <a:pt x="11075" y="7398"/>
                  <a:pt x="11069" y="7381"/>
                  <a:pt x="11057" y="7369"/>
                </a:cubicBezTo>
                <a:cubicBezTo>
                  <a:pt x="11051" y="7351"/>
                  <a:pt x="11039" y="7345"/>
                  <a:pt x="11039" y="7321"/>
                </a:cubicBezTo>
                <a:cubicBezTo>
                  <a:pt x="11039" y="7310"/>
                  <a:pt x="11051" y="7310"/>
                  <a:pt x="11057" y="7298"/>
                </a:cubicBezTo>
                <a:cubicBezTo>
                  <a:pt x="11069" y="7292"/>
                  <a:pt x="11069" y="7286"/>
                  <a:pt x="11075" y="7274"/>
                </a:cubicBezTo>
                <a:cubicBezTo>
                  <a:pt x="11080" y="7268"/>
                  <a:pt x="11086" y="7262"/>
                  <a:pt x="11098" y="7256"/>
                </a:cubicBezTo>
                <a:cubicBezTo>
                  <a:pt x="11104" y="7250"/>
                  <a:pt x="11116" y="7250"/>
                  <a:pt x="11122" y="7250"/>
                </a:cubicBezTo>
                <a:cubicBezTo>
                  <a:pt x="11128" y="7244"/>
                  <a:pt x="11128" y="7232"/>
                  <a:pt x="11134" y="7227"/>
                </a:cubicBezTo>
                <a:cubicBezTo>
                  <a:pt x="11140" y="7215"/>
                  <a:pt x="11152" y="7215"/>
                  <a:pt x="11158" y="7203"/>
                </a:cubicBezTo>
                <a:cubicBezTo>
                  <a:pt x="11163" y="7197"/>
                  <a:pt x="11158" y="7185"/>
                  <a:pt x="11169" y="7179"/>
                </a:cubicBezTo>
                <a:cubicBezTo>
                  <a:pt x="11181" y="7167"/>
                  <a:pt x="11193" y="7161"/>
                  <a:pt x="11211" y="7155"/>
                </a:cubicBezTo>
                <a:cubicBezTo>
                  <a:pt x="11223" y="7155"/>
                  <a:pt x="11229" y="7155"/>
                  <a:pt x="11235" y="7150"/>
                </a:cubicBezTo>
                <a:cubicBezTo>
                  <a:pt x="11241" y="7150"/>
                  <a:pt x="11252" y="7155"/>
                  <a:pt x="11258" y="7150"/>
                </a:cubicBezTo>
                <a:cubicBezTo>
                  <a:pt x="11270" y="7150"/>
                  <a:pt x="11270" y="7138"/>
                  <a:pt x="11282" y="7132"/>
                </a:cubicBezTo>
                <a:cubicBezTo>
                  <a:pt x="11300" y="7126"/>
                  <a:pt x="11312" y="7120"/>
                  <a:pt x="11329" y="7108"/>
                </a:cubicBezTo>
                <a:cubicBezTo>
                  <a:pt x="11341" y="7090"/>
                  <a:pt x="11353" y="7078"/>
                  <a:pt x="11353" y="7061"/>
                </a:cubicBezTo>
                <a:cubicBezTo>
                  <a:pt x="11359" y="7043"/>
                  <a:pt x="11353" y="7031"/>
                  <a:pt x="11353" y="7013"/>
                </a:cubicBezTo>
                <a:cubicBezTo>
                  <a:pt x="11353" y="7007"/>
                  <a:pt x="11359" y="7001"/>
                  <a:pt x="11359" y="6989"/>
                </a:cubicBezTo>
                <a:cubicBezTo>
                  <a:pt x="11359" y="6960"/>
                  <a:pt x="11359" y="6960"/>
                  <a:pt x="11359" y="6960"/>
                </a:cubicBezTo>
                <a:cubicBezTo>
                  <a:pt x="11359" y="6942"/>
                  <a:pt x="11365" y="6936"/>
                  <a:pt x="11359" y="6924"/>
                </a:cubicBezTo>
                <a:cubicBezTo>
                  <a:pt x="11359" y="6912"/>
                  <a:pt x="11347" y="6906"/>
                  <a:pt x="11347" y="6901"/>
                </a:cubicBezTo>
                <a:cubicBezTo>
                  <a:pt x="11347" y="6765"/>
                  <a:pt x="11347" y="6765"/>
                  <a:pt x="11347" y="6765"/>
                </a:cubicBezTo>
                <a:cubicBezTo>
                  <a:pt x="11341" y="6759"/>
                  <a:pt x="11335" y="6753"/>
                  <a:pt x="11329" y="6747"/>
                </a:cubicBezTo>
                <a:cubicBezTo>
                  <a:pt x="11312" y="6724"/>
                  <a:pt x="11306" y="6700"/>
                  <a:pt x="11294" y="6670"/>
                </a:cubicBezTo>
                <a:cubicBezTo>
                  <a:pt x="11294" y="6658"/>
                  <a:pt x="11306" y="6647"/>
                  <a:pt x="11306" y="6629"/>
                </a:cubicBezTo>
                <a:cubicBezTo>
                  <a:pt x="11306" y="6617"/>
                  <a:pt x="11300" y="6611"/>
                  <a:pt x="11300" y="6605"/>
                </a:cubicBezTo>
                <a:cubicBezTo>
                  <a:pt x="11300" y="6593"/>
                  <a:pt x="11306" y="6587"/>
                  <a:pt x="11306" y="6581"/>
                </a:cubicBezTo>
                <a:cubicBezTo>
                  <a:pt x="11306" y="6575"/>
                  <a:pt x="11294" y="6569"/>
                  <a:pt x="11294" y="6558"/>
                </a:cubicBezTo>
                <a:cubicBezTo>
                  <a:pt x="11294" y="6552"/>
                  <a:pt x="11282" y="6546"/>
                  <a:pt x="11282" y="6534"/>
                </a:cubicBezTo>
                <a:cubicBezTo>
                  <a:pt x="11282" y="6522"/>
                  <a:pt x="11282" y="6522"/>
                  <a:pt x="11282" y="6522"/>
                </a:cubicBezTo>
                <a:cubicBezTo>
                  <a:pt x="11282" y="6510"/>
                  <a:pt x="11282" y="6498"/>
                  <a:pt x="11288" y="6492"/>
                </a:cubicBezTo>
                <a:cubicBezTo>
                  <a:pt x="11288" y="6480"/>
                  <a:pt x="11288" y="6475"/>
                  <a:pt x="11288" y="6469"/>
                </a:cubicBezTo>
                <a:cubicBezTo>
                  <a:pt x="11288" y="6457"/>
                  <a:pt x="11306" y="6457"/>
                  <a:pt x="11312" y="6451"/>
                </a:cubicBezTo>
                <a:cubicBezTo>
                  <a:pt x="11329" y="6421"/>
                  <a:pt x="11353" y="6409"/>
                  <a:pt x="11365" y="6380"/>
                </a:cubicBezTo>
                <a:cubicBezTo>
                  <a:pt x="11371" y="6374"/>
                  <a:pt x="11371" y="6368"/>
                  <a:pt x="11371" y="6356"/>
                </a:cubicBezTo>
                <a:cubicBezTo>
                  <a:pt x="11377" y="6350"/>
                  <a:pt x="11389" y="6344"/>
                  <a:pt x="11389" y="6338"/>
                </a:cubicBezTo>
                <a:cubicBezTo>
                  <a:pt x="11395" y="6326"/>
                  <a:pt x="11395" y="6320"/>
                  <a:pt x="11395" y="6315"/>
                </a:cubicBezTo>
                <a:cubicBezTo>
                  <a:pt x="11401" y="6297"/>
                  <a:pt x="11407" y="6285"/>
                  <a:pt x="11418" y="6267"/>
                </a:cubicBezTo>
                <a:cubicBezTo>
                  <a:pt x="11424" y="6261"/>
                  <a:pt x="11436" y="6255"/>
                  <a:pt x="11442" y="6249"/>
                </a:cubicBezTo>
                <a:cubicBezTo>
                  <a:pt x="11448" y="6243"/>
                  <a:pt x="11460" y="6237"/>
                  <a:pt x="11466" y="6231"/>
                </a:cubicBezTo>
                <a:cubicBezTo>
                  <a:pt x="11472" y="6226"/>
                  <a:pt x="11478" y="6220"/>
                  <a:pt x="11484" y="6208"/>
                </a:cubicBezTo>
                <a:cubicBezTo>
                  <a:pt x="11495" y="6196"/>
                  <a:pt x="11507" y="6184"/>
                  <a:pt x="11525" y="6172"/>
                </a:cubicBezTo>
                <a:cubicBezTo>
                  <a:pt x="11537" y="6160"/>
                  <a:pt x="11543" y="6154"/>
                  <a:pt x="11549" y="6149"/>
                </a:cubicBezTo>
                <a:cubicBezTo>
                  <a:pt x="11561" y="6137"/>
                  <a:pt x="11561" y="6131"/>
                  <a:pt x="11573" y="6125"/>
                </a:cubicBezTo>
                <a:cubicBezTo>
                  <a:pt x="11590" y="6113"/>
                  <a:pt x="11602" y="6107"/>
                  <a:pt x="11620" y="6095"/>
                </a:cubicBezTo>
                <a:cubicBezTo>
                  <a:pt x="11626" y="6089"/>
                  <a:pt x="11626" y="6077"/>
                  <a:pt x="11632" y="6071"/>
                </a:cubicBezTo>
                <a:cubicBezTo>
                  <a:pt x="11638" y="6065"/>
                  <a:pt x="11644" y="6065"/>
                  <a:pt x="11656" y="6054"/>
                </a:cubicBezTo>
                <a:cubicBezTo>
                  <a:pt x="11656" y="6048"/>
                  <a:pt x="11656" y="6036"/>
                  <a:pt x="11656" y="6036"/>
                </a:cubicBezTo>
                <a:cubicBezTo>
                  <a:pt x="11661" y="6030"/>
                  <a:pt x="11673" y="6030"/>
                  <a:pt x="11679" y="6030"/>
                </a:cubicBezTo>
                <a:cubicBezTo>
                  <a:pt x="11691" y="6024"/>
                  <a:pt x="11697" y="6012"/>
                  <a:pt x="11703" y="6012"/>
                </a:cubicBezTo>
                <a:cubicBezTo>
                  <a:pt x="11715" y="6006"/>
                  <a:pt x="11721" y="6000"/>
                  <a:pt x="11727" y="5994"/>
                </a:cubicBezTo>
                <a:cubicBezTo>
                  <a:pt x="11733" y="5988"/>
                  <a:pt x="11745" y="5988"/>
                  <a:pt x="11750" y="5983"/>
                </a:cubicBezTo>
                <a:cubicBezTo>
                  <a:pt x="11756" y="5976"/>
                  <a:pt x="11762" y="5965"/>
                  <a:pt x="11768" y="5959"/>
                </a:cubicBezTo>
                <a:cubicBezTo>
                  <a:pt x="11780" y="5935"/>
                  <a:pt x="11774" y="5917"/>
                  <a:pt x="11786" y="5888"/>
                </a:cubicBezTo>
                <a:cubicBezTo>
                  <a:pt x="11786" y="5882"/>
                  <a:pt x="11804" y="5882"/>
                  <a:pt x="11810" y="5876"/>
                </a:cubicBezTo>
                <a:cubicBezTo>
                  <a:pt x="11816" y="5864"/>
                  <a:pt x="11822" y="5858"/>
                  <a:pt x="11827" y="5852"/>
                </a:cubicBezTo>
                <a:cubicBezTo>
                  <a:pt x="11839" y="5846"/>
                  <a:pt x="11851" y="5840"/>
                  <a:pt x="11857" y="5834"/>
                </a:cubicBezTo>
                <a:cubicBezTo>
                  <a:pt x="11869" y="5828"/>
                  <a:pt x="11869" y="5817"/>
                  <a:pt x="11875" y="5810"/>
                </a:cubicBezTo>
                <a:cubicBezTo>
                  <a:pt x="11881" y="5805"/>
                  <a:pt x="11887" y="5799"/>
                  <a:pt x="11893" y="5787"/>
                </a:cubicBezTo>
                <a:cubicBezTo>
                  <a:pt x="11899" y="5769"/>
                  <a:pt x="11899" y="5757"/>
                  <a:pt x="11899" y="5739"/>
                </a:cubicBezTo>
                <a:cubicBezTo>
                  <a:pt x="11899" y="5728"/>
                  <a:pt x="11899" y="5716"/>
                  <a:pt x="11899" y="5698"/>
                </a:cubicBezTo>
                <a:cubicBezTo>
                  <a:pt x="11899" y="5668"/>
                  <a:pt x="11916" y="5651"/>
                  <a:pt x="11916" y="5621"/>
                </a:cubicBezTo>
                <a:cubicBezTo>
                  <a:pt x="11916" y="5573"/>
                  <a:pt x="11916" y="5573"/>
                  <a:pt x="11916" y="5573"/>
                </a:cubicBezTo>
                <a:cubicBezTo>
                  <a:pt x="11905" y="5573"/>
                  <a:pt x="11893" y="5573"/>
                  <a:pt x="11881" y="5573"/>
                </a:cubicBezTo>
                <a:cubicBezTo>
                  <a:pt x="11869" y="5573"/>
                  <a:pt x="11851" y="5573"/>
                  <a:pt x="11839" y="5573"/>
                </a:cubicBezTo>
                <a:cubicBezTo>
                  <a:pt x="11834" y="5579"/>
                  <a:pt x="11827" y="5591"/>
                  <a:pt x="11816" y="5591"/>
                </a:cubicBezTo>
                <a:cubicBezTo>
                  <a:pt x="11792" y="5609"/>
                  <a:pt x="11774" y="5627"/>
                  <a:pt x="11739" y="5627"/>
                </a:cubicBezTo>
                <a:cubicBezTo>
                  <a:pt x="11721" y="5627"/>
                  <a:pt x="11715" y="5615"/>
                  <a:pt x="11697" y="5615"/>
                </a:cubicBezTo>
                <a:cubicBezTo>
                  <a:pt x="11673" y="5615"/>
                  <a:pt x="11673" y="5615"/>
                  <a:pt x="11673" y="5615"/>
                </a:cubicBezTo>
                <a:cubicBezTo>
                  <a:pt x="11656" y="5615"/>
                  <a:pt x="11650" y="5621"/>
                  <a:pt x="11632" y="5621"/>
                </a:cubicBezTo>
                <a:cubicBezTo>
                  <a:pt x="11614" y="5621"/>
                  <a:pt x="11602" y="5621"/>
                  <a:pt x="11584" y="5621"/>
                </a:cubicBezTo>
                <a:cubicBezTo>
                  <a:pt x="11579" y="5621"/>
                  <a:pt x="11561" y="5615"/>
                  <a:pt x="11549" y="5609"/>
                </a:cubicBezTo>
                <a:cubicBezTo>
                  <a:pt x="11537" y="5585"/>
                  <a:pt x="11537" y="5585"/>
                  <a:pt x="11537" y="5585"/>
                </a:cubicBezTo>
                <a:cubicBezTo>
                  <a:pt x="11537" y="5579"/>
                  <a:pt x="11525" y="5573"/>
                  <a:pt x="11519" y="5567"/>
                </a:cubicBezTo>
                <a:cubicBezTo>
                  <a:pt x="11519" y="5556"/>
                  <a:pt x="11525" y="5550"/>
                  <a:pt x="11519" y="5544"/>
                </a:cubicBezTo>
                <a:cubicBezTo>
                  <a:pt x="11519" y="5532"/>
                  <a:pt x="11501" y="5538"/>
                  <a:pt x="11501" y="5532"/>
                </a:cubicBezTo>
                <a:cubicBezTo>
                  <a:pt x="11490" y="5508"/>
                  <a:pt x="11490" y="5508"/>
                  <a:pt x="11490" y="5508"/>
                </a:cubicBezTo>
                <a:cubicBezTo>
                  <a:pt x="11484" y="5502"/>
                  <a:pt x="11490" y="5490"/>
                  <a:pt x="11490" y="5485"/>
                </a:cubicBezTo>
                <a:cubicBezTo>
                  <a:pt x="11484" y="5478"/>
                  <a:pt x="11472" y="5473"/>
                  <a:pt x="11466" y="5467"/>
                </a:cubicBezTo>
                <a:cubicBezTo>
                  <a:pt x="11460" y="5467"/>
                  <a:pt x="11448" y="5473"/>
                  <a:pt x="11442" y="5467"/>
                </a:cubicBezTo>
                <a:cubicBezTo>
                  <a:pt x="11430" y="5461"/>
                  <a:pt x="11424" y="5455"/>
                  <a:pt x="11418" y="5443"/>
                </a:cubicBezTo>
                <a:cubicBezTo>
                  <a:pt x="11413" y="5437"/>
                  <a:pt x="11413" y="5431"/>
                  <a:pt x="11401" y="5419"/>
                </a:cubicBezTo>
                <a:cubicBezTo>
                  <a:pt x="11395" y="5419"/>
                  <a:pt x="11389" y="5419"/>
                  <a:pt x="11377" y="5413"/>
                </a:cubicBezTo>
                <a:cubicBezTo>
                  <a:pt x="11371" y="5401"/>
                  <a:pt x="11371" y="5390"/>
                  <a:pt x="11359" y="5390"/>
                </a:cubicBezTo>
                <a:cubicBezTo>
                  <a:pt x="11353" y="5384"/>
                  <a:pt x="11347" y="5378"/>
                  <a:pt x="11341" y="5378"/>
                </a:cubicBezTo>
                <a:cubicBezTo>
                  <a:pt x="11329" y="5372"/>
                  <a:pt x="11324" y="5378"/>
                  <a:pt x="11318" y="5378"/>
                </a:cubicBezTo>
                <a:cubicBezTo>
                  <a:pt x="11306" y="5372"/>
                  <a:pt x="11300" y="5366"/>
                  <a:pt x="11294" y="5360"/>
                </a:cubicBezTo>
                <a:cubicBezTo>
                  <a:pt x="11276" y="5348"/>
                  <a:pt x="11276" y="5330"/>
                  <a:pt x="11270" y="5312"/>
                </a:cubicBezTo>
                <a:cubicBezTo>
                  <a:pt x="11270" y="5307"/>
                  <a:pt x="11264" y="5301"/>
                  <a:pt x="11264" y="5289"/>
                </a:cubicBezTo>
                <a:cubicBezTo>
                  <a:pt x="11264" y="5277"/>
                  <a:pt x="11264" y="5259"/>
                  <a:pt x="11258" y="5247"/>
                </a:cubicBezTo>
                <a:cubicBezTo>
                  <a:pt x="11252" y="5235"/>
                  <a:pt x="11241" y="5235"/>
                  <a:pt x="11235" y="5230"/>
                </a:cubicBezTo>
                <a:cubicBezTo>
                  <a:pt x="11223" y="5212"/>
                  <a:pt x="11211" y="5200"/>
                  <a:pt x="11199" y="5182"/>
                </a:cubicBezTo>
                <a:cubicBezTo>
                  <a:pt x="11199" y="5170"/>
                  <a:pt x="11187" y="5170"/>
                  <a:pt x="11187" y="5158"/>
                </a:cubicBezTo>
                <a:cubicBezTo>
                  <a:pt x="11187" y="5152"/>
                  <a:pt x="11193" y="5146"/>
                  <a:pt x="11193" y="5135"/>
                </a:cubicBezTo>
                <a:cubicBezTo>
                  <a:pt x="11193" y="5111"/>
                  <a:pt x="11193" y="5111"/>
                  <a:pt x="11193" y="5111"/>
                </a:cubicBezTo>
                <a:cubicBezTo>
                  <a:pt x="11193" y="5099"/>
                  <a:pt x="11193" y="5081"/>
                  <a:pt x="11187" y="5069"/>
                </a:cubicBezTo>
                <a:cubicBezTo>
                  <a:pt x="11181" y="5058"/>
                  <a:pt x="11169" y="5058"/>
                  <a:pt x="11169" y="5046"/>
                </a:cubicBezTo>
                <a:cubicBezTo>
                  <a:pt x="11158" y="5028"/>
                  <a:pt x="11158" y="5016"/>
                  <a:pt x="11146" y="4998"/>
                </a:cubicBezTo>
                <a:cubicBezTo>
                  <a:pt x="11140" y="4992"/>
                  <a:pt x="11140" y="4986"/>
                  <a:pt x="11134" y="4975"/>
                </a:cubicBezTo>
                <a:cubicBezTo>
                  <a:pt x="11128" y="4969"/>
                  <a:pt x="11116" y="4975"/>
                  <a:pt x="11110" y="4963"/>
                </a:cubicBezTo>
                <a:cubicBezTo>
                  <a:pt x="11104" y="4957"/>
                  <a:pt x="11104" y="4951"/>
                  <a:pt x="11098" y="4945"/>
                </a:cubicBezTo>
                <a:cubicBezTo>
                  <a:pt x="11098" y="4933"/>
                  <a:pt x="11098" y="4927"/>
                  <a:pt x="11098" y="4921"/>
                </a:cubicBezTo>
                <a:cubicBezTo>
                  <a:pt x="11098" y="4903"/>
                  <a:pt x="11104" y="4892"/>
                  <a:pt x="11098" y="4874"/>
                </a:cubicBezTo>
                <a:cubicBezTo>
                  <a:pt x="11098" y="4868"/>
                  <a:pt x="11092" y="4856"/>
                  <a:pt x="11092" y="4850"/>
                </a:cubicBezTo>
                <a:cubicBezTo>
                  <a:pt x="11092" y="4844"/>
                  <a:pt x="11080" y="4838"/>
                  <a:pt x="11075" y="4826"/>
                </a:cubicBezTo>
                <a:cubicBezTo>
                  <a:pt x="11063" y="4809"/>
                  <a:pt x="11045" y="4803"/>
                  <a:pt x="11039" y="4785"/>
                </a:cubicBezTo>
                <a:cubicBezTo>
                  <a:pt x="11033" y="4773"/>
                  <a:pt x="11027" y="4767"/>
                  <a:pt x="11027" y="4761"/>
                </a:cubicBezTo>
                <a:cubicBezTo>
                  <a:pt x="11021" y="4743"/>
                  <a:pt x="11027" y="4731"/>
                  <a:pt x="11027" y="4714"/>
                </a:cubicBezTo>
                <a:cubicBezTo>
                  <a:pt x="11021" y="4696"/>
                  <a:pt x="11009" y="4684"/>
                  <a:pt x="11003" y="4666"/>
                </a:cubicBezTo>
                <a:cubicBezTo>
                  <a:pt x="10997" y="4660"/>
                  <a:pt x="10991" y="4654"/>
                  <a:pt x="10986" y="4648"/>
                </a:cubicBezTo>
                <a:cubicBezTo>
                  <a:pt x="10980" y="4637"/>
                  <a:pt x="10974" y="4631"/>
                  <a:pt x="10968" y="4625"/>
                </a:cubicBezTo>
                <a:cubicBezTo>
                  <a:pt x="10962" y="4613"/>
                  <a:pt x="10950" y="4613"/>
                  <a:pt x="10944" y="4607"/>
                </a:cubicBezTo>
                <a:cubicBezTo>
                  <a:pt x="10938" y="4601"/>
                  <a:pt x="10926" y="4560"/>
                  <a:pt x="10920" y="4554"/>
                </a:cubicBezTo>
                <a:close/>
                <a:moveTo>
                  <a:pt x="5117" y="8922"/>
                </a:moveTo>
                <a:lnTo>
                  <a:pt x="5117" y="8922"/>
                </a:lnTo>
                <a:cubicBezTo>
                  <a:pt x="5111" y="8922"/>
                  <a:pt x="5111" y="8922"/>
                  <a:pt x="5105" y="8922"/>
                </a:cubicBezTo>
                <a:cubicBezTo>
                  <a:pt x="5099" y="8916"/>
                  <a:pt x="5093" y="8916"/>
                  <a:pt x="5093" y="8916"/>
                </a:cubicBezTo>
                <a:cubicBezTo>
                  <a:pt x="5093" y="8910"/>
                  <a:pt x="5093" y="8905"/>
                  <a:pt x="5093" y="8905"/>
                </a:cubicBezTo>
                <a:cubicBezTo>
                  <a:pt x="5093" y="8899"/>
                  <a:pt x="5093" y="8893"/>
                  <a:pt x="5093" y="8893"/>
                </a:cubicBezTo>
                <a:cubicBezTo>
                  <a:pt x="5087" y="8887"/>
                  <a:pt x="5087" y="8887"/>
                  <a:pt x="5081" y="8887"/>
                </a:cubicBezTo>
                <a:cubicBezTo>
                  <a:pt x="5075" y="8887"/>
                  <a:pt x="5075" y="8887"/>
                  <a:pt x="5069" y="8887"/>
                </a:cubicBezTo>
                <a:cubicBezTo>
                  <a:pt x="5069" y="8922"/>
                  <a:pt x="5069" y="8922"/>
                  <a:pt x="5069" y="8922"/>
                </a:cubicBezTo>
                <a:cubicBezTo>
                  <a:pt x="5057" y="8922"/>
                  <a:pt x="5052" y="8922"/>
                  <a:pt x="5046" y="8928"/>
                </a:cubicBezTo>
                <a:cubicBezTo>
                  <a:pt x="5040" y="8934"/>
                  <a:pt x="5040" y="8940"/>
                  <a:pt x="5040" y="8940"/>
                </a:cubicBezTo>
                <a:cubicBezTo>
                  <a:pt x="5034" y="8946"/>
                  <a:pt x="5028" y="8946"/>
                  <a:pt x="5028" y="8952"/>
                </a:cubicBezTo>
                <a:cubicBezTo>
                  <a:pt x="5028" y="8964"/>
                  <a:pt x="5040" y="8976"/>
                  <a:pt x="5052" y="8976"/>
                </a:cubicBezTo>
                <a:cubicBezTo>
                  <a:pt x="5057" y="8976"/>
                  <a:pt x="5063" y="8970"/>
                  <a:pt x="5063" y="8970"/>
                </a:cubicBezTo>
                <a:cubicBezTo>
                  <a:pt x="5069" y="8970"/>
                  <a:pt x="5075" y="8976"/>
                  <a:pt x="5075" y="8976"/>
                </a:cubicBezTo>
                <a:cubicBezTo>
                  <a:pt x="5081" y="8976"/>
                  <a:pt x="5087" y="8976"/>
                  <a:pt x="5087" y="8976"/>
                </a:cubicBezTo>
                <a:cubicBezTo>
                  <a:pt x="5093" y="8976"/>
                  <a:pt x="5093" y="8982"/>
                  <a:pt x="5099" y="8987"/>
                </a:cubicBezTo>
                <a:cubicBezTo>
                  <a:pt x="5093" y="8987"/>
                  <a:pt x="5093" y="8993"/>
                  <a:pt x="5093" y="8999"/>
                </a:cubicBezTo>
                <a:cubicBezTo>
                  <a:pt x="5093" y="9005"/>
                  <a:pt x="5081" y="9005"/>
                  <a:pt x="5081" y="9011"/>
                </a:cubicBezTo>
                <a:cubicBezTo>
                  <a:pt x="5081" y="9017"/>
                  <a:pt x="5087" y="9017"/>
                  <a:pt x="5087" y="9023"/>
                </a:cubicBezTo>
                <a:cubicBezTo>
                  <a:pt x="5087" y="9023"/>
                  <a:pt x="5087" y="9029"/>
                  <a:pt x="5087" y="9035"/>
                </a:cubicBezTo>
                <a:cubicBezTo>
                  <a:pt x="5099" y="9035"/>
                  <a:pt x="5111" y="9029"/>
                  <a:pt x="5117" y="9035"/>
                </a:cubicBezTo>
                <a:cubicBezTo>
                  <a:pt x="5129" y="9041"/>
                  <a:pt x="5135" y="9041"/>
                  <a:pt x="5140" y="9047"/>
                </a:cubicBezTo>
                <a:cubicBezTo>
                  <a:pt x="5140" y="9053"/>
                  <a:pt x="5135" y="9053"/>
                  <a:pt x="5135" y="9059"/>
                </a:cubicBezTo>
                <a:cubicBezTo>
                  <a:pt x="5135" y="9065"/>
                  <a:pt x="5135" y="9065"/>
                  <a:pt x="5135" y="9071"/>
                </a:cubicBezTo>
                <a:cubicBezTo>
                  <a:pt x="5129" y="9071"/>
                  <a:pt x="5123" y="9071"/>
                  <a:pt x="5111" y="9071"/>
                </a:cubicBezTo>
                <a:lnTo>
                  <a:pt x="5105" y="9071"/>
                </a:lnTo>
                <a:cubicBezTo>
                  <a:pt x="5093" y="9071"/>
                  <a:pt x="5087" y="9076"/>
                  <a:pt x="5081" y="9076"/>
                </a:cubicBezTo>
                <a:cubicBezTo>
                  <a:pt x="5069" y="9076"/>
                  <a:pt x="5063" y="9076"/>
                  <a:pt x="5057" y="9076"/>
                </a:cubicBezTo>
                <a:cubicBezTo>
                  <a:pt x="5052" y="9076"/>
                  <a:pt x="5052" y="9082"/>
                  <a:pt x="5046" y="9088"/>
                </a:cubicBezTo>
                <a:cubicBezTo>
                  <a:pt x="5040" y="9088"/>
                  <a:pt x="5034" y="9094"/>
                  <a:pt x="5034" y="9100"/>
                </a:cubicBezTo>
                <a:cubicBezTo>
                  <a:pt x="5034" y="9106"/>
                  <a:pt x="5034" y="9106"/>
                  <a:pt x="5034" y="9106"/>
                </a:cubicBezTo>
                <a:cubicBezTo>
                  <a:pt x="5034" y="9106"/>
                  <a:pt x="5040" y="9112"/>
                  <a:pt x="5040" y="9118"/>
                </a:cubicBezTo>
                <a:lnTo>
                  <a:pt x="5040" y="9124"/>
                </a:lnTo>
                <a:cubicBezTo>
                  <a:pt x="5040" y="9130"/>
                  <a:pt x="5040" y="9136"/>
                  <a:pt x="5040" y="9136"/>
                </a:cubicBezTo>
                <a:cubicBezTo>
                  <a:pt x="5040" y="9142"/>
                  <a:pt x="5052" y="9142"/>
                  <a:pt x="5052" y="9142"/>
                </a:cubicBezTo>
                <a:cubicBezTo>
                  <a:pt x="5052" y="9148"/>
                  <a:pt x="5057" y="9153"/>
                  <a:pt x="5057" y="9160"/>
                </a:cubicBezTo>
                <a:cubicBezTo>
                  <a:pt x="5057" y="9165"/>
                  <a:pt x="5057" y="9165"/>
                  <a:pt x="5057" y="9165"/>
                </a:cubicBezTo>
                <a:cubicBezTo>
                  <a:pt x="5057" y="9171"/>
                  <a:pt x="5052" y="9171"/>
                  <a:pt x="5052" y="9177"/>
                </a:cubicBezTo>
                <a:cubicBezTo>
                  <a:pt x="5052" y="9183"/>
                  <a:pt x="5046" y="9183"/>
                  <a:pt x="5046" y="9189"/>
                </a:cubicBezTo>
                <a:cubicBezTo>
                  <a:pt x="5046" y="9201"/>
                  <a:pt x="5057" y="9201"/>
                  <a:pt x="5063" y="9207"/>
                </a:cubicBezTo>
                <a:cubicBezTo>
                  <a:pt x="5069" y="9219"/>
                  <a:pt x="5075" y="9225"/>
                  <a:pt x="5075" y="9231"/>
                </a:cubicBezTo>
                <a:cubicBezTo>
                  <a:pt x="5075" y="9237"/>
                  <a:pt x="5063" y="9231"/>
                  <a:pt x="5063" y="9237"/>
                </a:cubicBezTo>
                <a:cubicBezTo>
                  <a:pt x="5063" y="9242"/>
                  <a:pt x="5063" y="9248"/>
                  <a:pt x="5063" y="9248"/>
                </a:cubicBezTo>
                <a:cubicBezTo>
                  <a:pt x="5069" y="9254"/>
                  <a:pt x="5075" y="9254"/>
                  <a:pt x="5075" y="9254"/>
                </a:cubicBezTo>
                <a:cubicBezTo>
                  <a:pt x="5081" y="9260"/>
                  <a:pt x="5087" y="9260"/>
                  <a:pt x="5087" y="9260"/>
                </a:cubicBezTo>
                <a:cubicBezTo>
                  <a:pt x="5093" y="9260"/>
                  <a:pt x="5087" y="9266"/>
                  <a:pt x="5087" y="9272"/>
                </a:cubicBezTo>
                <a:cubicBezTo>
                  <a:pt x="5063" y="9284"/>
                  <a:pt x="5063" y="9284"/>
                  <a:pt x="5063" y="9284"/>
                </a:cubicBezTo>
                <a:cubicBezTo>
                  <a:pt x="5069" y="9296"/>
                  <a:pt x="5069" y="9296"/>
                  <a:pt x="5069" y="9296"/>
                </a:cubicBezTo>
                <a:cubicBezTo>
                  <a:pt x="5075" y="9296"/>
                  <a:pt x="5075" y="9296"/>
                  <a:pt x="5081" y="9296"/>
                </a:cubicBezTo>
                <a:cubicBezTo>
                  <a:pt x="5105" y="9296"/>
                  <a:pt x="5105" y="9296"/>
                  <a:pt x="5105" y="9296"/>
                </a:cubicBezTo>
                <a:cubicBezTo>
                  <a:pt x="5111" y="9296"/>
                  <a:pt x="5111" y="9296"/>
                  <a:pt x="5117" y="9296"/>
                </a:cubicBezTo>
                <a:cubicBezTo>
                  <a:pt x="5117" y="9302"/>
                  <a:pt x="5117" y="9308"/>
                  <a:pt x="5111" y="9314"/>
                </a:cubicBezTo>
                <a:cubicBezTo>
                  <a:pt x="5105" y="9319"/>
                  <a:pt x="5099" y="9319"/>
                  <a:pt x="5093" y="9326"/>
                </a:cubicBezTo>
                <a:cubicBezTo>
                  <a:pt x="5099" y="9331"/>
                  <a:pt x="5099" y="9337"/>
                  <a:pt x="5111" y="9343"/>
                </a:cubicBezTo>
                <a:cubicBezTo>
                  <a:pt x="5117" y="9343"/>
                  <a:pt x="5117" y="9343"/>
                  <a:pt x="5123" y="9343"/>
                </a:cubicBezTo>
                <a:cubicBezTo>
                  <a:pt x="5129" y="9343"/>
                  <a:pt x="5129" y="9343"/>
                  <a:pt x="5135" y="9343"/>
                </a:cubicBezTo>
                <a:cubicBezTo>
                  <a:pt x="5135" y="9343"/>
                  <a:pt x="5129" y="9349"/>
                  <a:pt x="5135" y="9349"/>
                </a:cubicBezTo>
                <a:cubicBezTo>
                  <a:pt x="5123" y="9361"/>
                  <a:pt x="5123" y="9361"/>
                  <a:pt x="5123" y="9361"/>
                </a:cubicBezTo>
                <a:cubicBezTo>
                  <a:pt x="5123" y="9367"/>
                  <a:pt x="5129" y="9367"/>
                  <a:pt x="5129" y="9373"/>
                </a:cubicBezTo>
                <a:cubicBezTo>
                  <a:pt x="5135" y="9379"/>
                  <a:pt x="5140" y="9373"/>
                  <a:pt x="5140" y="9379"/>
                </a:cubicBezTo>
                <a:cubicBezTo>
                  <a:pt x="5146" y="9385"/>
                  <a:pt x="5146" y="9391"/>
                  <a:pt x="5146" y="9397"/>
                </a:cubicBezTo>
                <a:cubicBezTo>
                  <a:pt x="5146" y="9397"/>
                  <a:pt x="5140" y="9403"/>
                  <a:pt x="5140" y="9408"/>
                </a:cubicBezTo>
                <a:cubicBezTo>
                  <a:pt x="5146" y="9408"/>
                  <a:pt x="5152" y="9414"/>
                  <a:pt x="5152" y="9414"/>
                </a:cubicBezTo>
                <a:cubicBezTo>
                  <a:pt x="5164" y="9420"/>
                  <a:pt x="5176" y="9420"/>
                  <a:pt x="5188" y="9426"/>
                </a:cubicBezTo>
                <a:cubicBezTo>
                  <a:pt x="5194" y="9432"/>
                  <a:pt x="5194" y="9432"/>
                  <a:pt x="5200" y="9438"/>
                </a:cubicBezTo>
                <a:cubicBezTo>
                  <a:pt x="5200" y="9438"/>
                  <a:pt x="5200" y="9444"/>
                  <a:pt x="5200" y="9450"/>
                </a:cubicBezTo>
                <a:cubicBezTo>
                  <a:pt x="5206" y="9450"/>
                  <a:pt x="5206" y="9456"/>
                  <a:pt x="5206" y="9462"/>
                </a:cubicBezTo>
                <a:cubicBezTo>
                  <a:pt x="5206" y="9462"/>
                  <a:pt x="5212" y="9462"/>
                  <a:pt x="5218" y="9468"/>
                </a:cubicBezTo>
                <a:cubicBezTo>
                  <a:pt x="5224" y="9468"/>
                  <a:pt x="5229" y="9468"/>
                  <a:pt x="5229" y="9474"/>
                </a:cubicBezTo>
                <a:cubicBezTo>
                  <a:pt x="5229" y="9480"/>
                  <a:pt x="5229" y="9480"/>
                  <a:pt x="5229" y="9485"/>
                </a:cubicBezTo>
                <a:cubicBezTo>
                  <a:pt x="5229" y="9492"/>
                  <a:pt x="5229" y="9497"/>
                  <a:pt x="5229" y="9503"/>
                </a:cubicBezTo>
                <a:cubicBezTo>
                  <a:pt x="5241" y="9503"/>
                  <a:pt x="5247" y="9503"/>
                  <a:pt x="5253" y="9503"/>
                </a:cubicBezTo>
                <a:cubicBezTo>
                  <a:pt x="5259" y="9503"/>
                  <a:pt x="5259" y="9503"/>
                  <a:pt x="5265" y="9503"/>
                </a:cubicBezTo>
                <a:cubicBezTo>
                  <a:pt x="5271" y="9509"/>
                  <a:pt x="5271" y="9509"/>
                  <a:pt x="5277" y="9509"/>
                </a:cubicBezTo>
                <a:cubicBezTo>
                  <a:pt x="5277" y="9509"/>
                  <a:pt x="5277" y="9515"/>
                  <a:pt x="5277" y="9521"/>
                </a:cubicBezTo>
                <a:cubicBezTo>
                  <a:pt x="5283" y="9527"/>
                  <a:pt x="5289" y="9539"/>
                  <a:pt x="5295" y="9539"/>
                </a:cubicBezTo>
                <a:cubicBezTo>
                  <a:pt x="5306" y="9545"/>
                  <a:pt x="5312" y="9539"/>
                  <a:pt x="5318" y="9539"/>
                </a:cubicBezTo>
                <a:cubicBezTo>
                  <a:pt x="5324" y="9539"/>
                  <a:pt x="5324" y="9545"/>
                  <a:pt x="5330" y="9545"/>
                </a:cubicBezTo>
                <a:cubicBezTo>
                  <a:pt x="5336" y="9545"/>
                  <a:pt x="5336" y="9551"/>
                  <a:pt x="5342" y="9551"/>
                </a:cubicBezTo>
                <a:cubicBezTo>
                  <a:pt x="5348" y="9551"/>
                  <a:pt x="5348" y="9551"/>
                  <a:pt x="5354" y="9551"/>
                </a:cubicBezTo>
                <a:cubicBezTo>
                  <a:pt x="5360" y="9551"/>
                  <a:pt x="5360" y="9557"/>
                  <a:pt x="5366" y="9563"/>
                </a:cubicBezTo>
                <a:cubicBezTo>
                  <a:pt x="5372" y="9563"/>
                  <a:pt x="5378" y="9557"/>
                  <a:pt x="5390" y="9563"/>
                </a:cubicBezTo>
                <a:cubicBezTo>
                  <a:pt x="5401" y="9563"/>
                  <a:pt x="5401" y="9563"/>
                  <a:pt x="5401" y="9563"/>
                </a:cubicBezTo>
                <a:cubicBezTo>
                  <a:pt x="5401" y="9563"/>
                  <a:pt x="5407" y="9569"/>
                  <a:pt x="5413" y="9569"/>
                </a:cubicBezTo>
                <a:cubicBezTo>
                  <a:pt x="5413" y="9569"/>
                  <a:pt x="5419" y="9574"/>
                  <a:pt x="5425" y="9574"/>
                </a:cubicBezTo>
                <a:cubicBezTo>
                  <a:pt x="5514" y="9574"/>
                  <a:pt x="5514" y="9574"/>
                  <a:pt x="5514" y="9574"/>
                </a:cubicBezTo>
                <a:cubicBezTo>
                  <a:pt x="5520" y="9574"/>
                  <a:pt x="5520" y="9574"/>
                  <a:pt x="5526" y="9574"/>
                </a:cubicBezTo>
                <a:cubicBezTo>
                  <a:pt x="5532" y="9574"/>
                  <a:pt x="5532" y="9574"/>
                  <a:pt x="5538" y="9569"/>
                </a:cubicBezTo>
                <a:cubicBezTo>
                  <a:pt x="5544" y="9569"/>
                  <a:pt x="5538" y="9563"/>
                  <a:pt x="5544" y="9557"/>
                </a:cubicBezTo>
                <a:cubicBezTo>
                  <a:pt x="5544" y="9551"/>
                  <a:pt x="5550" y="9551"/>
                  <a:pt x="5556" y="9545"/>
                </a:cubicBezTo>
                <a:cubicBezTo>
                  <a:pt x="5556" y="9545"/>
                  <a:pt x="5561" y="9551"/>
                  <a:pt x="5573" y="9551"/>
                </a:cubicBezTo>
                <a:cubicBezTo>
                  <a:pt x="5579" y="9551"/>
                  <a:pt x="5585" y="9551"/>
                  <a:pt x="5591" y="9545"/>
                </a:cubicBezTo>
                <a:cubicBezTo>
                  <a:pt x="5591" y="9539"/>
                  <a:pt x="5591" y="9533"/>
                  <a:pt x="5585" y="9527"/>
                </a:cubicBezTo>
                <a:cubicBezTo>
                  <a:pt x="5585" y="9521"/>
                  <a:pt x="5579" y="9527"/>
                  <a:pt x="5573" y="9527"/>
                </a:cubicBezTo>
                <a:cubicBezTo>
                  <a:pt x="5567" y="9521"/>
                  <a:pt x="5561" y="9515"/>
                  <a:pt x="5550" y="9515"/>
                </a:cubicBezTo>
                <a:cubicBezTo>
                  <a:pt x="5550" y="9515"/>
                  <a:pt x="5544" y="9515"/>
                  <a:pt x="5538" y="9515"/>
                </a:cubicBezTo>
                <a:cubicBezTo>
                  <a:pt x="5538" y="9515"/>
                  <a:pt x="5532" y="9509"/>
                  <a:pt x="5526" y="9509"/>
                </a:cubicBezTo>
                <a:cubicBezTo>
                  <a:pt x="5520" y="9509"/>
                  <a:pt x="5514" y="9509"/>
                  <a:pt x="5502" y="9509"/>
                </a:cubicBezTo>
                <a:cubicBezTo>
                  <a:pt x="5496" y="9509"/>
                  <a:pt x="5496" y="9509"/>
                  <a:pt x="5490" y="9509"/>
                </a:cubicBezTo>
                <a:cubicBezTo>
                  <a:pt x="5490" y="9485"/>
                  <a:pt x="5490" y="9485"/>
                  <a:pt x="5490" y="9485"/>
                </a:cubicBezTo>
                <a:cubicBezTo>
                  <a:pt x="5484" y="9485"/>
                  <a:pt x="5479" y="9485"/>
                  <a:pt x="5467" y="9485"/>
                </a:cubicBezTo>
                <a:cubicBezTo>
                  <a:pt x="5461" y="9485"/>
                  <a:pt x="5461" y="9485"/>
                  <a:pt x="5455" y="9485"/>
                </a:cubicBezTo>
                <a:cubicBezTo>
                  <a:pt x="5455" y="9480"/>
                  <a:pt x="5449" y="9480"/>
                  <a:pt x="5443" y="9474"/>
                </a:cubicBezTo>
                <a:cubicBezTo>
                  <a:pt x="5443" y="9468"/>
                  <a:pt x="5443" y="9468"/>
                  <a:pt x="5443" y="9462"/>
                </a:cubicBezTo>
                <a:cubicBezTo>
                  <a:pt x="5437" y="9450"/>
                  <a:pt x="5437" y="9444"/>
                  <a:pt x="5437" y="9438"/>
                </a:cubicBezTo>
                <a:cubicBezTo>
                  <a:pt x="5437" y="9432"/>
                  <a:pt x="5437" y="9432"/>
                  <a:pt x="5437" y="9426"/>
                </a:cubicBezTo>
                <a:cubicBezTo>
                  <a:pt x="5437" y="9420"/>
                  <a:pt x="5437" y="9420"/>
                  <a:pt x="5437" y="9414"/>
                </a:cubicBezTo>
                <a:cubicBezTo>
                  <a:pt x="5437" y="9408"/>
                  <a:pt x="5425" y="9408"/>
                  <a:pt x="5425" y="9408"/>
                </a:cubicBezTo>
                <a:cubicBezTo>
                  <a:pt x="5425" y="9403"/>
                  <a:pt x="5419" y="9397"/>
                  <a:pt x="5419" y="9397"/>
                </a:cubicBezTo>
                <a:cubicBezTo>
                  <a:pt x="5419" y="9391"/>
                  <a:pt x="5419" y="9385"/>
                  <a:pt x="5419" y="9385"/>
                </a:cubicBezTo>
                <a:cubicBezTo>
                  <a:pt x="5419" y="9373"/>
                  <a:pt x="5419" y="9373"/>
                  <a:pt x="5419" y="9373"/>
                </a:cubicBezTo>
                <a:cubicBezTo>
                  <a:pt x="5419" y="9367"/>
                  <a:pt x="5413" y="9367"/>
                  <a:pt x="5413" y="9361"/>
                </a:cubicBezTo>
                <a:cubicBezTo>
                  <a:pt x="5413" y="9355"/>
                  <a:pt x="5413" y="9343"/>
                  <a:pt x="5413" y="9337"/>
                </a:cubicBezTo>
                <a:cubicBezTo>
                  <a:pt x="5413" y="9331"/>
                  <a:pt x="5413" y="9331"/>
                  <a:pt x="5413" y="9326"/>
                </a:cubicBezTo>
                <a:cubicBezTo>
                  <a:pt x="5407" y="9319"/>
                  <a:pt x="5407" y="9319"/>
                  <a:pt x="5407" y="9314"/>
                </a:cubicBezTo>
                <a:cubicBezTo>
                  <a:pt x="5401" y="9308"/>
                  <a:pt x="5390" y="9308"/>
                  <a:pt x="5390" y="9302"/>
                </a:cubicBezTo>
                <a:cubicBezTo>
                  <a:pt x="5390" y="9296"/>
                  <a:pt x="5395" y="9290"/>
                  <a:pt x="5395" y="9284"/>
                </a:cubicBezTo>
                <a:cubicBezTo>
                  <a:pt x="5395" y="9272"/>
                  <a:pt x="5395" y="9272"/>
                  <a:pt x="5395" y="9272"/>
                </a:cubicBezTo>
                <a:cubicBezTo>
                  <a:pt x="5395" y="9266"/>
                  <a:pt x="5390" y="9266"/>
                  <a:pt x="5390" y="9260"/>
                </a:cubicBezTo>
                <a:cubicBezTo>
                  <a:pt x="5390" y="9225"/>
                  <a:pt x="5390" y="9225"/>
                  <a:pt x="5390" y="9225"/>
                </a:cubicBezTo>
                <a:cubicBezTo>
                  <a:pt x="5390" y="9213"/>
                  <a:pt x="5395" y="9207"/>
                  <a:pt x="5395" y="9195"/>
                </a:cubicBezTo>
                <a:cubicBezTo>
                  <a:pt x="5449" y="9195"/>
                  <a:pt x="5449" y="9195"/>
                  <a:pt x="5449" y="9195"/>
                </a:cubicBezTo>
                <a:cubicBezTo>
                  <a:pt x="5449" y="9189"/>
                  <a:pt x="5449" y="9183"/>
                  <a:pt x="5449" y="9177"/>
                </a:cubicBezTo>
                <a:cubicBezTo>
                  <a:pt x="5449" y="9171"/>
                  <a:pt x="5449" y="9171"/>
                  <a:pt x="5449" y="9165"/>
                </a:cubicBezTo>
                <a:cubicBezTo>
                  <a:pt x="5449" y="9160"/>
                  <a:pt x="5449" y="9153"/>
                  <a:pt x="5449" y="9142"/>
                </a:cubicBezTo>
                <a:cubicBezTo>
                  <a:pt x="5455" y="9136"/>
                  <a:pt x="5455" y="9136"/>
                  <a:pt x="5461" y="9130"/>
                </a:cubicBezTo>
                <a:cubicBezTo>
                  <a:pt x="5461" y="9130"/>
                  <a:pt x="5467" y="9130"/>
                  <a:pt x="5472" y="9130"/>
                </a:cubicBezTo>
                <a:cubicBezTo>
                  <a:pt x="5479" y="9130"/>
                  <a:pt x="5484" y="9130"/>
                  <a:pt x="5496" y="9124"/>
                </a:cubicBezTo>
                <a:lnTo>
                  <a:pt x="5502" y="9118"/>
                </a:lnTo>
                <a:cubicBezTo>
                  <a:pt x="5514" y="9100"/>
                  <a:pt x="5514" y="9088"/>
                  <a:pt x="5520" y="9071"/>
                </a:cubicBezTo>
                <a:cubicBezTo>
                  <a:pt x="5520" y="9065"/>
                  <a:pt x="5526" y="9059"/>
                  <a:pt x="5526" y="9059"/>
                </a:cubicBezTo>
                <a:cubicBezTo>
                  <a:pt x="5526" y="9053"/>
                  <a:pt x="5532" y="9053"/>
                  <a:pt x="5532" y="9047"/>
                </a:cubicBezTo>
                <a:cubicBezTo>
                  <a:pt x="5538" y="9041"/>
                  <a:pt x="5538" y="9041"/>
                  <a:pt x="5544" y="9041"/>
                </a:cubicBezTo>
                <a:cubicBezTo>
                  <a:pt x="5550" y="9041"/>
                  <a:pt x="5550" y="9035"/>
                  <a:pt x="5556" y="9035"/>
                </a:cubicBezTo>
                <a:cubicBezTo>
                  <a:pt x="5561" y="9029"/>
                  <a:pt x="5561" y="9035"/>
                  <a:pt x="5567" y="9035"/>
                </a:cubicBezTo>
                <a:cubicBezTo>
                  <a:pt x="5573" y="9029"/>
                  <a:pt x="5573" y="9023"/>
                  <a:pt x="5573" y="9023"/>
                </a:cubicBezTo>
                <a:cubicBezTo>
                  <a:pt x="5573" y="8999"/>
                  <a:pt x="5573" y="8999"/>
                  <a:pt x="5573" y="8999"/>
                </a:cubicBezTo>
                <a:cubicBezTo>
                  <a:pt x="5567" y="8999"/>
                  <a:pt x="5561" y="8993"/>
                  <a:pt x="5556" y="8993"/>
                </a:cubicBezTo>
                <a:cubicBezTo>
                  <a:pt x="5544" y="8993"/>
                  <a:pt x="5538" y="8999"/>
                  <a:pt x="5532" y="8993"/>
                </a:cubicBezTo>
                <a:cubicBezTo>
                  <a:pt x="5526" y="8993"/>
                  <a:pt x="5520" y="8993"/>
                  <a:pt x="5520" y="8987"/>
                </a:cubicBezTo>
                <a:cubicBezTo>
                  <a:pt x="5514" y="8987"/>
                  <a:pt x="5520" y="8982"/>
                  <a:pt x="5514" y="8976"/>
                </a:cubicBezTo>
                <a:cubicBezTo>
                  <a:pt x="5514" y="8976"/>
                  <a:pt x="5508" y="8970"/>
                  <a:pt x="5502" y="8964"/>
                </a:cubicBezTo>
                <a:lnTo>
                  <a:pt x="5496" y="8964"/>
                </a:lnTo>
                <a:cubicBezTo>
                  <a:pt x="5490" y="8964"/>
                  <a:pt x="5484" y="8958"/>
                  <a:pt x="5484" y="8958"/>
                </a:cubicBezTo>
                <a:cubicBezTo>
                  <a:pt x="5479" y="8952"/>
                  <a:pt x="5472" y="8946"/>
                  <a:pt x="5472" y="8946"/>
                </a:cubicBezTo>
                <a:cubicBezTo>
                  <a:pt x="5467" y="8940"/>
                  <a:pt x="5461" y="8940"/>
                  <a:pt x="5461" y="8934"/>
                </a:cubicBezTo>
                <a:cubicBezTo>
                  <a:pt x="5461" y="8922"/>
                  <a:pt x="5461" y="8916"/>
                  <a:pt x="5461" y="8910"/>
                </a:cubicBezTo>
                <a:cubicBezTo>
                  <a:pt x="5461" y="8899"/>
                  <a:pt x="5461" y="8899"/>
                  <a:pt x="5461" y="8899"/>
                </a:cubicBezTo>
                <a:cubicBezTo>
                  <a:pt x="5461" y="8893"/>
                  <a:pt x="5461" y="8893"/>
                  <a:pt x="5467" y="8887"/>
                </a:cubicBezTo>
                <a:cubicBezTo>
                  <a:pt x="5467" y="8881"/>
                  <a:pt x="5472" y="8881"/>
                  <a:pt x="5479" y="8875"/>
                </a:cubicBezTo>
                <a:cubicBezTo>
                  <a:pt x="5484" y="8863"/>
                  <a:pt x="5496" y="8857"/>
                  <a:pt x="5514" y="8857"/>
                </a:cubicBezTo>
                <a:cubicBezTo>
                  <a:pt x="5579" y="8857"/>
                  <a:pt x="5579" y="8857"/>
                  <a:pt x="5579" y="8857"/>
                </a:cubicBezTo>
                <a:cubicBezTo>
                  <a:pt x="5579" y="8792"/>
                  <a:pt x="5579" y="8792"/>
                  <a:pt x="5579" y="8792"/>
                </a:cubicBezTo>
                <a:cubicBezTo>
                  <a:pt x="5579" y="8786"/>
                  <a:pt x="5579" y="8786"/>
                  <a:pt x="5579" y="8780"/>
                </a:cubicBezTo>
                <a:cubicBezTo>
                  <a:pt x="5585" y="8774"/>
                  <a:pt x="5591" y="8774"/>
                  <a:pt x="5591" y="8774"/>
                </a:cubicBezTo>
                <a:cubicBezTo>
                  <a:pt x="5597" y="8762"/>
                  <a:pt x="5603" y="8756"/>
                  <a:pt x="5603" y="8750"/>
                </a:cubicBezTo>
                <a:cubicBezTo>
                  <a:pt x="5609" y="8744"/>
                  <a:pt x="5609" y="8744"/>
                  <a:pt x="5609" y="8739"/>
                </a:cubicBezTo>
                <a:cubicBezTo>
                  <a:pt x="5609" y="8733"/>
                  <a:pt x="5609" y="8733"/>
                  <a:pt x="5609" y="8727"/>
                </a:cubicBezTo>
                <a:cubicBezTo>
                  <a:pt x="5609" y="8721"/>
                  <a:pt x="5609" y="8721"/>
                  <a:pt x="5609" y="8715"/>
                </a:cubicBezTo>
                <a:cubicBezTo>
                  <a:pt x="5609" y="8709"/>
                  <a:pt x="5609" y="8709"/>
                  <a:pt x="5609" y="8703"/>
                </a:cubicBezTo>
                <a:cubicBezTo>
                  <a:pt x="5609" y="8697"/>
                  <a:pt x="5615" y="8691"/>
                  <a:pt x="5621" y="8691"/>
                </a:cubicBezTo>
                <a:cubicBezTo>
                  <a:pt x="5633" y="8691"/>
                  <a:pt x="5638" y="8697"/>
                  <a:pt x="5650" y="8697"/>
                </a:cubicBezTo>
                <a:cubicBezTo>
                  <a:pt x="5656" y="8697"/>
                  <a:pt x="5662" y="8697"/>
                  <a:pt x="5668" y="8691"/>
                </a:cubicBezTo>
                <a:cubicBezTo>
                  <a:pt x="5674" y="8691"/>
                  <a:pt x="5680" y="8685"/>
                  <a:pt x="5680" y="8679"/>
                </a:cubicBezTo>
                <a:cubicBezTo>
                  <a:pt x="5680" y="8679"/>
                  <a:pt x="5680" y="8673"/>
                  <a:pt x="5680" y="8667"/>
                </a:cubicBezTo>
                <a:cubicBezTo>
                  <a:pt x="5680" y="8655"/>
                  <a:pt x="5680" y="8655"/>
                  <a:pt x="5680" y="8655"/>
                </a:cubicBezTo>
                <a:lnTo>
                  <a:pt x="5674" y="8650"/>
                </a:lnTo>
                <a:cubicBezTo>
                  <a:pt x="5668" y="8650"/>
                  <a:pt x="5668" y="8644"/>
                  <a:pt x="5662" y="8650"/>
                </a:cubicBezTo>
                <a:cubicBezTo>
                  <a:pt x="5656" y="8650"/>
                  <a:pt x="5656" y="8650"/>
                  <a:pt x="5650" y="8655"/>
                </a:cubicBezTo>
                <a:cubicBezTo>
                  <a:pt x="5645" y="8655"/>
                  <a:pt x="5645" y="8661"/>
                  <a:pt x="5638" y="8661"/>
                </a:cubicBezTo>
                <a:cubicBezTo>
                  <a:pt x="5633" y="8667"/>
                  <a:pt x="5633" y="8661"/>
                  <a:pt x="5627" y="8661"/>
                </a:cubicBezTo>
                <a:cubicBezTo>
                  <a:pt x="5627" y="8661"/>
                  <a:pt x="5609" y="8661"/>
                  <a:pt x="5609" y="8655"/>
                </a:cubicBezTo>
                <a:cubicBezTo>
                  <a:pt x="5603" y="8650"/>
                  <a:pt x="5609" y="8644"/>
                  <a:pt x="5609" y="8632"/>
                </a:cubicBezTo>
                <a:cubicBezTo>
                  <a:pt x="5609" y="8626"/>
                  <a:pt x="5603" y="8620"/>
                  <a:pt x="5603" y="8608"/>
                </a:cubicBezTo>
                <a:lnTo>
                  <a:pt x="5603" y="8602"/>
                </a:lnTo>
                <a:cubicBezTo>
                  <a:pt x="5603" y="8567"/>
                  <a:pt x="5603" y="8567"/>
                  <a:pt x="5603" y="8567"/>
                </a:cubicBezTo>
                <a:cubicBezTo>
                  <a:pt x="5621" y="8567"/>
                  <a:pt x="5621" y="8567"/>
                  <a:pt x="5621" y="8567"/>
                </a:cubicBezTo>
                <a:cubicBezTo>
                  <a:pt x="5633" y="8567"/>
                  <a:pt x="5638" y="8572"/>
                  <a:pt x="5645" y="8572"/>
                </a:cubicBezTo>
                <a:cubicBezTo>
                  <a:pt x="5656" y="8578"/>
                  <a:pt x="5656" y="8590"/>
                  <a:pt x="5668" y="8590"/>
                </a:cubicBezTo>
                <a:cubicBezTo>
                  <a:pt x="5739" y="8590"/>
                  <a:pt x="5739" y="8590"/>
                  <a:pt x="5739" y="8590"/>
                </a:cubicBezTo>
                <a:cubicBezTo>
                  <a:pt x="5739" y="8584"/>
                  <a:pt x="5745" y="8584"/>
                  <a:pt x="5745" y="8578"/>
                </a:cubicBezTo>
                <a:cubicBezTo>
                  <a:pt x="5745" y="8572"/>
                  <a:pt x="5739" y="8572"/>
                  <a:pt x="5733" y="8567"/>
                </a:cubicBezTo>
                <a:cubicBezTo>
                  <a:pt x="5733" y="8555"/>
                  <a:pt x="5733" y="8555"/>
                  <a:pt x="5733" y="8555"/>
                </a:cubicBezTo>
                <a:cubicBezTo>
                  <a:pt x="5733" y="8555"/>
                  <a:pt x="5733" y="8549"/>
                  <a:pt x="5733" y="8543"/>
                </a:cubicBezTo>
                <a:cubicBezTo>
                  <a:pt x="5739" y="8543"/>
                  <a:pt x="5739" y="8537"/>
                  <a:pt x="5739" y="8537"/>
                </a:cubicBezTo>
                <a:cubicBezTo>
                  <a:pt x="5745" y="8531"/>
                  <a:pt x="5751" y="8531"/>
                  <a:pt x="5751" y="8531"/>
                </a:cubicBezTo>
                <a:cubicBezTo>
                  <a:pt x="5757" y="8525"/>
                  <a:pt x="5751" y="8519"/>
                  <a:pt x="5751" y="8519"/>
                </a:cubicBezTo>
                <a:cubicBezTo>
                  <a:pt x="5751" y="8513"/>
                  <a:pt x="5751" y="8507"/>
                  <a:pt x="5751" y="8507"/>
                </a:cubicBezTo>
                <a:cubicBezTo>
                  <a:pt x="5751" y="8495"/>
                  <a:pt x="5745" y="8489"/>
                  <a:pt x="5745" y="8484"/>
                </a:cubicBezTo>
                <a:cubicBezTo>
                  <a:pt x="5745" y="8478"/>
                  <a:pt x="5739" y="8478"/>
                  <a:pt x="5739" y="8472"/>
                </a:cubicBezTo>
                <a:cubicBezTo>
                  <a:pt x="5739" y="8448"/>
                  <a:pt x="5739" y="8448"/>
                  <a:pt x="5739" y="8448"/>
                </a:cubicBezTo>
                <a:cubicBezTo>
                  <a:pt x="5793" y="8448"/>
                  <a:pt x="5793" y="8448"/>
                  <a:pt x="5793" y="8448"/>
                </a:cubicBezTo>
                <a:cubicBezTo>
                  <a:pt x="5799" y="8448"/>
                  <a:pt x="5804" y="8442"/>
                  <a:pt x="5804" y="8442"/>
                </a:cubicBezTo>
                <a:cubicBezTo>
                  <a:pt x="5828" y="8442"/>
                  <a:pt x="5828" y="8442"/>
                  <a:pt x="5828" y="8442"/>
                </a:cubicBezTo>
                <a:cubicBezTo>
                  <a:pt x="5840" y="8442"/>
                  <a:pt x="5846" y="8442"/>
                  <a:pt x="5852" y="8442"/>
                </a:cubicBezTo>
                <a:cubicBezTo>
                  <a:pt x="5864" y="8436"/>
                  <a:pt x="5864" y="8430"/>
                  <a:pt x="5876" y="8430"/>
                </a:cubicBezTo>
                <a:cubicBezTo>
                  <a:pt x="5929" y="8430"/>
                  <a:pt x="5929" y="8430"/>
                  <a:pt x="5929" y="8430"/>
                </a:cubicBezTo>
                <a:cubicBezTo>
                  <a:pt x="5941" y="8430"/>
                  <a:pt x="5947" y="8442"/>
                  <a:pt x="5953" y="8442"/>
                </a:cubicBezTo>
                <a:cubicBezTo>
                  <a:pt x="5959" y="8442"/>
                  <a:pt x="5965" y="8436"/>
                  <a:pt x="5965" y="8430"/>
                </a:cubicBezTo>
                <a:cubicBezTo>
                  <a:pt x="5970" y="8430"/>
                  <a:pt x="5970" y="8424"/>
                  <a:pt x="5970" y="8418"/>
                </a:cubicBezTo>
                <a:cubicBezTo>
                  <a:pt x="5970" y="8418"/>
                  <a:pt x="5970" y="8412"/>
                  <a:pt x="5970" y="8406"/>
                </a:cubicBezTo>
                <a:cubicBezTo>
                  <a:pt x="5977" y="8401"/>
                  <a:pt x="5977" y="8401"/>
                  <a:pt x="5982" y="8395"/>
                </a:cubicBezTo>
                <a:cubicBezTo>
                  <a:pt x="5988" y="8389"/>
                  <a:pt x="5988" y="8383"/>
                  <a:pt x="5994" y="8377"/>
                </a:cubicBezTo>
                <a:cubicBezTo>
                  <a:pt x="6000" y="8371"/>
                  <a:pt x="6006" y="8371"/>
                  <a:pt x="6012" y="8365"/>
                </a:cubicBezTo>
                <a:cubicBezTo>
                  <a:pt x="6018" y="8359"/>
                  <a:pt x="6024" y="8359"/>
                  <a:pt x="6030" y="8353"/>
                </a:cubicBezTo>
                <a:cubicBezTo>
                  <a:pt x="6036" y="8347"/>
                  <a:pt x="6036" y="8341"/>
                  <a:pt x="6042" y="8341"/>
                </a:cubicBezTo>
                <a:cubicBezTo>
                  <a:pt x="6042" y="8335"/>
                  <a:pt x="6048" y="8335"/>
                  <a:pt x="6048" y="8329"/>
                </a:cubicBezTo>
                <a:cubicBezTo>
                  <a:pt x="6054" y="8317"/>
                  <a:pt x="6054" y="8317"/>
                  <a:pt x="6054" y="8317"/>
                </a:cubicBezTo>
                <a:cubicBezTo>
                  <a:pt x="6059" y="8312"/>
                  <a:pt x="6059" y="8312"/>
                  <a:pt x="6059" y="8306"/>
                </a:cubicBezTo>
                <a:cubicBezTo>
                  <a:pt x="6059" y="8270"/>
                  <a:pt x="6059" y="8270"/>
                  <a:pt x="6059" y="8270"/>
                </a:cubicBezTo>
                <a:cubicBezTo>
                  <a:pt x="6048" y="8270"/>
                  <a:pt x="6048" y="8270"/>
                  <a:pt x="6048" y="8270"/>
                </a:cubicBezTo>
                <a:cubicBezTo>
                  <a:pt x="6048" y="8270"/>
                  <a:pt x="6042" y="8270"/>
                  <a:pt x="6036" y="8270"/>
                </a:cubicBezTo>
                <a:cubicBezTo>
                  <a:pt x="6036" y="8246"/>
                  <a:pt x="6036" y="8246"/>
                  <a:pt x="6036" y="8246"/>
                </a:cubicBezTo>
                <a:cubicBezTo>
                  <a:pt x="6036" y="8240"/>
                  <a:pt x="6042" y="8240"/>
                  <a:pt x="6036" y="8235"/>
                </a:cubicBezTo>
                <a:cubicBezTo>
                  <a:pt x="6036" y="8229"/>
                  <a:pt x="6036" y="8229"/>
                  <a:pt x="6036" y="8223"/>
                </a:cubicBezTo>
                <a:cubicBezTo>
                  <a:pt x="6036" y="8217"/>
                  <a:pt x="6030" y="8217"/>
                  <a:pt x="6024" y="8217"/>
                </a:cubicBezTo>
                <a:cubicBezTo>
                  <a:pt x="6018" y="8211"/>
                  <a:pt x="6012" y="8211"/>
                  <a:pt x="6012" y="8205"/>
                </a:cubicBezTo>
                <a:cubicBezTo>
                  <a:pt x="6000" y="8199"/>
                  <a:pt x="5994" y="8193"/>
                  <a:pt x="5988" y="8187"/>
                </a:cubicBezTo>
                <a:cubicBezTo>
                  <a:pt x="5982" y="8181"/>
                  <a:pt x="5977" y="8181"/>
                  <a:pt x="5977" y="8181"/>
                </a:cubicBezTo>
                <a:cubicBezTo>
                  <a:pt x="5970" y="8175"/>
                  <a:pt x="5970" y="8175"/>
                  <a:pt x="5965" y="8169"/>
                </a:cubicBezTo>
                <a:cubicBezTo>
                  <a:pt x="5965" y="8163"/>
                  <a:pt x="5965" y="8163"/>
                  <a:pt x="5965" y="8157"/>
                </a:cubicBezTo>
                <a:cubicBezTo>
                  <a:pt x="6012" y="8157"/>
                  <a:pt x="6012" y="8157"/>
                  <a:pt x="6012" y="8157"/>
                </a:cubicBezTo>
                <a:cubicBezTo>
                  <a:pt x="6024" y="8157"/>
                  <a:pt x="6030" y="8157"/>
                  <a:pt x="6036" y="8163"/>
                </a:cubicBezTo>
                <a:cubicBezTo>
                  <a:pt x="6048" y="8169"/>
                  <a:pt x="6054" y="8175"/>
                  <a:pt x="6059" y="8181"/>
                </a:cubicBezTo>
                <a:cubicBezTo>
                  <a:pt x="6065" y="8181"/>
                  <a:pt x="6065" y="8187"/>
                  <a:pt x="6071" y="8187"/>
                </a:cubicBezTo>
                <a:cubicBezTo>
                  <a:pt x="6077" y="8187"/>
                  <a:pt x="6083" y="8187"/>
                  <a:pt x="6083" y="8187"/>
                </a:cubicBezTo>
                <a:cubicBezTo>
                  <a:pt x="6095" y="8193"/>
                  <a:pt x="6107" y="8193"/>
                  <a:pt x="6119" y="8193"/>
                </a:cubicBezTo>
                <a:cubicBezTo>
                  <a:pt x="6125" y="8193"/>
                  <a:pt x="6125" y="8193"/>
                  <a:pt x="6131" y="8193"/>
                </a:cubicBezTo>
                <a:cubicBezTo>
                  <a:pt x="6136" y="8193"/>
                  <a:pt x="6136" y="8187"/>
                  <a:pt x="6143" y="8181"/>
                </a:cubicBezTo>
                <a:cubicBezTo>
                  <a:pt x="6148" y="8181"/>
                  <a:pt x="6154" y="8181"/>
                  <a:pt x="6166" y="8181"/>
                </a:cubicBezTo>
                <a:cubicBezTo>
                  <a:pt x="6172" y="8181"/>
                  <a:pt x="6178" y="8187"/>
                  <a:pt x="6184" y="8181"/>
                </a:cubicBezTo>
                <a:cubicBezTo>
                  <a:pt x="6190" y="8181"/>
                  <a:pt x="6196" y="8175"/>
                  <a:pt x="6196" y="8175"/>
                </a:cubicBezTo>
                <a:cubicBezTo>
                  <a:pt x="6202" y="8175"/>
                  <a:pt x="6208" y="8175"/>
                  <a:pt x="6208" y="8169"/>
                </a:cubicBezTo>
                <a:cubicBezTo>
                  <a:pt x="6214" y="8169"/>
                  <a:pt x="6214" y="8163"/>
                  <a:pt x="6220" y="8157"/>
                </a:cubicBezTo>
                <a:cubicBezTo>
                  <a:pt x="6225" y="8151"/>
                  <a:pt x="6225" y="8146"/>
                  <a:pt x="6231" y="8140"/>
                </a:cubicBezTo>
                <a:cubicBezTo>
                  <a:pt x="6231" y="8134"/>
                  <a:pt x="6231" y="8128"/>
                  <a:pt x="6237" y="8128"/>
                </a:cubicBezTo>
                <a:cubicBezTo>
                  <a:pt x="6237" y="8122"/>
                  <a:pt x="6243" y="8116"/>
                  <a:pt x="6249" y="8116"/>
                </a:cubicBezTo>
                <a:cubicBezTo>
                  <a:pt x="6249" y="8110"/>
                  <a:pt x="6255" y="8116"/>
                  <a:pt x="6255" y="8110"/>
                </a:cubicBezTo>
                <a:cubicBezTo>
                  <a:pt x="6261" y="8110"/>
                  <a:pt x="6267" y="8110"/>
                  <a:pt x="6273" y="8104"/>
                </a:cubicBezTo>
                <a:cubicBezTo>
                  <a:pt x="6273" y="8098"/>
                  <a:pt x="6279" y="8098"/>
                  <a:pt x="6279" y="8092"/>
                </a:cubicBezTo>
                <a:cubicBezTo>
                  <a:pt x="6279" y="8086"/>
                  <a:pt x="6285" y="8086"/>
                  <a:pt x="6285" y="8080"/>
                </a:cubicBezTo>
                <a:cubicBezTo>
                  <a:pt x="6285" y="8074"/>
                  <a:pt x="6285" y="8069"/>
                  <a:pt x="6285" y="8057"/>
                </a:cubicBezTo>
                <a:cubicBezTo>
                  <a:pt x="6291" y="8051"/>
                  <a:pt x="6297" y="8045"/>
                  <a:pt x="6303" y="8033"/>
                </a:cubicBezTo>
                <a:cubicBezTo>
                  <a:pt x="6309" y="8027"/>
                  <a:pt x="6314" y="8027"/>
                  <a:pt x="6314" y="8021"/>
                </a:cubicBezTo>
                <a:cubicBezTo>
                  <a:pt x="6314" y="8009"/>
                  <a:pt x="6314" y="8003"/>
                  <a:pt x="6314" y="7991"/>
                </a:cubicBezTo>
                <a:cubicBezTo>
                  <a:pt x="6314" y="7985"/>
                  <a:pt x="6314" y="7980"/>
                  <a:pt x="6314" y="7980"/>
                </a:cubicBezTo>
                <a:cubicBezTo>
                  <a:pt x="6314" y="7974"/>
                  <a:pt x="6314" y="7968"/>
                  <a:pt x="6314" y="7968"/>
                </a:cubicBezTo>
                <a:cubicBezTo>
                  <a:pt x="6314" y="7962"/>
                  <a:pt x="6320" y="7956"/>
                  <a:pt x="6320" y="7956"/>
                </a:cubicBezTo>
                <a:cubicBezTo>
                  <a:pt x="6326" y="7944"/>
                  <a:pt x="6332" y="7938"/>
                  <a:pt x="6338" y="7938"/>
                </a:cubicBezTo>
                <a:cubicBezTo>
                  <a:pt x="6344" y="7938"/>
                  <a:pt x="6350" y="7932"/>
                  <a:pt x="6350" y="7932"/>
                </a:cubicBezTo>
                <a:cubicBezTo>
                  <a:pt x="6356" y="7932"/>
                  <a:pt x="6356" y="7938"/>
                  <a:pt x="6362" y="7938"/>
                </a:cubicBezTo>
                <a:cubicBezTo>
                  <a:pt x="6362" y="7944"/>
                  <a:pt x="6362" y="7944"/>
                  <a:pt x="6356" y="7950"/>
                </a:cubicBezTo>
                <a:cubicBezTo>
                  <a:pt x="6356" y="7950"/>
                  <a:pt x="6356" y="7956"/>
                  <a:pt x="6356" y="7962"/>
                </a:cubicBezTo>
                <a:cubicBezTo>
                  <a:pt x="6356" y="7962"/>
                  <a:pt x="6350" y="7968"/>
                  <a:pt x="6350" y="7974"/>
                </a:cubicBezTo>
                <a:cubicBezTo>
                  <a:pt x="6350" y="7980"/>
                  <a:pt x="6356" y="7980"/>
                  <a:pt x="6356" y="7985"/>
                </a:cubicBezTo>
                <a:cubicBezTo>
                  <a:pt x="6368" y="7980"/>
                  <a:pt x="6374" y="7980"/>
                  <a:pt x="6380" y="7974"/>
                </a:cubicBezTo>
                <a:cubicBezTo>
                  <a:pt x="6386" y="7968"/>
                  <a:pt x="6386" y="7962"/>
                  <a:pt x="6386" y="7962"/>
                </a:cubicBezTo>
                <a:cubicBezTo>
                  <a:pt x="6391" y="7950"/>
                  <a:pt x="6391" y="7944"/>
                  <a:pt x="6397" y="7938"/>
                </a:cubicBezTo>
                <a:cubicBezTo>
                  <a:pt x="6397" y="7932"/>
                  <a:pt x="6403" y="7932"/>
                  <a:pt x="6403" y="7926"/>
                </a:cubicBezTo>
                <a:cubicBezTo>
                  <a:pt x="6409" y="7920"/>
                  <a:pt x="6409" y="7920"/>
                  <a:pt x="6415" y="7914"/>
                </a:cubicBezTo>
                <a:cubicBezTo>
                  <a:pt x="6415" y="7908"/>
                  <a:pt x="6421" y="7908"/>
                  <a:pt x="6421" y="7903"/>
                </a:cubicBezTo>
                <a:cubicBezTo>
                  <a:pt x="6421" y="7896"/>
                  <a:pt x="6427" y="7896"/>
                  <a:pt x="6427" y="7891"/>
                </a:cubicBezTo>
                <a:cubicBezTo>
                  <a:pt x="6433" y="7891"/>
                  <a:pt x="6433" y="7885"/>
                  <a:pt x="6433" y="7879"/>
                </a:cubicBezTo>
                <a:cubicBezTo>
                  <a:pt x="6433" y="7879"/>
                  <a:pt x="6439" y="7873"/>
                  <a:pt x="6439" y="7867"/>
                </a:cubicBezTo>
                <a:cubicBezTo>
                  <a:pt x="6439" y="7867"/>
                  <a:pt x="6439" y="7861"/>
                  <a:pt x="6439" y="7855"/>
                </a:cubicBezTo>
                <a:cubicBezTo>
                  <a:pt x="6439" y="7855"/>
                  <a:pt x="6439" y="7849"/>
                  <a:pt x="6445" y="7843"/>
                </a:cubicBezTo>
                <a:cubicBezTo>
                  <a:pt x="6445" y="7843"/>
                  <a:pt x="6445" y="7837"/>
                  <a:pt x="6451" y="7837"/>
                </a:cubicBezTo>
                <a:cubicBezTo>
                  <a:pt x="6457" y="7831"/>
                  <a:pt x="6463" y="7831"/>
                  <a:pt x="6463" y="7831"/>
                </a:cubicBezTo>
                <a:cubicBezTo>
                  <a:pt x="6469" y="7831"/>
                  <a:pt x="6469" y="7831"/>
                  <a:pt x="6475" y="7831"/>
                </a:cubicBezTo>
                <a:cubicBezTo>
                  <a:pt x="6480" y="7825"/>
                  <a:pt x="6480" y="7825"/>
                  <a:pt x="6486" y="7819"/>
                </a:cubicBezTo>
                <a:cubicBezTo>
                  <a:pt x="6492" y="7819"/>
                  <a:pt x="6492" y="7814"/>
                  <a:pt x="6498" y="7808"/>
                </a:cubicBezTo>
                <a:cubicBezTo>
                  <a:pt x="6498" y="7802"/>
                  <a:pt x="6504" y="7802"/>
                  <a:pt x="6504" y="7796"/>
                </a:cubicBezTo>
                <a:cubicBezTo>
                  <a:pt x="6504" y="7790"/>
                  <a:pt x="6504" y="7784"/>
                  <a:pt x="6504" y="7772"/>
                </a:cubicBezTo>
                <a:cubicBezTo>
                  <a:pt x="6504" y="7766"/>
                  <a:pt x="6504" y="7760"/>
                  <a:pt x="6504" y="7754"/>
                </a:cubicBezTo>
                <a:cubicBezTo>
                  <a:pt x="6504" y="7742"/>
                  <a:pt x="6498" y="7737"/>
                  <a:pt x="6492" y="7730"/>
                </a:cubicBezTo>
                <a:cubicBezTo>
                  <a:pt x="6492" y="7725"/>
                  <a:pt x="6492" y="7725"/>
                  <a:pt x="6492" y="7719"/>
                </a:cubicBezTo>
                <a:cubicBezTo>
                  <a:pt x="6492" y="7713"/>
                  <a:pt x="6492" y="7707"/>
                  <a:pt x="6492" y="7701"/>
                </a:cubicBezTo>
                <a:cubicBezTo>
                  <a:pt x="6492" y="7695"/>
                  <a:pt x="6492" y="7689"/>
                  <a:pt x="6492" y="7677"/>
                </a:cubicBezTo>
                <a:cubicBezTo>
                  <a:pt x="6492" y="7665"/>
                  <a:pt x="6486" y="7659"/>
                  <a:pt x="6492" y="7653"/>
                </a:cubicBezTo>
                <a:cubicBezTo>
                  <a:pt x="6492" y="7648"/>
                  <a:pt x="6498" y="7648"/>
                  <a:pt x="6498" y="7642"/>
                </a:cubicBezTo>
                <a:cubicBezTo>
                  <a:pt x="6498" y="7636"/>
                  <a:pt x="6504" y="7636"/>
                  <a:pt x="6510" y="7630"/>
                </a:cubicBezTo>
                <a:cubicBezTo>
                  <a:pt x="6516" y="7630"/>
                  <a:pt x="6516" y="7624"/>
                  <a:pt x="6522" y="7618"/>
                </a:cubicBezTo>
                <a:cubicBezTo>
                  <a:pt x="6528" y="7612"/>
                  <a:pt x="6534" y="7612"/>
                  <a:pt x="6546" y="7606"/>
                </a:cubicBezTo>
                <a:cubicBezTo>
                  <a:pt x="6546" y="7606"/>
                  <a:pt x="6552" y="7606"/>
                  <a:pt x="6558" y="7606"/>
                </a:cubicBezTo>
                <a:cubicBezTo>
                  <a:pt x="6558" y="7600"/>
                  <a:pt x="6558" y="7594"/>
                  <a:pt x="6563" y="7594"/>
                </a:cubicBezTo>
                <a:cubicBezTo>
                  <a:pt x="6563" y="7588"/>
                  <a:pt x="6569" y="7582"/>
                  <a:pt x="6569" y="7576"/>
                </a:cubicBezTo>
                <a:cubicBezTo>
                  <a:pt x="6575" y="7576"/>
                  <a:pt x="6575" y="7571"/>
                  <a:pt x="6581" y="7564"/>
                </a:cubicBezTo>
                <a:cubicBezTo>
                  <a:pt x="6581" y="7559"/>
                  <a:pt x="6587" y="7559"/>
                  <a:pt x="6587" y="7553"/>
                </a:cubicBezTo>
                <a:cubicBezTo>
                  <a:pt x="6593" y="7547"/>
                  <a:pt x="6599" y="7547"/>
                  <a:pt x="6599" y="7541"/>
                </a:cubicBezTo>
                <a:cubicBezTo>
                  <a:pt x="6605" y="7541"/>
                  <a:pt x="6605" y="7535"/>
                  <a:pt x="6611" y="7535"/>
                </a:cubicBezTo>
                <a:cubicBezTo>
                  <a:pt x="6670" y="7535"/>
                  <a:pt x="6670" y="7535"/>
                  <a:pt x="6670" y="7535"/>
                </a:cubicBezTo>
                <a:cubicBezTo>
                  <a:pt x="6676" y="7535"/>
                  <a:pt x="6682" y="7529"/>
                  <a:pt x="6694" y="7523"/>
                </a:cubicBezTo>
                <a:cubicBezTo>
                  <a:pt x="6694" y="7517"/>
                  <a:pt x="6700" y="7517"/>
                  <a:pt x="6706" y="7511"/>
                </a:cubicBezTo>
                <a:cubicBezTo>
                  <a:pt x="6706" y="7511"/>
                  <a:pt x="6706" y="7505"/>
                  <a:pt x="6712" y="7499"/>
                </a:cubicBezTo>
                <a:cubicBezTo>
                  <a:pt x="6712" y="7493"/>
                  <a:pt x="6718" y="7493"/>
                  <a:pt x="6718" y="7493"/>
                </a:cubicBezTo>
                <a:cubicBezTo>
                  <a:pt x="6860" y="7493"/>
                  <a:pt x="6860" y="7493"/>
                  <a:pt x="6860" y="7493"/>
                </a:cubicBezTo>
                <a:cubicBezTo>
                  <a:pt x="6860" y="7487"/>
                  <a:pt x="6860" y="7482"/>
                  <a:pt x="6866" y="7476"/>
                </a:cubicBezTo>
                <a:cubicBezTo>
                  <a:pt x="6866" y="7470"/>
                  <a:pt x="6860" y="7470"/>
                  <a:pt x="6866" y="7464"/>
                </a:cubicBezTo>
                <a:cubicBezTo>
                  <a:pt x="6866" y="7458"/>
                  <a:pt x="6872" y="7458"/>
                  <a:pt x="6872" y="7452"/>
                </a:cubicBezTo>
                <a:cubicBezTo>
                  <a:pt x="6878" y="7452"/>
                  <a:pt x="6884" y="7452"/>
                  <a:pt x="6884" y="7452"/>
                </a:cubicBezTo>
                <a:cubicBezTo>
                  <a:pt x="6890" y="7446"/>
                  <a:pt x="6890" y="7440"/>
                  <a:pt x="6890" y="7440"/>
                </a:cubicBezTo>
                <a:cubicBezTo>
                  <a:pt x="6901" y="7428"/>
                  <a:pt x="6901" y="7422"/>
                  <a:pt x="6907" y="7416"/>
                </a:cubicBezTo>
                <a:cubicBezTo>
                  <a:pt x="6913" y="7405"/>
                  <a:pt x="6919" y="7398"/>
                  <a:pt x="6925" y="7393"/>
                </a:cubicBezTo>
                <a:cubicBezTo>
                  <a:pt x="6925" y="7387"/>
                  <a:pt x="6919" y="7387"/>
                  <a:pt x="6925" y="7381"/>
                </a:cubicBezTo>
                <a:cubicBezTo>
                  <a:pt x="6925" y="7375"/>
                  <a:pt x="6925" y="7375"/>
                  <a:pt x="6931" y="7369"/>
                </a:cubicBezTo>
                <a:cubicBezTo>
                  <a:pt x="6937" y="7363"/>
                  <a:pt x="6949" y="7369"/>
                  <a:pt x="6955" y="7363"/>
                </a:cubicBezTo>
                <a:cubicBezTo>
                  <a:pt x="6961" y="7357"/>
                  <a:pt x="6961" y="7351"/>
                  <a:pt x="6961" y="7339"/>
                </a:cubicBezTo>
                <a:cubicBezTo>
                  <a:pt x="6961" y="7327"/>
                  <a:pt x="6961" y="7310"/>
                  <a:pt x="6967" y="7298"/>
                </a:cubicBezTo>
                <a:cubicBezTo>
                  <a:pt x="6973" y="7292"/>
                  <a:pt x="6973" y="7286"/>
                  <a:pt x="6973" y="7286"/>
                </a:cubicBezTo>
                <a:cubicBezTo>
                  <a:pt x="6979" y="7280"/>
                  <a:pt x="6979" y="7274"/>
                  <a:pt x="6979" y="7274"/>
                </a:cubicBezTo>
                <a:cubicBezTo>
                  <a:pt x="6984" y="7268"/>
                  <a:pt x="6990" y="7274"/>
                  <a:pt x="6990" y="7268"/>
                </a:cubicBezTo>
                <a:cubicBezTo>
                  <a:pt x="6996" y="7268"/>
                  <a:pt x="6996" y="7262"/>
                  <a:pt x="6996" y="7256"/>
                </a:cubicBezTo>
                <a:cubicBezTo>
                  <a:pt x="7002" y="7256"/>
                  <a:pt x="7002" y="7250"/>
                  <a:pt x="7002" y="7244"/>
                </a:cubicBezTo>
                <a:cubicBezTo>
                  <a:pt x="7002" y="7244"/>
                  <a:pt x="7002" y="7239"/>
                  <a:pt x="7002" y="7232"/>
                </a:cubicBezTo>
                <a:cubicBezTo>
                  <a:pt x="7002" y="7227"/>
                  <a:pt x="7008" y="7221"/>
                  <a:pt x="7008" y="7215"/>
                </a:cubicBezTo>
                <a:cubicBezTo>
                  <a:pt x="7008" y="7197"/>
                  <a:pt x="7002" y="7191"/>
                  <a:pt x="7008" y="7179"/>
                </a:cubicBezTo>
                <a:cubicBezTo>
                  <a:pt x="7008" y="7173"/>
                  <a:pt x="7008" y="7167"/>
                  <a:pt x="7008" y="7167"/>
                </a:cubicBezTo>
                <a:cubicBezTo>
                  <a:pt x="7008" y="7155"/>
                  <a:pt x="7008" y="7155"/>
                  <a:pt x="7008" y="7155"/>
                </a:cubicBezTo>
                <a:cubicBezTo>
                  <a:pt x="7008" y="7150"/>
                  <a:pt x="7014" y="7150"/>
                  <a:pt x="7014" y="7144"/>
                </a:cubicBezTo>
                <a:cubicBezTo>
                  <a:pt x="7020" y="7132"/>
                  <a:pt x="7020" y="7126"/>
                  <a:pt x="7026" y="7120"/>
                </a:cubicBezTo>
                <a:cubicBezTo>
                  <a:pt x="7026" y="7114"/>
                  <a:pt x="7026" y="7108"/>
                  <a:pt x="7026" y="7108"/>
                </a:cubicBezTo>
                <a:cubicBezTo>
                  <a:pt x="7032" y="7102"/>
                  <a:pt x="7032" y="7096"/>
                  <a:pt x="7032" y="7096"/>
                </a:cubicBezTo>
                <a:cubicBezTo>
                  <a:pt x="7032" y="7090"/>
                  <a:pt x="7032" y="7090"/>
                  <a:pt x="7032" y="7084"/>
                </a:cubicBezTo>
                <a:cubicBezTo>
                  <a:pt x="7038" y="7078"/>
                  <a:pt x="7032" y="7072"/>
                  <a:pt x="7032" y="7066"/>
                </a:cubicBezTo>
                <a:cubicBezTo>
                  <a:pt x="7032" y="7049"/>
                  <a:pt x="7032" y="7049"/>
                  <a:pt x="7032" y="7049"/>
                </a:cubicBezTo>
                <a:cubicBezTo>
                  <a:pt x="7032" y="7037"/>
                  <a:pt x="7026" y="7031"/>
                  <a:pt x="7026" y="7019"/>
                </a:cubicBezTo>
                <a:cubicBezTo>
                  <a:pt x="7026" y="6995"/>
                  <a:pt x="7026" y="6995"/>
                  <a:pt x="7026" y="6995"/>
                </a:cubicBezTo>
                <a:cubicBezTo>
                  <a:pt x="7026" y="6989"/>
                  <a:pt x="7026" y="6989"/>
                  <a:pt x="7026" y="6984"/>
                </a:cubicBezTo>
                <a:cubicBezTo>
                  <a:pt x="7026" y="6918"/>
                  <a:pt x="7026" y="6918"/>
                  <a:pt x="7026" y="6918"/>
                </a:cubicBezTo>
                <a:cubicBezTo>
                  <a:pt x="7032" y="6912"/>
                  <a:pt x="7032" y="6912"/>
                  <a:pt x="7038" y="6912"/>
                </a:cubicBezTo>
                <a:cubicBezTo>
                  <a:pt x="7044" y="6912"/>
                  <a:pt x="7044" y="6912"/>
                  <a:pt x="7050" y="6912"/>
                </a:cubicBezTo>
                <a:cubicBezTo>
                  <a:pt x="7056" y="6912"/>
                  <a:pt x="7056" y="6906"/>
                  <a:pt x="7061" y="6906"/>
                </a:cubicBezTo>
                <a:cubicBezTo>
                  <a:pt x="7068" y="6901"/>
                  <a:pt x="7068" y="6901"/>
                  <a:pt x="7073" y="6901"/>
                </a:cubicBezTo>
                <a:cubicBezTo>
                  <a:pt x="7085" y="6890"/>
                  <a:pt x="7091" y="6884"/>
                  <a:pt x="7097" y="6866"/>
                </a:cubicBezTo>
                <a:cubicBezTo>
                  <a:pt x="7097" y="6860"/>
                  <a:pt x="7097" y="6860"/>
                  <a:pt x="7103" y="6854"/>
                </a:cubicBezTo>
                <a:cubicBezTo>
                  <a:pt x="7103" y="6842"/>
                  <a:pt x="7103" y="6836"/>
                  <a:pt x="7109" y="6830"/>
                </a:cubicBezTo>
                <a:cubicBezTo>
                  <a:pt x="7109" y="6824"/>
                  <a:pt x="7115" y="6824"/>
                  <a:pt x="7115" y="6818"/>
                </a:cubicBezTo>
                <a:cubicBezTo>
                  <a:pt x="7121" y="6818"/>
                  <a:pt x="7127" y="6818"/>
                  <a:pt x="7127" y="6818"/>
                </a:cubicBezTo>
                <a:cubicBezTo>
                  <a:pt x="7133" y="6818"/>
                  <a:pt x="7139" y="6818"/>
                  <a:pt x="7139" y="6818"/>
                </a:cubicBezTo>
                <a:cubicBezTo>
                  <a:pt x="7150" y="6813"/>
                  <a:pt x="7150" y="6801"/>
                  <a:pt x="7162" y="6795"/>
                </a:cubicBezTo>
                <a:cubicBezTo>
                  <a:pt x="7168" y="6795"/>
                  <a:pt x="7174" y="6795"/>
                  <a:pt x="7174" y="6789"/>
                </a:cubicBezTo>
                <a:cubicBezTo>
                  <a:pt x="7180" y="6783"/>
                  <a:pt x="7180" y="6777"/>
                  <a:pt x="7186" y="6765"/>
                </a:cubicBezTo>
                <a:cubicBezTo>
                  <a:pt x="7198" y="6747"/>
                  <a:pt x="7204" y="6735"/>
                  <a:pt x="7210" y="6718"/>
                </a:cubicBezTo>
                <a:cubicBezTo>
                  <a:pt x="7216" y="6718"/>
                  <a:pt x="7216" y="6712"/>
                  <a:pt x="7216" y="6706"/>
                </a:cubicBezTo>
                <a:cubicBezTo>
                  <a:pt x="7216" y="6706"/>
                  <a:pt x="7222" y="6706"/>
                  <a:pt x="7227" y="6700"/>
                </a:cubicBezTo>
                <a:cubicBezTo>
                  <a:pt x="7227" y="6694"/>
                  <a:pt x="7234" y="6694"/>
                  <a:pt x="7239" y="6688"/>
                </a:cubicBezTo>
                <a:lnTo>
                  <a:pt x="7239" y="6682"/>
                </a:lnTo>
                <a:cubicBezTo>
                  <a:pt x="7245" y="6670"/>
                  <a:pt x="7245" y="6670"/>
                  <a:pt x="7245" y="6670"/>
                </a:cubicBezTo>
                <a:cubicBezTo>
                  <a:pt x="7251" y="6658"/>
                  <a:pt x="7257" y="6652"/>
                  <a:pt x="7257" y="6641"/>
                </a:cubicBezTo>
                <a:cubicBezTo>
                  <a:pt x="7263" y="6635"/>
                  <a:pt x="7257" y="6629"/>
                  <a:pt x="7257" y="6623"/>
                </a:cubicBezTo>
                <a:cubicBezTo>
                  <a:pt x="7257" y="6617"/>
                  <a:pt x="7263" y="6611"/>
                  <a:pt x="7257" y="6611"/>
                </a:cubicBezTo>
                <a:cubicBezTo>
                  <a:pt x="7257" y="6605"/>
                  <a:pt x="7251" y="6599"/>
                  <a:pt x="7251" y="6599"/>
                </a:cubicBezTo>
                <a:cubicBezTo>
                  <a:pt x="7245" y="6587"/>
                  <a:pt x="7239" y="6581"/>
                  <a:pt x="7239" y="6569"/>
                </a:cubicBezTo>
                <a:cubicBezTo>
                  <a:pt x="7234" y="6563"/>
                  <a:pt x="7227" y="6552"/>
                  <a:pt x="7227" y="6540"/>
                </a:cubicBezTo>
                <a:cubicBezTo>
                  <a:pt x="7227" y="6534"/>
                  <a:pt x="7227" y="6528"/>
                  <a:pt x="7227" y="6522"/>
                </a:cubicBezTo>
                <a:cubicBezTo>
                  <a:pt x="7227" y="6510"/>
                  <a:pt x="7227" y="6504"/>
                  <a:pt x="7222" y="6492"/>
                </a:cubicBezTo>
                <a:cubicBezTo>
                  <a:pt x="7222" y="6486"/>
                  <a:pt x="7216" y="6486"/>
                  <a:pt x="7216" y="6480"/>
                </a:cubicBezTo>
                <a:cubicBezTo>
                  <a:pt x="7204" y="6480"/>
                  <a:pt x="7198" y="6469"/>
                  <a:pt x="7192" y="6469"/>
                </a:cubicBezTo>
                <a:cubicBezTo>
                  <a:pt x="7133" y="6469"/>
                  <a:pt x="7133" y="6469"/>
                  <a:pt x="7133" y="6469"/>
                </a:cubicBezTo>
                <a:cubicBezTo>
                  <a:pt x="7133" y="6469"/>
                  <a:pt x="7127" y="6469"/>
                  <a:pt x="7121" y="6469"/>
                </a:cubicBezTo>
                <a:cubicBezTo>
                  <a:pt x="7121" y="6469"/>
                  <a:pt x="7115" y="6463"/>
                  <a:pt x="7109" y="6463"/>
                </a:cubicBezTo>
                <a:cubicBezTo>
                  <a:pt x="7109" y="6463"/>
                  <a:pt x="7103" y="6463"/>
                  <a:pt x="7097" y="6463"/>
                </a:cubicBezTo>
                <a:cubicBezTo>
                  <a:pt x="7091" y="6463"/>
                  <a:pt x="7091" y="6463"/>
                  <a:pt x="7085" y="6457"/>
                </a:cubicBezTo>
                <a:cubicBezTo>
                  <a:pt x="7079" y="6457"/>
                  <a:pt x="7073" y="6451"/>
                  <a:pt x="7061" y="6451"/>
                </a:cubicBezTo>
                <a:cubicBezTo>
                  <a:pt x="7061" y="6445"/>
                  <a:pt x="7056" y="6445"/>
                  <a:pt x="7050" y="6445"/>
                </a:cubicBezTo>
                <a:cubicBezTo>
                  <a:pt x="7050" y="6439"/>
                  <a:pt x="7050" y="6433"/>
                  <a:pt x="7050" y="6433"/>
                </a:cubicBezTo>
                <a:cubicBezTo>
                  <a:pt x="7044" y="6421"/>
                  <a:pt x="7044" y="6415"/>
                  <a:pt x="7038" y="6409"/>
                </a:cubicBezTo>
                <a:cubicBezTo>
                  <a:pt x="7038" y="6403"/>
                  <a:pt x="7044" y="6397"/>
                  <a:pt x="7038" y="6397"/>
                </a:cubicBezTo>
                <a:cubicBezTo>
                  <a:pt x="7038" y="6392"/>
                  <a:pt x="7032" y="6392"/>
                  <a:pt x="7026" y="6386"/>
                </a:cubicBezTo>
                <a:cubicBezTo>
                  <a:pt x="7026" y="6386"/>
                  <a:pt x="7020" y="6386"/>
                  <a:pt x="7014" y="6380"/>
                </a:cubicBezTo>
                <a:cubicBezTo>
                  <a:pt x="7008" y="6374"/>
                  <a:pt x="7008" y="6374"/>
                  <a:pt x="7002" y="6368"/>
                </a:cubicBezTo>
                <a:cubicBezTo>
                  <a:pt x="7002" y="6368"/>
                  <a:pt x="6996" y="6368"/>
                  <a:pt x="6990" y="6368"/>
                </a:cubicBezTo>
                <a:cubicBezTo>
                  <a:pt x="6984" y="6362"/>
                  <a:pt x="6979" y="6362"/>
                  <a:pt x="6973" y="6362"/>
                </a:cubicBezTo>
                <a:cubicBezTo>
                  <a:pt x="6961" y="6362"/>
                  <a:pt x="6955" y="6374"/>
                  <a:pt x="6943" y="6374"/>
                </a:cubicBezTo>
                <a:cubicBezTo>
                  <a:pt x="6878" y="6374"/>
                  <a:pt x="6878" y="6374"/>
                  <a:pt x="6878" y="6374"/>
                </a:cubicBezTo>
                <a:cubicBezTo>
                  <a:pt x="6872" y="6374"/>
                  <a:pt x="6866" y="6368"/>
                  <a:pt x="6860" y="6368"/>
                </a:cubicBezTo>
                <a:cubicBezTo>
                  <a:pt x="6848" y="6362"/>
                  <a:pt x="6848" y="6356"/>
                  <a:pt x="6836" y="6350"/>
                </a:cubicBezTo>
                <a:cubicBezTo>
                  <a:pt x="6830" y="6350"/>
                  <a:pt x="6830" y="6344"/>
                  <a:pt x="6824" y="6344"/>
                </a:cubicBezTo>
                <a:cubicBezTo>
                  <a:pt x="6818" y="6344"/>
                  <a:pt x="6813" y="6344"/>
                  <a:pt x="6801" y="6344"/>
                </a:cubicBezTo>
                <a:cubicBezTo>
                  <a:pt x="6795" y="6344"/>
                  <a:pt x="6783" y="6344"/>
                  <a:pt x="6777" y="6344"/>
                </a:cubicBezTo>
                <a:cubicBezTo>
                  <a:pt x="6777" y="6362"/>
                  <a:pt x="6777" y="6368"/>
                  <a:pt x="6771" y="6380"/>
                </a:cubicBezTo>
                <a:cubicBezTo>
                  <a:pt x="6765" y="6380"/>
                  <a:pt x="6765" y="6380"/>
                  <a:pt x="6759" y="6380"/>
                </a:cubicBezTo>
                <a:cubicBezTo>
                  <a:pt x="6753" y="6380"/>
                  <a:pt x="6747" y="6380"/>
                  <a:pt x="6747" y="6380"/>
                </a:cubicBezTo>
                <a:cubicBezTo>
                  <a:pt x="6741" y="6380"/>
                  <a:pt x="6735" y="6380"/>
                  <a:pt x="6735" y="6380"/>
                </a:cubicBezTo>
                <a:cubicBezTo>
                  <a:pt x="6729" y="6374"/>
                  <a:pt x="6729" y="6374"/>
                  <a:pt x="6724" y="6374"/>
                </a:cubicBezTo>
                <a:cubicBezTo>
                  <a:pt x="6718" y="6368"/>
                  <a:pt x="6718" y="6368"/>
                  <a:pt x="6712" y="6368"/>
                </a:cubicBezTo>
                <a:cubicBezTo>
                  <a:pt x="6712" y="6362"/>
                  <a:pt x="6712" y="6356"/>
                  <a:pt x="6712" y="6356"/>
                </a:cubicBezTo>
                <a:cubicBezTo>
                  <a:pt x="6712" y="6350"/>
                  <a:pt x="6712" y="6344"/>
                  <a:pt x="6718" y="6344"/>
                </a:cubicBezTo>
                <a:cubicBezTo>
                  <a:pt x="6724" y="6338"/>
                  <a:pt x="6724" y="6344"/>
                  <a:pt x="6729" y="6338"/>
                </a:cubicBezTo>
                <a:cubicBezTo>
                  <a:pt x="6735" y="6338"/>
                  <a:pt x="6735" y="6332"/>
                  <a:pt x="6741" y="6332"/>
                </a:cubicBezTo>
                <a:cubicBezTo>
                  <a:pt x="6735" y="6320"/>
                  <a:pt x="6735" y="6320"/>
                  <a:pt x="6735" y="6320"/>
                </a:cubicBezTo>
                <a:cubicBezTo>
                  <a:pt x="6729" y="6320"/>
                  <a:pt x="6729" y="6320"/>
                  <a:pt x="6724" y="6320"/>
                </a:cubicBezTo>
                <a:cubicBezTo>
                  <a:pt x="6718" y="6320"/>
                  <a:pt x="6718" y="6315"/>
                  <a:pt x="6712" y="6315"/>
                </a:cubicBezTo>
                <a:cubicBezTo>
                  <a:pt x="6706" y="6315"/>
                  <a:pt x="6700" y="6315"/>
                  <a:pt x="6700" y="6309"/>
                </a:cubicBezTo>
                <a:cubicBezTo>
                  <a:pt x="6694" y="6309"/>
                  <a:pt x="6688" y="6303"/>
                  <a:pt x="6688" y="6303"/>
                </a:cubicBezTo>
                <a:cubicBezTo>
                  <a:pt x="6682" y="6303"/>
                  <a:pt x="6676" y="6297"/>
                  <a:pt x="6670" y="6297"/>
                </a:cubicBezTo>
                <a:cubicBezTo>
                  <a:pt x="6670" y="6291"/>
                  <a:pt x="6670" y="6285"/>
                  <a:pt x="6664" y="6285"/>
                </a:cubicBezTo>
                <a:cubicBezTo>
                  <a:pt x="6658" y="6279"/>
                  <a:pt x="6658" y="6279"/>
                  <a:pt x="6652" y="6279"/>
                </a:cubicBezTo>
                <a:cubicBezTo>
                  <a:pt x="6646" y="6279"/>
                  <a:pt x="6641" y="6273"/>
                  <a:pt x="6635" y="6273"/>
                </a:cubicBezTo>
                <a:cubicBezTo>
                  <a:pt x="6629" y="6273"/>
                  <a:pt x="6629" y="6273"/>
                  <a:pt x="6623" y="6273"/>
                </a:cubicBezTo>
                <a:cubicBezTo>
                  <a:pt x="6617" y="6273"/>
                  <a:pt x="6611" y="6267"/>
                  <a:pt x="6611" y="6267"/>
                </a:cubicBezTo>
                <a:cubicBezTo>
                  <a:pt x="6599" y="6267"/>
                  <a:pt x="6599" y="6267"/>
                  <a:pt x="6599" y="6267"/>
                </a:cubicBezTo>
                <a:cubicBezTo>
                  <a:pt x="6593" y="6267"/>
                  <a:pt x="6593" y="6261"/>
                  <a:pt x="6587" y="6261"/>
                </a:cubicBezTo>
                <a:cubicBezTo>
                  <a:pt x="6581" y="6261"/>
                  <a:pt x="6575" y="6255"/>
                  <a:pt x="6569" y="6255"/>
                </a:cubicBezTo>
                <a:cubicBezTo>
                  <a:pt x="6563" y="6249"/>
                  <a:pt x="6552" y="6249"/>
                  <a:pt x="6546" y="6249"/>
                </a:cubicBezTo>
                <a:cubicBezTo>
                  <a:pt x="6534" y="6249"/>
                  <a:pt x="6528" y="6249"/>
                  <a:pt x="6522" y="6249"/>
                </a:cubicBezTo>
                <a:cubicBezTo>
                  <a:pt x="6522" y="6303"/>
                  <a:pt x="6522" y="6303"/>
                  <a:pt x="6522" y="6303"/>
                </a:cubicBezTo>
                <a:cubicBezTo>
                  <a:pt x="6475" y="6303"/>
                  <a:pt x="6475" y="6303"/>
                  <a:pt x="6475" y="6303"/>
                </a:cubicBezTo>
                <a:cubicBezTo>
                  <a:pt x="6475" y="6285"/>
                  <a:pt x="6475" y="6285"/>
                  <a:pt x="6475" y="6285"/>
                </a:cubicBezTo>
                <a:cubicBezTo>
                  <a:pt x="6475" y="6279"/>
                  <a:pt x="6475" y="6273"/>
                  <a:pt x="6475" y="6273"/>
                </a:cubicBezTo>
                <a:cubicBezTo>
                  <a:pt x="6480" y="6267"/>
                  <a:pt x="6480" y="6261"/>
                  <a:pt x="6486" y="6261"/>
                </a:cubicBezTo>
                <a:cubicBezTo>
                  <a:pt x="6492" y="6255"/>
                  <a:pt x="6492" y="6249"/>
                  <a:pt x="6492" y="6249"/>
                </a:cubicBezTo>
                <a:cubicBezTo>
                  <a:pt x="6498" y="6249"/>
                  <a:pt x="6504" y="6249"/>
                  <a:pt x="6504" y="6243"/>
                </a:cubicBezTo>
                <a:cubicBezTo>
                  <a:pt x="6510" y="6237"/>
                  <a:pt x="6510" y="6231"/>
                  <a:pt x="6510" y="6226"/>
                </a:cubicBezTo>
                <a:cubicBezTo>
                  <a:pt x="6498" y="6220"/>
                  <a:pt x="6492" y="6226"/>
                  <a:pt x="6486" y="6220"/>
                </a:cubicBezTo>
                <a:cubicBezTo>
                  <a:pt x="6480" y="6220"/>
                  <a:pt x="6480" y="6214"/>
                  <a:pt x="6475" y="6214"/>
                </a:cubicBezTo>
                <a:cubicBezTo>
                  <a:pt x="6469" y="6208"/>
                  <a:pt x="6463" y="6208"/>
                  <a:pt x="6451" y="6208"/>
                </a:cubicBezTo>
                <a:cubicBezTo>
                  <a:pt x="6445" y="6202"/>
                  <a:pt x="6445" y="6202"/>
                  <a:pt x="6439" y="6202"/>
                </a:cubicBezTo>
                <a:cubicBezTo>
                  <a:pt x="6427" y="6202"/>
                  <a:pt x="6427" y="6202"/>
                  <a:pt x="6427" y="6202"/>
                </a:cubicBezTo>
                <a:cubicBezTo>
                  <a:pt x="6415" y="6202"/>
                  <a:pt x="6415" y="6202"/>
                  <a:pt x="6415" y="6202"/>
                </a:cubicBezTo>
                <a:cubicBezTo>
                  <a:pt x="6409" y="6202"/>
                  <a:pt x="6409" y="6202"/>
                  <a:pt x="6403" y="6202"/>
                </a:cubicBezTo>
                <a:cubicBezTo>
                  <a:pt x="6403" y="6214"/>
                  <a:pt x="6403" y="6220"/>
                  <a:pt x="6403" y="6226"/>
                </a:cubicBezTo>
                <a:cubicBezTo>
                  <a:pt x="6403" y="6231"/>
                  <a:pt x="6403" y="6231"/>
                  <a:pt x="6403" y="6237"/>
                </a:cubicBezTo>
                <a:cubicBezTo>
                  <a:pt x="6397" y="6249"/>
                  <a:pt x="6386" y="6255"/>
                  <a:pt x="6374" y="6255"/>
                </a:cubicBezTo>
                <a:cubicBezTo>
                  <a:pt x="6368" y="6255"/>
                  <a:pt x="6362" y="6249"/>
                  <a:pt x="6356" y="6249"/>
                </a:cubicBezTo>
                <a:cubicBezTo>
                  <a:pt x="6356" y="6226"/>
                  <a:pt x="6356" y="6226"/>
                  <a:pt x="6356" y="6226"/>
                </a:cubicBezTo>
                <a:lnTo>
                  <a:pt x="6356" y="6220"/>
                </a:lnTo>
                <a:cubicBezTo>
                  <a:pt x="6356" y="6214"/>
                  <a:pt x="6356" y="6208"/>
                  <a:pt x="6356" y="6208"/>
                </a:cubicBezTo>
                <a:cubicBezTo>
                  <a:pt x="6368" y="6208"/>
                  <a:pt x="6380" y="6208"/>
                  <a:pt x="6391" y="6202"/>
                </a:cubicBezTo>
                <a:cubicBezTo>
                  <a:pt x="6391" y="6202"/>
                  <a:pt x="6397" y="6202"/>
                  <a:pt x="6403" y="6202"/>
                </a:cubicBezTo>
                <a:cubicBezTo>
                  <a:pt x="6403" y="6196"/>
                  <a:pt x="6403" y="6190"/>
                  <a:pt x="6409" y="6190"/>
                </a:cubicBezTo>
                <a:cubicBezTo>
                  <a:pt x="6409" y="6178"/>
                  <a:pt x="6403" y="6172"/>
                  <a:pt x="6409" y="6166"/>
                </a:cubicBezTo>
                <a:cubicBezTo>
                  <a:pt x="6409" y="6154"/>
                  <a:pt x="6409" y="6149"/>
                  <a:pt x="6409" y="6142"/>
                </a:cubicBezTo>
                <a:cubicBezTo>
                  <a:pt x="6409" y="6137"/>
                  <a:pt x="6409" y="6131"/>
                  <a:pt x="6409" y="6125"/>
                </a:cubicBezTo>
                <a:cubicBezTo>
                  <a:pt x="6409" y="6113"/>
                  <a:pt x="6409" y="6107"/>
                  <a:pt x="6409" y="6095"/>
                </a:cubicBezTo>
                <a:cubicBezTo>
                  <a:pt x="6403" y="6095"/>
                  <a:pt x="6397" y="6095"/>
                  <a:pt x="6391" y="6095"/>
                </a:cubicBezTo>
                <a:cubicBezTo>
                  <a:pt x="6386" y="6095"/>
                  <a:pt x="6386" y="6095"/>
                  <a:pt x="6380" y="6095"/>
                </a:cubicBezTo>
                <a:lnTo>
                  <a:pt x="6374" y="6095"/>
                </a:lnTo>
                <a:cubicBezTo>
                  <a:pt x="6374" y="6036"/>
                  <a:pt x="6374" y="6036"/>
                  <a:pt x="6374" y="6036"/>
                </a:cubicBezTo>
                <a:cubicBezTo>
                  <a:pt x="6374" y="6030"/>
                  <a:pt x="6368" y="6030"/>
                  <a:pt x="6368" y="6024"/>
                </a:cubicBezTo>
                <a:cubicBezTo>
                  <a:pt x="6368" y="6018"/>
                  <a:pt x="6368" y="6012"/>
                  <a:pt x="6362" y="6006"/>
                </a:cubicBezTo>
                <a:cubicBezTo>
                  <a:pt x="6362" y="6006"/>
                  <a:pt x="6362" y="6000"/>
                  <a:pt x="6362" y="5994"/>
                </a:cubicBezTo>
                <a:cubicBezTo>
                  <a:pt x="6356" y="5994"/>
                  <a:pt x="6350" y="5994"/>
                  <a:pt x="6350" y="5988"/>
                </a:cubicBezTo>
                <a:cubicBezTo>
                  <a:pt x="6350" y="5983"/>
                  <a:pt x="6350" y="5976"/>
                  <a:pt x="6350" y="5976"/>
                </a:cubicBezTo>
                <a:cubicBezTo>
                  <a:pt x="6344" y="5971"/>
                  <a:pt x="6344" y="5965"/>
                  <a:pt x="6338" y="5965"/>
                </a:cubicBezTo>
                <a:cubicBezTo>
                  <a:pt x="6338" y="5959"/>
                  <a:pt x="6332" y="5965"/>
                  <a:pt x="6332" y="5965"/>
                </a:cubicBezTo>
                <a:cubicBezTo>
                  <a:pt x="6320" y="5959"/>
                  <a:pt x="6303" y="5953"/>
                  <a:pt x="6297" y="5947"/>
                </a:cubicBezTo>
                <a:cubicBezTo>
                  <a:pt x="6291" y="5947"/>
                  <a:pt x="6285" y="5947"/>
                  <a:pt x="6285" y="5941"/>
                </a:cubicBezTo>
                <a:cubicBezTo>
                  <a:pt x="6279" y="5935"/>
                  <a:pt x="6285" y="5923"/>
                  <a:pt x="6279" y="5917"/>
                </a:cubicBezTo>
                <a:cubicBezTo>
                  <a:pt x="6273" y="5917"/>
                  <a:pt x="6267" y="5917"/>
                  <a:pt x="6267" y="5917"/>
                </a:cubicBezTo>
                <a:cubicBezTo>
                  <a:pt x="6261" y="5917"/>
                  <a:pt x="6255" y="5911"/>
                  <a:pt x="6255" y="5911"/>
                </a:cubicBezTo>
                <a:cubicBezTo>
                  <a:pt x="6249" y="5911"/>
                  <a:pt x="6249" y="5899"/>
                  <a:pt x="6243" y="5899"/>
                </a:cubicBezTo>
                <a:cubicBezTo>
                  <a:pt x="6237" y="5894"/>
                  <a:pt x="6231" y="5899"/>
                  <a:pt x="6220" y="5899"/>
                </a:cubicBezTo>
                <a:cubicBezTo>
                  <a:pt x="6214" y="5899"/>
                  <a:pt x="6208" y="5894"/>
                  <a:pt x="6208" y="5894"/>
                </a:cubicBezTo>
                <a:cubicBezTo>
                  <a:pt x="6202" y="5894"/>
                  <a:pt x="6196" y="5888"/>
                  <a:pt x="6190" y="5888"/>
                </a:cubicBezTo>
                <a:cubicBezTo>
                  <a:pt x="6178" y="5882"/>
                  <a:pt x="6178" y="5882"/>
                  <a:pt x="6178" y="5882"/>
                </a:cubicBezTo>
                <a:cubicBezTo>
                  <a:pt x="6172" y="5876"/>
                  <a:pt x="6172" y="5870"/>
                  <a:pt x="6160" y="5870"/>
                </a:cubicBezTo>
                <a:cubicBezTo>
                  <a:pt x="6154" y="5870"/>
                  <a:pt x="6148" y="5870"/>
                  <a:pt x="6143" y="5876"/>
                </a:cubicBezTo>
                <a:cubicBezTo>
                  <a:pt x="6143" y="5876"/>
                  <a:pt x="6143" y="5882"/>
                  <a:pt x="6136" y="5888"/>
                </a:cubicBezTo>
                <a:cubicBezTo>
                  <a:pt x="6125" y="5894"/>
                  <a:pt x="6119" y="5888"/>
                  <a:pt x="6107" y="5888"/>
                </a:cubicBezTo>
                <a:cubicBezTo>
                  <a:pt x="6089" y="5888"/>
                  <a:pt x="6089" y="5888"/>
                  <a:pt x="6089" y="5888"/>
                </a:cubicBezTo>
                <a:cubicBezTo>
                  <a:pt x="6083" y="5888"/>
                  <a:pt x="6083" y="5888"/>
                  <a:pt x="6077" y="5888"/>
                </a:cubicBezTo>
                <a:cubicBezTo>
                  <a:pt x="6065" y="5882"/>
                  <a:pt x="6059" y="5882"/>
                  <a:pt x="6054" y="5882"/>
                </a:cubicBezTo>
                <a:cubicBezTo>
                  <a:pt x="6042" y="5882"/>
                  <a:pt x="6042" y="5876"/>
                  <a:pt x="6030" y="5870"/>
                </a:cubicBezTo>
                <a:cubicBezTo>
                  <a:pt x="6030" y="5870"/>
                  <a:pt x="6024" y="5870"/>
                  <a:pt x="6018" y="5870"/>
                </a:cubicBezTo>
                <a:cubicBezTo>
                  <a:pt x="6012" y="5864"/>
                  <a:pt x="6006" y="5858"/>
                  <a:pt x="5994" y="5852"/>
                </a:cubicBezTo>
                <a:cubicBezTo>
                  <a:pt x="5988" y="5846"/>
                  <a:pt x="5977" y="5846"/>
                  <a:pt x="5970" y="5840"/>
                </a:cubicBezTo>
                <a:cubicBezTo>
                  <a:pt x="5965" y="5834"/>
                  <a:pt x="5965" y="5834"/>
                  <a:pt x="5965" y="5828"/>
                </a:cubicBezTo>
                <a:cubicBezTo>
                  <a:pt x="5959" y="5822"/>
                  <a:pt x="5953" y="5822"/>
                  <a:pt x="5953" y="5817"/>
                </a:cubicBezTo>
                <a:cubicBezTo>
                  <a:pt x="5953" y="5799"/>
                  <a:pt x="5953" y="5793"/>
                  <a:pt x="5953" y="5781"/>
                </a:cubicBezTo>
                <a:cubicBezTo>
                  <a:pt x="5947" y="5781"/>
                  <a:pt x="5947" y="5775"/>
                  <a:pt x="5941" y="5775"/>
                </a:cubicBezTo>
                <a:cubicBezTo>
                  <a:pt x="5935" y="5775"/>
                  <a:pt x="5929" y="5775"/>
                  <a:pt x="5929" y="5775"/>
                </a:cubicBezTo>
                <a:cubicBezTo>
                  <a:pt x="5923" y="5775"/>
                  <a:pt x="5923" y="5769"/>
                  <a:pt x="5917" y="5769"/>
                </a:cubicBezTo>
                <a:cubicBezTo>
                  <a:pt x="5911" y="5769"/>
                  <a:pt x="5911" y="5763"/>
                  <a:pt x="5905" y="5763"/>
                </a:cubicBezTo>
                <a:cubicBezTo>
                  <a:pt x="5899" y="5757"/>
                  <a:pt x="5899" y="5757"/>
                  <a:pt x="5893" y="5751"/>
                </a:cubicBezTo>
                <a:cubicBezTo>
                  <a:pt x="5888" y="5745"/>
                  <a:pt x="5888" y="5751"/>
                  <a:pt x="5882" y="5745"/>
                </a:cubicBezTo>
                <a:cubicBezTo>
                  <a:pt x="5882" y="5745"/>
                  <a:pt x="5888" y="5733"/>
                  <a:pt x="5882" y="5733"/>
                </a:cubicBezTo>
                <a:cubicBezTo>
                  <a:pt x="5882" y="5733"/>
                  <a:pt x="5876" y="5733"/>
                  <a:pt x="5870" y="5733"/>
                </a:cubicBezTo>
                <a:cubicBezTo>
                  <a:pt x="5864" y="5733"/>
                  <a:pt x="5864" y="5728"/>
                  <a:pt x="5858" y="5728"/>
                </a:cubicBezTo>
                <a:cubicBezTo>
                  <a:pt x="5852" y="5722"/>
                  <a:pt x="5846" y="5722"/>
                  <a:pt x="5846" y="5716"/>
                </a:cubicBezTo>
                <a:cubicBezTo>
                  <a:pt x="5846" y="5716"/>
                  <a:pt x="5846" y="5710"/>
                  <a:pt x="5840" y="5704"/>
                </a:cubicBezTo>
                <a:cubicBezTo>
                  <a:pt x="5840" y="5698"/>
                  <a:pt x="5840" y="5692"/>
                  <a:pt x="5840" y="5680"/>
                </a:cubicBezTo>
                <a:cubicBezTo>
                  <a:pt x="5828" y="5680"/>
                  <a:pt x="5828" y="5680"/>
                  <a:pt x="5828" y="5680"/>
                </a:cubicBezTo>
                <a:cubicBezTo>
                  <a:pt x="5822" y="5680"/>
                  <a:pt x="5816" y="5686"/>
                  <a:pt x="5811" y="5686"/>
                </a:cubicBezTo>
                <a:cubicBezTo>
                  <a:pt x="5799" y="5686"/>
                  <a:pt x="5793" y="5692"/>
                  <a:pt x="5787" y="5692"/>
                </a:cubicBezTo>
                <a:cubicBezTo>
                  <a:pt x="5781" y="5692"/>
                  <a:pt x="5781" y="5698"/>
                  <a:pt x="5775" y="5698"/>
                </a:cubicBezTo>
                <a:cubicBezTo>
                  <a:pt x="5769" y="5698"/>
                  <a:pt x="5763" y="5698"/>
                  <a:pt x="5757" y="5692"/>
                </a:cubicBezTo>
                <a:cubicBezTo>
                  <a:pt x="5757" y="5686"/>
                  <a:pt x="5763" y="5686"/>
                  <a:pt x="5757" y="5680"/>
                </a:cubicBezTo>
                <a:cubicBezTo>
                  <a:pt x="5757" y="5668"/>
                  <a:pt x="5757" y="5662"/>
                  <a:pt x="5757" y="5651"/>
                </a:cubicBezTo>
                <a:cubicBezTo>
                  <a:pt x="5769" y="5651"/>
                  <a:pt x="5769" y="5651"/>
                  <a:pt x="5769" y="5651"/>
                </a:cubicBezTo>
                <a:cubicBezTo>
                  <a:pt x="5775" y="5644"/>
                  <a:pt x="5775" y="5644"/>
                  <a:pt x="5781" y="5639"/>
                </a:cubicBezTo>
                <a:cubicBezTo>
                  <a:pt x="5781" y="5633"/>
                  <a:pt x="5775" y="5627"/>
                  <a:pt x="5769" y="5627"/>
                </a:cubicBezTo>
                <a:cubicBezTo>
                  <a:pt x="5769" y="5621"/>
                  <a:pt x="5763" y="5627"/>
                  <a:pt x="5757" y="5621"/>
                </a:cubicBezTo>
                <a:cubicBezTo>
                  <a:pt x="5751" y="5621"/>
                  <a:pt x="5751" y="5621"/>
                  <a:pt x="5745" y="5615"/>
                </a:cubicBezTo>
                <a:cubicBezTo>
                  <a:pt x="5739" y="5615"/>
                  <a:pt x="5733" y="5615"/>
                  <a:pt x="5733" y="5615"/>
                </a:cubicBezTo>
                <a:cubicBezTo>
                  <a:pt x="5704" y="5633"/>
                  <a:pt x="5704" y="5633"/>
                  <a:pt x="5704" y="5633"/>
                </a:cubicBezTo>
                <a:cubicBezTo>
                  <a:pt x="5698" y="5633"/>
                  <a:pt x="5698" y="5633"/>
                  <a:pt x="5698" y="5633"/>
                </a:cubicBezTo>
                <a:cubicBezTo>
                  <a:pt x="5698" y="5633"/>
                  <a:pt x="5692" y="5633"/>
                  <a:pt x="5686" y="5627"/>
                </a:cubicBezTo>
                <a:cubicBezTo>
                  <a:pt x="5680" y="5627"/>
                  <a:pt x="5674" y="5621"/>
                  <a:pt x="5668" y="5621"/>
                </a:cubicBezTo>
                <a:cubicBezTo>
                  <a:pt x="5656" y="5621"/>
                  <a:pt x="5650" y="5621"/>
                  <a:pt x="5650" y="5627"/>
                </a:cubicBezTo>
                <a:cubicBezTo>
                  <a:pt x="5645" y="5633"/>
                  <a:pt x="5645" y="5639"/>
                  <a:pt x="5645" y="5639"/>
                </a:cubicBezTo>
                <a:cubicBezTo>
                  <a:pt x="5645" y="5644"/>
                  <a:pt x="5645" y="5651"/>
                  <a:pt x="5645" y="5651"/>
                </a:cubicBezTo>
                <a:cubicBezTo>
                  <a:pt x="5638" y="5656"/>
                  <a:pt x="5638" y="5656"/>
                  <a:pt x="5638" y="5662"/>
                </a:cubicBezTo>
                <a:cubicBezTo>
                  <a:pt x="5633" y="5668"/>
                  <a:pt x="5627" y="5680"/>
                  <a:pt x="5615" y="5680"/>
                </a:cubicBezTo>
                <a:cubicBezTo>
                  <a:pt x="5609" y="5680"/>
                  <a:pt x="5609" y="5680"/>
                  <a:pt x="5603" y="5674"/>
                </a:cubicBezTo>
                <a:cubicBezTo>
                  <a:pt x="5597" y="5674"/>
                  <a:pt x="5597" y="5668"/>
                  <a:pt x="5597" y="5668"/>
                </a:cubicBezTo>
                <a:cubicBezTo>
                  <a:pt x="5597" y="5662"/>
                  <a:pt x="5591" y="5656"/>
                  <a:pt x="5591" y="5656"/>
                </a:cubicBezTo>
                <a:cubicBezTo>
                  <a:pt x="5585" y="5651"/>
                  <a:pt x="5585" y="5644"/>
                  <a:pt x="5579" y="5644"/>
                </a:cubicBezTo>
                <a:cubicBezTo>
                  <a:pt x="5573" y="5639"/>
                  <a:pt x="5561" y="5639"/>
                  <a:pt x="5556" y="5633"/>
                </a:cubicBezTo>
                <a:cubicBezTo>
                  <a:pt x="5550" y="5633"/>
                  <a:pt x="5544" y="5633"/>
                  <a:pt x="5538" y="5633"/>
                </a:cubicBezTo>
                <a:cubicBezTo>
                  <a:pt x="5479" y="5633"/>
                  <a:pt x="5479" y="5633"/>
                  <a:pt x="5479" y="5633"/>
                </a:cubicBezTo>
                <a:cubicBezTo>
                  <a:pt x="5479" y="5633"/>
                  <a:pt x="5472" y="5627"/>
                  <a:pt x="5467" y="5627"/>
                </a:cubicBezTo>
                <a:cubicBezTo>
                  <a:pt x="5461" y="5621"/>
                  <a:pt x="5449" y="5621"/>
                  <a:pt x="5437" y="5621"/>
                </a:cubicBezTo>
                <a:cubicBezTo>
                  <a:pt x="5437" y="5585"/>
                  <a:pt x="5437" y="5585"/>
                  <a:pt x="5437" y="5585"/>
                </a:cubicBezTo>
                <a:cubicBezTo>
                  <a:pt x="5431" y="5585"/>
                  <a:pt x="5425" y="5585"/>
                  <a:pt x="5419" y="5585"/>
                </a:cubicBezTo>
                <a:cubicBezTo>
                  <a:pt x="5413" y="5585"/>
                  <a:pt x="5407" y="5579"/>
                  <a:pt x="5407" y="5579"/>
                </a:cubicBezTo>
                <a:cubicBezTo>
                  <a:pt x="5401" y="5579"/>
                  <a:pt x="5395" y="5579"/>
                  <a:pt x="5390" y="5573"/>
                </a:cubicBezTo>
                <a:cubicBezTo>
                  <a:pt x="5390" y="5573"/>
                  <a:pt x="5390" y="5567"/>
                  <a:pt x="5384" y="5562"/>
                </a:cubicBezTo>
                <a:cubicBezTo>
                  <a:pt x="5378" y="5562"/>
                  <a:pt x="5378" y="5562"/>
                  <a:pt x="5372" y="5562"/>
                </a:cubicBezTo>
                <a:cubicBezTo>
                  <a:pt x="5360" y="5556"/>
                  <a:pt x="5348" y="5556"/>
                  <a:pt x="5330" y="5550"/>
                </a:cubicBezTo>
                <a:cubicBezTo>
                  <a:pt x="5330" y="5562"/>
                  <a:pt x="5330" y="5567"/>
                  <a:pt x="5330" y="5573"/>
                </a:cubicBezTo>
                <a:cubicBezTo>
                  <a:pt x="5330" y="5579"/>
                  <a:pt x="5330" y="5585"/>
                  <a:pt x="5324" y="5591"/>
                </a:cubicBezTo>
                <a:cubicBezTo>
                  <a:pt x="5324" y="5591"/>
                  <a:pt x="5324" y="5597"/>
                  <a:pt x="5318" y="5597"/>
                </a:cubicBezTo>
                <a:cubicBezTo>
                  <a:pt x="5306" y="5603"/>
                  <a:pt x="5301" y="5597"/>
                  <a:pt x="5295" y="5597"/>
                </a:cubicBezTo>
                <a:cubicBezTo>
                  <a:pt x="5289" y="5603"/>
                  <a:pt x="5289" y="5609"/>
                  <a:pt x="5283" y="5609"/>
                </a:cubicBezTo>
                <a:cubicBezTo>
                  <a:pt x="5277" y="5609"/>
                  <a:pt x="5277" y="5615"/>
                  <a:pt x="5271" y="5615"/>
                </a:cubicBezTo>
                <a:cubicBezTo>
                  <a:pt x="5265" y="5621"/>
                  <a:pt x="5259" y="5621"/>
                  <a:pt x="5259" y="5627"/>
                </a:cubicBezTo>
                <a:cubicBezTo>
                  <a:pt x="5259" y="5633"/>
                  <a:pt x="5265" y="5633"/>
                  <a:pt x="5265" y="5639"/>
                </a:cubicBezTo>
                <a:cubicBezTo>
                  <a:pt x="5265" y="5644"/>
                  <a:pt x="5265" y="5651"/>
                  <a:pt x="5265" y="5651"/>
                </a:cubicBezTo>
                <a:cubicBezTo>
                  <a:pt x="5265" y="5656"/>
                  <a:pt x="5265" y="5656"/>
                  <a:pt x="5265" y="5662"/>
                </a:cubicBezTo>
                <a:cubicBezTo>
                  <a:pt x="5265" y="5668"/>
                  <a:pt x="5271" y="5668"/>
                  <a:pt x="5271" y="5674"/>
                </a:cubicBezTo>
                <a:cubicBezTo>
                  <a:pt x="5271" y="5680"/>
                  <a:pt x="5271" y="5686"/>
                  <a:pt x="5271" y="5692"/>
                </a:cubicBezTo>
                <a:cubicBezTo>
                  <a:pt x="5271" y="5698"/>
                  <a:pt x="5271" y="5704"/>
                  <a:pt x="5271" y="5710"/>
                </a:cubicBezTo>
                <a:cubicBezTo>
                  <a:pt x="5271" y="5716"/>
                  <a:pt x="5265" y="5716"/>
                  <a:pt x="5265" y="5722"/>
                </a:cubicBezTo>
                <a:cubicBezTo>
                  <a:pt x="5265" y="5722"/>
                  <a:pt x="5259" y="5722"/>
                  <a:pt x="5253" y="5716"/>
                </a:cubicBezTo>
                <a:cubicBezTo>
                  <a:pt x="5253" y="5716"/>
                  <a:pt x="5253" y="5710"/>
                  <a:pt x="5247" y="5704"/>
                </a:cubicBezTo>
                <a:cubicBezTo>
                  <a:pt x="5241" y="5698"/>
                  <a:pt x="5235" y="5686"/>
                  <a:pt x="5229" y="5674"/>
                </a:cubicBezTo>
                <a:cubicBezTo>
                  <a:pt x="5229" y="5668"/>
                  <a:pt x="5224" y="5662"/>
                  <a:pt x="5224" y="5651"/>
                </a:cubicBezTo>
                <a:cubicBezTo>
                  <a:pt x="5224" y="5644"/>
                  <a:pt x="5224" y="5644"/>
                  <a:pt x="5224" y="5639"/>
                </a:cubicBezTo>
                <a:cubicBezTo>
                  <a:pt x="5229" y="5633"/>
                  <a:pt x="5235" y="5633"/>
                  <a:pt x="5235" y="5627"/>
                </a:cubicBezTo>
                <a:cubicBezTo>
                  <a:pt x="5235" y="5627"/>
                  <a:pt x="5235" y="5621"/>
                  <a:pt x="5235" y="5615"/>
                </a:cubicBezTo>
                <a:cubicBezTo>
                  <a:pt x="5235" y="5615"/>
                  <a:pt x="5241" y="5609"/>
                  <a:pt x="5241" y="5603"/>
                </a:cubicBezTo>
                <a:cubicBezTo>
                  <a:pt x="5241" y="5597"/>
                  <a:pt x="5229" y="5597"/>
                  <a:pt x="5229" y="5591"/>
                </a:cubicBezTo>
                <a:cubicBezTo>
                  <a:pt x="5229" y="5573"/>
                  <a:pt x="5241" y="5567"/>
                  <a:pt x="5253" y="5562"/>
                </a:cubicBezTo>
                <a:cubicBezTo>
                  <a:pt x="5253" y="5556"/>
                  <a:pt x="5259" y="5556"/>
                  <a:pt x="5265" y="5550"/>
                </a:cubicBezTo>
                <a:cubicBezTo>
                  <a:pt x="5265" y="5550"/>
                  <a:pt x="5271" y="5544"/>
                  <a:pt x="5271" y="5538"/>
                </a:cubicBezTo>
                <a:cubicBezTo>
                  <a:pt x="5277" y="5538"/>
                  <a:pt x="5277" y="5538"/>
                  <a:pt x="5283" y="5532"/>
                </a:cubicBezTo>
                <a:cubicBezTo>
                  <a:pt x="5277" y="5520"/>
                  <a:pt x="5277" y="5520"/>
                  <a:pt x="5277" y="5520"/>
                </a:cubicBezTo>
                <a:cubicBezTo>
                  <a:pt x="5253" y="5520"/>
                  <a:pt x="5253" y="5520"/>
                  <a:pt x="5253" y="5520"/>
                </a:cubicBezTo>
                <a:cubicBezTo>
                  <a:pt x="5247" y="5520"/>
                  <a:pt x="5247" y="5526"/>
                  <a:pt x="5241" y="5526"/>
                </a:cubicBezTo>
                <a:cubicBezTo>
                  <a:pt x="5235" y="5526"/>
                  <a:pt x="5229" y="5526"/>
                  <a:pt x="5229" y="5526"/>
                </a:cubicBezTo>
                <a:cubicBezTo>
                  <a:pt x="5224" y="5532"/>
                  <a:pt x="5218" y="5532"/>
                  <a:pt x="5218" y="5532"/>
                </a:cubicBezTo>
                <a:cubicBezTo>
                  <a:pt x="5218" y="5538"/>
                  <a:pt x="5218" y="5544"/>
                  <a:pt x="5212" y="5544"/>
                </a:cubicBezTo>
                <a:cubicBezTo>
                  <a:pt x="5212" y="5556"/>
                  <a:pt x="5212" y="5562"/>
                  <a:pt x="5212" y="5573"/>
                </a:cubicBezTo>
                <a:cubicBezTo>
                  <a:pt x="5152" y="5573"/>
                  <a:pt x="5152" y="5573"/>
                  <a:pt x="5152" y="5573"/>
                </a:cubicBezTo>
                <a:cubicBezTo>
                  <a:pt x="5140" y="5573"/>
                  <a:pt x="5135" y="5579"/>
                  <a:pt x="5129" y="5585"/>
                </a:cubicBezTo>
                <a:cubicBezTo>
                  <a:pt x="5123" y="5591"/>
                  <a:pt x="5117" y="5591"/>
                  <a:pt x="5117" y="5591"/>
                </a:cubicBezTo>
                <a:cubicBezTo>
                  <a:pt x="5111" y="5597"/>
                  <a:pt x="5105" y="5597"/>
                  <a:pt x="5099" y="5597"/>
                </a:cubicBezTo>
                <a:cubicBezTo>
                  <a:pt x="5093" y="5603"/>
                  <a:pt x="5093" y="5603"/>
                  <a:pt x="5087" y="5603"/>
                </a:cubicBezTo>
                <a:cubicBezTo>
                  <a:pt x="5075" y="5609"/>
                  <a:pt x="5069" y="5609"/>
                  <a:pt x="5057" y="5609"/>
                </a:cubicBezTo>
                <a:lnTo>
                  <a:pt x="5052" y="5615"/>
                </a:lnTo>
                <a:cubicBezTo>
                  <a:pt x="5040" y="5615"/>
                  <a:pt x="5034" y="5615"/>
                  <a:pt x="5028" y="5615"/>
                </a:cubicBezTo>
                <a:cubicBezTo>
                  <a:pt x="5028" y="5680"/>
                  <a:pt x="5028" y="5680"/>
                  <a:pt x="5028" y="5680"/>
                </a:cubicBezTo>
                <a:cubicBezTo>
                  <a:pt x="5016" y="5686"/>
                  <a:pt x="5016" y="5692"/>
                  <a:pt x="5004" y="5698"/>
                </a:cubicBezTo>
                <a:cubicBezTo>
                  <a:pt x="4998" y="5698"/>
                  <a:pt x="4998" y="5698"/>
                  <a:pt x="4992" y="5698"/>
                </a:cubicBezTo>
                <a:cubicBezTo>
                  <a:pt x="4986" y="5698"/>
                  <a:pt x="4980" y="5698"/>
                  <a:pt x="4969" y="5698"/>
                </a:cubicBezTo>
                <a:cubicBezTo>
                  <a:pt x="4969" y="5704"/>
                  <a:pt x="4969" y="5710"/>
                  <a:pt x="4969" y="5716"/>
                </a:cubicBezTo>
                <a:cubicBezTo>
                  <a:pt x="4969" y="5722"/>
                  <a:pt x="4963" y="5722"/>
                  <a:pt x="4963" y="5728"/>
                </a:cubicBezTo>
                <a:cubicBezTo>
                  <a:pt x="4963" y="5733"/>
                  <a:pt x="4957" y="5733"/>
                  <a:pt x="4957" y="5739"/>
                </a:cubicBezTo>
                <a:cubicBezTo>
                  <a:pt x="4957" y="5745"/>
                  <a:pt x="4957" y="5745"/>
                  <a:pt x="4957" y="5751"/>
                </a:cubicBezTo>
                <a:cubicBezTo>
                  <a:pt x="4957" y="5757"/>
                  <a:pt x="4951" y="5757"/>
                  <a:pt x="4945" y="5757"/>
                </a:cubicBezTo>
                <a:cubicBezTo>
                  <a:pt x="4939" y="5769"/>
                  <a:pt x="4933" y="5769"/>
                  <a:pt x="4921" y="5775"/>
                </a:cubicBezTo>
                <a:cubicBezTo>
                  <a:pt x="4921" y="5781"/>
                  <a:pt x="4915" y="5781"/>
                  <a:pt x="4909" y="5787"/>
                </a:cubicBezTo>
                <a:cubicBezTo>
                  <a:pt x="4909" y="5787"/>
                  <a:pt x="4915" y="5793"/>
                  <a:pt x="4909" y="5799"/>
                </a:cubicBezTo>
                <a:cubicBezTo>
                  <a:pt x="4909" y="5805"/>
                  <a:pt x="4903" y="5805"/>
                  <a:pt x="4897" y="5810"/>
                </a:cubicBezTo>
                <a:lnTo>
                  <a:pt x="4897" y="5817"/>
                </a:lnTo>
                <a:lnTo>
                  <a:pt x="4897" y="5828"/>
                </a:lnTo>
                <a:cubicBezTo>
                  <a:pt x="4903" y="5828"/>
                  <a:pt x="4909" y="5828"/>
                  <a:pt x="4909" y="5828"/>
                </a:cubicBezTo>
                <a:cubicBezTo>
                  <a:pt x="4915" y="5834"/>
                  <a:pt x="4921" y="5834"/>
                  <a:pt x="4927" y="5834"/>
                </a:cubicBezTo>
                <a:cubicBezTo>
                  <a:pt x="4927" y="5852"/>
                  <a:pt x="4921" y="5864"/>
                  <a:pt x="4927" y="5882"/>
                </a:cubicBezTo>
                <a:lnTo>
                  <a:pt x="4927" y="5888"/>
                </a:lnTo>
                <a:cubicBezTo>
                  <a:pt x="4933" y="5899"/>
                  <a:pt x="4939" y="5905"/>
                  <a:pt x="4939" y="5911"/>
                </a:cubicBezTo>
                <a:cubicBezTo>
                  <a:pt x="4939" y="5917"/>
                  <a:pt x="4939" y="5923"/>
                  <a:pt x="4945" y="5923"/>
                </a:cubicBezTo>
                <a:cubicBezTo>
                  <a:pt x="4945" y="5929"/>
                  <a:pt x="4945" y="5935"/>
                  <a:pt x="4945" y="5941"/>
                </a:cubicBezTo>
                <a:cubicBezTo>
                  <a:pt x="4945" y="5947"/>
                  <a:pt x="4945" y="5953"/>
                  <a:pt x="4945" y="5959"/>
                </a:cubicBezTo>
                <a:cubicBezTo>
                  <a:pt x="4939" y="5965"/>
                  <a:pt x="4933" y="5965"/>
                  <a:pt x="4933" y="5965"/>
                </a:cubicBezTo>
                <a:cubicBezTo>
                  <a:pt x="4927" y="5971"/>
                  <a:pt x="4915" y="5971"/>
                  <a:pt x="4915" y="5976"/>
                </a:cubicBezTo>
                <a:cubicBezTo>
                  <a:pt x="4915" y="5983"/>
                  <a:pt x="4915" y="5988"/>
                  <a:pt x="4915" y="5988"/>
                </a:cubicBezTo>
                <a:cubicBezTo>
                  <a:pt x="4915" y="6000"/>
                  <a:pt x="4921" y="6006"/>
                  <a:pt x="4921" y="6012"/>
                </a:cubicBezTo>
                <a:cubicBezTo>
                  <a:pt x="4921" y="6024"/>
                  <a:pt x="4921" y="6030"/>
                  <a:pt x="4915" y="6036"/>
                </a:cubicBezTo>
                <a:cubicBezTo>
                  <a:pt x="4915" y="6042"/>
                  <a:pt x="4909" y="6048"/>
                  <a:pt x="4903" y="6048"/>
                </a:cubicBezTo>
                <a:cubicBezTo>
                  <a:pt x="4903" y="6054"/>
                  <a:pt x="4903" y="6060"/>
                  <a:pt x="4897" y="6060"/>
                </a:cubicBezTo>
                <a:cubicBezTo>
                  <a:pt x="4891" y="6060"/>
                  <a:pt x="4891" y="6060"/>
                  <a:pt x="4886" y="6060"/>
                </a:cubicBezTo>
                <a:cubicBezTo>
                  <a:pt x="4880" y="6065"/>
                  <a:pt x="4874" y="6065"/>
                  <a:pt x="4862" y="6065"/>
                </a:cubicBezTo>
                <a:cubicBezTo>
                  <a:pt x="4862" y="6083"/>
                  <a:pt x="4862" y="6083"/>
                  <a:pt x="4862" y="6083"/>
                </a:cubicBezTo>
                <a:cubicBezTo>
                  <a:pt x="4862" y="6089"/>
                  <a:pt x="4868" y="6089"/>
                  <a:pt x="4868" y="6095"/>
                </a:cubicBezTo>
                <a:cubicBezTo>
                  <a:pt x="4868" y="6095"/>
                  <a:pt x="4868" y="6101"/>
                  <a:pt x="4868" y="6107"/>
                </a:cubicBezTo>
                <a:cubicBezTo>
                  <a:pt x="4856" y="6113"/>
                  <a:pt x="4844" y="6119"/>
                  <a:pt x="4832" y="6125"/>
                </a:cubicBezTo>
                <a:cubicBezTo>
                  <a:pt x="4832" y="6149"/>
                  <a:pt x="4832" y="6149"/>
                  <a:pt x="4832" y="6149"/>
                </a:cubicBezTo>
                <a:cubicBezTo>
                  <a:pt x="4826" y="6149"/>
                  <a:pt x="4820" y="6149"/>
                  <a:pt x="4820" y="6149"/>
                </a:cubicBezTo>
                <a:cubicBezTo>
                  <a:pt x="4808" y="6154"/>
                  <a:pt x="4802" y="6154"/>
                  <a:pt x="4797" y="6160"/>
                </a:cubicBezTo>
                <a:cubicBezTo>
                  <a:pt x="4791" y="6160"/>
                  <a:pt x="4791" y="6166"/>
                  <a:pt x="4791" y="6172"/>
                </a:cubicBezTo>
                <a:cubicBezTo>
                  <a:pt x="4779" y="6184"/>
                  <a:pt x="4779" y="6196"/>
                  <a:pt x="4779" y="6214"/>
                </a:cubicBezTo>
                <a:cubicBezTo>
                  <a:pt x="4731" y="6214"/>
                  <a:pt x="4731" y="6214"/>
                  <a:pt x="4731" y="6214"/>
                </a:cubicBezTo>
                <a:cubicBezTo>
                  <a:pt x="4731" y="6231"/>
                  <a:pt x="4737" y="6237"/>
                  <a:pt x="4731" y="6249"/>
                </a:cubicBezTo>
                <a:cubicBezTo>
                  <a:pt x="4731" y="6261"/>
                  <a:pt x="4731" y="6267"/>
                  <a:pt x="4731" y="6273"/>
                </a:cubicBezTo>
                <a:cubicBezTo>
                  <a:pt x="4731" y="6279"/>
                  <a:pt x="4725" y="6279"/>
                  <a:pt x="4725" y="6285"/>
                </a:cubicBezTo>
                <a:cubicBezTo>
                  <a:pt x="4725" y="6291"/>
                  <a:pt x="4731" y="6291"/>
                  <a:pt x="4731" y="6297"/>
                </a:cubicBezTo>
                <a:cubicBezTo>
                  <a:pt x="4731" y="6303"/>
                  <a:pt x="4725" y="6309"/>
                  <a:pt x="4725" y="6309"/>
                </a:cubicBezTo>
                <a:cubicBezTo>
                  <a:pt x="4731" y="6320"/>
                  <a:pt x="4737" y="6326"/>
                  <a:pt x="4737" y="6332"/>
                </a:cubicBezTo>
                <a:cubicBezTo>
                  <a:pt x="4743" y="6332"/>
                  <a:pt x="4749" y="6326"/>
                  <a:pt x="4749" y="6326"/>
                </a:cubicBezTo>
                <a:cubicBezTo>
                  <a:pt x="4755" y="6326"/>
                  <a:pt x="4761" y="6320"/>
                  <a:pt x="4767" y="6320"/>
                </a:cubicBezTo>
                <a:cubicBezTo>
                  <a:pt x="4779" y="6320"/>
                  <a:pt x="4785" y="6326"/>
                  <a:pt x="4797" y="6326"/>
                </a:cubicBezTo>
                <a:cubicBezTo>
                  <a:pt x="4797" y="6344"/>
                  <a:pt x="4797" y="6344"/>
                  <a:pt x="4797" y="6344"/>
                </a:cubicBezTo>
                <a:cubicBezTo>
                  <a:pt x="4791" y="6350"/>
                  <a:pt x="4791" y="6356"/>
                  <a:pt x="4791" y="6356"/>
                </a:cubicBezTo>
                <a:cubicBezTo>
                  <a:pt x="4779" y="6362"/>
                  <a:pt x="4773" y="6368"/>
                  <a:pt x="4767" y="6368"/>
                </a:cubicBezTo>
                <a:cubicBezTo>
                  <a:pt x="4761" y="6368"/>
                  <a:pt x="4761" y="6368"/>
                  <a:pt x="4755" y="6368"/>
                </a:cubicBezTo>
                <a:cubicBezTo>
                  <a:pt x="4749" y="6368"/>
                  <a:pt x="4743" y="6368"/>
                  <a:pt x="4737" y="6368"/>
                </a:cubicBezTo>
                <a:cubicBezTo>
                  <a:pt x="4737" y="6380"/>
                  <a:pt x="4743" y="6386"/>
                  <a:pt x="4737" y="6392"/>
                </a:cubicBezTo>
                <a:cubicBezTo>
                  <a:pt x="4737" y="6397"/>
                  <a:pt x="4737" y="6403"/>
                  <a:pt x="4737" y="6403"/>
                </a:cubicBezTo>
                <a:cubicBezTo>
                  <a:pt x="4731" y="6409"/>
                  <a:pt x="4731" y="6409"/>
                  <a:pt x="4725" y="6409"/>
                </a:cubicBezTo>
                <a:cubicBezTo>
                  <a:pt x="4720" y="6415"/>
                  <a:pt x="4720" y="6415"/>
                  <a:pt x="4714" y="6421"/>
                </a:cubicBezTo>
                <a:cubicBezTo>
                  <a:pt x="4708" y="6421"/>
                  <a:pt x="4708" y="6421"/>
                  <a:pt x="4702" y="6427"/>
                </a:cubicBezTo>
                <a:cubicBezTo>
                  <a:pt x="4702" y="6433"/>
                  <a:pt x="4702" y="6439"/>
                  <a:pt x="4702" y="6445"/>
                </a:cubicBezTo>
                <a:cubicBezTo>
                  <a:pt x="4702" y="6451"/>
                  <a:pt x="4702" y="6457"/>
                  <a:pt x="4702" y="6463"/>
                </a:cubicBezTo>
                <a:cubicBezTo>
                  <a:pt x="4702" y="6469"/>
                  <a:pt x="4708" y="6469"/>
                  <a:pt x="4714" y="6475"/>
                </a:cubicBezTo>
                <a:cubicBezTo>
                  <a:pt x="4714" y="6480"/>
                  <a:pt x="4720" y="6480"/>
                  <a:pt x="4720" y="6486"/>
                </a:cubicBezTo>
                <a:cubicBezTo>
                  <a:pt x="4720" y="6498"/>
                  <a:pt x="4720" y="6498"/>
                  <a:pt x="4720" y="6498"/>
                </a:cubicBezTo>
                <a:cubicBezTo>
                  <a:pt x="4720" y="6504"/>
                  <a:pt x="4720" y="6510"/>
                  <a:pt x="4720" y="6522"/>
                </a:cubicBezTo>
                <a:cubicBezTo>
                  <a:pt x="4720" y="6528"/>
                  <a:pt x="4720" y="6528"/>
                  <a:pt x="4720" y="6534"/>
                </a:cubicBezTo>
                <a:cubicBezTo>
                  <a:pt x="4720" y="6540"/>
                  <a:pt x="4725" y="6540"/>
                  <a:pt x="4725" y="6546"/>
                </a:cubicBezTo>
                <a:cubicBezTo>
                  <a:pt x="4731" y="6546"/>
                  <a:pt x="4737" y="6546"/>
                  <a:pt x="4737" y="6552"/>
                </a:cubicBezTo>
                <a:cubicBezTo>
                  <a:pt x="4743" y="6552"/>
                  <a:pt x="4749" y="6552"/>
                  <a:pt x="4749" y="6552"/>
                </a:cubicBezTo>
                <a:cubicBezTo>
                  <a:pt x="4755" y="6552"/>
                  <a:pt x="4761" y="6552"/>
                  <a:pt x="4761" y="6552"/>
                </a:cubicBezTo>
                <a:cubicBezTo>
                  <a:pt x="4767" y="6552"/>
                  <a:pt x="4767" y="6552"/>
                  <a:pt x="4773" y="6558"/>
                </a:cubicBezTo>
                <a:cubicBezTo>
                  <a:pt x="4779" y="6558"/>
                  <a:pt x="4785" y="6558"/>
                  <a:pt x="4785" y="6563"/>
                </a:cubicBezTo>
                <a:cubicBezTo>
                  <a:pt x="4791" y="6563"/>
                  <a:pt x="4791" y="6569"/>
                  <a:pt x="4797" y="6575"/>
                </a:cubicBezTo>
                <a:lnTo>
                  <a:pt x="4802" y="6581"/>
                </a:lnTo>
                <a:cubicBezTo>
                  <a:pt x="4802" y="6587"/>
                  <a:pt x="4808" y="6593"/>
                  <a:pt x="4808" y="6599"/>
                </a:cubicBezTo>
                <a:cubicBezTo>
                  <a:pt x="4814" y="6599"/>
                  <a:pt x="4814" y="6605"/>
                  <a:pt x="4814" y="6611"/>
                </a:cubicBezTo>
                <a:cubicBezTo>
                  <a:pt x="4820" y="6611"/>
                  <a:pt x="4826" y="6611"/>
                  <a:pt x="4826" y="6617"/>
                </a:cubicBezTo>
                <a:cubicBezTo>
                  <a:pt x="4832" y="6623"/>
                  <a:pt x="4832" y="6623"/>
                  <a:pt x="4832" y="6629"/>
                </a:cubicBezTo>
                <a:cubicBezTo>
                  <a:pt x="4838" y="6635"/>
                  <a:pt x="4832" y="6647"/>
                  <a:pt x="4832" y="6652"/>
                </a:cubicBezTo>
                <a:cubicBezTo>
                  <a:pt x="4832" y="6658"/>
                  <a:pt x="4838" y="6658"/>
                  <a:pt x="4838" y="6664"/>
                </a:cubicBezTo>
                <a:cubicBezTo>
                  <a:pt x="4838" y="6670"/>
                  <a:pt x="4838" y="6670"/>
                  <a:pt x="4838" y="6676"/>
                </a:cubicBezTo>
                <a:cubicBezTo>
                  <a:pt x="4844" y="6682"/>
                  <a:pt x="4850" y="6682"/>
                  <a:pt x="4850" y="6682"/>
                </a:cubicBezTo>
                <a:cubicBezTo>
                  <a:pt x="4856" y="6688"/>
                  <a:pt x="4856" y="6694"/>
                  <a:pt x="4862" y="6694"/>
                </a:cubicBezTo>
                <a:cubicBezTo>
                  <a:pt x="4862" y="6700"/>
                  <a:pt x="4868" y="6700"/>
                  <a:pt x="4874" y="6706"/>
                </a:cubicBezTo>
                <a:cubicBezTo>
                  <a:pt x="4874" y="6712"/>
                  <a:pt x="4874" y="6718"/>
                  <a:pt x="4874" y="6730"/>
                </a:cubicBezTo>
                <a:cubicBezTo>
                  <a:pt x="4874" y="6753"/>
                  <a:pt x="4874" y="6753"/>
                  <a:pt x="4874" y="6753"/>
                </a:cubicBezTo>
                <a:cubicBezTo>
                  <a:pt x="4874" y="6759"/>
                  <a:pt x="4880" y="6765"/>
                  <a:pt x="4880" y="6765"/>
                </a:cubicBezTo>
                <a:cubicBezTo>
                  <a:pt x="4886" y="6771"/>
                  <a:pt x="4886" y="6777"/>
                  <a:pt x="4886" y="6777"/>
                </a:cubicBezTo>
                <a:cubicBezTo>
                  <a:pt x="4891" y="6783"/>
                  <a:pt x="4897" y="6783"/>
                  <a:pt x="4897" y="6789"/>
                </a:cubicBezTo>
                <a:cubicBezTo>
                  <a:pt x="4909" y="6795"/>
                  <a:pt x="4915" y="6807"/>
                  <a:pt x="4915" y="6818"/>
                </a:cubicBezTo>
                <a:cubicBezTo>
                  <a:pt x="4915" y="6836"/>
                  <a:pt x="4909" y="6848"/>
                  <a:pt x="4915" y="6860"/>
                </a:cubicBezTo>
                <a:cubicBezTo>
                  <a:pt x="4915" y="6860"/>
                  <a:pt x="4921" y="6866"/>
                  <a:pt x="4921" y="6872"/>
                </a:cubicBezTo>
                <a:cubicBezTo>
                  <a:pt x="4927" y="6872"/>
                  <a:pt x="4933" y="6872"/>
                  <a:pt x="4933" y="6878"/>
                </a:cubicBezTo>
                <a:cubicBezTo>
                  <a:pt x="4939" y="6878"/>
                  <a:pt x="4939" y="6884"/>
                  <a:pt x="4939" y="6884"/>
                </a:cubicBezTo>
                <a:cubicBezTo>
                  <a:pt x="4945" y="6890"/>
                  <a:pt x="4945" y="6890"/>
                  <a:pt x="4951" y="6890"/>
                </a:cubicBezTo>
                <a:cubicBezTo>
                  <a:pt x="4957" y="6896"/>
                  <a:pt x="4957" y="6896"/>
                  <a:pt x="4963" y="6901"/>
                </a:cubicBezTo>
                <a:cubicBezTo>
                  <a:pt x="4969" y="6901"/>
                  <a:pt x="4969" y="6901"/>
                  <a:pt x="4974" y="6906"/>
                </a:cubicBezTo>
                <a:cubicBezTo>
                  <a:pt x="4974" y="6906"/>
                  <a:pt x="4980" y="6912"/>
                  <a:pt x="4980" y="6918"/>
                </a:cubicBezTo>
                <a:cubicBezTo>
                  <a:pt x="4980" y="6918"/>
                  <a:pt x="4980" y="6924"/>
                  <a:pt x="4980" y="6930"/>
                </a:cubicBezTo>
                <a:cubicBezTo>
                  <a:pt x="4980" y="6942"/>
                  <a:pt x="4980" y="6948"/>
                  <a:pt x="4980" y="6960"/>
                </a:cubicBezTo>
                <a:cubicBezTo>
                  <a:pt x="4980" y="6960"/>
                  <a:pt x="4980" y="6966"/>
                  <a:pt x="4980" y="6972"/>
                </a:cubicBezTo>
                <a:cubicBezTo>
                  <a:pt x="4980" y="6978"/>
                  <a:pt x="4980" y="6978"/>
                  <a:pt x="4980" y="6984"/>
                </a:cubicBezTo>
                <a:cubicBezTo>
                  <a:pt x="4986" y="6989"/>
                  <a:pt x="4992" y="6989"/>
                  <a:pt x="4992" y="6989"/>
                </a:cubicBezTo>
                <a:cubicBezTo>
                  <a:pt x="4998" y="7001"/>
                  <a:pt x="4998" y="7007"/>
                  <a:pt x="5004" y="7013"/>
                </a:cubicBezTo>
                <a:cubicBezTo>
                  <a:pt x="5010" y="7019"/>
                  <a:pt x="5010" y="7019"/>
                  <a:pt x="5010" y="7025"/>
                </a:cubicBezTo>
                <a:cubicBezTo>
                  <a:pt x="5016" y="7031"/>
                  <a:pt x="5016" y="7031"/>
                  <a:pt x="5022" y="7037"/>
                </a:cubicBezTo>
                <a:cubicBezTo>
                  <a:pt x="5028" y="7037"/>
                  <a:pt x="5028" y="7037"/>
                  <a:pt x="5034" y="7037"/>
                </a:cubicBezTo>
                <a:cubicBezTo>
                  <a:pt x="5040" y="7043"/>
                  <a:pt x="5046" y="7043"/>
                  <a:pt x="5046" y="7049"/>
                </a:cubicBezTo>
                <a:cubicBezTo>
                  <a:pt x="5052" y="7049"/>
                  <a:pt x="5052" y="7055"/>
                  <a:pt x="5057" y="7055"/>
                </a:cubicBezTo>
                <a:cubicBezTo>
                  <a:pt x="5063" y="7055"/>
                  <a:pt x="5069" y="7061"/>
                  <a:pt x="5069" y="7061"/>
                </a:cubicBezTo>
                <a:cubicBezTo>
                  <a:pt x="5081" y="7061"/>
                  <a:pt x="5087" y="7061"/>
                  <a:pt x="5093" y="7061"/>
                </a:cubicBezTo>
                <a:cubicBezTo>
                  <a:pt x="5099" y="7061"/>
                  <a:pt x="5099" y="7066"/>
                  <a:pt x="5105" y="7066"/>
                </a:cubicBezTo>
                <a:cubicBezTo>
                  <a:pt x="5111" y="7072"/>
                  <a:pt x="5111" y="7078"/>
                  <a:pt x="5117" y="7078"/>
                </a:cubicBezTo>
                <a:cubicBezTo>
                  <a:pt x="5123" y="7084"/>
                  <a:pt x="5123" y="7090"/>
                  <a:pt x="5123" y="7090"/>
                </a:cubicBezTo>
                <a:cubicBezTo>
                  <a:pt x="5129" y="7096"/>
                  <a:pt x="5135" y="7096"/>
                  <a:pt x="5135" y="7096"/>
                </a:cubicBezTo>
                <a:cubicBezTo>
                  <a:pt x="5140" y="7102"/>
                  <a:pt x="5146" y="7102"/>
                  <a:pt x="5146" y="7108"/>
                </a:cubicBezTo>
                <a:cubicBezTo>
                  <a:pt x="5158" y="7114"/>
                  <a:pt x="5158" y="7120"/>
                  <a:pt x="5170" y="7120"/>
                </a:cubicBezTo>
                <a:cubicBezTo>
                  <a:pt x="5176" y="7126"/>
                  <a:pt x="5188" y="7126"/>
                  <a:pt x="5194" y="7132"/>
                </a:cubicBezTo>
                <a:cubicBezTo>
                  <a:pt x="5200" y="7132"/>
                  <a:pt x="5200" y="7138"/>
                  <a:pt x="5206" y="7138"/>
                </a:cubicBezTo>
                <a:cubicBezTo>
                  <a:pt x="5218" y="7144"/>
                  <a:pt x="5224" y="7144"/>
                  <a:pt x="5229" y="7155"/>
                </a:cubicBezTo>
                <a:cubicBezTo>
                  <a:pt x="5235" y="7155"/>
                  <a:pt x="5235" y="7161"/>
                  <a:pt x="5235" y="7167"/>
                </a:cubicBezTo>
                <a:cubicBezTo>
                  <a:pt x="5241" y="7173"/>
                  <a:pt x="5247" y="7173"/>
                  <a:pt x="5247" y="7179"/>
                </a:cubicBezTo>
                <a:cubicBezTo>
                  <a:pt x="5253" y="7185"/>
                  <a:pt x="5259" y="7191"/>
                  <a:pt x="5265" y="7197"/>
                </a:cubicBezTo>
                <a:cubicBezTo>
                  <a:pt x="5271" y="7203"/>
                  <a:pt x="5271" y="7209"/>
                  <a:pt x="5277" y="7209"/>
                </a:cubicBezTo>
                <a:cubicBezTo>
                  <a:pt x="5283" y="7209"/>
                  <a:pt x="5283" y="7209"/>
                  <a:pt x="5289" y="7209"/>
                </a:cubicBezTo>
                <a:cubicBezTo>
                  <a:pt x="5295" y="7209"/>
                  <a:pt x="5301" y="7209"/>
                  <a:pt x="5312" y="7209"/>
                </a:cubicBezTo>
                <a:cubicBezTo>
                  <a:pt x="5312" y="7327"/>
                  <a:pt x="5312" y="7327"/>
                  <a:pt x="5312" y="7327"/>
                </a:cubicBezTo>
                <a:cubicBezTo>
                  <a:pt x="5312" y="7339"/>
                  <a:pt x="5306" y="7345"/>
                  <a:pt x="5306" y="7351"/>
                </a:cubicBezTo>
                <a:cubicBezTo>
                  <a:pt x="5306" y="7363"/>
                  <a:pt x="5306" y="7363"/>
                  <a:pt x="5306" y="7369"/>
                </a:cubicBezTo>
                <a:cubicBezTo>
                  <a:pt x="5306" y="7375"/>
                  <a:pt x="5306" y="7375"/>
                  <a:pt x="5306" y="7375"/>
                </a:cubicBezTo>
                <a:cubicBezTo>
                  <a:pt x="5306" y="7387"/>
                  <a:pt x="5306" y="7387"/>
                  <a:pt x="5306" y="7387"/>
                </a:cubicBezTo>
                <a:cubicBezTo>
                  <a:pt x="5306" y="7398"/>
                  <a:pt x="5312" y="7405"/>
                  <a:pt x="5312" y="7416"/>
                </a:cubicBezTo>
                <a:cubicBezTo>
                  <a:pt x="5312" y="7422"/>
                  <a:pt x="5312" y="7422"/>
                  <a:pt x="5312" y="7422"/>
                </a:cubicBezTo>
                <a:cubicBezTo>
                  <a:pt x="5312" y="7428"/>
                  <a:pt x="5306" y="7428"/>
                  <a:pt x="5306" y="7434"/>
                </a:cubicBezTo>
                <a:cubicBezTo>
                  <a:pt x="5306" y="7440"/>
                  <a:pt x="5306" y="7440"/>
                  <a:pt x="5306" y="7446"/>
                </a:cubicBezTo>
                <a:cubicBezTo>
                  <a:pt x="5306" y="7452"/>
                  <a:pt x="5301" y="7452"/>
                  <a:pt x="5301" y="7458"/>
                </a:cubicBezTo>
                <a:cubicBezTo>
                  <a:pt x="5301" y="7464"/>
                  <a:pt x="5301" y="7470"/>
                  <a:pt x="5301" y="7476"/>
                </a:cubicBezTo>
                <a:cubicBezTo>
                  <a:pt x="5301" y="7476"/>
                  <a:pt x="5301" y="7476"/>
                  <a:pt x="5301" y="7482"/>
                </a:cubicBezTo>
                <a:cubicBezTo>
                  <a:pt x="5301" y="7493"/>
                  <a:pt x="5301" y="7493"/>
                  <a:pt x="5301" y="7493"/>
                </a:cubicBezTo>
                <a:cubicBezTo>
                  <a:pt x="5301" y="7499"/>
                  <a:pt x="5306" y="7499"/>
                  <a:pt x="5306" y="7505"/>
                </a:cubicBezTo>
                <a:cubicBezTo>
                  <a:pt x="5306" y="7511"/>
                  <a:pt x="5306" y="7517"/>
                  <a:pt x="5306" y="7523"/>
                </a:cubicBezTo>
                <a:cubicBezTo>
                  <a:pt x="5306" y="7529"/>
                  <a:pt x="5306" y="7529"/>
                  <a:pt x="5306" y="7529"/>
                </a:cubicBezTo>
                <a:cubicBezTo>
                  <a:pt x="5306" y="7541"/>
                  <a:pt x="5306" y="7541"/>
                  <a:pt x="5306" y="7541"/>
                </a:cubicBezTo>
                <a:cubicBezTo>
                  <a:pt x="5306" y="7547"/>
                  <a:pt x="5295" y="7547"/>
                  <a:pt x="5295" y="7553"/>
                </a:cubicBezTo>
                <a:cubicBezTo>
                  <a:pt x="5295" y="7564"/>
                  <a:pt x="5295" y="7571"/>
                  <a:pt x="5295" y="7576"/>
                </a:cubicBezTo>
                <a:cubicBezTo>
                  <a:pt x="5301" y="7582"/>
                  <a:pt x="5306" y="7588"/>
                  <a:pt x="5306" y="7594"/>
                </a:cubicBezTo>
                <a:cubicBezTo>
                  <a:pt x="5306" y="7606"/>
                  <a:pt x="5306" y="7606"/>
                  <a:pt x="5306" y="7606"/>
                </a:cubicBezTo>
                <a:cubicBezTo>
                  <a:pt x="5306" y="7618"/>
                  <a:pt x="5306" y="7618"/>
                  <a:pt x="5306" y="7618"/>
                </a:cubicBezTo>
                <a:cubicBezTo>
                  <a:pt x="5306" y="7618"/>
                  <a:pt x="5301" y="7624"/>
                  <a:pt x="5301" y="7630"/>
                </a:cubicBezTo>
                <a:cubicBezTo>
                  <a:pt x="5301" y="7630"/>
                  <a:pt x="5301" y="7636"/>
                  <a:pt x="5301" y="7642"/>
                </a:cubicBezTo>
                <a:cubicBezTo>
                  <a:pt x="5301" y="7642"/>
                  <a:pt x="5295" y="7648"/>
                  <a:pt x="5295" y="7653"/>
                </a:cubicBezTo>
                <a:cubicBezTo>
                  <a:pt x="5295" y="7653"/>
                  <a:pt x="5295" y="7659"/>
                  <a:pt x="5289" y="7659"/>
                </a:cubicBezTo>
                <a:cubicBezTo>
                  <a:pt x="5289" y="7665"/>
                  <a:pt x="5289" y="7671"/>
                  <a:pt x="5283" y="7677"/>
                </a:cubicBezTo>
                <a:cubicBezTo>
                  <a:pt x="5283" y="7689"/>
                  <a:pt x="5277" y="7695"/>
                  <a:pt x="5271" y="7707"/>
                </a:cubicBezTo>
                <a:cubicBezTo>
                  <a:pt x="5271" y="7707"/>
                  <a:pt x="5265" y="7713"/>
                  <a:pt x="5265" y="7719"/>
                </a:cubicBezTo>
                <a:cubicBezTo>
                  <a:pt x="5265" y="7725"/>
                  <a:pt x="5265" y="7730"/>
                  <a:pt x="5265" y="7742"/>
                </a:cubicBezTo>
                <a:cubicBezTo>
                  <a:pt x="5265" y="7742"/>
                  <a:pt x="5265" y="7742"/>
                  <a:pt x="5265" y="7748"/>
                </a:cubicBezTo>
                <a:cubicBezTo>
                  <a:pt x="5265" y="7760"/>
                  <a:pt x="5265" y="7766"/>
                  <a:pt x="5265" y="7778"/>
                </a:cubicBezTo>
                <a:cubicBezTo>
                  <a:pt x="5265" y="7778"/>
                  <a:pt x="5265" y="7784"/>
                  <a:pt x="5265" y="7790"/>
                </a:cubicBezTo>
                <a:cubicBezTo>
                  <a:pt x="5265" y="7790"/>
                  <a:pt x="5265" y="7796"/>
                  <a:pt x="5265" y="7802"/>
                </a:cubicBezTo>
                <a:cubicBezTo>
                  <a:pt x="5265" y="7808"/>
                  <a:pt x="5265" y="7808"/>
                  <a:pt x="5265" y="7814"/>
                </a:cubicBezTo>
                <a:cubicBezTo>
                  <a:pt x="5265" y="7819"/>
                  <a:pt x="5265" y="7825"/>
                  <a:pt x="5265" y="7825"/>
                </a:cubicBezTo>
                <a:cubicBezTo>
                  <a:pt x="5265" y="7831"/>
                  <a:pt x="5259" y="7837"/>
                  <a:pt x="5259" y="7843"/>
                </a:cubicBezTo>
                <a:cubicBezTo>
                  <a:pt x="5253" y="7843"/>
                  <a:pt x="5253" y="7849"/>
                  <a:pt x="5253" y="7855"/>
                </a:cubicBezTo>
                <a:cubicBezTo>
                  <a:pt x="5253" y="7861"/>
                  <a:pt x="5247" y="7861"/>
                  <a:pt x="5247" y="7867"/>
                </a:cubicBezTo>
                <a:cubicBezTo>
                  <a:pt x="5241" y="7873"/>
                  <a:pt x="5235" y="7873"/>
                  <a:pt x="5235" y="7879"/>
                </a:cubicBezTo>
                <a:cubicBezTo>
                  <a:pt x="5224" y="7891"/>
                  <a:pt x="5218" y="7896"/>
                  <a:pt x="5218" y="7914"/>
                </a:cubicBezTo>
                <a:cubicBezTo>
                  <a:pt x="5218" y="7920"/>
                  <a:pt x="5218" y="7920"/>
                  <a:pt x="5218" y="7920"/>
                </a:cubicBezTo>
                <a:cubicBezTo>
                  <a:pt x="5218" y="7920"/>
                  <a:pt x="5218" y="7926"/>
                  <a:pt x="5218" y="7932"/>
                </a:cubicBezTo>
                <a:cubicBezTo>
                  <a:pt x="5218" y="7932"/>
                  <a:pt x="5218" y="7938"/>
                  <a:pt x="5218" y="7944"/>
                </a:cubicBezTo>
                <a:cubicBezTo>
                  <a:pt x="5224" y="7944"/>
                  <a:pt x="5224" y="7950"/>
                  <a:pt x="5224" y="7956"/>
                </a:cubicBezTo>
                <a:cubicBezTo>
                  <a:pt x="5229" y="7956"/>
                  <a:pt x="5229" y="7962"/>
                  <a:pt x="5235" y="7962"/>
                </a:cubicBezTo>
                <a:cubicBezTo>
                  <a:pt x="5241" y="7980"/>
                  <a:pt x="5247" y="7991"/>
                  <a:pt x="5247" y="8009"/>
                </a:cubicBezTo>
                <a:cubicBezTo>
                  <a:pt x="5247" y="8027"/>
                  <a:pt x="5241" y="8039"/>
                  <a:pt x="5241" y="8057"/>
                </a:cubicBezTo>
                <a:cubicBezTo>
                  <a:pt x="5241" y="8057"/>
                  <a:pt x="5235" y="8062"/>
                  <a:pt x="5235" y="8069"/>
                </a:cubicBezTo>
                <a:cubicBezTo>
                  <a:pt x="5235" y="8080"/>
                  <a:pt x="5235" y="8086"/>
                  <a:pt x="5235" y="8104"/>
                </a:cubicBezTo>
                <a:cubicBezTo>
                  <a:pt x="5235" y="8110"/>
                  <a:pt x="5229" y="8116"/>
                  <a:pt x="5229" y="8128"/>
                </a:cubicBezTo>
                <a:cubicBezTo>
                  <a:pt x="5229" y="8134"/>
                  <a:pt x="5229" y="8134"/>
                  <a:pt x="5224" y="8140"/>
                </a:cubicBezTo>
                <a:cubicBezTo>
                  <a:pt x="5224" y="8146"/>
                  <a:pt x="5218" y="8146"/>
                  <a:pt x="5212" y="8151"/>
                </a:cubicBezTo>
                <a:cubicBezTo>
                  <a:pt x="5212" y="8157"/>
                  <a:pt x="5218" y="8157"/>
                  <a:pt x="5212" y="8163"/>
                </a:cubicBezTo>
                <a:cubicBezTo>
                  <a:pt x="5212" y="8169"/>
                  <a:pt x="5212" y="8169"/>
                  <a:pt x="5206" y="8175"/>
                </a:cubicBezTo>
                <a:cubicBezTo>
                  <a:pt x="5206" y="8181"/>
                  <a:pt x="5200" y="8181"/>
                  <a:pt x="5200" y="8187"/>
                </a:cubicBezTo>
                <a:cubicBezTo>
                  <a:pt x="5194" y="8193"/>
                  <a:pt x="5194" y="8193"/>
                  <a:pt x="5188" y="8199"/>
                </a:cubicBezTo>
                <a:lnTo>
                  <a:pt x="5182" y="8205"/>
                </a:lnTo>
                <a:cubicBezTo>
                  <a:pt x="5182" y="8229"/>
                  <a:pt x="5182" y="8229"/>
                  <a:pt x="5182" y="8229"/>
                </a:cubicBezTo>
                <a:cubicBezTo>
                  <a:pt x="5182" y="8235"/>
                  <a:pt x="5182" y="8240"/>
                  <a:pt x="5182" y="8246"/>
                </a:cubicBezTo>
                <a:cubicBezTo>
                  <a:pt x="5182" y="8252"/>
                  <a:pt x="5182" y="8252"/>
                  <a:pt x="5182" y="8264"/>
                </a:cubicBezTo>
                <a:lnTo>
                  <a:pt x="5182" y="8270"/>
                </a:lnTo>
                <a:cubicBezTo>
                  <a:pt x="5182" y="8276"/>
                  <a:pt x="5182" y="8276"/>
                  <a:pt x="5182" y="8282"/>
                </a:cubicBezTo>
                <a:cubicBezTo>
                  <a:pt x="5182" y="8288"/>
                  <a:pt x="5176" y="8288"/>
                  <a:pt x="5176" y="8294"/>
                </a:cubicBezTo>
                <a:cubicBezTo>
                  <a:pt x="5170" y="8300"/>
                  <a:pt x="5170" y="8300"/>
                  <a:pt x="5170" y="8306"/>
                </a:cubicBezTo>
                <a:cubicBezTo>
                  <a:pt x="5164" y="8312"/>
                  <a:pt x="5158" y="8312"/>
                  <a:pt x="5158" y="8317"/>
                </a:cubicBezTo>
                <a:cubicBezTo>
                  <a:pt x="5152" y="8323"/>
                  <a:pt x="5152" y="8323"/>
                  <a:pt x="5152" y="8329"/>
                </a:cubicBezTo>
                <a:cubicBezTo>
                  <a:pt x="5152" y="8335"/>
                  <a:pt x="5140" y="8341"/>
                  <a:pt x="5135" y="8347"/>
                </a:cubicBezTo>
                <a:cubicBezTo>
                  <a:pt x="5135" y="8347"/>
                  <a:pt x="5129" y="8347"/>
                  <a:pt x="5123" y="8353"/>
                </a:cubicBezTo>
                <a:cubicBezTo>
                  <a:pt x="5123" y="8359"/>
                  <a:pt x="5123" y="8359"/>
                  <a:pt x="5117" y="8365"/>
                </a:cubicBezTo>
                <a:cubicBezTo>
                  <a:pt x="5117" y="8365"/>
                  <a:pt x="5117" y="8371"/>
                  <a:pt x="5117" y="8377"/>
                </a:cubicBezTo>
                <a:cubicBezTo>
                  <a:pt x="5117" y="8383"/>
                  <a:pt x="5129" y="8383"/>
                  <a:pt x="5129" y="8389"/>
                </a:cubicBezTo>
                <a:cubicBezTo>
                  <a:pt x="5129" y="8389"/>
                  <a:pt x="5129" y="8395"/>
                  <a:pt x="5129" y="8401"/>
                </a:cubicBezTo>
                <a:cubicBezTo>
                  <a:pt x="5129" y="8406"/>
                  <a:pt x="5135" y="8412"/>
                  <a:pt x="5135" y="8424"/>
                </a:cubicBezTo>
                <a:lnTo>
                  <a:pt x="5135" y="8430"/>
                </a:lnTo>
                <a:cubicBezTo>
                  <a:pt x="5135" y="8436"/>
                  <a:pt x="5140" y="8442"/>
                  <a:pt x="5140" y="8442"/>
                </a:cubicBezTo>
                <a:cubicBezTo>
                  <a:pt x="5140" y="8454"/>
                  <a:pt x="5140" y="8460"/>
                  <a:pt x="5140" y="8466"/>
                </a:cubicBezTo>
                <a:cubicBezTo>
                  <a:pt x="5140" y="8489"/>
                  <a:pt x="5140" y="8501"/>
                  <a:pt x="5129" y="8513"/>
                </a:cubicBezTo>
                <a:cubicBezTo>
                  <a:pt x="5129" y="8519"/>
                  <a:pt x="5123" y="8525"/>
                  <a:pt x="5123" y="8525"/>
                </a:cubicBezTo>
                <a:cubicBezTo>
                  <a:pt x="5117" y="8531"/>
                  <a:pt x="5111" y="8531"/>
                  <a:pt x="5111" y="8537"/>
                </a:cubicBezTo>
                <a:cubicBezTo>
                  <a:pt x="5105" y="8543"/>
                  <a:pt x="5111" y="8549"/>
                  <a:pt x="5111" y="8561"/>
                </a:cubicBezTo>
                <a:cubicBezTo>
                  <a:pt x="5111" y="8561"/>
                  <a:pt x="5105" y="8567"/>
                  <a:pt x="5111" y="8572"/>
                </a:cubicBezTo>
                <a:lnTo>
                  <a:pt x="5117" y="8578"/>
                </a:lnTo>
                <a:cubicBezTo>
                  <a:pt x="5123" y="8590"/>
                  <a:pt x="5123" y="8590"/>
                  <a:pt x="5123" y="8590"/>
                </a:cubicBezTo>
                <a:cubicBezTo>
                  <a:pt x="5129" y="8602"/>
                  <a:pt x="5135" y="8608"/>
                  <a:pt x="5135" y="8614"/>
                </a:cubicBezTo>
                <a:cubicBezTo>
                  <a:pt x="5135" y="8620"/>
                  <a:pt x="5129" y="8620"/>
                  <a:pt x="5129" y="8626"/>
                </a:cubicBezTo>
                <a:cubicBezTo>
                  <a:pt x="5123" y="8626"/>
                  <a:pt x="5117" y="8626"/>
                  <a:pt x="5111" y="8632"/>
                </a:cubicBezTo>
                <a:cubicBezTo>
                  <a:pt x="5105" y="8632"/>
                  <a:pt x="5099" y="8632"/>
                  <a:pt x="5099" y="8638"/>
                </a:cubicBezTo>
                <a:cubicBezTo>
                  <a:pt x="5093" y="8644"/>
                  <a:pt x="5093" y="8644"/>
                  <a:pt x="5093" y="8650"/>
                </a:cubicBezTo>
                <a:cubicBezTo>
                  <a:pt x="5093" y="8655"/>
                  <a:pt x="5093" y="8655"/>
                  <a:pt x="5093" y="8661"/>
                </a:cubicBezTo>
                <a:cubicBezTo>
                  <a:pt x="5087" y="8667"/>
                  <a:pt x="5081" y="8667"/>
                  <a:pt x="5081" y="8673"/>
                </a:cubicBezTo>
                <a:cubicBezTo>
                  <a:pt x="5081" y="8673"/>
                  <a:pt x="5081" y="8679"/>
                  <a:pt x="5081" y="8685"/>
                </a:cubicBezTo>
                <a:cubicBezTo>
                  <a:pt x="5075" y="8691"/>
                  <a:pt x="5075" y="8697"/>
                  <a:pt x="5075" y="8703"/>
                </a:cubicBezTo>
                <a:cubicBezTo>
                  <a:pt x="5075" y="8709"/>
                  <a:pt x="5075" y="8715"/>
                  <a:pt x="5081" y="8721"/>
                </a:cubicBezTo>
                <a:cubicBezTo>
                  <a:pt x="5087" y="8721"/>
                  <a:pt x="5093" y="8721"/>
                  <a:pt x="5093" y="8727"/>
                </a:cubicBezTo>
                <a:cubicBezTo>
                  <a:pt x="5099" y="8727"/>
                  <a:pt x="5099" y="8733"/>
                  <a:pt x="5105" y="8733"/>
                </a:cubicBezTo>
                <a:cubicBezTo>
                  <a:pt x="5140" y="8733"/>
                  <a:pt x="5140" y="8733"/>
                  <a:pt x="5140" y="8733"/>
                </a:cubicBezTo>
                <a:cubicBezTo>
                  <a:pt x="5152" y="8632"/>
                  <a:pt x="5152" y="8632"/>
                  <a:pt x="5152" y="8632"/>
                </a:cubicBezTo>
                <a:cubicBezTo>
                  <a:pt x="5194" y="8632"/>
                  <a:pt x="5194" y="8632"/>
                  <a:pt x="5194" y="8632"/>
                </a:cubicBezTo>
                <a:cubicBezTo>
                  <a:pt x="5194" y="8661"/>
                  <a:pt x="5194" y="8661"/>
                  <a:pt x="5194" y="8661"/>
                </a:cubicBezTo>
                <a:cubicBezTo>
                  <a:pt x="5188" y="8667"/>
                  <a:pt x="5188" y="8673"/>
                  <a:pt x="5188" y="8673"/>
                </a:cubicBezTo>
                <a:cubicBezTo>
                  <a:pt x="5182" y="8679"/>
                  <a:pt x="5176" y="8679"/>
                  <a:pt x="5176" y="8679"/>
                </a:cubicBezTo>
                <a:cubicBezTo>
                  <a:pt x="5170" y="8685"/>
                  <a:pt x="5170" y="8691"/>
                  <a:pt x="5164" y="8691"/>
                </a:cubicBezTo>
                <a:cubicBezTo>
                  <a:pt x="5164" y="8750"/>
                  <a:pt x="5164" y="8750"/>
                  <a:pt x="5164" y="8750"/>
                </a:cubicBezTo>
                <a:cubicBezTo>
                  <a:pt x="5164" y="8756"/>
                  <a:pt x="5158" y="8762"/>
                  <a:pt x="5158" y="8762"/>
                </a:cubicBezTo>
                <a:cubicBezTo>
                  <a:pt x="5152" y="8768"/>
                  <a:pt x="5146" y="8768"/>
                  <a:pt x="5146" y="8774"/>
                </a:cubicBezTo>
                <a:cubicBezTo>
                  <a:pt x="5140" y="8774"/>
                  <a:pt x="5140" y="8780"/>
                  <a:pt x="5140" y="8786"/>
                </a:cubicBezTo>
                <a:cubicBezTo>
                  <a:pt x="5140" y="8786"/>
                  <a:pt x="5140" y="8792"/>
                  <a:pt x="5140" y="8798"/>
                </a:cubicBezTo>
                <a:cubicBezTo>
                  <a:pt x="5140" y="8810"/>
                  <a:pt x="5146" y="8816"/>
                  <a:pt x="5146" y="8833"/>
                </a:cubicBezTo>
                <a:cubicBezTo>
                  <a:pt x="5146" y="8845"/>
                  <a:pt x="5146" y="8851"/>
                  <a:pt x="5146" y="8869"/>
                </a:cubicBezTo>
                <a:cubicBezTo>
                  <a:pt x="5146" y="8869"/>
                  <a:pt x="5140" y="8875"/>
                  <a:pt x="5140" y="8881"/>
                </a:cubicBezTo>
                <a:cubicBezTo>
                  <a:pt x="5129" y="8869"/>
                  <a:pt x="5129" y="8869"/>
                  <a:pt x="5129" y="8869"/>
                </a:cubicBezTo>
                <a:cubicBezTo>
                  <a:pt x="5123" y="8869"/>
                  <a:pt x="5123" y="8863"/>
                  <a:pt x="5117" y="8857"/>
                </a:cubicBezTo>
                <a:lnTo>
                  <a:pt x="5111" y="8857"/>
                </a:lnTo>
                <a:cubicBezTo>
                  <a:pt x="5105" y="8851"/>
                  <a:pt x="5111" y="8845"/>
                  <a:pt x="5111" y="8845"/>
                </a:cubicBezTo>
                <a:cubicBezTo>
                  <a:pt x="5111" y="8833"/>
                  <a:pt x="5111" y="8833"/>
                  <a:pt x="5111" y="8833"/>
                </a:cubicBezTo>
                <a:cubicBezTo>
                  <a:pt x="5111" y="8821"/>
                  <a:pt x="5105" y="8816"/>
                  <a:pt x="5105" y="8810"/>
                </a:cubicBezTo>
                <a:lnTo>
                  <a:pt x="5105" y="8816"/>
                </a:lnTo>
                <a:cubicBezTo>
                  <a:pt x="5099" y="8816"/>
                  <a:pt x="5093" y="8816"/>
                  <a:pt x="5087" y="8816"/>
                </a:cubicBezTo>
                <a:cubicBezTo>
                  <a:pt x="5087" y="8851"/>
                  <a:pt x="5087" y="8851"/>
                  <a:pt x="5087" y="8851"/>
                </a:cubicBezTo>
                <a:cubicBezTo>
                  <a:pt x="5093" y="8851"/>
                  <a:pt x="5099" y="8851"/>
                  <a:pt x="5099" y="8851"/>
                </a:cubicBezTo>
                <a:cubicBezTo>
                  <a:pt x="5105" y="8857"/>
                  <a:pt x="5105" y="8863"/>
                  <a:pt x="5105" y="8863"/>
                </a:cubicBezTo>
                <a:cubicBezTo>
                  <a:pt x="5111" y="8869"/>
                  <a:pt x="5117" y="8869"/>
                  <a:pt x="5117" y="8875"/>
                </a:cubicBezTo>
                <a:cubicBezTo>
                  <a:pt x="5117" y="8875"/>
                  <a:pt x="5123" y="8881"/>
                  <a:pt x="5123" y="8887"/>
                </a:cubicBezTo>
                <a:lnTo>
                  <a:pt x="5123" y="8893"/>
                </a:lnTo>
                <a:cubicBezTo>
                  <a:pt x="5123" y="8899"/>
                  <a:pt x="5123" y="8905"/>
                  <a:pt x="5123" y="8905"/>
                </a:cubicBezTo>
                <a:cubicBezTo>
                  <a:pt x="5129" y="8916"/>
                  <a:pt x="5123" y="8922"/>
                  <a:pt x="5123" y="8928"/>
                </a:cubicBezTo>
                <a:lnTo>
                  <a:pt x="5117" y="8922"/>
                </a:lnTo>
                <a:close/>
                <a:moveTo>
                  <a:pt x="5259" y="5241"/>
                </a:moveTo>
                <a:lnTo>
                  <a:pt x="5259" y="5241"/>
                </a:lnTo>
                <a:cubicBezTo>
                  <a:pt x="5271" y="5235"/>
                  <a:pt x="5271" y="5224"/>
                  <a:pt x="5283" y="5218"/>
                </a:cubicBezTo>
                <a:cubicBezTo>
                  <a:pt x="5289" y="5218"/>
                  <a:pt x="5301" y="5212"/>
                  <a:pt x="5306" y="5212"/>
                </a:cubicBezTo>
                <a:cubicBezTo>
                  <a:pt x="5312" y="5212"/>
                  <a:pt x="5318" y="5212"/>
                  <a:pt x="5330" y="5212"/>
                </a:cubicBezTo>
                <a:cubicBezTo>
                  <a:pt x="5336" y="5212"/>
                  <a:pt x="5342" y="5218"/>
                  <a:pt x="5348" y="5218"/>
                </a:cubicBezTo>
                <a:cubicBezTo>
                  <a:pt x="5360" y="5218"/>
                  <a:pt x="5366" y="5212"/>
                  <a:pt x="5372" y="5212"/>
                </a:cubicBezTo>
                <a:cubicBezTo>
                  <a:pt x="5390" y="5212"/>
                  <a:pt x="5401" y="5212"/>
                  <a:pt x="5419" y="5212"/>
                </a:cubicBezTo>
                <a:cubicBezTo>
                  <a:pt x="5437" y="5212"/>
                  <a:pt x="5449" y="5206"/>
                  <a:pt x="5467" y="5206"/>
                </a:cubicBezTo>
                <a:cubicBezTo>
                  <a:pt x="5472" y="5206"/>
                  <a:pt x="5479" y="5200"/>
                  <a:pt x="5490" y="5200"/>
                </a:cubicBezTo>
                <a:cubicBezTo>
                  <a:pt x="5496" y="5200"/>
                  <a:pt x="5502" y="5206"/>
                  <a:pt x="5508" y="5206"/>
                </a:cubicBezTo>
                <a:cubicBezTo>
                  <a:pt x="5526" y="5206"/>
                  <a:pt x="5538" y="5212"/>
                  <a:pt x="5556" y="5212"/>
                </a:cubicBezTo>
                <a:cubicBezTo>
                  <a:pt x="5579" y="5212"/>
                  <a:pt x="5579" y="5212"/>
                  <a:pt x="5579" y="5212"/>
                </a:cubicBezTo>
                <a:cubicBezTo>
                  <a:pt x="5591" y="5212"/>
                  <a:pt x="5591" y="5200"/>
                  <a:pt x="5603" y="5200"/>
                </a:cubicBezTo>
                <a:cubicBezTo>
                  <a:pt x="5597" y="5194"/>
                  <a:pt x="5585" y="5194"/>
                  <a:pt x="5579" y="5188"/>
                </a:cubicBezTo>
                <a:cubicBezTo>
                  <a:pt x="5573" y="5176"/>
                  <a:pt x="5579" y="5164"/>
                  <a:pt x="5579" y="5152"/>
                </a:cubicBezTo>
                <a:cubicBezTo>
                  <a:pt x="5550" y="5158"/>
                  <a:pt x="5538" y="5164"/>
                  <a:pt x="5508" y="5164"/>
                </a:cubicBezTo>
                <a:cubicBezTo>
                  <a:pt x="5490" y="5164"/>
                  <a:pt x="5490" y="5164"/>
                  <a:pt x="5490" y="5164"/>
                </a:cubicBezTo>
                <a:cubicBezTo>
                  <a:pt x="5472" y="5164"/>
                  <a:pt x="5467" y="5152"/>
                  <a:pt x="5455" y="5152"/>
                </a:cubicBezTo>
                <a:cubicBezTo>
                  <a:pt x="5443" y="5152"/>
                  <a:pt x="5443" y="5152"/>
                  <a:pt x="5443" y="5152"/>
                </a:cubicBezTo>
                <a:cubicBezTo>
                  <a:pt x="5431" y="5152"/>
                  <a:pt x="5431" y="5170"/>
                  <a:pt x="5419" y="5170"/>
                </a:cubicBezTo>
                <a:cubicBezTo>
                  <a:pt x="5413" y="5170"/>
                  <a:pt x="5407" y="5170"/>
                  <a:pt x="5395" y="5170"/>
                </a:cubicBezTo>
                <a:cubicBezTo>
                  <a:pt x="5390" y="5170"/>
                  <a:pt x="5378" y="5170"/>
                  <a:pt x="5372" y="5170"/>
                </a:cubicBezTo>
                <a:cubicBezTo>
                  <a:pt x="5366" y="5170"/>
                  <a:pt x="5360" y="5158"/>
                  <a:pt x="5348" y="5152"/>
                </a:cubicBezTo>
                <a:cubicBezTo>
                  <a:pt x="5342" y="5152"/>
                  <a:pt x="5336" y="5152"/>
                  <a:pt x="5330" y="5146"/>
                </a:cubicBezTo>
                <a:cubicBezTo>
                  <a:pt x="5318" y="5146"/>
                  <a:pt x="5312" y="5135"/>
                  <a:pt x="5306" y="5129"/>
                </a:cubicBezTo>
                <a:cubicBezTo>
                  <a:pt x="5289" y="5129"/>
                  <a:pt x="5277" y="5129"/>
                  <a:pt x="5259" y="5129"/>
                </a:cubicBezTo>
                <a:cubicBezTo>
                  <a:pt x="5241" y="5129"/>
                  <a:pt x="5229" y="5123"/>
                  <a:pt x="5212" y="5123"/>
                </a:cubicBezTo>
                <a:cubicBezTo>
                  <a:pt x="5194" y="5123"/>
                  <a:pt x="5188" y="5129"/>
                  <a:pt x="5170" y="5129"/>
                </a:cubicBezTo>
                <a:cubicBezTo>
                  <a:pt x="5170" y="5200"/>
                  <a:pt x="5170" y="5200"/>
                  <a:pt x="5170" y="5200"/>
                </a:cubicBezTo>
                <a:cubicBezTo>
                  <a:pt x="5176" y="5206"/>
                  <a:pt x="5182" y="5218"/>
                  <a:pt x="5188" y="5224"/>
                </a:cubicBezTo>
                <a:cubicBezTo>
                  <a:pt x="5200" y="5230"/>
                  <a:pt x="5206" y="5235"/>
                  <a:pt x="5212" y="5241"/>
                </a:cubicBezTo>
                <a:cubicBezTo>
                  <a:pt x="5235" y="5241"/>
                  <a:pt x="5235" y="5241"/>
                  <a:pt x="5235" y="5241"/>
                </a:cubicBezTo>
                <a:cubicBezTo>
                  <a:pt x="5247" y="5241"/>
                  <a:pt x="5253" y="5241"/>
                  <a:pt x="5259" y="5241"/>
                </a:cubicBezTo>
                <a:close/>
                <a:moveTo>
                  <a:pt x="4992" y="5224"/>
                </a:moveTo>
                <a:lnTo>
                  <a:pt x="4992" y="5224"/>
                </a:lnTo>
                <a:cubicBezTo>
                  <a:pt x="4986" y="5218"/>
                  <a:pt x="4992" y="5206"/>
                  <a:pt x="4986" y="5200"/>
                </a:cubicBezTo>
                <a:cubicBezTo>
                  <a:pt x="4980" y="5194"/>
                  <a:pt x="4969" y="5200"/>
                  <a:pt x="4963" y="5194"/>
                </a:cubicBezTo>
                <a:cubicBezTo>
                  <a:pt x="4957" y="5188"/>
                  <a:pt x="4951" y="5182"/>
                  <a:pt x="4939" y="5182"/>
                </a:cubicBezTo>
                <a:cubicBezTo>
                  <a:pt x="4874" y="5182"/>
                  <a:pt x="4874" y="5182"/>
                  <a:pt x="4874" y="5182"/>
                </a:cubicBezTo>
                <a:cubicBezTo>
                  <a:pt x="4880" y="5194"/>
                  <a:pt x="4880" y="5206"/>
                  <a:pt x="4891" y="5212"/>
                </a:cubicBezTo>
                <a:cubicBezTo>
                  <a:pt x="4903" y="5212"/>
                  <a:pt x="4909" y="5206"/>
                  <a:pt x="4915" y="5212"/>
                </a:cubicBezTo>
                <a:cubicBezTo>
                  <a:pt x="4927" y="5218"/>
                  <a:pt x="4933" y="5218"/>
                  <a:pt x="4939" y="5224"/>
                </a:cubicBezTo>
                <a:cubicBezTo>
                  <a:pt x="4945" y="5230"/>
                  <a:pt x="4939" y="5235"/>
                  <a:pt x="4945" y="5247"/>
                </a:cubicBezTo>
                <a:cubicBezTo>
                  <a:pt x="4951" y="5241"/>
                  <a:pt x="4963" y="5247"/>
                  <a:pt x="4969" y="5247"/>
                </a:cubicBezTo>
                <a:cubicBezTo>
                  <a:pt x="4980" y="5241"/>
                  <a:pt x="4980" y="5230"/>
                  <a:pt x="4992" y="5224"/>
                </a:cubicBezTo>
                <a:close/>
                <a:moveTo>
                  <a:pt x="5093" y="5093"/>
                </a:moveTo>
                <a:lnTo>
                  <a:pt x="5093" y="5093"/>
                </a:lnTo>
                <a:cubicBezTo>
                  <a:pt x="5081" y="5075"/>
                  <a:pt x="5069" y="5063"/>
                  <a:pt x="5052" y="5052"/>
                </a:cubicBezTo>
                <a:cubicBezTo>
                  <a:pt x="5034" y="5040"/>
                  <a:pt x="5028" y="5022"/>
                  <a:pt x="5004" y="5022"/>
                </a:cubicBezTo>
                <a:cubicBezTo>
                  <a:pt x="4980" y="5022"/>
                  <a:pt x="4980" y="5022"/>
                  <a:pt x="4980" y="5022"/>
                </a:cubicBezTo>
                <a:cubicBezTo>
                  <a:pt x="4957" y="5022"/>
                  <a:pt x="4951" y="5022"/>
                  <a:pt x="4927" y="5022"/>
                </a:cubicBezTo>
                <a:cubicBezTo>
                  <a:pt x="4921" y="5022"/>
                  <a:pt x="4915" y="5022"/>
                  <a:pt x="4903" y="5022"/>
                </a:cubicBezTo>
                <a:cubicBezTo>
                  <a:pt x="4897" y="5022"/>
                  <a:pt x="4891" y="5016"/>
                  <a:pt x="4880" y="5010"/>
                </a:cubicBezTo>
                <a:cubicBezTo>
                  <a:pt x="4874" y="5004"/>
                  <a:pt x="4874" y="4992"/>
                  <a:pt x="4868" y="4986"/>
                </a:cubicBezTo>
                <a:cubicBezTo>
                  <a:pt x="4856" y="4986"/>
                  <a:pt x="4850" y="4980"/>
                  <a:pt x="4844" y="4975"/>
                </a:cubicBezTo>
                <a:cubicBezTo>
                  <a:pt x="4826" y="4969"/>
                  <a:pt x="4814" y="4963"/>
                  <a:pt x="4797" y="4957"/>
                </a:cubicBezTo>
                <a:cubicBezTo>
                  <a:pt x="4773" y="4945"/>
                  <a:pt x="4773" y="4945"/>
                  <a:pt x="4773" y="4945"/>
                </a:cubicBezTo>
                <a:cubicBezTo>
                  <a:pt x="4767" y="4939"/>
                  <a:pt x="4767" y="4921"/>
                  <a:pt x="4755" y="4921"/>
                </a:cubicBezTo>
                <a:cubicBezTo>
                  <a:pt x="4743" y="4915"/>
                  <a:pt x="4731" y="4921"/>
                  <a:pt x="4720" y="4921"/>
                </a:cubicBezTo>
                <a:cubicBezTo>
                  <a:pt x="4708" y="4921"/>
                  <a:pt x="4696" y="4921"/>
                  <a:pt x="4684" y="4921"/>
                </a:cubicBezTo>
                <a:cubicBezTo>
                  <a:pt x="4672" y="4921"/>
                  <a:pt x="4672" y="4933"/>
                  <a:pt x="4660" y="4933"/>
                </a:cubicBezTo>
                <a:cubicBezTo>
                  <a:pt x="4648" y="4933"/>
                  <a:pt x="4648" y="4927"/>
                  <a:pt x="4636" y="4927"/>
                </a:cubicBezTo>
                <a:cubicBezTo>
                  <a:pt x="4589" y="4927"/>
                  <a:pt x="4589" y="4927"/>
                  <a:pt x="4589" y="4927"/>
                </a:cubicBezTo>
                <a:cubicBezTo>
                  <a:pt x="4577" y="4927"/>
                  <a:pt x="4571" y="4921"/>
                  <a:pt x="4565" y="4927"/>
                </a:cubicBezTo>
                <a:cubicBezTo>
                  <a:pt x="4554" y="4927"/>
                  <a:pt x="4547" y="4921"/>
                  <a:pt x="4542" y="4927"/>
                </a:cubicBezTo>
                <a:cubicBezTo>
                  <a:pt x="4530" y="4933"/>
                  <a:pt x="4524" y="4945"/>
                  <a:pt x="4524" y="4963"/>
                </a:cubicBezTo>
                <a:cubicBezTo>
                  <a:pt x="4524" y="4975"/>
                  <a:pt x="4536" y="4986"/>
                  <a:pt x="4547" y="4992"/>
                </a:cubicBezTo>
                <a:cubicBezTo>
                  <a:pt x="4559" y="5004"/>
                  <a:pt x="4577" y="5004"/>
                  <a:pt x="4595" y="5004"/>
                </a:cubicBezTo>
                <a:cubicBezTo>
                  <a:pt x="4607" y="5004"/>
                  <a:pt x="4613" y="5004"/>
                  <a:pt x="4619" y="5004"/>
                </a:cubicBezTo>
                <a:cubicBezTo>
                  <a:pt x="4636" y="4998"/>
                  <a:pt x="4648" y="4980"/>
                  <a:pt x="4666" y="4975"/>
                </a:cubicBezTo>
                <a:cubicBezTo>
                  <a:pt x="4672" y="4975"/>
                  <a:pt x="4678" y="4975"/>
                  <a:pt x="4690" y="4975"/>
                </a:cubicBezTo>
                <a:cubicBezTo>
                  <a:pt x="4720" y="4975"/>
                  <a:pt x="4737" y="4986"/>
                  <a:pt x="4755" y="5004"/>
                </a:cubicBezTo>
                <a:cubicBezTo>
                  <a:pt x="4767" y="5010"/>
                  <a:pt x="4761" y="5022"/>
                  <a:pt x="4767" y="5028"/>
                </a:cubicBezTo>
                <a:cubicBezTo>
                  <a:pt x="4773" y="5034"/>
                  <a:pt x="4785" y="5034"/>
                  <a:pt x="4791" y="5034"/>
                </a:cubicBezTo>
                <a:cubicBezTo>
                  <a:pt x="4802" y="5034"/>
                  <a:pt x="4802" y="5046"/>
                  <a:pt x="4814" y="5046"/>
                </a:cubicBezTo>
                <a:cubicBezTo>
                  <a:pt x="4826" y="5046"/>
                  <a:pt x="4832" y="5040"/>
                  <a:pt x="4844" y="5046"/>
                </a:cubicBezTo>
                <a:cubicBezTo>
                  <a:pt x="4856" y="5046"/>
                  <a:pt x="4856" y="5063"/>
                  <a:pt x="4868" y="5069"/>
                </a:cubicBezTo>
                <a:cubicBezTo>
                  <a:pt x="4880" y="5081"/>
                  <a:pt x="4897" y="5093"/>
                  <a:pt x="4915" y="5093"/>
                </a:cubicBezTo>
                <a:lnTo>
                  <a:pt x="5093" y="5093"/>
                </a:lnTo>
                <a:close/>
                <a:moveTo>
                  <a:pt x="7850" y="1998"/>
                </a:moveTo>
                <a:lnTo>
                  <a:pt x="7850" y="1998"/>
                </a:lnTo>
                <a:cubicBezTo>
                  <a:pt x="7862" y="1992"/>
                  <a:pt x="7862" y="1986"/>
                  <a:pt x="7874" y="1986"/>
                </a:cubicBezTo>
                <a:cubicBezTo>
                  <a:pt x="7880" y="1986"/>
                  <a:pt x="7892" y="1986"/>
                  <a:pt x="7897" y="1986"/>
                </a:cubicBezTo>
                <a:cubicBezTo>
                  <a:pt x="7903" y="1986"/>
                  <a:pt x="7909" y="1998"/>
                  <a:pt x="7915" y="2004"/>
                </a:cubicBezTo>
                <a:cubicBezTo>
                  <a:pt x="7921" y="2010"/>
                  <a:pt x="7933" y="2004"/>
                  <a:pt x="7939" y="2016"/>
                </a:cubicBezTo>
                <a:cubicBezTo>
                  <a:pt x="7945" y="2022"/>
                  <a:pt x="7933" y="2034"/>
                  <a:pt x="7939" y="2040"/>
                </a:cubicBezTo>
                <a:cubicBezTo>
                  <a:pt x="7927" y="2040"/>
                  <a:pt x="7921" y="2034"/>
                  <a:pt x="7915" y="2034"/>
                </a:cubicBezTo>
                <a:cubicBezTo>
                  <a:pt x="7886" y="2034"/>
                  <a:pt x="7874" y="2034"/>
                  <a:pt x="7844" y="2034"/>
                </a:cubicBezTo>
                <a:cubicBezTo>
                  <a:pt x="7838" y="2034"/>
                  <a:pt x="7832" y="2040"/>
                  <a:pt x="7820" y="2040"/>
                </a:cubicBezTo>
                <a:cubicBezTo>
                  <a:pt x="7826" y="2075"/>
                  <a:pt x="7826" y="2075"/>
                  <a:pt x="7826" y="2075"/>
                </a:cubicBezTo>
                <a:cubicBezTo>
                  <a:pt x="7838" y="2075"/>
                  <a:pt x="7844" y="2069"/>
                  <a:pt x="7850" y="2069"/>
                </a:cubicBezTo>
                <a:cubicBezTo>
                  <a:pt x="7897" y="2069"/>
                  <a:pt x="7897" y="2069"/>
                  <a:pt x="7897" y="2069"/>
                </a:cubicBezTo>
                <a:lnTo>
                  <a:pt x="7903" y="2075"/>
                </a:lnTo>
                <a:cubicBezTo>
                  <a:pt x="7903" y="2123"/>
                  <a:pt x="7903" y="2123"/>
                  <a:pt x="7903" y="2123"/>
                </a:cubicBezTo>
                <a:cubicBezTo>
                  <a:pt x="7915" y="2146"/>
                  <a:pt x="7915" y="2146"/>
                  <a:pt x="7915" y="2146"/>
                </a:cubicBezTo>
                <a:cubicBezTo>
                  <a:pt x="7939" y="2146"/>
                  <a:pt x="7939" y="2146"/>
                  <a:pt x="7939" y="2146"/>
                </a:cubicBezTo>
                <a:cubicBezTo>
                  <a:pt x="7945" y="2146"/>
                  <a:pt x="7951" y="2141"/>
                  <a:pt x="7957" y="2141"/>
                </a:cubicBezTo>
                <a:cubicBezTo>
                  <a:pt x="7975" y="2141"/>
                  <a:pt x="7986" y="2141"/>
                  <a:pt x="8004" y="2141"/>
                </a:cubicBezTo>
                <a:cubicBezTo>
                  <a:pt x="8028" y="2141"/>
                  <a:pt x="8028" y="2141"/>
                  <a:pt x="8028" y="2141"/>
                </a:cubicBezTo>
                <a:cubicBezTo>
                  <a:pt x="8034" y="2141"/>
                  <a:pt x="8046" y="2134"/>
                  <a:pt x="8052" y="2141"/>
                </a:cubicBezTo>
                <a:cubicBezTo>
                  <a:pt x="8064" y="2146"/>
                  <a:pt x="8058" y="2158"/>
                  <a:pt x="8069" y="2164"/>
                </a:cubicBezTo>
                <a:cubicBezTo>
                  <a:pt x="8075" y="2164"/>
                  <a:pt x="8081" y="2170"/>
                  <a:pt x="8093" y="2176"/>
                </a:cubicBezTo>
                <a:cubicBezTo>
                  <a:pt x="8105" y="2176"/>
                  <a:pt x="8111" y="2176"/>
                  <a:pt x="8123" y="2176"/>
                </a:cubicBezTo>
                <a:cubicBezTo>
                  <a:pt x="8141" y="2176"/>
                  <a:pt x="8147" y="2176"/>
                  <a:pt x="8158" y="2176"/>
                </a:cubicBezTo>
                <a:cubicBezTo>
                  <a:pt x="8170" y="2170"/>
                  <a:pt x="8176" y="2164"/>
                  <a:pt x="8182" y="2158"/>
                </a:cubicBezTo>
                <a:cubicBezTo>
                  <a:pt x="8194" y="2146"/>
                  <a:pt x="8188" y="2134"/>
                  <a:pt x="8200" y="2129"/>
                </a:cubicBezTo>
                <a:cubicBezTo>
                  <a:pt x="8206" y="2123"/>
                  <a:pt x="8212" y="2117"/>
                  <a:pt x="8224" y="2111"/>
                </a:cubicBezTo>
                <a:cubicBezTo>
                  <a:pt x="8230" y="2111"/>
                  <a:pt x="8235" y="2111"/>
                  <a:pt x="8247" y="2111"/>
                </a:cubicBezTo>
                <a:cubicBezTo>
                  <a:pt x="8259" y="2105"/>
                  <a:pt x="8259" y="2093"/>
                  <a:pt x="8265" y="2087"/>
                </a:cubicBezTo>
                <a:cubicBezTo>
                  <a:pt x="8283" y="2081"/>
                  <a:pt x="8295" y="2075"/>
                  <a:pt x="8313" y="2069"/>
                </a:cubicBezTo>
                <a:cubicBezTo>
                  <a:pt x="8342" y="2069"/>
                  <a:pt x="8366" y="2069"/>
                  <a:pt x="8402" y="2069"/>
                </a:cubicBezTo>
                <a:cubicBezTo>
                  <a:pt x="8402" y="2028"/>
                  <a:pt x="8402" y="2028"/>
                  <a:pt x="8402" y="2028"/>
                </a:cubicBezTo>
                <a:cubicBezTo>
                  <a:pt x="8396" y="2016"/>
                  <a:pt x="8396" y="2004"/>
                  <a:pt x="8390" y="2004"/>
                </a:cubicBezTo>
                <a:cubicBezTo>
                  <a:pt x="8366" y="1992"/>
                  <a:pt x="8366" y="1992"/>
                  <a:pt x="8366" y="1992"/>
                </a:cubicBezTo>
                <a:cubicBezTo>
                  <a:pt x="8360" y="1986"/>
                  <a:pt x="8348" y="1992"/>
                  <a:pt x="8342" y="1992"/>
                </a:cubicBezTo>
                <a:cubicBezTo>
                  <a:pt x="8342" y="1980"/>
                  <a:pt x="8342" y="1975"/>
                  <a:pt x="8342" y="1968"/>
                </a:cubicBezTo>
                <a:cubicBezTo>
                  <a:pt x="8342" y="1957"/>
                  <a:pt x="8354" y="1957"/>
                  <a:pt x="8354" y="1945"/>
                </a:cubicBezTo>
                <a:cubicBezTo>
                  <a:pt x="8354" y="1933"/>
                  <a:pt x="8348" y="1927"/>
                  <a:pt x="8348" y="1915"/>
                </a:cubicBezTo>
                <a:cubicBezTo>
                  <a:pt x="8295" y="1915"/>
                  <a:pt x="8295" y="1915"/>
                  <a:pt x="8295" y="1915"/>
                </a:cubicBezTo>
                <a:cubicBezTo>
                  <a:pt x="8283" y="1915"/>
                  <a:pt x="8277" y="1921"/>
                  <a:pt x="8265" y="1921"/>
                </a:cubicBezTo>
                <a:cubicBezTo>
                  <a:pt x="8259" y="1927"/>
                  <a:pt x="8253" y="1933"/>
                  <a:pt x="8247" y="1939"/>
                </a:cubicBezTo>
                <a:cubicBezTo>
                  <a:pt x="8235" y="1945"/>
                  <a:pt x="8230" y="1951"/>
                  <a:pt x="8218" y="1951"/>
                </a:cubicBezTo>
                <a:cubicBezTo>
                  <a:pt x="8212" y="1951"/>
                  <a:pt x="8212" y="1963"/>
                  <a:pt x="8206" y="1963"/>
                </a:cubicBezTo>
                <a:cubicBezTo>
                  <a:pt x="8194" y="1963"/>
                  <a:pt x="8188" y="1957"/>
                  <a:pt x="8182" y="1957"/>
                </a:cubicBezTo>
                <a:cubicBezTo>
                  <a:pt x="8164" y="1957"/>
                  <a:pt x="8152" y="1951"/>
                  <a:pt x="8135" y="1951"/>
                </a:cubicBezTo>
                <a:cubicBezTo>
                  <a:pt x="8117" y="1951"/>
                  <a:pt x="8105" y="1957"/>
                  <a:pt x="8093" y="1957"/>
                </a:cubicBezTo>
                <a:cubicBezTo>
                  <a:pt x="8069" y="1963"/>
                  <a:pt x="8064" y="1980"/>
                  <a:pt x="8040" y="1980"/>
                </a:cubicBezTo>
                <a:cubicBezTo>
                  <a:pt x="7992" y="1980"/>
                  <a:pt x="7992" y="1980"/>
                  <a:pt x="7992" y="1980"/>
                </a:cubicBezTo>
                <a:cubicBezTo>
                  <a:pt x="7992" y="1957"/>
                  <a:pt x="7992" y="1957"/>
                  <a:pt x="7992" y="1957"/>
                </a:cubicBezTo>
                <a:cubicBezTo>
                  <a:pt x="7992" y="1933"/>
                  <a:pt x="7992" y="1933"/>
                  <a:pt x="7992" y="1933"/>
                </a:cubicBezTo>
                <a:cubicBezTo>
                  <a:pt x="7992" y="1921"/>
                  <a:pt x="7980" y="1921"/>
                  <a:pt x="7975" y="1909"/>
                </a:cubicBezTo>
                <a:cubicBezTo>
                  <a:pt x="7957" y="1915"/>
                  <a:pt x="7957" y="1915"/>
                  <a:pt x="7957" y="1915"/>
                </a:cubicBezTo>
                <a:cubicBezTo>
                  <a:pt x="7957" y="1939"/>
                  <a:pt x="7957" y="1939"/>
                  <a:pt x="7957" y="1939"/>
                </a:cubicBezTo>
                <a:cubicBezTo>
                  <a:pt x="7939" y="1933"/>
                  <a:pt x="7933" y="1927"/>
                  <a:pt x="7921" y="1927"/>
                </a:cubicBezTo>
                <a:cubicBezTo>
                  <a:pt x="7909" y="1927"/>
                  <a:pt x="7897" y="1933"/>
                  <a:pt x="7886" y="1933"/>
                </a:cubicBezTo>
                <a:cubicBezTo>
                  <a:pt x="7880" y="1933"/>
                  <a:pt x="7868" y="1933"/>
                  <a:pt x="7862" y="1933"/>
                </a:cubicBezTo>
                <a:cubicBezTo>
                  <a:pt x="7856" y="1939"/>
                  <a:pt x="7844" y="1939"/>
                  <a:pt x="7838" y="1945"/>
                </a:cubicBezTo>
                <a:cubicBezTo>
                  <a:pt x="7832" y="1951"/>
                  <a:pt x="7820" y="1957"/>
                  <a:pt x="7820" y="1968"/>
                </a:cubicBezTo>
                <a:cubicBezTo>
                  <a:pt x="7820" y="1980"/>
                  <a:pt x="7826" y="1986"/>
                  <a:pt x="7826" y="1998"/>
                </a:cubicBezTo>
                <a:cubicBezTo>
                  <a:pt x="7838" y="1992"/>
                  <a:pt x="7844" y="1998"/>
                  <a:pt x="7850" y="1998"/>
                </a:cubicBezTo>
                <a:close/>
                <a:moveTo>
                  <a:pt x="6095" y="3137"/>
                </a:moveTo>
                <a:lnTo>
                  <a:pt x="6095" y="3137"/>
                </a:lnTo>
                <a:cubicBezTo>
                  <a:pt x="6083" y="3142"/>
                  <a:pt x="6077" y="3142"/>
                  <a:pt x="6071" y="3148"/>
                </a:cubicBezTo>
                <a:cubicBezTo>
                  <a:pt x="6065" y="3154"/>
                  <a:pt x="6071" y="3166"/>
                  <a:pt x="6071" y="3172"/>
                </a:cubicBezTo>
                <a:cubicBezTo>
                  <a:pt x="6065" y="3184"/>
                  <a:pt x="6065" y="3190"/>
                  <a:pt x="6065" y="3202"/>
                </a:cubicBezTo>
                <a:cubicBezTo>
                  <a:pt x="6065" y="3214"/>
                  <a:pt x="6054" y="3214"/>
                  <a:pt x="6048" y="3225"/>
                </a:cubicBezTo>
                <a:cubicBezTo>
                  <a:pt x="6042" y="3231"/>
                  <a:pt x="6036" y="3237"/>
                  <a:pt x="6030" y="3249"/>
                </a:cubicBezTo>
                <a:cubicBezTo>
                  <a:pt x="6018" y="3261"/>
                  <a:pt x="6006" y="3279"/>
                  <a:pt x="5988" y="3291"/>
                </a:cubicBezTo>
                <a:cubicBezTo>
                  <a:pt x="5965" y="3314"/>
                  <a:pt x="5947" y="3332"/>
                  <a:pt x="5947" y="3368"/>
                </a:cubicBezTo>
                <a:cubicBezTo>
                  <a:pt x="5947" y="3380"/>
                  <a:pt x="5953" y="3386"/>
                  <a:pt x="5953" y="3397"/>
                </a:cubicBezTo>
                <a:cubicBezTo>
                  <a:pt x="6113" y="3397"/>
                  <a:pt x="6113" y="3397"/>
                  <a:pt x="6113" y="3397"/>
                </a:cubicBezTo>
                <a:cubicBezTo>
                  <a:pt x="6136" y="3397"/>
                  <a:pt x="6148" y="3415"/>
                  <a:pt x="6160" y="3427"/>
                </a:cubicBezTo>
                <a:cubicBezTo>
                  <a:pt x="6178" y="3445"/>
                  <a:pt x="6184" y="3457"/>
                  <a:pt x="6208" y="3463"/>
                </a:cubicBezTo>
                <a:cubicBezTo>
                  <a:pt x="6214" y="3457"/>
                  <a:pt x="6225" y="3457"/>
                  <a:pt x="6231" y="3445"/>
                </a:cubicBezTo>
                <a:cubicBezTo>
                  <a:pt x="6231" y="3433"/>
                  <a:pt x="6231" y="3415"/>
                  <a:pt x="6231" y="3403"/>
                </a:cubicBezTo>
                <a:cubicBezTo>
                  <a:pt x="6231" y="3391"/>
                  <a:pt x="6225" y="3386"/>
                  <a:pt x="6225" y="3380"/>
                </a:cubicBezTo>
                <a:cubicBezTo>
                  <a:pt x="6225" y="3356"/>
                  <a:pt x="6237" y="3350"/>
                  <a:pt x="6249" y="3332"/>
                </a:cubicBezTo>
                <a:cubicBezTo>
                  <a:pt x="6243" y="3309"/>
                  <a:pt x="6243" y="3309"/>
                  <a:pt x="6243" y="3309"/>
                </a:cubicBezTo>
                <a:cubicBezTo>
                  <a:pt x="6231" y="3309"/>
                  <a:pt x="6225" y="3314"/>
                  <a:pt x="6220" y="3309"/>
                </a:cubicBezTo>
                <a:cubicBezTo>
                  <a:pt x="6202" y="3303"/>
                  <a:pt x="6190" y="3291"/>
                  <a:pt x="6172" y="3279"/>
                </a:cubicBezTo>
                <a:cubicBezTo>
                  <a:pt x="6160" y="3273"/>
                  <a:pt x="6160" y="3261"/>
                  <a:pt x="6148" y="3261"/>
                </a:cubicBezTo>
                <a:cubicBezTo>
                  <a:pt x="6143" y="3255"/>
                  <a:pt x="6136" y="3255"/>
                  <a:pt x="6125" y="3255"/>
                </a:cubicBezTo>
                <a:cubicBezTo>
                  <a:pt x="6119" y="3249"/>
                  <a:pt x="6113" y="3255"/>
                  <a:pt x="6107" y="3255"/>
                </a:cubicBezTo>
                <a:cubicBezTo>
                  <a:pt x="6095" y="3249"/>
                  <a:pt x="6089" y="3243"/>
                  <a:pt x="6083" y="3243"/>
                </a:cubicBezTo>
                <a:cubicBezTo>
                  <a:pt x="6089" y="3225"/>
                  <a:pt x="6089" y="3208"/>
                  <a:pt x="6101" y="3196"/>
                </a:cubicBezTo>
                <a:cubicBezTo>
                  <a:pt x="6101" y="3190"/>
                  <a:pt x="6119" y="3190"/>
                  <a:pt x="6119" y="3184"/>
                </a:cubicBezTo>
                <a:cubicBezTo>
                  <a:pt x="6125" y="3178"/>
                  <a:pt x="6125" y="3172"/>
                  <a:pt x="6125" y="3160"/>
                </a:cubicBezTo>
                <a:cubicBezTo>
                  <a:pt x="6125" y="3148"/>
                  <a:pt x="6119" y="3148"/>
                  <a:pt x="6113" y="3137"/>
                </a:cubicBezTo>
                <a:cubicBezTo>
                  <a:pt x="6107" y="3142"/>
                  <a:pt x="6101" y="3137"/>
                  <a:pt x="6095" y="3137"/>
                </a:cubicBezTo>
                <a:close/>
                <a:moveTo>
                  <a:pt x="5787" y="3261"/>
                </a:moveTo>
                <a:lnTo>
                  <a:pt x="5787" y="3261"/>
                </a:lnTo>
                <a:cubicBezTo>
                  <a:pt x="5775" y="3261"/>
                  <a:pt x="5769" y="3255"/>
                  <a:pt x="5763" y="3255"/>
                </a:cubicBezTo>
                <a:cubicBezTo>
                  <a:pt x="5757" y="3249"/>
                  <a:pt x="5745" y="3255"/>
                  <a:pt x="5739" y="3255"/>
                </a:cubicBezTo>
                <a:cubicBezTo>
                  <a:pt x="5727" y="3249"/>
                  <a:pt x="5727" y="3243"/>
                  <a:pt x="5716" y="3243"/>
                </a:cubicBezTo>
                <a:cubicBezTo>
                  <a:pt x="5704" y="3237"/>
                  <a:pt x="5704" y="3225"/>
                  <a:pt x="5692" y="3220"/>
                </a:cubicBezTo>
                <a:cubicBezTo>
                  <a:pt x="5686" y="3214"/>
                  <a:pt x="5680" y="3220"/>
                  <a:pt x="5668" y="3220"/>
                </a:cubicBezTo>
                <a:cubicBezTo>
                  <a:pt x="5650" y="3231"/>
                  <a:pt x="5650" y="3231"/>
                  <a:pt x="5650" y="3231"/>
                </a:cubicBezTo>
                <a:cubicBezTo>
                  <a:pt x="5656" y="3231"/>
                  <a:pt x="5662" y="3237"/>
                  <a:pt x="5668" y="3243"/>
                </a:cubicBezTo>
                <a:cubicBezTo>
                  <a:pt x="5680" y="3249"/>
                  <a:pt x="5680" y="3261"/>
                  <a:pt x="5686" y="3261"/>
                </a:cubicBezTo>
                <a:cubicBezTo>
                  <a:pt x="5692" y="3267"/>
                  <a:pt x="5704" y="3273"/>
                  <a:pt x="5710" y="3279"/>
                </a:cubicBezTo>
                <a:cubicBezTo>
                  <a:pt x="5722" y="3291"/>
                  <a:pt x="5727" y="3303"/>
                  <a:pt x="5745" y="3303"/>
                </a:cubicBezTo>
                <a:cubicBezTo>
                  <a:pt x="5757" y="3303"/>
                  <a:pt x="5763" y="3291"/>
                  <a:pt x="5775" y="3279"/>
                </a:cubicBezTo>
                <a:cubicBezTo>
                  <a:pt x="5775" y="3279"/>
                  <a:pt x="5781" y="3267"/>
                  <a:pt x="5787" y="3261"/>
                </a:cubicBezTo>
                <a:close/>
                <a:moveTo>
                  <a:pt x="7393" y="1731"/>
                </a:moveTo>
                <a:lnTo>
                  <a:pt x="7393" y="1731"/>
                </a:lnTo>
                <a:cubicBezTo>
                  <a:pt x="7400" y="1731"/>
                  <a:pt x="7400" y="1731"/>
                  <a:pt x="7400" y="1731"/>
                </a:cubicBezTo>
                <a:cubicBezTo>
                  <a:pt x="7405" y="1731"/>
                  <a:pt x="7405" y="1731"/>
                  <a:pt x="7411" y="1731"/>
                </a:cubicBezTo>
                <a:lnTo>
                  <a:pt x="7411" y="1731"/>
                </a:lnTo>
                <a:cubicBezTo>
                  <a:pt x="7411" y="1731"/>
                  <a:pt x="7411" y="1731"/>
                  <a:pt x="7417" y="1731"/>
                </a:cubicBezTo>
                <a:lnTo>
                  <a:pt x="7417" y="1731"/>
                </a:lnTo>
                <a:cubicBezTo>
                  <a:pt x="7423" y="1737"/>
                  <a:pt x="7423" y="1737"/>
                  <a:pt x="7423" y="1737"/>
                </a:cubicBezTo>
                <a:cubicBezTo>
                  <a:pt x="7423" y="1737"/>
                  <a:pt x="7423" y="1737"/>
                  <a:pt x="7429" y="1737"/>
                </a:cubicBezTo>
                <a:cubicBezTo>
                  <a:pt x="7429" y="1743"/>
                  <a:pt x="7429" y="1743"/>
                  <a:pt x="7435" y="1743"/>
                </a:cubicBezTo>
                <a:cubicBezTo>
                  <a:pt x="7435" y="1749"/>
                  <a:pt x="7435" y="1749"/>
                  <a:pt x="7435" y="1749"/>
                </a:cubicBezTo>
                <a:cubicBezTo>
                  <a:pt x="7441" y="1749"/>
                  <a:pt x="7447" y="1749"/>
                  <a:pt x="7447" y="1749"/>
                </a:cubicBezTo>
                <a:cubicBezTo>
                  <a:pt x="7459" y="1749"/>
                  <a:pt x="7465" y="1749"/>
                  <a:pt x="7471" y="1749"/>
                </a:cubicBezTo>
                <a:cubicBezTo>
                  <a:pt x="7482" y="1755"/>
                  <a:pt x="7488" y="1761"/>
                  <a:pt x="7494" y="1767"/>
                </a:cubicBezTo>
                <a:cubicBezTo>
                  <a:pt x="7506" y="1773"/>
                  <a:pt x="7512" y="1767"/>
                  <a:pt x="7524" y="1767"/>
                </a:cubicBezTo>
                <a:cubicBezTo>
                  <a:pt x="7530" y="1767"/>
                  <a:pt x="7536" y="1767"/>
                  <a:pt x="7542" y="1767"/>
                </a:cubicBezTo>
                <a:cubicBezTo>
                  <a:pt x="7548" y="1767"/>
                  <a:pt x="7548" y="1761"/>
                  <a:pt x="7554" y="1761"/>
                </a:cubicBezTo>
                <a:cubicBezTo>
                  <a:pt x="7566" y="1761"/>
                  <a:pt x="7571" y="1755"/>
                  <a:pt x="7577" y="1749"/>
                </a:cubicBezTo>
                <a:cubicBezTo>
                  <a:pt x="7583" y="1743"/>
                  <a:pt x="7589" y="1743"/>
                  <a:pt x="7595" y="1737"/>
                </a:cubicBezTo>
                <a:cubicBezTo>
                  <a:pt x="7595" y="1731"/>
                  <a:pt x="7595" y="1725"/>
                  <a:pt x="7601" y="1725"/>
                </a:cubicBezTo>
                <a:cubicBezTo>
                  <a:pt x="7613" y="1720"/>
                  <a:pt x="7619" y="1714"/>
                  <a:pt x="7625" y="1714"/>
                </a:cubicBezTo>
                <a:cubicBezTo>
                  <a:pt x="7631" y="1708"/>
                  <a:pt x="7643" y="1714"/>
                  <a:pt x="7648" y="1714"/>
                </a:cubicBezTo>
                <a:cubicBezTo>
                  <a:pt x="7654" y="1714"/>
                  <a:pt x="7654" y="1708"/>
                  <a:pt x="7660" y="1708"/>
                </a:cubicBezTo>
                <a:cubicBezTo>
                  <a:pt x="7666" y="1708"/>
                  <a:pt x="7672" y="1702"/>
                  <a:pt x="7672" y="1702"/>
                </a:cubicBezTo>
                <a:cubicBezTo>
                  <a:pt x="7678" y="1702"/>
                  <a:pt x="7684" y="1702"/>
                  <a:pt x="7690" y="1702"/>
                </a:cubicBezTo>
                <a:cubicBezTo>
                  <a:pt x="7690" y="1702"/>
                  <a:pt x="7696" y="1696"/>
                  <a:pt x="7702" y="1696"/>
                </a:cubicBezTo>
                <a:cubicBezTo>
                  <a:pt x="7702" y="1696"/>
                  <a:pt x="7708" y="1690"/>
                  <a:pt x="7714" y="1690"/>
                </a:cubicBezTo>
                <a:cubicBezTo>
                  <a:pt x="7714" y="1690"/>
                  <a:pt x="7720" y="1690"/>
                  <a:pt x="7726" y="1690"/>
                </a:cubicBezTo>
                <a:lnTo>
                  <a:pt x="7732" y="1684"/>
                </a:lnTo>
                <a:cubicBezTo>
                  <a:pt x="7737" y="1678"/>
                  <a:pt x="7743" y="1678"/>
                  <a:pt x="7743" y="1678"/>
                </a:cubicBezTo>
                <a:cubicBezTo>
                  <a:pt x="7749" y="1672"/>
                  <a:pt x="7749" y="1666"/>
                  <a:pt x="7755" y="1666"/>
                </a:cubicBezTo>
                <a:cubicBezTo>
                  <a:pt x="7761" y="1660"/>
                  <a:pt x="7761" y="1654"/>
                  <a:pt x="7767" y="1648"/>
                </a:cubicBezTo>
                <a:cubicBezTo>
                  <a:pt x="7767" y="1648"/>
                  <a:pt x="7773" y="1642"/>
                  <a:pt x="7779" y="1636"/>
                </a:cubicBezTo>
                <a:cubicBezTo>
                  <a:pt x="7785" y="1625"/>
                  <a:pt x="7791" y="1619"/>
                  <a:pt x="7803" y="1619"/>
                </a:cubicBezTo>
                <a:cubicBezTo>
                  <a:pt x="7862" y="1619"/>
                  <a:pt x="7862" y="1619"/>
                  <a:pt x="7862" y="1619"/>
                </a:cubicBezTo>
                <a:cubicBezTo>
                  <a:pt x="7868" y="1619"/>
                  <a:pt x="7874" y="1613"/>
                  <a:pt x="7880" y="1607"/>
                </a:cubicBezTo>
                <a:cubicBezTo>
                  <a:pt x="7886" y="1607"/>
                  <a:pt x="7892" y="1601"/>
                  <a:pt x="7892" y="1595"/>
                </a:cubicBezTo>
                <a:cubicBezTo>
                  <a:pt x="7897" y="1595"/>
                  <a:pt x="7903" y="1589"/>
                  <a:pt x="7909" y="1583"/>
                </a:cubicBezTo>
                <a:cubicBezTo>
                  <a:pt x="7909" y="1583"/>
                  <a:pt x="7909" y="1577"/>
                  <a:pt x="7909" y="1571"/>
                </a:cubicBezTo>
                <a:cubicBezTo>
                  <a:pt x="7897" y="1571"/>
                  <a:pt x="7897" y="1571"/>
                  <a:pt x="7897" y="1571"/>
                </a:cubicBezTo>
                <a:cubicBezTo>
                  <a:pt x="7886" y="1577"/>
                  <a:pt x="7880" y="1577"/>
                  <a:pt x="7874" y="1583"/>
                </a:cubicBezTo>
                <a:cubicBezTo>
                  <a:pt x="7874" y="1589"/>
                  <a:pt x="7874" y="1595"/>
                  <a:pt x="7874" y="1595"/>
                </a:cubicBezTo>
                <a:cubicBezTo>
                  <a:pt x="7868" y="1601"/>
                  <a:pt x="7862" y="1601"/>
                  <a:pt x="7850" y="1601"/>
                </a:cubicBezTo>
                <a:cubicBezTo>
                  <a:pt x="7844" y="1601"/>
                  <a:pt x="7844" y="1601"/>
                  <a:pt x="7844" y="1601"/>
                </a:cubicBezTo>
                <a:cubicBezTo>
                  <a:pt x="7838" y="1601"/>
                  <a:pt x="7826" y="1595"/>
                  <a:pt x="7820" y="1589"/>
                </a:cubicBezTo>
                <a:cubicBezTo>
                  <a:pt x="7814" y="1583"/>
                  <a:pt x="7814" y="1571"/>
                  <a:pt x="7803" y="1571"/>
                </a:cubicBezTo>
                <a:cubicBezTo>
                  <a:pt x="7803" y="1565"/>
                  <a:pt x="7797" y="1571"/>
                  <a:pt x="7797" y="1571"/>
                </a:cubicBezTo>
                <a:cubicBezTo>
                  <a:pt x="7785" y="1571"/>
                  <a:pt x="7785" y="1571"/>
                  <a:pt x="7785" y="1571"/>
                </a:cubicBezTo>
                <a:cubicBezTo>
                  <a:pt x="7761" y="1571"/>
                  <a:pt x="7749" y="1571"/>
                  <a:pt x="7732" y="1565"/>
                </a:cubicBezTo>
                <a:cubicBezTo>
                  <a:pt x="7732" y="1559"/>
                  <a:pt x="7726" y="1559"/>
                  <a:pt x="7726" y="1559"/>
                </a:cubicBezTo>
                <a:cubicBezTo>
                  <a:pt x="7720" y="1559"/>
                  <a:pt x="7714" y="1554"/>
                  <a:pt x="7714" y="1554"/>
                </a:cubicBezTo>
                <a:cubicBezTo>
                  <a:pt x="7708" y="1548"/>
                  <a:pt x="7702" y="1548"/>
                  <a:pt x="7702" y="1542"/>
                </a:cubicBezTo>
                <a:cubicBezTo>
                  <a:pt x="7696" y="1536"/>
                  <a:pt x="7696" y="1536"/>
                  <a:pt x="7696" y="1530"/>
                </a:cubicBezTo>
                <a:cubicBezTo>
                  <a:pt x="7696" y="1506"/>
                  <a:pt x="7696" y="1506"/>
                  <a:pt x="7696" y="1506"/>
                </a:cubicBezTo>
                <a:cubicBezTo>
                  <a:pt x="7708" y="1506"/>
                  <a:pt x="7708" y="1500"/>
                  <a:pt x="7720" y="1500"/>
                </a:cubicBezTo>
                <a:cubicBezTo>
                  <a:pt x="7732" y="1500"/>
                  <a:pt x="7737" y="1506"/>
                  <a:pt x="7749" y="1500"/>
                </a:cubicBezTo>
                <a:cubicBezTo>
                  <a:pt x="7755" y="1500"/>
                  <a:pt x="7761" y="1500"/>
                  <a:pt x="7761" y="1500"/>
                </a:cubicBezTo>
                <a:cubicBezTo>
                  <a:pt x="7773" y="1500"/>
                  <a:pt x="7779" y="1500"/>
                  <a:pt x="7791" y="1494"/>
                </a:cubicBezTo>
                <a:cubicBezTo>
                  <a:pt x="7797" y="1488"/>
                  <a:pt x="7803" y="1482"/>
                  <a:pt x="7809" y="1470"/>
                </a:cubicBezTo>
                <a:cubicBezTo>
                  <a:pt x="7814" y="1470"/>
                  <a:pt x="7814" y="1470"/>
                  <a:pt x="7820" y="1476"/>
                </a:cubicBezTo>
                <a:cubicBezTo>
                  <a:pt x="7826" y="1476"/>
                  <a:pt x="7826" y="1482"/>
                  <a:pt x="7826" y="1488"/>
                </a:cubicBezTo>
                <a:cubicBezTo>
                  <a:pt x="7832" y="1494"/>
                  <a:pt x="7826" y="1506"/>
                  <a:pt x="7826" y="1512"/>
                </a:cubicBezTo>
                <a:cubicBezTo>
                  <a:pt x="7826" y="1518"/>
                  <a:pt x="7832" y="1524"/>
                  <a:pt x="7832" y="1524"/>
                </a:cubicBezTo>
                <a:cubicBezTo>
                  <a:pt x="7838" y="1530"/>
                  <a:pt x="7838" y="1536"/>
                  <a:pt x="7838" y="1536"/>
                </a:cubicBezTo>
                <a:cubicBezTo>
                  <a:pt x="7844" y="1548"/>
                  <a:pt x="7856" y="1548"/>
                  <a:pt x="7868" y="1548"/>
                </a:cubicBezTo>
                <a:cubicBezTo>
                  <a:pt x="7874" y="1548"/>
                  <a:pt x="7874" y="1548"/>
                  <a:pt x="7880" y="1542"/>
                </a:cubicBezTo>
                <a:cubicBezTo>
                  <a:pt x="7880" y="1536"/>
                  <a:pt x="7880" y="1530"/>
                  <a:pt x="7880" y="1530"/>
                </a:cubicBezTo>
                <a:cubicBezTo>
                  <a:pt x="7886" y="1518"/>
                  <a:pt x="7897" y="1518"/>
                  <a:pt x="7903" y="1512"/>
                </a:cubicBezTo>
                <a:cubicBezTo>
                  <a:pt x="7915" y="1512"/>
                  <a:pt x="7921" y="1512"/>
                  <a:pt x="7927" y="1512"/>
                </a:cubicBezTo>
                <a:cubicBezTo>
                  <a:pt x="7939" y="1512"/>
                  <a:pt x="7945" y="1512"/>
                  <a:pt x="7957" y="1512"/>
                </a:cubicBezTo>
                <a:cubicBezTo>
                  <a:pt x="7957" y="1512"/>
                  <a:pt x="7963" y="1512"/>
                  <a:pt x="7963" y="1506"/>
                </a:cubicBezTo>
                <a:cubicBezTo>
                  <a:pt x="7963" y="1500"/>
                  <a:pt x="7963" y="1494"/>
                  <a:pt x="7963" y="1488"/>
                </a:cubicBezTo>
                <a:cubicBezTo>
                  <a:pt x="7963" y="1476"/>
                  <a:pt x="7957" y="1470"/>
                  <a:pt x="7951" y="1459"/>
                </a:cubicBezTo>
                <a:cubicBezTo>
                  <a:pt x="7951" y="1453"/>
                  <a:pt x="7945" y="1447"/>
                  <a:pt x="7945" y="1447"/>
                </a:cubicBezTo>
                <a:cubicBezTo>
                  <a:pt x="7933" y="1441"/>
                  <a:pt x="7927" y="1441"/>
                  <a:pt x="7921" y="1435"/>
                </a:cubicBezTo>
                <a:cubicBezTo>
                  <a:pt x="7909" y="1429"/>
                  <a:pt x="7903" y="1423"/>
                  <a:pt x="7897" y="1417"/>
                </a:cubicBezTo>
                <a:cubicBezTo>
                  <a:pt x="7897" y="1405"/>
                  <a:pt x="7903" y="1399"/>
                  <a:pt x="7897" y="1393"/>
                </a:cubicBezTo>
                <a:cubicBezTo>
                  <a:pt x="7897" y="1387"/>
                  <a:pt x="7892" y="1387"/>
                  <a:pt x="7886" y="1387"/>
                </a:cubicBezTo>
                <a:cubicBezTo>
                  <a:pt x="7886" y="1382"/>
                  <a:pt x="7886" y="1376"/>
                  <a:pt x="7886" y="1376"/>
                </a:cubicBezTo>
                <a:cubicBezTo>
                  <a:pt x="7886" y="1370"/>
                  <a:pt x="7886" y="1364"/>
                  <a:pt x="7886" y="1364"/>
                </a:cubicBezTo>
                <a:cubicBezTo>
                  <a:pt x="7886" y="1358"/>
                  <a:pt x="7880" y="1358"/>
                  <a:pt x="7874" y="1358"/>
                </a:cubicBezTo>
                <a:cubicBezTo>
                  <a:pt x="7868" y="1352"/>
                  <a:pt x="7862" y="1352"/>
                  <a:pt x="7850" y="1346"/>
                </a:cubicBezTo>
                <a:cubicBezTo>
                  <a:pt x="7844" y="1346"/>
                  <a:pt x="7844" y="1340"/>
                  <a:pt x="7838" y="1340"/>
                </a:cubicBezTo>
                <a:cubicBezTo>
                  <a:pt x="7844" y="1334"/>
                  <a:pt x="7844" y="1334"/>
                  <a:pt x="7850" y="1328"/>
                </a:cubicBezTo>
                <a:cubicBezTo>
                  <a:pt x="7850" y="1328"/>
                  <a:pt x="7856" y="1328"/>
                  <a:pt x="7862" y="1328"/>
                </a:cubicBezTo>
                <a:cubicBezTo>
                  <a:pt x="7868" y="1328"/>
                  <a:pt x="7874" y="1340"/>
                  <a:pt x="7880" y="1346"/>
                </a:cubicBezTo>
                <a:cubicBezTo>
                  <a:pt x="7886" y="1346"/>
                  <a:pt x="7880" y="1358"/>
                  <a:pt x="7886" y="1358"/>
                </a:cubicBezTo>
                <a:cubicBezTo>
                  <a:pt x="7892" y="1358"/>
                  <a:pt x="7892" y="1358"/>
                  <a:pt x="7897" y="1358"/>
                </a:cubicBezTo>
                <a:cubicBezTo>
                  <a:pt x="7909" y="1358"/>
                  <a:pt x="7909" y="1358"/>
                  <a:pt x="7909" y="1358"/>
                </a:cubicBezTo>
                <a:cubicBezTo>
                  <a:pt x="7915" y="1358"/>
                  <a:pt x="7921" y="1352"/>
                  <a:pt x="7921" y="1352"/>
                </a:cubicBezTo>
                <a:cubicBezTo>
                  <a:pt x="7927" y="1352"/>
                  <a:pt x="7927" y="1358"/>
                  <a:pt x="7933" y="1358"/>
                </a:cubicBezTo>
                <a:cubicBezTo>
                  <a:pt x="7939" y="1340"/>
                  <a:pt x="7939" y="1328"/>
                  <a:pt x="7939" y="1310"/>
                </a:cubicBezTo>
                <a:cubicBezTo>
                  <a:pt x="7939" y="1299"/>
                  <a:pt x="7939" y="1299"/>
                  <a:pt x="7939" y="1299"/>
                </a:cubicBezTo>
                <a:cubicBezTo>
                  <a:pt x="7939" y="1299"/>
                  <a:pt x="7939" y="1293"/>
                  <a:pt x="7939" y="1287"/>
                </a:cubicBezTo>
                <a:cubicBezTo>
                  <a:pt x="7939" y="1287"/>
                  <a:pt x="7945" y="1281"/>
                  <a:pt x="7945" y="1275"/>
                </a:cubicBezTo>
                <a:cubicBezTo>
                  <a:pt x="7945" y="1275"/>
                  <a:pt x="7945" y="1269"/>
                  <a:pt x="7945" y="1263"/>
                </a:cubicBezTo>
                <a:cubicBezTo>
                  <a:pt x="7939" y="1263"/>
                  <a:pt x="7933" y="1263"/>
                  <a:pt x="7933" y="1263"/>
                </a:cubicBezTo>
                <a:cubicBezTo>
                  <a:pt x="7921" y="1257"/>
                  <a:pt x="7915" y="1257"/>
                  <a:pt x="7909" y="1257"/>
                </a:cubicBezTo>
                <a:cubicBezTo>
                  <a:pt x="7897" y="1257"/>
                  <a:pt x="7892" y="1251"/>
                  <a:pt x="7880" y="1257"/>
                </a:cubicBezTo>
                <a:cubicBezTo>
                  <a:pt x="7880" y="1257"/>
                  <a:pt x="7880" y="1263"/>
                  <a:pt x="7880" y="1269"/>
                </a:cubicBezTo>
                <a:cubicBezTo>
                  <a:pt x="7874" y="1269"/>
                  <a:pt x="7868" y="1269"/>
                  <a:pt x="7862" y="1269"/>
                </a:cubicBezTo>
                <a:cubicBezTo>
                  <a:pt x="7826" y="1269"/>
                  <a:pt x="7826" y="1269"/>
                  <a:pt x="7826" y="1269"/>
                </a:cubicBezTo>
                <a:cubicBezTo>
                  <a:pt x="7832" y="1263"/>
                  <a:pt x="7832" y="1257"/>
                  <a:pt x="7838" y="1257"/>
                </a:cubicBezTo>
                <a:cubicBezTo>
                  <a:pt x="7838" y="1251"/>
                  <a:pt x="7844" y="1251"/>
                  <a:pt x="7850" y="1251"/>
                </a:cubicBezTo>
                <a:cubicBezTo>
                  <a:pt x="7850" y="1251"/>
                  <a:pt x="7856" y="1245"/>
                  <a:pt x="7862" y="1245"/>
                </a:cubicBezTo>
                <a:cubicBezTo>
                  <a:pt x="7862" y="1245"/>
                  <a:pt x="7856" y="1239"/>
                  <a:pt x="7862" y="1233"/>
                </a:cubicBezTo>
                <a:cubicBezTo>
                  <a:pt x="7850" y="1233"/>
                  <a:pt x="7844" y="1227"/>
                  <a:pt x="7838" y="1227"/>
                </a:cubicBezTo>
                <a:cubicBezTo>
                  <a:pt x="7832" y="1227"/>
                  <a:pt x="7832" y="1221"/>
                  <a:pt x="7826" y="1221"/>
                </a:cubicBezTo>
                <a:cubicBezTo>
                  <a:pt x="7832" y="1210"/>
                  <a:pt x="7832" y="1210"/>
                  <a:pt x="7832" y="1210"/>
                </a:cubicBezTo>
                <a:cubicBezTo>
                  <a:pt x="7880" y="1210"/>
                  <a:pt x="7880" y="1210"/>
                  <a:pt x="7880" y="1210"/>
                </a:cubicBezTo>
                <a:cubicBezTo>
                  <a:pt x="7880" y="1245"/>
                  <a:pt x="7880" y="1245"/>
                  <a:pt x="7880" y="1245"/>
                </a:cubicBezTo>
                <a:cubicBezTo>
                  <a:pt x="7927" y="1245"/>
                  <a:pt x="7927" y="1245"/>
                  <a:pt x="7927" y="1245"/>
                </a:cubicBezTo>
                <a:cubicBezTo>
                  <a:pt x="7933" y="1245"/>
                  <a:pt x="7939" y="1245"/>
                  <a:pt x="7939" y="1239"/>
                </a:cubicBezTo>
                <a:cubicBezTo>
                  <a:pt x="7945" y="1239"/>
                  <a:pt x="7939" y="1233"/>
                  <a:pt x="7945" y="1227"/>
                </a:cubicBezTo>
                <a:cubicBezTo>
                  <a:pt x="7951" y="1227"/>
                  <a:pt x="7963" y="1227"/>
                  <a:pt x="7969" y="1227"/>
                </a:cubicBezTo>
                <a:cubicBezTo>
                  <a:pt x="7980" y="1227"/>
                  <a:pt x="7980" y="1227"/>
                  <a:pt x="7980" y="1227"/>
                </a:cubicBezTo>
                <a:cubicBezTo>
                  <a:pt x="7998" y="1227"/>
                  <a:pt x="7998" y="1239"/>
                  <a:pt x="8016" y="1239"/>
                </a:cubicBezTo>
                <a:cubicBezTo>
                  <a:pt x="8022" y="1239"/>
                  <a:pt x="8028" y="1233"/>
                  <a:pt x="8034" y="1233"/>
                </a:cubicBezTo>
                <a:cubicBezTo>
                  <a:pt x="8034" y="1227"/>
                  <a:pt x="8034" y="1221"/>
                  <a:pt x="8040" y="1221"/>
                </a:cubicBezTo>
                <a:cubicBezTo>
                  <a:pt x="8046" y="1215"/>
                  <a:pt x="8052" y="1215"/>
                  <a:pt x="8052" y="1210"/>
                </a:cubicBezTo>
                <a:cubicBezTo>
                  <a:pt x="8052" y="1204"/>
                  <a:pt x="8046" y="1198"/>
                  <a:pt x="8040" y="1192"/>
                </a:cubicBezTo>
                <a:cubicBezTo>
                  <a:pt x="8040" y="1186"/>
                  <a:pt x="8034" y="1180"/>
                  <a:pt x="8034" y="1180"/>
                </a:cubicBezTo>
                <a:cubicBezTo>
                  <a:pt x="8028" y="1174"/>
                  <a:pt x="8022" y="1168"/>
                  <a:pt x="8016" y="1168"/>
                </a:cubicBezTo>
                <a:cubicBezTo>
                  <a:pt x="8010" y="1168"/>
                  <a:pt x="8004" y="1168"/>
                  <a:pt x="7998" y="1168"/>
                </a:cubicBezTo>
                <a:cubicBezTo>
                  <a:pt x="7992" y="1168"/>
                  <a:pt x="7992" y="1174"/>
                  <a:pt x="7986" y="1174"/>
                </a:cubicBezTo>
                <a:cubicBezTo>
                  <a:pt x="7980" y="1174"/>
                  <a:pt x="7980" y="1180"/>
                  <a:pt x="7975" y="1180"/>
                </a:cubicBezTo>
                <a:cubicBezTo>
                  <a:pt x="7969" y="1180"/>
                  <a:pt x="7969" y="1174"/>
                  <a:pt x="7963" y="1174"/>
                </a:cubicBezTo>
                <a:cubicBezTo>
                  <a:pt x="7957" y="1174"/>
                  <a:pt x="7951" y="1168"/>
                  <a:pt x="7951" y="1168"/>
                </a:cubicBezTo>
                <a:cubicBezTo>
                  <a:pt x="7951" y="1162"/>
                  <a:pt x="7945" y="1162"/>
                  <a:pt x="7945" y="1156"/>
                </a:cubicBezTo>
                <a:cubicBezTo>
                  <a:pt x="7945" y="1144"/>
                  <a:pt x="7951" y="1144"/>
                  <a:pt x="7957" y="1144"/>
                </a:cubicBezTo>
                <a:cubicBezTo>
                  <a:pt x="7963" y="1144"/>
                  <a:pt x="7969" y="1144"/>
                  <a:pt x="7969" y="1144"/>
                </a:cubicBezTo>
                <a:cubicBezTo>
                  <a:pt x="7975" y="1144"/>
                  <a:pt x="7980" y="1150"/>
                  <a:pt x="7980" y="1150"/>
                </a:cubicBezTo>
                <a:cubicBezTo>
                  <a:pt x="7992" y="1150"/>
                  <a:pt x="7998" y="1150"/>
                  <a:pt x="8004" y="1150"/>
                </a:cubicBezTo>
                <a:cubicBezTo>
                  <a:pt x="8016" y="1150"/>
                  <a:pt x="8022" y="1150"/>
                  <a:pt x="8034" y="1150"/>
                </a:cubicBezTo>
                <a:lnTo>
                  <a:pt x="8040" y="1144"/>
                </a:lnTo>
                <a:cubicBezTo>
                  <a:pt x="8052" y="1138"/>
                  <a:pt x="8052" y="1138"/>
                  <a:pt x="8052" y="1138"/>
                </a:cubicBezTo>
                <a:cubicBezTo>
                  <a:pt x="8058" y="1132"/>
                  <a:pt x="8058" y="1127"/>
                  <a:pt x="8064" y="1127"/>
                </a:cubicBezTo>
                <a:cubicBezTo>
                  <a:pt x="8069" y="1127"/>
                  <a:pt x="8069" y="1132"/>
                  <a:pt x="8075" y="1132"/>
                </a:cubicBezTo>
                <a:cubicBezTo>
                  <a:pt x="8093" y="1132"/>
                  <a:pt x="8093" y="1132"/>
                  <a:pt x="8093" y="1132"/>
                </a:cubicBezTo>
                <a:cubicBezTo>
                  <a:pt x="8099" y="1132"/>
                  <a:pt x="8105" y="1132"/>
                  <a:pt x="8111" y="1132"/>
                </a:cubicBezTo>
                <a:cubicBezTo>
                  <a:pt x="8117" y="1132"/>
                  <a:pt x="8117" y="1132"/>
                  <a:pt x="8123" y="1127"/>
                </a:cubicBezTo>
                <a:cubicBezTo>
                  <a:pt x="8129" y="1127"/>
                  <a:pt x="8123" y="1121"/>
                  <a:pt x="8123" y="1115"/>
                </a:cubicBezTo>
                <a:cubicBezTo>
                  <a:pt x="8117" y="1109"/>
                  <a:pt x="8111" y="1103"/>
                  <a:pt x="8105" y="1103"/>
                </a:cubicBezTo>
                <a:cubicBezTo>
                  <a:pt x="8099" y="1097"/>
                  <a:pt x="8093" y="1103"/>
                  <a:pt x="8093" y="1103"/>
                </a:cubicBezTo>
                <a:cubicBezTo>
                  <a:pt x="8087" y="1097"/>
                  <a:pt x="8081" y="1097"/>
                  <a:pt x="8075" y="1091"/>
                </a:cubicBezTo>
                <a:cubicBezTo>
                  <a:pt x="8069" y="1085"/>
                  <a:pt x="8064" y="1085"/>
                  <a:pt x="8064" y="1079"/>
                </a:cubicBezTo>
                <a:cubicBezTo>
                  <a:pt x="8064" y="1073"/>
                  <a:pt x="8058" y="1073"/>
                  <a:pt x="8058" y="1067"/>
                </a:cubicBezTo>
                <a:cubicBezTo>
                  <a:pt x="8058" y="1061"/>
                  <a:pt x="8064" y="1055"/>
                  <a:pt x="8064" y="1050"/>
                </a:cubicBezTo>
                <a:cubicBezTo>
                  <a:pt x="8064" y="1044"/>
                  <a:pt x="8058" y="1038"/>
                  <a:pt x="8058" y="1032"/>
                </a:cubicBezTo>
                <a:cubicBezTo>
                  <a:pt x="8058" y="1026"/>
                  <a:pt x="8064" y="1026"/>
                  <a:pt x="8064" y="1020"/>
                </a:cubicBezTo>
                <a:lnTo>
                  <a:pt x="8064" y="1014"/>
                </a:lnTo>
                <a:cubicBezTo>
                  <a:pt x="8081" y="1014"/>
                  <a:pt x="8087" y="1014"/>
                  <a:pt x="8111" y="1014"/>
                </a:cubicBezTo>
                <a:cubicBezTo>
                  <a:pt x="8111" y="978"/>
                  <a:pt x="8111" y="978"/>
                  <a:pt x="8111" y="978"/>
                </a:cubicBezTo>
                <a:cubicBezTo>
                  <a:pt x="8111" y="966"/>
                  <a:pt x="8093" y="961"/>
                  <a:pt x="8087" y="949"/>
                </a:cubicBezTo>
                <a:cubicBezTo>
                  <a:pt x="8081" y="943"/>
                  <a:pt x="8087" y="943"/>
                  <a:pt x="8087" y="937"/>
                </a:cubicBezTo>
                <a:cubicBezTo>
                  <a:pt x="8087" y="931"/>
                  <a:pt x="8081" y="925"/>
                  <a:pt x="8081" y="919"/>
                </a:cubicBezTo>
                <a:cubicBezTo>
                  <a:pt x="8069" y="919"/>
                  <a:pt x="8064" y="925"/>
                  <a:pt x="8046" y="919"/>
                </a:cubicBezTo>
                <a:cubicBezTo>
                  <a:pt x="8040" y="919"/>
                  <a:pt x="8040" y="919"/>
                  <a:pt x="8034" y="919"/>
                </a:cubicBezTo>
                <a:cubicBezTo>
                  <a:pt x="8028" y="919"/>
                  <a:pt x="8028" y="913"/>
                  <a:pt x="8022" y="913"/>
                </a:cubicBezTo>
                <a:cubicBezTo>
                  <a:pt x="8016" y="913"/>
                  <a:pt x="8016" y="913"/>
                  <a:pt x="8010" y="907"/>
                </a:cubicBezTo>
                <a:cubicBezTo>
                  <a:pt x="8004" y="907"/>
                  <a:pt x="8004" y="907"/>
                  <a:pt x="7998" y="901"/>
                </a:cubicBezTo>
                <a:cubicBezTo>
                  <a:pt x="7998" y="901"/>
                  <a:pt x="7992" y="895"/>
                  <a:pt x="7992" y="889"/>
                </a:cubicBezTo>
                <a:cubicBezTo>
                  <a:pt x="7986" y="889"/>
                  <a:pt x="7986" y="884"/>
                  <a:pt x="7986" y="877"/>
                </a:cubicBezTo>
                <a:cubicBezTo>
                  <a:pt x="7986" y="872"/>
                  <a:pt x="7986" y="872"/>
                  <a:pt x="7986" y="872"/>
                </a:cubicBezTo>
                <a:cubicBezTo>
                  <a:pt x="7992" y="866"/>
                  <a:pt x="7998" y="866"/>
                  <a:pt x="7998" y="866"/>
                </a:cubicBezTo>
                <a:cubicBezTo>
                  <a:pt x="8004" y="860"/>
                  <a:pt x="8004" y="854"/>
                  <a:pt x="8010" y="854"/>
                </a:cubicBezTo>
                <a:cubicBezTo>
                  <a:pt x="8010" y="848"/>
                  <a:pt x="8016" y="854"/>
                  <a:pt x="8022" y="854"/>
                </a:cubicBezTo>
                <a:cubicBezTo>
                  <a:pt x="8028" y="848"/>
                  <a:pt x="8034" y="848"/>
                  <a:pt x="8046" y="848"/>
                </a:cubicBezTo>
                <a:cubicBezTo>
                  <a:pt x="8052" y="848"/>
                  <a:pt x="8052" y="848"/>
                  <a:pt x="8058" y="848"/>
                </a:cubicBezTo>
                <a:cubicBezTo>
                  <a:pt x="8081" y="848"/>
                  <a:pt x="8081" y="848"/>
                  <a:pt x="8081" y="848"/>
                </a:cubicBezTo>
                <a:cubicBezTo>
                  <a:pt x="8087" y="848"/>
                  <a:pt x="8093" y="842"/>
                  <a:pt x="8105" y="848"/>
                </a:cubicBezTo>
                <a:lnTo>
                  <a:pt x="8111" y="854"/>
                </a:lnTo>
                <a:cubicBezTo>
                  <a:pt x="8117" y="860"/>
                  <a:pt x="8123" y="860"/>
                  <a:pt x="8123" y="872"/>
                </a:cubicBezTo>
                <a:cubicBezTo>
                  <a:pt x="8123" y="877"/>
                  <a:pt x="8123" y="877"/>
                  <a:pt x="8123" y="877"/>
                </a:cubicBezTo>
                <a:cubicBezTo>
                  <a:pt x="8129" y="877"/>
                  <a:pt x="8123" y="884"/>
                  <a:pt x="8117" y="884"/>
                </a:cubicBezTo>
                <a:cubicBezTo>
                  <a:pt x="8117" y="895"/>
                  <a:pt x="8111" y="895"/>
                  <a:pt x="8111" y="901"/>
                </a:cubicBezTo>
                <a:cubicBezTo>
                  <a:pt x="8111" y="919"/>
                  <a:pt x="8117" y="931"/>
                  <a:pt x="8123" y="949"/>
                </a:cubicBezTo>
                <a:cubicBezTo>
                  <a:pt x="8141" y="943"/>
                  <a:pt x="8141" y="943"/>
                  <a:pt x="8141" y="943"/>
                </a:cubicBezTo>
                <a:cubicBezTo>
                  <a:pt x="8141" y="848"/>
                  <a:pt x="8141" y="848"/>
                  <a:pt x="8141" y="848"/>
                </a:cubicBezTo>
                <a:cubicBezTo>
                  <a:pt x="8141" y="842"/>
                  <a:pt x="8147" y="842"/>
                  <a:pt x="8147" y="836"/>
                </a:cubicBezTo>
                <a:cubicBezTo>
                  <a:pt x="8152" y="836"/>
                  <a:pt x="8158" y="830"/>
                  <a:pt x="8158" y="824"/>
                </a:cubicBezTo>
                <a:cubicBezTo>
                  <a:pt x="8158" y="818"/>
                  <a:pt x="8158" y="818"/>
                  <a:pt x="8158" y="818"/>
                </a:cubicBezTo>
                <a:cubicBezTo>
                  <a:pt x="8158" y="812"/>
                  <a:pt x="8152" y="812"/>
                  <a:pt x="8152" y="806"/>
                </a:cubicBezTo>
                <a:cubicBezTo>
                  <a:pt x="8147" y="800"/>
                  <a:pt x="8147" y="795"/>
                  <a:pt x="8135" y="795"/>
                </a:cubicBezTo>
                <a:cubicBezTo>
                  <a:pt x="8129" y="795"/>
                  <a:pt x="8123" y="795"/>
                  <a:pt x="8117" y="795"/>
                </a:cubicBezTo>
                <a:lnTo>
                  <a:pt x="8111" y="800"/>
                </a:lnTo>
                <a:cubicBezTo>
                  <a:pt x="8099" y="800"/>
                  <a:pt x="8099" y="800"/>
                  <a:pt x="8087" y="800"/>
                </a:cubicBezTo>
                <a:cubicBezTo>
                  <a:pt x="8069" y="800"/>
                  <a:pt x="8069" y="800"/>
                  <a:pt x="8069" y="800"/>
                </a:cubicBezTo>
                <a:cubicBezTo>
                  <a:pt x="8064" y="800"/>
                  <a:pt x="8064" y="800"/>
                  <a:pt x="8058" y="800"/>
                </a:cubicBezTo>
                <a:cubicBezTo>
                  <a:pt x="8052" y="800"/>
                  <a:pt x="8052" y="800"/>
                  <a:pt x="8046" y="800"/>
                </a:cubicBezTo>
                <a:cubicBezTo>
                  <a:pt x="8046" y="765"/>
                  <a:pt x="8046" y="765"/>
                  <a:pt x="8046" y="765"/>
                </a:cubicBezTo>
                <a:cubicBezTo>
                  <a:pt x="8052" y="765"/>
                  <a:pt x="8058" y="759"/>
                  <a:pt x="8058" y="759"/>
                </a:cubicBezTo>
                <a:cubicBezTo>
                  <a:pt x="8064" y="759"/>
                  <a:pt x="8064" y="765"/>
                  <a:pt x="8069" y="765"/>
                </a:cubicBezTo>
                <a:cubicBezTo>
                  <a:pt x="8081" y="765"/>
                  <a:pt x="8081" y="765"/>
                  <a:pt x="8081" y="765"/>
                </a:cubicBezTo>
                <a:cubicBezTo>
                  <a:pt x="8093" y="765"/>
                  <a:pt x="8099" y="765"/>
                  <a:pt x="8105" y="765"/>
                </a:cubicBezTo>
                <a:cubicBezTo>
                  <a:pt x="8111" y="765"/>
                  <a:pt x="8111" y="759"/>
                  <a:pt x="8117" y="753"/>
                </a:cubicBezTo>
                <a:cubicBezTo>
                  <a:pt x="8111" y="753"/>
                  <a:pt x="8111" y="747"/>
                  <a:pt x="8111" y="741"/>
                </a:cubicBezTo>
                <a:cubicBezTo>
                  <a:pt x="8105" y="741"/>
                  <a:pt x="8105" y="735"/>
                  <a:pt x="8099" y="729"/>
                </a:cubicBezTo>
                <a:cubicBezTo>
                  <a:pt x="8087" y="729"/>
                  <a:pt x="8081" y="735"/>
                  <a:pt x="8075" y="735"/>
                </a:cubicBezTo>
                <a:cubicBezTo>
                  <a:pt x="8069" y="735"/>
                  <a:pt x="8069" y="729"/>
                  <a:pt x="8064" y="723"/>
                </a:cubicBezTo>
                <a:cubicBezTo>
                  <a:pt x="8058" y="723"/>
                  <a:pt x="8058" y="723"/>
                  <a:pt x="8052" y="723"/>
                </a:cubicBezTo>
                <a:cubicBezTo>
                  <a:pt x="8046" y="723"/>
                  <a:pt x="8046" y="723"/>
                  <a:pt x="8040" y="723"/>
                </a:cubicBezTo>
                <a:cubicBezTo>
                  <a:pt x="8034" y="723"/>
                  <a:pt x="8028" y="718"/>
                  <a:pt x="8022" y="718"/>
                </a:cubicBezTo>
                <a:cubicBezTo>
                  <a:pt x="8010" y="718"/>
                  <a:pt x="8004" y="718"/>
                  <a:pt x="7992" y="723"/>
                </a:cubicBezTo>
                <a:cubicBezTo>
                  <a:pt x="7992" y="729"/>
                  <a:pt x="7998" y="735"/>
                  <a:pt x="7992" y="741"/>
                </a:cubicBezTo>
                <a:cubicBezTo>
                  <a:pt x="7992" y="747"/>
                  <a:pt x="7992" y="747"/>
                  <a:pt x="7986" y="753"/>
                </a:cubicBezTo>
                <a:cubicBezTo>
                  <a:pt x="7986" y="753"/>
                  <a:pt x="7980" y="753"/>
                  <a:pt x="7975" y="753"/>
                </a:cubicBezTo>
                <a:cubicBezTo>
                  <a:pt x="7975" y="747"/>
                  <a:pt x="7969" y="747"/>
                  <a:pt x="7963" y="741"/>
                </a:cubicBezTo>
                <a:cubicBezTo>
                  <a:pt x="7963" y="741"/>
                  <a:pt x="7963" y="735"/>
                  <a:pt x="7963" y="729"/>
                </a:cubicBezTo>
                <a:cubicBezTo>
                  <a:pt x="7963" y="723"/>
                  <a:pt x="7963" y="718"/>
                  <a:pt x="7969" y="711"/>
                </a:cubicBezTo>
                <a:cubicBezTo>
                  <a:pt x="7969" y="706"/>
                  <a:pt x="7969" y="700"/>
                  <a:pt x="7975" y="700"/>
                </a:cubicBezTo>
                <a:cubicBezTo>
                  <a:pt x="7975" y="694"/>
                  <a:pt x="7980" y="700"/>
                  <a:pt x="7986" y="694"/>
                </a:cubicBezTo>
                <a:cubicBezTo>
                  <a:pt x="7986" y="688"/>
                  <a:pt x="7992" y="688"/>
                  <a:pt x="7992" y="682"/>
                </a:cubicBezTo>
                <a:cubicBezTo>
                  <a:pt x="7998" y="682"/>
                  <a:pt x="7992" y="676"/>
                  <a:pt x="7992" y="670"/>
                </a:cubicBezTo>
                <a:cubicBezTo>
                  <a:pt x="7992" y="664"/>
                  <a:pt x="7992" y="658"/>
                  <a:pt x="7992" y="646"/>
                </a:cubicBezTo>
                <a:cubicBezTo>
                  <a:pt x="7992" y="640"/>
                  <a:pt x="7998" y="629"/>
                  <a:pt x="7998" y="617"/>
                </a:cubicBezTo>
                <a:cubicBezTo>
                  <a:pt x="8034" y="617"/>
                  <a:pt x="8034" y="617"/>
                  <a:pt x="8034" y="617"/>
                </a:cubicBezTo>
                <a:cubicBezTo>
                  <a:pt x="8034" y="605"/>
                  <a:pt x="8034" y="599"/>
                  <a:pt x="8040" y="587"/>
                </a:cubicBezTo>
                <a:cubicBezTo>
                  <a:pt x="8040" y="587"/>
                  <a:pt x="8046" y="581"/>
                  <a:pt x="8046" y="575"/>
                </a:cubicBezTo>
                <a:cubicBezTo>
                  <a:pt x="8058" y="575"/>
                  <a:pt x="8064" y="575"/>
                  <a:pt x="8069" y="575"/>
                </a:cubicBezTo>
                <a:cubicBezTo>
                  <a:pt x="8081" y="575"/>
                  <a:pt x="8081" y="575"/>
                  <a:pt x="8081" y="575"/>
                </a:cubicBezTo>
                <a:cubicBezTo>
                  <a:pt x="8087" y="575"/>
                  <a:pt x="8087" y="569"/>
                  <a:pt x="8093" y="569"/>
                </a:cubicBezTo>
                <a:cubicBezTo>
                  <a:pt x="8093" y="563"/>
                  <a:pt x="8093" y="557"/>
                  <a:pt x="8093" y="557"/>
                </a:cubicBezTo>
                <a:cubicBezTo>
                  <a:pt x="8093" y="552"/>
                  <a:pt x="8087" y="545"/>
                  <a:pt x="8087" y="540"/>
                </a:cubicBezTo>
                <a:cubicBezTo>
                  <a:pt x="8087" y="534"/>
                  <a:pt x="8093" y="528"/>
                  <a:pt x="8099" y="522"/>
                </a:cubicBezTo>
                <a:cubicBezTo>
                  <a:pt x="8099" y="516"/>
                  <a:pt x="8105" y="516"/>
                  <a:pt x="8105" y="510"/>
                </a:cubicBezTo>
                <a:cubicBezTo>
                  <a:pt x="8105" y="504"/>
                  <a:pt x="8111" y="504"/>
                  <a:pt x="8111" y="498"/>
                </a:cubicBezTo>
                <a:cubicBezTo>
                  <a:pt x="8111" y="492"/>
                  <a:pt x="8117" y="492"/>
                  <a:pt x="8123" y="492"/>
                </a:cubicBezTo>
                <a:cubicBezTo>
                  <a:pt x="8129" y="486"/>
                  <a:pt x="8135" y="480"/>
                  <a:pt x="8147" y="480"/>
                </a:cubicBezTo>
                <a:cubicBezTo>
                  <a:pt x="8158" y="474"/>
                  <a:pt x="8164" y="486"/>
                  <a:pt x="8182" y="480"/>
                </a:cubicBezTo>
                <a:lnTo>
                  <a:pt x="8188" y="480"/>
                </a:lnTo>
                <a:cubicBezTo>
                  <a:pt x="8194" y="474"/>
                  <a:pt x="8194" y="468"/>
                  <a:pt x="8194" y="468"/>
                </a:cubicBezTo>
                <a:cubicBezTo>
                  <a:pt x="8200" y="463"/>
                  <a:pt x="8200" y="457"/>
                  <a:pt x="8200" y="457"/>
                </a:cubicBezTo>
                <a:cubicBezTo>
                  <a:pt x="8200" y="451"/>
                  <a:pt x="8200" y="445"/>
                  <a:pt x="8206" y="445"/>
                </a:cubicBezTo>
                <a:cubicBezTo>
                  <a:pt x="8206" y="439"/>
                  <a:pt x="8212" y="439"/>
                  <a:pt x="8218" y="439"/>
                </a:cubicBezTo>
                <a:cubicBezTo>
                  <a:pt x="8224" y="433"/>
                  <a:pt x="8224" y="433"/>
                  <a:pt x="8230" y="433"/>
                </a:cubicBezTo>
                <a:cubicBezTo>
                  <a:pt x="8230" y="433"/>
                  <a:pt x="8235" y="433"/>
                  <a:pt x="8241" y="433"/>
                </a:cubicBezTo>
                <a:cubicBezTo>
                  <a:pt x="8241" y="433"/>
                  <a:pt x="8247" y="433"/>
                  <a:pt x="8253" y="427"/>
                </a:cubicBezTo>
                <a:cubicBezTo>
                  <a:pt x="8253" y="427"/>
                  <a:pt x="8259" y="433"/>
                  <a:pt x="8265" y="427"/>
                </a:cubicBezTo>
                <a:cubicBezTo>
                  <a:pt x="8265" y="427"/>
                  <a:pt x="8265" y="421"/>
                  <a:pt x="8271" y="415"/>
                </a:cubicBezTo>
                <a:cubicBezTo>
                  <a:pt x="8265" y="403"/>
                  <a:pt x="8265" y="403"/>
                  <a:pt x="8265" y="403"/>
                </a:cubicBezTo>
                <a:cubicBezTo>
                  <a:pt x="8164" y="403"/>
                  <a:pt x="8164" y="403"/>
                  <a:pt x="8164" y="403"/>
                </a:cubicBezTo>
                <a:cubicBezTo>
                  <a:pt x="8135" y="397"/>
                  <a:pt x="8135" y="397"/>
                  <a:pt x="8135" y="397"/>
                </a:cubicBezTo>
                <a:cubicBezTo>
                  <a:pt x="8147" y="397"/>
                  <a:pt x="8152" y="397"/>
                  <a:pt x="8158" y="391"/>
                </a:cubicBezTo>
                <a:cubicBezTo>
                  <a:pt x="8170" y="386"/>
                  <a:pt x="8176" y="374"/>
                  <a:pt x="8188" y="374"/>
                </a:cubicBezTo>
                <a:cubicBezTo>
                  <a:pt x="8200" y="374"/>
                  <a:pt x="8200" y="374"/>
                  <a:pt x="8206" y="379"/>
                </a:cubicBezTo>
                <a:cubicBezTo>
                  <a:pt x="8212" y="379"/>
                  <a:pt x="8218" y="386"/>
                  <a:pt x="8224" y="386"/>
                </a:cubicBezTo>
                <a:cubicBezTo>
                  <a:pt x="8230" y="386"/>
                  <a:pt x="8230" y="386"/>
                  <a:pt x="8235" y="386"/>
                </a:cubicBezTo>
                <a:cubicBezTo>
                  <a:pt x="8247" y="386"/>
                  <a:pt x="8247" y="386"/>
                  <a:pt x="8247" y="386"/>
                </a:cubicBezTo>
                <a:cubicBezTo>
                  <a:pt x="8253" y="386"/>
                  <a:pt x="8253" y="386"/>
                  <a:pt x="8259" y="386"/>
                </a:cubicBezTo>
                <a:cubicBezTo>
                  <a:pt x="8265" y="386"/>
                  <a:pt x="8265" y="386"/>
                  <a:pt x="8271" y="386"/>
                </a:cubicBezTo>
                <a:cubicBezTo>
                  <a:pt x="8277" y="386"/>
                  <a:pt x="8283" y="379"/>
                  <a:pt x="8283" y="379"/>
                </a:cubicBezTo>
                <a:cubicBezTo>
                  <a:pt x="8289" y="379"/>
                  <a:pt x="8289" y="374"/>
                  <a:pt x="8295" y="368"/>
                </a:cubicBezTo>
                <a:cubicBezTo>
                  <a:pt x="8295" y="368"/>
                  <a:pt x="8301" y="362"/>
                  <a:pt x="8301" y="356"/>
                </a:cubicBezTo>
                <a:cubicBezTo>
                  <a:pt x="8307" y="350"/>
                  <a:pt x="8313" y="350"/>
                  <a:pt x="8318" y="344"/>
                </a:cubicBezTo>
                <a:cubicBezTo>
                  <a:pt x="8318" y="338"/>
                  <a:pt x="8318" y="332"/>
                  <a:pt x="8324" y="332"/>
                </a:cubicBezTo>
                <a:cubicBezTo>
                  <a:pt x="8330" y="332"/>
                  <a:pt x="8342" y="332"/>
                  <a:pt x="8348" y="332"/>
                </a:cubicBezTo>
                <a:cubicBezTo>
                  <a:pt x="8360" y="332"/>
                  <a:pt x="8360" y="332"/>
                  <a:pt x="8360" y="332"/>
                </a:cubicBezTo>
                <a:cubicBezTo>
                  <a:pt x="8378" y="332"/>
                  <a:pt x="8390" y="326"/>
                  <a:pt x="8407" y="326"/>
                </a:cubicBezTo>
                <a:cubicBezTo>
                  <a:pt x="8407" y="326"/>
                  <a:pt x="8413" y="326"/>
                  <a:pt x="8419" y="326"/>
                </a:cubicBezTo>
                <a:cubicBezTo>
                  <a:pt x="8419" y="320"/>
                  <a:pt x="8425" y="320"/>
                  <a:pt x="8425" y="320"/>
                </a:cubicBezTo>
                <a:cubicBezTo>
                  <a:pt x="8431" y="320"/>
                  <a:pt x="8437" y="314"/>
                  <a:pt x="8437" y="308"/>
                </a:cubicBezTo>
                <a:cubicBezTo>
                  <a:pt x="8443" y="302"/>
                  <a:pt x="8449" y="302"/>
                  <a:pt x="8449" y="297"/>
                </a:cubicBezTo>
                <a:cubicBezTo>
                  <a:pt x="8449" y="291"/>
                  <a:pt x="8449" y="285"/>
                  <a:pt x="8449" y="273"/>
                </a:cubicBezTo>
                <a:cubicBezTo>
                  <a:pt x="8449" y="267"/>
                  <a:pt x="8449" y="261"/>
                  <a:pt x="8443" y="255"/>
                </a:cubicBezTo>
                <a:cubicBezTo>
                  <a:pt x="8443" y="249"/>
                  <a:pt x="8437" y="249"/>
                  <a:pt x="8431" y="249"/>
                </a:cubicBezTo>
                <a:cubicBezTo>
                  <a:pt x="8425" y="243"/>
                  <a:pt x="8419" y="243"/>
                  <a:pt x="8407" y="243"/>
                </a:cubicBezTo>
                <a:cubicBezTo>
                  <a:pt x="8396" y="243"/>
                  <a:pt x="8390" y="243"/>
                  <a:pt x="8384" y="249"/>
                </a:cubicBezTo>
                <a:cubicBezTo>
                  <a:pt x="8378" y="249"/>
                  <a:pt x="8372" y="255"/>
                  <a:pt x="8366" y="255"/>
                </a:cubicBezTo>
                <a:cubicBezTo>
                  <a:pt x="8360" y="255"/>
                  <a:pt x="8354" y="261"/>
                  <a:pt x="8342" y="261"/>
                </a:cubicBezTo>
                <a:cubicBezTo>
                  <a:pt x="8336" y="261"/>
                  <a:pt x="8330" y="255"/>
                  <a:pt x="8318" y="255"/>
                </a:cubicBezTo>
                <a:cubicBezTo>
                  <a:pt x="8313" y="249"/>
                  <a:pt x="8313" y="249"/>
                  <a:pt x="8307" y="249"/>
                </a:cubicBezTo>
                <a:cubicBezTo>
                  <a:pt x="8289" y="243"/>
                  <a:pt x="8289" y="243"/>
                  <a:pt x="8289" y="243"/>
                </a:cubicBezTo>
                <a:cubicBezTo>
                  <a:pt x="8283" y="237"/>
                  <a:pt x="8277" y="237"/>
                  <a:pt x="8271" y="237"/>
                </a:cubicBezTo>
                <a:cubicBezTo>
                  <a:pt x="8265" y="237"/>
                  <a:pt x="8259" y="243"/>
                  <a:pt x="8247" y="243"/>
                </a:cubicBezTo>
                <a:cubicBezTo>
                  <a:pt x="8241" y="243"/>
                  <a:pt x="8241" y="243"/>
                  <a:pt x="8235" y="243"/>
                </a:cubicBezTo>
                <a:cubicBezTo>
                  <a:pt x="8224" y="243"/>
                  <a:pt x="8218" y="243"/>
                  <a:pt x="8206" y="249"/>
                </a:cubicBezTo>
                <a:cubicBezTo>
                  <a:pt x="8206" y="249"/>
                  <a:pt x="8200" y="255"/>
                  <a:pt x="8194" y="255"/>
                </a:cubicBezTo>
                <a:cubicBezTo>
                  <a:pt x="8194" y="261"/>
                  <a:pt x="8188" y="261"/>
                  <a:pt x="8188" y="261"/>
                </a:cubicBezTo>
                <a:cubicBezTo>
                  <a:pt x="8182" y="273"/>
                  <a:pt x="8182" y="279"/>
                  <a:pt x="8176" y="285"/>
                </a:cubicBezTo>
                <a:cubicBezTo>
                  <a:pt x="8176" y="291"/>
                  <a:pt x="8176" y="297"/>
                  <a:pt x="8170" y="297"/>
                </a:cubicBezTo>
                <a:cubicBezTo>
                  <a:pt x="8170" y="302"/>
                  <a:pt x="8164" y="302"/>
                  <a:pt x="8158" y="302"/>
                </a:cubicBezTo>
                <a:cubicBezTo>
                  <a:pt x="8152" y="302"/>
                  <a:pt x="8147" y="302"/>
                  <a:pt x="8135" y="302"/>
                </a:cubicBezTo>
                <a:cubicBezTo>
                  <a:pt x="8123" y="302"/>
                  <a:pt x="8117" y="302"/>
                  <a:pt x="8111" y="302"/>
                </a:cubicBezTo>
                <a:cubicBezTo>
                  <a:pt x="8099" y="302"/>
                  <a:pt x="8093" y="302"/>
                  <a:pt x="8087" y="302"/>
                </a:cubicBezTo>
                <a:cubicBezTo>
                  <a:pt x="8081" y="297"/>
                  <a:pt x="8081" y="291"/>
                  <a:pt x="8075" y="291"/>
                </a:cubicBezTo>
                <a:cubicBezTo>
                  <a:pt x="8069" y="285"/>
                  <a:pt x="8058" y="285"/>
                  <a:pt x="8046" y="285"/>
                </a:cubicBezTo>
                <a:cubicBezTo>
                  <a:pt x="8040" y="285"/>
                  <a:pt x="8034" y="285"/>
                  <a:pt x="8028" y="285"/>
                </a:cubicBezTo>
                <a:cubicBezTo>
                  <a:pt x="8016" y="291"/>
                  <a:pt x="8016" y="297"/>
                  <a:pt x="8010" y="308"/>
                </a:cubicBezTo>
                <a:cubicBezTo>
                  <a:pt x="8004" y="308"/>
                  <a:pt x="8004" y="314"/>
                  <a:pt x="8004" y="320"/>
                </a:cubicBezTo>
                <a:cubicBezTo>
                  <a:pt x="7998" y="320"/>
                  <a:pt x="7998" y="320"/>
                  <a:pt x="7992" y="326"/>
                </a:cubicBezTo>
                <a:cubicBezTo>
                  <a:pt x="7986" y="326"/>
                  <a:pt x="7986" y="326"/>
                  <a:pt x="7980" y="326"/>
                </a:cubicBezTo>
                <a:cubicBezTo>
                  <a:pt x="7969" y="326"/>
                  <a:pt x="7963" y="320"/>
                  <a:pt x="7957" y="326"/>
                </a:cubicBezTo>
                <a:cubicBezTo>
                  <a:pt x="7945" y="326"/>
                  <a:pt x="7939" y="326"/>
                  <a:pt x="7933" y="332"/>
                </a:cubicBezTo>
                <a:cubicBezTo>
                  <a:pt x="7927" y="332"/>
                  <a:pt x="7927" y="338"/>
                  <a:pt x="7921" y="338"/>
                </a:cubicBezTo>
                <a:cubicBezTo>
                  <a:pt x="7909" y="344"/>
                  <a:pt x="7903" y="338"/>
                  <a:pt x="7892" y="344"/>
                </a:cubicBezTo>
                <a:cubicBezTo>
                  <a:pt x="7892" y="344"/>
                  <a:pt x="7886" y="350"/>
                  <a:pt x="7880" y="350"/>
                </a:cubicBezTo>
                <a:cubicBezTo>
                  <a:pt x="7880" y="356"/>
                  <a:pt x="7874" y="362"/>
                  <a:pt x="7868" y="362"/>
                </a:cubicBezTo>
                <a:cubicBezTo>
                  <a:pt x="7862" y="374"/>
                  <a:pt x="7862" y="386"/>
                  <a:pt x="7850" y="391"/>
                </a:cubicBezTo>
                <a:cubicBezTo>
                  <a:pt x="7844" y="397"/>
                  <a:pt x="7844" y="397"/>
                  <a:pt x="7838" y="397"/>
                </a:cubicBezTo>
                <a:cubicBezTo>
                  <a:pt x="7832" y="397"/>
                  <a:pt x="7832" y="391"/>
                  <a:pt x="7826" y="391"/>
                </a:cubicBezTo>
                <a:cubicBezTo>
                  <a:pt x="7832" y="391"/>
                  <a:pt x="7832" y="386"/>
                  <a:pt x="7832" y="379"/>
                </a:cubicBezTo>
                <a:cubicBezTo>
                  <a:pt x="7838" y="379"/>
                  <a:pt x="7844" y="379"/>
                  <a:pt x="7844" y="374"/>
                </a:cubicBezTo>
                <a:cubicBezTo>
                  <a:pt x="7850" y="374"/>
                  <a:pt x="7850" y="368"/>
                  <a:pt x="7850" y="362"/>
                </a:cubicBezTo>
                <a:cubicBezTo>
                  <a:pt x="7856" y="362"/>
                  <a:pt x="7856" y="356"/>
                  <a:pt x="7862" y="350"/>
                </a:cubicBezTo>
                <a:cubicBezTo>
                  <a:pt x="7862" y="344"/>
                  <a:pt x="7868" y="332"/>
                  <a:pt x="7874" y="332"/>
                </a:cubicBezTo>
                <a:cubicBezTo>
                  <a:pt x="7880" y="326"/>
                  <a:pt x="7880" y="332"/>
                  <a:pt x="7886" y="332"/>
                </a:cubicBezTo>
                <a:cubicBezTo>
                  <a:pt x="7892" y="326"/>
                  <a:pt x="7897" y="326"/>
                  <a:pt x="7903" y="320"/>
                </a:cubicBezTo>
                <a:cubicBezTo>
                  <a:pt x="7903" y="314"/>
                  <a:pt x="7903" y="314"/>
                  <a:pt x="7903" y="308"/>
                </a:cubicBezTo>
                <a:cubicBezTo>
                  <a:pt x="7903" y="285"/>
                  <a:pt x="7903" y="285"/>
                  <a:pt x="7903" y="285"/>
                </a:cubicBezTo>
                <a:cubicBezTo>
                  <a:pt x="7909" y="279"/>
                  <a:pt x="7909" y="273"/>
                  <a:pt x="7915" y="273"/>
                </a:cubicBezTo>
                <a:cubicBezTo>
                  <a:pt x="7921" y="273"/>
                  <a:pt x="7927" y="273"/>
                  <a:pt x="7927" y="267"/>
                </a:cubicBezTo>
                <a:cubicBezTo>
                  <a:pt x="7933" y="267"/>
                  <a:pt x="7939" y="267"/>
                  <a:pt x="7939" y="261"/>
                </a:cubicBezTo>
                <a:cubicBezTo>
                  <a:pt x="7945" y="255"/>
                  <a:pt x="7939" y="255"/>
                  <a:pt x="7939" y="249"/>
                </a:cubicBezTo>
                <a:cubicBezTo>
                  <a:pt x="7939" y="243"/>
                  <a:pt x="7939" y="243"/>
                  <a:pt x="7939" y="237"/>
                </a:cubicBezTo>
                <a:cubicBezTo>
                  <a:pt x="7939" y="231"/>
                  <a:pt x="7939" y="231"/>
                  <a:pt x="7933" y="225"/>
                </a:cubicBezTo>
                <a:cubicBezTo>
                  <a:pt x="7933" y="225"/>
                  <a:pt x="7927" y="220"/>
                  <a:pt x="7927" y="213"/>
                </a:cubicBezTo>
                <a:cubicBezTo>
                  <a:pt x="7921" y="213"/>
                  <a:pt x="7921" y="213"/>
                  <a:pt x="7915" y="213"/>
                </a:cubicBezTo>
                <a:cubicBezTo>
                  <a:pt x="7903" y="213"/>
                  <a:pt x="7903" y="213"/>
                  <a:pt x="7903" y="213"/>
                </a:cubicBezTo>
                <a:cubicBezTo>
                  <a:pt x="7897" y="213"/>
                  <a:pt x="7897" y="220"/>
                  <a:pt x="7892" y="220"/>
                </a:cubicBezTo>
                <a:cubicBezTo>
                  <a:pt x="7880" y="220"/>
                  <a:pt x="7874" y="220"/>
                  <a:pt x="7862" y="220"/>
                </a:cubicBezTo>
                <a:cubicBezTo>
                  <a:pt x="7856" y="220"/>
                  <a:pt x="7856" y="220"/>
                  <a:pt x="7850" y="220"/>
                </a:cubicBezTo>
                <a:cubicBezTo>
                  <a:pt x="7838" y="220"/>
                  <a:pt x="7826" y="220"/>
                  <a:pt x="7814" y="220"/>
                </a:cubicBezTo>
                <a:cubicBezTo>
                  <a:pt x="7809" y="220"/>
                  <a:pt x="7803" y="220"/>
                  <a:pt x="7803" y="213"/>
                </a:cubicBezTo>
                <a:cubicBezTo>
                  <a:pt x="7803" y="231"/>
                  <a:pt x="7803" y="237"/>
                  <a:pt x="7803" y="255"/>
                </a:cubicBezTo>
                <a:lnTo>
                  <a:pt x="7797" y="261"/>
                </a:lnTo>
                <a:cubicBezTo>
                  <a:pt x="7797" y="267"/>
                  <a:pt x="7803" y="267"/>
                  <a:pt x="7803" y="273"/>
                </a:cubicBezTo>
                <a:cubicBezTo>
                  <a:pt x="7797" y="273"/>
                  <a:pt x="7791" y="279"/>
                  <a:pt x="7785" y="279"/>
                </a:cubicBezTo>
                <a:cubicBezTo>
                  <a:pt x="7779" y="279"/>
                  <a:pt x="7779" y="273"/>
                  <a:pt x="7773" y="273"/>
                </a:cubicBezTo>
                <a:cubicBezTo>
                  <a:pt x="7761" y="273"/>
                  <a:pt x="7761" y="273"/>
                  <a:pt x="7749" y="273"/>
                </a:cubicBezTo>
                <a:cubicBezTo>
                  <a:pt x="7743" y="273"/>
                  <a:pt x="7737" y="273"/>
                  <a:pt x="7732" y="273"/>
                </a:cubicBezTo>
                <a:cubicBezTo>
                  <a:pt x="7720" y="273"/>
                  <a:pt x="7720" y="279"/>
                  <a:pt x="7708" y="285"/>
                </a:cubicBezTo>
                <a:cubicBezTo>
                  <a:pt x="7708" y="285"/>
                  <a:pt x="7702" y="285"/>
                  <a:pt x="7696" y="285"/>
                </a:cubicBezTo>
                <a:cubicBezTo>
                  <a:pt x="7690" y="291"/>
                  <a:pt x="7690" y="291"/>
                  <a:pt x="7684" y="297"/>
                </a:cubicBezTo>
                <a:cubicBezTo>
                  <a:pt x="7684" y="297"/>
                  <a:pt x="7678" y="297"/>
                  <a:pt x="7672" y="297"/>
                </a:cubicBezTo>
                <a:cubicBezTo>
                  <a:pt x="7672" y="291"/>
                  <a:pt x="7678" y="285"/>
                  <a:pt x="7678" y="285"/>
                </a:cubicBezTo>
                <a:cubicBezTo>
                  <a:pt x="7678" y="279"/>
                  <a:pt x="7684" y="279"/>
                  <a:pt x="7684" y="273"/>
                </a:cubicBezTo>
                <a:cubicBezTo>
                  <a:pt x="7684" y="267"/>
                  <a:pt x="7684" y="261"/>
                  <a:pt x="7690" y="261"/>
                </a:cubicBezTo>
                <a:cubicBezTo>
                  <a:pt x="7690" y="255"/>
                  <a:pt x="7696" y="249"/>
                  <a:pt x="7702" y="249"/>
                </a:cubicBezTo>
                <a:cubicBezTo>
                  <a:pt x="7714" y="249"/>
                  <a:pt x="7714" y="249"/>
                  <a:pt x="7714" y="249"/>
                </a:cubicBezTo>
                <a:cubicBezTo>
                  <a:pt x="7720" y="249"/>
                  <a:pt x="7726" y="249"/>
                  <a:pt x="7737" y="249"/>
                </a:cubicBezTo>
                <a:cubicBezTo>
                  <a:pt x="7743" y="249"/>
                  <a:pt x="7749" y="249"/>
                  <a:pt x="7761" y="249"/>
                </a:cubicBezTo>
                <a:cubicBezTo>
                  <a:pt x="7767" y="243"/>
                  <a:pt x="7767" y="243"/>
                  <a:pt x="7773" y="237"/>
                </a:cubicBezTo>
                <a:cubicBezTo>
                  <a:pt x="7767" y="225"/>
                  <a:pt x="7767" y="225"/>
                  <a:pt x="7767" y="225"/>
                </a:cubicBezTo>
                <a:cubicBezTo>
                  <a:pt x="7767" y="225"/>
                  <a:pt x="7761" y="220"/>
                  <a:pt x="7755" y="220"/>
                </a:cubicBezTo>
                <a:cubicBezTo>
                  <a:pt x="7749" y="220"/>
                  <a:pt x="7749" y="220"/>
                  <a:pt x="7743" y="220"/>
                </a:cubicBezTo>
                <a:cubicBezTo>
                  <a:pt x="7737" y="220"/>
                  <a:pt x="7732" y="220"/>
                  <a:pt x="7726" y="220"/>
                </a:cubicBezTo>
                <a:cubicBezTo>
                  <a:pt x="7708" y="220"/>
                  <a:pt x="7696" y="225"/>
                  <a:pt x="7678" y="225"/>
                </a:cubicBezTo>
                <a:cubicBezTo>
                  <a:pt x="7672" y="225"/>
                  <a:pt x="7666" y="225"/>
                  <a:pt x="7654" y="225"/>
                </a:cubicBezTo>
                <a:cubicBezTo>
                  <a:pt x="7654" y="225"/>
                  <a:pt x="7648" y="231"/>
                  <a:pt x="7643" y="231"/>
                </a:cubicBezTo>
                <a:cubicBezTo>
                  <a:pt x="7566" y="231"/>
                  <a:pt x="7566" y="231"/>
                  <a:pt x="7566" y="231"/>
                </a:cubicBezTo>
                <a:cubicBezTo>
                  <a:pt x="7554" y="231"/>
                  <a:pt x="7548" y="225"/>
                  <a:pt x="7536" y="225"/>
                </a:cubicBezTo>
                <a:cubicBezTo>
                  <a:pt x="7524" y="225"/>
                  <a:pt x="7518" y="225"/>
                  <a:pt x="7506" y="231"/>
                </a:cubicBezTo>
                <a:cubicBezTo>
                  <a:pt x="7500" y="231"/>
                  <a:pt x="7494" y="231"/>
                  <a:pt x="7494" y="231"/>
                </a:cubicBezTo>
                <a:cubicBezTo>
                  <a:pt x="7488" y="231"/>
                  <a:pt x="7482" y="237"/>
                  <a:pt x="7482" y="237"/>
                </a:cubicBezTo>
                <a:cubicBezTo>
                  <a:pt x="7477" y="237"/>
                  <a:pt x="7471" y="243"/>
                  <a:pt x="7471" y="243"/>
                </a:cubicBezTo>
                <a:cubicBezTo>
                  <a:pt x="7465" y="243"/>
                  <a:pt x="7459" y="249"/>
                  <a:pt x="7453" y="249"/>
                </a:cubicBezTo>
                <a:cubicBezTo>
                  <a:pt x="7447" y="249"/>
                  <a:pt x="7441" y="249"/>
                  <a:pt x="7435" y="249"/>
                </a:cubicBezTo>
                <a:cubicBezTo>
                  <a:pt x="7429" y="249"/>
                  <a:pt x="7429" y="255"/>
                  <a:pt x="7423" y="255"/>
                </a:cubicBezTo>
                <a:cubicBezTo>
                  <a:pt x="7417" y="255"/>
                  <a:pt x="7411" y="255"/>
                  <a:pt x="7405" y="255"/>
                </a:cubicBezTo>
                <a:cubicBezTo>
                  <a:pt x="7400" y="255"/>
                  <a:pt x="7400" y="261"/>
                  <a:pt x="7393" y="261"/>
                </a:cubicBezTo>
                <a:cubicBezTo>
                  <a:pt x="7388" y="261"/>
                  <a:pt x="7382" y="261"/>
                  <a:pt x="7382" y="261"/>
                </a:cubicBezTo>
                <a:cubicBezTo>
                  <a:pt x="7376" y="267"/>
                  <a:pt x="7370" y="267"/>
                  <a:pt x="7364" y="267"/>
                </a:cubicBezTo>
                <a:cubicBezTo>
                  <a:pt x="7358" y="267"/>
                  <a:pt x="7358" y="267"/>
                  <a:pt x="7352" y="261"/>
                </a:cubicBezTo>
                <a:cubicBezTo>
                  <a:pt x="7358" y="261"/>
                  <a:pt x="7358" y="255"/>
                  <a:pt x="7358" y="255"/>
                </a:cubicBezTo>
                <a:cubicBezTo>
                  <a:pt x="7364" y="243"/>
                  <a:pt x="7370" y="237"/>
                  <a:pt x="7376" y="231"/>
                </a:cubicBezTo>
                <a:cubicBezTo>
                  <a:pt x="7376" y="225"/>
                  <a:pt x="7382" y="220"/>
                  <a:pt x="7382" y="220"/>
                </a:cubicBezTo>
                <a:cubicBezTo>
                  <a:pt x="7393" y="213"/>
                  <a:pt x="7400" y="208"/>
                  <a:pt x="7411" y="208"/>
                </a:cubicBezTo>
                <a:cubicBezTo>
                  <a:pt x="7417" y="208"/>
                  <a:pt x="7417" y="202"/>
                  <a:pt x="7423" y="202"/>
                </a:cubicBezTo>
                <a:cubicBezTo>
                  <a:pt x="7619" y="202"/>
                  <a:pt x="7619" y="202"/>
                  <a:pt x="7619" y="202"/>
                </a:cubicBezTo>
                <a:cubicBezTo>
                  <a:pt x="7619" y="202"/>
                  <a:pt x="7625" y="202"/>
                  <a:pt x="7631" y="202"/>
                </a:cubicBezTo>
                <a:cubicBezTo>
                  <a:pt x="7631" y="196"/>
                  <a:pt x="7631" y="190"/>
                  <a:pt x="7637" y="190"/>
                </a:cubicBezTo>
                <a:cubicBezTo>
                  <a:pt x="7643" y="190"/>
                  <a:pt x="7643" y="184"/>
                  <a:pt x="7648" y="184"/>
                </a:cubicBezTo>
                <a:cubicBezTo>
                  <a:pt x="7809" y="184"/>
                  <a:pt x="7809" y="184"/>
                  <a:pt x="7809" y="184"/>
                </a:cubicBezTo>
                <a:cubicBezTo>
                  <a:pt x="7814" y="184"/>
                  <a:pt x="7820" y="184"/>
                  <a:pt x="7820" y="184"/>
                </a:cubicBezTo>
                <a:cubicBezTo>
                  <a:pt x="7832" y="184"/>
                  <a:pt x="7838" y="184"/>
                  <a:pt x="7844" y="184"/>
                </a:cubicBezTo>
                <a:cubicBezTo>
                  <a:pt x="7850" y="184"/>
                  <a:pt x="7850" y="178"/>
                  <a:pt x="7856" y="178"/>
                </a:cubicBezTo>
                <a:cubicBezTo>
                  <a:pt x="7862" y="178"/>
                  <a:pt x="7856" y="166"/>
                  <a:pt x="7862" y="166"/>
                </a:cubicBezTo>
                <a:cubicBezTo>
                  <a:pt x="7868" y="166"/>
                  <a:pt x="7868" y="166"/>
                  <a:pt x="7874" y="166"/>
                </a:cubicBezTo>
                <a:cubicBezTo>
                  <a:pt x="7880" y="166"/>
                  <a:pt x="7880" y="160"/>
                  <a:pt x="7886" y="160"/>
                </a:cubicBezTo>
                <a:cubicBezTo>
                  <a:pt x="7892" y="160"/>
                  <a:pt x="7892" y="160"/>
                  <a:pt x="7897" y="160"/>
                </a:cubicBezTo>
                <a:cubicBezTo>
                  <a:pt x="7903" y="160"/>
                  <a:pt x="7903" y="160"/>
                  <a:pt x="7909" y="160"/>
                </a:cubicBezTo>
                <a:cubicBezTo>
                  <a:pt x="7915" y="160"/>
                  <a:pt x="7915" y="154"/>
                  <a:pt x="7921" y="154"/>
                </a:cubicBezTo>
                <a:cubicBezTo>
                  <a:pt x="7933" y="148"/>
                  <a:pt x="7945" y="154"/>
                  <a:pt x="7957" y="154"/>
                </a:cubicBezTo>
                <a:cubicBezTo>
                  <a:pt x="7963" y="154"/>
                  <a:pt x="7963" y="148"/>
                  <a:pt x="7969" y="148"/>
                </a:cubicBezTo>
                <a:cubicBezTo>
                  <a:pt x="7969" y="125"/>
                  <a:pt x="7969" y="125"/>
                  <a:pt x="7969" y="125"/>
                </a:cubicBezTo>
                <a:cubicBezTo>
                  <a:pt x="7939" y="119"/>
                  <a:pt x="7939" y="119"/>
                  <a:pt x="7939" y="119"/>
                </a:cubicBezTo>
                <a:cubicBezTo>
                  <a:pt x="7933" y="125"/>
                  <a:pt x="7927" y="125"/>
                  <a:pt x="7921" y="125"/>
                </a:cubicBezTo>
                <a:cubicBezTo>
                  <a:pt x="7915" y="125"/>
                  <a:pt x="7915" y="125"/>
                  <a:pt x="7915" y="125"/>
                </a:cubicBezTo>
                <a:cubicBezTo>
                  <a:pt x="7909" y="125"/>
                  <a:pt x="7909" y="125"/>
                  <a:pt x="7903" y="119"/>
                </a:cubicBezTo>
                <a:cubicBezTo>
                  <a:pt x="7892" y="119"/>
                  <a:pt x="7880" y="113"/>
                  <a:pt x="7868" y="113"/>
                </a:cubicBezTo>
                <a:cubicBezTo>
                  <a:pt x="7856" y="113"/>
                  <a:pt x="7850" y="119"/>
                  <a:pt x="7844" y="119"/>
                </a:cubicBezTo>
                <a:cubicBezTo>
                  <a:pt x="7832" y="119"/>
                  <a:pt x="7826" y="119"/>
                  <a:pt x="7814" y="113"/>
                </a:cubicBezTo>
                <a:cubicBezTo>
                  <a:pt x="7809" y="113"/>
                  <a:pt x="7809" y="113"/>
                  <a:pt x="7803" y="107"/>
                </a:cubicBezTo>
                <a:cubicBezTo>
                  <a:pt x="7803" y="107"/>
                  <a:pt x="7814" y="107"/>
                  <a:pt x="7814" y="101"/>
                </a:cubicBezTo>
                <a:cubicBezTo>
                  <a:pt x="7814" y="95"/>
                  <a:pt x="7809" y="95"/>
                  <a:pt x="7809" y="89"/>
                </a:cubicBezTo>
                <a:cubicBezTo>
                  <a:pt x="7803" y="89"/>
                  <a:pt x="7803" y="89"/>
                  <a:pt x="7797" y="89"/>
                </a:cubicBezTo>
                <a:cubicBezTo>
                  <a:pt x="7791" y="89"/>
                  <a:pt x="7785" y="83"/>
                  <a:pt x="7773" y="83"/>
                </a:cubicBezTo>
                <a:cubicBezTo>
                  <a:pt x="7773" y="83"/>
                  <a:pt x="7773" y="83"/>
                  <a:pt x="7767" y="83"/>
                </a:cubicBezTo>
                <a:cubicBezTo>
                  <a:pt x="7761" y="89"/>
                  <a:pt x="7761" y="95"/>
                  <a:pt x="7755" y="95"/>
                </a:cubicBezTo>
                <a:cubicBezTo>
                  <a:pt x="7702" y="95"/>
                  <a:pt x="7702" y="95"/>
                  <a:pt x="7702" y="95"/>
                </a:cubicBezTo>
                <a:cubicBezTo>
                  <a:pt x="7690" y="95"/>
                  <a:pt x="7684" y="83"/>
                  <a:pt x="7678" y="77"/>
                </a:cubicBezTo>
                <a:cubicBezTo>
                  <a:pt x="7672" y="77"/>
                  <a:pt x="7672" y="77"/>
                  <a:pt x="7666" y="77"/>
                </a:cubicBezTo>
                <a:cubicBezTo>
                  <a:pt x="7654" y="71"/>
                  <a:pt x="7648" y="77"/>
                  <a:pt x="7643" y="77"/>
                </a:cubicBezTo>
                <a:cubicBezTo>
                  <a:pt x="7571" y="77"/>
                  <a:pt x="7571" y="77"/>
                  <a:pt x="7571" y="77"/>
                </a:cubicBezTo>
                <a:cubicBezTo>
                  <a:pt x="7554" y="77"/>
                  <a:pt x="7554" y="77"/>
                  <a:pt x="7554" y="77"/>
                </a:cubicBezTo>
                <a:cubicBezTo>
                  <a:pt x="7512" y="77"/>
                  <a:pt x="7512" y="77"/>
                  <a:pt x="7512" y="77"/>
                </a:cubicBezTo>
                <a:cubicBezTo>
                  <a:pt x="7488" y="77"/>
                  <a:pt x="7488" y="77"/>
                  <a:pt x="7488" y="77"/>
                </a:cubicBezTo>
                <a:cubicBezTo>
                  <a:pt x="7482" y="77"/>
                  <a:pt x="7477" y="77"/>
                  <a:pt x="7465" y="77"/>
                </a:cubicBezTo>
                <a:cubicBezTo>
                  <a:pt x="7459" y="77"/>
                  <a:pt x="7459" y="83"/>
                  <a:pt x="7453" y="89"/>
                </a:cubicBezTo>
                <a:cubicBezTo>
                  <a:pt x="7352" y="89"/>
                  <a:pt x="7352" y="89"/>
                  <a:pt x="7352" y="89"/>
                </a:cubicBezTo>
                <a:cubicBezTo>
                  <a:pt x="7358" y="77"/>
                  <a:pt x="7358" y="77"/>
                  <a:pt x="7358" y="77"/>
                </a:cubicBezTo>
                <a:cubicBezTo>
                  <a:pt x="7382" y="77"/>
                  <a:pt x="7382" y="77"/>
                  <a:pt x="7382" y="77"/>
                </a:cubicBezTo>
                <a:cubicBezTo>
                  <a:pt x="7388" y="77"/>
                  <a:pt x="7393" y="77"/>
                  <a:pt x="7405" y="77"/>
                </a:cubicBezTo>
                <a:cubicBezTo>
                  <a:pt x="7405" y="77"/>
                  <a:pt x="7411" y="71"/>
                  <a:pt x="7411" y="65"/>
                </a:cubicBezTo>
                <a:cubicBezTo>
                  <a:pt x="7417" y="65"/>
                  <a:pt x="7417" y="59"/>
                  <a:pt x="7417" y="54"/>
                </a:cubicBezTo>
                <a:cubicBezTo>
                  <a:pt x="7761" y="54"/>
                  <a:pt x="7761" y="54"/>
                  <a:pt x="7761" y="54"/>
                </a:cubicBezTo>
                <a:cubicBezTo>
                  <a:pt x="7761" y="47"/>
                  <a:pt x="7761" y="47"/>
                  <a:pt x="7761" y="42"/>
                </a:cubicBezTo>
                <a:cubicBezTo>
                  <a:pt x="7755" y="36"/>
                  <a:pt x="7755" y="36"/>
                  <a:pt x="7749" y="30"/>
                </a:cubicBezTo>
                <a:cubicBezTo>
                  <a:pt x="7743" y="30"/>
                  <a:pt x="7743" y="24"/>
                  <a:pt x="7737" y="24"/>
                </a:cubicBezTo>
                <a:cubicBezTo>
                  <a:pt x="7726" y="18"/>
                  <a:pt x="7720" y="18"/>
                  <a:pt x="7714" y="18"/>
                </a:cubicBezTo>
                <a:cubicBezTo>
                  <a:pt x="7696" y="18"/>
                  <a:pt x="7696" y="18"/>
                  <a:pt x="7696" y="18"/>
                </a:cubicBezTo>
                <a:cubicBezTo>
                  <a:pt x="7690" y="18"/>
                  <a:pt x="7684" y="18"/>
                  <a:pt x="7672" y="18"/>
                </a:cubicBezTo>
                <a:cubicBezTo>
                  <a:pt x="7660" y="18"/>
                  <a:pt x="7654" y="12"/>
                  <a:pt x="7648" y="12"/>
                </a:cubicBezTo>
                <a:cubicBezTo>
                  <a:pt x="7643" y="12"/>
                  <a:pt x="7643" y="6"/>
                  <a:pt x="7637" y="6"/>
                </a:cubicBezTo>
                <a:cubicBezTo>
                  <a:pt x="7631" y="6"/>
                  <a:pt x="7631" y="6"/>
                  <a:pt x="7625" y="6"/>
                </a:cubicBezTo>
                <a:cubicBezTo>
                  <a:pt x="7619" y="0"/>
                  <a:pt x="7613" y="6"/>
                  <a:pt x="7601" y="6"/>
                </a:cubicBezTo>
                <a:cubicBezTo>
                  <a:pt x="7589" y="6"/>
                  <a:pt x="7583" y="6"/>
                  <a:pt x="7577" y="6"/>
                </a:cubicBezTo>
                <a:cubicBezTo>
                  <a:pt x="7571" y="6"/>
                  <a:pt x="7566" y="6"/>
                  <a:pt x="7566" y="6"/>
                </a:cubicBezTo>
                <a:cubicBezTo>
                  <a:pt x="7554" y="6"/>
                  <a:pt x="7548" y="6"/>
                  <a:pt x="7536" y="6"/>
                </a:cubicBezTo>
                <a:cubicBezTo>
                  <a:pt x="7524" y="6"/>
                  <a:pt x="7524" y="6"/>
                  <a:pt x="7524" y="6"/>
                </a:cubicBezTo>
                <a:cubicBezTo>
                  <a:pt x="7512" y="6"/>
                  <a:pt x="7506" y="0"/>
                  <a:pt x="7500" y="0"/>
                </a:cubicBezTo>
                <a:cubicBezTo>
                  <a:pt x="7405" y="0"/>
                  <a:pt x="7352" y="0"/>
                  <a:pt x="7257" y="0"/>
                </a:cubicBezTo>
                <a:cubicBezTo>
                  <a:pt x="7245" y="0"/>
                  <a:pt x="7239" y="0"/>
                  <a:pt x="7234" y="6"/>
                </a:cubicBezTo>
                <a:cubicBezTo>
                  <a:pt x="7227" y="6"/>
                  <a:pt x="7222" y="6"/>
                  <a:pt x="7222" y="6"/>
                </a:cubicBezTo>
                <a:cubicBezTo>
                  <a:pt x="7216" y="6"/>
                  <a:pt x="7210" y="12"/>
                  <a:pt x="7204" y="12"/>
                </a:cubicBezTo>
                <a:cubicBezTo>
                  <a:pt x="7204" y="18"/>
                  <a:pt x="7198" y="24"/>
                  <a:pt x="7192" y="24"/>
                </a:cubicBezTo>
                <a:cubicBezTo>
                  <a:pt x="7192" y="24"/>
                  <a:pt x="7186" y="24"/>
                  <a:pt x="7180" y="24"/>
                </a:cubicBezTo>
                <a:cubicBezTo>
                  <a:pt x="7168" y="24"/>
                  <a:pt x="7168" y="24"/>
                  <a:pt x="7168" y="24"/>
                </a:cubicBezTo>
                <a:cubicBezTo>
                  <a:pt x="7162" y="24"/>
                  <a:pt x="7162" y="24"/>
                  <a:pt x="7156" y="24"/>
                </a:cubicBezTo>
                <a:cubicBezTo>
                  <a:pt x="7139" y="24"/>
                  <a:pt x="7139" y="24"/>
                  <a:pt x="7139" y="24"/>
                </a:cubicBezTo>
                <a:cubicBezTo>
                  <a:pt x="7139" y="24"/>
                  <a:pt x="7133" y="18"/>
                  <a:pt x="7127" y="18"/>
                </a:cubicBezTo>
                <a:cubicBezTo>
                  <a:pt x="7121" y="18"/>
                  <a:pt x="7115" y="18"/>
                  <a:pt x="7109" y="18"/>
                </a:cubicBezTo>
                <a:cubicBezTo>
                  <a:pt x="7103" y="18"/>
                  <a:pt x="7097" y="18"/>
                  <a:pt x="7091" y="18"/>
                </a:cubicBezTo>
                <a:cubicBezTo>
                  <a:pt x="7073" y="18"/>
                  <a:pt x="7068" y="30"/>
                  <a:pt x="7056" y="36"/>
                </a:cubicBezTo>
                <a:cubicBezTo>
                  <a:pt x="7061" y="42"/>
                  <a:pt x="7061" y="54"/>
                  <a:pt x="7061" y="59"/>
                </a:cubicBezTo>
                <a:cubicBezTo>
                  <a:pt x="7068" y="65"/>
                  <a:pt x="7068" y="65"/>
                  <a:pt x="7068" y="71"/>
                </a:cubicBezTo>
                <a:cubicBezTo>
                  <a:pt x="7068" y="83"/>
                  <a:pt x="7056" y="83"/>
                  <a:pt x="7050" y="89"/>
                </a:cubicBezTo>
                <a:cubicBezTo>
                  <a:pt x="7044" y="89"/>
                  <a:pt x="7038" y="89"/>
                  <a:pt x="7026" y="89"/>
                </a:cubicBezTo>
                <a:cubicBezTo>
                  <a:pt x="7014" y="89"/>
                  <a:pt x="7008" y="89"/>
                  <a:pt x="7002" y="83"/>
                </a:cubicBezTo>
                <a:cubicBezTo>
                  <a:pt x="6996" y="83"/>
                  <a:pt x="6996" y="77"/>
                  <a:pt x="6990" y="77"/>
                </a:cubicBezTo>
                <a:cubicBezTo>
                  <a:pt x="6931" y="77"/>
                  <a:pt x="6931" y="77"/>
                  <a:pt x="6931" y="77"/>
                </a:cubicBezTo>
                <a:cubicBezTo>
                  <a:pt x="6913" y="77"/>
                  <a:pt x="6907" y="65"/>
                  <a:pt x="6890" y="54"/>
                </a:cubicBezTo>
                <a:lnTo>
                  <a:pt x="6884" y="54"/>
                </a:lnTo>
                <a:cubicBezTo>
                  <a:pt x="6866" y="54"/>
                  <a:pt x="6860" y="47"/>
                  <a:pt x="6848" y="47"/>
                </a:cubicBezTo>
                <a:cubicBezTo>
                  <a:pt x="6842" y="47"/>
                  <a:pt x="6842" y="47"/>
                  <a:pt x="6836" y="47"/>
                </a:cubicBezTo>
                <a:cubicBezTo>
                  <a:pt x="6830" y="54"/>
                  <a:pt x="6824" y="54"/>
                  <a:pt x="6824" y="54"/>
                </a:cubicBezTo>
                <a:cubicBezTo>
                  <a:pt x="6818" y="54"/>
                  <a:pt x="6818" y="59"/>
                  <a:pt x="6813" y="65"/>
                </a:cubicBezTo>
                <a:cubicBezTo>
                  <a:pt x="6813" y="65"/>
                  <a:pt x="6807" y="71"/>
                  <a:pt x="6801" y="71"/>
                </a:cubicBezTo>
                <a:cubicBezTo>
                  <a:pt x="6789" y="71"/>
                  <a:pt x="6783" y="71"/>
                  <a:pt x="6777" y="71"/>
                </a:cubicBezTo>
                <a:cubicBezTo>
                  <a:pt x="6765" y="71"/>
                  <a:pt x="6765" y="71"/>
                  <a:pt x="6765" y="71"/>
                </a:cubicBezTo>
                <a:cubicBezTo>
                  <a:pt x="6759" y="71"/>
                  <a:pt x="6759" y="71"/>
                  <a:pt x="6753" y="71"/>
                </a:cubicBezTo>
                <a:cubicBezTo>
                  <a:pt x="6747" y="71"/>
                  <a:pt x="6741" y="59"/>
                  <a:pt x="6735" y="59"/>
                </a:cubicBezTo>
                <a:cubicBezTo>
                  <a:pt x="6724" y="59"/>
                  <a:pt x="6718" y="65"/>
                  <a:pt x="6706" y="71"/>
                </a:cubicBezTo>
                <a:cubicBezTo>
                  <a:pt x="6688" y="71"/>
                  <a:pt x="6676" y="65"/>
                  <a:pt x="6658" y="65"/>
                </a:cubicBezTo>
                <a:lnTo>
                  <a:pt x="6652" y="65"/>
                </a:lnTo>
                <a:lnTo>
                  <a:pt x="6646" y="71"/>
                </a:lnTo>
                <a:lnTo>
                  <a:pt x="6641" y="71"/>
                </a:lnTo>
                <a:lnTo>
                  <a:pt x="6635" y="71"/>
                </a:lnTo>
                <a:cubicBezTo>
                  <a:pt x="6629" y="71"/>
                  <a:pt x="6623" y="77"/>
                  <a:pt x="6623" y="77"/>
                </a:cubicBezTo>
                <a:cubicBezTo>
                  <a:pt x="6617" y="77"/>
                  <a:pt x="6611" y="83"/>
                  <a:pt x="6605" y="83"/>
                </a:cubicBezTo>
                <a:cubicBezTo>
                  <a:pt x="6605" y="89"/>
                  <a:pt x="6611" y="89"/>
                  <a:pt x="6611" y="95"/>
                </a:cubicBezTo>
                <a:cubicBezTo>
                  <a:pt x="6617" y="101"/>
                  <a:pt x="6617" y="101"/>
                  <a:pt x="6617" y="101"/>
                </a:cubicBezTo>
                <a:cubicBezTo>
                  <a:pt x="6623" y="101"/>
                  <a:pt x="6623" y="101"/>
                  <a:pt x="6623" y="107"/>
                </a:cubicBezTo>
                <a:cubicBezTo>
                  <a:pt x="6629" y="107"/>
                  <a:pt x="6629" y="101"/>
                  <a:pt x="6635" y="107"/>
                </a:cubicBezTo>
                <a:cubicBezTo>
                  <a:pt x="6641" y="107"/>
                  <a:pt x="6641" y="107"/>
                  <a:pt x="6646" y="113"/>
                </a:cubicBezTo>
                <a:cubicBezTo>
                  <a:pt x="6652" y="113"/>
                  <a:pt x="6652" y="113"/>
                  <a:pt x="6652" y="119"/>
                </a:cubicBezTo>
                <a:cubicBezTo>
                  <a:pt x="6658" y="119"/>
                  <a:pt x="6658" y="119"/>
                  <a:pt x="6658" y="125"/>
                </a:cubicBezTo>
                <a:cubicBezTo>
                  <a:pt x="6658" y="125"/>
                  <a:pt x="6664" y="125"/>
                  <a:pt x="6664" y="131"/>
                </a:cubicBezTo>
                <a:cubicBezTo>
                  <a:pt x="6664" y="131"/>
                  <a:pt x="6664" y="136"/>
                  <a:pt x="6664" y="142"/>
                </a:cubicBezTo>
                <a:cubicBezTo>
                  <a:pt x="6670" y="148"/>
                  <a:pt x="6664" y="148"/>
                  <a:pt x="6664" y="154"/>
                </a:cubicBezTo>
                <a:cubicBezTo>
                  <a:pt x="6658" y="148"/>
                  <a:pt x="6658" y="148"/>
                  <a:pt x="6658" y="148"/>
                </a:cubicBezTo>
                <a:lnTo>
                  <a:pt x="6658" y="148"/>
                </a:lnTo>
                <a:cubicBezTo>
                  <a:pt x="6652" y="142"/>
                  <a:pt x="6652" y="142"/>
                  <a:pt x="6652" y="142"/>
                </a:cubicBezTo>
                <a:cubicBezTo>
                  <a:pt x="6652" y="136"/>
                  <a:pt x="6646" y="142"/>
                  <a:pt x="6646" y="142"/>
                </a:cubicBezTo>
                <a:cubicBezTo>
                  <a:pt x="6646" y="136"/>
                  <a:pt x="6641" y="136"/>
                  <a:pt x="6641" y="136"/>
                </a:cubicBezTo>
                <a:cubicBezTo>
                  <a:pt x="6635" y="136"/>
                  <a:pt x="6635" y="136"/>
                  <a:pt x="6635" y="136"/>
                </a:cubicBezTo>
                <a:cubicBezTo>
                  <a:pt x="6629" y="136"/>
                  <a:pt x="6629" y="131"/>
                  <a:pt x="6623" y="131"/>
                </a:cubicBezTo>
                <a:cubicBezTo>
                  <a:pt x="6623" y="131"/>
                  <a:pt x="6623" y="131"/>
                  <a:pt x="6617" y="131"/>
                </a:cubicBezTo>
                <a:cubicBezTo>
                  <a:pt x="6617" y="131"/>
                  <a:pt x="6617" y="131"/>
                  <a:pt x="6611" y="131"/>
                </a:cubicBezTo>
                <a:cubicBezTo>
                  <a:pt x="6611" y="125"/>
                  <a:pt x="6611" y="125"/>
                  <a:pt x="6605" y="125"/>
                </a:cubicBezTo>
                <a:cubicBezTo>
                  <a:pt x="6605" y="125"/>
                  <a:pt x="6605" y="125"/>
                  <a:pt x="6599" y="125"/>
                </a:cubicBezTo>
                <a:lnTo>
                  <a:pt x="6593" y="125"/>
                </a:lnTo>
                <a:cubicBezTo>
                  <a:pt x="6587" y="125"/>
                  <a:pt x="6587" y="125"/>
                  <a:pt x="6581" y="125"/>
                </a:cubicBezTo>
                <a:cubicBezTo>
                  <a:pt x="6575" y="125"/>
                  <a:pt x="6575" y="125"/>
                  <a:pt x="6569" y="125"/>
                </a:cubicBezTo>
                <a:cubicBezTo>
                  <a:pt x="6569" y="125"/>
                  <a:pt x="6563" y="125"/>
                  <a:pt x="6563" y="131"/>
                </a:cubicBezTo>
                <a:cubicBezTo>
                  <a:pt x="6563" y="131"/>
                  <a:pt x="6563" y="131"/>
                  <a:pt x="6563" y="136"/>
                </a:cubicBezTo>
                <a:cubicBezTo>
                  <a:pt x="6563" y="136"/>
                  <a:pt x="6563" y="136"/>
                  <a:pt x="6563" y="142"/>
                </a:cubicBezTo>
                <a:cubicBezTo>
                  <a:pt x="6563" y="148"/>
                  <a:pt x="6563" y="148"/>
                  <a:pt x="6569" y="154"/>
                </a:cubicBezTo>
                <a:cubicBezTo>
                  <a:pt x="6569" y="154"/>
                  <a:pt x="6569" y="154"/>
                  <a:pt x="6575" y="160"/>
                </a:cubicBezTo>
                <a:cubicBezTo>
                  <a:pt x="6575" y="160"/>
                  <a:pt x="6575" y="160"/>
                  <a:pt x="6581" y="166"/>
                </a:cubicBezTo>
                <a:cubicBezTo>
                  <a:pt x="6587" y="166"/>
                  <a:pt x="6587" y="166"/>
                  <a:pt x="6593" y="172"/>
                </a:cubicBezTo>
                <a:cubicBezTo>
                  <a:pt x="6599" y="172"/>
                  <a:pt x="6605" y="172"/>
                  <a:pt x="6605" y="178"/>
                </a:cubicBezTo>
                <a:cubicBezTo>
                  <a:pt x="6611" y="178"/>
                  <a:pt x="6611" y="178"/>
                  <a:pt x="6611" y="178"/>
                </a:cubicBezTo>
                <a:cubicBezTo>
                  <a:pt x="6617" y="178"/>
                  <a:pt x="6617" y="178"/>
                  <a:pt x="6617" y="178"/>
                </a:cubicBezTo>
                <a:cubicBezTo>
                  <a:pt x="6623" y="178"/>
                  <a:pt x="6623" y="178"/>
                  <a:pt x="6623" y="184"/>
                </a:cubicBezTo>
                <a:cubicBezTo>
                  <a:pt x="6629" y="184"/>
                  <a:pt x="6635" y="184"/>
                  <a:pt x="6641" y="184"/>
                </a:cubicBezTo>
                <a:cubicBezTo>
                  <a:pt x="6652" y="184"/>
                  <a:pt x="6652" y="184"/>
                  <a:pt x="6652" y="184"/>
                </a:cubicBezTo>
                <a:lnTo>
                  <a:pt x="6658" y="184"/>
                </a:lnTo>
                <a:lnTo>
                  <a:pt x="6664" y="184"/>
                </a:lnTo>
                <a:cubicBezTo>
                  <a:pt x="6664" y="190"/>
                  <a:pt x="6670" y="190"/>
                  <a:pt x="6670" y="190"/>
                </a:cubicBezTo>
                <a:cubicBezTo>
                  <a:pt x="6676" y="196"/>
                  <a:pt x="6676" y="196"/>
                  <a:pt x="6682" y="202"/>
                </a:cubicBezTo>
                <a:cubicBezTo>
                  <a:pt x="6682" y="202"/>
                  <a:pt x="6682" y="202"/>
                  <a:pt x="6688" y="208"/>
                </a:cubicBezTo>
                <a:cubicBezTo>
                  <a:pt x="6688" y="208"/>
                  <a:pt x="6694" y="213"/>
                  <a:pt x="6694" y="220"/>
                </a:cubicBezTo>
                <a:cubicBezTo>
                  <a:pt x="6700" y="220"/>
                  <a:pt x="6700" y="220"/>
                  <a:pt x="6700" y="225"/>
                </a:cubicBezTo>
                <a:cubicBezTo>
                  <a:pt x="6700" y="225"/>
                  <a:pt x="6706" y="225"/>
                  <a:pt x="6706" y="231"/>
                </a:cubicBezTo>
                <a:cubicBezTo>
                  <a:pt x="6706" y="231"/>
                  <a:pt x="6706" y="231"/>
                  <a:pt x="6706" y="237"/>
                </a:cubicBezTo>
                <a:lnTo>
                  <a:pt x="6706" y="243"/>
                </a:lnTo>
                <a:cubicBezTo>
                  <a:pt x="6706" y="249"/>
                  <a:pt x="6706" y="255"/>
                  <a:pt x="6700" y="255"/>
                </a:cubicBezTo>
                <a:cubicBezTo>
                  <a:pt x="6700" y="255"/>
                  <a:pt x="6700" y="255"/>
                  <a:pt x="6694" y="255"/>
                </a:cubicBezTo>
                <a:cubicBezTo>
                  <a:pt x="6688" y="255"/>
                  <a:pt x="6688" y="249"/>
                  <a:pt x="6682" y="249"/>
                </a:cubicBezTo>
                <a:lnTo>
                  <a:pt x="6676" y="249"/>
                </a:lnTo>
                <a:cubicBezTo>
                  <a:pt x="6670" y="249"/>
                  <a:pt x="6670" y="249"/>
                  <a:pt x="6670" y="249"/>
                </a:cubicBezTo>
                <a:cubicBezTo>
                  <a:pt x="6664" y="249"/>
                  <a:pt x="6664" y="243"/>
                  <a:pt x="6658" y="243"/>
                </a:cubicBezTo>
                <a:cubicBezTo>
                  <a:pt x="6652" y="243"/>
                  <a:pt x="6652" y="237"/>
                  <a:pt x="6646" y="237"/>
                </a:cubicBezTo>
                <a:cubicBezTo>
                  <a:pt x="6646" y="237"/>
                  <a:pt x="6646" y="237"/>
                  <a:pt x="6641" y="237"/>
                </a:cubicBezTo>
                <a:cubicBezTo>
                  <a:pt x="6641" y="237"/>
                  <a:pt x="6641" y="237"/>
                  <a:pt x="6635" y="231"/>
                </a:cubicBezTo>
                <a:lnTo>
                  <a:pt x="6629" y="231"/>
                </a:lnTo>
                <a:cubicBezTo>
                  <a:pt x="6623" y="231"/>
                  <a:pt x="6623" y="225"/>
                  <a:pt x="6617" y="225"/>
                </a:cubicBezTo>
                <a:cubicBezTo>
                  <a:pt x="6617" y="225"/>
                  <a:pt x="6617" y="225"/>
                  <a:pt x="6611" y="225"/>
                </a:cubicBezTo>
                <a:cubicBezTo>
                  <a:pt x="6605" y="225"/>
                  <a:pt x="6599" y="220"/>
                  <a:pt x="6593" y="220"/>
                </a:cubicBezTo>
                <a:cubicBezTo>
                  <a:pt x="6587" y="220"/>
                  <a:pt x="6587" y="220"/>
                  <a:pt x="6581" y="220"/>
                </a:cubicBezTo>
                <a:cubicBezTo>
                  <a:pt x="6575" y="213"/>
                  <a:pt x="6575" y="213"/>
                  <a:pt x="6569" y="208"/>
                </a:cubicBezTo>
                <a:cubicBezTo>
                  <a:pt x="6563" y="208"/>
                  <a:pt x="6563" y="208"/>
                  <a:pt x="6563" y="208"/>
                </a:cubicBezTo>
                <a:cubicBezTo>
                  <a:pt x="6558" y="208"/>
                  <a:pt x="6558" y="202"/>
                  <a:pt x="6558" y="202"/>
                </a:cubicBezTo>
                <a:cubicBezTo>
                  <a:pt x="6552" y="202"/>
                  <a:pt x="6552" y="202"/>
                  <a:pt x="6552" y="202"/>
                </a:cubicBezTo>
                <a:cubicBezTo>
                  <a:pt x="6546" y="196"/>
                  <a:pt x="6546" y="196"/>
                  <a:pt x="6540" y="196"/>
                </a:cubicBezTo>
                <a:cubicBezTo>
                  <a:pt x="6540" y="190"/>
                  <a:pt x="6534" y="190"/>
                  <a:pt x="6534" y="190"/>
                </a:cubicBezTo>
                <a:lnTo>
                  <a:pt x="6528" y="184"/>
                </a:lnTo>
                <a:lnTo>
                  <a:pt x="6522" y="178"/>
                </a:lnTo>
                <a:cubicBezTo>
                  <a:pt x="6516" y="178"/>
                  <a:pt x="6516" y="178"/>
                  <a:pt x="6516" y="178"/>
                </a:cubicBezTo>
                <a:cubicBezTo>
                  <a:pt x="6510" y="178"/>
                  <a:pt x="6510" y="172"/>
                  <a:pt x="6510" y="172"/>
                </a:cubicBezTo>
                <a:cubicBezTo>
                  <a:pt x="6504" y="172"/>
                  <a:pt x="6504" y="172"/>
                  <a:pt x="6504" y="172"/>
                </a:cubicBezTo>
                <a:cubicBezTo>
                  <a:pt x="6498" y="172"/>
                  <a:pt x="6498" y="172"/>
                  <a:pt x="6492" y="172"/>
                </a:cubicBezTo>
                <a:cubicBezTo>
                  <a:pt x="6469" y="172"/>
                  <a:pt x="6469" y="172"/>
                  <a:pt x="6469" y="172"/>
                </a:cubicBezTo>
                <a:lnTo>
                  <a:pt x="6463" y="172"/>
                </a:lnTo>
                <a:cubicBezTo>
                  <a:pt x="6457" y="172"/>
                  <a:pt x="6451" y="166"/>
                  <a:pt x="6451" y="166"/>
                </a:cubicBezTo>
                <a:cubicBezTo>
                  <a:pt x="6445" y="166"/>
                  <a:pt x="6439" y="166"/>
                  <a:pt x="6439" y="166"/>
                </a:cubicBezTo>
                <a:cubicBezTo>
                  <a:pt x="6433" y="160"/>
                  <a:pt x="6427" y="154"/>
                  <a:pt x="6421" y="154"/>
                </a:cubicBezTo>
                <a:cubicBezTo>
                  <a:pt x="6397" y="154"/>
                  <a:pt x="6386" y="160"/>
                  <a:pt x="6362" y="160"/>
                </a:cubicBezTo>
                <a:cubicBezTo>
                  <a:pt x="6362" y="160"/>
                  <a:pt x="6362" y="160"/>
                  <a:pt x="6362" y="166"/>
                </a:cubicBezTo>
                <a:cubicBezTo>
                  <a:pt x="6362" y="166"/>
                  <a:pt x="6368" y="166"/>
                  <a:pt x="6368" y="172"/>
                </a:cubicBezTo>
                <a:cubicBezTo>
                  <a:pt x="6374" y="178"/>
                  <a:pt x="6374" y="178"/>
                  <a:pt x="6380" y="184"/>
                </a:cubicBezTo>
                <a:cubicBezTo>
                  <a:pt x="6386" y="190"/>
                  <a:pt x="6386" y="190"/>
                  <a:pt x="6391" y="190"/>
                </a:cubicBezTo>
                <a:cubicBezTo>
                  <a:pt x="6391" y="196"/>
                  <a:pt x="6397" y="190"/>
                  <a:pt x="6397" y="190"/>
                </a:cubicBezTo>
                <a:cubicBezTo>
                  <a:pt x="6403" y="196"/>
                  <a:pt x="6403" y="196"/>
                  <a:pt x="6403" y="196"/>
                </a:cubicBezTo>
                <a:cubicBezTo>
                  <a:pt x="6409" y="196"/>
                  <a:pt x="6409" y="202"/>
                  <a:pt x="6409" y="202"/>
                </a:cubicBezTo>
                <a:cubicBezTo>
                  <a:pt x="6409" y="208"/>
                  <a:pt x="6415" y="208"/>
                  <a:pt x="6421" y="213"/>
                </a:cubicBezTo>
                <a:cubicBezTo>
                  <a:pt x="6421" y="213"/>
                  <a:pt x="6421" y="213"/>
                  <a:pt x="6427" y="213"/>
                </a:cubicBezTo>
                <a:cubicBezTo>
                  <a:pt x="6427" y="220"/>
                  <a:pt x="6427" y="220"/>
                  <a:pt x="6427" y="225"/>
                </a:cubicBezTo>
                <a:cubicBezTo>
                  <a:pt x="6433" y="225"/>
                  <a:pt x="6433" y="225"/>
                  <a:pt x="6439" y="225"/>
                </a:cubicBezTo>
                <a:cubicBezTo>
                  <a:pt x="6439" y="231"/>
                  <a:pt x="6439" y="237"/>
                  <a:pt x="6445" y="237"/>
                </a:cubicBezTo>
                <a:cubicBezTo>
                  <a:pt x="6445" y="243"/>
                  <a:pt x="6445" y="243"/>
                  <a:pt x="6445" y="243"/>
                </a:cubicBezTo>
                <a:cubicBezTo>
                  <a:pt x="6445" y="249"/>
                  <a:pt x="6445" y="249"/>
                  <a:pt x="6451" y="255"/>
                </a:cubicBezTo>
                <a:cubicBezTo>
                  <a:pt x="6451" y="255"/>
                  <a:pt x="6451" y="261"/>
                  <a:pt x="6451" y="267"/>
                </a:cubicBezTo>
                <a:cubicBezTo>
                  <a:pt x="6451" y="273"/>
                  <a:pt x="6451" y="273"/>
                  <a:pt x="6451" y="273"/>
                </a:cubicBezTo>
                <a:cubicBezTo>
                  <a:pt x="6439" y="273"/>
                  <a:pt x="6439" y="273"/>
                  <a:pt x="6439" y="273"/>
                </a:cubicBezTo>
                <a:cubicBezTo>
                  <a:pt x="6433" y="273"/>
                  <a:pt x="6433" y="273"/>
                  <a:pt x="6433" y="273"/>
                </a:cubicBezTo>
                <a:cubicBezTo>
                  <a:pt x="6427" y="273"/>
                  <a:pt x="6427" y="273"/>
                  <a:pt x="6421" y="267"/>
                </a:cubicBezTo>
                <a:cubicBezTo>
                  <a:pt x="6421" y="267"/>
                  <a:pt x="6421" y="267"/>
                  <a:pt x="6421" y="261"/>
                </a:cubicBezTo>
                <a:cubicBezTo>
                  <a:pt x="6415" y="261"/>
                  <a:pt x="6409" y="261"/>
                  <a:pt x="6409" y="261"/>
                </a:cubicBezTo>
                <a:lnTo>
                  <a:pt x="6409" y="255"/>
                </a:lnTo>
                <a:cubicBezTo>
                  <a:pt x="6403" y="255"/>
                  <a:pt x="6403" y="255"/>
                  <a:pt x="6403" y="249"/>
                </a:cubicBezTo>
                <a:cubicBezTo>
                  <a:pt x="6397" y="249"/>
                  <a:pt x="6397" y="249"/>
                  <a:pt x="6391" y="243"/>
                </a:cubicBezTo>
                <a:cubicBezTo>
                  <a:pt x="6391" y="243"/>
                  <a:pt x="6386" y="243"/>
                  <a:pt x="6386" y="237"/>
                </a:cubicBezTo>
                <a:cubicBezTo>
                  <a:pt x="6386" y="237"/>
                  <a:pt x="6380" y="237"/>
                  <a:pt x="6380" y="231"/>
                </a:cubicBezTo>
                <a:cubicBezTo>
                  <a:pt x="6374" y="231"/>
                  <a:pt x="6368" y="225"/>
                  <a:pt x="6362" y="225"/>
                </a:cubicBezTo>
                <a:cubicBezTo>
                  <a:pt x="6362" y="225"/>
                  <a:pt x="6362" y="220"/>
                  <a:pt x="6356" y="220"/>
                </a:cubicBezTo>
                <a:cubicBezTo>
                  <a:pt x="6356" y="220"/>
                  <a:pt x="6356" y="220"/>
                  <a:pt x="6350" y="220"/>
                </a:cubicBezTo>
                <a:cubicBezTo>
                  <a:pt x="6350" y="213"/>
                  <a:pt x="6350" y="213"/>
                  <a:pt x="6344" y="213"/>
                </a:cubicBezTo>
                <a:cubicBezTo>
                  <a:pt x="6344" y="208"/>
                  <a:pt x="6338" y="208"/>
                  <a:pt x="6338" y="202"/>
                </a:cubicBezTo>
                <a:cubicBezTo>
                  <a:pt x="6332" y="202"/>
                  <a:pt x="6332" y="202"/>
                  <a:pt x="6332" y="202"/>
                </a:cubicBezTo>
                <a:cubicBezTo>
                  <a:pt x="6326" y="202"/>
                  <a:pt x="6326" y="202"/>
                  <a:pt x="6326" y="202"/>
                </a:cubicBezTo>
                <a:cubicBezTo>
                  <a:pt x="6320" y="202"/>
                  <a:pt x="6314" y="202"/>
                  <a:pt x="6309" y="196"/>
                </a:cubicBezTo>
                <a:lnTo>
                  <a:pt x="6303" y="196"/>
                </a:lnTo>
                <a:cubicBezTo>
                  <a:pt x="6303" y="190"/>
                  <a:pt x="6303" y="190"/>
                  <a:pt x="6303" y="184"/>
                </a:cubicBezTo>
                <a:lnTo>
                  <a:pt x="6297" y="184"/>
                </a:lnTo>
                <a:cubicBezTo>
                  <a:pt x="6297" y="178"/>
                  <a:pt x="6291" y="178"/>
                  <a:pt x="6291" y="178"/>
                </a:cubicBezTo>
                <a:cubicBezTo>
                  <a:pt x="6285" y="178"/>
                  <a:pt x="6285" y="178"/>
                  <a:pt x="6279" y="178"/>
                </a:cubicBezTo>
                <a:cubicBezTo>
                  <a:pt x="6279" y="178"/>
                  <a:pt x="6279" y="178"/>
                  <a:pt x="6273" y="178"/>
                </a:cubicBezTo>
                <a:cubicBezTo>
                  <a:pt x="6273" y="178"/>
                  <a:pt x="6267" y="172"/>
                  <a:pt x="6261" y="172"/>
                </a:cubicBezTo>
                <a:cubicBezTo>
                  <a:pt x="6243" y="172"/>
                  <a:pt x="6243" y="172"/>
                  <a:pt x="6243" y="172"/>
                </a:cubicBezTo>
                <a:cubicBezTo>
                  <a:pt x="6243" y="184"/>
                  <a:pt x="6243" y="184"/>
                  <a:pt x="6243" y="184"/>
                </a:cubicBezTo>
                <a:cubicBezTo>
                  <a:pt x="6243" y="190"/>
                  <a:pt x="6243" y="190"/>
                  <a:pt x="6249" y="196"/>
                </a:cubicBezTo>
                <a:cubicBezTo>
                  <a:pt x="6249" y="202"/>
                  <a:pt x="6255" y="208"/>
                  <a:pt x="6255" y="213"/>
                </a:cubicBezTo>
                <a:cubicBezTo>
                  <a:pt x="6261" y="213"/>
                  <a:pt x="6261" y="220"/>
                  <a:pt x="6261" y="220"/>
                </a:cubicBezTo>
                <a:cubicBezTo>
                  <a:pt x="6261" y="225"/>
                  <a:pt x="6261" y="225"/>
                  <a:pt x="6261" y="231"/>
                </a:cubicBezTo>
                <a:cubicBezTo>
                  <a:pt x="6255" y="231"/>
                  <a:pt x="6261" y="231"/>
                  <a:pt x="6261" y="237"/>
                </a:cubicBezTo>
                <a:lnTo>
                  <a:pt x="6255" y="243"/>
                </a:lnTo>
                <a:cubicBezTo>
                  <a:pt x="6255" y="249"/>
                  <a:pt x="6255" y="249"/>
                  <a:pt x="6255" y="249"/>
                </a:cubicBezTo>
                <a:cubicBezTo>
                  <a:pt x="6255" y="249"/>
                  <a:pt x="6255" y="249"/>
                  <a:pt x="6255" y="255"/>
                </a:cubicBezTo>
                <a:cubicBezTo>
                  <a:pt x="6249" y="261"/>
                  <a:pt x="6249" y="267"/>
                  <a:pt x="6243" y="279"/>
                </a:cubicBezTo>
                <a:lnTo>
                  <a:pt x="6243" y="285"/>
                </a:lnTo>
                <a:cubicBezTo>
                  <a:pt x="6243" y="285"/>
                  <a:pt x="6243" y="291"/>
                  <a:pt x="6237" y="291"/>
                </a:cubicBezTo>
                <a:cubicBezTo>
                  <a:pt x="6237" y="291"/>
                  <a:pt x="6237" y="291"/>
                  <a:pt x="6231" y="291"/>
                </a:cubicBezTo>
                <a:cubicBezTo>
                  <a:pt x="6225" y="291"/>
                  <a:pt x="6225" y="291"/>
                  <a:pt x="6220" y="291"/>
                </a:cubicBezTo>
                <a:lnTo>
                  <a:pt x="6214" y="285"/>
                </a:lnTo>
                <a:cubicBezTo>
                  <a:pt x="6208" y="285"/>
                  <a:pt x="6202" y="279"/>
                  <a:pt x="6202" y="273"/>
                </a:cubicBezTo>
                <a:cubicBezTo>
                  <a:pt x="6202" y="273"/>
                  <a:pt x="6202" y="273"/>
                  <a:pt x="6202" y="267"/>
                </a:cubicBezTo>
                <a:cubicBezTo>
                  <a:pt x="6202" y="267"/>
                  <a:pt x="6202" y="261"/>
                  <a:pt x="6202" y="255"/>
                </a:cubicBezTo>
                <a:cubicBezTo>
                  <a:pt x="6202" y="255"/>
                  <a:pt x="6208" y="255"/>
                  <a:pt x="6208" y="249"/>
                </a:cubicBezTo>
                <a:cubicBezTo>
                  <a:pt x="6214" y="243"/>
                  <a:pt x="6214" y="243"/>
                  <a:pt x="6220" y="237"/>
                </a:cubicBezTo>
                <a:cubicBezTo>
                  <a:pt x="6220" y="237"/>
                  <a:pt x="6225" y="237"/>
                  <a:pt x="6225" y="231"/>
                </a:cubicBezTo>
                <a:cubicBezTo>
                  <a:pt x="6225" y="231"/>
                  <a:pt x="6225" y="231"/>
                  <a:pt x="6225" y="225"/>
                </a:cubicBezTo>
                <a:cubicBezTo>
                  <a:pt x="6225" y="225"/>
                  <a:pt x="6225" y="225"/>
                  <a:pt x="6225" y="220"/>
                </a:cubicBezTo>
                <a:cubicBezTo>
                  <a:pt x="6225" y="220"/>
                  <a:pt x="6220" y="220"/>
                  <a:pt x="6220" y="213"/>
                </a:cubicBezTo>
                <a:cubicBezTo>
                  <a:pt x="6220" y="213"/>
                  <a:pt x="6220" y="208"/>
                  <a:pt x="6214" y="208"/>
                </a:cubicBezTo>
                <a:cubicBezTo>
                  <a:pt x="6214" y="202"/>
                  <a:pt x="6208" y="202"/>
                  <a:pt x="6208" y="202"/>
                </a:cubicBezTo>
                <a:cubicBezTo>
                  <a:pt x="6208" y="196"/>
                  <a:pt x="6208" y="196"/>
                  <a:pt x="6208" y="196"/>
                </a:cubicBezTo>
                <a:lnTo>
                  <a:pt x="6214" y="190"/>
                </a:lnTo>
                <a:cubicBezTo>
                  <a:pt x="6208" y="184"/>
                  <a:pt x="6208" y="184"/>
                  <a:pt x="6202" y="178"/>
                </a:cubicBezTo>
                <a:cubicBezTo>
                  <a:pt x="6202" y="178"/>
                  <a:pt x="6202" y="178"/>
                  <a:pt x="6196" y="172"/>
                </a:cubicBezTo>
                <a:cubicBezTo>
                  <a:pt x="6196" y="172"/>
                  <a:pt x="6190" y="172"/>
                  <a:pt x="6190" y="166"/>
                </a:cubicBezTo>
                <a:lnTo>
                  <a:pt x="6184" y="166"/>
                </a:lnTo>
                <a:cubicBezTo>
                  <a:pt x="6178" y="160"/>
                  <a:pt x="6178" y="160"/>
                  <a:pt x="6178" y="160"/>
                </a:cubicBezTo>
                <a:cubicBezTo>
                  <a:pt x="6172" y="154"/>
                  <a:pt x="6172" y="160"/>
                  <a:pt x="6166" y="160"/>
                </a:cubicBezTo>
                <a:lnTo>
                  <a:pt x="6160" y="160"/>
                </a:lnTo>
                <a:cubicBezTo>
                  <a:pt x="6154" y="160"/>
                  <a:pt x="6154" y="160"/>
                  <a:pt x="6154" y="160"/>
                </a:cubicBezTo>
                <a:cubicBezTo>
                  <a:pt x="6148" y="160"/>
                  <a:pt x="6143" y="160"/>
                  <a:pt x="6143" y="166"/>
                </a:cubicBezTo>
                <a:cubicBezTo>
                  <a:pt x="6136" y="166"/>
                  <a:pt x="6136" y="166"/>
                  <a:pt x="6136" y="166"/>
                </a:cubicBezTo>
                <a:cubicBezTo>
                  <a:pt x="6131" y="166"/>
                  <a:pt x="6125" y="172"/>
                  <a:pt x="6119" y="172"/>
                </a:cubicBezTo>
                <a:cubicBezTo>
                  <a:pt x="6119" y="178"/>
                  <a:pt x="6119" y="178"/>
                  <a:pt x="6113" y="178"/>
                </a:cubicBezTo>
                <a:cubicBezTo>
                  <a:pt x="6113" y="178"/>
                  <a:pt x="6113" y="184"/>
                  <a:pt x="6107" y="184"/>
                </a:cubicBezTo>
                <a:cubicBezTo>
                  <a:pt x="6107" y="184"/>
                  <a:pt x="6107" y="184"/>
                  <a:pt x="6101" y="184"/>
                </a:cubicBezTo>
                <a:cubicBezTo>
                  <a:pt x="6101" y="184"/>
                  <a:pt x="6101" y="184"/>
                  <a:pt x="6095" y="184"/>
                </a:cubicBezTo>
                <a:cubicBezTo>
                  <a:pt x="6095" y="184"/>
                  <a:pt x="6095" y="190"/>
                  <a:pt x="6089" y="190"/>
                </a:cubicBezTo>
                <a:lnTo>
                  <a:pt x="6083" y="190"/>
                </a:lnTo>
                <a:cubicBezTo>
                  <a:pt x="6077" y="190"/>
                  <a:pt x="6077" y="196"/>
                  <a:pt x="6077" y="196"/>
                </a:cubicBezTo>
                <a:cubicBezTo>
                  <a:pt x="6071" y="196"/>
                  <a:pt x="6065" y="196"/>
                  <a:pt x="6065" y="196"/>
                </a:cubicBezTo>
                <a:cubicBezTo>
                  <a:pt x="6059" y="196"/>
                  <a:pt x="6059" y="196"/>
                  <a:pt x="6059" y="196"/>
                </a:cubicBezTo>
                <a:cubicBezTo>
                  <a:pt x="6024" y="196"/>
                  <a:pt x="6024" y="196"/>
                  <a:pt x="6024" y="196"/>
                </a:cubicBezTo>
                <a:cubicBezTo>
                  <a:pt x="6018" y="196"/>
                  <a:pt x="6018" y="196"/>
                  <a:pt x="6018" y="196"/>
                </a:cubicBezTo>
                <a:cubicBezTo>
                  <a:pt x="6012" y="196"/>
                  <a:pt x="6012" y="196"/>
                  <a:pt x="6006" y="202"/>
                </a:cubicBezTo>
                <a:cubicBezTo>
                  <a:pt x="6006" y="202"/>
                  <a:pt x="6006" y="202"/>
                  <a:pt x="6000" y="202"/>
                </a:cubicBezTo>
                <a:cubicBezTo>
                  <a:pt x="6000" y="202"/>
                  <a:pt x="5994" y="208"/>
                  <a:pt x="5988" y="208"/>
                </a:cubicBezTo>
                <a:lnTo>
                  <a:pt x="5988" y="208"/>
                </a:lnTo>
                <a:cubicBezTo>
                  <a:pt x="5982" y="208"/>
                  <a:pt x="5982" y="202"/>
                  <a:pt x="5977" y="202"/>
                </a:cubicBezTo>
                <a:cubicBezTo>
                  <a:pt x="5965" y="202"/>
                  <a:pt x="5959" y="208"/>
                  <a:pt x="5947" y="208"/>
                </a:cubicBezTo>
                <a:cubicBezTo>
                  <a:pt x="5941" y="208"/>
                  <a:pt x="5941" y="208"/>
                  <a:pt x="5935" y="208"/>
                </a:cubicBezTo>
                <a:cubicBezTo>
                  <a:pt x="5935" y="208"/>
                  <a:pt x="5935" y="208"/>
                  <a:pt x="5929" y="208"/>
                </a:cubicBezTo>
                <a:cubicBezTo>
                  <a:pt x="5929" y="208"/>
                  <a:pt x="5929" y="213"/>
                  <a:pt x="5923" y="213"/>
                </a:cubicBezTo>
                <a:cubicBezTo>
                  <a:pt x="5923" y="213"/>
                  <a:pt x="5929" y="220"/>
                  <a:pt x="5923" y="220"/>
                </a:cubicBezTo>
                <a:cubicBezTo>
                  <a:pt x="5929" y="220"/>
                  <a:pt x="5929" y="225"/>
                  <a:pt x="5929" y="225"/>
                </a:cubicBezTo>
                <a:lnTo>
                  <a:pt x="5935" y="225"/>
                </a:lnTo>
                <a:cubicBezTo>
                  <a:pt x="5935" y="225"/>
                  <a:pt x="5935" y="225"/>
                  <a:pt x="5941" y="225"/>
                </a:cubicBezTo>
                <a:cubicBezTo>
                  <a:pt x="5947" y="231"/>
                  <a:pt x="5947" y="225"/>
                  <a:pt x="5953" y="225"/>
                </a:cubicBezTo>
                <a:cubicBezTo>
                  <a:pt x="5959" y="231"/>
                  <a:pt x="5959" y="231"/>
                  <a:pt x="5959" y="231"/>
                </a:cubicBezTo>
                <a:cubicBezTo>
                  <a:pt x="5965" y="231"/>
                  <a:pt x="5965" y="231"/>
                  <a:pt x="5970" y="237"/>
                </a:cubicBezTo>
                <a:cubicBezTo>
                  <a:pt x="5970" y="237"/>
                  <a:pt x="5970" y="237"/>
                  <a:pt x="5977" y="243"/>
                </a:cubicBezTo>
                <a:cubicBezTo>
                  <a:pt x="5977" y="243"/>
                  <a:pt x="5977" y="243"/>
                  <a:pt x="5977" y="249"/>
                </a:cubicBezTo>
                <a:cubicBezTo>
                  <a:pt x="5977" y="249"/>
                  <a:pt x="5982" y="249"/>
                  <a:pt x="5982" y="255"/>
                </a:cubicBezTo>
                <a:cubicBezTo>
                  <a:pt x="5982" y="255"/>
                  <a:pt x="5982" y="261"/>
                  <a:pt x="5988" y="261"/>
                </a:cubicBezTo>
                <a:cubicBezTo>
                  <a:pt x="5988" y="261"/>
                  <a:pt x="5988" y="261"/>
                  <a:pt x="5994" y="261"/>
                </a:cubicBezTo>
                <a:cubicBezTo>
                  <a:pt x="6000" y="261"/>
                  <a:pt x="6000" y="267"/>
                  <a:pt x="6006" y="267"/>
                </a:cubicBezTo>
                <a:cubicBezTo>
                  <a:pt x="6006" y="267"/>
                  <a:pt x="6006" y="267"/>
                  <a:pt x="6012" y="267"/>
                </a:cubicBezTo>
                <a:cubicBezTo>
                  <a:pt x="6012" y="267"/>
                  <a:pt x="6018" y="267"/>
                  <a:pt x="6024" y="267"/>
                </a:cubicBezTo>
                <a:cubicBezTo>
                  <a:pt x="6024" y="267"/>
                  <a:pt x="6024" y="267"/>
                  <a:pt x="6030" y="267"/>
                </a:cubicBezTo>
                <a:cubicBezTo>
                  <a:pt x="6030" y="273"/>
                  <a:pt x="6030" y="273"/>
                  <a:pt x="6036" y="273"/>
                </a:cubicBezTo>
                <a:cubicBezTo>
                  <a:pt x="6036" y="279"/>
                  <a:pt x="6042" y="279"/>
                  <a:pt x="6042" y="279"/>
                </a:cubicBezTo>
                <a:cubicBezTo>
                  <a:pt x="6048" y="279"/>
                  <a:pt x="6048" y="285"/>
                  <a:pt x="6048" y="285"/>
                </a:cubicBezTo>
                <a:cubicBezTo>
                  <a:pt x="6054" y="285"/>
                  <a:pt x="6054" y="285"/>
                  <a:pt x="6054" y="285"/>
                </a:cubicBezTo>
                <a:cubicBezTo>
                  <a:pt x="6059" y="291"/>
                  <a:pt x="6059" y="291"/>
                  <a:pt x="6065" y="297"/>
                </a:cubicBezTo>
                <a:cubicBezTo>
                  <a:pt x="6059" y="302"/>
                  <a:pt x="6059" y="302"/>
                  <a:pt x="6059" y="302"/>
                </a:cubicBezTo>
                <a:cubicBezTo>
                  <a:pt x="6036" y="302"/>
                  <a:pt x="6036" y="302"/>
                  <a:pt x="6036" y="302"/>
                </a:cubicBezTo>
                <a:cubicBezTo>
                  <a:pt x="6036" y="302"/>
                  <a:pt x="6036" y="297"/>
                  <a:pt x="6030" y="297"/>
                </a:cubicBezTo>
                <a:cubicBezTo>
                  <a:pt x="6030" y="297"/>
                  <a:pt x="6030" y="297"/>
                  <a:pt x="6024" y="297"/>
                </a:cubicBezTo>
                <a:cubicBezTo>
                  <a:pt x="6024" y="297"/>
                  <a:pt x="6024" y="297"/>
                  <a:pt x="6018" y="297"/>
                </a:cubicBezTo>
                <a:cubicBezTo>
                  <a:pt x="6012" y="291"/>
                  <a:pt x="6012" y="291"/>
                  <a:pt x="6006" y="291"/>
                </a:cubicBezTo>
                <a:cubicBezTo>
                  <a:pt x="6000" y="291"/>
                  <a:pt x="6000" y="285"/>
                  <a:pt x="6000" y="285"/>
                </a:cubicBezTo>
                <a:cubicBezTo>
                  <a:pt x="5994" y="285"/>
                  <a:pt x="5994" y="279"/>
                  <a:pt x="5994" y="279"/>
                </a:cubicBezTo>
                <a:cubicBezTo>
                  <a:pt x="5988" y="279"/>
                  <a:pt x="5988" y="279"/>
                  <a:pt x="5988" y="273"/>
                </a:cubicBezTo>
                <a:cubicBezTo>
                  <a:pt x="5982" y="273"/>
                  <a:pt x="5982" y="273"/>
                  <a:pt x="5982" y="267"/>
                </a:cubicBezTo>
                <a:cubicBezTo>
                  <a:pt x="5970" y="267"/>
                  <a:pt x="5970" y="273"/>
                  <a:pt x="5959" y="267"/>
                </a:cubicBezTo>
                <a:cubicBezTo>
                  <a:pt x="5959" y="267"/>
                  <a:pt x="5959" y="267"/>
                  <a:pt x="5953" y="267"/>
                </a:cubicBezTo>
                <a:cubicBezTo>
                  <a:pt x="5947" y="267"/>
                  <a:pt x="5947" y="267"/>
                  <a:pt x="5947" y="267"/>
                </a:cubicBezTo>
                <a:cubicBezTo>
                  <a:pt x="5947" y="267"/>
                  <a:pt x="5947" y="267"/>
                  <a:pt x="5941" y="267"/>
                </a:cubicBezTo>
                <a:cubicBezTo>
                  <a:pt x="5935" y="267"/>
                  <a:pt x="5935" y="261"/>
                  <a:pt x="5935" y="261"/>
                </a:cubicBezTo>
                <a:cubicBezTo>
                  <a:pt x="5929" y="255"/>
                  <a:pt x="5929" y="255"/>
                  <a:pt x="5923" y="255"/>
                </a:cubicBezTo>
                <a:cubicBezTo>
                  <a:pt x="5917" y="255"/>
                  <a:pt x="5917" y="255"/>
                  <a:pt x="5917" y="255"/>
                </a:cubicBezTo>
                <a:cubicBezTo>
                  <a:pt x="5911" y="249"/>
                  <a:pt x="5905" y="249"/>
                  <a:pt x="5899" y="249"/>
                </a:cubicBezTo>
                <a:cubicBezTo>
                  <a:pt x="5899" y="243"/>
                  <a:pt x="5899" y="243"/>
                  <a:pt x="5893" y="243"/>
                </a:cubicBezTo>
                <a:cubicBezTo>
                  <a:pt x="5893" y="237"/>
                  <a:pt x="5888" y="237"/>
                  <a:pt x="5888" y="237"/>
                </a:cubicBezTo>
                <a:cubicBezTo>
                  <a:pt x="5888" y="231"/>
                  <a:pt x="5888" y="231"/>
                  <a:pt x="5888" y="231"/>
                </a:cubicBezTo>
                <a:cubicBezTo>
                  <a:pt x="5882" y="225"/>
                  <a:pt x="5882" y="225"/>
                  <a:pt x="5882" y="225"/>
                </a:cubicBezTo>
                <a:cubicBezTo>
                  <a:pt x="5876" y="225"/>
                  <a:pt x="5876" y="225"/>
                  <a:pt x="5876" y="225"/>
                </a:cubicBezTo>
                <a:cubicBezTo>
                  <a:pt x="5864" y="225"/>
                  <a:pt x="5858" y="225"/>
                  <a:pt x="5852" y="231"/>
                </a:cubicBezTo>
                <a:cubicBezTo>
                  <a:pt x="5846" y="231"/>
                  <a:pt x="5846" y="231"/>
                  <a:pt x="5846" y="231"/>
                </a:cubicBezTo>
                <a:cubicBezTo>
                  <a:pt x="5840" y="231"/>
                  <a:pt x="5840" y="231"/>
                  <a:pt x="5840" y="237"/>
                </a:cubicBezTo>
                <a:cubicBezTo>
                  <a:pt x="5834" y="237"/>
                  <a:pt x="5834" y="237"/>
                  <a:pt x="5834" y="237"/>
                </a:cubicBezTo>
                <a:cubicBezTo>
                  <a:pt x="5828" y="243"/>
                  <a:pt x="5828" y="237"/>
                  <a:pt x="5822" y="243"/>
                </a:cubicBezTo>
                <a:cubicBezTo>
                  <a:pt x="5822" y="243"/>
                  <a:pt x="5822" y="243"/>
                  <a:pt x="5816" y="243"/>
                </a:cubicBezTo>
                <a:cubicBezTo>
                  <a:pt x="5816" y="249"/>
                  <a:pt x="5811" y="249"/>
                  <a:pt x="5804" y="249"/>
                </a:cubicBezTo>
                <a:cubicBezTo>
                  <a:pt x="5804" y="249"/>
                  <a:pt x="5799" y="249"/>
                  <a:pt x="5799" y="255"/>
                </a:cubicBezTo>
                <a:cubicBezTo>
                  <a:pt x="5793" y="255"/>
                  <a:pt x="5793" y="255"/>
                  <a:pt x="5793" y="261"/>
                </a:cubicBezTo>
                <a:cubicBezTo>
                  <a:pt x="5793" y="267"/>
                  <a:pt x="5793" y="273"/>
                  <a:pt x="5799" y="273"/>
                </a:cubicBezTo>
                <a:cubicBezTo>
                  <a:pt x="5799" y="279"/>
                  <a:pt x="5804" y="279"/>
                  <a:pt x="5804" y="279"/>
                </a:cubicBezTo>
                <a:cubicBezTo>
                  <a:pt x="5804" y="285"/>
                  <a:pt x="5804" y="285"/>
                  <a:pt x="5804" y="285"/>
                </a:cubicBezTo>
                <a:cubicBezTo>
                  <a:pt x="5811" y="291"/>
                  <a:pt x="5811" y="291"/>
                  <a:pt x="5811" y="291"/>
                </a:cubicBezTo>
                <a:cubicBezTo>
                  <a:pt x="5811" y="338"/>
                  <a:pt x="5811" y="338"/>
                  <a:pt x="5811" y="338"/>
                </a:cubicBezTo>
                <a:cubicBezTo>
                  <a:pt x="5775" y="338"/>
                  <a:pt x="5775" y="338"/>
                  <a:pt x="5775" y="338"/>
                </a:cubicBezTo>
                <a:cubicBezTo>
                  <a:pt x="5769" y="338"/>
                  <a:pt x="5769" y="338"/>
                  <a:pt x="5763" y="338"/>
                </a:cubicBezTo>
                <a:cubicBezTo>
                  <a:pt x="5757" y="332"/>
                  <a:pt x="5757" y="332"/>
                  <a:pt x="5757" y="332"/>
                </a:cubicBezTo>
                <a:cubicBezTo>
                  <a:pt x="5751" y="332"/>
                  <a:pt x="5751" y="326"/>
                  <a:pt x="5751" y="326"/>
                </a:cubicBezTo>
                <a:cubicBezTo>
                  <a:pt x="5745" y="326"/>
                  <a:pt x="5745" y="326"/>
                  <a:pt x="5745" y="326"/>
                </a:cubicBezTo>
                <a:cubicBezTo>
                  <a:pt x="5716" y="326"/>
                  <a:pt x="5704" y="320"/>
                  <a:pt x="5680" y="320"/>
                </a:cubicBezTo>
                <a:cubicBezTo>
                  <a:pt x="5680" y="326"/>
                  <a:pt x="5674" y="326"/>
                  <a:pt x="5674" y="326"/>
                </a:cubicBezTo>
                <a:cubicBezTo>
                  <a:pt x="5668" y="332"/>
                  <a:pt x="5668" y="332"/>
                  <a:pt x="5668" y="338"/>
                </a:cubicBezTo>
                <a:lnTo>
                  <a:pt x="5662" y="344"/>
                </a:lnTo>
                <a:cubicBezTo>
                  <a:pt x="5656" y="344"/>
                  <a:pt x="5656" y="344"/>
                  <a:pt x="5650" y="344"/>
                </a:cubicBezTo>
                <a:cubicBezTo>
                  <a:pt x="5645" y="350"/>
                  <a:pt x="5638" y="350"/>
                  <a:pt x="5633" y="356"/>
                </a:cubicBezTo>
                <a:cubicBezTo>
                  <a:pt x="5627" y="356"/>
                  <a:pt x="5627" y="356"/>
                  <a:pt x="5621" y="356"/>
                </a:cubicBezTo>
                <a:cubicBezTo>
                  <a:pt x="5615" y="356"/>
                  <a:pt x="5615" y="362"/>
                  <a:pt x="5609" y="368"/>
                </a:cubicBezTo>
                <a:cubicBezTo>
                  <a:pt x="5603" y="374"/>
                  <a:pt x="5603" y="374"/>
                  <a:pt x="5603" y="374"/>
                </a:cubicBezTo>
                <a:cubicBezTo>
                  <a:pt x="5603" y="374"/>
                  <a:pt x="5597" y="379"/>
                  <a:pt x="5591" y="379"/>
                </a:cubicBezTo>
                <a:cubicBezTo>
                  <a:pt x="5591" y="386"/>
                  <a:pt x="5591" y="386"/>
                  <a:pt x="5585" y="386"/>
                </a:cubicBezTo>
                <a:lnTo>
                  <a:pt x="5579" y="386"/>
                </a:lnTo>
                <a:cubicBezTo>
                  <a:pt x="5579" y="391"/>
                  <a:pt x="5573" y="386"/>
                  <a:pt x="5567" y="386"/>
                </a:cubicBezTo>
                <a:lnTo>
                  <a:pt x="5561" y="386"/>
                </a:lnTo>
                <a:cubicBezTo>
                  <a:pt x="5556" y="386"/>
                  <a:pt x="5556" y="391"/>
                  <a:pt x="5550" y="391"/>
                </a:cubicBezTo>
                <a:cubicBezTo>
                  <a:pt x="5550" y="391"/>
                  <a:pt x="5550" y="391"/>
                  <a:pt x="5544" y="391"/>
                </a:cubicBezTo>
                <a:lnTo>
                  <a:pt x="5538" y="391"/>
                </a:lnTo>
                <a:cubicBezTo>
                  <a:pt x="5538" y="397"/>
                  <a:pt x="5532" y="397"/>
                  <a:pt x="5532" y="397"/>
                </a:cubicBezTo>
                <a:cubicBezTo>
                  <a:pt x="5526" y="397"/>
                  <a:pt x="5526" y="403"/>
                  <a:pt x="5526" y="403"/>
                </a:cubicBezTo>
                <a:cubicBezTo>
                  <a:pt x="5520" y="403"/>
                  <a:pt x="5520" y="403"/>
                  <a:pt x="5520" y="403"/>
                </a:cubicBezTo>
                <a:lnTo>
                  <a:pt x="5520" y="409"/>
                </a:lnTo>
                <a:cubicBezTo>
                  <a:pt x="5514" y="415"/>
                  <a:pt x="5514" y="415"/>
                  <a:pt x="5514" y="415"/>
                </a:cubicBezTo>
                <a:cubicBezTo>
                  <a:pt x="5508" y="415"/>
                  <a:pt x="5508" y="415"/>
                  <a:pt x="5508" y="415"/>
                </a:cubicBezTo>
                <a:cubicBezTo>
                  <a:pt x="5502" y="415"/>
                  <a:pt x="5502" y="415"/>
                  <a:pt x="5502" y="415"/>
                </a:cubicBezTo>
                <a:cubicBezTo>
                  <a:pt x="5496" y="415"/>
                  <a:pt x="5496" y="421"/>
                  <a:pt x="5496" y="421"/>
                </a:cubicBezTo>
                <a:cubicBezTo>
                  <a:pt x="5496" y="427"/>
                  <a:pt x="5490" y="433"/>
                  <a:pt x="5484" y="439"/>
                </a:cubicBezTo>
                <a:cubicBezTo>
                  <a:pt x="5484" y="439"/>
                  <a:pt x="5484" y="439"/>
                  <a:pt x="5484" y="445"/>
                </a:cubicBezTo>
                <a:lnTo>
                  <a:pt x="5479" y="445"/>
                </a:lnTo>
                <a:cubicBezTo>
                  <a:pt x="5479" y="445"/>
                  <a:pt x="5472" y="445"/>
                  <a:pt x="5472" y="451"/>
                </a:cubicBezTo>
                <a:cubicBezTo>
                  <a:pt x="5472" y="457"/>
                  <a:pt x="5472" y="457"/>
                  <a:pt x="5472" y="463"/>
                </a:cubicBezTo>
                <a:cubicBezTo>
                  <a:pt x="5484" y="463"/>
                  <a:pt x="5484" y="463"/>
                  <a:pt x="5484" y="463"/>
                </a:cubicBezTo>
                <a:cubicBezTo>
                  <a:pt x="5490" y="463"/>
                  <a:pt x="5490" y="463"/>
                  <a:pt x="5496" y="463"/>
                </a:cubicBezTo>
                <a:cubicBezTo>
                  <a:pt x="5502" y="463"/>
                  <a:pt x="5508" y="463"/>
                  <a:pt x="5514" y="468"/>
                </a:cubicBezTo>
                <a:cubicBezTo>
                  <a:pt x="5514" y="468"/>
                  <a:pt x="5514" y="468"/>
                  <a:pt x="5520" y="468"/>
                </a:cubicBezTo>
                <a:cubicBezTo>
                  <a:pt x="5520" y="474"/>
                  <a:pt x="5520" y="474"/>
                  <a:pt x="5520" y="474"/>
                </a:cubicBezTo>
                <a:cubicBezTo>
                  <a:pt x="5526" y="474"/>
                  <a:pt x="5526" y="474"/>
                  <a:pt x="5526" y="474"/>
                </a:cubicBezTo>
                <a:cubicBezTo>
                  <a:pt x="5532" y="474"/>
                  <a:pt x="5538" y="474"/>
                  <a:pt x="5544" y="474"/>
                </a:cubicBezTo>
                <a:cubicBezTo>
                  <a:pt x="5550" y="474"/>
                  <a:pt x="5556" y="480"/>
                  <a:pt x="5561" y="474"/>
                </a:cubicBezTo>
                <a:cubicBezTo>
                  <a:pt x="5567" y="474"/>
                  <a:pt x="5573" y="474"/>
                  <a:pt x="5573" y="474"/>
                </a:cubicBezTo>
                <a:cubicBezTo>
                  <a:pt x="5579" y="474"/>
                  <a:pt x="5579" y="474"/>
                  <a:pt x="5579" y="468"/>
                </a:cubicBezTo>
                <a:cubicBezTo>
                  <a:pt x="5585" y="468"/>
                  <a:pt x="5585" y="468"/>
                  <a:pt x="5585" y="463"/>
                </a:cubicBezTo>
                <a:cubicBezTo>
                  <a:pt x="5591" y="463"/>
                  <a:pt x="5591" y="463"/>
                  <a:pt x="5597" y="463"/>
                </a:cubicBezTo>
                <a:cubicBezTo>
                  <a:pt x="5603" y="463"/>
                  <a:pt x="5603" y="468"/>
                  <a:pt x="5603" y="474"/>
                </a:cubicBezTo>
                <a:cubicBezTo>
                  <a:pt x="5603" y="474"/>
                  <a:pt x="5603" y="480"/>
                  <a:pt x="5603" y="486"/>
                </a:cubicBezTo>
                <a:lnTo>
                  <a:pt x="5603" y="492"/>
                </a:lnTo>
                <a:cubicBezTo>
                  <a:pt x="5603" y="498"/>
                  <a:pt x="5603" y="498"/>
                  <a:pt x="5609" y="498"/>
                </a:cubicBezTo>
                <a:cubicBezTo>
                  <a:pt x="5609" y="504"/>
                  <a:pt x="5609" y="504"/>
                  <a:pt x="5609" y="504"/>
                </a:cubicBezTo>
                <a:cubicBezTo>
                  <a:pt x="5609" y="510"/>
                  <a:pt x="5609" y="510"/>
                  <a:pt x="5609" y="510"/>
                </a:cubicBezTo>
                <a:cubicBezTo>
                  <a:pt x="5609" y="540"/>
                  <a:pt x="5609" y="540"/>
                  <a:pt x="5609" y="540"/>
                </a:cubicBezTo>
                <a:cubicBezTo>
                  <a:pt x="5609" y="552"/>
                  <a:pt x="5603" y="557"/>
                  <a:pt x="5597" y="569"/>
                </a:cubicBezTo>
                <a:cubicBezTo>
                  <a:pt x="5591" y="569"/>
                  <a:pt x="5591" y="569"/>
                  <a:pt x="5591" y="569"/>
                </a:cubicBezTo>
                <a:cubicBezTo>
                  <a:pt x="5585" y="575"/>
                  <a:pt x="5585" y="575"/>
                  <a:pt x="5585" y="575"/>
                </a:cubicBezTo>
                <a:cubicBezTo>
                  <a:pt x="5579" y="575"/>
                  <a:pt x="5573" y="575"/>
                  <a:pt x="5567" y="575"/>
                </a:cubicBezTo>
                <a:cubicBezTo>
                  <a:pt x="5561" y="575"/>
                  <a:pt x="5561" y="575"/>
                  <a:pt x="5561" y="575"/>
                </a:cubicBezTo>
                <a:cubicBezTo>
                  <a:pt x="5556" y="575"/>
                  <a:pt x="5556" y="575"/>
                  <a:pt x="5550" y="575"/>
                </a:cubicBezTo>
                <a:cubicBezTo>
                  <a:pt x="5550" y="575"/>
                  <a:pt x="5544" y="575"/>
                  <a:pt x="5538" y="575"/>
                </a:cubicBezTo>
                <a:cubicBezTo>
                  <a:pt x="5532" y="575"/>
                  <a:pt x="5532" y="575"/>
                  <a:pt x="5526" y="575"/>
                </a:cubicBezTo>
                <a:cubicBezTo>
                  <a:pt x="5526" y="581"/>
                  <a:pt x="5526" y="581"/>
                  <a:pt x="5520" y="581"/>
                </a:cubicBezTo>
                <a:cubicBezTo>
                  <a:pt x="5520" y="587"/>
                  <a:pt x="5514" y="587"/>
                  <a:pt x="5514" y="587"/>
                </a:cubicBezTo>
                <a:cubicBezTo>
                  <a:pt x="5508" y="587"/>
                  <a:pt x="5508" y="587"/>
                  <a:pt x="5502" y="587"/>
                </a:cubicBezTo>
                <a:cubicBezTo>
                  <a:pt x="5479" y="587"/>
                  <a:pt x="5479" y="587"/>
                  <a:pt x="5479" y="587"/>
                </a:cubicBezTo>
                <a:cubicBezTo>
                  <a:pt x="5472" y="587"/>
                  <a:pt x="5467" y="587"/>
                  <a:pt x="5455" y="587"/>
                </a:cubicBezTo>
                <a:cubicBezTo>
                  <a:pt x="5455" y="587"/>
                  <a:pt x="5455" y="587"/>
                  <a:pt x="5449" y="587"/>
                </a:cubicBezTo>
                <a:cubicBezTo>
                  <a:pt x="5449" y="587"/>
                  <a:pt x="5449" y="581"/>
                  <a:pt x="5443" y="581"/>
                </a:cubicBezTo>
                <a:cubicBezTo>
                  <a:pt x="5437" y="581"/>
                  <a:pt x="5437" y="581"/>
                  <a:pt x="5431" y="581"/>
                </a:cubicBezTo>
                <a:cubicBezTo>
                  <a:pt x="5425" y="581"/>
                  <a:pt x="5419" y="581"/>
                  <a:pt x="5413" y="581"/>
                </a:cubicBezTo>
                <a:cubicBezTo>
                  <a:pt x="5407" y="587"/>
                  <a:pt x="5401" y="587"/>
                  <a:pt x="5401" y="587"/>
                </a:cubicBezTo>
                <a:cubicBezTo>
                  <a:pt x="5401" y="593"/>
                  <a:pt x="5395" y="593"/>
                  <a:pt x="5395" y="599"/>
                </a:cubicBezTo>
                <a:lnTo>
                  <a:pt x="5395" y="605"/>
                </a:lnTo>
                <a:cubicBezTo>
                  <a:pt x="5395" y="611"/>
                  <a:pt x="5390" y="617"/>
                  <a:pt x="5384" y="617"/>
                </a:cubicBezTo>
                <a:cubicBezTo>
                  <a:pt x="5384" y="617"/>
                  <a:pt x="5384" y="617"/>
                  <a:pt x="5378" y="617"/>
                </a:cubicBezTo>
                <a:cubicBezTo>
                  <a:pt x="5348" y="617"/>
                  <a:pt x="5348" y="617"/>
                  <a:pt x="5348" y="617"/>
                </a:cubicBezTo>
                <a:cubicBezTo>
                  <a:pt x="5342" y="617"/>
                  <a:pt x="5342" y="623"/>
                  <a:pt x="5336" y="629"/>
                </a:cubicBezTo>
                <a:cubicBezTo>
                  <a:pt x="5330" y="629"/>
                  <a:pt x="5330" y="629"/>
                  <a:pt x="5330" y="629"/>
                </a:cubicBezTo>
                <a:cubicBezTo>
                  <a:pt x="5324" y="629"/>
                  <a:pt x="5318" y="634"/>
                  <a:pt x="5312" y="634"/>
                </a:cubicBezTo>
                <a:cubicBezTo>
                  <a:pt x="5306" y="634"/>
                  <a:pt x="5306" y="634"/>
                  <a:pt x="5301" y="634"/>
                </a:cubicBezTo>
                <a:lnTo>
                  <a:pt x="5295" y="629"/>
                </a:lnTo>
                <a:cubicBezTo>
                  <a:pt x="5289" y="629"/>
                  <a:pt x="5283" y="629"/>
                  <a:pt x="5277" y="629"/>
                </a:cubicBezTo>
                <a:cubicBezTo>
                  <a:pt x="5277" y="629"/>
                  <a:pt x="5271" y="629"/>
                  <a:pt x="5265" y="629"/>
                </a:cubicBezTo>
                <a:cubicBezTo>
                  <a:pt x="5265" y="629"/>
                  <a:pt x="5259" y="629"/>
                  <a:pt x="5259" y="634"/>
                </a:cubicBezTo>
                <a:cubicBezTo>
                  <a:pt x="5253" y="634"/>
                  <a:pt x="5253" y="634"/>
                  <a:pt x="5253" y="634"/>
                </a:cubicBezTo>
                <a:cubicBezTo>
                  <a:pt x="5247" y="634"/>
                  <a:pt x="5247" y="634"/>
                  <a:pt x="5241" y="634"/>
                </a:cubicBezTo>
                <a:cubicBezTo>
                  <a:pt x="5241" y="634"/>
                  <a:pt x="5235" y="634"/>
                  <a:pt x="5235" y="640"/>
                </a:cubicBezTo>
                <a:cubicBezTo>
                  <a:pt x="5235" y="640"/>
                  <a:pt x="5235" y="640"/>
                  <a:pt x="5235" y="646"/>
                </a:cubicBezTo>
                <a:cubicBezTo>
                  <a:pt x="5235" y="646"/>
                  <a:pt x="5235" y="646"/>
                  <a:pt x="5235" y="652"/>
                </a:cubicBezTo>
                <a:cubicBezTo>
                  <a:pt x="5235" y="652"/>
                  <a:pt x="5235" y="652"/>
                  <a:pt x="5229" y="658"/>
                </a:cubicBezTo>
                <a:cubicBezTo>
                  <a:pt x="5229" y="658"/>
                  <a:pt x="5229" y="658"/>
                  <a:pt x="5229" y="664"/>
                </a:cubicBezTo>
                <a:lnTo>
                  <a:pt x="5224" y="664"/>
                </a:lnTo>
                <a:cubicBezTo>
                  <a:pt x="5194" y="664"/>
                  <a:pt x="5194" y="664"/>
                  <a:pt x="5194" y="664"/>
                </a:cubicBezTo>
                <a:cubicBezTo>
                  <a:pt x="5188" y="664"/>
                  <a:pt x="5188" y="664"/>
                  <a:pt x="5188" y="670"/>
                </a:cubicBezTo>
                <a:cubicBezTo>
                  <a:pt x="5182" y="676"/>
                  <a:pt x="5182" y="676"/>
                  <a:pt x="5182" y="682"/>
                </a:cubicBezTo>
                <a:cubicBezTo>
                  <a:pt x="5182" y="682"/>
                  <a:pt x="5182" y="688"/>
                  <a:pt x="5182" y="694"/>
                </a:cubicBezTo>
                <a:cubicBezTo>
                  <a:pt x="5188" y="694"/>
                  <a:pt x="5188" y="700"/>
                  <a:pt x="5188" y="706"/>
                </a:cubicBezTo>
                <a:cubicBezTo>
                  <a:pt x="5194" y="706"/>
                  <a:pt x="5200" y="711"/>
                  <a:pt x="5200" y="711"/>
                </a:cubicBezTo>
                <a:cubicBezTo>
                  <a:pt x="5206" y="718"/>
                  <a:pt x="5206" y="723"/>
                  <a:pt x="5206" y="723"/>
                </a:cubicBezTo>
                <a:cubicBezTo>
                  <a:pt x="5212" y="723"/>
                  <a:pt x="5218" y="723"/>
                  <a:pt x="5218" y="723"/>
                </a:cubicBezTo>
                <a:cubicBezTo>
                  <a:pt x="5224" y="723"/>
                  <a:pt x="5229" y="723"/>
                  <a:pt x="5229" y="723"/>
                </a:cubicBezTo>
                <a:cubicBezTo>
                  <a:pt x="5235" y="723"/>
                  <a:pt x="5241" y="723"/>
                  <a:pt x="5241" y="723"/>
                </a:cubicBezTo>
                <a:cubicBezTo>
                  <a:pt x="5253" y="729"/>
                  <a:pt x="5259" y="729"/>
                  <a:pt x="5265" y="735"/>
                </a:cubicBezTo>
                <a:cubicBezTo>
                  <a:pt x="5271" y="735"/>
                  <a:pt x="5265" y="741"/>
                  <a:pt x="5271" y="747"/>
                </a:cubicBezTo>
                <a:cubicBezTo>
                  <a:pt x="5330" y="747"/>
                  <a:pt x="5330" y="747"/>
                  <a:pt x="5330" y="747"/>
                </a:cubicBezTo>
                <a:cubicBezTo>
                  <a:pt x="5348" y="759"/>
                  <a:pt x="5348" y="759"/>
                  <a:pt x="5348" y="759"/>
                </a:cubicBezTo>
                <a:cubicBezTo>
                  <a:pt x="5354" y="759"/>
                  <a:pt x="5360" y="759"/>
                  <a:pt x="5360" y="759"/>
                </a:cubicBezTo>
                <a:cubicBezTo>
                  <a:pt x="5360" y="759"/>
                  <a:pt x="5360" y="765"/>
                  <a:pt x="5366" y="765"/>
                </a:cubicBezTo>
                <a:cubicBezTo>
                  <a:pt x="5366" y="765"/>
                  <a:pt x="5372" y="771"/>
                  <a:pt x="5378" y="771"/>
                </a:cubicBezTo>
                <a:cubicBezTo>
                  <a:pt x="5384" y="771"/>
                  <a:pt x="5384" y="771"/>
                  <a:pt x="5390" y="771"/>
                </a:cubicBezTo>
                <a:lnTo>
                  <a:pt x="5395" y="771"/>
                </a:lnTo>
                <a:cubicBezTo>
                  <a:pt x="5407" y="771"/>
                  <a:pt x="5407" y="771"/>
                  <a:pt x="5407" y="771"/>
                </a:cubicBezTo>
                <a:cubicBezTo>
                  <a:pt x="5413" y="771"/>
                  <a:pt x="5413" y="771"/>
                  <a:pt x="5419" y="771"/>
                </a:cubicBezTo>
                <a:cubicBezTo>
                  <a:pt x="5419" y="771"/>
                  <a:pt x="5419" y="771"/>
                  <a:pt x="5425" y="771"/>
                </a:cubicBezTo>
                <a:cubicBezTo>
                  <a:pt x="5431" y="771"/>
                  <a:pt x="5431" y="765"/>
                  <a:pt x="5437" y="765"/>
                </a:cubicBezTo>
                <a:lnTo>
                  <a:pt x="5443" y="765"/>
                </a:lnTo>
                <a:cubicBezTo>
                  <a:pt x="5479" y="765"/>
                  <a:pt x="5479" y="765"/>
                  <a:pt x="5479" y="765"/>
                </a:cubicBezTo>
                <a:cubicBezTo>
                  <a:pt x="5479" y="765"/>
                  <a:pt x="5484" y="759"/>
                  <a:pt x="5490" y="759"/>
                </a:cubicBezTo>
                <a:cubicBezTo>
                  <a:pt x="5496" y="759"/>
                  <a:pt x="5496" y="759"/>
                  <a:pt x="5502" y="759"/>
                </a:cubicBezTo>
                <a:cubicBezTo>
                  <a:pt x="5508" y="759"/>
                  <a:pt x="5508" y="759"/>
                  <a:pt x="5508" y="759"/>
                </a:cubicBezTo>
                <a:cubicBezTo>
                  <a:pt x="5514" y="759"/>
                  <a:pt x="5514" y="759"/>
                  <a:pt x="5520" y="759"/>
                </a:cubicBezTo>
                <a:cubicBezTo>
                  <a:pt x="5520" y="759"/>
                  <a:pt x="5520" y="759"/>
                  <a:pt x="5526" y="759"/>
                </a:cubicBezTo>
                <a:cubicBezTo>
                  <a:pt x="5526" y="783"/>
                  <a:pt x="5526" y="783"/>
                  <a:pt x="5526" y="783"/>
                </a:cubicBezTo>
                <a:cubicBezTo>
                  <a:pt x="5526" y="783"/>
                  <a:pt x="5520" y="789"/>
                  <a:pt x="5520" y="795"/>
                </a:cubicBezTo>
                <a:cubicBezTo>
                  <a:pt x="5514" y="795"/>
                  <a:pt x="5514" y="795"/>
                  <a:pt x="5514" y="795"/>
                </a:cubicBezTo>
                <a:cubicBezTo>
                  <a:pt x="5508" y="795"/>
                  <a:pt x="5508" y="795"/>
                  <a:pt x="5502" y="800"/>
                </a:cubicBezTo>
                <a:lnTo>
                  <a:pt x="5496" y="800"/>
                </a:lnTo>
                <a:cubicBezTo>
                  <a:pt x="5490" y="806"/>
                  <a:pt x="5490" y="812"/>
                  <a:pt x="5490" y="812"/>
                </a:cubicBezTo>
                <a:cubicBezTo>
                  <a:pt x="5484" y="812"/>
                  <a:pt x="5484" y="812"/>
                  <a:pt x="5484" y="812"/>
                </a:cubicBezTo>
                <a:cubicBezTo>
                  <a:pt x="5479" y="812"/>
                  <a:pt x="5479" y="812"/>
                  <a:pt x="5479" y="812"/>
                </a:cubicBezTo>
                <a:cubicBezTo>
                  <a:pt x="5472" y="812"/>
                  <a:pt x="5472" y="806"/>
                  <a:pt x="5467" y="806"/>
                </a:cubicBezTo>
                <a:cubicBezTo>
                  <a:pt x="5467" y="806"/>
                  <a:pt x="5467" y="806"/>
                  <a:pt x="5461" y="806"/>
                </a:cubicBezTo>
                <a:cubicBezTo>
                  <a:pt x="5461" y="806"/>
                  <a:pt x="5461" y="806"/>
                  <a:pt x="5455" y="800"/>
                </a:cubicBezTo>
                <a:cubicBezTo>
                  <a:pt x="5455" y="800"/>
                  <a:pt x="5455" y="800"/>
                  <a:pt x="5449" y="800"/>
                </a:cubicBezTo>
                <a:cubicBezTo>
                  <a:pt x="5437" y="800"/>
                  <a:pt x="5437" y="800"/>
                  <a:pt x="5437" y="800"/>
                </a:cubicBezTo>
                <a:cubicBezTo>
                  <a:pt x="5431" y="800"/>
                  <a:pt x="5425" y="800"/>
                  <a:pt x="5419" y="800"/>
                </a:cubicBezTo>
                <a:cubicBezTo>
                  <a:pt x="5419" y="806"/>
                  <a:pt x="5413" y="806"/>
                  <a:pt x="5413" y="806"/>
                </a:cubicBezTo>
                <a:cubicBezTo>
                  <a:pt x="5407" y="812"/>
                  <a:pt x="5401" y="812"/>
                  <a:pt x="5395" y="812"/>
                </a:cubicBezTo>
                <a:cubicBezTo>
                  <a:pt x="5390" y="812"/>
                  <a:pt x="5390" y="812"/>
                  <a:pt x="5390" y="812"/>
                </a:cubicBezTo>
                <a:cubicBezTo>
                  <a:pt x="5384" y="812"/>
                  <a:pt x="5384" y="806"/>
                  <a:pt x="5378" y="806"/>
                </a:cubicBezTo>
                <a:cubicBezTo>
                  <a:pt x="5378" y="806"/>
                  <a:pt x="5378" y="812"/>
                  <a:pt x="5372" y="806"/>
                </a:cubicBezTo>
                <a:cubicBezTo>
                  <a:pt x="5366" y="806"/>
                  <a:pt x="5366" y="806"/>
                  <a:pt x="5360" y="800"/>
                </a:cubicBezTo>
                <a:cubicBezTo>
                  <a:pt x="5354" y="800"/>
                  <a:pt x="5354" y="800"/>
                  <a:pt x="5348" y="800"/>
                </a:cubicBezTo>
                <a:cubicBezTo>
                  <a:pt x="5342" y="800"/>
                  <a:pt x="5342" y="800"/>
                  <a:pt x="5342" y="800"/>
                </a:cubicBezTo>
                <a:cubicBezTo>
                  <a:pt x="5336" y="800"/>
                  <a:pt x="5336" y="806"/>
                  <a:pt x="5336" y="806"/>
                </a:cubicBezTo>
                <a:cubicBezTo>
                  <a:pt x="5336" y="812"/>
                  <a:pt x="5330" y="812"/>
                  <a:pt x="5330" y="818"/>
                </a:cubicBezTo>
                <a:cubicBezTo>
                  <a:pt x="5301" y="818"/>
                  <a:pt x="5301" y="818"/>
                  <a:pt x="5301" y="818"/>
                </a:cubicBezTo>
                <a:cubicBezTo>
                  <a:pt x="5295" y="818"/>
                  <a:pt x="5295" y="818"/>
                  <a:pt x="5295" y="824"/>
                </a:cubicBezTo>
                <a:cubicBezTo>
                  <a:pt x="5289" y="824"/>
                  <a:pt x="5289" y="824"/>
                  <a:pt x="5289" y="830"/>
                </a:cubicBezTo>
                <a:cubicBezTo>
                  <a:pt x="5289" y="836"/>
                  <a:pt x="5295" y="842"/>
                  <a:pt x="5301" y="848"/>
                </a:cubicBezTo>
                <a:cubicBezTo>
                  <a:pt x="5301" y="848"/>
                  <a:pt x="5306" y="848"/>
                  <a:pt x="5306" y="854"/>
                </a:cubicBezTo>
                <a:cubicBezTo>
                  <a:pt x="5312" y="854"/>
                  <a:pt x="5312" y="854"/>
                  <a:pt x="5312" y="854"/>
                </a:cubicBezTo>
                <a:cubicBezTo>
                  <a:pt x="5324" y="860"/>
                  <a:pt x="5324" y="854"/>
                  <a:pt x="5330" y="854"/>
                </a:cubicBezTo>
                <a:cubicBezTo>
                  <a:pt x="5342" y="860"/>
                  <a:pt x="5342" y="860"/>
                  <a:pt x="5348" y="866"/>
                </a:cubicBezTo>
                <a:cubicBezTo>
                  <a:pt x="5354" y="866"/>
                  <a:pt x="5360" y="866"/>
                  <a:pt x="5366" y="872"/>
                </a:cubicBezTo>
                <a:cubicBezTo>
                  <a:pt x="5372" y="872"/>
                  <a:pt x="5372" y="872"/>
                  <a:pt x="5378" y="872"/>
                </a:cubicBezTo>
                <a:cubicBezTo>
                  <a:pt x="5384" y="877"/>
                  <a:pt x="5390" y="877"/>
                  <a:pt x="5395" y="884"/>
                </a:cubicBezTo>
                <a:cubicBezTo>
                  <a:pt x="5401" y="884"/>
                  <a:pt x="5401" y="884"/>
                  <a:pt x="5401" y="884"/>
                </a:cubicBezTo>
                <a:cubicBezTo>
                  <a:pt x="5395" y="884"/>
                  <a:pt x="5390" y="884"/>
                  <a:pt x="5384" y="884"/>
                </a:cubicBezTo>
                <a:cubicBezTo>
                  <a:pt x="5384" y="889"/>
                  <a:pt x="5378" y="889"/>
                  <a:pt x="5378" y="889"/>
                </a:cubicBezTo>
                <a:lnTo>
                  <a:pt x="5378" y="895"/>
                </a:lnTo>
                <a:cubicBezTo>
                  <a:pt x="5378" y="895"/>
                  <a:pt x="5378" y="901"/>
                  <a:pt x="5384" y="901"/>
                </a:cubicBezTo>
                <a:cubicBezTo>
                  <a:pt x="5384" y="901"/>
                  <a:pt x="5384" y="901"/>
                  <a:pt x="5390" y="901"/>
                </a:cubicBezTo>
                <a:cubicBezTo>
                  <a:pt x="5390" y="907"/>
                  <a:pt x="5395" y="907"/>
                  <a:pt x="5401" y="907"/>
                </a:cubicBezTo>
                <a:lnTo>
                  <a:pt x="5401" y="913"/>
                </a:lnTo>
                <a:cubicBezTo>
                  <a:pt x="5407" y="913"/>
                  <a:pt x="5407" y="919"/>
                  <a:pt x="5407" y="919"/>
                </a:cubicBezTo>
                <a:cubicBezTo>
                  <a:pt x="5407" y="919"/>
                  <a:pt x="5407" y="925"/>
                  <a:pt x="5413" y="925"/>
                </a:cubicBezTo>
                <a:cubicBezTo>
                  <a:pt x="5413" y="925"/>
                  <a:pt x="5413" y="925"/>
                  <a:pt x="5419" y="925"/>
                </a:cubicBezTo>
                <a:cubicBezTo>
                  <a:pt x="5419" y="931"/>
                  <a:pt x="5419" y="931"/>
                  <a:pt x="5425" y="931"/>
                </a:cubicBezTo>
                <a:cubicBezTo>
                  <a:pt x="5425" y="931"/>
                  <a:pt x="5425" y="931"/>
                  <a:pt x="5431" y="931"/>
                </a:cubicBezTo>
                <a:cubicBezTo>
                  <a:pt x="5431" y="937"/>
                  <a:pt x="5431" y="937"/>
                  <a:pt x="5437" y="937"/>
                </a:cubicBezTo>
                <a:cubicBezTo>
                  <a:pt x="5443" y="937"/>
                  <a:pt x="5443" y="937"/>
                  <a:pt x="5449" y="943"/>
                </a:cubicBezTo>
                <a:lnTo>
                  <a:pt x="5455" y="943"/>
                </a:lnTo>
                <a:cubicBezTo>
                  <a:pt x="5461" y="949"/>
                  <a:pt x="5461" y="949"/>
                  <a:pt x="5461" y="949"/>
                </a:cubicBezTo>
                <a:cubicBezTo>
                  <a:pt x="5467" y="955"/>
                  <a:pt x="5467" y="955"/>
                  <a:pt x="5472" y="955"/>
                </a:cubicBezTo>
                <a:cubicBezTo>
                  <a:pt x="5479" y="955"/>
                  <a:pt x="5484" y="955"/>
                  <a:pt x="5490" y="955"/>
                </a:cubicBezTo>
                <a:lnTo>
                  <a:pt x="5490" y="955"/>
                </a:lnTo>
                <a:cubicBezTo>
                  <a:pt x="5496" y="955"/>
                  <a:pt x="5496" y="955"/>
                  <a:pt x="5496" y="955"/>
                </a:cubicBezTo>
                <a:cubicBezTo>
                  <a:pt x="5502" y="955"/>
                  <a:pt x="5502" y="955"/>
                  <a:pt x="5502" y="955"/>
                </a:cubicBezTo>
                <a:cubicBezTo>
                  <a:pt x="5502" y="949"/>
                  <a:pt x="5502" y="949"/>
                  <a:pt x="5502" y="949"/>
                </a:cubicBezTo>
                <a:cubicBezTo>
                  <a:pt x="5502" y="943"/>
                  <a:pt x="5496" y="943"/>
                  <a:pt x="5496" y="937"/>
                </a:cubicBezTo>
                <a:cubicBezTo>
                  <a:pt x="5496" y="937"/>
                  <a:pt x="5490" y="937"/>
                  <a:pt x="5490" y="931"/>
                </a:cubicBezTo>
                <a:cubicBezTo>
                  <a:pt x="5490" y="931"/>
                  <a:pt x="5490" y="925"/>
                  <a:pt x="5496" y="925"/>
                </a:cubicBezTo>
                <a:lnTo>
                  <a:pt x="5496" y="925"/>
                </a:lnTo>
                <a:cubicBezTo>
                  <a:pt x="5502" y="925"/>
                  <a:pt x="5508" y="925"/>
                  <a:pt x="5514" y="925"/>
                </a:cubicBezTo>
                <a:cubicBezTo>
                  <a:pt x="5520" y="925"/>
                  <a:pt x="5526" y="925"/>
                  <a:pt x="5532" y="925"/>
                </a:cubicBezTo>
                <a:cubicBezTo>
                  <a:pt x="5538" y="925"/>
                  <a:pt x="5544" y="925"/>
                  <a:pt x="5550" y="931"/>
                </a:cubicBezTo>
                <a:cubicBezTo>
                  <a:pt x="5550" y="931"/>
                  <a:pt x="5550" y="931"/>
                  <a:pt x="5556" y="931"/>
                </a:cubicBezTo>
                <a:cubicBezTo>
                  <a:pt x="5556" y="931"/>
                  <a:pt x="5556" y="931"/>
                  <a:pt x="5561" y="931"/>
                </a:cubicBezTo>
                <a:cubicBezTo>
                  <a:pt x="5561" y="931"/>
                  <a:pt x="5561" y="937"/>
                  <a:pt x="5567" y="937"/>
                </a:cubicBezTo>
                <a:cubicBezTo>
                  <a:pt x="5567" y="937"/>
                  <a:pt x="5567" y="937"/>
                  <a:pt x="5573" y="937"/>
                </a:cubicBezTo>
                <a:cubicBezTo>
                  <a:pt x="5573" y="925"/>
                  <a:pt x="5573" y="925"/>
                  <a:pt x="5573" y="925"/>
                </a:cubicBezTo>
                <a:cubicBezTo>
                  <a:pt x="5597" y="925"/>
                  <a:pt x="5597" y="925"/>
                  <a:pt x="5597" y="925"/>
                </a:cubicBezTo>
                <a:cubicBezTo>
                  <a:pt x="5597" y="925"/>
                  <a:pt x="5597" y="925"/>
                  <a:pt x="5603" y="925"/>
                </a:cubicBezTo>
                <a:cubicBezTo>
                  <a:pt x="5603" y="931"/>
                  <a:pt x="5603" y="931"/>
                  <a:pt x="5609" y="931"/>
                </a:cubicBezTo>
                <a:cubicBezTo>
                  <a:pt x="5615" y="931"/>
                  <a:pt x="5615" y="931"/>
                  <a:pt x="5621" y="931"/>
                </a:cubicBezTo>
                <a:cubicBezTo>
                  <a:pt x="5627" y="931"/>
                  <a:pt x="5633" y="937"/>
                  <a:pt x="5638" y="931"/>
                </a:cubicBezTo>
                <a:cubicBezTo>
                  <a:pt x="5638" y="931"/>
                  <a:pt x="5638" y="925"/>
                  <a:pt x="5645" y="925"/>
                </a:cubicBezTo>
                <a:cubicBezTo>
                  <a:pt x="5645" y="925"/>
                  <a:pt x="5645" y="925"/>
                  <a:pt x="5650" y="925"/>
                </a:cubicBezTo>
                <a:lnTo>
                  <a:pt x="5650" y="919"/>
                </a:lnTo>
                <a:cubicBezTo>
                  <a:pt x="5656" y="919"/>
                  <a:pt x="5656" y="919"/>
                  <a:pt x="5656" y="919"/>
                </a:cubicBezTo>
                <a:cubicBezTo>
                  <a:pt x="5662" y="919"/>
                  <a:pt x="5668" y="919"/>
                  <a:pt x="5668" y="919"/>
                </a:cubicBezTo>
                <a:cubicBezTo>
                  <a:pt x="5674" y="919"/>
                  <a:pt x="5674" y="913"/>
                  <a:pt x="5674" y="913"/>
                </a:cubicBezTo>
                <a:lnTo>
                  <a:pt x="5680" y="907"/>
                </a:lnTo>
                <a:cubicBezTo>
                  <a:pt x="5686" y="907"/>
                  <a:pt x="5686" y="901"/>
                  <a:pt x="5686" y="901"/>
                </a:cubicBezTo>
                <a:cubicBezTo>
                  <a:pt x="5692" y="901"/>
                  <a:pt x="5698" y="907"/>
                  <a:pt x="5704" y="907"/>
                </a:cubicBezTo>
                <a:cubicBezTo>
                  <a:pt x="5710" y="907"/>
                  <a:pt x="5710" y="913"/>
                  <a:pt x="5716" y="913"/>
                </a:cubicBezTo>
                <a:cubicBezTo>
                  <a:pt x="5716" y="919"/>
                  <a:pt x="5716" y="919"/>
                  <a:pt x="5722" y="919"/>
                </a:cubicBezTo>
                <a:cubicBezTo>
                  <a:pt x="5739" y="919"/>
                  <a:pt x="5739" y="919"/>
                  <a:pt x="5739" y="919"/>
                </a:cubicBezTo>
                <a:cubicBezTo>
                  <a:pt x="5745" y="919"/>
                  <a:pt x="5751" y="919"/>
                  <a:pt x="5757" y="919"/>
                </a:cubicBezTo>
                <a:cubicBezTo>
                  <a:pt x="5757" y="919"/>
                  <a:pt x="5757" y="919"/>
                  <a:pt x="5763" y="919"/>
                </a:cubicBezTo>
                <a:cubicBezTo>
                  <a:pt x="5763" y="919"/>
                  <a:pt x="5763" y="925"/>
                  <a:pt x="5769" y="925"/>
                </a:cubicBezTo>
                <a:cubicBezTo>
                  <a:pt x="5775" y="925"/>
                  <a:pt x="5781" y="925"/>
                  <a:pt x="5787" y="931"/>
                </a:cubicBezTo>
                <a:cubicBezTo>
                  <a:pt x="5787" y="931"/>
                  <a:pt x="5787" y="937"/>
                  <a:pt x="5793" y="937"/>
                </a:cubicBezTo>
                <a:cubicBezTo>
                  <a:pt x="5793" y="937"/>
                  <a:pt x="5799" y="937"/>
                  <a:pt x="5799" y="943"/>
                </a:cubicBezTo>
                <a:lnTo>
                  <a:pt x="5804" y="943"/>
                </a:lnTo>
                <a:cubicBezTo>
                  <a:pt x="5846" y="943"/>
                  <a:pt x="5846" y="943"/>
                  <a:pt x="5846" y="943"/>
                </a:cubicBezTo>
                <a:cubicBezTo>
                  <a:pt x="5846" y="943"/>
                  <a:pt x="5846" y="943"/>
                  <a:pt x="5852" y="943"/>
                </a:cubicBezTo>
                <a:cubicBezTo>
                  <a:pt x="5852" y="943"/>
                  <a:pt x="5852" y="943"/>
                  <a:pt x="5858" y="943"/>
                </a:cubicBezTo>
                <a:cubicBezTo>
                  <a:pt x="5864" y="949"/>
                  <a:pt x="5864" y="949"/>
                  <a:pt x="5876" y="955"/>
                </a:cubicBezTo>
                <a:cubicBezTo>
                  <a:pt x="5876" y="955"/>
                  <a:pt x="5876" y="961"/>
                  <a:pt x="5882" y="961"/>
                </a:cubicBezTo>
                <a:cubicBezTo>
                  <a:pt x="5888" y="961"/>
                  <a:pt x="5888" y="961"/>
                  <a:pt x="5893" y="961"/>
                </a:cubicBezTo>
                <a:cubicBezTo>
                  <a:pt x="5899" y="961"/>
                  <a:pt x="5899" y="961"/>
                  <a:pt x="5899" y="961"/>
                </a:cubicBezTo>
                <a:cubicBezTo>
                  <a:pt x="5905" y="961"/>
                  <a:pt x="5905" y="961"/>
                  <a:pt x="5905" y="961"/>
                </a:cubicBezTo>
                <a:cubicBezTo>
                  <a:pt x="5911" y="961"/>
                  <a:pt x="5911" y="966"/>
                  <a:pt x="5911" y="966"/>
                </a:cubicBezTo>
                <a:cubicBezTo>
                  <a:pt x="5917" y="972"/>
                  <a:pt x="5917" y="972"/>
                  <a:pt x="5923" y="978"/>
                </a:cubicBezTo>
                <a:cubicBezTo>
                  <a:pt x="5923" y="978"/>
                  <a:pt x="5929" y="978"/>
                  <a:pt x="5929" y="984"/>
                </a:cubicBezTo>
                <a:cubicBezTo>
                  <a:pt x="5935" y="984"/>
                  <a:pt x="5935" y="984"/>
                  <a:pt x="5941" y="984"/>
                </a:cubicBezTo>
                <a:cubicBezTo>
                  <a:pt x="5947" y="984"/>
                  <a:pt x="5947" y="984"/>
                  <a:pt x="5947" y="984"/>
                </a:cubicBezTo>
                <a:cubicBezTo>
                  <a:pt x="5953" y="984"/>
                  <a:pt x="5953" y="984"/>
                  <a:pt x="5959" y="984"/>
                </a:cubicBezTo>
                <a:cubicBezTo>
                  <a:pt x="5959" y="984"/>
                  <a:pt x="5959" y="990"/>
                  <a:pt x="5965" y="990"/>
                </a:cubicBezTo>
                <a:cubicBezTo>
                  <a:pt x="5965" y="996"/>
                  <a:pt x="5970" y="996"/>
                  <a:pt x="5970" y="1002"/>
                </a:cubicBezTo>
                <a:cubicBezTo>
                  <a:pt x="5970" y="1038"/>
                  <a:pt x="5970" y="1038"/>
                  <a:pt x="5970" y="1038"/>
                </a:cubicBezTo>
                <a:cubicBezTo>
                  <a:pt x="5970" y="1044"/>
                  <a:pt x="5977" y="1050"/>
                  <a:pt x="5977" y="1050"/>
                </a:cubicBezTo>
                <a:cubicBezTo>
                  <a:pt x="5982" y="1055"/>
                  <a:pt x="5982" y="1055"/>
                  <a:pt x="5982" y="1055"/>
                </a:cubicBezTo>
                <a:cubicBezTo>
                  <a:pt x="5982" y="1061"/>
                  <a:pt x="5988" y="1061"/>
                  <a:pt x="5988" y="1061"/>
                </a:cubicBezTo>
                <a:cubicBezTo>
                  <a:pt x="5988" y="1061"/>
                  <a:pt x="5994" y="1061"/>
                  <a:pt x="5994" y="1067"/>
                </a:cubicBezTo>
                <a:cubicBezTo>
                  <a:pt x="5994" y="1067"/>
                  <a:pt x="6000" y="1061"/>
                  <a:pt x="6000" y="1067"/>
                </a:cubicBezTo>
                <a:cubicBezTo>
                  <a:pt x="6006" y="1067"/>
                  <a:pt x="6006" y="1067"/>
                  <a:pt x="6012" y="1067"/>
                </a:cubicBezTo>
                <a:cubicBezTo>
                  <a:pt x="6012" y="1067"/>
                  <a:pt x="6012" y="1073"/>
                  <a:pt x="6018" y="1073"/>
                </a:cubicBezTo>
                <a:lnTo>
                  <a:pt x="6024" y="1073"/>
                </a:lnTo>
                <a:cubicBezTo>
                  <a:pt x="6024" y="1079"/>
                  <a:pt x="6024" y="1079"/>
                  <a:pt x="6030" y="1079"/>
                </a:cubicBezTo>
                <a:cubicBezTo>
                  <a:pt x="6030" y="1085"/>
                  <a:pt x="6030" y="1091"/>
                  <a:pt x="6036" y="1091"/>
                </a:cubicBezTo>
                <a:cubicBezTo>
                  <a:pt x="6036" y="1097"/>
                  <a:pt x="6036" y="1097"/>
                  <a:pt x="6036" y="1097"/>
                </a:cubicBezTo>
                <a:cubicBezTo>
                  <a:pt x="6036" y="1103"/>
                  <a:pt x="6036" y="1103"/>
                  <a:pt x="6042" y="1103"/>
                </a:cubicBezTo>
                <a:cubicBezTo>
                  <a:pt x="6042" y="1109"/>
                  <a:pt x="6048" y="1109"/>
                  <a:pt x="6048" y="1115"/>
                </a:cubicBezTo>
                <a:cubicBezTo>
                  <a:pt x="6054" y="1115"/>
                  <a:pt x="6054" y="1121"/>
                  <a:pt x="6054" y="1121"/>
                </a:cubicBezTo>
                <a:cubicBezTo>
                  <a:pt x="6059" y="1121"/>
                  <a:pt x="6059" y="1127"/>
                  <a:pt x="6059" y="1127"/>
                </a:cubicBezTo>
                <a:cubicBezTo>
                  <a:pt x="6059" y="1132"/>
                  <a:pt x="6065" y="1132"/>
                  <a:pt x="6065" y="1132"/>
                </a:cubicBezTo>
                <a:cubicBezTo>
                  <a:pt x="6065" y="1138"/>
                  <a:pt x="6071" y="1138"/>
                  <a:pt x="6071" y="1138"/>
                </a:cubicBezTo>
                <a:cubicBezTo>
                  <a:pt x="6071" y="1144"/>
                  <a:pt x="6071" y="1144"/>
                  <a:pt x="6077" y="1150"/>
                </a:cubicBezTo>
                <a:cubicBezTo>
                  <a:pt x="6077" y="1156"/>
                  <a:pt x="6077" y="1156"/>
                  <a:pt x="6077" y="1162"/>
                </a:cubicBezTo>
                <a:cubicBezTo>
                  <a:pt x="6083" y="1162"/>
                  <a:pt x="6083" y="1168"/>
                  <a:pt x="6083" y="1168"/>
                </a:cubicBezTo>
                <a:cubicBezTo>
                  <a:pt x="6083" y="1174"/>
                  <a:pt x="6089" y="1180"/>
                  <a:pt x="6095" y="1186"/>
                </a:cubicBezTo>
                <a:cubicBezTo>
                  <a:pt x="6095" y="1186"/>
                  <a:pt x="6095" y="1186"/>
                  <a:pt x="6101" y="1192"/>
                </a:cubicBezTo>
                <a:cubicBezTo>
                  <a:pt x="6101" y="1192"/>
                  <a:pt x="6107" y="1198"/>
                  <a:pt x="6113" y="1198"/>
                </a:cubicBezTo>
                <a:lnTo>
                  <a:pt x="6113" y="1204"/>
                </a:lnTo>
                <a:cubicBezTo>
                  <a:pt x="6113" y="1210"/>
                  <a:pt x="6113" y="1210"/>
                  <a:pt x="6113" y="1210"/>
                </a:cubicBezTo>
                <a:cubicBezTo>
                  <a:pt x="6113" y="1215"/>
                  <a:pt x="6113" y="1215"/>
                  <a:pt x="6113" y="1221"/>
                </a:cubicBezTo>
                <a:cubicBezTo>
                  <a:pt x="6113" y="1221"/>
                  <a:pt x="6107" y="1221"/>
                  <a:pt x="6107" y="1227"/>
                </a:cubicBezTo>
                <a:cubicBezTo>
                  <a:pt x="6107" y="1233"/>
                  <a:pt x="6113" y="1233"/>
                  <a:pt x="6113" y="1233"/>
                </a:cubicBezTo>
                <a:cubicBezTo>
                  <a:pt x="6119" y="1245"/>
                  <a:pt x="6125" y="1245"/>
                  <a:pt x="6125" y="1251"/>
                </a:cubicBezTo>
                <a:cubicBezTo>
                  <a:pt x="6125" y="1281"/>
                  <a:pt x="6125" y="1281"/>
                  <a:pt x="6125" y="1281"/>
                </a:cubicBezTo>
                <a:cubicBezTo>
                  <a:pt x="6125" y="1287"/>
                  <a:pt x="6119" y="1287"/>
                  <a:pt x="6119" y="1293"/>
                </a:cubicBezTo>
                <a:lnTo>
                  <a:pt x="6113" y="1299"/>
                </a:lnTo>
                <a:cubicBezTo>
                  <a:pt x="6113" y="1304"/>
                  <a:pt x="6113" y="1304"/>
                  <a:pt x="6113" y="1310"/>
                </a:cubicBezTo>
                <a:cubicBezTo>
                  <a:pt x="6143" y="1310"/>
                  <a:pt x="6143" y="1310"/>
                  <a:pt x="6143" y="1310"/>
                </a:cubicBezTo>
                <a:cubicBezTo>
                  <a:pt x="6143" y="1334"/>
                  <a:pt x="6143" y="1334"/>
                  <a:pt x="6143" y="1334"/>
                </a:cubicBezTo>
                <a:cubicBezTo>
                  <a:pt x="6136" y="1334"/>
                  <a:pt x="6131" y="1334"/>
                  <a:pt x="6125" y="1334"/>
                </a:cubicBezTo>
                <a:cubicBezTo>
                  <a:pt x="6125" y="1334"/>
                  <a:pt x="6119" y="1340"/>
                  <a:pt x="6113" y="1340"/>
                </a:cubicBezTo>
                <a:lnTo>
                  <a:pt x="6113" y="1346"/>
                </a:lnTo>
                <a:cubicBezTo>
                  <a:pt x="6113" y="1358"/>
                  <a:pt x="6119" y="1358"/>
                  <a:pt x="6119" y="1370"/>
                </a:cubicBezTo>
                <a:cubicBezTo>
                  <a:pt x="6119" y="1376"/>
                  <a:pt x="6119" y="1382"/>
                  <a:pt x="6119" y="1387"/>
                </a:cubicBezTo>
                <a:cubicBezTo>
                  <a:pt x="6095" y="1387"/>
                  <a:pt x="6095" y="1387"/>
                  <a:pt x="6095" y="1387"/>
                </a:cubicBezTo>
                <a:cubicBezTo>
                  <a:pt x="6095" y="1411"/>
                  <a:pt x="6095" y="1411"/>
                  <a:pt x="6095" y="1411"/>
                </a:cubicBezTo>
                <a:cubicBezTo>
                  <a:pt x="6101" y="1411"/>
                  <a:pt x="6101" y="1423"/>
                  <a:pt x="6107" y="1423"/>
                </a:cubicBezTo>
                <a:cubicBezTo>
                  <a:pt x="6113" y="1429"/>
                  <a:pt x="6119" y="1429"/>
                  <a:pt x="6125" y="1429"/>
                </a:cubicBezTo>
                <a:cubicBezTo>
                  <a:pt x="6136" y="1429"/>
                  <a:pt x="6136" y="1429"/>
                  <a:pt x="6136" y="1429"/>
                </a:cubicBezTo>
                <a:cubicBezTo>
                  <a:pt x="6143" y="1429"/>
                  <a:pt x="6148" y="1429"/>
                  <a:pt x="6148" y="1429"/>
                </a:cubicBezTo>
                <a:cubicBezTo>
                  <a:pt x="6154" y="1435"/>
                  <a:pt x="6154" y="1435"/>
                  <a:pt x="6160" y="1435"/>
                </a:cubicBezTo>
                <a:cubicBezTo>
                  <a:pt x="6220" y="1435"/>
                  <a:pt x="6220" y="1435"/>
                  <a:pt x="6220" y="1435"/>
                </a:cubicBezTo>
                <a:cubicBezTo>
                  <a:pt x="6220" y="1429"/>
                  <a:pt x="6220" y="1423"/>
                  <a:pt x="6220" y="1417"/>
                </a:cubicBezTo>
                <a:lnTo>
                  <a:pt x="6225" y="1411"/>
                </a:lnTo>
                <a:cubicBezTo>
                  <a:pt x="6231" y="1411"/>
                  <a:pt x="6237" y="1411"/>
                  <a:pt x="6249" y="1411"/>
                </a:cubicBezTo>
                <a:cubicBezTo>
                  <a:pt x="6249" y="1411"/>
                  <a:pt x="6255" y="1411"/>
                  <a:pt x="6261" y="1411"/>
                </a:cubicBezTo>
                <a:lnTo>
                  <a:pt x="6267" y="1411"/>
                </a:lnTo>
                <a:cubicBezTo>
                  <a:pt x="6273" y="1417"/>
                  <a:pt x="6273" y="1417"/>
                  <a:pt x="6273" y="1423"/>
                </a:cubicBezTo>
                <a:cubicBezTo>
                  <a:pt x="6273" y="1429"/>
                  <a:pt x="6273" y="1435"/>
                  <a:pt x="6273" y="1435"/>
                </a:cubicBezTo>
                <a:cubicBezTo>
                  <a:pt x="6273" y="1441"/>
                  <a:pt x="6279" y="1447"/>
                  <a:pt x="6279" y="1447"/>
                </a:cubicBezTo>
                <a:cubicBezTo>
                  <a:pt x="6285" y="1453"/>
                  <a:pt x="6285" y="1459"/>
                  <a:pt x="6291" y="1459"/>
                </a:cubicBezTo>
                <a:cubicBezTo>
                  <a:pt x="6297" y="1465"/>
                  <a:pt x="6297" y="1470"/>
                  <a:pt x="6303" y="1470"/>
                </a:cubicBezTo>
                <a:cubicBezTo>
                  <a:pt x="6309" y="1470"/>
                  <a:pt x="6314" y="1470"/>
                  <a:pt x="6314" y="1470"/>
                </a:cubicBezTo>
                <a:cubicBezTo>
                  <a:pt x="6320" y="1470"/>
                  <a:pt x="6326" y="1470"/>
                  <a:pt x="6326" y="1470"/>
                </a:cubicBezTo>
                <a:cubicBezTo>
                  <a:pt x="6332" y="1470"/>
                  <a:pt x="6332" y="1470"/>
                  <a:pt x="6338" y="1476"/>
                </a:cubicBezTo>
                <a:cubicBezTo>
                  <a:pt x="6344" y="1476"/>
                  <a:pt x="6344" y="1476"/>
                  <a:pt x="6350" y="1482"/>
                </a:cubicBezTo>
                <a:cubicBezTo>
                  <a:pt x="6356" y="1482"/>
                  <a:pt x="6356" y="1488"/>
                  <a:pt x="6356" y="1494"/>
                </a:cubicBezTo>
                <a:cubicBezTo>
                  <a:pt x="6362" y="1494"/>
                  <a:pt x="6368" y="1494"/>
                  <a:pt x="6368" y="1500"/>
                </a:cubicBezTo>
                <a:cubicBezTo>
                  <a:pt x="6374" y="1500"/>
                  <a:pt x="6374" y="1506"/>
                  <a:pt x="6374" y="1512"/>
                </a:cubicBezTo>
                <a:cubicBezTo>
                  <a:pt x="6368" y="1524"/>
                  <a:pt x="6368" y="1524"/>
                  <a:pt x="6368" y="1524"/>
                </a:cubicBezTo>
                <a:cubicBezTo>
                  <a:pt x="6350" y="1524"/>
                  <a:pt x="6350" y="1524"/>
                  <a:pt x="6350" y="1524"/>
                </a:cubicBezTo>
                <a:cubicBezTo>
                  <a:pt x="6344" y="1524"/>
                  <a:pt x="6338" y="1518"/>
                  <a:pt x="6332" y="1518"/>
                </a:cubicBezTo>
                <a:cubicBezTo>
                  <a:pt x="6309" y="1518"/>
                  <a:pt x="6309" y="1518"/>
                  <a:pt x="6309" y="1518"/>
                </a:cubicBezTo>
                <a:cubicBezTo>
                  <a:pt x="6297" y="1518"/>
                  <a:pt x="6285" y="1524"/>
                  <a:pt x="6273" y="1518"/>
                </a:cubicBezTo>
                <a:cubicBezTo>
                  <a:pt x="6273" y="1518"/>
                  <a:pt x="6267" y="1512"/>
                  <a:pt x="6261" y="1512"/>
                </a:cubicBezTo>
                <a:cubicBezTo>
                  <a:pt x="6261" y="1512"/>
                  <a:pt x="6267" y="1500"/>
                  <a:pt x="6261" y="1500"/>
                </a:cubicBezTo>
                <a:cubicBezTo>
                  <a:pt x="6255" y="1500"/>
                  <a:pt x="6255" y="1500"/>
                  <a:pt x="6249" y="1500"/>
                </a:cubicBezTo>
                <a:cubicBezTo>
                  <a:pt x="6243" y="1500"/>
                  <a:pt x="6237" y="1500"/>
                  <a:pt x="6225" y="1494"/>
                </a:cubicBezTo>
                <a:cubicBezTo>
                  <a:pt x="6220" y="1494"/>
                  <a:pt x="6214" y="1494"/>
                  <a:pt x="6202" y="1494"/>
                </a:cubicBezTo>
                <a:cubicBezTo>
                  <a:pt x="6190" y="1494"/>
                  <a:pt x="6178" y="1500"/>
                  <a:pt x="6166" y="1500"/>
                </a:cubicBezTo>
                <a:cubicBezTo>
                  <a:pt x="6172" y="1512"/>
                  <a:pt x="6172" y="1518"/>
                  <a:pt x="6178" y="1524"/>
                </a:cubicBezTo>
                <a:cubicBezTo>
                  <a:pt x="6178" y="1530"/>
                  <a:pt x="6184" y="1530"/>
                  <a:pt x="6190" y="1536"/>
                </a:cubicBezTo>
                <a:cubicBezTo>
                  <a:pt x="6190" y="1536"/>
                  <a:pt x="6196" y="1542"/>
                  <a:pt x="6196" y="1548"/>
                </a:cubicBezTo>
                <a:cubicBezTo>
                  <a:pt x="6196" y="1554"/>
                  <a:pt x="6190" y="1554"/>
                  <a:pt x="6190" y="1559"/>
                </a:cubicBezTo>
                <a:cubicBezTo>
                  <a:pt x="6184" y="1559"/>
                  <a:pt x="6178" y="1559"/>
                  <a:pt x="6172" y="1559"/>
                </a:cubicBezTo>
                <a:cubicBezTo>
                  <a:pt x="6166" y="1559"/>
                  <a:pt x="6160" y="1565"/>
                  <a:pt x="6160" y="1571"/>
                </a:cubicBezTo>
                <a:cubicBezTo>
                  <a:pt x="6154" y="1571"/>
                  <a:pt x="6148" y="1577"/>
                  <a:pt x="6148" y="1583"/>
                </a:cubicBezTo>
                <a:cubicBezTo>
                  <a:pt x="6148" y="1595"/>
                  <a:pt x="6148" y="1601"/>
                  <a:pt x="6154" y="1601"/>
                </a:cubicBezTo>
                <a:cubicBezTo>
                  <a:pt x="6166" y="1613"/>
                  <a:pt x="6172" y="1601"/>
                  <a:pt x="6190" y="1607"/>
                </a:cubicBezTo>
                <a:cubicBezTo>
                  <a:pt x="6196" y="1607"/>
                  <a:pt x="6202" y="1613"/>
                  <a:pt x="6208" y="1619"/>
                </a:cubicBezTo>
                <a:cubicBezTo>
                  <a:pt x="6225" y="1625"/>
                  <a:pt x="6225" y="1642"/>
                  <a:pt x="6243" y="1642"/>
                </a:cubicBezTo>
                <a:cubicBezTo>
                  <a:pt x="6249" y="1642"/>
                  <a:pt x="6249" y="1636"/>
                  <a:pt x="6255" y="1631"/>
                </a:cubicBezTo>
                <a:cubicBezTo>
                  <a:pt x="6261" y="1625"/>
                  <a:pt x="6261" y="1613"/>
                  <a:pt x="6273" y="1613"/>
                </a:cubicBezTo>
                <a:cubicBezTo>
                  <a:pt x="6291" y="1613"/>
                  <a:pt x="6297" y="1613"/>
                  <a:pt x="6309" y="1613"/>
                </a:cubicBezTo>
                <a:cubicBezTo>
                  <a:pt x="6309" y="1571"/>
                  <a:pt x="6309" y="1571"/>
                  <a:pt x="6309" y="1571"/>
                </a:cubicBezTo>
                <a:cubicBezTo>
                  <a:pt x="6297" y="1571"/>
                  <a:pt x="6291" y="1577"/>
                  <a:pt x="6279" y="1571"/>
                </a:cubicBezTo>
                <a:cubicBezTo>
                  <a:pt x="6273" y="1571"/>
                  <a:pt x="6273" y="1571"/>
                  <a:pt x="6267" y="1571"/>
                </a:cubicBezTo>
                <a:cubicBezTo>
                  <a:pt x="6261" y="1571"/>
                  <a:pt x="6267" y="1559"/>
                  <a:pt x="6261" y="1559"/>
                </a:cubicBezTo>
                <a:cubicBezTo>
                  <a:pt x="6255" y="1559"/>
                  <a:pt x="6255" y="1559"/>
                  <a:pt x="6249" y="1559"/>
                </a:cubicBezTo>
                <a:cubicBezTo>
                  <a:pt x="6249" y="1559"/>
                  <a:pt x="6243" y="1559"/>
                  <a:pt x="6237" y="1559"/>
                </a:cubicBezTo>
                <a:cubicBezTo>
                  <a:pt x="6243" y="1548"/>
                  <a:pt x="6243" y="1548"/>
                  <a:pt x="6243" y="1548"/>
                </a:cubicBezTo>
                <a:cubicBezTo>
                  <a:pt x="6267" y="1548"/>
                  <a:pt x="6267" y="1548"/>
                  <a:pt x="6267" y="1548"/>
                </a:cubicBezTo>
                <a:cubicBezTo>
                  <a:pt x="6273" y="1548"/>
                  <a:pt x="6273" y="1548"/>
                  <a:pt x="6279" y="1548"/>
                </a:cubicBezTo>
                <a:cubicBezTo>
                  <a:pt x="6285" y="1554"/>
                  <a:pt x="6285" y="1554"/>
                  <a:pt x="6291" y="1559"/>
                </a:cubicBezTo>
                <a:cubicBezTo>
                  <a:pt x="6297" y="1559"/>
                  <a:pt x="6297" y="1559"/>
                  <a:pt x="6303" y="1565"/>
                </a:cubicBezTo>
                <a:cubicBezTo>
                  <a:pt x="6303" y="1565"/>
                  <a:pt x="6309" y="1565"/>
                  <a:pt x="6314" y="1565"/>
                </a:cubicBezTo>
                <a:cubicBezTo>
                  <a:pt x="6320" y="1565"/>
                  <a:pt x="6320" y="1565"/>
                  <a:pt x="6326" y="1565"/>
                </a:cubicBezTo>
                <a:cubicBezTo>
                  <a:pt x="6350" y="1565"/>
                  <a:pt x="6350" y="1565"/>
                  <a:pt x="6350" y="1565"/>
                </a:cubicBezTo>
                <a:cubicBezTo>
                  <a:pt x="6356" y="1565"/>
                  <a:pt x="6368" y="1565"/>
                  <a:pt x="6374" y="1571"/>
                </a:cubicBezTo>
                <a:cubicBezTo>
                  <a:pt x="6380" y="1571"/>
                  <a:pt x="6386" y="1577"/>
                  <a:pt x="6386" y="1583"/>
                </a:cubicBezTo>
                <a:cubicBezTo>
                  <a:pt x="6386" y="1589"/>
                  <a:pt x="6386" y="1589"/>
                  <a:pt x="6386" y="1589"/>
                </a:cubicBezTo>
                <a:cubicBezTo>
                  <a:pt x="6386" y="1595"/>
                  <a:pt x="6374" y="1595"/>
                  <a:pt x="6374" y="1601"/>
                </a:cubicBezTo>
                <a:cubicBezTo>
                  <a:pt x="6368" y="1601"/>
                  <a:pt x="6374" y="1607"/>
                  <a:pt x="6374" y="1613"/>
                </a:cubicBezTo>
                <a:cubicBezTo>
                  <a:pt x="6368" y="1619"/>
                  <a:pt x="6362" y="1619"/>
                  <a:pt x="6362" y="1625"/>
                </a:cubicBezTo>
                <a:cubicBezTo>
                  <a:pt x="6362" y="1631"/>
                  <a:pt x="6362" y="1631"/>
                  <a:pt x="6362" y="1631"/>
                </a:cubicBezTo>
                <a:cubicBezTo>
                  <a:pt x="6362" y="1636"/>
                  <a:pt x="6368" y="1636"/>
                  <a:pt x="6368" y="1642"/>
                </a:cubicBezTo>
                <a:cubicBezTo>
                  <a:pt x="6374" y="1642"/>
                  <a:pt x="6380" y="1648"/>
                  <a:pt x="6380" y="1648"/>
                </a:cubicBezTo>
                <a:cubicBezTo>
                  <a:pt x="6386" y="1654"/>
                  <a:pt x="6386" y="1660"/>
                  <a:pt x="6386" y="1666"/>
                </a:cubicBezTo>
                <a:cubicBezTo>
                  <a:pt x="6386" y="1696"/>
                  <a:pt x="6386" y="1696"/>
                  <a:pt x="6386" y="1696"/>
                </a:cubicBezTo>
                <a:cubicBezTo>
                  <a:pt x="6356" y="1696"/>
                  <a:pt x="6356" y="1696"/>
                  <a:pt x="6356" y="1696"/>
                </a:cubicBezTo>
                <a:cubicBezTo>
                  <a:pt x="6350" y="1696"/>
                  <a:pt x="6350" y="1690"/>
                  <a:pt x="6344" y="1696"/>
                </a:cubicBezTo>
                <a:cubicBezTo>
                  <a:pt x="6338" y="1696"/>
                  <a:pt x="6338" y="1702"/>
                  <a:pt x="6332" y="1702"/>
                </a:cubicBezTo>
                <a:cubicBezTo>
                  <a:pt x="6326" y="1708"/>
                  <a:pt x="6326" y="1714"/>
                  <a:pt x="6326" y="1714"/>
                </a:cubicBezTo>
                <a:cubicBezTo>
                  <a:pt x="6320" y="1714"/>
                  <a:pt x="6314" y="1714"/>
                  <a:pt x="6309" y="1714"/>
                </a:cubicBezTo>
                <a:cubicBezTo>
                  <a:pt x="6297" y="1714"/>
                  <a:pt x="6297" y="1714"/>
                  <a:pt x="6297" y="1714"/>
                </a:cubicBezTo>
                <a:cubicBezTo>
                  <a:pt x="6291" y="1714"/>
                  <a:pt x="6291" y="1708"/>
                  <a:pt x="6285" y="1708"/>
                </a:cubicBezTo>
                <a:cubicBezTo>
                  <a:pt x="6285" y="1708"/>
                  <a:pt x="6279" y="1714"/>
                  <a:pt x="6273" y="1714"/>
                </a:cubicBezTo>
                <a:cubicBezTo>
                  <a:pt x="6273" y="1767"/>
                  <a:pt x="6273" y="1767"/>
                  <a:pt x="6273" y="1767"/>
                </a:cubicBezTo>
                <a:cubicBezTo>
                  <a:pt x="6267" y="1767"/>
                  <a:pt x="6261" y="1767"/>
                  <a:pt x="6261" y="1767"/>
                </a:cubicBezTo>
                <a:cubicBezTo>
                  <a:pt x="6255" y="1761"/>
                  <a:pt x="6249" y="1761"/>
                  <a:pt x="6243" y="1761"/>
                </a:cubicBezTo>
                <a:cubicBezTo>
                  <a:pt x="6237" y="1761"/>
                  <a:pt x="6243" y="1767"/>
                  <a:pt x="6237" y="1773"/>
                </a:cubicBezTo>
                <a:cubicBezTo>
                  <a:pt x="6231" y="1773"/>
                  <a:pt x="6225" y="1773"/>
                  <a:pt x="6225" y="1779"/>
                </a:cubicBezTo>
                <a:cubicBezTo>
                  <a:pt x="6220" y="1779"/>
                  <a:pt x="6214" y="1779"/>
                  <a:pt x="6214" y="1779"/>
                </a:cubicBezTo>
                <a:cubicBezTo>
                  <a:pt x="6208" y="1779"/>
                  <a:pt x="6202" y="1779"/>
                  <a:pt x="6202" y="1785"/>
                </a:cubicBezTo>
                <a:cubicBezTo>
                  <a:pt x="6196" y="1785"/>
                  <a:pt x="6196" y="1797"/>
                  <a:pt x="6196" y="1802"/>
                </a:cubicBezTo>
                <a:cubicBezTo>
                  <a:pt x="6196" y="1809"/>
                  <a:pt x="6196" y="1809"/>
                  <a:pt x="6196" y="1809"/>
                </a:cubicBezTo>
                <a:cubicBezTo>
                  <a:pt x="6196" y="1814"/>
                  <a:pt x="6202" y="1820"/>
                  <a:pt x="6202" y="1820"/>
                </a:cubicBezTo>
                <a:cubicBezTo>
                  <a:pt x="6208" y="1826"/>
                  <a:pt x="6208" y="1832"/>
                  <a:pt x="6214" y="1838"/>
                </a:cubicBezTo>
                <a:cubicBezTo>
                  <a:pt x="6214" y="1838"/>
                  <a:pt x="6220" y="1838"/>
                  <a:pt x="6225" y="1838"/>
                </a:cubicBezTo>
                <a:cubicBezTo>
                  <a:pt x="6225" y="1844"/>
                  <a:pt x="6231" y="1844"/>
                  <a:pt x="6237" y="1844"/>
                </a:cubicBezTo>
                <a:cubicBezTo>
                  <a:pt x="6243" y="1844"/>
                  <a:pt x="6243" y="1850"/>
                  <a:pt x="6249" y="1850"/>
                </a:cubicBezTo>
                <a:cubicBezTo>
                  <a:pt x="6249" y="1856"/>
                  <a:pt x="6255" y="1856"/>
                  <a:pt x="6261" y="1856"/>
                </a:cubicBezTo>
                <a:cubicBezTo>
                  <a:pt x="6261" y="1862"/>
                  <a:pt x="6261" y="1874"/>
                  <a:pt x="6261" y="1880"/>
                </a:cubicBezTo>
                <a:cubicBezTo>
                  <a:pt x="6255" y="1880"/>
                  <a:pt x="6249" y="1880"/>
                  <a:pt x="6243" y="1886"/>
                </a:cubicBezTo>
                <a:cubicBezTo>
                  <a:pt x="6237" y="1886"/>
                  <a:pt x="6231" y="1897"/>
                  <a:pt x="6231" y="1903"/>
                </a:cubicBezTo>
                <a:cubicBezTo>
                  <a:pt x="6231" y="1915"/>
                  <a:pt x="6243" y="1921"/>
                  <a:pt x="6249" y="1933"/>
                </a:cubicBezTo>
                <a:cubicBezTo>
                  <a:pt x="6249" y="1939"/>
                  <a:pt x="6255" y="1945"/>
                  <a:pt x="6261" y="1957"/>
                </a:cubicBezTo>
                <a:lnTo>
                  <a:pt x="6261" y="1963"/>
                </a:lnTo>
                <a:cubicBezTo>
                  <a:pt x="6267" y="1968"/>
                  <a:pt x="6273" y="1968"/>
                  <a:pt x="6279" y="1968"/>
                </a:cubicBezTo>
                <a:cubicBezTo>
                  <a:pt x="6285" y="1968"/>
                  <a:pt x="6291" y="1968"/>
                  <a:pt x="6297" y="1963"/>
                </a:cubicBezTo>
                <a:cubicBezTo>
                  <a:pt x="6303" y="1963"/>
                  <a:pt x="6303" y="1957"/>
                  <a:pt x="6309" y="1957"/>
                </a:cubicBezTo>
                <a:cubicBezTo>
                  <a:pt x="6309" y="1951"/>
                  <a:pt x="6314" y="1957"/>
                  <a:pt x="6320" y="1957"/>
                </a:cubicBezTo>
                <a:cubicBezTo>
                  <a:pt x="6332" y="1957"/>
                  <a:pt x="6332" y="1957"/>
                  <a:pt x="6332" y="1957"/>
                </a:cubicBezTo>
                <a:cubicBezTo>
                  <a:pt x="6332" y="1957"/>
                  <a:pt x="6338" y="1957"/>
                  <a:pt x="6344" y="1957"/>
                </a:cubicBezTo>
                <a:cubicBezTo>
                  <a:pt x="6344" y="1963"/>
                  <a:pt x="6344" y="1968"/>
                  <a:pt x="6344" y="1968"/>
                </a:cubicBezTo>
                <a:cubicBezTo>
                  <a:pt x="6338" y="1975"/>
                  <a:pt x="6344" y="1980"/>
                  <a:pt x="6338" y="1980"/>
                </a:cubicBezTo>
                <a:cubicBezTo>
                  <a:pt x="6338" y="1986"/>
                  <a:pt x="6332" y="1980"/>
                  <a:pt x="6326" y="1980"/>
                </a:cubicBezTo>
                <a:cubicBezTo>
                  <a:pt x="6326" y="1986"/>
                  <a:pt x="6320" y="1986"/>
                  <a:pt x="6314" y="1986"/>
                </a:cubicBezTo>
                <a:cubicBezTo>
                  <a:pt x="6314" y="1992"/>
                  <a:pt x="6314" y="1998"/>
                  <a:pt x="6314" y="1998"/>
                </a:cubicBezTo>
                <a:cubicBezTo>
                  <a:pt x="6314" y="2004"/>
                  <a:pt x="6309" y="2004"/>
                  <a:pt x="6309" y="2010"/>
                </a:cubicBezTo>
                <a:cubicBezTo>
                  <a:pt x="6309" y="2016"/>
                  <a:pt x="6297" y="2016"/>
                  <a:pt x="6297" y="2028"/>
                </a:cubicBezTo>
                <a:cubicBezTo>
                  <a:pt x="6297" y="2034"/>
                  <a:pt x="6303" y="2034"/>
                  <a:pt x="6303" y="2040"/>
                </a:cubicBezTo>
                <a:cubicBezTo>
                  <a:pt x="6303" y="2052"/>
                  <a:pt x="6303" y="2057"/>
                  <a:pt x="6309" y="2063"/>
                </a:cubicBezTo>
                <a:cubicBezTo>
                  <a:pt x="6314" y="2069"/>
                  <a:pt x="6314" y="2075"/>
                  <a:pt x="6320" y="2075"/>
                </a:cubicBezTo>
                <a:cubicBezTo>
                  <a:pt x="6320" y="2081"/>
                  <a:pt x="6326" y="2075"/>
                  <a:pt x="6332" y="2075"/>
                </a:cubicBezTo>
                <a:cubicBezTo>
                  <a:pt x="6332" y="2075"/>
                  <a:pt x="6338" y="2075"/>
                  <a:pt x="6344" y="2075"/>
                </a:cubicBezTo>
                <a:lnTo>
                  <a:pt x="6350" y="2069"/>
                </a:lnTo>
                <a:cubicBezTo>
                  <a:pt x="6356" y="2063"/>
                  <a:pt x="6356" y="2057"/>
                  <a:pt x="6362" y="2057"/>
                </a:cubicBezTo>
                <a:cubicBezTo>
                  <a:pt x="6362" y="2052"/>
                  <a:pt x="6362" y="2046"/>
                  <a:pt x="6368" y="2046"/>
                </a:cubicBezTo>
                <a:cubicBezTo>
                  <a:pt x="6368" y="2046"/>
                  <a:pt x="6374" y="2040"/>
                  <a:pt x="6380" y="2040"/>
                </a:cubicBezTo>
                <a:cubicBezTo>
                  <a:pt x="6386" y="2040"/>
                  <a:pt x="6391" y="2046"/>
                  <a:pt x="6397" y="2046"/>
                </a:cubicBezTo>
                <a:cubicBezTo>
                  <a:pt x="6397" y="2093"/>
                  <a:pt x="6397" y="2093"/>
                  <a:pt x="6397" y="2093"/>
                </a:cubicBezTo>
                <a:cubicBezTo>
                  <a:pt x="6391" y="2093"/>
                  <a:pt x="6391" y="2099"/>
                  <a:pt x="6386" y="2105"/>
                </a:cubicBezTo>
                <a:cubicBezTo>
                  <a:pt x="6386" y="2105"/>
                  <a:pt x="6380" y="2105"/>
                  <a:pt x="6374" y="2105"/>
                </a:cubicBezTo>
                <a:cubicBezTo>
                  <a:pt x="6374" y="2105"/>
                  <a:pt x="6368" y="2111"/>
                  <a:pt x="6362" y="2111"/>
                </a:cubicBezTo>
                <a:cubicBezTo>
                  <a:pt x="6362" y="2117"/>
                  <a:pt x="6356" y="2117"/>
                  <a:pt x="6350" y="2123"/>
                </a:cubicBezTo>
                <a:cubicBezTo>
                  <a:pt x="6350" y="2129"/>
                  <a:pt x="6350" y="2134"/>
                  <a:pt x="6350" y="2141"/>
                </a:cubicBezTo>
                <a:cubicBezTo>
                  <a:pt x="6350" y="2146"/>
                  <a:pt x="6350" y="2152"/>
                  <a:pt x="6356" y="2158"/>
                </a:cubicBezTo>
                <a:cubicBezTo>
                  <a:pt x="6356" y="2158"/>
                  <a:pt x="6362" y="2164"/>
                  <a:pt x="6368" y="2164"/>
                </a:cubicBezTo>
                <a:cubicBezTo>
                  <a:pt x="6374" y="2170"/>
                  <a:pt x="6374" y="2170"/>
                  <a:pt x="6380" y="2176"/>
                </a:cubicBezTo>
                <a:cubicBezTo>
                  <a:pt x="6386" y="2188"/>
                  <a:pt x="6391" y="2200"/>
                  <a:pt x="6403" y="2212"/>
                </a:cubicBezTo>
                <a:cubicBezTo>
                  <a:pt x="6409" y="2212"/>
                  <a:pt x="6415" y="2218"/>
                  <a:pt x="6415" y="2218"/>
                </a:cubicBezTo>
                <a:cubicBezTo>
                  <a:pt x="6415" y="2223"/>
                  <a:pt x="6421" y="2223"/>
                  <a:pt x="6421" y="2229"/>
                </a:cubicBezTo>
                <a:cubicBezTo>
                  <a:pt x="6421" y="2235"/>
                  <a:pt x="6421" y="2241"/>
                  <a:pt x="6421" y="2241"/>
                </a:cubicBezTo>
                <a:cubicBezTo>
                  <a:pt x="6421" y="2253"/>
                  <a:pt x="6433" y="2259"/>
                  <a:pt x="6433" y="2265"/>
                </a:cubicBezTo>
                <a:cubicBezTo>
                  <a:pt x="6439" y="2271"/>
                  <a:pt x="6439" y="2283"/>
                  <a:pt x="6439" y="2289"/>
                </a:cubicBezTo>
                <a:cubicBezTo>
                  <a:pt x="6445" y="2300"/>
                  <a:pt x="6457" y="2300"/>
                  <a:pt x="6463" y="2307"/>
                </a:cubicBezTo>
                <a:cubicBezTo>
                  <a:pt x="6469" y="2312"/>
                  <a:pt x="6475" y="2312"/>
                  <a:pt x="6475" y="2312"/>
                </a:cubicBezTo>
                <a:cubicBezTo>
                  <a:pt x="6480" y="2318"/>
                  <a:pt x="6480" y="2318"/>
                  <a:pt x="6486" y="2324"/>
                </a:cubicBezTo>
                <a:cubicBezTo>
                  <a:pt x="6486" y="2330"/>
                  <a:pt x="6480" y="2342"/>
                  <a:pt x="6486" y="2348"/>
                </a:cubicBezTo>
                <a:cubicBezTo>
                  <a:pt x="6486" y="2354"/>
                  <a:pt x="6486" y="2354"/>
                  <a:pt x="6492" y="2360"/>
                </a:cubicBezTo>
                <a:cubicBezTo>
                  <a:pt x="6504" y="2366"/>
                  <a:pt x="6516" y="2366"/>
                  <a:pt x="6528" y="2372"/>
                </a:cubicBezTo>
                <a:cubicBezTo>
                  <a:pt x="6540" y="2372"/>
                  <a:pt x="6540" y="2384"/>
                  <a:pt x="6552" y="2389"/>
                </a:cubicBezTo>
                <a:cubicBezTo>
                  <a:pt x="6552" y="2389"/>
                  <a:pt x="6552" y="2395"/>
                  <a:pt x="6558" y="2401"/>
                </a:cubicBezTo>
                <a:cubicBezTo>
                  <a:pt x="6563" y="2401"/>
                  <a:pt x="6563" y="2401"/>
                  <a:pt x="6569" y="2401"/>
                </a:cubicBezTo>
                <a:cubicBezTo>
                  <a:pt x="6581" y="2401"/>
                  <a:pt x="6581" y="2401"/>
                  <a:pt x="6581" y="2401"/>
                </a:cubicBezTo>
                <a:cubicBezTo>
                  <a:pt x="6587" y="2401"/>
                  <a:pt x="6587" y="2395"/>
                  <a:pt x="6593" y="2395"/>
                </a:cubicBezTo>
                <a:cubicBezTo>
                  <a:pt x="6599" y="2389"/>
                  <a:pt x="6605" y="2389"/>
                  <a:pt x="6611" y="2389"/>
                </a:cubicBezTo>
                <a:cubicBezTo>
                  <a:pt x="6617" y="2389"/>
                  <a:pt x="6617" y="2389"/>
                  <a:pt x="6617" y="2389"/>
                </a:cubicBezTo>
                <a:cubicBezTo>
                  <a:pt x="6617" y="2389"/>
                  <a:pt x="6623" y="2395"/>
                  <a:pt x="6629" y="2395"/>
                </a:cubicBezTo>
                <a:cubicBezTo>
                  <a:pt x="6629" y="2395"/>
                  <a:pt x="6635" y="2389"/>
                  <a:pt x="6641" y="2395"/>
                </a:cubicBezTo>
                <a:cubicBezTo>
                  <a:pt x="6641" y="2395"/>
                  <a:pt x="6641" y="2401"/>
                  <a:pt x="6641" y="2407"/>
                </a:cubicBezTo>
                <a:cubicBezTo>
                  <a:pt x="6641" y="2407"/>
                  <a:pt x="6641" y="2413"/>
                  <a:pt x="6646" y="2419"/>
                </a:cubicBezTo>
                <a:cubicBezTo>
                  <a:pt x="6646" y="2425"/>
                  <a:pt x="6652" y="2425"/>
                  <a:pt x="6658" y="2425"/>
                </a:cubicBezTo>
                <a:cubicBezTo>
                  <a:pt x="6664" y="2431"/>
                  <a:pt x="6664" y="2431"/>
                  <a:pt x="6670" y="2431"/>
                </a:cubicBezTo>
                <a:cubicBezTo>
                  <a:pt x="6682" y="2437"/>
                  <a:pt x="6688" y="2431"/>
                  <a:pt x="6694" y="2431"/>
                </a:cubicBezTo>
                <a:cubicBezTo>
                  <a:pt x="6700" y="2437"/>
                  <a:pt x="6706" y="2437"/>
                  <a:pt x="6706" y="2443"/>
                </a:cubicBezTo>
                <a:cubicBezTo>
                  <a:pt x="6706" y="2449"/>
                  <a:pt x="6706" y="2455"/>
                  <a:pt x="6712" y="2455"/>
                </a:cubicBezTo>
                <a:cubicBezTo>
                  <a:pt x="6712" y="2461"/>
                  <a:pt x="6718" y="2466"/>
                  <a:pt x="6724" y="2466"/>
                </a:cubicBezTo>
                <a:cubicBezTo>
                  <a:pt x="6729" y="2466"/>
                  <a:pt x="6735" y="2466"/>
                  <a:pt x="6741" y="2466"/>
                </a:cubicBezTo>
                <a:cubicBezTo>
                  <a:pt x="6753" y="2466"/>
                  <a:pt x="6759" y="2473"/>
                  <a:pt x="6765" y="2466"/>
                </a:cubicBezTo>
                <a:cubicBezTo>
                  <a:pt x="6771" y="2466"/>
                  <a:pt x="6771" y="2461"/>
                  <a:pt x="6777" y="2461"/>
                </a:cubicBezTo>
                <a:cubicBezTo>
                  <a:pt x="6783" y="2455"/>
                  <a:pt x="6783" y="2455"/>
                  <a:pt x="6789" y="2455"/>
                </a:cubicBezTo>
                <a:cubicBezTo>
                  <a:pt x="6795" y="2449"/>
                  <a:pt x="6801" y="2449"/>
                  <a:pt x="6801" y="2443"/>
                </a:cubicBezTo>
                <a:cubicBezTo>
                  <a:pt x="6801" y="2443"/>
                  <a:pt x="6801" y="2437"/>
                  <a:pt x="6801" y="2431"/>
                </a:cubicBezTo>
                <a:cubicBezTo>
                  <a:pt x="6801" y="2419"/>
                  <a:pt x="6801" y="2419"/>
                  <a:pt x="6801" y="2419"/>
                </a:cubicBezTo>
                <a:cubicBezTo>
                  <a:pt x="6801" y="2401"/>
                  <a:pt x="6801" y="2389"/>
                  <a:pt x="6807" y="2378"/>
                </a:cubicBezTo>
                <a:cubicBezTo>
                  <a:pt x="6813" y="2366"/>
                  <a:pt x="6824" y="2366"/>
                  <a:pt x="6830" y="2354"/>
                </a:cubicBezTo>
                <a:cubicBezTo>
                  <a:pt x="6830" y="2354"/>
                  <a:pt x="6830" y="2348"/>
                  <a:pt x="6836" y="2342"/>
                </a:cubicBezTo>
                <a:cubicBezTo>
                  <a:pt x="6836" y="2342"/>
                  <a:pt x="6842" y="2336"/>
                  <a:pt x="6842" y="2330"/>
                </a:cubicBezTo>
                <a:cubicBezTo>
                  <a:pt x="6842" y="2324"/>
                  <a:pt x="6836" y="2318"/>
                  <a:pt x="6836" y="2312"/>
                </a:cubicBezTo>
                <a:cubicBezTo>
                  <a:pt x="6836" y="2307"/>
                  <a:pt x="6836" y="2307"/>
                  <a:pt x="6836" y="2300"/>
                </a:cubicBezTo>
                <a:cubicBezTo>
                  <a:pt x="6836" y="2295"/>
                  <a:pt x="6836" y="2295"/>
                  <a:pt x="6836" y="2289"/>
                </a:cubicBezTo>
                <a:cubicBezTo>
                  <a:pt x="6836" y="2277"/>
                  <a:pt x="6836" y="2271"/>
                  <a:pt x="6836" y="2265"/>
                </a:cubicBezTo>
                <a:cubicBezTo>
                  <a:pt x="6830" y="2259"/>
                  <a:pt x="6824" y="2259"/>
                  <a:pt x="6824" y="2259"/>
                </a:cubicBezTo>
                <a:cubicBezTo>
                  <a:pt x="6824" y="2253"/>
                  <a:pt x="6818" y="2247"/>
                  <a:pt x="6818" y="2247"/>
                </a:cubicBezTo>
                <a:cubicBezTo>
                  <a:pt x="6818" y="2241"/>
                  <a:pt x="6813" y="2235"/>
                  <a:pt x="6813" y="2235"/>
                </a:cubicBezTo>
                <a:cubicBezTo>
                  <a:pt x="6813" y="2223"/>
                  <a:pt x="6830" y="2218"/>
                  <a:pt x="6842" y="2218"/>
                </a:cubicBezTo>
                <a:cubicBezTo>
                  <a:pt x="6854" y="2218"/>
                  <a:pt x="6854" y="2218"/>
                  <a:pt x="6854" y="2218"/>
                </a:cubicBezTo>
                <a:cubicBezTo>
                  <a:pt x="6860" y="2218"/>
                  <a:pt x="6860" y="2218"/>
                  <a:pt x="6866" y="2218"/>
                </a:cubicBezTo>
                <a:cubicBezTo>
                  <a:pt x="6878" y="2218"/>
                  <a:pt x="6884" y="2218"/>
                  <a:pt x="6890" y="2218"/>
                </a:cubicBezTo>
                <a:cubicBezTo>
                  <a:pt x="6890" y="2206"/>
                  <a:pt x="6890" y="2206"/>
                  <a:pt x="6890" y="2194"/>
                </a:cubicBezTo>
                <a:lnTo>
                  <a:pt x="6890" y="2188"/>
                </a:lnTo>
                <a:cubicBezTo>
                  <a:pt x="6890" y="2182"/>
                  <a:pt x="6895" y="2176"/>
                  <a:pt x="6895" y="2176"/>
                </a:cubicBezTo>
                <a:cubicBezTo>
                  <a:pt x="6901" y="2170"/>
                  <a:pt x="6901" y="2170"/>
                  <a:pt x="6907" y="2164"/>
                </a:cubicBezTo>
                <a:cubicBezTo>
                  <a:pt x="6913" y="2164"/>
                  <a:pt x="6919" y="2164"/>
                  <a:pt x="6919" y="2164"/>
                </a:cubicBezTo>
                <a:cubicBezTo>
                  <a:pt x="6925" y="2164"/>
                  <a:pt x="6925" y="2158"/>
                  <a:pt x="6931" y="2158"/>
                </a:cubicBezTo>
                <a:cubicBezTo>
                  <a:pt x="6931" y="2099"/>
                  <a:pt x="6931" y="2099"/>
                  <a:pt x="6931" y="2099"/>
                </a:cubicBezTo>
                <a:cubicBezTo>
                  <a:pt x="6937" y="2093"/>
                  <a:pt x="6943" y="2093"/>
                  <a:pt x="6943" y="2087"/>
                </a:cubicBezTo>
                <a:cubicBezTo>
                  <a:pt x="6943" y="2081"/>
                  <a:pt x="6943" y="2075"/>
                  <a:pt x="6943" y="2069"/>
                </a:cubicBezTo>
                <a:cubicBezTo>
                  <a:pt x="6937" y="2063"/>
                  <a:pt x="6937" y="2063"/>
                  <a:pt x="6937" y="2057"/>
                </a:cubicBezTo>
                <a:cubicBezTo>
                  <a:pt x="6931" y="2052"/>
                  <a:pt x="6937" y="2052"/>
                  <a:pt x="6931" y="2046"/>
                </a:cubicBezTo>
                <a:cubicBezTo>
                  <a:pt x="6931" y="2040"/>
                  <a:pt x="6919" y="2046"/>
                  <a:pt x="6919" y="2040"/>
                </a:cubicBezTo>
                <a:cubicBezTo>
                  <a:pt x="6919" y="2034"/>
                  <a:pt x="6919" y="2028"/>
                  <a:pt x="6925" y="2022"/>
                </a:cubicBezTo>
                <a:cubicBezTo>
                  <a:pt x="6931" y="2022"/>
                  <a:pt x="6937" y="2022"/>
                  <a:pt x="6937" y="2022"/>
                </a:cubicBezTo>
                <a:cubicBezTo>
                  <a:pt x="6943" y="2022"/>
                  <a:pt x="6955" y="2022"/>
                  <a:pt x="6961" y="2022"/>
                </a:cubicBezTo>
                <a:cubicBezTo>
                  <a:pt x="6967" y="2016"/>
                  <a:pt x="6967" y="2016"/>
                  <a:pt x="6973" y="2016"/>
                </a:cubicBezTo>
                <a:cubicBezTo>
                  <a:pt x="6979" y="2010"/>
                  <a:pt x="6979" y="2010"/>
                  <a:pt x="6984" y="2004"/>
                </a:cubicBezTo>
                <a:cubicBezTo>
                  <a:pt x="6984" y="2004"/>
                  <a:pt x="6984" y="1998"/>
                  <a:pt x="6984" y="1992"/>
                </a:cubicBezTo>
                <a:cubicBezTo>
                  <a:pt x="6984" y="1992"/>
                  <a:pt x="6984" y="1986"/>
                  <a:pt x="6984" y="1980"/>
                </a:cubicBezTo>
                <a:cubicBezTo>
                  <a:pt x="6984" y="1980"/>
                  <a:pt x="6984" y="1975"/>
                  <a:pt x="6984" y="1968"/>
                </a:cubicBezTo>
                <a:cubicBezTo>
                  <a:pt x="7056" y="1968"/>
                  <a:pt x="7056" y="1968"/>
                  <a:pt x="7056" y="1968"/>
                </a:cubicBezTo>
                <a:cubicBezTo>
                  <a:pt x="7056" y="1957"/>
                  <a:pt x="7056" y="1951"/>
                  <a:pt x="7056" y="1939"/>
                </a:cubicBezTo>
                <a:cubicBezTo>
                  <a:pt x="7056" y="1933"/>
                  <a:pt x="7056" y="1933"/>
                  <a:pt x="7056" y="1927"/>
                </a:cubicBezTo>
                <a:cubicBezTo>
                  <a:pt x="7097" y="1927"/>
                  <a:pt x="7097" y="1927"/>
                  <a:pt x="7097" y="1927"/>
                </a:cubicBezTo>
                <a:cubicBezTo>
                  <a:pt x="7097" y="1939"/>
                  <a:pt x="7091" y="1951"/>
                  <a:pt x="7097" y="1963"/>
                </a:cubicBezTo>
                <a:cubicBezTo>
                  <a:pt x="7097" y="1968"/>
                  <a:pt x="7097" y="1968"/>
                  <a:pt x="7097" y="1975"/>
                </a:cubicBezTo>
                <a:cubicBezTo>
                  <a:pt x="7103" y="1975"/>
                  <a:pt x="7109" y="1975"/>
                  <a:pt x="7121" y="1975"/>
                </a:cubicBezTo>
                <a:cubicBezTo>
                  <a:pt x="7127" y="1975"/>
                  <a:pt x="7127" y="1975"/>
                  <a:pt x="7133" y="1975"/>
                </a:cubicBezTo>
                <a:cubicBezTo>
                  <a:pt x="7145" y="1975"/>
                  <a:pt x="7150" y="1963"/>
                  <a:pt x="7162" y="1957"/>
                </a:cubicBezTo>
                <a:cubicBezTo>
                  <a:pt x="7168" y="1951"/>
                  <a:pt x="7168" y="1945"/>
                  <a:pt x="7174" y="1945"/>
                </a:cubicBezTo>
                <a:cubicBezTo>
                  <a:pt x="7180" y="1939"/>
                  <a:pt x="7180" y="1933"/>
                  <a:pt x="7186" y="1933"/>
                </a:cubicBezTo>
                <a:cubicBezTo>
                  <a:pt x="7192" y="1927"/>
                  <a:pt x="7192" y="1927"/>
                  <a:pt x="7198" y="1927"/>
                </a:cubicBezTo>
                <a:cubicBezTo>
                  <a:pt x="7210" y="1927"/>
                  <a:pt x="7210" y="1927"/>
                  <a:pt x="7210" y="1927"/>
                </a:cubicBezTo>
                <a:cubicBezTo>
                  <a:pt x="7216" y="1927"/>
                  <a:pt x="7222" y="1927"/>
                  <a:pt x="7234" y="1927"/>
                </a:cubicBezTo>
                <a:cubicBezTo>
                  <a:pt x="7234" y="1927"/>
                  <a:pt x="7239" y="1921"/>
                  <a:pt x="7245" y="1921"/>
                </a:cubicBezTo>
                <a:cubicBezTo>
                  <a:pt x="7245" y="1915"/>
                  <a:pt x="7251" y="1921"/>
                  <a:pt x="7257" y="1915"/>
                </a:cubicBezTo>
                <a:cubicBezTo>
                  <a:pt x="7257" y="1915"/>
                  <a:pt x="7251" y="1909"/>
                  <a:pt x="7257" y="1903"/>
                </a:cubicBezTo>
                <a:cubicBezTo>
                  <a:pt x="7263" y="1891"/>
                  <a:pt x="7263" y="1891"/>
                  <a:pt x="7263" y="1891"/>
                </a:cubicBezTo>
                <a:lnTo>
                  <a:pt x="7269" y="1886"/>
                </a:lnTo>
                <a:cubicBezTo>
                  <a:pt x="7275" y="1880"/>
                  <a:pt x="7281" y="1880"/>
                  <a:pt x="7281" y="1880"/>
                </a:cubicBezTo>
                <a:cubicBezTo>
                  <a:pt x="7287" y="1874"/>
                  <a:pt x="7293" y="1874"/>
                  <a:pt x="7293" y="1874"/>
                </a:cubicBezTo>
                <a:cubicBezTo>
                  <a:pt x="7299" y="1868"/>
                  <a:pt x="7299" y="1862"/>
                  <a:pt x="7299" y="1862"/>
                </a:cubicBezTo>
                <a:cubicBezTo>
                  <a:pt x="7305" y="1856"/>
                  <a:pt x="7305" y="1850"/>
                  <a:pt x="7311" y="1850"/>
                </a:cubicBezTo>
                <a:cubicBezTo>
                  <a:pt x="7311" y="1844"/>
                  <a:pt x="7316" y="1850"/>
                  <a:pt x="7322" y="1844"/>
                </a:cubicBezTo>
                <a:cubicBezTo>
                  <a:pt x="7328" y="1838"/>
                  <a:pt x="7328" y="1832"/>
                  <a:pt x="7334" y="1820"/>
                </a:cubicBezTo>
                <a:cubicBezTo>
                  <a:pt x="7334" y="1820"/>
                  <a:pt x="7334" y="1814"/>
                  <a:pt x="7340" y="1809"/>
                </a:cubicBezTo>
                <a:cubicBezTo>
                  <a:pt x="7340" y="1809"/>
                  <a:pt x="7346" y="1809"/>
                  <a:pt x="7352" y="1809"/>
                </a:cubicBezTo>
                <a:cubicBezTo>
                  <a:pt x="7358" y="1809"/>
                  <a:pt x="7358" y="1809"/>
                  <a:pt x="7364" y="1802"/>
                </a:cubicBezTo>
                <a:cubicBezTo>
                  <a:pt x="7364" y="1802"/>
                  <a:pt x="7364" y="1797"/>
                  <a:pt x="7364" y="1791"/>
                </a:cubicBezTo>
                <a:cubicBezTo>
                  <a:pt x="7364" y="1785"/>
                  <a:pt x="7370" y="1785"/>
                  <a:pt x="7370" y="1779"/>
                </a:cubicBezTo>
                <a:cubicBezTo>
                  <a:pt x="7376" y="1779"/>
                  <a:pt x="7382" y="1779"/>
                  <a:pt x="7382" y="1779"/>
                </a:cubicBezTo>
                <a:cubicBezTo>
                  <a:pt x="7388" y="1773"/>
                  <a:pt x="7393" y="1773"/>
                  <a:pt x="7393" y="1767"/>
                </a:cubicBezTo>
                <a:cubicBezTo>
                  <a:pt x="7400" y="1755"/>
                  <a:pt x="7393" y="1743"/>
                  <a:pt x="7393" y="1731"/>
                </a:cubicBezTo>
                <a:close/>
                <a:moveTo>
                  <a:pt x="4281" y="848"/>
                </a:moveTo>
                <a:lnTo>
                  <a:pt x="4281" y="848"/>
                </a:lnTo>
                <a:cubicBezTo>
                  <a:pt x="4322" y="889"/>
                  <a:pt x="4322" y="889"/>
                  <a:pt x="4322" y="889"/>
                </a:cubicBezTo>
                <a:cubicBezTo>
                  <a:pt x="4370" y="907"/>
                  <a:pt x="4370" y="907"/>
                  <a:pt x="4370" y="907"/>
                </a:cubicBezTo>
                <a:cubicBezTo>
                  <a:pt x="4423" y="889"/>
                  <a:pt x="4423" y="889"/>
                  <a:pt x="4423" y="889"/>
                </a:cubicBezTo>
                <a:cubicBezTo>
                  <a:pt x="4423" y="889"/>
                  <a:pt x="4423" y="877"/>
                  <a:pt x="4447" y="889"/>
                </a:cubicBezTo>
                <a:cubicBezTo>
                  <a:pt x="4470" y="895"/>
                  <a:pt x="4482" y="901"/>
                  <a:pt x="4494" y="901"/>
                </a:cubicBezTo>
                <a:cubicBezTo>
                  <a:pt x="4512" y="901"/>
                  <a:pt x="4536" y="913"/>
                  <a:pt x="4536" y="901"/>
                </a:cubicBezTo>
                <a:cubicBezTo>
                  <a:pt x="4542" y="889"/>
                  <a:pt x="4571" y="877"/>
                  <a:pt x="4571" y="877"/>
                </a:cubicBezTo>
                <a:cubicBezTo>
                  <a:pt x="4571" y="877"/>
                  <a:pt x="4595" y="895"/>
                  <a:pt x="4607" y="895"/>
                </a:cubicBezTo>
                <a:cubicBezTo>
                  <a:pt x="4619" y="895"/>
                  <a:pt x="4642" y="901"/>
                  <a:pt x="4648" y="895"/>
                </a:cubicBezTo>
                <a:cubicBezTo>
                  <a:pt x="4660" y="889"/>
                  <a:pt x="4654" y="889"/>
                  <a:pt x="4672" y="889"/>
                </a:cubicBezTo>
                <a:cubicBezTo>
                  <a:pt x="4720" y="889"/>
                  <a:pt x="4720" y="889"/>
                  <a:pt x="4720" y="889"/>
                </a:cubicBezTo>
                <a:cubicBezTo>
                  <a:pt x="4725" y="901"/>
                  <a:pt x="4702" y="919"/>
                  <a:pt x="4714" y="925"/>
                </a:cubicBezTo>
                <a:cubicBezTo>
                  <a:pt x="4755" y="931"/>
                  <a:pt x="4773" y="919"/>
                  <a:pt x="4773" y="919"/>
                </a:cubicBezTo>
                <a:cubicBezTo>
                  <a:pt x="4808" y="919"/>
                  <a:pt x="4808" y="919"/>
                  <a:pt x="4808" y="919"/>
                </a:cubicBezTo>
                <a:cubicBezTo>
                  <a:pt x="4856" y="901"/>
                  <a:pt x="4856" y="901"/>
                  <a:pt x="4856" y="901"/>
                </a:cubicBezTo>
                <a:cubicBezTo>
                  <a:pt x="4856" y="901"/>
                  <a:pt x="4856" y="889"/>
                  <a:pt x="4880" y="889"/>
                </a:cubicBezTo>
                <a:cubicBezTo>
                  <a:pt x="4897" y="889"/>
                  <a:pt x="4909" y="860"/>
                  <a:pt x="4909" y="860"/>
                </a:cubicBezTo>
                <a:cubicBezTo>
                  <a:pt x="4897" y="824"/>
                  <a:pt x="4897" y="824"/>
                  <a:pt x="4897" y="824"/>
                </a:cubicBezTo>
                <a:cubicBezTo>
                  <a:pt x="4856" y="848"/>
                  <a:pt x="4856" y="848"/>
                  <a:pt x="4856" y="848"/>
                </a:cubicBezTo>
                <a:cubicBezTo>
                  <a:pt x="4838" y="800"/>
                  <a:pt x="4838" y="800"/>
                  <a:pt x="4838" y="800"/>
                </a:cubicBezTo>
                <a:cubicBezTo>
                  <a:pt x="4886" y="795"/>
                  <a:pt x="4886" y="795"/>
                  <a:pt x="4886" y="795"/>
                </a:cubicBezTo>
                <a:cubicBezTo>
                  <a:pt x="4903" y="753"/>
                  <a:pt x="4903" y="753"/>
                  <a:pt x="4903" y="753"/>
                </a:cubicBezTo>
                <a:cubicBezTo>
                  <a:pt x="4886" y="718"/>
                  <a:pt x="4886" y="718"/>
                  <a:pt x="4886" y="718"/>
                </a:cubicBezTo>
                <a:cubicBezTo>
                  <a:pt x="4921" y="718"/>
                  <a:pt x="4921" y="718"/>
                  <a:pt x="4921" y="718"/>
                </a:cubicBezTo>
                <a:cubicBezTo>
                  <a:pt x="4980" y="723"/>
                  <a:pt x="4980" y="723"/>
                  <a:pt x="4980" y="723"/>
                </a:cubicBezTo>
                <a:cubicBezTo>
                  <a:pt x="4980" y="723"/>
                  <a:pt x="4998" y="723"/>
                  <a:pt x="5010" y="718"/>
                </a:cubicBezTo>
                <a:cubicBezTo>
                  <a:pt x="5016" y="706"/>
                  <a:pt x="5010" y="676"/>
                  <a:pt x="5010" y="676"/>
                </a:cubicBezTo>
                <a:cubicBezTo>
                  <a:pt x="5010" y="676"/>
                  <a:pt x="4957" y="646"/>
                  <a:pt x="4986" y="646"/>
                </a:cubicBezTo>
                <a:cubicBezTo>
                  <a:pt x="5034" y="646"/>
                  <a:pt x="5034" y="646"/>
                  <a:pt x="5034" y="646"/>
                </a:cubicBezTo>
                <a:cubicBezTo>
                  <a:pt x="5052" y="646"/>
                  <a:pt x="5063" y="652"/>
                  <a:pt x="5063" y="640"/>
                </a:cubicBezTo>
                <a:cubicBezTo>
                  <a:pt x="5063" y="623"/>
                  <a:pt x="5040" y="599"/>
                  <a:pt x="5040" y="599"/>
                </a:cubicBezTo>
                <a:cubicBezTo>
                  <a:pt x="5040" y="599"/>
                  <a:pt x="5010" y="599"/>
                  <a:pt x="4992" y="587"/>
                </a:cubicBezTo>
                <a:cubicBezTo>
                  <a:pt x="4980" y="575"/>
                  <a:pt x="4951" y="581"/>
                  <a:pt x="4951" y="581"/>
                </a:cubicBezTo>
                <a:cubicBezTo>
                  <a:pt x="4909" y="599"/>
                  <a:pt x="4909" y="599"/>
                  <a:pt x="4909" y="599"/>
                </a:cubicBezTo>
                <a:cubicBezTo>
                  <a:pt x="4880" y="617"/>
                  <a:pt x="4880" y="617"/>
                  <a:pt x="4880" y="617"/>
                </a:cubicBezTo>
                <a:cubicBezTo>
                  <a:pt x="4874" y="587"/>
                  <a:pt x="4874" y="587"/>
                  <a:pt x="4874" y="587"/>
                </a:cubicBezTo>
                <a:cubicBezTo>
                  <a:pt x="4915" y="575"/>
                  <a:pt x="4915" y="575"/>
                  <a:pt x="4915" y="575"/>
                </a:cubicBezTo>
                <a:cubicBezTo>
                  <a:pt x="4915" y="575"/>
                  <a:pt x="4909" y="563"/>
                  <a:pt x="4921" y="557"/>
                </a:cubicBezTo>
                <a:cubicBezTo>
                  <a:pt x="4933" y="557"/>
                  <a:pt x="4957" y="540"/>
                  <a:pt x="4957" y="540"/>
                </a:cubicBezTo>
                <a:cubicBezTo>
                  <a:pt x="4998" y="540"/>
                  <a:pt x="4998" y="540"/>
                  <a:pt x="4998" y="540"/>
                </a:cubicBezTo>
                <a:cubicBezTo>
                  <a:pt x="5016" y="563"/>
                  <a:pt x="5016" y="563"/>
                  <a:pt x="5016" y="563"/>
                </a:cubicBezTo>
                <a:cubicBezTo>
                  <a:pt x="5075" y="569"/>
                  <a:pt x="5075" y="569"/>
                  <a:pt x="5075" y="569"/>
                </a:cubicBezTo>
                <a:cubicBezTo>
                  <a:pt x="5075" y="569"/>
                  <a:pt x="5099" y="575"/>
                  <a:pt x="5111" y="563"/>
                </a:cubicBezTo>
                <a:cubicBezTo>
                  <a:pt x="5123" y="552"/>
                  <a:pt x="5152" y="534"/>
                  <a:pt x="5152" y="534"/>
                </a:cubicBezTo>
                <a:cubicBezTo>
                  <a:pt x="5105" y="498"/>
                  <a:pt x="5105" y="498"/>
                  <a:pt x="5105" y="498"/>
                </a:cubicBezTo>
                <a:cubicBezTo>
                  <a:pt x="5158" y="492"/>
                  <a:pt x="5158" y="492"/>
                  <a:pt x="5158" y="492"/>
                </a:cubicBezTo>
                <a:cubicBezTo>
                  <a:pt x="5182" y="522"/>
                  <a:pt x="5182" y="522"/>
                  <a:pt x="5182" y="522"/>
                </a:cubicBezTo>
                <a:cubicBezTo>
                  <a:pt x="5229" y="516"/>
                  <a:pt x="5229" y="516"/>
                  <a:pt x="5229" y="516"/>
                </a:cubicBezTo>
                <a:cubicBezTo>
                  <a:pt x="5283" y="498"/>
                  <a:pt x="5283" y="498"/>
                  <a:pt x="5283" y="498"/>
                </a:cubicBezTo>
                <a:cubicBezTo>
                  <a:pt x="5259" y="463"/>
                  <a:pt x="5259" y="463"/>
                  <a:pt x="5259" y="463"/>
                </a:cubicBezTo>
                <a:cubicBezTo>
                  <a:pt x="5224" y="445"/>
                  <a:pt x="5224" y="445"/>
                  <a:pt x="5224" y="445"/>
                </a:cubicBezTo>
                <a:cubicBezTo>
                  <a:pt x="5289" y="445"/>
                  <a:pt x="5289" y="445"/>
                  <a:pt x="5289" y="445"/>
                </a:cubicBezTo>
                <a:cubicBezTo>
                  <a:pt x="5330" y="445"/>
                  <a:pt x="5330" y="445"/>
                  <a:pt x="5330" y="445"/>
                </a:cubicBezTo>
                <a:cubicBezTo>
                  <a:pt x="5348" y="421"/>
                  <a:pt x="5348" y="421"/>
                  <a:pt x="5348" y="421"/>
                </a:cubicBezTo>
                <a:cubicBezTo>
                  <a:pt x="5401" y="409"/>
                  <a:pt x="5401" y="409"/>
                  <a:pt x="5401" y="409"/>
                </a:cubicBezTo>
                <a:cubicBezTo>
                  <a:pt x="5449" y="374"/>
                  <a:pt x="5449" y="374"/>
                  <a:pt x="5449" y="374"/>
                </a:cubicBezTo>
                <a:cubicBezTo>
                  <a:pt x="5449" y="374"/>
                  <a:pt x="5496" y="356"/>
                  <a:pt x="5508" y="356"/>
                </a:cubicBezTo>
                <a:cubicBezTo>
                  <a:pt x="5526" y="350"/>
                  <a:pt x="5561" y="320"/>
                  <a:pt x="5561" y="320"/>
                </a:cubicBezTo>
                <a:cubicBezTo>
                  <a:pt x="5615" y="314"/>
                  <a:pt x="5615" y="314"/>
                  <a:pt x="5615" y="314"/>
                </a:cubicBezTo>
                <a:cubicBezTo>
                  <a:pt x="5645" y="297"/>
                  <a:pt x="5645" y="297"/>
                  <a:pt x="5645" y="297"/>
                </a:cubicBezTo>
                <a:cubicBezTo>
                  <a:pt x="5621" y="267"/>
                  <a:pt x="5621" y="267"/>
                  <a:pt x="5621" y="267"/>
                </a:cubicBezTo>
                <a:cubicBezTo>
                  <a:pt x="5621" y="267"/>
                  <a:pt x="5591" y="285"/>
                  <a:pt x="5579" y="285"/>
                </a:cubicBezTo>
                <a:cubicBezTo>
                  <a:pt x="5573" y="285"/>
                  <a:pt x="5532" y="308"/>
                  <a:pt x="5520" y="297"/>
                </a:cubicBezTo>
                <a:cubicBezTo>
                  <a:pt x="5508" y="291"/>
                  <a:pt x="5520" y="285"/>
                  <a:pt x="5496" y="285"/>
                </a:cubicBezTo>
                <a:cubicBezTo>
                  <a:pt x="5472" y="285"/>
                  <a:pt x="5425" y="291"/>
                  <a:pt x="5425" y="291"/>
                </a:cubicBezTo>
                <a:cubicBezTo>
                  <a:pt x="5437" y="261"/>
                  <a:pt x="5437" y="261"/>
                  <a:pt x="5437" y="261"/>
                </a:cubicBezTo>
                <a:cubicBezTo>
                  <a:pt x="5490" y="255"/>
                  <a:pt x="5490" y="255"/>
                  <a:pt x="5490" y="255"/>
                </a:cubicBezTo>
                <a:cubicBezTo>
                  <a:pt x="5556" y="255"/>
                  <a:pt x="5556" y="255"/>
                  <a:pt x="5556" y="255"/>
                </a:cubicBezTo>
                <a:cubicBezTo>
                  <a:pt x="5615" y="255"/>
                  <a:pt x="5615" y="255"/>
                  <a:pt x="5615" y="255"/>
                </a:cubicBezTo>
                <a:cubicBezTo>
                  <a:pt x="5615" y="255"/>
                  <a:pt x="5650" y="237"/>
                  <a:pt x="5674" y="237"/>
                </a:cubicBezTo>
                <a:cubicBezTo>
                  <a:pt x="5698" y="237"/>
                  <a:pt x="5733" y="220"/>
                  <a:pt x="5733" y="220"/>
                </a:cubicBezTo>
                <a:cubicBezTo>
                  <a:pt x="5799" y="220"/>
                  <a:pt x="5799" y="220"/>
                  <a:pt x="5799" y="220"/>
                </a:cubicBezTo>
                <a:cubicBezTo>
                  <a:pt x="5799" y="220"/>
                  <a:pt x="5804" y="196"/>
                  <a:pt x="5811" y="184"/>
                </a:cubicBezTo>
                <a:cubicBezTo>
                  <a:pt x="5822" y="166"/>
                  <a:pt x="5804" y="148"/>
                  <a:pt x="5804" y="148"/>
                </a:cubicBezTo>
                <a:cubicBezTo>
                  <a:pt x="5751" y="160"/>
                  <a:pt x="5751" y="160"/>
                  <a:pt x="5751" y="160"/>
                </a:cubicBezTo>
                <a:cubicBezTo>
                  <a:pt x="5710" y="154"/>
                  <a:pt x="5710" y="154"/>
                  <a:pt x="5710" y="154"/>
                </a:cubicBezTo>
                <a:cubicBezTo>
                  <a:pt x="5698" y="125"/>
                  <a:pt x="5698" y="125"/>
                  <a:pt x="5698" y="125"/>
                </a:cubicBezTo>
                <a:cubicBezTo>
                  <a:pt x="5645" y="95"/>
                  <a:pt x="5645" y="95"/>
                  <a:pt x="5645" y="95"/>
                </a:cubicBezTo>
                <a:cubicBezTo>
                  <a:pt x="5597" y="107"/>
                  <a:pt x="5597" y="107"/>
                  <a:pt x="5597" y="107"/>
                </a:cubicBezTo>
                <a:cubicBezTo>
                  <a:pt x="5538" y="107"/>
                  <a:pt x="5538" y="107"/>
                  <a:pt x="5538" y="107"/>
                </a:cubicBezTo>
                <a:cubicBezTo>
                  <a:pt x="5472" y="125"/>
                  <a:pt x="5472" y="125"/>
                  <a:pt x="5472" y="125"/>
                </a:cubicBezTo>
                <a:cubicBezTo>
                  <a:pt x="5479" y="101"/>
                  <a:pt x="5479" y="101"/>
                  <a:pt x="5479" y="101"/>
                </a:cubicBezTo>
                <a:cubicBezTo>
                  <a:pt x="5425" y="95"/>
                  <a:pt x="5425" y="95"/>
                  <a:pt x="5425" y="95"/>
                </a:cubicBezTo>
                <a:cubicBezTo>
                  <a:pt x="5425" y="95"/>
                  <a:pt x="5390" y="107"/>
                  <a:pt x="5384" y="101"/>
                </a:cubicBezTo>
                <a:cubicBezTo>
                  <a:pt x="5378" y="89"/>
                  <a:pt x="5372" y="77"/>
                  <a:pt x="5372" y="77"/>
                </a:cubicBezTo>
                <a:cubicBezTo>
                  <a:pt x="5330" y="77"/>
                  <a:pt x="5330" y="77"/>
                  <a:pt x="5330" y="77"/>
                </a:cubicBezTo>
                <a:cubicBezTo>
                  <a:pt x="5301" y="59"/>
                  <a:pt x="5271" y="59"/>
                  <a:pt x="5271" y="59"/>
                </a:cubicBezTo>
                <a:cubicBezTo>
                  <a:pt x="5271" y="59"/>
                  <a:pt x="5271" y="107"/>
                  <a:pt x="5265" y="101"/>
                </a:cubicBezTo>
                <a:cubicBezTo>
                  <a:pt x="5253" y="101"/>
                  <a:pt x="5241" y="113"/>
                  <a:pt x="5229" y="101"/>
                </a:cubicBezTo>
                <a:cubicBezTo>
                  <a:pt x="5218" y="83"/>
                  <a:pt x="5224" y="77"/>
                  <a:pt x="5206" y="77"/>
                </a:cubicBezTo>
                <a:cubicBezTo>
                  <a:pt x="5188" y="77"/>
                  <a:pt x="5182" y="77"/>
                  <a:pt x="5170" y="77"/>
                </a:cubicBezTo>
                <a:cubicBezTo>
                  <a:pt x="5158" y="77"/>
                  <a:pt x="5158" y="107"/>
                  <a:pt x="5158" y="107"/>
                </a:cubicBezTo>
                <a:cubicBezTo>
                  <a:pt x="5140" y="125"/>
                  <a:pt x="5105" y="107"/>
                  <a:pt x="5105" y="107"/>
                </a:cubicBezTo>
                <a:cubicBezTo>
                  <a:pt x="5075" y="77"/>
                  <a:pt x="5052" y="77"/>
                  <a:pt x="5052" y="77"/>
                </a:cubicBezTo>
                <a:cubicBezTo>
                  <a:pt x="4998" y="71"/>
                  <a:pt x="4998" y="71"/>
                  <a:pt x="4998" y="71"/>
                </a:cubicBezTo>
                <a:cubicBezTo>
                  <a:pt x="4998" y="71"/>
                  <a:pt x="4957" y="59"/>
                  <a:pt x="4957" y="71"/>
                </a:cubicBezTo>
                <a:cubicBezTo>
                  <a:pt x="4945" y="101"/>
                  <a:pt x="4957" y="125"/>
                  <a:pt x="4957" y="125"/>
                </a:cubicBezTo>
                <a:cubicBezTo>
                  <a:pt x="4933" y="125"/>
                  <a:pt x="4933" y="125"/>
                  <a:pt x="4933" y="125"/>
                </a:cubicBezTo>
                <a:cubicBezTo>
                  <a:pt x="4897" y="107"/>
                  <a:pt x="4897" y="107"/>
                  <a:pt x="4897" y="107"/>
                </a:cubicBezTo>
                <a:cubicBezTo>
                  <a:pt x="4897" y="107"/>
                  <a:pt x="4891" y="95"/>
                  <a:pt x="4874" y="95"/>
                </a:cubicBezTo>
                <a:cubicBezTo>
                  <a:pt x="4820" y="95"/>
                  <a:pt x="4820" y="95"/>
                  <a:pt x="4820" y="95"/>
                </a:cubicBezTo>
                <a:cubicBezTo>
                  <a:pt x="4820" y="119"/>
                  <a:pt x="4820" y="119"/>
                  <a:pt x="4820" y="119"/>
                </a:cubicBezTo>
                <a:cubicBezTo>
                  <a:pt x="4773" y="119"/>
                  <a:pt x="4773" y="119"/>
                  <a:pt x="4773" y="119"/>
                </a:cubicBezTo>
                <a:cubicBezTo>
                  <a:pt x="4749" y="107"/>
                  <a:pt x="4702" y="113"/>
                  <a:pt x="4702" y="113"/>
                </a:cubicBezTo>
                <a:cubicBezTo>
                  <a:pt x="4684" y="131"/>
                  <a:pt x="4648" y="136"/>
                  <a:pt x="4648" y="136"/>
                </a:cubicBezTo>
                <a:cubicBezTo>
                  <a:pt x="4619" y="172"/>
                  <a:pt x="4619" y="172"/>
                  <a:pt x="4619" y="172"/>
                </a:cubicBezTo>
                <a:cubicBezTo>
                  <a:pt x="4684" y="172"/>
                  <a:pt x="4684" y="172"/>
                  <a:pt x="4684" y="172"/>
                </a:cubicBezTo>
                <a:cubicBezTo>
                  <a:pt x="4702" y="184"/>
                  <a:pt x="4767" y="202"/>
                  <a:pt x="4767" y="202"/>
                </a:cubicBezTo>
                <a:cubicBezTo>
                  <a:pt x="4767" y="202"/>
                  <a:pt x="4785" y="190"/>
                  <a:pt x="4791" y="202"/>
                </a:cubicBezTo>
                <a:cubicBezTo>
                  <a:pt x="4797" y="220"/>
                  <a:pt x="4802" y="237"/>
                  <a:pt x="4802" y="237"/>
                </a:cubicBezTo>
                <a:cubicBezTo>
                  <a:pt x="4802" y="237"/>
                  <a:pt x="4761" y="243"/>
                  <a:pt x="4749" y="231"/>
                </a:cubicBezTo>
                <a:cubicBezTo>
                  <a:pt x="4737" y="220"/>
                  <a:pt x="4725" y="208"/>
                  <a:pt x="4708" y="208"/>
                </a:cubicBezTo>
                <a:cubicBezTo>
                  <a:pt x="4648" y="208"/>
                  <a:pt x="4648" y="208"/>
                  <a:pt x="4648" y="208"/>
                </a:cubicBezTo>
                <a:cubicBezTo>
                  <a:pt x="4648" y="208"/>
                  <a:pt x="4613" y="202"/>
                  <a:pt x="4601" y="190"/>
                </a:cubicBezTo>
                <a:cubicBezTo>
                  <a:pt x="4595" y="184"/>
                  <a:pt x="4589" y="160"/>
                  <a:pt x="4571" y="160"/>
                </a:cubicBezTo>
                <a:cubicBezTo>
                  <a:pt x="4559" y="166"/>
                  <a:pt x="4530" y="166"/>
                  <a:pt x="4530" y="166"/>
                </a:cubicBezTo>
                <a:cubicBezTo>
                  <a:pt x="4494" y="148"/>
                  <a:pt x="4494" y="148"/>
                  <a:pt x="4494" y="148"/>
                </a:cubicBezTo>
                <a:cubicBezTo>
                  <a:pt x="4494" y="148"/>
                  <a:pt x="4482" y="142"/>
                  <a:pt x="4470" y="148"/>
                </a:cubicBezTo>
                <a:cubicBezTo>
                  <a:pt x="4441" y="154"/>
                  <a:pt x="4441" y="154"/>
                  <a:pt x="4441" y="154"/>
                </a:cubicBezTo>
                <a:cubicBezTo>
                  <a:pt x="4435" y="178"/>
                  <a:pt x="4435" y="178"/>
                  <a:pt x="4435" y="178"/>
                </a:cubicBezTo>
                <a:cubicBezTo>
                  <a:pt x="4435" y="178"/>
                  <a:pt x="4447" y="208"/>
                  <a:pt x="4435" y="208"/>
                </a:cubicBezTo>
                <a:cubicBezTo>
                  <a:pt x="4393" y="208"/>
                  <a:pt x="4393" y="208"/>
                  <a:pt x="4393" y="208"/>
                </a:cubicBezTo>
                <a:cubicBezTo>
                  <a:pt x="4346" y="196"/>
                  <a:pt x="4346" y="196"/>
                  <a:pt x="4346" y="196"/>
                </a:cubicBezTo>
                <a:cubicBezTo>
                  <a:pt x="4322" y="196"/>
                  <a:pt x="4322" y="196"/>
                  <a:pt x="4322" y="196"/>
                </a:cubicBezTo>
                <a:cubicBezTo>
                  <a:pt x="4293" y="220"/>
                  <a:pt x="4293" y="220"/>
                  <a:pt x="4293" y="220"/>
                </a:cubicBezTo>
                <a:cubicBezTo>
                  <a:pt x="4293" y="220"/>
                  <a:pt x="4281" y="231"/>
                  <a:pt x="4269" y="231"/>
                </a:cubicBezTo>
                <a:cubicBezTo>
                  <a:pt x="4239" y="231"/>
                  <a:pt x="4239" y="231"/>
                  <a:pt x="4239" y="231"/>
                </a:cubicBezTo>
                <a:cubicBezTo>
                  <a:pt x="4210" y="231"/>
                  <a:pt x="4210" y="231"/>
                  <a:pt x="4210" y="231"/>
                </a:cubicBezTo>
                <a:cubicBezTo>
                  <a:pt x="4204" y="255"/>
                  <a:pt x="4204" y="255"/>
                  <a:pt x="4204" y="255"/>
                </a:cubicBezTo>
                <a:cubicBezTo>
                  <a:pt x="4144" y="249"/>
                  <a:pt x="4144" y="249"/>
                  <a:pt x="4144" y="249"/>
                </a:cubicBezTo>
                <a:cubicBezTo>
                  <a:pt x="4144" y="273"/>
                  <a:pt x="4144" y="273"/>
                  <a:pt x="4144" y="273"/>
                </a:cubicBezTo>
                <a:cubicBezTo>
                  <a:pt x="4180" y="279"/>
                  <a:pt x="4180" y="279"/>
                  <a:pt x="4180" y="279"/>
                </a:cubicBezTo>
                <a:cubicBezTo>
                  <a:pt x="4198" y="285"/>
                  <a:pt x="4198" y="285"/>
                  <a:pt x="4198" y="285"/>
                </a:cubicBezTo>
                <a:cubicBezTo>
                  <a:pt x="4198" y="320"/>
                  <a:pt x="4198" y="320"/>
                  <a:pt x="4198" y="320"/>
                </a:cubicBezTo>
                <a:cubicBezTo>
                  <a:pt x="4245" y="332"/>
                  <a:pt x="4245" y="332"/>
                  <a:pt x="4245" y="332"/>
                </a:cubicBezTo>
                <a:cubicBezTo>
                  <a:pt x="4245" y="332"/>
                  <a:pt x="4257" y="362"/>
                  <a:pt x="4269" y="362"/>
                </a:cubicBezTo>
                <a:cubicBezTo>
                  <a:pt x="4281" y="362"/>
                  <a:pt x="4316" y="362"/>
                  <a:pt x="4316" y="362"/>
                </a:cubicBezTo>
                <a:cubicBezTo>
                  <a:pt x="4316" y="362"/>
                  <a:pt x="4340" y="374"/>
                  <a:pt x="4358" y="379"/>
                </a:cubicBezTo>
                <a:cubicBezTo>
                  <a:pt x="4381" y="386"/>
                  <a:pt x="4411" y="386"/>
                  <a:pt x="4411" y="386"/>
                </a:cubicBezTo>
                <a:cubicBezTo>
                  <a:pt x="4435" y="350"/>
                  <a:pt x="4435" y="350"/>
                  <a:pt x="4435" y="350"/>
                </a:cubicBezTo>
                <a:cubicBezTo>
                  <a:pt x="4453" y="332"/>
                  <a:pt x="4453" y="332"/>
                  <a:pt x="4453" y="332"/>
                </a:cubicBezTo>
                <a:cubicBezTo>
                  <a:pt x="4512" y="326"/>
                  <a:pt x="4512" y="326"/>
                  <a:pt x="4512" y="326"/>
                </a:cubicBezTo>
                <a:cubicBezTo>
                  <a:pt x="4476" y="350"/>
                  <a:pt x="4476" y="350"/>
                  <a:pt x="4476" y="350"/>
                </a:cubicBezTo>
                <a:cubicBezTo>
                  <a:pt x="4447" y="386"/>
                  <a:pt x="4447" y="386"/>
                  <a:pt x="4447" y="386"/>
                </a:cubicBezTo>
                <a:cubicBezTo>
                  <a:pt x="4453" y="415"/>
                  <a:pt x="4453" y="415"/>
                  <a:pt x="4453" y="415"/>
                </a:cubicBezTo>
                <a:cubicBezTo>
                  <a:pt x="4536" y="415"/>
                  <a:pt x="4536" y="415"/>
                  <a:pt x="4536" y="415"/>
                </a:cubicBezTo>
                <a:cubicBezTo>
                  <a:pt x="4536" y="415"/>
                  <a:pt x="4601" y="433"/>
                  <a:pt x="4607" y="415"/>
                </a:cubicBezTo>
                <a:cubicBezTo>
                  <a:pt x="4613" y="397"/>
                  <a:pt x="4631" y="379"/>
                  <a:pt x="4631" y="379"/>
                </a:cubicBezTo>
                <a:cubicBezTo>
                  <a:pt x="4684" y="386"/>
                  <a:pt x="4684" y="386"/>
                  <a:pt x="4684" y="386"/>
                </a:cubicBezTo>
                <a:cubicBezTo>
                  <a:pt x="4755" y="386"/>
                  <a:pt x="4755" y="386"/>
                  <a:pt x="4755" y="386"/>
                </a:cubicBezTo>
                <a:cubicBezTo>
                  <a:pt x="4802" y="356"/>
                  <a:pt x="4802" y="356"/>
                  <a:pt x="4802" y="356"/>
                </a:cubicBezTo>
                <a:cubicBezTo>
                  <a:pt x="4826" y="332"/>
                  <a:pt x="4826" y="332"/>
                  <a:pt x="4826" y="332"/>
                </a:cubicBezTo>
                <a:cubicBezTo>
                  <a:pt x="4832" y="314"/>
                  <a:pt x="4832" y="314"/>
                  <a:pt x="4832" y="314"/>
                </a:cubicBezTo>
                <a:cubicBezTo>
                  <a:pt x="4832" y="314"/>
                  <a:pt x="4856" y="314"/>
                  <a:pt x="4874" y="314"/>
                </a:cubicBezTo>
                <a:cubicBezTo>
                  <a:pt x="4886" y="308"/>
                  <a:pt x="4921" y="291"/>
                  <a:pt x="4921" y="291"/>
                </a:cubicBezTo>
                <a:cubicBezTo>
                  <a:pt x="4969" y="297"/>
                  <a:pt x="4969" y="297"/>
                  <a:pt x="4969" y="297"/>
                </a:cubicBezTo>
                <a:cubicBezTo>
                  <a:pt x="4939" y="302"/>
                  <a:pt x="4939" y="302"/>
                  <a:pt x="4939" y="302"/>
                </a:cubicBezTo>
                <a:cubicBezTo>
                  <a:pt x="4891" y="326"/>
                  <a:pt x="4891" y="326"/>
                  <a:pt x="4891" y="326"/>
                </a:cubicBezTo>
                <a:cubicBezTo>
                  <a:pt x="4868" y="338"/>
                  <a:pt x="4844" y="356"/>
                  <a:pt x="4844" y="356"/>
                </a:cubicBezTo>
                <a:cubicBezTo>
                  <a:pt x="4909" y="350"/>
                  <a:pt x="4909" y="350"/>
                  <a:pt x="4909" y="350"/>
                </a:cubicBezTo>
                <a:cubicBezTo>
                  <a:pt x="4939" y="356"/>
                  <a:pt x="4939" y="356"/>
                  <a:pt x="4939" y="356"/>
                </a:cubicBezTo>
                <a:cubicBezTo>
                  <a:pt x="4963" y="362"/>
                  <a:pt x="4963" y="362"/>
                  <a:pt x="4963" y="362"/>
                </a:cubicBezTo>
                <a:cubicBezTo>
                  <a:pt x="4945" y="386"/>
                  <a:pt x="4945" y="386"/>
                  <a:pt x="4945" y="386"/>
                </a:cubicBezTo>
                <a:cubicBezTo>
                  <a:pt x="4880" y="386"/>
                  <a:pt x="4880" y="386"/>
                  <a:pt x="4880" y="386"/>
                </a:cubicBezTo>
                <a:cubicBezTo>
                  <a:pt x="4832" y="386"/>
                  <a:pt x="4832" y="386"/>
                  <a:pt x="4832" y="386"/>
                </a:cubicBezTo>
                <a:cubicBezTo>
                  <a:pt x="4802" y="397"/>
                  <a:pt x="4802" y="397"/>
                  <a:pt x="4802" y="397"/>
                </a:cubicBezTo>
                <a:cubicBezTo>
                  <a:pt x="4773" y="403"/>
                  <a:pt x="4773" y="403"/>
                  <a:pt x="4773" y="403"/>
                </a:cubicBezTo>
                <a:cubicBezTo>
                  <a:pt x="4749" y="415"/>
                  <a:pt x="4708" y="415"/>
                  <a:pt x="4708" y="415"/>
                </a:cubicBezTo>
                <a:cubicBezTo>
                  <a:pt x="4672" y="415"/>
                  <a:pt x="4672" y="415"/>
                  <a:pt x="4672" y="415"/>
                </a:cubicBezTo>
                <a:cubicBezTo>
                  <a:pt x="4636" y="421"/>
                  <a:pt x="4636" y="421"/>
                  <a:pt x="4636" y="421"/>
                </a:cubicBezTo>
                <a:cubicBezTo>
                  <a:pt x="4636" y="451"/>
                  <a:pt x="4636" y="451"/>
                  <a:pt x="4636" y="451"/>
                </a:cubicBezTo>
                <a:cubicBezTo>
                  <a:pt x="4672" y="457"/>
                  <a:pt x="4672" y="457"/>
                  <a:pt x="4672" y="457"/>
                </a:cubicBezTo>
                <a:cubicBezTo>
                  <a:pt x="4702" y="474"/>
                  <a:pt x="4702" y="474"/>
                  <a:pt x="4702" y="474"/>
                </a:cubicBezTo>
                <a:cubicBezTo>
                  <a:pt x="4714" y="504"/>
                  <a:pt x="4714" y="504"/>
                  <a:pt x="4714" y="504"/>
                </a:cubicBezTo>
                <a:cubicBezTo>
                  <a:pt x="4791" y="516"/>
                  <a:pt x="4791" y="516"/>
                  <a:pt x="4791" y="516"/>
                </a:cubicBezTo>
                <a:cubicBezTo>
                  <a:pt x="4755" y="522"/>
                  <a:pt x="4755" y="522"/>
                  <a:pt x="4755" y="522"/>
                </a:cubicBezTo>
                <a:cubicBezTo>
                  <a:pt x="4714" y="516"/>
                  <a:pt x="4714" y="516"/>
                  <a:pt x="4714" y="516"/>
                </a:cubicBezTo>
                <a:cubicBezTo>
                  <a:pt x="4714" y="516"/>
                  <a:pt x="4672" y="492"/>
                  <a:pt x="4654" y="486"/>
                </a:cubicBezTo>
                <a:cubicBezTo>
                  <a:pt x="4642" y="480"/>
                  <a:pt x="4595" y="445"/>
                  <a:pt x="4583" y="445"/>
                </a:cubicBezTo>
                <a:cubicBezTo>
                  <a:pt x="4571" y="445"/>
                  <a:pt x="4524" y="439"/>
                  <a:pt x="4524" y="439"/>
                </a:cubicBezTo>
                <a:cubicBezTo>
                  <a:pt x="4441" y="433"/>
                  <a:pt x="4441" y="433"/>
                  <a:pt x="4441" y="433"/>
                </a:cubicBezTo>
                <a:cubicBezTo>
                  <a:pt x="4435" y="463"/>
                  <a:pt x="4435" y="463"/>
                  <a:pt x="4435" y="463"/>
                </a:cubicBezTo>
                <a:cubicBezTo>
                  <a:pt x="4465" y="492"/>
                  <a:pt x="4465" y="492"/>
                  <a:pt x="4465" y="492"/>
                </a:cubicBezTo>
                <a:cubicBezTo>
                  <a:pt x="4506" y="522"/>
                  <a:pt x="4506" y="522"/>
                  <a:pt x="4506" y="522"/>
                </a:cubicBezTo>
                <a:cubicBezTo>
                  <a:pt x="4583" y="569"/>
                  <a:pt x="4583" y="569"/>
                  <a:pt x="4583" y="569"/>
                </a:cubicBezTo>
                <a:cubicBezTo>
                  <a:pt x="4631" y="587"/>
                  <a:pt x="4631" y="587"/>
                  <a:pt x="4631" y="587"/>
                </a:cubicBezTo>
                <a:cubicBezTo>
                  <a:pt x="4708" y="593"/>
                  <a:pt x="4708" y="593"/>
                  <a:pt x="4708" y="593"/>
                </a:cubicBezTo>
                <a:cubicBezTo>
                  <a:pt x="4708" y="593"/>
                  <a:pt x="4702" y="617"/>
                  <a:pt x="4690" y="617"/>
                </a:cubicBezTo>
                <a:cubicBezTo>
                  <a:pt x="4678" y="617"/>
                  <a:pt x="4660" y="611"/>
                  <a:pt x="4660" y="629"/>
                </a:cubicBezTo>
                <a:cubicBezTo>
                  <a:pt x="4660" y="658"/>
                  <a:pt x="4660" y="658"/>
                  <a:pt x="4660" y="658"/>
                </a:cubicBezTo>
                <a:cubicBezTo>
                  <a:pt x="4589" y="611"/>
                  <a:pt x="4589" y="611"/>
                  <a:pt x="4589" y="611"/>
                </a:cubicBezTo>
                <a:cubicBezTo>
                  <a:pt x="4542" y="605"/>
                  <a:pt x="4542" y="605"/>
                  <a:pt x="4542" y="605"/>
                </a:cubicBezTo>
                <a:cubicBezTo>
                  <a:pt x="4482" y="611"/>
                  <a:pt x="4482" y="611"/>
                  <a:pt x="4482" y="611"/>
                </a:cubicBezTo>
                <a:cubicBezTo>
                  <a:pt x="4435" y="617"/>
                  <a:pt x="4435" y="617"/>
                  <a:pt x="4435" y="617"/>
                </a:cubicBezTo>
                <a:cubicBezTo>
                  <a:pt x="4393" y="640"/>
                  <a:pt x="4393" y="640"/>
                  <a:pt x="4393" y="640"/>
                </a:cubicBezTo>
                <a:cubicBezTo>
                  <a:pt x="4393" y="670"/>
                  <a:pt x="4393" y="670"/>
                  <a:pt x="4393" y="670"/>
                </a:cubicBezTo>
                <a:cubicBezTo>
                  <a:pt x="4399" y="694"/>
                  <a:pt x="4399" y="694"/>
                  <a:pt x="4399" y="694"/>
                </a:cubicBezTo>
                <a:cubicBezTo>
                  <a:pt x="4441" y="700"/>
                  <a:pt x="4441" y="700"/>
                  <a:pt x="4441" y="700"/>
                </a:cubicBezTo>
                <a:cubicBezTo>
                  <a:pt x="4500" y="700"/>
                  <a:pt x="4500" y="700"/>
                  <a:pt x="4500" y="700"/>
                </a:cubicBezTo>
                <a:cubicBezTo>
                  <a:pt x="4554" y="694"/>
                  <a:pt x="4554" y="694"/>
                  <a:pt x="4554" y="694"/>
                </a:cubicBezTo>
                <a:cubicBezTo>
                  <a:pt x="4506" y="723"/>
                  <a:pt x="4506" y="723"/>
                  <a:pt x="4506" y="723"/>
                </a:cubicBezTo>
                <a:cubicBezTo>
                  <a:pt x="4518" y="753"/>
                  <a:pt x="4518" y="753"/>
                  <a:pt x="4518" y="753"/>
                </a:cubicBezTo>
                <a:cubicBezTo>
                  <a:pt x="4565" y="759"/>
                  <a:pt x="4565" y="759"/>
                  <a:pt x="4565" y="759"/>
                </a:cubicBezTo>
                <a:cubicBezTo>
                  <a:pt x="4565" y="759"/>
                  <a:pt x="4577" y="753"/>
                  <a:pt x="4595" y="747"/>
                </a:cubicBezTo>
                <a:cubicBezTo>
                  <a:pt x="4607" y="741"/>
                  <a:pt x="4654" y="711"/>
                  <a:pt x="4654" y="711"/>
                </a:cubicBezTo>
                <a:cubicBezTo>
                  <a:pt x="4636" y="747"/>
                  <a:pt x="4636" y="747"/>
                  <a:pt x="4636" y="747"/>
                </a:cubicBezTo>
                <a:cubicBezTo>
                  <a:pt x="4589" y="777"/>
                  <a:pt x="4589" y="777"/>
                  <a:pt x="4589" y="777"/>
                </a:cubicBezTo>
                <a:cubicBezTo>
                  <a:pt x="4542" y="783"/>
                  <a:pt x="4542" y="783"/>
                  <a:pt x="4542" y="783"/>
                </a:cubicBezTo>
                <a:cubicBezTo>
                  <a:pt x="4459" y="753"/>
                  <a:pt x="4459" y="753"/>
                  <a:pt x="4459" y="753"/>
                </a:cubicBezTo>
                <a:cubicBezTo>
                  <a:pt x="4459" y="753"/>
                  <a:pt x="4423" y="723"/>
                  <a:pt x="4399" y="723"/>
                </a:cubicBezTo>
                <a:cubicBezTo>
                  <a:pt x="4376" y="723"/>
                  <a:pt x="4334" y="729"/>
                  <a:pt x="4334" y="729"/>
                </a:cubicBezTo>
                <a:cubicBezTo>
                  <a:pt x="4346" y="759"/>
                  <a:pt x="4346" y="759"/>
                  <a:pt x="4346" y="759"/>
                </a:cubicBezTo>
                <a:cubicBezTo>
                  <a:pt x="4346" y="759"/>
                  <a:pt x="4370" y="806"/>
                  <a:pt x="4358" y="806"/>
                </a:cubicBezTo>
                <a:cubicBezTo>
                  <a:pt x="4346" y="806"/>
                  <a:pt x="4304" y="812"/>
                  <a:pt x="4304" y="812"/>
                </a:cubicBezTo>
                <a:lnTo>
                  <a:pt x="4281" y="848"/>
                </a:lnTo>
                <a:close/>
                <a:moveTo>
                  <a:pt x="4304" y="658"/>
                </a:moveTo>
                <a:lnTo>
                  <a:pt x="4304" y="658"/>
                </a:lnTo>
                <a:cubicBezTo>
                  <a:pt x="4334" y="658"/>
                  <a:pt x="4334" y="658"/>
                  <a:pt x="4334" y="658"/>
                </a:cubicBezTo>
                <a:cubicBezTo>
                  <a:pt x="4346" y="658"/>
                  <a:pt x="4340" y="634"/>
                  <a:pt x="4340" y="634"/>
                </a:cubicBezTo>
                <a:cubicBezTo>
                  <a:pt x="4340" y="599"/>
                  <a:pt x="4340" y="599"/>
                  <a:pt x="4340" y="599"/>
                </a:cubicBezTo>
                <a:cubicBezTo>
                  <a:pt x="4388" y="617"/>
                  <a:pt x="4388" y="617"/>
                  <a:pt x="4388" y="617"/>
                </a:cubicBezTo>
                <a:cubicBezTo>
                  <a:pt x="4388" y="617"/>
                  <a:pt x="4399" y="605"/>
                  <a:pt x="4399" y="593"/>
                </a:cubicBezTo>
                <a:cubicBezTo>
                  <a:pt x="4399" y="581"/>
                  <a:pt x="4435" y="593"/>
                  <a:pt x="4453" y="599"/>
                </a:cubicBezTo>
                <a:cubicBezTo>
                  <a:pt x="4465" y="605"/>
                  <a:pt x="4488" y="569"/>
                  <a:pt x="4488" y="569"/>
                </a:cubicBezTo>
                <a:cubicBezTo>
                  <a:pt x="4488" y="528"/>
                  <a:pt x="4488" y="528"/>
                  <a:pt x="4488" y="528"/>
                </a:cubicBezTo>
                <a:cubicBezTo>
                  <a:pt x="4429" y="510"/>
                  <a:pt x="4429" y="510"/>
                  <a:pt x="4429" y="510"/>
                </a:cubicBezTo>
                <a:cubicBezTo>
                  <a:pt x="4429" y="510"/>
                  <a:pt x="4417" y="510"/>
                  <a:pt x="4393" y="498"/>
                </a:cubicBezTo>
                <a:cubicBezTo>
                  <a:pt x="4376" y="474"/>
                  <a:pt x="4376" y="474"/>
                  <a:pt x="4376" y="474"/>
                </a:cubicBezTo>
                <a:cubicBezTo>
                  <a:pt x="4376" y="451"/>
                  <a:pt x="4376" y="451"/>
                  <a:pt x="4376" y="451"/>
                </a:cubicBezTo>
                <a:cubicBezTo>
                  <a:pt x="4340" y="427"/>
                  <a:pt x="4340" y="427"/>
                  <a:pt x="4340" y="427"/>
                </a:cubicBezTo>
                <a:cubicBezTo>
                  <a:pt x="4340" y="427"/>
                  <a:pt x="4328" y="451"/>
                  <a:pt x="4316" y="451"/>
                </a:cubicBezTo>
                <a:cubicBezTo>
                  <a:pt x="4304" y="445"/>
                  <a:pt x="4293" y="433"/>
                  <a:pt x="4293" y="421"/>
                </a:cubicBezTo>
                <a:cubicBezTo>
                  <a:pt x="4293" y="409"/>
                  <a:pt x="4275" y="403"/>
                  <a:pt x="4263" y="397"/>
                </a:cubicBezTo>
                <a:cubicBezTo>
                  <a:pt x="4257" y="391"/>
                  <a:pt x="4233" y="391"/>
                  <a:pt x="4204" y="379"/>
                </a:cubicBezTo>
                <a:cubicBezTo>
                  <a:pt x="4180" y="374"/>
                  <a:pt x="4174" y="350"/>
                  <a:pt x="4174" y="350"/>
                </a:cubicBezTo>
                <a:cubicBezTo>
                  <a:pt x="4144" y="326"/>
                  <a:pt x="4144" y="326"/>
                  <a:pt x="4144" y="326"/>
                </a:cubicBezTo>
                <a:cubicBezTo>
                  <a:pt x="4144" y="326"/>
                  <a:pt x="4109" y="297"/>
                  <a:pt x="4097" y="291"/>
                </a:cubicBezTo>
                <a:cubicBezTo>
                  <a:pt x="4085" y="291"/>
                  <a:pt x="4067" y="291"/>
                  <a:pt x="4067" y="291"/>
                </a:cubicBezTo>
                <a:cubicBezTo>
                  <a:pt x="4067" y="291"/>
                  <a:pt x="4008" y="297"/>
                  <a:pt x="4008" y="314"/>
                </a:cubicBezTo>
                <a:cubicBezTo>
                  <a:pt x="4049" y="314"/>
                  <a:pt x="4049" y="314"/>
                  <a:pt x="4049" y="314"/>
                </a:cubicBezTo>
                <a:cubicBezTo>
                  <a:pt x="4067" y="314"/>
                  <a:pt x="4061" y="320"/>
                  <a:pt x="4067" y="338"/>
                </a:cubicBezTo>
                <a:cubicBezTo>
                  <a:pt x="4067" y="350"/>
                  <a:pt x="4032" y="344"/>
                  <a:pt x="4032" y="344"/>
                </a:cubicBezTo>
                <a:cubicBezTo>
                  <a:pt x="3978" y="344"/>
                  <a:pt x="3978" y="344"/>
                  <a:pt x="3978" y="344"/>
                </a:cubicBezTo>
                <a:cubicBezTo>
                  <a:pt x="3955" y="350"/>
                  <a:pt x="3955" y="350"/>
                  <a:pt x="3955" y="350"/>
                </a:cubicBezTo>
                <a:cubicBezTo>
                  <a:pt x="3955" y="350"/>
                  <a:pt x="3978" y="368"/>
                  <a:pt x="3990" y="374"/>
                </a:cubicBezTo>
                <a:cubicBezTo>
                  <a:pt x="4008" y="379"/>
                  <a:pt x="3996" y="403"/>
                  <a:pt x="3996" y="403"/>
                </a:cubicBezTo>
                <a:cubicBezTo>
                  <a:pt x="3949" y="397"/>
                  <a:pt x="3949" y="397"/>
                  <a:pt x="3949" y="397"/>
                </a:cubicBezTo>
                <a:cubicBezTo>
                  <a:pt x="3919" y="403"/>
                  <a:pt x="3919" y="403"/>
                  <a:pt x="3919" y="403"/>
                </a:cubicBezTo>
                <a:cubicBezTo>
                  <a:pt x="3925" y="439"/>
                  <a:pt x="3925" y="439"/>
                  <a:pt x="3925" y="439"/>
                </a:cubicBezTo>
                <a:cubicBezTo>
                  <a:pt x="3895" y="457"/>
                  <a:pt x="3895" y="457"/>
                  <a:pt x="3895" y="457"/>
                </a:cubicBezTo>
                <a:cubicBezTo>
                  <a:pt x="3895" y="492"/>
                  <a:pt x="3895" y="492"/>
                  <a:pt x="3895" y="492"/>
                </a:cubicBezTo>
                <a:cubicBezTo>
                  <a:pt x="3937" y="492"/>
                  <a:pt x="3937" y="492"/>
                  <a:pt x="3937" y="492"/>
                </a:cubicBezTo>
                <a:cubicBezTo>
                  <a:pt x="3937" y="534"/>
                  <a:pt x="3937" y="534"/>
                  <a:pt x="3937" y="534"/>
                </a:cubicBezTo>
                <a:cubicBezTo>
                  <a:pt x="3978" y="557"/>
                  <a:pt x="3978" y="557"/>
                  <a:pt x="3978" y="557"/>
                </a:cubicBezTo>
                <a:cubicBezTo>
                  <a:pt x="4020" y="552"/>
                  <a:pt x="4020" y="552"/>
                  <a:pt x="4020" y="552"/>
                </a:cubicBezTo>
                <a:cubicBezTo>
                  <a:pt x="4061" y="540"/>
                  <a:pt x="4061" y="540"/>
                  <a:pt x="4061" y="540"/>
                </a:cubicBezTo>
                <a:cubicBezTo>
                  <a:pt x="4115" y="534"/>
                  <a:pt x="4115" y="534"/>
                  <a:pt x="4115" y="534"/>
                </a:cubicBezTo>
                <a:cubicBezTo>
                  <a:pt x="4138" y="563"/>
                  <a:pt x="4138" y="563"/>
                  <a:pt x="4138" y="563"/>
                </a:cubicBezTo>
                <a:cubicBezTo>
                  <a:pt x="4138" y="563"/>
                  <a:pt x="4103" y="575"/>
                  <a:pt x="4091" y="575"/>
                </a:cubicBezTo>
                <a:cubicBezTo>
                  <a:pt x="4044" y="575"/>
                  <a:pt x="4044" y="575"/>
                  <a:pt x="4044" y="575"/>
                </a:cubicBezTo>
                <a:cubicBezTo>
                  <a:pt x="4008" y="593"/>
                  <a:pt x="4008" y="593"/>
                  <a:pt x="4008" y="593"/>
                </a:cubicBezTo>
                <a:cubicBezTo>
                  <a:pt x="4056" y="623"/>
                  <a:pt x="4056" y="623"/>
                  <a:pt x="4056" y="623"/>
                </a:cubicBezTo>
                <a:cubicBezTo>
                  <a:pt x="4085" y="658"/>
                  <a:pt x="4085" y="658"/>
                  <a:pt x="4085" y="658"/>
                </a:cubicBezTo>
                <a:cubicBezTo>
                  <a:pt x="4168" y="676"/>
                  <a:pt x="4168" y="676"/>
                  <a:pt x="4168" y="676"/>
                </a:cubicBezTo>
                <a:cubicBezTo>
                  <a:pt x="4227" y="670"/>
                  <a:pt x="4227" y="670"/>
                  <a:pt x="4227" y="670"/>
                </a:cubicBezTo>
                <a:cubicBezTo>
                  <a:pt x="4287" y="682"/>
                  <a:pt x="4287" y="682"/>
                  <a:pt x="4287" y="682"/>
                </a:cubicBezTo>
                <a:lnTo>
                  <a:pt x="4304" y="658"/>
                </a:lnTo>
                <a:close/>
                <a:moveTo>
                  <a:pt x="4156" y="759"/>
                </a:moveTo>
                <a:lnTo>
                  <a:pt x="4156" y="759"/>
                </a:lnTo>
                <a:cubicBezTo>
                  <a:pt x="4133" y="800"/>
                  <a:pt x="4133" y="800"/>
                  <a:pt x="4133" y="800"/>
                </a:cubicBezTo>
                <a:cubicBezTo>
                  <a:pt x="4215" y="806"/>
                  <a:pt x="4215" y="806"/>
                  <a:pt x="4215" y="806"/>
                </a:cubicBezTo>
                <a:cubicBezTo>
                  <a:pt x="4263" y="789"/>
                  <a:pt x="4263" y="789"/>
                  <a:pt x="4263" y="789"/>
                </a:cubicBezTo>
                <a:cubicBezTo>
                  <a:pt x="4263" y="789"/>
                  <a:pt x="4233" y="753"/>
                  <a:pt x="4222" y="747"/>
                </a:cubicBezTo>
                <a:lnTo>
                  <a:pt x="4156" y="759"/>
                </a:lnTo>
                <a:close/>
                <a:moveTo>
                  <a:pt x="4204" y="1103"/>
                </a:moveTo>
                <a:lnTo>
                  <a:pt x="4204" y="1103"/>
                </a:lnTo>
                <a:cubicBezTo>
                  <a:pt x="4281" y="1097"/>
                  <a:pt x="4281" y="1097"/>
                  <a:pt x="4281" y="1097"/>
                </a:cubicBezTo>
                <a:cubicBezTo>
                  <a:pt x="4316" y="1073"/>
                  <a:pt x="4316" y="1073"/>
                  <a:pt x="4316" y="1073"/>
                </a:cubicBezTo>
                <a:cubicBezTo>
                  <a:pt x="4316" y="1073"/>
                  <a:pt x="4352" y="1103"/>
                  <a:pt x="4370" y="1109"/>
                </a:cubicBezTo>
                <a:cubicBezTo>
                  <a:pt x="4381" y="1121"/>
                  <a:pt x="4453" y="1115"/>
                  <a:pt x="4453" y="1115"/>
                </a:cubicBezTo>
                <a:cubicBezTo>
                  <a:pt x="4547" y="1115"/>
                  <a:pt x="4547" y="1115"/>
                  <a:pt x="4547" y="1115"/>
                </a:cubicBezTo>
                <a:cubicBezTo>
                  <a:pt x="4589" y="1103"/>
                  <a:pt x="4589" y="1103"/>
                  <a:pt x="4589" y="1103"/>
                </a:cubicBezTo>
                <a:cubicBezTo>
                  <a:pt x="4607" y="1085"/>
                  <a:pt x="4607" y="1085"/>
                  <a:pt x="4607" y="1085"/>
                </a:cubicBezTo>
                <a:cubicBezTo>
                  <a:pt x="4636" y="1109"/>
                  <a:pt x="4636" y="1109"/>
                  <a:pt x="4636" y="1109"/>
                </a:cubicBezTo>
                <a:cubicBezTo>
                  <a:pt x="4684" y="1103"/>
                  <a:pt x="4684" y="1103"/>
                  <a:pt x="4684" y="1103"/>
                </a:cubicBezTo>
                <a:cubicBezTo>
                  <a:pt x="4684" y="1103"/>
                  <a:pt x="4755" y="1097"/>
                  <a:pt x="4767" y="1097"/>
                </a:cubicBezTo>
                <a:cubicBezTo>
                  <a:pt x="4785" y="1097"/>
                  <a:pt x="4773" y="1073"/>
                  <a:pt x="4773" y="1061"/>
                </a:cubicBezTo>
                <a:cubicBezTo>
                  <a:pt x="4773" y="1050"/>
                  <a:pt x="4802" y="1044"/>
                  <a:pt x="4802" y="1044"/>
                </a:cubicBezTo>
                <a:cubicBezTo>
                  <a:pt x="4797" y="996"/>
                  <a:pt x="4797" y="996"/>
                  <a:pt x="4797" y="996"/>
                </a:cubicBezTo>
                <a:cubicBezTo>
                  <a:pt x="4725" y="978"/>
                  <a:pt x="4725" y="978"/>
                  <a:pt x="4725" y="978"/>
                </a:cubicBezTo>
                <a:cubicBezTo>
                  <a:pt x="4642" y="961"/>
                  <a:pt x="4642" y="961"/>
                  <a:pt x="4642" y="961"/>
                </a:cubicBezTo>
                <a:cubicBezTo>
                  <a:pt x="4583" y="978"/>
                  <a:pt x="4583" y="978"/>
                  <a:pt x="4583" y="978"/>
                </a:cubicBezTo>
                <a:cubicBezTo>
                  <a:pt x="4494" y="1002"/>
                  <a:pt x="4494" y="1002"/>
                  <a:pt x="4494" y="1002"/>
                </a:cubicBezTo>
                <a:cubicBezTo>
                  <a:pt x="4435" y="1008"/>
                  <a:pt x="4435" y="1008"/>
                  <a:pt x="4435" y="1008"/>
                </a:cubicBezTo>
                <a:cubicBezTo>
                  <a:pt x="4358" y="990"/>
                  <a:pt x="4358" y="990"/>
                  <a:pt x="4358" y="990"/>
                </a:cubicBezTo>
                <a:cubicBezTo>
                  <a:pt x="4293" y="996"/>
                  <a:pt x="4293" y="996"/>
                  <a:pt x="4293" y="996"/>
                </a:cubicBezTo>
                <a:cubicBezTo>
                  <a:pt x="4239" y="955"/>
                  <a:pt x="4239" y="955"/>
                  <a:pt x="4239" y="955"/>
                </a:cubicBezTo>
                <a:cubicBezTo>
                  <a:pt x="4233" y="907"/>
                  <a:pt x="4233" y="907"/>
                  <a:pt x="4233" y="907"/>
                </a:cubicBezTo>
                <a:cubicBezTo>
                  <a:pt x="4210" y="872"/>
                  <a:pt x="4210" y="872"/>
                  <a:pt x="4210" y="872"/>
                </a:cubicBezTo>
                <a:cubicBezTo>
                  <a:pt x="4138" y="872"/>
                  <a:pt x="4138" y="872"/>
                  <a:pt x="4138" y="872"/>
                </a:cubicBezTo>
                <a:cubicBezTo>
                  <a:pt x="4091" y="877"/>
                  <a:pt x="4091" y="877"/>
                  <a:pt x="4091" y="877"/>
                </a:cubicBezTo>
                <a:cubicBezTo>
                  <a:pt x="4091" y="877"/>
                  <a:pt x="4109" y="925"/>
                  <a:pt x="4109" y="937"/>
                </a:cubicBezTo>
                <a:cubicBezTo>
                  <a:pt x="4115" y="949"/>
                  <a:pt x="4144" y="990"/>
                  <a:pt x="4144" y="990"/>
                </a:cubicBezTo>
                <a:cubicBezTo>
                  <a:pt x="4115" y="1032"/>
                  <a:pt x="4115" y="1032"/>
                  <a:pt x="4115" y="1032"/>
                </a:cubicBezTo>
                <a:cubicBezTo>
                  <a:pt x="4150" y="1067"/>
                  <a:pt x="4150" y="1067"/>
                  <a:pt x="4150" y="1067"/>
                </a:cubicBezTo>
                <a:lnTo>
                  <a:pt x="4204" y="1103"/>
                </a:lnTo>
                <a:close/>
                <a:moveTo>
                  <a:pt x="3806" y="1115"/>
                </a:moveTo>
                <a:lnTo>
                  <a:pt x="3806" y="1115"/>
                </a:lnTo>
                <a:cubicBezTo>
                  <a:pt x="3848" y="1115"/>
                  <a:pt x="3848" y="1115"/>
                  <a:pt x="3848" y="1115"/>
                </a:cubicBezTo>
                <a:cubicBezTo>
                  <a:pt x="3830" y="1091"/>
                  <a:pt x="3830" y="1091"/>
                  <a:pt x="3830" y="1091"/>
                </a:cubicBezTo>
                <a:lnTo>
                  <a:pt x="3806" y="1115"/>
                </a:lnTo>
                <a:close/>
                <a:moveTo>
                  <a:pt x="3895" y="1044"/>
                </a:moveTo>
                <a:lnTo>
                  <a:pt x="3895" y="1044"/>
                </a:lnTo>
                <a:cubicBezTo>
                  <a:pt x="3937" y="1079"/>
                  <a:pt x="3937" y="1079"/>
                  <a:pt x="3937" y="1079"/>
                </a:cubicBezTo>
                <a:cubicBezTo>
                  <a:pt x="3978" y="1079"/>
                  <a:pt x="3978" y="1079"/>
                  <a:pt x="3978" y="1079"/>
                </a:cubicBezTo>
                <a:cubicBezTo>
                  <a:pt x="4020" y="1097"/>
                  <a:pt x="4020" y="1097"/>
                  <a:pt x="4020" y="1097"/>
                </a:cubicBezTo>
                <a:cubicBezTo>
                  <a:pt x="4049" y="1085"/>
                  <a:pt x="4049" y="1085"/>
                  <a:pt x="4049" y="1085"/>
                </a:cubicBezTo>
                <a:cubicBezTo>
                  <a:pt x="4061" y="1038"/>
                  <a:pt x="4061" y="1038"/>
                  <a:pt x="4061" y="1038"/>
                </a:cubicBezTo>
                <a:cubicBezTo>
                  <a:pt x="4026" y="1020"/>
                  <a:pt x="4026" y="1020"/>
                  <a:pt x="4026" y="1020"/>
                </a:cubicBezTo>
                <a:cubicBezTo>
                  <a:pt x="4002" y="984"/>
                  <a:pt x="4002" y="984"/>
                  <a:pt x="4002" y="984"/>
                </a:cubicBezTo>
                <a:cubicBezTo>
                  <a:pt x="3961" y="990"/>
                  <a:pt x="3961" y="990"/>
                  <a:pt x="3961" y="990"/>
                </a:cubicBezTo>
                <a:cubicBezTo>
                  <a:pt x="3907" y="1014"/>
                  <a:pt x="3907" y="1014"/>
                  <a:pt x="3907" y="1014"/>
                </a:cubicBezTo>
                <a:lnTo>
                  <a:pt x="3895" y="1044"/>
                </a:lnTo>
                <a:close/>
                <a:moveTo>
                  <a:pt x="4032" y="919"/>
                </a:moveTo>
                <a:lnTo>
                  <a:pt x="4032" y="919"/>
                </a:lnTo>
                <a:cubicBezTo>
                  <a:pt x="4067" y="889"/>
                  <a:pt x="4067" y="889"/>
                  <a:pt x="4067" y="889"/>
                </a:cubicBezTo>
                <a:cubicBezTo>
                  <a:pt x="4061" y="866"/>
                  <a:pt x="4061" y="866"/>
                  <a:pt x="4061" y="866"/>
                </a:cubicBezTo>
                <a:cubicBezTo>
                  <a:pt x="4026" y="830"/>
                  <a:pt x="4026" y="830"/>
                  <a:pt x="4026" y="830"/>
                </a:cubicBezTo>
                <a:cubicBezTo>
                  <a:pt x="3967" y="830"/>
                  <a:pt x="3967" y="830"/>
                  <a:pt x="3967" y="830"/>
                </a:cubicBezTo>
                <a:cubicBezTo>
                  <a:pt x="3937" y="818"/>
                  <a:pt x="3937" y="818"/>
                  <a:pt x="3937" y="818"/>
                </a:cubicBezTo>
                <a:cubicBezTo>
                  <a:pt x="3883" y="824"/>
                  <a:pt x="3883" y="824"/>
                  <a:pt x="3883" y="824"/>
                </a:cubicBezTo>
                <a:cubicBezTo>
                  <a:pt x="3878" y="866"/>
                  <a:pt x="3878" y="866"/>
                  <a:pt x="3878" y="866"/>
                </a:cubicBezTo>
                <a:cubicBezTo>
                  <a:pt x="3931" y="889"/>
                  <a:pt x="3931" y="889"/>
                  <a:pt x="3931" y="889"/>
                </a:cubicBezTo>
                <a:cubicBezTo>
                  <a:pt x="3978" y="919"/>
                  <a:pt x="3978" y="919"/>
                  <a:pt x="3978" y="919"/>
                </a:cubicBezTo>
                <a:lnTo>
                  <a:pt x="4032" y="919"/>
                </a:lnTo>
                <a:close/>
                <a:moveTo>
                  <a:pt x="3919" y="783"/>
                </a:moveTo>
                <a:lnTo>
                  <a:pt x="3919" y="783"/>
                </a:lnTo>
                <a:cubicBezTo>
                  <a:pt x="3984" y="783"/>
                  <a:pt x="3984" y="783"/>
                  <a:pt x="3984" y="783"/>
                </a:cubicBezTo>
                <a:cubicBezTo>
                  <a:pt x="4026" y="771"/>
                  <a:pt x="4026" y="771"/>
                  <a:pt x="4026" y="771"/>
                </a:cubicBezTo>
                <a:cubicBezTo>
                  <a:pt x="4067" y="765"/>
                  <a:pt x="4067" y="765"/>
                  <a:pt x="4067" y="765"/>
                </a:cubicBezTo>
                <a:cubicBezTo>
                  <a:pt x="4067" y="735"/>
                  <a:pt x="4067" y="735"/>
                  <a:pt x="4067" y="735"/>
                </a:cubicBezTo>
                <a:cubicBezTo>
                  <a:pt x="4008" y="735"/>
                  <a:pt x="4008" y="735"/>
                  <a:pt x="4008" y="735"/>
                </a:cubicBezTo>
                <a:cubicBezTo>
                  <a:pt x="3949" y="735"/>
                  <a:pt x="3949" y="735"/>
                  <a:pt x="3949" y="735"/>
                </a:cubicBezTo>
                <a:cubicBezTo>
                  <a:pt x="3919" y="759"/>
                  <a:pt x="3919" y="759"/>
                  <a:pt x="3919" y="759"/>
                </a:cubicBezTo>
                <a:lnTo>
                  <a:pt x="3919" y="783"/>
                </a:lnTo>
                <a:close/>
                <a:moveTo>
                  <a:pt x="3931" y="711"/>
                </a:moveTo>
                <a:lnTo>
                  <a:pt x="3931" y="711"/>
                </a:lnTo>
                <a:cubicBezTo>
                  <a:pt x="3972" y="706"/>
                  <a:pt x="3972" y="706"/>
                  <a:pt x="3972" y="706"/>
                </a:cubicBezTo>
                <a:cubicBezTo>
                  <a:pt x="3984" y="682"/>
                  <a:pt x="3984" y="682"/>
                  <a:pt x="3984" y="682"/>
                </a:cubicBezTo>
                <a:cubicBezTo>
                  <a:pt x="3937" y="646"/>
                  <a:pt x="3937" y="646"/>
                  <a:pt x="3937" y="646"/>
                </a:cubicBezTo>
                <a:cubicBezTo>
                  <a:pt x="3872" y="640"/>
                  <a:pt x="3872" y="640"/>
                  <a:pt x="3872" y="640"/>
                </a:cubicBezTo>
                <a:cubicBezTo>
                  <a:pt x="3812" y="605"/>
                  <a:pt x="3812" y="605"/>
                  <a:pt x="3812" y="605"/>
                </a:cubicBezTo>
                <a:cubicBezTo>
                  <a:pt x="3789" y="629"/>
                  <a:pt x="3789" y="629"/>
                  <a:pt x="3789" y="629"/>
                </a:cubicBezTo>
                <a:cubicBezTo>
                  <a:pt x="3812" y="658"/>
                  <a:pt x="3812" y="658"/>
                  <a:pt x="3812" y="658"/>
                </a:cubicBezTo>
                <a:cubicBezTo>
                  <a:pt x="3830" y="711"/>
                  <a:pt x="3830" y="711"/>
                  <a:pt x="3830" y="711"/>
                </a:cubicBezTo>
                <a:cubicBezTo>
                  <a:pt x="3878" y="718"/>
                  <a:pt x="3878" y="718"/>
                  <a:pt x="3878" y="718"/>
                </a:cubicBezTo>
                <a:lnTo>
                  <a:pt x="3931" y="711"/>
                </a:lnTo>
                <a:close/>
                <a:moveTo>
                  <a:pt x="3771" y="498"/>
                </a:moveTo>
                <a:lnTo>
                  <a:pt x="3771" y="498"/>
                </a:lnTo>
                <a:cubicBezTo>
                  <a:pt x="3753" y="457"/>
                  <a:pt x="3753" y="457"/>
                  <a:pt x="3753" y="457"/>
                </a:cubicBezTo>
                <a:cubicBezTo>
                  <a:pt x="3717" y="445"/>
                  <a:pt x="3717" y="445"/>
                  <a:pt x="3717" y="445"/>
                </a:cubicBezTo>
                <a:cubicBezTo>
                  <a:pt x="3682" y="445"/>
                  <a:pt x="3682" y="445"/>
                  <a:pt x="3682" y="445"/>
                </a:cubicBezTo>
                <a:cubicBezTo>
                  <a:pt x="3682" y="480"/>
                  <a:pt x="3682" y="480"/>
                  <a:pt x="3682" y="480"/>
                </a:cubicBezTo>
                <a:cubicBezTo>
                  <a:pt x="3723" y="480"/>
                  <a:pt x="3723" y="480"/>
                  <a:pt x="3723" y="480"/>
                </a:cubicBezTo>
                <a:cubicBezTo>
                  <a:pt x="3735" y="510"/>
                  <a:pt x="3735" y="510"/>
                  <a:pt x="3735" y="510"/>
                </a:cubicBezTo>
                <a:lnTo>
                  <a:pt x="3771" y="498"/>
                </a:lnTo>
                <a:close/>
                <a:moveTo>
                  <a:pt x="3729" y="741"/>
                </a:moveTo>
                <a:lnTo>
                  <a:pt x="3729" y="741"/>
                </a:lnTo>
                <a:cubicBezTo>
                  <a:pt x="3747" y="718"/>
                  <a:pt x="3747" y="718"/>
                  <a:pt x="3747" y="718"/>
                </a:cubicBezTo>
                <a:cubicBezTo>
                  <a:pt x="3735" y="682"/>
                  <a:pt x="3735" y="682"/>
                  <a:pt x="3735" y="682"/>
                </a:cubicBezTo>
                <a:cubicBezTo>
                  <a:pt x="3706" y="658"/>
                  <a:pt x="3706" y="658"/>
                  <a:pt x="3706" y="658"/>
                </a:cubicBezTo>
                <a:cubicBezTo>
                  <a:pt x="3694" y="629"/>
                  <a:pt x="3694" y="629"/>
                  <a:pt x="3694" y="629"/>
                </a:cubicBezTo>
                <a:cubicBezTo>
                  <a:pt x="3646" y="611"/>
                  <a:pt x="3646" y="611"/>
                  <a:pt x="3646" y="611"/>
                </a:cubicBezTo>
                <a:cubicBezTo>
                  <a:pt x="3617" y="587"/>
                  <a:pt x="3617" y="587"/>
                  <a:pt x="3617" y="587"/>
                </a:cubicBezTo>
                <a:cubicBezTo>
                  <a:pt x="3581" y="593"/>
                  <a:pt x="3581" y="593"/>
                  <a:pt x="3581" y="593"/>
                </a:cubicBezTo>
                <a:cubicBezTo>
                  <a:pt x="3551" y="569"/>
                  <a:pt x="3551" y="569"/>
                  <a:pt x="3551" y="569"/>
                </a:cubicBezTo>
                <a:cubicBezTo>
                  <a:pt x="3504" y="552"/>
                  <a:pt x="3504" y="552"/>
                  <a:pt x="3504" y="552"/>
                </a:cubicBezTo>
                <a:cubicBezTo>
                  <a:pt x="3474" y="557"/>
                  <a:pt x="3474" y="557"/>
                  <a:pt x="3474" y="557"/>
                </a:cubicBezTo>
                <a:cubicBezTo>
                  <a:pt x="3385" y="569"/>
                  <a:pt x="3385" y="569"/>
                  <a:pt x="3385" y="569"/>
                </a:cubicBezTo>
                <a:cubicBezTo>
                  <a:pt x="3409" y="599"/>
                  <a:pt x="3409" y="599"/>
                  <a:pt x="3409" y="599"/>
                </a:cubicBezTo>
                <a:cubicBezTo>
                  <a:pt x="3439" y="599"/>
                  <a:pt x="3439" y="599"/>
                  <a:pt x="3439" y="599"/>
                </a:cubicBezTo>
                <a:cubicBezTo>
                  <a:pt x="3468" y="611"/>
                  <a:pt x="3468" y="611"/>
                  <a:pt x="3468" y="611"/>
                </a:cubicBezTo>
                <a:cubicBezTo>
                  <a:pt x="3480" y="646"/>
                  <a:pt x="3480" y="646"/>
                  <a:pt x="3480" y="646"/>
                </a:cubicBezTo>
                <a:cubicBezTo>
                  <a:pt x="3427" y="646"/>
                  <a:pt x="3427" y="646"/>
                  <a:pt x="3427" y="646"/>
                </a:cubicBezTo>
                <a:cubicBezTo>
                  <a:pt x="3445" y="676"/>
                  <a:pt x="3445" y="676"/>
                  <a:pt x="3445" y="676"/>
                </a:cubicBezTo>
                <a:cubicBezTo>
                  <a:pt x="3480" y="676"/>
                  <a:pt x="3480" y="676"/>
                  <a:pt x="3480" y="676"/>
                </a:cubicBezTo>
                <a:cubicBezTo>
                  <a:pt x="3498" y="694"/>
                  <a:pt x="3498" y="694"/>
                  <a:pt x="3498" y="694"/>
                </a:cubicBezTo>
                <a:cubicBezTo>
                  <a:pt x="3534" y="682"/>
                  <a:pt x="3534" y="682"/>
                  <a:pt x="3534" y="682"/>
                </a:cubicBezTo>
                <a:cubicBezTo>
                  <a:pt x="3563" y="682"/>
                  <a:pt x="3563" y="682"/>
                  <a:pt x="3563" y="682"/>
                </a:cubicBezTo>
                <a:cubicBezTo>
                  <a:pt x="3629" y="688"/>
                  <a:pt x="3629" y="688"/>
                  <a:pt x="3629" y="688"/>
                </a:cubicBezTo>
                <a:cubicBezTo>
                  <a:pt x="3682" y="729"/>
                  <a:pt x="3682" y="729"/>
                  <a:pt x="3682" y="729"/>
                </a:cubicBezTo>
                <a:lnTo>
                  <a:pt x="3729" y="741"/>
                </a:lnTo>
                <a:close/>
                <a:moveTo>
                  <a:pt x="3623" y="747"/>
                </a:moveTo>
                <a:lnTo>
                  <a:pt x="3623" y="747"/>
                </a:lnTo>
                <a:cubicBezTo>
                  <a:pt x="3587" y="723"/>
                  <a:pt x="3587" y="723"/>
                  <a:pt x="3587" y="723"/>
                </a:cubicBezTo>
                <a:cubicBezTo>
                  <a:pt x="3534" y="723"/>
                  <a:pt x="3534" y="723"/>
                  <a:pt x="3534" y="723"/>
                </a:cubicBezTo>
                <a:cubicBezTo>
                  <a:pt x="3540" y="759"/>
                  <a:pt x="3540" y="759"/>
                  <a:pt x="3540" y="759"/>
                </a:cubicBezTo>
                <a:cubicBezTo>
                  <a:pt x="3587" y="759"/>
                  <a:pt x="3587" y="759"/>
                  <a:pt x="3587" y="759"/>
                </a:cubicBezTo>
                <a:lnTo>
                  <a:pt x="3623" y="747"/>
                </a:lnTo>
                <a:close/>
                <a:moveTo>
                  <a:pt x="3599" y="996"/>
                </a:moveTo>
                <a:lnTo>
                  <a:pt x="3599" y="996"/>
                </a:lnTo>
                <a:cubicBezTo>
                  <a:pt x="3635" y="984"/>
                  <a:pt x="3635" y="984"/>
                  <a:pt x="3635" y="984"/>
                </a:cubicBezTo>
                <a:cubicBezTo>
                  <a:pt x="3658" y="978"/>
                  <a:pt x="3658" y="978"/>
                  <a:pt x="3658" y="978"/>
                </a:cubicBezTo>
                <a:cubicBezTo>
                  <a:pt x="3682" y="1008"/>
                  <a:pt x="3682" y="1008"/>
                  <a:pt x="3682" y="1008"/>
                </a:cubicBezTo>
                <a:cubicBezTo>
                  <a:pt x="3706" y="1055"/>
                  <a:pt x="3706" y="1055"/>
                  <a:pt x="3706" y="1055"/>
                </a:cubicBezTo>
                <a:cubicBezTo>
                  <a:pt x="3729" y="1044"/>
                  <a:pt x="3729" y="1044"/>
                  <a:pt x="3729" y="1044"/>
                </a:cubicBezTo>
                <a:cubicBezTo>
                  <a:pt x="3783" y="1038"/>
                  <a:pt x="3783" y="1038"/>
                  <a:pt x="3783" y="1038"/>
                </a:cubicBezTo>
                <a:cubicBezTo>
                  <a:pt x="3812" y="1032"/>
                  <a:pt x="3812" y="1032"/>
                  <a:pt x="3812" y="1032"/>
                </a:cubicBezTo>
                <a:cubicBezTo>
                  <a:pt x="3818" y="1002"/>
                  <a:pt x="3818" y="1002"/>
                  <a:pt x="3818" y="1002"/>
                </a:cubicBezTo>
                <a:cubicBezTo>
                  <a:pt x="3818" y="955"/>
                  <a:pt x="3818" y="955"/>
                  <a:pt x="3818" y="955"/>
                </a:cubicBezTo>
                <a:cubicBezTo>
                  <a:pt x="3818" y="955"/>
                  <a:pt x="3824" y="943"/>
                  <a:pt x="3836" y="937"/>
                </a:cubicBezTo>
                <a:cubicBezTo>
                  <a:pt x="3848" y="925"/>
                  <a:pt x="3824" y="901"/>
                  <a:pt x="3824" y="901"/>
                </a:cubicBezTo>
                <a:cubicBezTo>
                  <a:pt x="3824" y="901"/>
                  <a:pt x="3795" y="877"/>
                  <a:pt x="3777" y="877"/>
                </a:cubicBezTo>
                <a:cubicBezTo>
                  <a:pt x="3765" y="877"/>
                  <a:pt x="3747" y="895"/>
                  <a:pt x="3747" y="895"/>
                </a:cubicBezTo>
                <a:cubicBezTo>
                  <a:pt x="3694" y="866"/>
                  <a:pt x="3694" y="866"/>
                  <a:pt x="3694" y="866"/>
                </a:cubicBezTo>
                <a:cubicBezTo>
                  <a:pt x="3646" y="866"/>
                  <a:pt x="3646" y="866"/>
                  <a:pt x="3646" y="866"/>
                </a:cubicBezTo>
                <a:cubicBezTo>
                  <a:pt x="3682" y="889"/>
                  <a:pt x="3682" y="889"/>
                  <a:pt x="3682" y="889"/>
                </a:cubicBezTo>
                <a:cubicBezTo>
                  <a:pt x="3682" y="889"/>
                  <a:pt x="3712" y="925"/>
                  <a:pt x="3723" y="943"/>
                </a:cubicBezTo>
                <a:cubicBezTo>
                  <a:pt x="3729" y="961"/>
                  <a:pt x="3688" y="949"/>
                  <a:pt x="3688" y="949"/>
                </a:cubicBezTo>
                <a:cubicBezTo>
                  <a:pt x="3629" y="889"/>
                  <a:pt x="3629" y="889"/>
                  <a:pt x="3629" y="889"/>
                </a:cubicBezTo>
                <a:cubicBezTo>
                  <a:pt x="3587" y="889"/>
                  <a:pt x="3587" y="889"/>
                  <a:pt x="3587" y="889"/>
                </a:cubicBezTo>
                <a:cubicBezTo>
                  <a:pt x="3587" y="925"/>
                  <a:pt x="3587" y="925"/>
                  <a:pt x="3587" y="925"/>
                </a:cubicBezTo>
                <a:cubicBezTo>
                  <a:pt x="3599" y="961"/>
                  <a:pt x="3599" y="961"/>
                  <a:pt x="3599" y="961"/>
                </a:cubicBezTo>
                <a:cubicBezTo>
                  <a:pt x="3551" y="931"/>
                  <a:pt x="3551" y="931"/>
                  <a:pt x="3551" y="931"/>
                </a:cubicBezTo>
                <a:cubicBezTo>
                  <a:pt x="3522" y="877"/>
                  <a:pt x="3522" y="877"/>
                  <a:pt x="3522" y="877"/>
                </a:cubicBezTo>
                <a:cubicBezTo>
                  <a:pt x="3451" y="848"/>
                  <a:pt x="3451" y="848"/>
                  <a:pt x="3451" y="848"/>
                </a:cubicBezTo>
                <a:cubicBezTo>
                  <a:pt x="3445" y="895"/>
                  <a:pt x="3445" y="895"/>
                  <a:pt x="3445" y="895"/>
                </a:cubicBezTo>
                <a:cubicBezTo>
                  <a:pt x="3468" y="925"/>
                  <a:pt x="3468" y="925"/>
                  <a:pt x="3468" y="925"/>
                </a:cubicBezTo>
                <a:cubicBezTo>
                  <a:pt x="3468" y="925"/>
                  <a:pt x="3528" y="966"/>
                  <a:pt x="3534" y="978"/>
                </a:cubicBezTo>
                <a:lnTo>
                  <a:pt x="3599" y="996"/>
                </a:lnTo>
                <a:close/>
                <a:moveTo>
                  <a:pt x="3433" y="1020"/>
                </a:moveTo>
                <a:lnTo>
                  <a:pt x="3433" y="1020"/>
                </a:lnTo>
                <a:cubicBezTo>
                  <a:pt x="3445" y="1050"/>
                  <a:pt x="3445" y="1050"/>
                  <a:pt x="3445" y="1050"/>
                </a:cubicBezTo>
                <a:cubicBezTo>
                  <a:pt x="3480" y="1050"/>
                  <a:pt x="3480" y="1050"/>
                  <a:pt x="3480" y="1050"/>
                </a:cubicBezTo>
                <a:cubicBezTo>
                  <a:pt x="3480" y="1050"/>
                  <a:pt x="3492" y="1032"/>
                  <a:pt x="3492" y="1026"/>
                </a:cubicBezTo>
                <a:cubicBezTo>
                  <a:pt x="3492" y="1014"/>
                  <a:pt x="3451" y="996"/>
                  <a:pt x="3451" y="1008"/>
                </a:cubicBezTo>
                <a:cubicBezTo>
                  <a:pt x="3457" y="1020"/>
                  <a:pt x="3433" y="1020"/>
                  <a:pt x="3433" y="1020"/>
                </a:cubicBezTo>
                <a:close/>
                <a:moveTo>
                  <a:pt x="3451" y="806"/>
                </a:moveTo>
                <a:lnTo>
                  <a:pt x="3451" y="806"/>
                </a:lnTo>
                <a:cubicBezTo>
                  <a:pt x="3415" y="759"/>
                  <a:pt x="3415" y="759"/>
                  <a:pt x="3415" y="759"/>
                </a:cubicBezTo>
                <a:cubicBezTo>
                  <a:pt x="3368" y="729"/>
                  <a:pt x="3368" y="729"/>
                  <a:pt x="3368" y="729"/>
                </a:cubicBezTo>
                <a:cubicBezTo>
                  <a:pt x="3368" y="729"/>
                  <a:pt x="3362" y="753"/>
                  <a:pt x="3374" y="771"/>
                </a:cubicBezTo>
                <a:cubicBezTo>
                  <a:pt x="3380" y="789"/>
                  <a:pt x="3421" y="818"/>
                  <a:pt x="3421" y="818"/>
                </a:cubicBezTo>
                <a:lnTo>
                  <a:pt x="3451" y="806"/>
                </a:lnTo>
                <a:close/>
                <a:moveTo>
                  <a:pt x="4939" y="1832"/>
                </a:moveTo>
                <a:lnTo>
                  <a:pt x="4939" y="1832"/>
                </a:lnTo>
                <a:cubicBezTo>
                  <a:pt x="4986" y="1838"/>
                  <a:pt x="4986" y="1838"/>
                  <a:pt x="4986" y="1838"/>
                </a:cubicBezTo>
                <a:cubicBezTo>
                  <a:pt x="5040" y="1826"/>
                  <a:pt x="5040" y="1826"/>
                  <a:pt x="5040" y="1826"/>
                </a:cubicBezTo>
                <a:cubicBezTo>
                  <a:pt x="5063" y="1785"/>
                  <a:pt x="5063" y="1785"/>
                  <a:pt x="5063" y="1785"/>
                </a:cubicBezTo>
                <a:cubicBezTo>
                  <a:pt x="5040" y="1743"/>
                  <a:pt x="5040" y="1743"/>
                  <a:pt x="5040" y="1743"/>
                </a:cubicBezTo>
                <a:cubicBezTo>
                  <a:pt x="5040" y="1743"/>
                  <a:pt x="4969" y="1743"/>
                  <a:pt x="4957" y="1743"/>
                </a:cubicBezTo>
                <a:cubicBezTo>
                  <a:pt x="4951" y="1743"/>
                  <a:pt x="4915" y="1797"/>
                  <a:pt x="4915" y="1797"/>
                </a:cubicBezTo>
                <a:lnTo>
                  <a:pt x="4939" y="1832"/>
                </a:lnTo>
                <a:close/>
                <a:moveTo>
                  <a:pt x="4020" y="1346"/>
                </a:moveTo>
                <a:lnTo>
                  <a:pt x="4020" y="1346"/>
                </a:lnTo>
                <a:cubicBezTo>
                  <a:pt x="4056" y="1322"/>
                  <a:pt x="4056" y="1322"/>
                  <a:pt x="4056" y="1322"/>
                </a:cubicBezTo>
                <a:cubicBezTo>
                  <a:pt x="4061" y="1281"/>
                  <a:pt x="4061" y="1281"/>
                  <a:pt x="4061" y="1281"/>
                </a:cubicBezTo>
                <a:cubicBezTo>
                  <a:pt x="4115" y="1293"/>
                  <a:pt x="4115" y="1293"/>
                  <a:pt x="4115" y="1293"/>
                </a:cubicBezTo>
                <a:cubicBezTo>
                  <a:pt x="4150" y="1269"/>
                  <a:pt x="4150" y="1269"/>
                  <a:pt x="4150" y="1269"/>
                </a:cubicBezTo>
                <a:cubicBezTo>
                  <a:pt x="4180" y="1221"/>
                  <a:pt x="4180" y="1221"/>
                  <a:pt x="4180" y="1221"/>
                </a:cubicBezTo>
                <a:cubicBezTo>
                  <a:pt x="4215" y="1186"/>
                  <a:pt x="4215" y="1186"/>
                  <a:pt x="4215" y="1186"/>
                </a:cubicBezTo>
                <a:cubicBezTo>
                  <a:pt x="4215" y="1186"/>
                  <a:pt x="4180" y="1162"/>
                  <a:pt x="4162" y="1162"/>
                </a:cubicBezTo>
                <a:cubicBezTo>
                  <a:pt x="4109" y="1162"/>
                  <a:pt x="4109" y="1162"/>
                  <a:pt x="4109" y="1162"/>
                </a:cubicBezTo>
                <a:cubicBezTo>
                  <a:pt x="4061" y="1144"/>
                  <a:pt x="4061" y="1144"/>
                  <a:pt x="4061" y="1144"/>
                </a:cubicBezTo>
                <a:cubicBezTo>
                  <a:pt x="4061" y="1144"/>
                  <a:pt x="3996" y="1144"/>
                  <a:pt x="3984" y="1144"/>
                </a:cubicBezTo>
                <a:cubicBezTo>
                  <a:pt x="3972" y="1144"/>
                  <a:pt x="3984" y="1168"/>
                  <a:pt x="3984" y="1186"/>
                </a:cubicBezTo>
                <a:cubicBezTo>
                  <a:pt x="3984" y="1198"/>
                  <a:pt x="3949" y="1210"/>
                  <a:pt x="3949" y="1210"/>
                </a:cubicBezTo>
                <a:cubicBezTo>
                  <a:pt x="3949" y="1281"/>
                  <a:pt x="3949" y="1281"/>
                  <a:pt x="3949" y="1281"/>
                </a:cubicBezTo>
                <a:cubicBezTo>
                  <a:pt x="3949" y="1281"/>
                  <a:pt x="3961" y="1346"/>
                  <a:pt x="3961" y="1358"/>
                </a:cubicBezTo>
                <a:lnTo>
                  <a:pt x="4020" y="1346"/>
                </a:lnTo>
                <a:close/>
                <a:moveTo>
                  <a:pt x="3765" y="1435"/>
                </a:moveTo>
                <a:lnTo>
                  <a:pt x="3765" y="1435"/>
                </a:lnTo>
                <a:cubicBezTo>
                  <a:pt x="3777" y="1435"/>
                  <a:pt x="3806" y="1405"/>
                  <a:pt x="3806" y="1405"/>
                </a:cubicBezTo>
                <a:cubicBezTo>
                  <a:pt x="3872" y="1399"/>
                  <a:pt x="3872" y="1399"/>
                  <a:pt x="3872" y="1399"/>
                </a:cubicBezTo>
                <a:cubicBezTo>
                  <a:pt x="3895" y="1352"/>
                  <a:pt x="3895" y="1352"/>
                  <a:pt x="3895" y="1352"/>
                </a:cubicBezTo>
                <a:cubicBezTo>
                  <a:pt x="3878" y="1316"/>
                  <a:pt x="3878" y="1316"/>
                  <a:pt x="3878" y="1316"/>
                </a:cubicBezTo>
                <a:cubicBezTo>
                  <a:pt x="3836" y="1281"/>
                  <a:pt x="3836" y="1281"/>
                  <a:pt x="3836" y="1281"/>
                </a:cubicBezTo>
                <a:cubicBezTo>
                  <a:pt x="3801" y="1263"/>
                  <a:pt x="3801" y="1263"/>
                  <a:pt x="3801" y="1263"/>
                </a:cubicBezTo>
                <a:cubicBezTo>
                  <a:pt x="3848" y="1239"/>
                  <a:pt x="3848" y="1239"/>
                  <a:pt x="3848" y="1239"/>
                </a:cubicBezTo>
                <a:cubicBezTo>
                  <a:pt x="3848" y="1239"/>
                  <a:pt x="3860" y="1227"/>
                  <a:pt x="3848" y="1210"/>
                </a:cubicBezTo>
                <a:cubicBezTo>
                  <a:pt x="3836" y="1198"/>
                  <a:pt x="3806" y="1174"/>
                  <a:pt x="3806" y="1174"/>
                </a:cubicBezTo>
                <a:cubicBezTo>
                  <a:pt x="3789" y="1150"/>
                  <a:pt x="3789" y="1150"/>
                  <a:pt x="3789" y="1150"/>
                </a:cubicBezTo>
                <a:cubicBezTo>
                  <a:pt x="3741" y="1156"/>
                  <a:pt x="3741" y="1156"/>
                  <a:pt x="3741" y="1156"/>
                </a:cubicBezTo>
                <a:cubicBezTo>
                  <a:pt x="3735" y="1186"/>
                  <a:pt x="3735" y="1186"/>
                  <a:pt x="3735" y="1186"/>
                </a:cubicBezTo>
                <a:cubicBezTo>
                  <a:pt x="3717" y="1186"/>
                  <a:pt x="3717" y="1186"/>
                  <a:pt x="3717" y="1186"/>
                </a:cubicBezTo>
                <a:cubicBezTo>
                  <a:pt x="3676" y="1174"/>
                  <a:pt x="3676" y="1174"/>
                  <a:pt x="3676" y="1174"/>
                </a:cubicBezTo>
                <a:cubicBezTo>
                  <a:pt x="3635" y="1186"/>
                  <a:pt x="3635" y="1186"/>
                  <a:pt x="3635" y="1186"/>
                </a:cubicBezTo>
                <a:cubicBezTo>
                  <a:pt x="3640" y="1215"/>
                  <a:pt x="3640" y="1215"/>
                  <a:pt x="3640" y="1215"/>
                </a:cubicBezTo>
                <a:cubicBezTo>
                  <a:pt x="3676" y="1251"/>
                  <a:pt x="3676" y="1251"/>
                  <a:pt x="3676" y="1251"/>
                </a:cubicBezTo>
                <a:cubicBezTo>
                  <a:pt x="3664" y="1287"/>
                  <a:pt x="3664" y="1287"/>
                  <a:pt x="3664" y="1287"/>
                </a:cubicBezTo>
                <a:cubicBezTo>
                  <a:pt x="3664" y="1287"/>
                  <a:pt x="3646" y="1304"/>
                  <a:pt x="3635" y="1299"/>
                </a:cubicBezTo>
                <a:cubicBezTo>
                  <a:pt x="3623" y="1293"/>
                  <a:pt x="3593" y="1269"/>
                  <a:pt x="3593" y="1269"/>
                </a:cubicBezTo>
                <a:cubicBezTo>
                  <a:pt x="3563" y="1269"/>
                  <a:pt x="3563" y="1269"/>
                  <a:pt x="3563" y="1269"/>
                </a:cubicBezTo>
                <a:cubicBezTo>
                  <a:pt x="3557" y="1304"/>
                  <a:pt x="3557" y="1304"/>
                  <a:pt x="3557" y="1304"/>
                </a:cubicBezTo>
                <a:cubicBezTo>
                  <a:pt x="3599" y="1328"/>
                  <a:pt x="3599" y="1328"/>
                  <a:pt x="3599" y="1328"/>
                </a:cubicBezTo>
                <a:cubicBezTo>
                  <a:pt x="3629" y="1346"/>
                  <a:pt x="3629" y="1346"/>
                  <a:pt x="3629" y="1346"/>
                </a:cubicBezTo>
                <a:cubicBezTo>
                  <a:pt x="3676" y="1358"/>
                  <a:pt x="3676" y="1358"/>
                  <a:pt x="3676" y="1358"/>
                </a:cubicBezTo>
                <a:cubicBezTo>
                  <a:pt x="3676" y="1358"/>
                  <a:pt x="3700" y="1393"/>
                  <a:pt x="3700" y="1405"/>
                </a:cubicBezTo>
                <a:cubicBezTo>
                  <a:pt x="3700" y="1417"/>
                  <a:pt x="3765" y="1435"/>
                  <a:pt x="3765" y="1435"/>
                </a:cubicBezTo>
                <a:close/>
                <a:moveTo>
                  <a:pt x="3445" y="1257"/>
                </a:moveTo>
                <a:lnTo>
                  <a:pt x="3445" y="1257"/>
                </a:lnTo>
                <a:cubicBezTo>
                  <a:pt x="3457" y="1215"/>
                  <a:pt x="3457" y="1215"/>
                  <a:pt x="3457" y="1215"/>
                </a:cubicBezTo>
                <a:cubicBezTo>
                  <a:pt x="3433" y="1192"/>
                  <a:pt x="3433" y="1192"/>
                  <a:pt x="3433" y="1192"/>
                </a:cubicBezTo>
                <a:cubicBezTo>
                  <a:pt x="3344" y="1180"/>
                  <a:pt x="3344" y="1180"/>
                  <a:pt x="3344" y="1180"/>
                </a:cubicBezTo>
                <a:cubicBezTo>
                  <a:pt x="3326" y="1204"/>
                  <a:pt x="3326" y="1204"/>
                  <a:pt x="3326" y="1204"/>
                </a:cubicBezTo>
                <a:cubicBezTo>
                  <a:pt x="3326" y="1204"/>
                  <a:pt x="3362" y="1233"/>
                  <a:pt x="3374" y="1239"/>
                </a:cubicBezTo>
                <a:cubicBezTo>
                  <a:pt x="3385" y="1239"/>
                  <a:pt x="3415" y="1281"/>
                  <a:pt x="3415" y="1281"/>
                </a:cubicBezTo>
                <a:lnTo>
                  <a:pt x="3445" y="1257"/>
                </a:lnTo>
                <a:close/>
                <a:moveTo>
                  <a:pt x="3261" y="1192"/>
                </a:moveTo>
                <a:lnTo>
                  <a:pt x="3261" y="1192"/>
                </a:lnTo>
                <a:cubicBezTo>
                  <a:pt x="3237" y="1210"/>
                  <a:pt x="3237" y="1210"/>
                  <a:pt x="3237" y="1210"/>
                </a:cubicBezTo>
                <a:cubicBezTo>
                  <a:pt x="3279" y="1215"/>
                  <a:pt x="3279" y="1215"/>
                  <a:pt x="3279" y="1215"/>
                </a:cubicBezTo>
                <a:cubicBezTo>
                  <a:pt x="3291" y="1186"/>
                  <a:pt x="3291" y="1186"/>
                  <a:pt x="3291" y="1186"/>
                </a:cubicBezTo>
                <a:lnTo>
                  <a:pt x="3261" y="1192"/>
                </a:lnTo>
                <a:close/>
                <a:moveTo>
                  <a:pt x="2982" y="670"/>
                </a:moveTo>
                <a:lnTo>
                  <a:pt x="2982" y="670"/>
                </a:lnTo>
                <a:cubicBezTo>
                  <a:pt x="3030" y="670"/>
                  <a:pt x="3030" y="670"/>
                  <a:pt x="3030" y="670"/>
                </a:cubicBezTo>
                <a:cubicBezTo>
                  <a:pt x="3101" y="670"/>
                  <a:pt x="3101" y="670"/>
                  <a:pt x="3101" y="670"/>
                </a:cubicBezTo>
                <a:cubicBezTo>
                  <a:pt x="3184" y="670"/>
                  <a:pt x="3184" y="670"/>
                  <a:pt x="3184" y="670"/>
                </a:cubicBezTo>
                <a:cubicBezTo>
                  <a:pt x="3184" y="670"/>
                  <a:pt x="3190" y="646"/>
                  <a:pt x="3172" y="640"/>
                </a:cubicBezTo>
                <a:cubicBezTo>
                  <a:pt x="3160" y="640"/>
                  <a:pt x="3119" y="623"/>
                  <a:pt x="3119" y="623"/>
                </a:cubicBezTo>
                <a:cubicBezTo>
                  <a:pt x="3065" y="629"/>
                  <a:pt x="3065" y="629"/>
                  <a:pt x="3065" y="629"/>
                </a:cubicBezTo>
                <a:cubicBezTo>
                  <a:pt x="3024" y="640"/>
                  <a:pt x="3024" y="640"/>
                  <a:pt x="3024" y="640"/>
                </a:cubicBezTo>
                <a:lnTo>
                  <a:pt x="2982" y="670"/>
                </a:lnTo>
                <a:close/>
                <a:moveTo>
                  <a:pt x="3036" y="800"/>
                </a:moveTo>
                <a:lnTo>
                  <a:pt x="3036" y="800"/>
                </a:lnTo>
                <a:cubicBezTo>
                  <a:pt x="3071" y="789"/>
                  <a:pt x="3071" y="789"/>
                  <a:pt x="3071" y="789"/>
                </a:cubicBezTo>
                <a:cubicBezTo>
                  <a:pt x="3131" y="783"/>
                  <a:pt x="3131" y="783"/>
                  <a:pt x="3131" y="783"/>
                </a:cubicBezTo>
                <a:cubicBezTo>
                  <a:pt x="3148" y="759"/>
                  <a:pt x="3148" y="759"/>
                  <a:pt x="3148" y="759"/>
                </a:cubicBezTo>
                <a:cubicBezTo>
                  <a:pt x="3119" y="735"/>
                  <a:pt x="3119" y="735"/>
                  <a:pt x="3119" y="735"/>
                </a:cubicBezTo>
                <a:cubicBezTo>
                  <a:pt x="3148" y="729"/>
                  <a:pt x="3148" y="729"/>
                  <a:pt x="3148" y="729"/>
                </a:cubicBezTo>
                <a:cubicBezTo>
                  <a:pt x="3166" y="706"/>
                  <a:pt x="3166" y="706"/>
                  <a:pt x="3166" y="706"/>
                </a:cubicBezTo>
                <a:cubicBezTo>
                  <a:pt x="3131" y="706"/>
                  <a:pt x="3131" y="706"/>
                  <a:pt x="3131" y="706"/>
                </a:cubicBezTo>
                <a:cubicBezTo>
                  <a:pt x="3059" y="706"/>
                  <a:pt x="3059" y="706"/>
                  <a:pt x="3059" y="706"/>
                </a:cubicBezTo>
                <a:cubicBezTo>
                  <a:pt x="3018" y="718"/>
                  <a:pt x="3018" y="718"/>
                  <a:pt x="3018" y="718"/>
                </a:cubicBezTo>
                <a:cubicBezTo>
                  <a:pt x="2976" y="741"/>
                  <a:pt x="2976" y="741"/>
                  <a:pt x="2976" y="741"/>
                </a:cubicBezTo>
                <a:cubicBezTo>
                  <a:pt x="3012" y="795"/>
                  <a:pt x="3012" y="795"/>
                  <a:pt x="3012" y="795"/>
                </a:cubicBezTo>
                <a:lnTo>
                  <a:pt x="3036" y="800"/>
                </a:lnTo>
                <a:close/>
                <a:moveTo>
                  <a:pt x="2941" y="747"/>
                </a:moveTo>
                <a:lnTo>
                  <a:pt x="2941" y="747"/>
                </a:lnTo>
                <a:cubicBezTo>
                  <a:pt x="2935" y="711"/>
                  <a:pt x="2935" y="711"/>
                  <a:pt x="2935" y="711"/>
                </a:cubicBezTo>
                <a:cubicBezTo>
                  <a:pt x="2887" y="694"/>
                  <a:pt x="2887" y="694"/>
                  <a:pt x="2887" y="694"/>
                </a:cubicBezTo>
                <a:cubicBezTo>
                  <a:pt x="2864" y="694"/>
                  <a:pt x="2864" y="694"/>
                  <a:pt x="2864" y="694"/>
                </a:cubicBezTo>
                <a:cubicBezTo>
                  <a:pt x="2876" y="723"/>
                  <a:pt x="2876" y="723"/>
                  <a:pt x="2876" y="723"/>
                </a:cubicBezTo>
                <a:cubicBezTo>
                  <a:pt x="2893" y="741"/>
                  <a:pt x="2893" y="741"/>
                  <a:pt x="2893" y="741"/>
                </a:cubicBezTo>
                <a:lnTo>
                  <a:pt x="2941" y="747"/>
                </a:lnTo>
                <a:close/>
                <a:moveTo>
                  <a:pt x="2881" y="889"/>
                </a:moveTo>
                <a:lnTo>
                  <a:pt x="2881" y="889"/>
                </a:lnTo>
                <a:cubicBezTo>
                  <a:pt x="2828" y="907"/>
                  <a:pt x="2828" y="907"/>
                  <a:pt x="2828" y="907"/>
                </a:cubicBezTo>
                <a:cubicBezTo>
                  <a:pt x="2799" y="949"/>
                  <a:pt x="2799" y="949"/>
                  <a:pt x="2799" y="949"/>
                </a:cubicBezTo>
                <a:cubicBezTo>
                  <a:pt x="2769" y="972"/>
                  <a:pt x="2769" y="972"/>
                  <a:pt x="2769" y="972"/>
                </a:cubicBezTo>
                <a:cubicBezTo>
                  <a:pt x="2739" y="1008"/>
                  <a:pt x="2739" y="1008"/>
                  <a:pt x="2739" y="1008"/>
                </a:cubicBezTo>
                <a:cubicBezTo>
                  <a:pt x="2745" y="1038"/>
                  <a:pt x="2745" y="1038"/>
                  <a:pt x="2745" y="1038"/>
                </a:cubicBezTo>
                <a:cubicBezTo>
                  <a:pt x="2804" y="1044"/>
                  <a:pt x="2804" y="1044"/>
                  <a:pt x="2804" y="1044"/>
                </a:cubicBezTo>
                <a:cubicBezTo>
                  <a:pt x="2864" y="1055"/>
                  <a:pt x="2864" y="1055"/>
                  <a:pt x="2864" y="1055"/>
                </a:cubicBezTo>
                <a:cubicBezTo>
                  <a:pt x="2911" y="1050"/>
                  <a:pt x="2911" y="1050"/>
                  <a:pt x="2911" y="1050"/>
                </a:cubicBezTo>
                <a:cubicBezTo>
                  <a:pt x="2953" y="1032"/>
                  <a:pt x="2953" y="1032"/>
                  <a:pt x="2953" y="1032"/>
                </a:cubicBezTo>
                <a:cubicBezTo>
                  <a:pt x="3030" y="1044"/>
                  <a:pt x="3030" y="1044"/>
                  <a:pt x="3030" y="1044"/>
                </a:cubicBezTo>
                <a:cubicBezTo>
                  <a:pt x="3077" y="1044"/>
                  <a:pt x="3077" y="1044"/>
                  <a:pt x="3077" y="1044"/>
                </a:cubicBezTo>
                <a:cubicBezTo>
                  <a:pt x="3059" y="1061"/>
                  <a:pt x="3018" y="1061"/>
                  <a:pt x="3018" y="1061"/>
                </a:cubicBezTo>
                <a:cubicBezTo>
                  <a:pt x="2965" y="1061"/>
                  <a:pt x="2965" y="1061"/>
                  <a:pt x="2965" y="1061"/>
                </a:cubicBezTo>
                <a:cubicBezTo>
                  <a:pt x="2929" y="1079"/>
                  <a:pt x="2929" y="1079"/>
                  <a:pt x="2929" y="1079"/>
                </a:cubicBezTo>
                <a:cubicBezTo>
                  <a:pt x="2935" y="1109"/>
                  <a:pt x="2935" y="1109"/>
                  <a:pt x="2935" y="1109"/>
                </a:cubicBezTo>
                <a:cubicBezTo>
                  <a:pt x="2965" y="1121"/>
                  <a:pt x="2965" y="1121"/>
                  <a:pt x="2965" y="1121"/>
                </a:cubicBezTo>
                <a:cubicBezTo>
                  <a:pt x="3036" y="1121"/>
                  <a:pt x="3036" y="1121"/>
                  <a:pt x="3036" y="1121"/>
                </a:cubicBezTo>
                <a:cubicBezTo>
                  <a:pt x="3107" y="1097"/>
                  <a:pt x="3107" y="1097"/>
                  <a:pt x="3107" y="1097"/>
                </a:cubicBezTo>
                <a:cubicBezTo>
                  <a:pt x="3154" y="1061"/>
                  <a:pt x="3154" y="1061"/>
                  <a:pt x="3154" y="1061"/>
                </a:cubicBezTo>
                <a:cubicBezTo>
                  <a:pt x="3208" y="1055"/>
                  <a:pt x="3208" y="1055"/>
                  <a:pt x="3208" y="1055"/>
                </a:cubicBezTo>
                <a:cubicBezTo>
                  <a:pt x="3273" y="1055"/>
                  <a:pt x="3273" y="1055"/>
                  <a:pt x="3273" y="1055"/>
                </a:cubicBezTo>
                <a:cubicBezTo>
                  <a:pt x="3344" y="1055"/>
                  <a:pt x="3344" y="1055"/>
                  <a:pt x="3344" y="1055"/>
                </a:cubicBezTo>
                <a:cubicBezTo>
                  <a:pt x="3368" y="1026"/>
                  <a:pt x="3368" y="1026"/>
                  <a:pt x="3368" y="1026"/>
                </a:cubicBezTo>
                <a:cubicBezTo>
                  <a:pt x="3385" y="961"/>
                  <a:pt x="3385" y="961"/>
                  <a:pt x="3385" y="961"/>
                </a:cubicBezTo>
                <a:cubicBezTo>
                  <a:pt x="3362" y="943"/>
                  <a:pt x="3362" y="943"/>
                  <a:pt x="3362" y="943"/>
                </a:cubicBezTo>
                <a:cubicBezTo>
                  <a:pt x="3332" y="943"/>
                  <a:pt x="3332" y="943"/>
                  <a:pt x="3332" y="943"/>
                </a:cubicBezTo>
                <a:cubicBezTo>
                  <a:pt x="3326" y="966"/>
                  <a:pt x="3326" y="966"/>
                  <a:pt x="3326" y="966"/>
                </a:cubicBezTo>
                <a:cubicBezTo>
                  <a:pt x="3285" y="955"/>
                  <a:pt x="3285" y="955"/>
                  <a:pt x="3285" y="955"/>
                </a:cubicBezTo>
                <a:cubicBezTo>
                  <a:pt x="3237" y="913"/>
                  <a:pt x="3237" y="913"/>
                  <a:pt x="3237" y="913"/>
                </a:cubicBezTo>
                <a:cubicBezTo>
                  <a:pt x="3237" y="884"/>
                  <a:pt x="3237" y="884"/>
                  <a:pt x="3237" y="884"/>
                </a:cubicBezTo>
                <a:cubicBezTo>
                  <a:pt x="3219" y="854"/>
                  <a:pt x="3219" y="854"/>
                  <a:pt x="3219" y="854"/>
                </a:cubicBezTo>
                <a:cubicBezTo>
                  <a:pt x="3178" y="854"/>
                  <a:pt x="3178" y="854"/>
                  <a:pt x="3178" y="854"/>
                </a:cubicBezTo>
                <a:cubicBezTo>
                  <a:pt x="3160" y="872"/>
                  <a:pt x="3160" y="872"/>
                  <a:pt x="3160" y="872"/>
                </a:cubicBezTo>
                <a:cubicBezTo>
                  <a:pt x="3131" y="877"/>
                  <a:pt x="3131" y="877"/>
                  <a:pt x="3131" y="877"/>
                </a:cubicBezTo>
                <a:cubicBezTo>
                  <a:pt x="3131" y="901"/>
                  <a:pt x="3131" y="901"/>
                  <a:pt x="3131" y="901"/>
                </a:cubicBezTo>
                <a:cubicBezTo>
                  <a:pt x="3166" y="925"/>
                  <a:pt x="3166" y="925"/>
                  <a:pt x="3166" y="925"/>
                </a:cubicBezTo>
                <a:cubicBezTo>
                  <a:pt x="3166" y="949"/>
                  <a:pt x="3160" y="966"/>
                  <a:pt x="3160" y="966"/>
                </a:cubicBezTo>
                <a:cubicBezTo>
                  <a:pt x="3202" y="972"/>
                  <a:pt x="3202" y="972"/>
                  <a:pt x="3202" y="972"/>
                </a:cubicBezTo>
                <a:cubicBezTo>
                  <a:pt x="3202" y="972"/>
                  <a:pt x="3213" y="996"/>
                  <a:pt x="3202" y="996"/>
                </a:cubicBezTo>
                <a:cubicBezTo>
                  <a:pt x="3190" y="1002"/>
                  <a:pt x="3166" y="1002"/>
                  <a:pt x="3166" y="1002"/>
                </a:cubicBezTo>
                <a:cubicBezTo>
                  <a:pt x="3107" y="1002"/>
                  <a:pt x="3107" y="1002"/>
                  <a:pt x="3107" y="1002"/>
                </a:cubicBezTo>
                <a:cubicBezTo>
                  <a:pt x="3071" y="978"/>
                  <a:pt x="3071" y="978"/>
                  <a:pt x="3071" y="978"/>
                </a:cubicBezTo>
                <a:cubicBezTo>
                  <a:pt x="3036" y="931"/>
                  <a:pt x="3036" y="931"/>
                  <a:pt x="3036" y="931"/>
                </a:cubicBezTo>
                <a:cubicBezTo>
                  <a:pt x="2988" y="913"/>
                  <a:pt x="2988" y="913"/>
                  <a:pt x="2988" y="913"/>
                </a:cubicBezTo>
                <a:cubicBezTo>
                  <a:pt x="2953" y="913"/>
                  <a:pt x="2953" y="913"/>
                  <a:pt x="2953" y="913"/>
                </a:cubicBezTo>
                <a:cubicBezTo>
                  <a:pt x="2911" y="895"/>
                  <a:pt x="2911" y="895"/>
                  <a:pt x="2911" y="895"/>
                </a:cubicBezTo>
                <a:lnTo>
                  <a:pt x="2881" y="889"/>
                </a:lnTo>
                <a:close/>
                <a:moveTo>
                  <a:pt x="2899" y="836"/>
                </a:moveTo>
                <a:lnTo>
                  <a:pt x="2899" y="836"/>
                </a:lnTo>
                <a:cubicBezTo>
                  <a:pt x="2905" y="860"/>
                  <a:pt x="2905" y="860"/>
                  <a:pt x="2905" y="860"/>
                </a:cubicBezTo>
                <a:cubicBezTo>
                  <a:pt x="2965" y="866"/>
                  <a:pt x="2965" y="866"/>
                  <a:pt x="2965" y="866"/>
                </a:cubicBezTo>
                <a:cubicBezTo>
                  <a:pt x="2965" y="836"/>
                  <a:pt x="2965" y="836"/>
                  <a:pt x="2965" y="836"/>
                </a:cubicBezTo>
                <a:cubicBezTo>
                  <a:pt x="2965" y="836"/>
                  <a:pt x="2899" y="848"/>
                  <a:pt x="2899" y="836"/>
                </a:cubicBezTo>
                <a:close/>
                <a:moveTo>
                  <a:pt x="2668" y="955"/>
                </a:moveTo>
                <a:lnTo>
                  <a:pt x="2668" y="955"/>
                </a:lnTo>
                <a:cubicBezTo>
                  <a:pt x="2644" y="990"/>
                  <a:pt x="2644" y="990"/>
                  <a:pt x="2644" y="990"/>
                </a:cubicBezTo>
                <a:cubicBezTo>
                  <a:pt x="2698" y="1002"/>
                  <a:pt x="2698" y="1002"/>
                  <a:pt x="2698" y="1002"/>
                </a:cubicBezTo>
                <a:cubicBezTo>
                  <a:pt x="2721" y="943"/>
                  <a:pt x="2721" y="943"/>
                  <a:pt x="2721" y="943"/>
                </a:cubicBezTo>
                <a:lnTo>
                  <a:pt x="2668" y="955"/>
                </a:lnTo>
                <a:close/>
                <a:moveTo>
                  <a:pt x="2763" y="884"/>
                </a:moveTo>
                <a:lnTo>
                  <a:pt x="2763" y="884"/>
                </a:lnTo>
                <a:cubicBezTo>
                  <a:pt x="2810" y="872"/>
                  <a:pt x="2810" y="872"/>
                  <a:pt x="2810" y="872"/>
                </a:cubicBezTo>
                <a:cubicBezTo>
                  <a:pt x="2822" y="812"/>
                  <a:pt x="2822" y="812"/>
                  <a:pt x="2822" y="812"/>
                </a:cubicBezTo>
                <a:cubicBezTo>
                  <a:pt x="2840" y="777"/>
                  <a:pt x="2840" y="777"/>
                  <a:pt x="2840" y="777"/>
                </a:cubicBezTo>
                <a:cubicBezTo>
                  <a:pt x="2781" y="765"/>
                  <a:pt x="2781" y="765"/>
                  <a:pt x="2781" y="765"/>
                </a:cubicBezTo>
                <a:cubicBezTo>
                  <a:pt x="2745" y="795"/>
                  <a:pt x="2745" y="795"/>
                  <a:pt x="2745" y="795"/>
                </a:cubicBezTo>
                <a:cubicBezTo>
                  <a:pt x="2680" y="795"/>
                  <a:pt x="2680" y="795"/>
                  <a:pt x="2680" y="795"/>
                </a:cubicBezTo>
                <a:cubicBezTo>
                  <a:pt x="2638" y="789"/>
                  <a:pt x="2638" y="789"/>
                  <a:pt x="2638" y="789"/>
                </a:cubicBezTo>
                <a:cubicBezTo>
                  <a:pt x="2638" y="789"/>
                  <a:pt x="2609" y="836"/>
                  <a:pt x="2597" y="848"/>
                </a:cubicBezTo>
                <a:cubicBezTo>
                  <a:pt x="2591" y="860"/>
                  <a:pt x="2555" y="889"/>
                  <a:pt x="2555" y="889"/>
                </a:cubicBezTo>
                <a:cubicBezTo>
                  <a:pt x="2502" y="889"/>
                  <a:pt x="2502" y="889"/>
                  <a:pt x="2502" y="889"/>
                </a:cubicBezTo>
                <a:cubicBezTo>
                  <a:pt x="2455" y="913"/>
                  <a:pt x="2455" y="913"/>
                  <a:pt x="2455" y="913"/>
                </a:cubicBezTo>
                <a:cubicBezTo>
                  <a:pt x="2478" y="949"/>
                  <a:pt x="2478" y="949"/>
                  <a:pt x="2478" y="949"/>
                </a:cubicBezTo>
                <a:cubicBezTo>
                  <a:pt x="2532" y="966"/>
                  <a:pt x="2532" y="966"/>
                  <a:pt x="2532" y="966"/>
                </a:cubicBezTo>
                <a:cubicBezTo>
                  <a:pt x="2555" y="937"/>
                  <a:pt x="2555" y="937"/>
                  <a:pt x="2555" y="937"/>
                </a:cubicBezTo>
                <a:cubicBezTo>
                  <a:pt x="2591" y="961"/>
                  <a:pt x="2591" y="961"/>
                  <a:pt x="2591" y="961"/>
                </a:cubicBezTo>
                <a:cubicBezTo>
                  <a:pt x="2621" y="943"/>
                  <a:pt x="2621" y="943"/>
                  <a:pt x="2621" y="943"/>
                </a:cubicBezTo>
                <a:cubicBezTo>
                  <a:pt x="2626" y="919"/>
                  <a:pt x="2626" y="919"/>
                  <a:pt x="2626" y="919"/>
                </a:cubicBezTo>
                <a:cubicBezTo>
                  <a:pt x="2662" y="919"/>
                  <a:pt x="2662" y="919"/>
                  <a:pt x="2662" y="919"/>
                </a:cubicBezTo>
                <a:cubicBezTo>
                  <a:pt x="2674" y="884"/>
                  <a:pt x="2674" y="884"/>
                  <a:pt x="2674" y="884"/>
                </a:cubicBezTo>
                <a:cubicBezTo>
                  <a:pt x="2710" y="860"/>
                  <a:pt x="2710" y="860"/>
                  <a:pt x="2710" y="860"/>
                </a:cubicBezTo>
                <a:cubicBezTo>
                  <a:pt x="2733" y="895"/>
                  <a:pt x="2733" y="895"/>
                  <a:pt x="2733" y="895"/>
                </a:cubicBezTo>
                <a:lnTo>
                  <a:pt x="2763" y="884"/>
                </a:lnTo>
                <a:close/>
                <a:moveTo>
                  <a:pt x="2799" y="1631"/>
                </a:moveTo>
                <a:lnTo>
                  <a:pt x="2799" y="1631"/>
                </a:lnTo>
                <a:cubicBezTo>
                  <a:pt x="2876" y="1636"/>
                  <a:pt x="2876" y="1636"/>
                  <a:pt x="2876" y="1636"/>
                </a:cubicBezTo>
                <a:cubicBezTo>
                  <a:pt x="2935" y="1636"/>
                  <a:pt x="2935" y="1636"/>
                  <a:pt x="2935" y="1636"/>
                </a:cubicBezTo>
                <a:cubicBezTo>
                  <a:pt x="2965" y="1690"/>
                  <a:pt x="2965" y="1690"/>
                  <a:pt x="2965" y="1690"/>
                </a:cubicBezTo>
                <a:cubicBezTo>
                  <a:pt x="3006" y="1714"/>
                  <a:pt x="3006" y="1714"/>
                  <a:pt x="3006" y="1714"/>
                </a:cubicBezTo>
                <a:cubicBezTo>
                  <a:pt x="3083" y="1714"/>
                  <a:pt x="3083" y="1714"/>
                  <a:pt x="3083" y="1714"/>
                </a:cubicBezTo>
                <a:cubicBezTo>
                  <a:pt x="3154" y="1708"/>
                  <a:pt x="3154" y="1708"/>
                  <a:pt x="3154" y="1708"/>
                </a:cubicBezTo>
                <a:cubicBezTo>
                  <a:pt x="3202" y="1684"/>
                  <a:pt x="3202" y="1684"/>
                  <a:pt x="3202" y="1684"/>
                </a:cubicBezTo>
                <a:cubicBezTo>
                  <a:pt x="3255" y="1666"/>
                  <a:pt x="3255" y="1666"/>
                  <a:pt x="3255" y="1666"/>
                </a:cubicBezTo>
                <a:cubicBezTo>
                  <a:pt x="3302" y="1642"/>
                  <a:pt x="3302" y="1642"/>
                  <a:pt x="3302" y="1642"/>
                </a:cubicBezTo>
                <a:cubicBezTo>
                  <a:pt x="3332" y="1625"/>
                  <a:pt x="3332" y="1625"/>
                  <a:pt x="3332" y="1625"/>
                </a:cubicBezTo>
                <a:cubicBezTo>
                  <a:pt x="3356" y="1642"/>
                  <a:pt x="3356" y="1642"/>
                  <a:pt x="3356" y="1642"/>
                </a:cubicBezTo>
                <a:cubicBezTo>
                  <a:pt x="3385" y="1636"/>
                  <a:pt x="3385" y="1636"/>
                  <a:pt x="3385" y="1636"/>
                </a:cubicBezTo>
                <a:cubicBezTo>
                  <a:pt x="3468" y="1678"/>
                  <a:pt x="3468" y="1678"/>
                  <a:pt x="3468" y="1678"/>
                </a:cubicBezTo>
                <a:cubicBezTo>
                  <a:pt x="3522" y="1678"/>
                  <a:pt x="3522" y="1678"/>
                  <a:pt x="3522" y="1678"/>
                </a:cubicBezTo>
                <a:cubicBezTo>
                  <a:pt x="3569" y="1672"/>
                  <a:pt x="3569" y="1672"/>
                  <a:pt x="3569" y="1672"/>
                </a:cubicBezTo>
                <a:cubicBezTo>
                  <a:pt x="3587" y="1636"/>
                  <a:pt x="3587" y="1636"/>
                  <a:pt x="3587" y="1636"/>
                </a:cubicBezTo>
                <a:cubicBezTo>
                  <a:pt x="3551" y="1607"/>
                  <a:pt x="3551" y="1607"/>
                  <a:pt x="3551" y="1607"/>
                </a:cubicBezTo>
                <a:cubicBezTo>
                  <a:pt x="3581" y="1601"/>
                  <a:pt x="3581" y="1601"/>
                  <a:pt x="3581" y="1601"/>
                </a:cubicBezTo>
                <a:cubicBezTo>
                  <a:pt x="3629" y="1595"/>
                  <a:pt x="3629" y="1595"/>
                  <a:pt x="3629" y="1595"/>
                </a:cubicBezTo>
                <a:cubicBezTo>
                  <a:pt x="3640" y="1571"/>
                  <a:pt x="3640" y="1571"/>
                  <a:pt x="3640" y="1571"/>
                </a:cubicBezTo>
                <a:cubicBezTo>
                  <a:pt x="3593" y="1542"/>
                  <a:pt x="3593" y="1542"/>
                  <a:pt x="3593" y="1542"/>
                </a:cubicBezTo>
                <a:cubicBezTo>
                  <a:pt x="3498" y="1506"/>
                  <a:pt x="3498" y="1506"/>
                  <a:pt x="3498" y="1506"/>
                </a:cubicBezTo>
                <a:cubicBezTo>
                  <a:pt x="3451" y="1459"/>
                  <a:pt x="3451" y="1459"/>
                  <a:pt x="3451" y="1459"/>
                </a:cubicBezTo>
                <a:cubicBezTo>
                  <a:pt x="3462" y="1411"/>
                  <a:pt x="3462" y="1411"/>
                  <a:pt x="3462" y="1411"/>
                </a:cubicBezTo>
                <a:cubicBezTo>
                  <a:pt x="3415" y="1382"/>
                  <a:pt x="3415" y="1382"/>
                  <a:pt x="3415" y="1382"/>
                </a:cubicBezTo>
                <a:cubicBezTo>
                  <a:pt x="3409" y="1316"/>
                  <a:pt x="3409" y="1316"/>
                  <a:pt x="3409" y="1316"/>
                </a:cubicBezTo>
                <a:cubicBezTo>
                  <a:pt x="3374" y="1269"/>
                  <a:pt x="3374" y="1269"/>
                  <a:pt x="3374" y="1269"/>
                </a:cubicBezTo>
                <a:cubicBezTo>
                  <a:pt x="3314" y="1245"/>
                  <a:pt x="3314" y="1245"/>
                  <a:pt x="3314" y="1245"/>
                </a:cubicBezTo>
                <a:cubicBezTo>
                  <a:pt x="3261" y="1245"/>
                  <a:pt x="3261" y="1245"/>
                  <a:pt x="3261" y="1245"/>
                </a:cubicBezTo>
                <a:cubicBezTo>
                  <a:pt x="3261" y="1293"/>
                  <a:pt x="3261" y="1293"/>
                  <a:pt x="3261" y="1293"/>
                </a:cubicBezTo>
                <a:cubicBezTo>
                  <a:pt x="3267" y="1328"/>
                  <a:pt x="3267" y="1328"/>
                  <a:pt x="3267" y="1328"/>
                </a:cubicBezTo>
                <a:cubicBezTo>
                  <a:pt x="3297" y="1376"/>
                  <a:pt x="3297" y="1376"/>
                  <a:pt x="3297" y="1376"/>
                </a:cubicBezTo>
                <a:cubicBezTo>
                  <a:pt x="3279" y="1393"/>
                  <a:pt x="3279" y="1393"/>
                  <a:pt x="3279" y="1393"/>
                </a:cubicBezTo>
                <a:cubicBezTo>
                  <a:pt x="3255" y="1393"/>
                  <a:pt x="3255" y="1393"/>
                  <a:pt x="3255" y="1393"/>
                </a:cubicBezTo>
                <a:cubicBezTo>
                  <a:pt x="3231" y="1370"/>
                  <a:pt x="3231" y="1370"/>
                  <a:pt x="3231" y="1370"/>
                </a:cubicBezTo>
                <a:cubicBezTo>
                  <a:pt x="3225" y="1340"/>
                  <a:pt x="3225" y="1340"/>
                  <a:pt x="3225" y="1340"/>
                </a:cubicBezTo>
                <a:cubicBezTo>
                  <a:pt x="3213" y="1310"/>
                  <a:pt x="3213" y="1310"/>
                  <a:pt x="3213" y="1310"/>
                </a:cubicBezTo>
                <a:cubicBezTo>
                  <a:pt x="3172" y="1263"/>
                  <a:pt x="3172" y="1263"/>
                  <a:pt x="3172" y="1263"/>
                </a:cubicBezTo>
                <a:cubicBezTo>
                  <a:pt x="3125" y="1263"/>
                  <a:pt x="3125" y="1263"/>
                  <a:pt x="3125" y="1263"/>
                </a:cubicBezTo>
                <a:cubicBezTo>
                  <a:pt x="3136" y="1293"/>
                  <a:pt x="3136" y="1293"/>
                  <a:pt x="3136" y="1293"/>
                </a:cubicBezTo>
                <a:cubicBezTo>
                  <a:pt x="3154" y="1316"/>
                  <a:pt x="3154" y="1316"/>
                  <a:pt x="3154" y="1316"/>
                </a:cubicBezTo>
                <a:cubicBezTo>
                  <a:pt x="3107" y="1316"/>
                  <a:pt x="3107" y="1316"/>
                  <a:pt x="3107" y="1316"/>
                </a:cubicBezTo>
                <a:cubicBezTo>
                  <a:pt x="3107" y="1340"/>
                  <a:pt x="3107" y="1340"/>
                  <a:pt x="3107" y="1340"/>
                </a:cubicBezTo>
                <a:cubicBezTo>
                  <a:pt x="3065" y="1346"/>
                  <a:pt x="3065" y="1346"/>
                  <a:pt x="3065" y="1346"/>
                </a:cubicBezTo>
                <a:cubicBezTo>
                  <a:pt x="3071" y="1322"/>
                  <a:pt x="3071" y="1322"/>
                  <a:pt x="3071" y="1322"/>
                </a:cubicBezTo>
                <a:cubicBezTo>
                  <a:pt x="3083" y="1287"/>
                  <a:pt x="3083" y="1287"/>
                  <a:pt x="3083" y="1287"/>
                </a:cubicBezTo>
                <a:cubicBezTo>
                  <a:pt x="3047" y="1287"/>
                  <a:pt x="3047" y="1287"/>
                  <a:pt x="3047" y="1287"/>
                </a:cubicBezTo>
                <a:cubicBezTo>
                  <a:pt x="3006" y="1269"/>
                  <a:pt x="3006" y="1269"/>
                  <a:pt x="3006" y="1269"/>
                </a:cubicBezTo>
                <a:cubicBezTo>
                  <a:pt x="2965" y="1275"/>
                  <a:pt x="2965" y="1275"/>
                  <a:pt x="2965" y="1275"/>
                </a:cubicBezTo>
                <a:cubicBezTo>
                  <a:pt x="2958" y="1304"/>
                  <a:pt x="2958" y="1304"/>
                  <a:pt x="2958" y="1304"/>
                </a:cubicBezTo>
                <a:cubicBezTo>
                  <a:pt x="2923" y="1299"/>
                  <a:pt x="2923" y="1299"/>
                  <a:pt x="2923" y="1299"/>
                </a:cubicBezTo>
                <a:cubicBezTo>
                  <a:pt x="2935" y="1281"/>
                  <a:pt x="2935" y="1281"/>
                  <a:pt x="2935" y="1281"/>
                </a:cubicBezTo>
                <a:cubicBezTo>
                  <a:pt x="2923" y="1239"/>
                  <a:pt x="2923" y="1239"/>
                  <a:pt x="2923" y="1239"/>
                </a:cubicBezTo>
                <a:cubicBezTo>
                  <a:pt x="2899" y="1233"/>
                  <a:pt x="2899" y="1233"/>
                  <a:pt x="2899" y="1233"/>
                </a:cubicBezTo>
                <a:cubicBezTo>
                  <a:pt x="2852" y="1233"/>
                  <a:pt x="2852" y="1233"/>
                  <a:pt x="2852" y="1233"/>
                </a:cubicBezTo>
                <a:cubicBezTo>
                  <a:pt x="2816" y="1263"/>
                  <a:pt x="2816" y="1263"/>
                  <a:pt x="2816" y="1263"/>
                </a:cubicBezTo>
                <a:cubicBezTo>
                  <a:pt x="2781" y="1275"/>
                  <a:pt x="2781" y="1275"/>
                  <a:pt x="2781" y="1275"/>
                </a:cubicBezTo>
                <a:cubicBezTo>
                  <a:pt x="2733" y="1287"/>
                  <a:pt x="2733" y="1287"/>
                  <a:pt x="2733" y="1287"/>
                </a:cubicBezTo>
                <a:cubicBezTo>
                  <a:pt x="2698" y="1310"/>
                  <a:pt x="2698" y="1310"/>
                  <a:pt x="2698" y="1310"/>
                </a:cubicBezTo>
                <a:cubicBezTo>
                  <a:pt x="2704" y="1352"/>
                  <a:pt x="2704" y="1352"/>
                  <a:pt x="2704" y="1352"/>
                </a:cubicBezTo>
                <a:cubicBezTo>
                  <a:pt x="2656" y="1382"/>
                  <a:pt x="2656" y="1382"/>
                  <a:pt x="2656" y="1382"/>
                </a:cubicBezTo>
                <a:cubicBezTo>
                  <a:pt x="2656" y="1405"/>
                  <a:pt x="2656" y="1405"/>
                  <a:pt x="2656" y="1405"/>
                </a:cubicBezTo>
                <a:cubicBezTo>
                  <a:pt x="2692" y="1405"/>
                  <a:pt x="2692" y="1405"/>
                  <a:pt x="2692" y="1405"/>
                </a:cubicBezTo>
                <a:cubicBezTo>
                  <a:pt x="2715" y="1423"/>
                  <a:pt x="2715" y="1423"/>
                  <a:pt x="2715" y="1423"/>
                </a:cubicBezTo>
                <a:cubicBezTo>
                  <a:pt x="2757" y="1411"/>
                  <a:pt x="2757" y="1411"/>
                  <a:pt x="2757" y="1411"/>
                </a:cubicBezTo>
                <a:cubicBezTo>
                  <a:pt x="2810" y="1405"/>
                  <a:pt x="2810" y="1405"/>
                  <a:pt x="2810" y="1405"/>
                </a:cubicBezTo>
                <a:cubicBezTo>
                  <a:pt x="2846" y="1429"/>
                  <a:pt x="2846" y="1429"/>
                  <a:pt x="2846" y="1429"/>
                </a:cubicBezTo>
                <a:cubicBezTo>
                  <a:pt x="2792" y="1447"/>
                  <a:pt x="2792" y="1447"/>
                  <a:pt x="2792" y="1447"/>
                </a:cubicBezTo>
                <a:cubicBezTo>
                  <a:pt x="2745" y="1459"/>
                  <a:pt x="2745" y="1459"/>
                  <a:pt x="2745" y="1459"/>
                </a:cubicBezTo>
                <a:cubicBezTo>
                  <a:pt x="2721" y="1482"/>
                  <a:pt x="2721" y="1482"/>
                  <a:pt x="2721" y="1482"/>
                </a:cubicBezTo>
                <a:cubicBezTo>
                  <a:pt x="2787" y="1506"/>
                  <a:pt x="2787" y="1506"/>
                  <a:pt x="2787" y="1506"/>
                </a:cubicBezTo>
                <a:cubicBezTo>
                  <a:pt x="2846" y="1506"/>
                  <a:pt x="2846" y="1506"/>
                  <a:pt x="2846" y="1506"/>
                </a:cubicBezTo>
                <a:cubicBezTo>
                  <a:pt x="2917" y="1500"/>
                  <a:pt x="2917" y="1500"/>
                  <a:pt x="2917" y="1500"/>
                </a:cubicBezTo>
                <a:cubicBezTo>
                  <a:pt x="2976" y="1500"/>
                  <a:pt x="2976" y="1500"/>
                  <a:pt x="2976" y="1500"/>
                </a:cubicBezTo>
                <a:cubicBezTo>
                  <a:pt x="2976" y="1500"/>
                  <a:pt x="3012" y="1518"/>
                  <a:pt x="3024" y="1518"/>
                </a:cubicBezTo>
                <a:cubicBezTo>
                  <a:pt x="3036" y="1524"/>
                  <a:pt x="3018" y="1548"/>
                  <a:pt x="3018" y="1548"/>
                </a:cubicBezTo>
                <a:cubicBezTo>
                  <a:pt x="2917" y="1548"/>
                  <a:pt x="2917" y="1548"/>
                  <a:pt x="2917" y="1548"/>
                </a:cubicBezTo>
                <a:cubicBezTo>
                  <a:pt x="2828" y="1548"/>
                  <a:pt x="2828" y="1548"/>
                  <a:pt x="2828" y="1548"/>
                </a:cubicBezTo>
                <a:cubicBezTo>
                  <a:pt x="2763" y="1571"/>
                  <a:pt x="2763" y="1571"/>
                  <a:pt x="2763" y="1571"/>
                </a:cubicBezTo>
                <a:lnTo>
                  <a:pt x="2799" y="1631"/>
                </a:lnTo>
                <a:close/>
                <a:moveTo>
                  <a:pt x="3279" y="1743"/>
                </a:moveTo>
                <a:lnTo>
                  <a:pt x="3279" y="1743"/>
                </a:lnTo>
                <a:cubicBezTo>
                  <a:pt x="3326" y="1720"/>
                  <a:pt x="3326" y="1720"/>
                  <a:pt x="3326" y="1720"/>
                </a:cubicBezTo>
                <a:cubicBezTo>
                  <a:pt x="3368" y="1714"/>
                  <a:pt x="3368" y="1714"/>
                  <a:pt x="3368" y="1714"/>
                </a:cubicBezTo>
                <a:cubicBezTo>
                  <a:pt x="3374" y="1672"/>
                  <a:pt x="3374" y="1672"/>
                  <a:pt x="3374" y="1672"/>
                </a:cubicBezTo>
                <a:cubicBezTo>
                  <a:pt x="3297" y="1696"/>
                  <a:pt x="3297" y="1696"/>
                  <a:pt x="3297" y="1696"/>
                </a:cubicBezTo>
                <a:cubicBezTo>
                  <a:pt x="3219" y="1731"/>
                  <a:pt x="3219" y="1731"/>
                  <a:pt x="3219" y="1731"/>
                </a:cubicBezTo>
                <a:lnTo>
                  <a:pt x="3279" y="1743"/>
                </a:lnTo>
                <a:close/>
                <a:moveTo>
                  <a:pt x="2484" y="1435"/>
                </a:moveTo>
                <a:lnTo>
                  <a:pt x="2484" y="1435"/>
                </a:lnTo>
                <a:cubicBezTo>
                  <a:pt x="2544" y="1435"/>
                  <a:pt x="2544" y="1435"/>
                  <a:pt x="2544" y="1435"/>
                </a:cubicBezTo>
                <a:cubicBezTo>
                  <a:pt x="2579" y="1405"/>
                  <a:pt x="2579" y="1405"/>
                  <a:pt x="2579" y="1405"/>
                </a:cubicBezTo>
                <a:cubicBezTo>
                  <a:pt x="2591" y="1352"/>
                  <a:pt x="2591" y="1352"/>
                  <a:pt x="2591" y="1352"/>
                </a:cubicBezTo>
                <a:cubicBezTo>
                  <a:pt x="2591" y="1352"/>
                  <a:pt x="2644" y="1328"/>
                  <a:pt x="2644" y="1316"/>
                </a:cubicBezTo>
                <a:cubicBezTo>
                  <a:pt x="2650" y="1304"/>
                  <a:pt x="2686" y="1281"/>
                  <a:pt x="2686" y="1281"/>
                </a:cubicBezTo>
                <a:cubicBezTo>
                  <a:pt x="2787" y="1239"/>
                  <a:pt x="2787" y="1239"/>
                  <a:pt x="2787" y="1239"/>
                </a:cubicBezTo>
                <a:cubicBezTo>
                  <a:pt x="2852" y="1221"/>
                  <a:pt x="2852" y="1221"/>
                  <a:pt x="2852" y="1221"/>
                </a:cubicBezTo>
                <a:cubicBezTo>
                  <a:pt x="2846" y="1186"/>
                  <a:pt x="2846" y="1186"/>
                  <a:pt x="2846" y="1186"/>
                </a:cubicBezTo>
                <a:cubicBezTo>
                  <a:pt x="2763" y="1138"/>
                  <a:pt x="2763" y="1138"/>
                  <a:pt x="2763" y="1138"/>
                </a:cubicBezTo>
                <a:cubicBezTo>
                  <a:pt x="2721" y="1132"/>
                  <a:pt x="2721" y="1132"/>
                  <a:pt x="2721" y="1132"/>
                </a:cubicBezTo>
                <a:cubicBezTo>
                  <a:pt x="2662" y="1156"/>
                  <a:pt x="2662" y="1156"/>
                  <a:pt x="2662" y="1156"/>
                </a:cubicBezTo>
                <a:cubicBezTo>
                  <a:pt x="2603" y="1132"/>
                  <a:pt x="2603" y="1132"/>
                  <a:pt x="2603" y="1132"/>
                </a:cubicBezTo>
                <a:cubicBezTo>
                  <a:pt x="2538" y="1109"/>
                  <a:pt x="2538" y="1109"/>
                  <a:pt x="2538" y="1109"/>
                </a:cubicBezTo>
                <a:cubicBezTo>
                  <a:pt x="2460" y="1109"/>
                  <a:pt x="2460" y="1109"/>
                  <a:pt x="2460" y="1109"/>
                </a:cubicBezTo>
                <a:cubicBezTo>
                  <a:pt x="2360" y="1115"/>
                  <a:pt x="2360" y="1115"/>
                  <a:pt x="2360" y="1115"/>
                </a:cubicBezTo>
                <a:cubicBezTo>
                  <a:pt x="2360" y="1144"/>
                  <a:pt x="2360" y="1144"/>
                  <a:pt x="2360" y="1144"/>
                </a:cubicBezTo>
                <a:cubicBezTo>
                  <a:pt x="2378" y="1192"/>
                  <a:pt x="2378" y="1192"/>
                  <a:pt x="2378" y="1192"/>
                </a:cubicBezTo>
                <a:cubicBezTo>
                  <a:pt x="2360" y="1269"/>
                  <a:pt x="2360" y="1269"/>
                  <a:pt x="2360" y="1269"/>
                </a:cubicBezTo>
                <a:cubicBezTo>
                  <a:pt x="2277" y="1370"/>
                  <a:pt x="2277" y="1370"/>
                  <a:pt x="2277" y="1370"/>
                </a:cubicBezTo>
                <a:cubicBezTo>
                  <a:pt x="2378" y="1399"/>
                  <a:pt x="2378" y="1399"/>
                  <a:pt x="2378" y="1399"/>
                </a:cubicBezTo>
                <a:cubicBezTo>
                  <a:pt x="2431" y="1476"/>
                  <a:pt x="2431" y="1476"/>
                  <a:pt x="2431" y="1476"/>
                </a:cubicBezTo>
                <a:lnTo>
                  <a:pt x="2484" y="1435"/>
                </a:lnTo>
                <a:close/>
                <a:moveTo>
                  <a:pt x="107" y="2466"/>
                </a:moveTo>
                <a:lnTo>
                  <a:pt x="107" y="2466"/>
                </a:lnTo>
                <a:cubicBezTo>
                  <a:pt x="89" y="2425"/>
                  <a:pt x="89" y="2425"/>
                  <a:pt x="89" y="2425"/>
                </a:cubicBezTo>
                <a:cubicBezTo>
                  <a:pt x="41" y="2425"/>
                  <a:pt x="41" y="2425"/>
                  <a:pt x="41" y="2425"/>
                </a:cubicBezTo>
                <a:cubicBezTo>
                  <a:pt x="24" y="2443"/>
                  <a:pt x="24" y="2443"/>
                  <a:pt x="24" y="2443"/>
                </a:cubicBezTo>
                <a:cubicBezTo>
                  <a:pt x="30" y="2478"/>
                  <a:pt x="30" y="2478"/>
                  <a:pt x="30" y="2478"/>
                </a:cubicBezTo>
                <a:cubicBezTo>
                  <a:pt x="83" y="2478"/>
                  <a:pt x="83" y="2478"/>
                  <a:pt x="83" y="2478"/>
                </a:cubicBezTo>
                <a:lnTo>
                  <a:pt x="107" y="2466"/>
                </a:lnTo>
                <a:close/>
                <a:moveTo>
                  <a:pt x="1061" y="2407"/>
                </a:moveTo>
                <a:lnTo>
                  <a:pt x="1061" y="2407"/>
                </a:lnTo>
                <a:cubicBezTo>
                  <a:pt x="1061" y="2407"/>
                  <a:pt x="1049" y="2395"/>
                  <a:pt x="1049" y="2384"/>
                </a:cubicBezTo>
                <a:cubicBezTo>
                  <a:pt x="1049" y="2372"/>
                  <a:pt x="1079" y="2372"/>
                  <a:pt x="1079" y="2372"/>
                </a:cubicBezTo>
                <a:cubicBezTo>
                  <a:pt x="1150" y="2378"/>
                  <a:pt x="1150" y="2378"/>
                  <a:pt x="1150" y="2378"/>
                </a:cubicBezTo>
                <a:cubicBezTo>
                  <a:pt x="1210" y="2419"/>
                  <a:pt x="1210" y="2419"/>
                  <a:pt x="1210" y="2419"/>
                </a:cubicBezTo>
                <a:cubicBezTo>
                  <a:pt x="1275" y="2455"/>
                  <a:pt x="1275" y="2455"/>
                  <a:pt x="1275" y="2455"/>
                </a:cubicBezTo>
                <a:cubicBezTo>
                  <a:pt x="1346" y="2473"/>
                  <a:pt x="1346" y="2473"/>
                  <a:pt x="1346" y="2473"/>
                </a:cubicBezTo>
                <a:cubicBezTo>
                  <a:pt x="1405" y="2455"/>
                  <a:pt x="1405" y="2455"/>
                  <a:pt x="1405" y="2455"/>
                </a:cubicBezTo>
                <a:cubicBezTo>
                  <a:pt x="1453" y="2478"/>
                  <a:pt x="1453" y="2478"/>
                  <a:pt x="1453" y="2478"/>
                </a:cubicBezTo>
                <a:cubicBezTo>
                  <a:pt x="1494" y="2478"/>
                  <a:pt x="1494" y="2478"/>
                  <a:pt x="1494" y="2478"/>
                </a:cubicBezTo>
                <a:cubicBezTo>
                  <a:pt x="1542" y="2514"/>
                  <a:pt x="1542" y="2514"/>
                  <a:pt x="1542" y="2514"/>
                </a:cubicBezTo>
                <a:cubicBezTo>
                  <a:pt x="1613" y="2550"/>
                  <a:pt x="1613" y="2550"/>
                  <a:pt x="1613" y="2550"/>
                </a:cubicBezTo>
                <a:cubicBezTo>
                  <a:pt x="1648" y="2585"/>
                  <a:pt x="1648" y="2585"/>
                  <a:pt x="1648" y="2585"/>
                </a:cubicBezTo>
                <a:cubicBezTo>
                  <a:pt x="1648" y="2585"/>
                  <a:pt x="1696" y="2603"/>
                  <a:pt x="1708" y="2603"/>
                </a:cubicBezTo>
                <a:cubicBezTo>
                  <a:pt x="1719" y="2603"/>
                  <a:pt x="1731" y="2591"/>
                  <a:pt x="1731" y="2591"/>
                </a:cubicBezTo>
                <a:cubicBezTo>
                  <a:pt x="1779" y="2615"/>
                  <a:pt x="1779" y="2615"/>
                  <a:pt x="1779" y="2615"/>
                </a:cubicBezTo>
                <a:cubicBezTo>
                  <a:pt x="1802" y="2656"/>
                  <a:pt x="1802" y="2656"/>
                  <a:pt x="1802" y="2656"/>
                </a:cubicBezTo>
                <a:cubicBezTo>
                  <a:pt x="1874" y="2674"/>
                  <a:pt x="1874" y="2674"/>
                  <a:pt x="1874" y="2674"/>
                </a:cubicBezTo>
                <a:cubicBezTo>
                  <a:pt x="1862" y="2710"/>
                  <a:pt x="1862" y="2710"/>
                  <a:pt x="1862" y="2710"/>
                </a:cubicBezTo>
                <a:cubicBezTo>
                  <a:pt x="1921" y="2733"/>
                  <a:pt x="1921" y="2733"/>
                  <a:pt x="1921" y="2733"/>
                </a:cubicBezTo>
                <a:cubicBezTo>
                  <a:pt x="1909" y="2769"/>
                  <a:pt x="1909" y="2769"/>
                  <a:pt x="1909" y="2769"/>
                </a:cubicBezTo>
                <a:cubicBezTo>
                  <a:pt x="1951" y="2787"/>
                  <a:pt x="1951" y="2787"/>
                  <a:pt x="1951" y="2787"/>
                </a:cubicBezTo>
                <a:cubicBezTo>
                  <a:pt x="1992" y="2793"/>
                  <a:pt x="1992" y="2793"/>
                  <a:pt x="1992" y="2793"/>
                </a:cubicBezTo>
                <a:cubicBezTo>
                  <a:pt x="1992" y="2828"/>
                  <a:pt x="1992" y="2828"/>
                  <a:pt x="1992" y="2828"/>
                </a:cubicBezTo>
                <a:cubicBezTo>
                  <a:pt x="2028" y="2876"/>
                  <a:pt x="2028" y="2876"/>
                  <a:pt x="2028" y="2876"/>
                </a:cubicBezTo>
                <a:cubicBezTo>
                  <a:pt x="2034" y="2923"/>
                  <a:pt x="2034" y="2923"/>
                  <a:pt x="2034" y="2923"/>
                </a:cubicBezTo>
                <a:cubicBezTo>
                  <a:pt x="2051" y="2965"/>
                  <a:pt x="2051" y="2965"/>
                  <a:pt x="2051" y="2965"/>
                </a:cubicBezTo>
                <a:cubicBezTo>
                  <a:pt x="2105" y="2971"/>
                  <a:pt x="2105" y="2971"/>
                  <a:pt x="2105" y="2971"/>
                </a:cubicBezTo>
                <a:cubicBezTo>
                  <a:pt x="2117" y="3030"/>
                  <a:pt x="2117" y="3030"/>
                  <a:pt x="2117" y="3030"/>
                </a:cubicBezTo>
                <a:cubicBezTo>
                  <a:pt x="2170" y="3077"/>
                  <a:pt x="2170" y="3077"/>
                  <a:pt x="2170" y="3077"/>
                </a:cubicBezTo>
                <a:cubicBezTo>
                  <a:pt x="2182" y="3113"/>
                  <a:pt x="2182" y="3113"/>
                  <a:pt x="2182" y="3113"/>
                </a:cubicBezTo>
                <a:cubicBezTo>
                  <a:pt x="2241" y="3142"/>
                  <a:pt x="2241" y="3142"/>
                  <a:pt x="2241" y="3142"/>
                </a:cubicBezTo>
                <a:cubicBezTo>
                  <a:pt x="2294" y="3166"/>
                  <a:pt x="2294" y="3166"/>
                  <a:pt x="2294" y="3166"/>
                </a:cubicBezTo>
                <a:cubicBezTo>
                  <a:pt x="2336" y="3178"/>
                  <a:pt x="2336" y="3178"/>
                  <a:pt x="2336" y="3178"/>
                </a:cubicBezTo>
                <a:cubicBezTo>
                  <a:pt x="2348" y="3208"/>
                  <a:pt x="2348" y="3208"/>
                  <a:pt x="2348" y="3208"/>
                </a:cubicBezTo>
                <a:cubicBezTo>
                  <a:pt x="2407" y="3243"/>
                  <a:pt x="2407" y="3243"/>
                  <a:pt x="2407" y="3243"/>
                </a:cubicBezTo>
                <a:cubicBezTo>
                  <a:pt x="2449" y="3273"/>
                  <a:pt x="2449" y="3273"/>
                  <a:pt x="2449" y="3273"/>
                </a:cubicBezTo>
                <a:cubicBezTo>
                  <a:pt x="2472" y="3344"/>
                  <a:pt x="2472" y="3344"/>
                  <a:pt x="2472" y="3344"/>
                </a:cubicBezTo>
                <a:cubicBezTo>
                  <a:pt x="2472" y="3397"/>
                  <a:pt x="2472" y="3397"/>
                  <a:pt x="2472" y="3397"/>
                </a:cubicBezTo>
                <a:cubicBezTo>
                  <a:pt x="2437" y="3362"/>
                  <a:pt x="2437" y="3362"/>
                  <a:pt x="2437" y="3362"/>
                </a:cubicBezTo>
                <a:cubicBezTo>
                  <a:pt x="2401" y="3320"/>
                  <a:pt x="2401" y="3320"/>
                  <a:pt x="2401" y="3320"/>
                </a:cubicBezTo>
                <a:cubicBezTo>
                  <a:pt x="2395" y="3291"/>
                  <a:pt x="2395" y="3291"/>
                  <a:pt x="2395" y="3291"/>
                </a:cubicBezTo>
                <a:cubicBezTo>
                  <a:pt x="2348" y="3261"/>
                  <a:pt x="2348" y="3261"/>
                  <a:pt x="2348" y="3261"/>
                </a:cubicBezTo>
                <a:cubicBezTo>
                  <a:pt x="2318" y="3249"/>
                  <a:pt x="2318" y="3249"/>
                  <a:pt x="2318" y="3249"/>
                </a:cubicBezTo>
                <a:cubicBezTo>
                  <a:pt x="2312" y="3202"/>
                  <a:pt x="2312" y="3202"/>
                  <a:pt x="2312" y="3202"/>
                </a:cubicBezTo>
                <a:cubicBezTo>
                  <a:pt x="2271" y="3202"/>
                  <a:pt x="2271" y="3202"/>
                  <a:pt x="2271" y="3202"/>
                </a:cubicBezTo>
                <a:cubicBezTo>
                  <a:pt x="2241" y="3184"/>
                  <a:pt x="2241" y="3184"/>
                  <a:pt x="2241" y="3184"/>
                </a:cubicBezTo>
                <a:cubicBezTo>
                  <a:pt x="2212" y="3172"/>
                  <a:pt x="2212" y="3172"/>
                  <a:pt x="2212" y="3172"/>
                </a:cubicBezTo>
                <a:cubicBezTo>
                  <a:pt x="2182" y="3160"/>
                  <a:pt x="2182" y="3160"/>
                  <a:pt x="2182" y="3160"/>
                </a:cubicBezTo>
                <a:cubicBezTo>
                  <a:pt x="2152" y="3166"/>
                  <a:pt x="2152" y="3166"/>
                  <a:pt x="2152" y="3166"/>
                </a:cubicBezTo>
                <a:cubicBezTo>
                  <a:pt x="2182" y="3202"/>
                  <a:pt x="2182" y="3202"/>
                  <a:pt x="2182" y="3202"/>
                </a:cubicBezTo>
                <a:cubicBezTo>
                  <a:pt x="2217" y="3225"/>
                  <a:pt x="2217" y="3225"/>
                  <a:pt x="2217" y="3225"/>
                </a:cubicBezTo>
                <a:cubicBezTo>
                  <a:pt x="2253" y="3261"/>
                  <a:pt x="2253" y="3261"/>
                  <a:pt x="2253" y="3261"/>
                </a:cubicBezTo>
                <a:cubicBezTo>
                  <a:pt x="2330" y="3309"/>
                  <a:pt x="2330" y="3309"/>
                  <a:pt x="2330" y="3309"/>
                </a:cubicBezTo>
                <a:cubicBezTo>
                  <a:pt x="2354" y="3362"/>
                  <a:pt x="2354" y="3362"/>
                  <a:pt x="2354" y="3362"/>
                </a:cubicBezTo>
                <a:cubicBezTo>
                  <a:pt x="2383" y="3433"/>
                  <a:pt x="2383" y="3433"/>
                  <a:pt x="2383" y="3433"/>
                </a:cubicBezTo>
                <a:cubicBezTo>
                  <a:pt x="2383" y="3486"/>
                  <a:pt x="2383" y="3486"/>
                  <a:pt x="2383" y="3486"/>
                </a:cubicBezTo>
                <a:cubicBezTo>
                  <a:pt x="2378" y="3563"/>
                  <a:pt x="2378" y="3563"/>
                  <a:pt x="2378" y="3563"/>
                </a:cubicBezTo>
                <a:cubicBezTo>
                  <a:pt x="2378" y="3646"/>
                  <a:pt x="2378" y="3646"/>
                  <a:pt x="2378" y="3646"/>
                </a:cubicBezTo>
                <a:cubicBezTo>
                  <a:pt x="2348" y="3664"/>
                  <a:pt x="2348" y="3664"/>
                  <a:pt x="2348" y="3664"/>
                </a:cubicBezTo>
                <a:cubicBezTo>
                  <a:pt x="2348" y="3718"/>
                  <a:pt x="2348" y="3718"/>
                  <a:pt x="2348" y="3718"/>
                </a:cubicBezTo>
                <a:cubicBezTo>
                  <a:pt x="2383" y="3777"/>
                  <a:pt x="2383" y="3777"/>
                  <a:pt x="2383" y="3777"/>
                </a:cubicBezTo>
                <a:cubicBezTo>
                  <a:pt x="2372" y="3830"/>
                  <a:pt x="2372" y="3830"/>
                  <a:pt x="2372" y="3830"/>
                </a:cubicBezTo>
                <a:cubicBezTo>
                  <a:pt x="2378" y="3872"/>
                  <a:pt x="2378" y="3872"/>
                  <a:pt x="2378" y="3872"/>
                </a:cubicBezTo>
                <a:cubicBezTo>
                  <a:pt x="2401" y="3907"/>
                  <a:pt x="2401" y="3907"/>
                  <a:pt x="2401" y="3907"/>
                </a:cubicBezTo>
                <a:cubicBezTo>
                  <a:pt x="2401" y="3961"/>
                  <a:pt x="2401" y="3961"/>
                  <a:pt x="2401" y="3961"/>
                </a:cubicBezTo>
                <a:cubicBezTo>
                  <a:pt x="2431" y="4008"/>
                  <a:pt x="2431" y="4008"/>
                  <a:pt x="2431" y="4008"/>
                </a:cubicBezTo>
                <a:cubicBezTo>
                  <a:pt x="2472" y="4044"/>
                  <a:pt x="2472" y="4044"/>
                  <a:pt x="2472" y="4044"/>
                </a:cubicBezTo>
                <a:cubicBezTo>
                  <a:pt x="2496" y="4121"/>
                  <a:pt x="2496" y="4121"/>
                  <a:pt x="2496" y="4121"/>
                </a:cubicBezTo>
                <a:cubicBezTo>
                  <a:pt x="2538" y="4156"/>
                  <a:pt x="2538" y="4156"/>
                  <a:pt x="2538" y="4156"/>
                </a:cubicBezTo>
                <a:cubicBezTo>
                  <a:pt x="2544" y="4192"/>
                  <a:pt x="2544" y="4192"/>
                  <a:pt x="2544" y="4192"/>
                </a:cubicBezTo>
                <a:cubicBezTo>
                  <a:pt x="2579" y="4239"/>
                  <a:pt x="2579" y="4239"/>
                  <a:pt x="2579" y="4239"/>
                </a:cubicBezTo>
                <a:cubicBezTo>
                  <a:pt x="2633" y="4239"/>
                  <a:pt x="2633" y="4239"/>
                  <a:pt x="2633" y="4239"/>
                </a:cubicBezTo>
                <a:cubicBezTo>
                  <a:pt x="2668" y="4269"/>
                  <a:pt x="2668" y="4269"/>
                  <a:pt x="2668" y="4269"/>
                </a:cubicBezTo>
                <a:cubicBezTo>
                  <a:pt x="2721" y="4299"/>
                  <a:pt x="2721" y="4299"/>
                  <a:pt x="2721" y="4299"/>
                </a:cubicBezTo>
                <a:cubicBezTo>
                  <a:pt x="2763" y="4340"/>
                  <a:pt x="2763" y="4340"/>
                  <a:pt x="2763" y="4340"/>
                </a:cubicBezTo>
                <a:cubicBezTo>
                  <a:pt x="2775" y="4387"/>
                  <a:pt x="2775" y="4387"/>
                  <a:pt x="2775" y="4387"/>
                </a:cubicBezTo>
                <a:cubicBezTo>
                  <a:pt x="2799" y="4435"/>
                  <a:pt x="2799" y="4435"/>
                  <a:pt x="2799" y="4435"/>
                </a:cubicBezTo>
                <a:cubicBezTo>
                  <a:pt x="2822" y="4512"/>
                  <a:pt x="2822" y="4512"/>
                  <a:pt x="2822" y="4512"/>
                </a:cubicBezTo>
                <a:cubicBezTo>
                  <a:pt x="2858" y="4548"/>
                  <a:pt x="2858" y="4548"/>
                  <a:pt x="2858" y="4548"/>
                </a:cubicBezTo>
                <a:cubicBezTo>
                  <a:pt x="2899" y="4589"/>
                  <a:pt x="2899" y="4589"/>
                  <a:pt x="2899" y="4589"/>
                </a:cubicBezTo>
                <a:cubicBezTo>
                  <a:pt x="2911" y="4619"/>
                  <a:pt x="2911" y="4619"/>
                  <a:pt x="2911" y="4619"/>
                </a:cubicBezTo>
                <a:cubicBezTo>
                  <a:pt x="2876" y="4642"/>
                  <a:pt x="2876" y="4642"/>
                  <a:pt x="2876" y="4642"/>
                </a:cubicBezTo>
                <a:cubicBezTo>
                  <a:pt x="2899" y="4672"/>
                  <a:pt x="2899" y="4672"/>
                  <a:pt x="2899" y="4672"/>
                </a:cubicBezTo>
                <a:cubicBezTo>
                  <a:pt x="2941" y="4708"/>
                  <a:pt x="2941" y="4708"/>
                  <a:pt x="2941" y="4708"/>
                </a:cubicBezTo>
                <a:cubicBezTo>
                  <a:pt x="2994" y="4737"/>
                  <a:pt x="2994" y="4737"/>
                  <a:pt x="2994" y="4737"/>
                </a:cubicBezTo>
                <a:cubicBezTo>
                  <a:pt x="3030" y="4779"/>
                  <a:pt x="3030" y="4779"/>
                  <a:pt x="3030" y="4779"/>
                </a:cubicBezTo>
                <a:cubicBezTo>
                  <a:pt x="3024" y="4809"/>
                  <a:pt x="3024" y="4809"/>
                  <a:pt x="3024" y="4809"/>
                </a:cubicBezTo>
                <a:cubicBezTo>
                  <a:pt x="3030" y="4832"/>
                  <a:pt x="3030" y="4832"/>
                  <a:pt x="3030" y="4832"/>
                </a:cubicBezTo>
                <a:cubicBezTo>
                  <a:pt x="3077" y="4850"/>
                  <a:pt x="3077" y="4850"/>
                  <a:pt x="3077" y="4850"/>
                </a:cubicBezTo>
                <a:cubicBezTo>
                  <a:pt x="3113" y="4886"/>
                  <a:pt x="3113" y="4886"/>
                  <a:pt x="3113" y="4886"/>
                </a:cubicBezTo>
                <a:cubicBezTo>
                  <a:pt x="3142" y="4915"/>
                  <a:pt x="3142" y="4915"/>
                  <a:pt x="3142" y="4915"/>
                </a:cubicBezTo>
                <a:cubicBezTo>
                  <a:pt x="3148" y="4951"/>
                  <a:pt x="3148" y="4951"/>
                  <a:pt x="3148" y="4951"/>
                </a:cubicBezTo>
                <a:cubicBezTo>
                  <a:pt x="3172" y="4939"/>
                  <a:pt x="3172" y="4939"/>
                  <a:pt x="3172" y="4939"/>
                </a:cubicBezTo>
                <a:cubicBezTo>
                  <a:pt x="3178" y="4897"/>
                  <a:pt x="3178" y="4897"/>
                  <a:pt x="3178" y="4897"/>
                </a:cubicBezTo>
                <a:cubicBezTo>
                  <a:pt x="3160" y="4856"/>
                  <a:pt x="3160" y="4856"/>
                  <a:pt x="3160" y="4856"/>
                </a:cubicBezTo>
                <a:cubicBezTo>
                  <a:pt x="3119" y="4838"/>
                  <a:pt x="3119" y="4838"/>
                  <a:pt x="3119" y="4838"/>
                </a:cubicBezTo>
                <a:cubicBezTo>
                  <a:pt x="3113" y="4803"/>
                  <a:pt x="3113" y="4803"/>
                  <a:pt x="3113" y="4803"/>
                </a:cubicBezTo>
                <a:cubicBezTo>
                  <a:pt x="3071" y="4773"/>
                  <a:pt x="3071" y="4773"/>
                  <a:pt x="3071" y="4773"/>
                </a:cubicBezTo>
                <a:cubicBezTo>
                  <a:pt x="3053" y="4726"/>
                  <a:pt x="3053" y="4726"/>
                  <a:pt x="3053" y="4726"/>
                </a:cubicBezTo>
                <a:cubicBezTo>
                  <a:pt x="3036" y="4678"/>
                  <a:pt x="3036" y="4678"/>
                  <a:pt x="3036" y="4678"/>
                </a:cubicBezTo>
                <a:cubicBezTo>
                  <a:pt x="3000" y="4642"/>
                  <a:pt x="3000" y="4642"/>
                  <a:pt x="3000" y="4642"/>
                </a:cubicBezTo>
                <a:cubicBezTo>
                  <a:pt x="2988" y="4595"/>
                  <a:pt x="2988" y="4595"/>
                  <a:pt x="2988" y="4595"/>
                </a:cubicBezTo>
                <a:cubicBezTo>
                  <a:pt x="2953" y="4583"/>
                  <a:pt x="2953" y="4583"/>
                  <a:pt x="2953" y="4583"/>
                </a:cubicBezTo>
                <a:cubicBezTo>
                  <a:pt x="2929" y="4524"/>
                  <a:pt x="2929" y="4524"/>
                  <a:pt x="2929" y="4524"/>
                </a:cubicBezTo>
                <a:cubicBezTo>
                  <a:pt x="2887" y="4476"/>
                  <a:pt x="2887" y="4476"/>
                  <a:pt x="2887" y="4476"/>
                </a:cubicBezTo>
                <a:cubicBezTo>
                  <a:pt x="2881" y="4417"/>
                  <a:pt x="2881" y="4417"/>
                  <a:pt x="2881" y="4417"/>
                </a:cubicBezTo>
                <a:cubicBezTo>
                  <a:pt x="2917" y="4411"/>
                  <a:pt x="2917" y="4411"/>
                  <a:pt x="2917" y="4411"/>
                </a:cubicBezTo>
                <a:cubicBezTo>
                  <a:pt x="2965" y="4429"/>
                  <a:pt x="2965" y="4429"/>
                  <a:pt x="2965" y="4429"/>
                </a:cubicBezTo>
                <a:cubicBezTo>
                  <a:pt x="2994" y="4465"/>
                  <a:pt x="2994" y="4465"/>
                  <a:pt x="2994" y="4465"/>
                </a:cubicBezTo>
                <a:cubicBezTo>
                  <a:pt x="2994" y="4518"/>
                  <a:pt x="2994" y="4518"/>
                  <a:pt x="2994" y="4518"/>
                </a:cubicBezTo>
                <a:cubicBezTo>
                  <a:pt x="3047" y="4589"/>
                  <a:pt x="3047" y="4589"/>
                  <a:pt x="3047" y="4589"/>
                </a:cubicBezTo>
                <a:cubicBezTo>
                  <a:pt x="3101" y="4648"/>
                  <a:pt x="3101" y="4648"/>
                  <a:pt x="3101" y="4648"/>
                </a:cubicBezTo>
                <a:cubicBezTo>
                  <a:pt x="3148" y="4690"/>
                  <a:pt x="3148" y="4690"/>
                  <a:pt x="3148" y="4690"/>
                </a:cubicBezTo>
                <a:cubicBezTo>
                  <a:pt x="3184" y="4731"/>
                  <a:pt x="3184" y="4731"/>
                  <a:pt x="3184" y="4731"/>
                </a:cubicBezTo>
                <a:cubicBezTo>
                  <a:pt x="3190" y="4773"/>
                  <a:pt x="3190" y="4773"/>
                  <a:pt x="3190" y="4773"/>
                </a:cubicBezTo>
                <a:cubicBezTo>
                  <a:pt x="3243" y="4803"/>
                  <a:pt x="3243" y="4803"/>
                  <a:pt x="3243" y="4803"/>
                </a:cubicBezTo>
                <a:cubicBezTo>
                  <a:pt x="3279" y="4844"/>
                  <a:pt x="3279" y="4844"/>
                  <a:pt x="3279" y="4844"/>
                </a:cubicBezTo>
                <a:cubicBezTo>
                  <a:pt x="3308" y="4892"/>
                  <a:pt x="3308" y="4892"/>
                  <a:pt x="3308" y="4892"/>
                </a:cubicBezTo>
                <a:cubicBezTo>
                  <a:pt x="3368" y="4957"/>
                  <a:pt x="3368" y="4957"/>
                  <a:pt x="3368" y="4957"/>
                </a:cubicBezTo>
                <a:cubicBezTo>
                  <a:pt x="3391" y="5010"/>
                  <a:pt x="3391" y="5010"/>
                  <a:pt x="3391" y="5010"/>
                </a:cubicBezTo>
                <a:cubicBezTo>
                  <a:pt x="3421" y="5034"/>
                  <a:pt x="3421" y="5034"/>
                  <a:pt x="3421" y="5034"/>
                </a:cubicBezTo>
                <a:cubicBezTo>
                  <a:pt x="3391" y="5052"/>
                  <a:pt x="3391" y="5052"/>
                  <a:pt x="3391" y="5052"/>
                </a:cubicBezTo>
                <a:cubicBezTo>
                  <a:pt x="3385" y="5087"/>
                  <a:pt x="3385" y="5087"/>
                  <a:pt x="3385" y="5087"/>
                </a:cubicBezTo>
                <a:cubicBezTo>
                  <a:pt x="3451" y="5141"/>
                  <a:pt x="3451" y="5141"/>
                  <a:pt x="3451" y="5141"/>
                </a:cubicBezTo>
                <a:cubicBezTo>
                  <a:pt x="3504" y="5182"/>
                  <a:pt x="3504" y="5182"/>
                  <a:pt x="3504" y="5182"/>
                </a:cubicBezTo>
                <a:cubicBezTo>
                  <a:pt x="3569" y="5200"/>
                  <a:pt x="3569" y="5200"/>
                  <a:pt x="3569" y="5200"/>
                </a:cubicBezTo>
                <a:cubicBezTo>
                  <a:pt x="3640" y="5241"/>
                  <a:pt x="3640" y="5241"/>
                  <a:pt x="3640" y="5241"/>
                </a:cubicBezTo>
                <a:cubicBezTo>
                  <a:pt x="3717" y="5277"/>
                  <a:pt x="3717" y="5277"/>
                  <a:pt x="3717" y="5277"/>
                </a:cubicBezTo>
                <a:cubicBezTo>
                  <a:pt x="3806" y="5318"/>
                  <a:pt x="3806" y="5318"/>
                  <a:pt x="3806" y="5318"/>
                </a:cubicBezTo>
                <a:cubicBezTo>
                  <a:pt x="3878" y="5342"/>
                  <a:pt x="3878" y="5342"/>
                  <a:pt x="3878" y="5342"/>
                </a:cubicBezTo>
                <a:cubicBezTo>
                  <a:pt x="3925" y="5336"/>
                  <a:pt x="3925" y="5336"/>
                  <a:pt x="3925" y="5336"/>
                </a:cubicBezTo>
                <a:cubicBezTo>
                  <a:pt x="3937" y="5312"/>
                  <a:pt x="3937" y="5312"/>
                  <a:pt x="3937" y="5312"/>
                </a:cubicBezTo>
                <a:cubicBezTo>
                  <a:pt x="3990" y="5307"/>
                  <a:pt x="3990" y="5307"/>
                  <a:pt x="3990" y="5307"/>
                </a:cubicBezTo>
                <a:cubicBezTo>
                  <a:pt x="4044" y="5336"/>
                  <a:pt x="4044" y="5336"/>
                  <a:pt x="4044" y="5336"/>
                </a:cubicBezTo>
                <a:cubicBezTo>
                  <a:pt x="4109" y="5384"/>
                  <a:pt x="4109" y="5384"/>
                  <a:pt x="4109" y="5384"/>
                </a:cubicBezTo>
                <a:cubicBezTo>
                  <a:pt x="4144" y="5425"/>
                  <a:pt x="4144" y="5425"/>
                  <a:pt x="4144" y="5425"/>
                </a:cubicBezTo>
                <a:cubicBezTo>
                  <a:pt x="4192" y="5425"/>
                  <a:pt x="4192" y="5425"/>
                  <a:pt x="4192" y="5425"/>
                </a:cubicBezTo>
                <a:cubicBezTo>
                  <a:pt x="4215" y="5425"/>
                  <a:pt x="4215" y="5425"/>
                  <a:pt x="4215" y="5425"/>
                </a:cubicBezTo>
                <a:cubicBezTo>
                  <a:pt x="4245" y="5437"/>
                  <a:pt x="4245" y="5437"/>
                  <a:pt x="4245" y="5437"/>
                </a:cubicBezTo>
                <a:cubicBezTo>
                  <a:pt x="4275" y="5478"/>
                  <a:pt x="4275" y="5478"/>
                  <a:pt x="4275" y="5478"/>
                </a:cubicBezTo>
                <a:cubicBezTo>
                  <a:pt x="4340" y="5496"/>
                  <a:pt x="4340" y="5496"/>
                  <a:pt x="4340" y="5496"/>
                </a:cubicBezTo>
                <a:cubicBezTo>
                  <a:pt x="4340" y="5473"/>
                  <a:pt x="4340" y="5473"/>
                  <a:pt x="4340" y="5473"/>
                </a:cubicBezTo>
                <a:cubicBezTo>
                  <a:pt x="4376" y="5490"/>
                  <a:pt x="4376" y="5490"/>
                  <a:pt x="4376" y="5490"/>
                </a:cubicBezTo>
                <a:cubicBezTo>
                  <a:pt x="4411" y="5538"/>
                  <a:pt x="4411" y="5538"/>
                  <a:pt x="4411" y="5538"/>
                </a:cubicBezTo>
                <a:cubicBezTo>
                  <a:pt x="4411" y="5538"/>
                  <a:pt x="4459" y="5591"/>
                  <a:pt x="4470" y="5603"/>
                </a:cubicBezTo>
                <a:cubicBezTo>
                  <a:pt x="4482" y="5609"/>
                  <a:pt x="4465" y="5651"/>
                  <a:pt x="4465" y="5651"/>
                </a:cubicBezTo>
                <a:cubicBezTo>
                  <a:pt x="4488" y="5674"/>
                  <a:pt x="4488" y="5674"/>
                  <a:pt x="4488" y="5674"/>
                </a:cubicBezTo>
                <a:cubicBezTo>
                  <a:pt x="4512" y="5662"/>
                  <a:pt x="4512" y="5662"/>
                  <a:pt x="4512" y="5662"/>
                </a:cubicBezTo>
                <a:cubicBezTo>
                  <a:pt x="4547" y="5680"/>
                  <a:pt x="4547" y="5680"/>
                  <a:pt x="4547" y="5680"/>
                </a:cubicBezTo>
                <a:cubicBezTo>
                  <a:pt x="4595" y="5728"/>
                  <a:pt x="4595" y="5728"/>
                  <a:pt x="4595" y="5728"/>
                </a:cubicBezTo>
                <a:cubicBezTo>
                  <a:pt x="4595" y="5728"/>
                  <a:pt x="4631" y="5757"/>
                  <a:pt x="4648" y="5739"/>
                </a:cubicBezTo>
                <a:cubicBezTo>
                  <a:pt x="4731" y="5787"/>
                  <a:pt x="4731" y="5787"/>
                  <a:pt x="4731" y="5787"/>
                </a:cubicBezTo>
                <a:cubicBezTo>
                  <a:pt x="4779" y="5805"/>
                  <a:pt x="4779" y="5805"/>
                  <a:pt x="4779" y="5805"/>
                </a:cubicBezTo>
                <a:cubicBezTo>
                  <a:pt x="4773" y="5757"/>
                  <a:pt x="4773" y="5757"/>
                  <a:pt x="4773" y="5757"/>
                </a:cubicBezTo>
                <a:cubicBezTo>
                  <a:pt x="4797" y="5728"/>
                  <a:pt x="4797" y="5728"/>
                  <a:pt x="4797" y="5728"/>
                </a:cubicBezTo>
                <a:cubicBezTo>
                  <a:pt x="4880" y="5733"/>
                  <a:pt x="4880" y="5733"/>
                  <a:pt x="4880" y="5733"/>
                </a:cubicBezTo>
                <a:cubicBezTo>
                  <a:pt x="4886" y="5763"/>
                  <a:pt x="4886" y="5763"/>
                  <a:pt x="4886" y="5763"/>
                </a:cubicBezTo>
                <a:cubicBezTo>
                  <a:pt x="4909" y="5763"/>
                  <a:pt x="4909" y="5763"/>
                  <a:pt x="4909" y="5763"/>
                </a:cubicBezTo>
                <a:cubicBezTo>
                  <a:pt x="4927" y="5728"/>
                  <a:pt x="4927" y="5728"/>
                  <a:pt x="4927" y="5728"/>
                </a:cubicBezTo>
                <a:cubicBezTo>
                  <a:pt x="4897" y="5692"/>
                  <a:pt x="4897" y="5692"/>
                  <a:pt x="4897" y="5692"/>
                </a:cubicBezTo>
                <a:cubicBezTo>
                  <a:pt x="4814" y="5692"/>
                  <a:pt x="4814" y="5692"/>
                  <a:pt x="4814" y="5692"/>
                </a:cubicBezTo>
                <a:cubicBezTo>
                  <a:pt x="4761" y="5686"/>
                  <a:pt x="4761" y="5686"/>
                  <a:pt x="4761" y="5686"/>
                </a:cubicBezTo>
                <a:cubicBezTo>
                  <a:pt x="4678" y="5680"/>
                  <a:pt x="4678" y="5680"/>
                  <a:pt x="4678" y="5680"/>
                </a:cubicBezTo>
                <a:cubicBezTo>
                  <a:pt x="4642" y="5656"/>
                  <a:pt x="4642" y="5656"/>
                  <a:pt x="4642" y="5656"/>
                </a:cubicBezTo>
                <a:cubicBezTo>
                  <a:pt x="4589" y="5603"/>
                  <a:pt x="4589" y="5603"/>
                  <a:pt x="4589" y="5603"/>
                </a:cubicBezTo>
                <a:cubicBezTo>
                  <a:pt x="4595" y="5562"/>
                  <a:pt x="4595" y="5562"/>
                  <a:pt x="4595" y="5562"/>
                </a:cubicBezTo>
                <a:cubicBezTo>
                  <a:pt x="4595" y="5502"/>
                  <a:pt x="4595" y="5502"/>
                  <a:pt x="4595" y="5502"/>
                </a:cubicBezTo>
                <a:cubicBezTo>
                  <a:pt x="4613" y="5431"/>
                  <a:pt x="4613" y="5431"/>
                  <a:pt x="4613" y="5431"/>
                </a:cubicBezTo>
                <a:cubicBezTo>
                  <a:pt x="4613" y="5384"/>
                  <a:pt x="4613" y="5384"/>
                  <a:pt x="4613" y="5384"/>
                </a:cubicBezTo>
                <a:cubicBezTo>
                  <a:pt x="4583" y="5342"/>
                  <a:pt x="4583" y="5342"/>
                  <a:pt x="4583" y="5342"/>
                </a:cubicBezTo>
                <a:cubicBezTo>
                  <a:pt x="4536" y="5318"/>
                  <a:pt x="4536" y="5318"/>
                  <a:pt x="4536" y="5318"/>
                </a:cubicBezTo>
                <a:cubicBezTo>
                  <a:pt x="4459" y="5324"/>
                  <a:pt x="4459" y="5324"/>
                  <a:pt x="4459" y="5324"/>
                </a:cubicBezTo>
                <a:cubicBezTo>
                  <a:pt x="4405" y="5312"/>
                  <a:pt x="4405" y="5312"/>
                  <a:pt x="4405" y="5312"/>
                </a:cubicBezTo>
                <a:cubicBezTo>
                  <a:pt x="4340" y="5336"/>
                  <a:pt x="4340" y="5336"/>
                  <a:pt x="4340" y="5336"/>
                </a:cubicBezTo>
                <a:cubicBezTo>
                  <a:pt x="4304" y="5312"/>
                  <a:pt x="4304" y="5312"/>
                  <a:pt x="4304" y="5312"/>
                </a:cubicBezTo>
                <a:cubicBezTo>
                  <a:pt x="4340" y="5283"/>
                  <a:pt x="4340" y="5283"/>
                  <a:pt x="4340" y="5283"/>
                </a:cubicBezTo>
                <a:cubicBezTo>
                  <a:pt x="4340" y="5230"/>
                  <a:pt x="4340" y="5230"/>
                  <a:pt x="4340" y="5230"/>
                </a:cubicBezTo>
                <a:cubicBezTo>
                  <a:pt x="4352" y="5200"/>
                  <a:pt x="4352" y="5200"/>
                  <a:pt x="4352" y="5200"/>
                </a:cubicBezTo>
                <a:cubicBezTo>
                  <a:pt x="4376" y="5146"/>
                  <a:pt x="4376" y="5146"/>
                  <a:pt x="4376" y="5146"/>
                </a:cubicBezTo>
                <a:cubicBezTo>
                  <a:pt x="4376" y="5093"/>
                  <a:pt x="4376" y="5093"/>
                  <a:pt x="4376" y="5093"/>
                </a:cubicBezTo>
                <a:cubicBezTo>
                  <a:pt x="4411" y="5069"/>
                  <a:pt x="4411" y="5069"/>
                  <a:pt x="4411" y="5069"/>
                </a:cubicBezTo>
                <a:cubicBezTo>
                  <a:pt x="4417" y="5028"/>
                  <a:pt x="4417" y="5028"/>
                  <a:pt x="4417" y="5028"/>
                </a:cubicBezTo>
                <a:cubicBezTo>
                  <a:pt x="4388" y="5010"/>
                  <a:pt x="4388" y="5010"/>
                  <a:pt x="4388" y="5010"/>
                </a:cubicBezTo>
                <a:cubicBezTo>
                  <a:pt x="4304" y="5016"/>
                  <a:pt x="4304" y="5016"/>
                  <a:pt x="4304" y="5016"/>
                </a:cubicBezTo>
                <a:cubicBezTo>
                  <a:pt x="4251" y="5022"/>
                  <a:pt x="4251" y="5022"/>
                  <a:pt x="4251" y="5022"/>
                </a:cubicBezTo>
                <a:cubicBezTo>
                  <a:pt x="4227" y="5063"/>
                  <a:pt x="4227" y="5063"/>
                  <a:pt x="4227" y="5063"/>
                </a:cubicBezTo>
                <a:cubicBezTo>
                  <a:pt x="4204" y="5123"/>
                  <a:pt x="4204" y="5123"/>
                  <a:pt x="4204" y="5123"/>
                </a:cubicBezTo>
                <a:cubicBezTo>
                  <a:pt x="4180" y="5176"/>
                  <a:pt x="4180" y="5176"/>
                  <a:pt x="4180" y="5176"/>
                </a:cubicBezTo>
                <a:cubicBezTo>
                  <a:pt x="4133" y="5182"/>
                  <a:pt x="4133" y="5182"/>
                  <a:pt x="4133" y="5182"/>
                </a:cubicBezTo>
                <a:cubicBezTo>
                  <a:pt x="4067" y="5200"/>
                  <a:pt x="4067" y="5200"/>
                  <a:pt x="4067" y="5200"/>
                </a:cubicBezTo>
                <a:cubicBezTo>
                  <a:pt x="3996" y="5206"/>
                  <a:pt x="3996" y="5206"/>
                  <a:pt x="3996" y="5206"/>
                </a:cubicBezTo>
                <a:cubicBezTo>
                  <a:pt x="3967" y="5170"/>
                  <a:pt x="3967" y="5170"/>
                  <a:pt x="3967" y="5170"/>
                </a:cubicBezTo>
                <a:cubicBezTo>
                  <a:pt x="3907" y="5141"/>
                  <a:pt x="3907" y="5141"/>
                  <a:pt x="3907" y="5141"/>
                </a:cubicBezTo>
                <a:cubicBezTo>
                  <a:pt x="3890" y="5093"/>
                  <a:pt x="3890" y="5093"/>
                  <a:pt x="3890" y="5093"/>
                </a:cubicBezTo>
                <a:cubicBezTo>
                  <a:pt x="3848" y="5034"/>
                  <a:pt x="3848" y="5034"/>
                  <a:pt x="3848" y="5034"/>
                </a:cubicBezTo>
                <a:cubicBezTo>
                  <a:pt x="3824" y="4933"/>
                  <a:pt x="3824" y="4933"/>
                  <a:pt x="3824" y="4933"/>
                </a:cubicBezTo>
                <a:cubicBezTo>
                  <a:pt x="3818" y="4856"/>
                  <a:pt x="3818" y="4856"/>
                  <a:pt x="3818" y="4856"/>
                </a:cubicBezTo>
                <a:cubicBezTo>
                  <a:pt x="3848" y="4803"/>
                  <a:pt x="3848" y="4803"/>
                  <a:pt x="3848" y="4803"/>
                </a:cubicBezTo>
                <a:cubicBezTo>
                  <a:pt x="3860" y="4731"/>
                  <a:pt x="3860" y="4731"/>
                  <a:pt x="3860" y="4731"/>
                </a:cubicBezTo>
                <a:cubicBezTo>
                  <a:pt x="3830" y="4666"/>
                  <a:pt x="3830" y="4666"/>
                  <a:pt x="3830" y="4666"/>
                </a:cubicBezTo>
                <a:cubicBezTo>
                  <a:pt x="3883" y="4601"/>
                  <a:pt x="3883" y="4601"/>
                  <a:pt x="3883" y="4601"/>
                </a:cubicBezTo>
                <a:cubicBezTo>
                  <a:pt x="3925" y="4595"/>
                  <a:pt x="3925" y="4595"/>
                  <a:pt x="3925" y="4595"/>
                </a:cubicBezTo>
                <a:cubicBezTo>
                  <a:pt x="3967" y="4565"/>
                  <a:pt x="3967" y="4565"/>
                  <a:pt x="3967" y="4565"/>
                </a:cubicBezTo>
                <a:cubicBezTo>
                  <a:pt x="4014" y="4524"/>
                  <a:pt x="4014" y="4524"/>
                  <a:pt x="4014" y="4524"/>
                </a:cubicBezTo>
                <a:cubicBezTo>
                  <a:pt x="4073" y="4530"/>
                  <a:pt x="4073" y="4530"/>
                  <a:pt x="4073" y="4530"/>
                </a:cubicBezTo>
                <a:cubicBezTo>
                  <a:pt x="4115" y="4548"/>
                  <a:pt x="4115" y="4548"/>
                  <a:pt x="4115" y="4548"/>
                </a:cubicBezTo>
                <a:cubicBezTo>
                  <a:pt x="4150" y="4530"/>
                  <a:pt x="4150" y="4530"/>
                  <a:pt x="4150" y="4530"/>
                </a:cubicBezTo>
                <a:cubicBezTo>
                  <a:pt x="4180" y="4571"/>
                  <a:pt x="4180" y="4571"/>
                  <a:pt x="4180" y="4571"/>
                </a:cubicBezTo>
                <a:cubicBezTo>
                  <a:pt x="4227" y="4571"/>
                  <a:pt x="4227" y="4571"/>
                  <a:pt x="4227" y="4571"/>
                </a:cubicBezTo>
                <a:cubicBezTo>
                  <a:pt x="4269" y="4565"/>
                  <a:pt x="4269" y="4565"/>
                  <a:pt x="4269" y="4565"/>
                </a:cubicBezTo>
                <a:cubicBezTo>
                  <a:pt x="4263" y="4536"/>
                  <a:pt x="4263" y="4536"/>
                  <a:pt x="4263" y="4536"/>
                </a:cubicBezTo>
                <a:cubicBezTo>
                  <a:pt x="4275" y="4494"/>
                  <a:pt x="4275" y="4494"/>
                  <a:pt x="4275" y="4494"/>
                </a:cubicBezTo>
                <a:cubicBezTo>
                  <a:pt x="4340" y="4488"/>
                  <a:pt x="4340" y="4488"/>
                  <a:pt x="4340" y="4488"/>
                </a:cubicBezTo>
                <a:cubicBezTo>
                  <a:pt x="4381" y="4482"/>
                  <a:pt x="4381" y="4482"/>
                  <a:pt x="4381" y="4482"/>
                </a:cubicBezTo>
                <a:cubicBezTo>
                  <a:pt x="4459" y="4494"/>
                  <a:pt x="4459" y="4494"/>
                  <a:pt x="4459" y="4494"/>
                </a:cubicBezTo>
                <a:cubicBezTo>
                  <a:pt x="4494" y="4530"/>
                  <a:pt x="4494" y="4530"/>
                  <a:pt x="4494" y="4530"/>
                </a:cubicBezTo>
                <a:cubicBezTo>
                  <a:pt x="4518" y="4530"/>
                  <a:pt x="4518" y="4530"/>
                  <a:pt x="4518" y="4530"/>
                </a:cubicBezTo>
                <a:cubicBezTo>
                  <a:pt x="4536" y="4506"/>
                  <a:pt x="4536" y="4506"/>
                  <a:pt x="4536" y="4506"/>
                </a:cubicBezTo>
                <a:cubicBezTo>
                  <a:pt x="4559" y="4500"/>
                  <a:pt x="4559" y="4500"/>
                  <a:pt x="4559" y="4500"/>
                </a:cubicBezTo>
                <a:cubicBezTo>
                  <a:pt x="4595" y="4536"/>
                  <a:pt x="4595" y="4536"/>
                  <a:pt x="4595" y="4536"/>
                </a:cubicBezTo>
                <a:cubicBezTo>
                  <a:pt x="4631" y="4577"/>
                  <a:pt x="4631" y="4577"/>
                  <a:pt x="4631" y="4577"/>
                </a:cubicBezTo>
                <a:cubicBezTo>
                  <a:pt x="4631" y="4631"/>
                  <a:pt x="4631" y="4631"/>
                  <a:pt x="4631" y="4631"/>
                </a:cubicBezTo>
                <a:cubicBezTo>
                  <a:pt x="4648" y="4654"/>
                  <a:pt x="4648" y="4654"/>
                  <a:pt x="4648" y="4654"/>
                </a:cubicBezTo>
                <a:cubicBezTo>
                  <a:pt x="4654" y="4690"/>
                  <a:pt x="4654" y="4690"/>
                  <a:pt x="4654" y="4690"/>
                </a:cubicBezTo>
                <a:cubicBezTo>
                  <a:pt x="4684" y="4714"/>
                  <a:pt x="4684" y="4714"/>
                  <a:pt x="4684" y="4714"/>
                </a:cubicBezTo>
                <a:cubicBezTo>
                  <a:pt x="4696" y="4743"/>
                  <a:pt x="4696" y="4743"/>
                  <a:pt x="4696" y="4743"/>
                </a:cubicBezTo>
                <a:cubicBezTo>
                  <a:pt x="4725" y="4761"/>
                  <a:pt x="4725" y="4761"/>
                  <a:pt x="4725" y="4761"/>
                </a:cubicBezTo>
                <a:cubicBezTo>
                  <a:pt x="4731" y="4803"/>
                  <a:pt x="4731" y="4803"/>
                  <a:pt x="4731" y="4803"/>
                </a:cubicBezTo>
                <a:cubicBezTo>
                  <a:pt x="4761" y="4809"/>
                  <a:pt x="4761" y="4809"/>
                  <a:pt x="4761" y="4809"/>
                </a:cubicBezTo>
                <a:cubicBezTo>
                  <a:pt x="4779" y="4785"/>
                  <a:pt x="4779" y="4785"/>
                  <a:pt x="4779" y="4785"/>
                </a:cubicBezTo>
                <a:cubicBezTo>
                  <a:pt x="4791" y="4743"/>
                  <a:pt x="4791" y="4743"/>
                  <a:pt x="4791" y="4743"/>
                </a:cubicBezTo>
                <a:cubicBezTo>
                  <a:pt x="4773" y="4696"/>
                  <a:pt x="4773" y="4696"/>
                  <a:pt x="4773" y="4696"/>
                </a:cubicBezTo>
                <a:cubicBezTo>
                  <a:pt x="4755" y="4619"/>
                  <a:pt x="4755" y="4619"/>
                  <a:pt x="4755" y="4619"/>
                </a:cubicBezTo>
                <a:cubicBezTo>
                  <a:pt x="4720" y="4554"/>
                  <a:pt x="4720" y="4554"/>
                  <a:pt x="4720" y="4554"/>
                </a:cubicBezTo>
                <a:cubicBezTo>
                  <a:pt x="4720" y="4471"/>
                  <a:pt x="4720" y="4471"/>
                  <a:pt x="4720" y="4471"/>
                </a:cubicBezTo>
                <a:cubicBezTo>
                  <a:pt x="4720" y="4459"/>
                  <a:pt x="4737" y="4411"/>
                  <a:pt x="4737" y="4411"/>
                </a:cubicBezTo>
                <a:cubicBezTo>
                  <a:pt x="4773" y="4346"/>
                  <a:pt x="4773" y="4346"/>
                  <a:pt x="4773" y="4346"/>
                </a:cubicBezTo>
                <a:cubicBezTo>
                  <a:pt x="4820" y="4328"/>
                  <a:pt x="4820" y="4328"/>
                  <a:pt x="4820" y="4328"/>
                </a:cubicBezTo>
                <a:cubicBezTo>
                  <a:pt x="4880" y="4275"/>
                  <a:pt x="4880" y="4275"/>
                  <a:pt x="4880" y="4275"/>
                </a:cubicBezTo>
                <a:cubicBezTo>
                  <a:pt x="4933" y="4239"/>
                  <a:pt x="4933" y="4239"/>
                  <a:pt x="4933" y="4239"/>
                </a:cubicBezTo>
                <a:cubicBezTo>
                  <a:pt x="4980" y="4221"/>
                  <a:pt x="4980" y="4221"/>
                  <a:pt x="4980" y="4221"/>
                </a:cubicBezTo>
                <a:cubicBezTo>
                  <a:pt x="4992" y="4186"/>
                  <a:pt x="4992" y="4186"/>
                  <a:pt x="4992" y="4186"/>
                </a:cubicBezTo>
                <a:cubicBezTo>
                  <a:pt x="5034" y="4162"/>
                  <a:pt x="5034" y="4162"/>
                  <a:pt x="5034" y="4162"/>
                </a:cubicBezTo>
                <a:cubicBezTo>
                  <a:pt x="4998" y="4097"/>
                  <a:pt x="4998" y="4097"/>
                  <a:pt x="4998" y="4097"/>
                </a:cubicBezTo>
                <a:cubicBezTo>
                  <a:pt x="4969" y="4067"/>
                  <a:pt x="4969" y="4067"/>
                  <a:pt x="4969" y="4067"/>
                </a:cubicBezTo>
                <a:cubicBezTo>
                  <a:pt x="4980" y="4038"/>
                  <a:pt x="4980" y="4038"/>
                  <a:pt x="4980" y="4038"/>
                </a:cubicBezTo>
                <a:cubicBezTo>
                  <a:pt x="4957" y="4002"/>
                  <a:pt x="4957" y="4002"/>
                  <a:pt x="4957" y="4002"/>
                </a:cubicBezTo>
                <a:cubicBezTo>
                  <a:pt x="4998" y="3984"/>
                  <a:pt x="4998" y="3984"/>
                  <a:pt x="4998" y="3984"/>
                </a:cubicBezTo>
                <a:cubicBezTo>
                  <a:pt x="5034" y="4032"/>
                  <a:pt x="5034" y="4032"/>
                  <a:pt x="5034" y="4032"/>
                </a:cubicBezTo>
                <a:cubicBezTo>
                  <a:pt x="5052" y="3984"/>
                  <a:pt x="5052" y="3984"/>
                  <a:pt x="5052" y="3984"/>
                </a:cubicBezTo>
                <a:cubicBezTo>
                  <a:pt x="5075" y="3943"/>
                  <a:pt x="5075" y="3943"/>
                  <a:pt x="5075" y="3943"/>
                </a:cubicBezTo>
                <a:cubicBezTo>
                  <a:pt x="5105" y="3919"/>
                  <a:pt x="5105" y="3919"/>
                  <a:pt x="5105" y="3919"/>
                </a:cubicBezTo>
                <a:cubicBezTo>
                  <a:pt x="5129" y="3830"/>
                  <a:pt x="5129" y="3830"/>
                  <a:pt x="5129" y="3830"/>
                </a:cubicBezTo>
                <a:cubicBezTo>
                  <a:pt x="5206" y="3830"/>
                  <a:pt x="5206" y="3830"/>
                  <a:pt x="5206" y="3830"/>
                </a:cubicBezTo>
                <a:cubicBezTo>
                  <a:pt x="5253" y="3807"/>
                  <a:pt x="5253" y="3807"/>
                  <a:pt x="5253" y="3807"/>
                </a:cubicBezTo>
                <a:cubicBezTo>
                  <a:pt x="5312" y="3801"/>
                  <a:pt x="5312" y="3801"/>
                  <a:pt x="5312" y="3801"/>
                </a:cubicBezTo>
                <a:cubicBezTo>
                  <a:pt x="5295" y="3765"/>
                  <a:pt x="5295" y="3765"/>
                  <a:pt x="5295" y="3765"/>
                </a:cubicBezTo>
                <a:cubicBezTo>
                  <a:pt x="5295" y="3694"/>
                  <a:pt x="5295" y="3694"/>
                  <a:pt x="5295" y="3694"/>
                </a:cubicBezTo>
                <a:cubicBezTo>
                  <a:pt x="5336" y="3641"/>
                  <a:pt x="5336" y="3641"/>
                  <a:pt x="5336" y="3641"/>
                </a:cubicBezTo>
                <a:cubicBezTo>
                  <a:pt x="5378" y="3641"/>
                  <a:pt x="5378" y="3641"/>
                  <a:pt x="5378" y="3641"/>
                </a:cubicBezTo>
                <a:cubicBezTo>
                  <a:pt x="5395" y="3605"/>
                  <a:pt x="5395" y="3605"/>
                  <a:pt x="5395" y="3605"/>
                </a:cubicBezTo>
                <a:cubicBezTo>
                  <a:pt x="5455" y="3611"/>
                  <a:pt x="5455" y="3611"/>
                  <a:pt x="5455" y="3611"/>
                </a:cubicBezTo>
                <a:cubicBezTo>
                  <a:pt x="5508" y="3575"/>
                  <a:pt x="5508" y="3575"/>
                  <a:pt x="5508" y="3575"/>
                </a:cubicBezTo>
                <a:cubicBezTo>
                  <a:pt x="5544" y="3534"/>
                  <a:pt x="5544" y="3534"/>
                  <a:pt x="5544" y="3534"/>
                </a:cubicBezTo>
                <a:cubicBezTo>
                  <a:pt x="5609" y="3528"/>
                  <a:pt x="5609" y="3528"/>
                  <a:pt x="5609" y="3528"/>
                </a:cubicBezTo>
                <a:cubicBezTo>
                  <a:pt x="5609" y="3528"/>
                  <a:pt x="5668" y="3540"/>
                  <a:pt x="5680" y="3546"/>
                </a:cubicBezTo>
                <a:cubicBezTo>
                  <a:pt x="5692" y="3546"/>
                  <a:pt x="5662" y="3569"/>
                  <a:pt x="5662" y="3569"/>
                </a:cubicBezTo>
                <a:cubicBezTo>
                  <a:pt x="5585" y="3569"/>
                  <a:pt x="5585" y="3569"/>
                  <a:pt x="5585" y="3569"/>
                </a:cubicBezTo>
                <a:cubicBezTo>
                  <a:pt x="5585" y="3569"/>
                  <a:pt x="5561" y="3587"/>
                  <a:pt x="5550" y="3593"/>
                </a:cubicBezTo>
                <a:cubicBezTo>
                  <a:pt x="5538" y="3599"/>
                  <a:pt x="5550" y="3646"/>
                  <a:pt x="5550" y="3646"/>
                </a:cubicBezTo>
                <a:cubicBezTo>
                  <a:pt x="5579" y="3658"/>
                  <a:pt x="5579" y="3658"/>
                  <a:pt x="5579" y="3658"/>
                </a:cubicBezTo>
                <a:cubicBezTo>
                  <a:pt x="5615" y="3629"/>
                  <a:pt x="5615" y="3629"/>
                  <a:pt x="5615" y="3629"/>
                </a:cubicBezTo>
                <a:cubicBezTo>
                  <a:pt x="5638" y="3611"/>
                  <a:pt x="5638" y="3611"/>
                  <a:pt x="5638" y="3611"/>
                </a:cubicBezTo>
                <a:cubicBezTo>
                  <a:pt x="5686" y="3599"/>
                  <a:pt x="5686" y="3599"/>
                  <a:pt x="5686" y="3599"/>
                </a:cubicBezTo>
                <a:cubicBezTo>
                  <a:pt x="5739" y="3575"/>
                  <a:pt x="5739" y="3575"/>
                  <a:pt x="5739" y="3575"/>
                </a:cubicBezTo>
                <a:cubicBezTo>
                  <a:pt x="5793" y="3563"/>
                  <a:pt x="5793" y="3563"/>
                  <a:pt x="5793" y="3563"/>
                </a:cubicBezTo>
                <a:cubicBezTo>
                  <a:pt x="5828" y="3510"/>
                  <a:pt x="5828" y="3510"/>
                  <a:pt x="5828" y="3510"/>
                </a:cubicBezTo>
                <a:cubicBezTo>
                  <a:pt x="5870" y="3480"/>
                  <a:pt x="5870" y="3480"/>
                  <a:pt x="5870" y="3480"/>
                </a:cubicBezTo>
                <a:cubicBezTo>
                  <a:pt x="5876" y="3439"/>
                  <a:pt x="5876" y="3439"/>
                  <a:pt x="5876" y="3439"/>
                </a:cubicBezTo>
                <a:cubicBezTo>
                  <a:pt x="5822" y="3451"/>
                  <a:pt x="5822" y="3451"/>
                  <a:pt x="5822" y="3451"/>
                </a:cubicBezTo>
                <a:cubicBezTo>
                  <a:pt x="5787" y="3510"/>
                  <a:pt x="5787" y="3510"/>
                  <a:pt x="5787" y="3510"/>
                </a:cubicBezTo>
                <a:cubicBezTo>
                  <a:pt x="5722" y="3516"/>
                  <a:pt x="5722" y="3516"/>
                  <a:pt x="5722" y="3516"/>
                </a:cubicBezTo>
                <a:cubicBezTo>
                  <a:pt x="5668" y="3492"/>
                  <a:pt x="5668" y="3492"/>
                  <a:pt x="5668" y="3492"/>
                </a:cubicBezTo>
                <a:cubicBezTo>
                  <a:pt x="5615" y="3445"/>
                  <a:pt x="5615" y="3445"/>
                  <a:pt x="5615" y="3445"/>
                </a:cubicBezTo>
                <a:cubicBezTo>
                  <a:pt x="5585" y="3374"/>
                  <a:pt x="5585" y="3374"/>
                  <a:pt x="5585" y="3374"/>
                </a:cubicBezTo>
                <a:cubicBezTo>
                  <a:pt x="5638" y="3338"/>
                  <a:pt x="5638" y="3338"/>
                  <a:pt x="5638" y="3338"/>
                </a:cubicBezTo>
                <a:cubicBezTo>
                  <a:pt x="5633" y="3273"/>
                  <a:pt x="5633" y="3273"/>
                  <a:pt x="5633" y="3273"/>
                </a:cubicBezTo>
                <a:cubicBezTo>
                  <a:pt x="5561" y="3267"/>
                  <a:pt x="5561" y="3267"/>
                  <a:pt x="5561" y="3267"/>
                </a:cubicBezTo>
                <a:cubicBezTo>
                  <a:pt x="5484" y="3291"/>
                  <a:pt x="5484" y="3291"/>
                  <a:pt x="5484" y="3291"/>
                </a:cubicBezTo>
                <a:cubicBezTo>
                  <a:pt x="5401" y="3344"/>
                  <a:pt x="5401" y="3344"/>
                  <a:pt x="5401" y="3344"/>
                </a:cubicBezTo>
                <a:cubicBezTo>
                  <a:pt x="5318" y="3421"/>
                  <a:pt x="5318" y="3421"/>
                  <a:pt x="5318" y="3421"/>
                </a:cubicBezTo>
                <a:cubicBezTo>
                  <a:pt x="5253" y="3468"/>
                  <a:pt x="5253" y="3468"/>
                  <a:pt x="5253" y="3468"/>
                </a:cubicBezTo>
                <a:cubicBezTo>
                  <a:pt x="5277" y="3421"/>
                  <a:pt x="5277" y="3421"/>
                  <a:pt x="5277" y="3421"/>
                </a:cubicBezTo>
                <a:cubicBezTo>
                  <a:pt x="5318" y="3380"/>
                  <a:pt x="5318" y="3380"/>
                  <a:pt x="5318" y="3380"/>
                </a:cubicBezTo>
                <a:cubicBezTo>
                  <a:pt x="5342" y="3356"/>
                  <a:pt x="5342" y="3356"/>
                  <a:pt x="5342" y="3356"/>
                </a:cubicBezTo>
                <a:cubicBezTo>
                  <a:pt x="5277" y="3338"/>
                  <a:pt x="5277" y="3338"/>
                  <a:pt x="5277" y="3338"/>
                </a:cubicBezTo>
                <a:cubicBezTo>
                  <a:pt x="5360" y="3338"/>
                  <a:pt x="5360" y="3338"/>
                  <a:pt x="5360" y="3338"/>
                </a:cubicBezTo>
                <a:cubicBezTo>
                  <a:pt x="5378" y="3297"/>
                  <a:pt x="5378" y="3297"/>
                  <a:pt x="5378" y="3297"/>
                </a:cubicBezTo>
                <a:cubicBezTo>
                  <a:pt x="5425" y="3261"/>
                  <a:pt x="5425" y="3261"/>
                  <a:pt x="5425" y="3261"/>
                </a:cubicBezTo>
                <a:cubicBezTo>
                  <a:pt x="5479" y="3261"/>
                  <a:pt x="5479" y="3261"/>
                  <a:pt x="5479" y="3261"/>
                </a:cubicBezTo>
                <a:cubicBezTo>
                  <a:pt x="5502" y="3214"/>
                  <a:pt x="5502" y="3214"/>
                  <a:pt x="5502" y="3214"/>
                </a:cubicBezTo>
                <a:cubicBezTo>
                  <a:pt x="5550" y="3196"/>
                  <a:pt x="5550" y="3196"/>
                  <a:pt x="5550" y="3196"/>
                </a:cubicBezTo>
                <a:cubicBezTo>
                  <a:pt x="5621" y="3196"/>
                  <a:pt x="5621" y="3196"/>
                  <a:pt x="5621" y="3196"/>
                </a:cubicBezTo>
                <a:cubicBezTo>
                  <a:pt x="5745" y="3190"/>
                  <a:pt x="5745" y="3190"/>
                  <a:pt x="5745" y="3190"/>
                </a:cubicBezTo>
                <a:cubicBezTo>
                  <a:pt x="5811" y="3202"/>
                  <a:pt x="5811" y="3202"/>
                  <a:pt x="5811" y="3202"/>
                </a:cubicBezTo>
                <a:cubicBezTo>
                  <a:pt x="5864" y="3202"/>
                  <a:pt x="5864" y="3202"/>
                  <a:pt x="5864" y="3202"/>
                </a:cubicBezTo>
                <a:cubicBezTo>
                  <a:pt x="5917" y="3166"/>
                  <a:pt x="5917" y="3166"/>
                  <a:pt x="5917" y="3166"/>
                </a:cubicBezTo>
                <a:cubicBezTo>
                  <a:pt x="5959" y="3113"/>
                  <a:pt x="5959" y="3113"/>
                  <a:pt x="5959" y="3113"/>
                </a:cubicBezTo>
                <a:cubicBezTo>
                  <a:pt x="6042" y="3107"/>
                  <a:pt x="6042" y="3107"/>
                  <a:pt x="6042" y="3107"/>
                </a:cubicBezTo>
                <a:cubicBezTo>
                  <a:pt x="6089" y="3089"/>
                  <a:pt x="6089" y="3089"/>
                  <a:pt x="6089" y="3089"/>
                </a:cubicBezTo>
                <a:cubicBezTo>
                  <a:pt x="6113" y="3065"/>
                  <a:pt x="6113" y="3065"/>
                  <a:pt x="6113" y="3065"/>
                </a:cubicBezTo>
                <a:cubicBezTo>
                  <a:pt x="6083" y="3042"/>
                  <a:pt x="6083" y="3042"/>
                  <a:pt x="6083" y="3042"/>
                </a:cubicBezTo>
                <a:cubicBezTo>
                  <a:pt x="6101" y="3018"/>
                  <a:pt x="6101" y="3018"/>
                  <a:pt x="6101" y="3018"/>
                </a:cubicBezTo>
                <a:cubicBezTo>
                  <a:pt x="6107" y="2971"/>
                  <a:pt x="6107" y="2971"/>
                  <a:pt x="6107" y="2971"/>
                </a:cubicBezTo>
                <a:cubicBezTo>
                  <a:pt x="6042" y="2959"/>
                  <a:pt x="6042" y="2959"/>
                  <a:pt x="6042" y="2959"/>
                </a:cubicBezTo>
                <a:cubicBezTo>
                  <a:pt x="6036" y="2935"/>
                  <a:pt x="6036" y="2935"/>
                  <a:pt x="6036" y="2935"/>
                </a:cubicBezTo>
                <a:cubicBezTo>
                  <a:pt x="5965" y="2935"/>
                  <a:pt x="5965" y="2935"/>
                  <a:pt x="5965" y="2935"/>
                </a:cubicBezTo>
                <a:cubicBezTo>
                  <a:pt x="5917" y="2959"/>
                  <a:pt x="5917" y="2959"/>
                  <a:pt x="5917" y="2959"/>
                </a:cubicBezTo>
                <a:cubicBezTo>
                  <a:pt x="5882" y="2982"/>
                  <a:pt x="5882" y="2982"/>
                  <a:pt x="5882" y="2982"/>
                </a:cubicBezTo>
                <a:cubicBezTo>
                  <a:pt x="5852" y="2971"/>
                  <a:pt x="5852" y="2971"/>
                  <a:pt x="5852" y="2971"/>
                </a:cubicBezTo>
                <a:cubicBezTo>
                  <a:pt x="5864" y="2941"/>
                  <a:pt x="5864" y="2941"/>
                  <a:pt x="5864" y="2941"/>
                </a:cubicBezTo>
                <a:cubicBezTo>
                  <a:pt x="5923" y="2917"/>
                  <a:pt x="5923" y="2917"/>
                  <a:pt x="5923" y="2917"/>
                </a:cubicBezTo>
                <a:cubicBezTo>
                  <a:pt x="5994" y="2899"/>
                  <a:pt x="5994" y="2899"/>
                  <a:pt x="5994" y="2899"/>
                </a:cubicBezTo>
                <a:cubicBezTo>
                  <a:pt x="6030" y="2876"/>
                  <a:pt x="6030" y="2876"/>
                  <a:pt x="6030" y="2876"/>
                </a:cubicBezTo>
                <a:cubicBezTo>
                  <a:pt x="5982" y="2870"/>
                  <a:pt x="5982" y="2870"/>
                  <a:pt x="5982" y="2870"/>
                </a:cubicBezTo>
                <a:cubicBezTo>
                  <a:pt x="5935" y="2846"/>
                  <a:pt x="5935" y="2846"/>
                  <a:pt x="5935" y="2846"/>
                </a:cubicBezTo>
                <a:cubicBezTo>
                  <a:pt x="5876" y="2828"/>
                  <a:pt x="5876" y="2828"/>
                  <a:pt x="5876" y="2828"/>
                </a:cubicBezTo>
                <a:cubicBezTo>
                  <a:pt x="5840" y="2799"/>
                  <a:pt x="5840" y="2799"/>
                  <a:pt x="5840" y="2799"/>
                </a:cubicBezTo>
                <a:cubicBezTo>
                  <a:pt x="5799" y="2763"/>
                  <a:pt x="5799" y="2763"/>
                  <a:pt x="5799" y="2763"/>
                </a:cubicBezTo>
                <a:cubicBezTo>
                  <a:pt x="5781" y="2727"/>
                  <a:pt x="5781" y="2727"/>
                  <a:pt x="5781" y="2727"/>
                </a:cubicBezTo>
                <a:cubicBezTo>
                  <a:pt x="5804" y="2727"/>
                  <a:pt x="5804" y="2727"/>
                  <a:pt x="5804" y="2727"/>
                </a:cubicBezTo>
                <a:cubicBezTo>
                  <a:pt x="5811" y="2704"/>
                  <a:pt x="5811" y="2704"/>
                  <a:pt x="5811" y="2704"/>
                </a:cubicBezTo>
                <a:cubicBezTo>
                  <a:pt x="5775" y="2650"/>
                  <a:pt x="5775" y="2650"/>
                  <a:pt x="5775" y="2650"/>
                </a:cubicBezTo>
                <a:cubicBezTo>
                  <a:pt x="5727" y="2585"/>
                  <a:pt x="5727" y="2585"/>
                  <a:pt x="5727" y="2585"/>
                </a:cubicBezTo>
                <a:cubicBezTo>
                  <a:pt x="5656" y="2484"/>
                  <a:pt x="5656" y="2484"/>
                  <a:pt x="5656" y="2484"/>
                </a:cubicBezTo>
                <a:cubicBezTo>
                  <a:pt x="5633" y="2431"/>
                  <a:pt x="5633" y="2431"/>
                  <a:pt x="5633" y="2431"/>
                </a:cubicBezTo>
                <a:cubicBezTo>
                  <a:pt x="5579" y="2496"/>
                  <a:pt x="5579" y="2496"/>
                  <a:pt x="5579" y="2496"/>
                </a:cubicBezTo>
                <a:cubicBezTo>
                  <a:pt x="5579" y="2550"/>
                  <a:pt x="5579" y="2550"/>
                  <a:pt x="5579" y="2550"/>
                </a:cubicBezTo>
                <a:cubicBezTo>
                  <a:pt x="5526" y="2573"/>
                  <a:pt x="5526" y="2573"/>
                  <a:pt x="5526" y="2573"/>
                </a:cubicBezTo>
                <a:cubicBezTo>
                  <a:pt x="5496" y="2609"/>
                  <a:pt x="5496" y="2609"/>
                  <a:pt x="5496" y="2609"/>
                </a:cubicBezTo>
                <a:cubicBezTo>
                  <a:pt x="5443" y="2603"/>
                  <a:pt x="5443" y="2603"/>
                  <a:pt x="5443" y="2603"/>
                </a:cubicBezTo>
                <a:cubicBezTo>
                  <a:pt x="5431" y="2573"/>
                  <a:pt x="5431" y="2573"/>
                  <a:pt x="5431" y="2573"/>
                </a:cubicBezTo>
                <a:cubicBezTo>
                  <a:pt x="5395" y="2544"/>
                  <a:pt x="5395" y="2544"/>
                  <a:pt x="5395" y="2544"/>
                </a:cubicBezTo>
                <a:cubicBezTo>
                  <a:pt x="5342" y="2555"/>
                  <a:pt x="5342" y="2555"/>
                  <a:pt x="5342" y="2555"/>
                </a:cubicBezTo>
                <a:cubicBezTo>
                  <a:pt x="5360" y="2496"/>
                  <a:pt x="5360" y="2496"/>
                  <a:pt x="5360" y="2496"/>
                </a:cubicBezTo>
                <a:cubicBezTo>
                  <a:pt x="5360" y="2419"/>
                  <a:pt x="5360" y="2419"/>
                  <a:pt x="5360" y="2419"/>
                </a:cubicBezTo>
                <a:cubicBezTo>
                  <a:pt x="5354" y="2372"/>
                  <a:pt x="5354" y="2372"/>
                  <a:pt x="5354" y="2372"/>
                </a:cubicBezTo>
                <a:cubicBezTo>
                  <a:pt x="5295" y="2372"/>
                  <a:pt x="5295" y="2372"/>
                  <a:pt x="5295" y="2372"/>
                </a:cubicBezTo>
                <a:cubicBezTo>
                  <a:pt x="5247" y="2342"/>
                  <a:pt x="5247" y="2342"/>
                  <a:pt x="5247" y="2342"/>
                </a:cubicBezTo>
                <a:cubicBezTo>
                  <a:pt x="5200" y="2295"/>
                  <a:pt x="5200" y="2295"/>
                  <a:pt x="5200" y="2295"/>
                </a:cubicBezTo>
                <a:cubicBezTo>
                  <a:pt x="5117" y="2247"/>
                  <a:pt x="5117" y="2247"/>
                  <a:pt x="5117" y="2247"/>
                </a:cubicBezTo>
                <a:cubicBezTo>
                  <a:pt x="5093" y="2265"/>
                  <a:pt x="5093" y="2265"/>
                  <a:pt x="5093" y="2265"/>
                </a:cubicBezTo>
                <a:cubicBezTo>
                  <a:pt x="5022" y="2265"/>
                  <a:pt x="5022" y="2265"/>
                  <a:pt x="5022" y="2265"/>
                </a:cubicBezTo>
                <a:cubicBezTo>
                  <a:pt x="4992" y="2247"/>
                  <a:pt x="4992" y="2247"/>
                  <a:pt x="4992" y="2247"/>
                </a:cubicBezTo>
                <a:cubicBezTo>
                  <a:pt x="4915" y="2247"/>
                  <a:pt x="4915" y="2247"/>
                  <a:pt x="4915" y="2247"/>
                </a:cubicBezTo>
                <a:cubicBezTo>
                  <a:pt x="4886" y="2277"/>
                  <a:pt x="4886" y="2277"/>
                  <a:pt x="4886" y="2277"/>
                </a:cubicBezTo>
                <a:cubicBezTo>
                  <a:pt x="4915" y="2324"/>
                  <a:pt x="4915" y="2324"/>
                  <a:pt x="4915" y="2324"/>
                </a:cubicBezTo>
                <a:cubicBezTo>
                  <a:pt x="4903" y="2384"/>
                  <a:pt x="4903" y="2384"/>
                  <a:pt x="4903" y="2384"/>
                </a:cubicBezTo>
                <a:cubicBezTo>
                  <a:pt x="4909" y="2425"/>
                  <a:pt x="4909" y="2425"/>
                  <a:pt x="4909" y="2425"/>
                </a:cubicBezTo>
                <a:cubicBezTo>
                  <a:pt x="4939" y="2478"/>
                  <a:pt x="4939" y="2478"/>
                  <a:pt x="4939" y="2478"/>
                </a:cubicBezTo>
                <a:cubicBezTo>
                  <a:pt x="4897" y="2478"/>
                  <a:pt x="4897" y="2478"/>
                  <a:pt x="4897" y="2478"/>
                </a:cubicBezTo>
                <a:cubicBezTo>
                  <a:pt x="4897" y="2532"/>
                  <a:pt x="4897" y="2532"/>
                  <a:pt x="4897" y="2532"/>
                </a:cubicBezTo>
                <a:cubicBezTo>
                  <a:pt x="4874" y="2561"/>
                  <a:pt x="4874" y="2561"/>
                  <a:pt x="4874" y="2561"/>
                </a:cubicBezTo>
                <a:cubicBezTo>
                  <a:pt x="4909" y="2579"/>
                  <a:pt x="4909" y="2579"/>
                  <a:pt x="4909" y="2579"/>
                </a:cubicBezTo>
                <a:cubicBezTo>
                  <a:pt x="4957" y="2621"/>
                  <a:pt x="4957" y="2621"/>
                  <a:pt x="4957" y="2621"/>
                </a:cubicBezTo>
                <a:cubicBezTo>
                  <a:pt x="4974" y="2686"/>
                  <a:pt x="4974" y="2686"/>
                  <a:pt x="4974" y="2686"/>
                </a:cubicBezTo>
                <a:cubicBezTo>
                  <a:pt x="4974" y="2757"/>
                  <a:pt x="4974" y="2757"/>
                  <a:pt x="4974" y="2757"/>
                </a:cubicBezTo>
                <a:cubicBezTo>
                  <a:pt x="4939" y="2810"/>
                  <a:pt x="4939" y="2810"/>
                  <a:pt x="4939" y="2810"/>
                </a:cubicBezTo>
                <a:cubicBezTo>
                  <a:pt x="4886" y="2852"/>
                  <a:pt x="4886" y="2852"/>
                  <a:pt x="4886" y="2852"/>
                </a:cubicBezTo>
                <a:cubicBezTo>
                  <a:pt x="4814" y="2858"/>
                  <a:pt x="4814" y="2858"/>
                  <a:pt x="4814" y="2858"/>
                </a:cubicBezTo>
                <a:cubicBezTo>
                  <a:pt x="4856" y="2923"/>
                  <a:pt x="4856" y="2923"/>
                  <a:pt x="4856" y="2923"/>
                </a:cubicBezTo>
                <a:cubicBezTo>
                  <a:pt x="4856" y="3000"/>
                  <a:pt x="4856" y="3000"/>
                  <a:pt x="4856" y="3000"/>
                </a:cubicBezTo>
                <a:cubicBezTo>
                  <a:pt x="4874" y="3048"/>
                  <a:pt x="4874" y="3048"/>
                  <a:pt x="4874" y="3048"/>
                </a:cubicBezTo>
                <a:cubicBezTo>
                  <a:pt x="4862" y="3083"/>
                  <a:pt x="4862" y="3083"/>
                  <a:pt x="4862" y="3083"/>
                </a:cubicBezTo>
                <a:cubicBezTo>
                  <a:pt x="4832" y="3131"/>
                  <a:pt x="4832" y="3131"/>
                  <a:pt x="4832" y="3131"/>
                </a:cubicBezTo>
                <a:cubicBezTo>
                  <a:pt x="4761" y="3137"/>
                  <a:pt x="4761" y="3137"/>
                  <a:pt x="4761" y="3137"/>
                </a:cubicBezTo>
                <a:cubicBezTo>
                  <a:pt x="4725" y="3071"/>
                  <a:pt x="4725" y="3071"/>
                  <a:pt x="4725" y="3071"/>
                </a:cubicBezTo>
                <a:cubicBezTo>
                  <a:pt x="4672" y="3018"/>
                  <a:pt x="4672" y="3018"/>
                  <a:pt x="4672" y="3018"/>
                </a:cubicBezTo>
                <a:cubicBezTo>
                  <a:pt x="4672" y="2965"/>
                  <a:pt x="4672" y="2965"/>
                  <a:pt x="4672" y="2965"/>
                </a:cubicBezTo>
                <a:cubicBezTo>
                  <a:pt x="4660" y="2899"/>
                  <a:pt x="4660" y="2899"/>
                  <a:pt x="4660" y="2899"/>
                </a:cubicBezTo>
                <a:cubicBezTo>
                  <a:pt x="4666" y="2840"/>
                  <a:pt x="4666" y="2840"/>
                  <a:pt x="4666" y="2840"/>
                </a:cubicBezTo>
                <a:cubicBezTo>
                  <a:pt x="4577" y="2828"/>
                  <a:pt x="4577" y="2828"/>
                  <a:pt x="4577" y="2828"/>
                </a:cubicBezTo>
                <a:cubicBezTo>
                  <a:pt x="4512" y="2828"/>
                  <a:pt x="4512" y="2828"/>
                  <a:pt x="4512" y="2828"/>
                </a:cubicBezTo>
                <a:cubicBezTo>
                  <a:pt x="4482" y="2805"/>
                  <a:pt x="4482" y="2805"/>
                  <a:pt x="4482" y="2805"/>
                </a:cubicBezTo>
                <a:cubicBezTo>
                  <a:pt x="4399" y="2787"/>
                  <a:pt x="4399" y="2787"/>
                  <a:pt x="4399" y="2787"/>
                </a:cubicBezTo>
                <a:cubicBezTo>
                  <a:pt x="4364" y="2751"/>
                  <a:pt x="4364" y="2751"/>
                  <a:pt x="4364" y="2751"/>
                </a:cubicBezTo>
                <a:cubicBezTo>
                  <a:pt x="4293" y="2716"/>
                  <a:pt x="4293" y="2716"/>
                  <a:pt x="4293" y="2716"/>
                </a:cubicBezTo>
                <a:cubicBezTo>
                  <a:pt x="4222" y="2674"/>
                  <a:pt x="4222" y="2674"/>
                  <a:pt x="4222" y="2674"/>
                </a:cubicBezTo>
                <a:cubicBezTo>
                  <a:pt x="4121" y="2698"/>
                  <a:pt x="4121" y="2698"/>
                  <a:pt x="4121" y="2698"/>
                </a:cubicBezTo>
                <a:cubicBezTo>
                  <a:pt x="4103" y="2662"/>
                  <a:pt x="4103" y="2662"/>
                  <a:pt x="4103" y="2662"/>
                </a:cubicBezTo>
                <a:cubicBezTo>
                  <a:pt x="4061" y="2573"/>
                  <a:pt x="4061" y="2573"/>
                  <a:pt x="4061" y="2573"/>
                </a:cubicBezTo>
                <a:cubicBezTo>
                  <a:pt x="4014" y="2555"/>
                  <a:pt x="4014" y="2555"/>
                  <a:pt x="4014" y="2555"/>
                </a:cubicBezTo>
                <a:cubicBezTo>
                  <a:pt x="3978" y="2520"/>
                  <a:pt x="3978" y="2520"/>
                  <a:pt x="3978" y="2520"/>
                </a:cubicBezTo>
                <a:cubicBezTo>
                  <a:pt x="3990" y="2413"/>
                  <a:pt x="3990" y="2413"/>
                  <a:pt x="3990" y="2413"/>
                </a:cubicBezTo>
                <a:cubicBezTo>
                  <a:pt x="4038" y="2336"/>
                  <a:pt x="4038" y="2336"/>
                  <a:pt x="4038" y="2336"/>
                </a:cubicBezTo>
                <a:cubicBezTo>
                  <a:pt x="4091" y="2265"/>
                  <a:pt x="4091" y="2265"/>
                  <a:pt x="4091" y="2265"/>
                </a:cubicBezTo>
                <a:cubicBezTo>
                  <a:pt x="4150" y="2235"/>
                  <a:pt x="4150" y="2235"/>
                  <a:pt x="4150" y="2235"/>
                </a:cubicBezTo>
                <a:cubicBezTo>
                  <a:pt x="4198" y="2200"/>
                  <a:pt x="4198" y="2200"/>
                  <a:pt x="4198" y="2200"/>
                </a:cubicBezTo>
                <a:cubicBezTo>
                  <a:pt x="4180" y="2158"/>
                  <a:pt x="4180" y="2158"/>
                  <a:pt x="4180" y="2158"/>
                </a:cubicBezTo>
                <a:cubicBezTo>
                  <a:pt x="4103" y="2141"/>
                  <a:pt x="4103" y="2141"/>
                  <a:pt x="4103" y="2141"/>
                </a:cubicBezTo>
                <a:cubicBezTo>
                  <a:pt x="4014" y="2111"/>
                  <a:pt x="4014" y="2111"/>
                  <a:pt x="4014" y="2111"/>
                </a:cubicBezTo>
                <a:cubicBezTo>
                  <a:pt x="4115" y="2129"/>
                  <a:pt x="4115" y="2129"/>
                  <a:pt x="4115" y="2129"/>
                </a:cubicBezTo>
                <a:cubicBezTo>
                  <a:pt x="4198" y="2146"/>
                  <a:pt x="4198" y="2146"/>
                  <a:pt x="4198" y="2146"/>
                </a:cubicBezTo>
                <a:cubicBezTo>
                  <a:pt x="4239" y="2141"/>
                  <a:pt x="4239" y="2141"/>
                  <a:pt x="4239" y="2141"/>
                </a:cubicBezTo>
                <a:cubicBezTo>
                  <a:pt x="4245" y="2099"/>
                  <a:pt x="4245" y="2099"/>
                  <a:pt x="4245" y="2099"/>
                </a:cubicBezTo>
                <a:cubicBezTo>
                  <a:pt x="4316" y="2117"/>
                  <a:pt x="4316" y="2117"/>
                  <a:pt x="4316" y="2117"/>
                </a:cubicBezTo>
                <a:cubicBezTo>
                  <a:pt x="4352" y="2111"/>
                  <a:pt x="4352" y="2111"/>
                  <a:pt x="4352" y="2111"/>
                </a:cubicBezTo>
                <a:cubicBezTo>
                  <a:pt x="4358" y="2075"/>
                  <a:pt x="4358" y="2075"/>
                  <a:pt x="4358" y="2075"/>
                </a:cubicBezTo>
                <a:cubicBezTo>
                  <a:pt x="4381" y="2063"/>
                  <a:pt x="4381" y="2063"/>
                  <a:pt x="4381" y="2063"/>
                </a:cubicBezTo>
                <a:cubicBezTo>
                  <a:pt x="4399" y="2016"/>
                  <a:pt x="4399" y="2016"/>
                  <a:pt x="4399" y="2016"/>
                </a:cubicBezTo>
                <a:cubicBezTo>
                  <a:pt x="4346" y="2010"/>
                  <a:pt x="4346" y="2010"/>
                  <a:pt x="4346" y="2010"/>
                </a:cubicBezTo>
                <a:cubicBezTo>
                  <a:pt x="4287" y="2004"/>
                  <a:pt x="4287" y="2004"/>
                  <a:pt x="4287" y="2004"/>
                </a:cubicBezTo>
                <a:cubicBezTo>
                  <a:pt x="4263" y="1980"/>
                  <a:pt x="4263" y="1980"/>
                  <a:pt x="4263" y="1980"/>
                </a:cubicBezTo>
                <a:cubicBezTo>
                  <a:pt x="4192" y="1951"/>
                  <a:pt x="4192" y="1951"/>
                  <a:pt x="4192" y="1951"/>
                </a:cubicBezTo>
                <a:cubicBezTo>
                  <a:pt x="4239" y="1957"/>
                  <a:pt x="4239" y="1957"/>
                  <a:pt x="4239" y="1957"/>
                </a:cubicBezTo>
                <a:cubicBezTo>
                  <a:pt x="4316" y="1975"/>
                  <a:pt x="4316" y="1975"/>
                  <a:pt x="4316" y="1975"/>
                </a:cubicBezTo>
                <a:cubicBezTo>
                  <a:pt x="4370" y="1992"/>
                  <a:pt x="4370" y="1992"/>
                  <a:pt x="4370" y="1992"/>
                </a:cubicBezTo>
                <a:cubicBezTo>
                  <a:pt x="4417" y="1975"/>
                  <a:pt x="4417" y="1975"/>
                  <a:pt x="4417" y="1975"/>
                </a:cubicBezTo>
                <a:cubicBezTo>
                  <a:pt x="4453" y="1933"/>
                  <a:pt x="4453" y="1933"/>
                  <a:pt x="4453" y="1933"/>
                </a:cubicBezTo>
                <a:cubicBezTo>
                  <a:pt x="4417" y="1897"/>
                  <a:pt x="4417" y="1897"/>
                  <a:pt x="4417" y="1897"/>
                </a:cubicBezTo>
                <a:cubicBezTo>
                  <a:pt x="4470" y="1897"/>
                  <a:pt x="4470" y="1897"/>
                  <a:pt x="4470" y="1897"/>
                </a:cubicBezTo>
                <a:cubicBezTo>
                  <a:pt x="4500" y="1927"/>
                  <a:pt x="4500" y="1927"/>
                  <a:pt x="4500" y="1927"/>
                </a:cubicBezTo>
                <a:cubicBezTo>
                  <a:pt x="4476" y="1963"/>
                  <a:pt x="4476" y="1963"/>
                  <a:pt x="4476" y="1963"/>
                </a:cubicBezTo>
                <a:cubicBezTo>
                  <a:pt x="4453" y="2028"/>
                  <a:pt x="4453" y="2028"/>
                  <a:pt x="4453" y="2028"/>
                </a:cubicBezTo>
                <a:cubicBezTo>
                  <a:pt x="4453" y="2105"/>
                  <a:pt x="4453" y="2105"/>
                  <a:pt x="4453" y="2105"/>
                </a:cubicBezTo>
                <a:cubicBezTo>
                  <a:pt x="4399" y="2117"/>
                  <a:pt x="4399" y="2117"/>
                  <a:pt x="4399" y="2117"/>
                </a:cubicBezTo>
                <a:cubicBezTo>
                  <a:pt x="4417" y="2152"/>
                  <a:pt x="4417" y="2152"/>
                  <a:pt x="4417" y="2152"/>
                </a:cubicBezTo>
                <a:cubicBezTo>
                  <a:pt x="4470" y="2158"/>
                  <a:pt x="4470" y="2158"/>
                  <a:pt x="4470" y="2158"/>
                </a:cubicBezTo>
                <a:cubicBezTo>
                  <a:pt x="4470" y="2188"/>
                  <a:pt x="4470" y="2188"/>
                  <a:pt x="4470" y="2188"/>
                </a:cubicBezTo>
                <a:cubicBezTo>
                  <a:pt x="4470" y="2188"/>
                  <a:pt x="4524" y="2200"/>
                  <a:pt x="4542" y="2182"/>
                </a:cubicBezTo>
                <a:cubicBezTo>
                  <a:pt x="4559" y="2141"/>
                  <a:pt x="4559" y="2141"/>
                  <a:pt x="4559" y="2141"/>
                </a:cubicBezTo>
                <a:cubicBezTo>
                  <a:pt x="4631" y="2146"/>
                  <a:pt x="4631" y="2146"/>
                  <a:pt x="4631" y="2146"/>
                </a:cubicBezTo>
                <a:cubicBezTo>
                  <a:pt x="4666" y="2152"/>
                  <a:pt x="4666" y="2152"/>
                  <a:pt x="4666" y="2152"/>
                </a:cubicBezTo>
                <a:cubicBezTo>
                  <a:pt x="4702" y="2170"/>
                  <a:pt x="4702" y="2170"/>
                  <a:pt x="4702" y="2170"/>
                </a:cubicBezTo>
                <a:cubicBezTo>
                  <a:pt x="4755" y="2170"/>
                  <a:pt x="4755" y="2170"/>
                  <a:pt x="4755" y="2170"/>
                </a:cubicBezTo>
                <a:cubicBezTo>
                  <a:pt x="4761" y="2123"/>
                  <a:pt x="4761" y="2123"/>
                  <a:pt x="4761" y="2123"/>
                </a:cubicBezTo>
                <a:cubicBezTo>
                  <a:pt x="4708" y="2111"/>
                  <a:pt x="4708" y="2111"/>
                  <a:pt x="4708" y="2111"/>
                </a:cubicBezTo>
                <a:cubicBezTo>
                  <a:pt x="4684" y="2057"/>
                  <a:pt x="4684" y="2057"/>
                  <a:pt x="4684" y="2057"/>
                </a:cubicBezTo>
                <a:cubicBezTo>
                  <a:pt x="4619" y="2052"/>
                  <a:pt x="4619" y="2052"/>
                  <a:pt x="4619" y="2052"/>
                </a:cubicBezTo>
                <a:cubicBezTo>
                  <a:pt x="4565" y="2010"/>
                  <a:pt x="4565" y="2010"/>
                  <a:pt x="4565" y="2010"/>
                </a:cubicBezTo>
                <a:cubicBezTo>
                  <a:pt x="4518" y="1998"/>
                  <a:pt x="4518" y="1998"/>
                  <a:pt x="4518" y="1998"/>
                </a:cubicBezTo>
                <a:cubicBezTo>
                  <a:pt x="4518" y="1968"/>
                  <a:pt x="4518" y="1968"/>
                  <a:pt x="4518" y="1968"/>
                </a:cubicBezTo>
                <a:cubicBezTo>
                  <a:pt x="4565" y="1975"/>
                  <a:pt x="4565" y="1975"/>
                  <a:pt x="4565" y="1975"/>
                </a:cubicBezTo>
                <a:cubicBezTo>
                  <a:pt x="4583" y="1957"/>
                  <a:pt x="4583" y="1957"/>
                  <a:pt x="4583" y="1957"/>
                </a:cubicBezTo>
                <a:cubicBezTo>
                  <a:pt x="4577" y="1927"/>
                  <a:pt x="4577" y="1927"/>
                  <a:pt x="4577" y="1927"/>
                </a:cubicBezTo>
                <a:cubicBezTo>
                  <a:pt x="4631" y="1927"/>
                  <a:pt x="4631" y="1927"/>
                  <a:pt x="4631" y="1927"/>
                </a:cubicBezTo>
                <a:cubicBezTo>
                  <a:pt x="4648" y="1891"/>
                  <a:pt x="4648" y="1891"/>
                  <a:pt x="4648" y="1891"/>
                </a:cubicBezTo>
                <a:cubicBezTo>
                  <a:pt x="4702" y="1856"/>
                  <a:pt x="4702" y="1856"/>
                  <a:pt x="4702" y="1856"/>
                </a:cubicBezTo>
                <a:cubicBezTo>
                  <a:pt x="4720" y="1820"/>
                  <a:pt x="4720" y="1820"/>
                  <a:pt x="4720" y="1820"/>
                </a:cubicBezTo>
                <a:cubicBezTo>
                  <a:pt x="4690" y="1791"/>
                  <a:pt x="4690" y="1791"/>
                  <a:pt x="4690" y="1791"/>
                </a:cubicBezTo>
                <a:cubicBezTo>
                  <a:pt x="4666" y="1731"/>
                  <a:pt x="4666" y="1731"/>
                  <a:pt x="4666" y="1731"/>
                </a:cubicBezTo>
                <a:cubicBezTo>
                  <a:pt x="4714" y="1725"/>
                  <a:pt x="4714" y="1725"/>
                  <a:pt x="4714" y="1725"/>
                </a:cubicBezTo>
                <a:cubicBezTo>
                  <a:pt x="4725" y="1678"/>
                  <a:pt x="4725" y="1678"/>
                  <a:pt x="4725" y="1678"/>
                </a:cubicBezTo>
                <a:cubicBezTo>
                  <a:pt x="4690" y="1636"/>
                  <a:pt x="4690" y="1636"/>
                  <a:pt x="4690" y="1636"/>
                </a:cubicBezTo>
                <a:cubicBezTo>
                  <a:pt x="4642" y="1613"/>
                  <a:pt x="4642" y="1613"/>
                  <a:pt x="4642" y="1613"/>
                </a:cubicBezTo>
                <a:cubicBezTo>
                  <a:pt x="4571" y="1577"/>
                  <a:pt x="4571" y="1577"/>
                  <a:pt x="4571" y="1577"/>
                </a:cubicBezTo>
                <a:cubicBezTo>
                  <a:pt x="4648" y="1577"/>
                  <a:pt x="4648" y="1577"/>
                  <a:pt x="4648" y="1577"/>
                </a:cubicBezTo>
                <a:cubicBezTo>
                  <a:pt x="4654" y="1559"/>
                  <a:pt x="4654" y="1559"/>
                  <a:pt x="4654" y="1559"/>
                </a:cubicBezTo>
                <a:cubicBezTo>
                  <a:pt x="4714" y="1565"/>
                  <a:pt x="4714" y="1565"/>
                  <a:pt x="4714" y="1565"/>
                </a:cubicBezTo>
                <a:cubicBezTo>
                  <a:pt x="4755" y="1589"/>
                  <a:pt x="4755" y="1589"/>
                  <a:pt x="4755" y="1589"/>
                </a:cubicBezTo>
                <a:cubicBezTo>
                  <a:pt x="4814" y="1583"/>
                  <a:pt x="4814" y="1583"/>
                  <a:pt x="4814" y="1583"/>
                </a:cubicBezTo>
                <a:cubicBezTo>
                  <a:pt x="4868" y="1571"/>
                  <a:pt x="4868" y="1571"/>
                  <a:pt x="4868" y="1571"/>
                </a:cubicBezTo>
                <a:cubicBezTo>
                  <a:pt x="4820" y="1530"/>
                  <a:pt x="4820" y="1530"/>
                  <a:pt x="4820" y="1530"/>
                </a:cubicBezTo>
                <a:cubicBezTo>
                  <a:pt x="4856" y="1524"/>
                  <a:pt x="4856" y="1524"/>
                  <a:pt x="4856" y="1524"/>
                </a:cubicBezTo>
                <a:cubicBezTo>
                  <a:pt x="4903" y="1571"/>
                  <a:pt x="4903" y="1571"/>
                  <a:pt x="4903" y="1571"/>
                </a:cubicBezTo>
                <a:cubicBezTo>
                  <a:pt x="4957" y="1577"/>
                  <a:pt x="4957" y="1577"/>
                  <a:pt x="4957" y="1577"/>
                </a:cubicBezTo>
                <a:cubicBezTo>
                  <a:pt x="4980" y="1625"/>
                  <a:pt x="4980" y="1625"/>
                  <a:pt x="4980" y="1625"/>
                </a:cubicBezTo>
                <a:cubicBezTo>
                  <a:pt x="5022" y="1631"/>
                  <a:pt x="5022" y="1631"/>
                  <a:pt x="5022" y="1631"/>
                </a:cubicBezTo>
                <a:cubicBezTo>
                  <a:pt x="5040" y="1666"/>
                  <a:pt x="5040" y="1666"/>
                  <a:pt x="5040" y="1666"/>
                </a:cubicBezTo>
                <a:cubicBezTo>
                  <a:pt x="5087" y="1684"/>
                  <a:pt x="5087" y="1684"/>
                  <a:pt x="5087" y="1684"/>
                </a:cubicBezTo>
                <a:cubicBezTo>
                  <a:pt x="5111" y="1725"/>
                  <a:pt x="5111" y="1725"/>
                  <a:pt x="5111" y="1725"/>
                </a:cubicBezTo>
                <a:cubicBezTo>
                  <a:pt x="5158" y="1743"/>
                  <a:pt x="5158" y="1743"/>
                  <a:pt x="5158" y="1743"/>
                </a:cubicBezTo>
                <a:cubicBezTo>
                  <a:pt x="5194" y="1785"/>
                  <a:pt x="5194" y="1785"/>
                  <a:pt x="5194" y="1785"/>
                </a:cubicBezTo>
                <a:cubicBezTo>
                  <a:pt x="5206" y="1838"/>
                  <a:pt x="5206" y="1838"/>
                  <a:pt x="5206" y="1838"/>
                </a:cubicBezTo>
                <a:cubicBezTo>
                  <a:pt x="5146" y="1891"/>
                  <a:pt x="5146" y="1891"/>
                  <a:pt x="5146" y="1891"/>
                </a:cubicBezTo>
                <a:cubicBezTo>
                  <a:pt x="5099" y="1945"/>
                  <a:pt x="5099" y="1945"/>
                  <a:pt x="5099" y="1945"/>
                </a:cubicBezTo>
                <a:cubicBezTo>
                  <a:pt x="5123" y="1998"/>
                  <a:pt x="5123" y="1998"/>
                  <a:pt x="5123" y="1998"/>
                </a:cubicBezTo>
                <a:cubicBezTo>
                  <a:pt x="5040" y="2010"/>
                  <a:pt x="5040" y="2010"/>
                  <a:pt x="5040" y="2010"/>
                </a:cubicBezTo>
                <a:cubicBezTo>
                  <a:pt x="4992" y="1998"/>
                  <a:pt x="4992" y="1998"/>
                  <a:pt x="4992" y="1998"/>
                </a:cubicBezTo>
                <a:cubicBezTo>
                  <a:pt x="4945" y="1998"/>
                  <a:pt x="4945" y="1998"/>
                  <a:pt x="4945" y="1998"/>
                </a:cubicBezTo>
                <a:cubicBezTo>
                  <a:pt x="4886" y="2040"/>
                  <a:pt x="4886" y="2040"/>
                  <a:pt x="4886" y="2040"/>
                </a:cubicBezTo>
                <a:cubicBezTo>
                  <a:pt x="4886" y="2087"/>
                  <a:pt x="4886" y="2087"/>
                  <a:pt x="4886" y="2087"/>
                </a:cubicBezTo>
                <a:cubicBezTo>
                  <a:pt x="4957" y="2099"/>
                  <a:pt x="4957" y="2099"/>
                  <a:pt x="4957" y="2099"/>
                </a:cubicBezTo>
                <a:cubicBezTo>
                  <a:pt x="5016" y="2093"/>
                  <a:pt x="5016" y="2093"/>
                  <a:pt x="5016" y="2093"/>
                </a:cubicBezTo>
                <a:cubicBezTo>
                  <a:pt x="5028" y="2069"/>
                  <a:pt x="5028" y="2069"/>
                  <a:pt x="5028" y="2069"/>
                </a:cubicBezTo>
                <a:cubicBezTo>
                  <a:pt x="5052" y="2052"/>
                  <a:pt x="5052" y="2052"/>
                  <a:pt x="5052" y="2052"/>
                </a:cubicBezTo>
                <a:cubicBezTo>
                  <a:pt x="5093" y="2063"/>
                  <a:pt x="5093" y="2063"/>
                  <a:pt x="5093" y="2063"/>
                </a:cubicBezTo>
                <a:cubicBezTo>
                  <a:pt x="5158" y="2081"/>
                  <a:pt x="5158" y="2081"/>
                  <a:pt x="5158" y="2081"/>
                </a:cubicBezTo>
                <a:cubicBezTo>
                  <a:pt x="5224" y="2146"/>
                  <a:pt x="5224" y="2146"/>
                  <a:pt x="5224" y="2146"/>
                </a:cubicBezTo>
                <a:cubicBezTo>
                  <a:pt x="5241" y="2182"/>
                  <a:pt x="5241" y="2182"/>
                  <a:pt x="5241" y="2182"/>
                </a:cubicBezTo>
                <a:cubicBezTo>
                  <a:pt x="5277" y="2223"/>
                  <a:pt x="5277" y="2223"/>
                  <a:pt x="5277" y="2223"/>
                </a:cubicBezTo>
                <a:cubicBezTo>
                  <a:pt x="5336" y="2223"/>
                  <a:pt x="5336" y="2223"/>
                  <a:pt x="5336" y="2223"/>
                </a:cubicBezTo>
                <a:cubicBezTo>
                  <a:pt x="5395" y="2277"/>
                  <a:pt x="5395" y="2277"/>
                  <a:pt x="5395" y="2277"/>
                </a:cubicBezTo>
                <a:cubicBezTo>
                  <a:pt x="5484" y="2283"/>
                  <a:pt x="5484" y="2283"/>
                  <a:pt x="5484" y="2283"/>
                </a:cubicBezTo>
                <a:cubicBezTo>
                  <a:pt x="5544" y="2307"/>
                  <a:pt x="5544" y="2307"/>
                  <a:pt x="5544" y="2307"/>
                </a:cubicBezTo>
                <a:cubicBezTo>
                  <a:pt x="5550" y="2271"/>
                  <a:pt x="5550" y="2271"/>
                  <a:pt x="5550" y="2271"/>
                </a:cubicBezTo>
                <a:cubicBezTo>
                  <a:pt x="5455" y="2200"/>
                  <a:pt x="5455" y="2200"/>
                  <a:pt x="5455" y="2200"/>
                </a:cubicBezTo>
                <a:cubicBezTo>
                  <a:pt x="5413" y="2170"/>
                  <a:pt x="5413" y="2170"/>
                  <a:pt x="5413" y="2170"/>
                </a:cubicBezTo>
                <a:cubicBezTo>
                  <a:pt x="5395" y="2134"/>
                  <a:pt x="5395" y="2134"/>
                  <a:pt x="5395" y="2134"/>
                </a:cubicBezTo>
                <a:cubicBezTo>
                  <a:pt x="5455" y="2170"/>
                  <a:pt x="5455" y="2170"/>
                  <a:pt x="5455" y="2170"/>
                </a:cubicBezTo>
                <a:cubicBezTo>
                  <a:pt x="5561" y="2223"/>
                  <a:pt x="5561" y="2223"/>
                  <a:pt x="5561" y="2223"/>
                </a:cubicBezTo>
                <a:cubicBezTo>
                  <a:pt x="5615" y="2253"/>
                  <a:pt x="5615" y="2253"/>
                  <a:pt x="5615" y="2253"/>
                </a:cubicBezTo>
                <a:cubicBezTo>
                  <a:pt x="5615" y="2200"/>
                  <a:pt x="5615" y="2200"/>
                  <a:pt x="5615" y="2200"/>
                </a:cubicBezTo>
                <a:cubicBezTo>
                  <a:pt x="5650" y="2158"/>
                  <a:pt x="5650" y="2158"/>
                  <a:pt x="5650" y="2158"/>
                </a:cubicBezTo>
                <a:cubicBezTo>
                  <a:pt x="5597" y="2129"/>
                  <a:pt x="5597" y="2129"/>
                  <a:pt x="5597" y="2129"/>
                </a:cubicBezTo>
                <a:cubicBezTo>
                  <a:pt x="5585" y="2057"/>
                  <a:pt x="5585" y="2057"/>
                  <a:pt x="5585" y="2057"/>
                </a:cubicBezTo>
                <a:cubicBezTo>
                  <a:pt x="5514" y="2034"/>
                  <a:pt x="5514" y="2034"/>
                  <a:pt x="5514" y="2034"/>
                </a:cubicBezTo>
                <a:cubicBezTo>
                  <a:pt x="5425" y="1939"/>
                  <a:pt x="5425" y="1939"/>
                  <a:pt x="5425" y="1939"/>
                </a:cubicBezTo>
                <a:cubicBezTo>
                  <a:pt x="5455" y="1915"/>
                  <a:pt x="5455" y="1915"/>
                  <a:pt x="5455" y="1915"/>
                </a:cubicBezTo>
                <a:cubicBezTo>
                  <a:pt x="5484" y="1891"/>
                  <a:pt x="5484" y="1891"/>
                  <a:pt x="5484" y="1891"/>
                </a:cubicBezTo>
                <a:cubicBezTo>
                  <a:pt x="5597" y="1975"/>
                  <a:pt x="5597" y="1975"/>
                  <a:pt x="5597" y="1975"/>
                </a:cubicBezTo>
                <a:cubicBezTo>
                  <a:pt x="5638" y="2034"/>
                  <a:pt x="5638" y="2034"/>
                  <a:pt x="5638" y="2034"/>
                </a:cubicBezTo>
                <a:cubicBezTo>
                  <a:pt x="5686" y="2040"/>
                  <a:pt x="5686" y="2040"/>
                  <a:pt x="5686" y="2040"/>
                </a:cubicBezTo>
                <a:cubicBezTo>
                  <a:pt x="5704" y="1975"/>
                  <a:pt x="5704" y="1975"/>
                  <a:pt x="5704" y="1975"/>
                </a:cubicBezTo>
                <a:cubicBezTo>
                  <a:pt x="5763" y="1957"/>
                  <a:pt x="5763" y="1957"/>
                  <a:pt x="5763" y="1957"/>
                </a:cubicBezTo>
                <a:cubicBezTo>
                  <a:pt x="5769" y="1927"/>
                  <a:pt x="5769" y="1927"/>
                  <a:pt x="5769" y="1927"/>
                </a:cubicBezTo>
                <a:cubicBezTo>
                  <a:pt x="5811" y="1927"/>
                  <a:pt x="5811" y="1927"/>
                  <a:pt x="5811" y="1927"/>
                </a:cubicBezTo>
                <a:cubicBezTo>
                  <a:pt x="5828" y="1897"/>
                  <a:pt x="5828" y="1897"/>
                  <a:pt x="5828" y="1897"/>
                </a:cubicBezTo>
                <a:cubicBezTo>
                  <a:pt x="5822" y="1856"/>
                  <a:pt x="5822" y="1856"/>
                  <a:pt x="5822" y="1856"/>
                </a:cubicBezTo>
                <a:cubicBezTo>
                  <a:pt x="5745" y="1856"/>
                  <a:pt x="5745" y="1856"/>
                  <a:pt x="5745" y="1856"/>
                </a:cubicBezTo>
                <a:cubicBezTo>
                  <a:pt x="5745" y="1832"/>
                  <a:pt x="5745" y="1832"/>
                  <a:pt x="5745" y="1832"/>
                </a:cubicBezTo>
                <a:cubicBezTo>
                  <a:pt x="5698" y="1797"/>
                  <a:pt x="5698" y="1797"/>
                  <a:pt x="5698" y="1797"/>
                </a:cubicBezTo>
                <a:cubicBezTo>
                  <a:pt x="5662" y="1791"/>
                  <a:pt x="5662" y="1791"/>
                  <a:pt x="5662" y="1791"/>
                </a:cubicBezTo>
                <a:cubicBezTo>
                  <a:pt x="5609" y="1767"/>
                  <a:pt x="5609" y="1767"/>
                  <a:pt x="5609" y="1767"/>
                </a:cubicBezTo>
                <a:cubicBezTo>
                  <a:pt x="5573" y="1767"/>
                  <a:pt x="5573" y="1767"/>
                  <a:pt x="5573" y="1767"/>
                </a:cubicBezTo>
                <a:cubicBezTo>
                  <a:pt x="5561" y="1737"/>
                  <a:pt x="5561" y="1737"/>
                  <a:pt x="5561" y="1737"/>
                </a:cubicBezTo>
                <a:cubicBezTo>
                  <a:pt x="5544" y="1708"/>
                  <a:pt x="5544" y="1708"/>
                  <a:pt x="5544" y="1708"/>
                </a:cubicBezTo>
                <a:cubicBezTo>
                  <a:pt x="5479" y="1708"/>
                  <a:pt x="5479" y="1708"/>
                  <a:pt x="5479" y="1708"/>
                </a:cubicBezTo>
                <a:cubicBezTo>
                  <a:pt x="5449" y="1708"/>
                  <a:pt x="5449" y="1708"/>
                  <a:pt x="5449" y="1708"/>
                </a:cubicBezTo>
                <a:cubicBezTo>
                  <a:pt x="5449" y="1654"/>
                  <a:pt x="5449" y="1654"/>
                  <a:pt x="5449" y="1654"/>
                </a:cubicBezTo>
                <a:cubicBezTo>
                  <a:pt x="5496" y="1654"/>
                  <a:pt x="5496" y="1654"/>
                  <a:pt x="5496" y="1654"/>
                </a:cubicBezTo>
                <a:cubicBezTo>
                  <a:pt x="5520" y="1636"/>
                  <a:pt x="5520" y="1636"/>
                  <a:pt x="5520" y="1636"/>
                </a:cubicBezTo>
                <a:cubicBezTo>
                  <a:pt x="5455" y="1619"/>
                  <a:pt x="5455" y="1619"/>
                  <a:pt x="5455" y="1619"/>
                </a:cubicBezTo>
                <a:cubicBezTo>
                  <a:pt x="5467" y="1595"/>
                  <a:pt x="5467" y="1595"/>
                  <a:pt x="5467" y="1595"/>
                </a:cubicBezTo>
                <a:cubicBezTo>
                  <a:pt x="5496" y="1589"/>
                  <a:pt x="5496" y="1589"/>
                  <a:pt x="5496" y="1589"/>
                </a:cubicBezTo>
                <a:cubicBezTo>
                  <a:pt x="5461" y="1559"/>
                  <a:pt x="5461" y="1559"/>
                  <a:pt x="5461" y="1559"/>
                </a:cubicBezTo>
                <a:cubicBezTo>
                  <a:pt x="5407" y="1542"/>
                  <a:pt x="5407" y="1542"/>
                  <a:pt x="5407" y="1542"/>
                </a:cubicBezTo>
                <a:cubicBezTo>
                  <a:pt x="5425" y="1512"/>
                  <a:pt x="5425" y="1512"/>
                  <a:pt x="5425" y="1512"/>
                </a:cubicBezTo>
                <a:cubicBezTo>
                  <a:pt x="5372" y="1488"/>
                  <a:pt x="5372" y="1488"/>
                  <a:pt x="5372" y="1488"/>
                </a:cubicBezTo>
                <a:cubicBezTo>
                  <a:pt x="5312" y="1494"/>
                  <a:pt x="5312" y="1494"/>
                  <a:pt x="5312" y="1494"/>
                </a:cubicBezTo>
                <a:cubicBezTo>
                  <a:pt x="5306" y="1465"/>
                  <a:pt x="5306" y="1465"/>
                  <a:pt x="5306" y="1465"/>
                </a:cubicBezTo>
                <a:cubicBezTo>
                  <a:pt x="5259" y="1465"/>
                  <a:pt x="5259" y="1465"/>
                  <a:pt x="5259" y="1465"/>
                </a:cubicBezTo>
                <a:cubicBezTo>
                  <a:pt x="5235" y="1459"/>
                  <a:pt x="5235" y="1459"/>
                  <a:pt x="5235" y="1459"/>
                </a:cubicBezTo>
                <a:cubicBezTo>
                  <a:pt x="5277" y="1429"/>
                  <a:pt x="5277" y="1429"/>
                  <a:pt x="5277" y="1429"/>
                </a:cubicBezTo>
                <a:cubicBezTo>
                  <a:pt x="5224" y="1417"/>
                  <a:pt x="5224" y="1417"/>
                  <a:pt x="5224" y="1417"/>
                </a:cubicBezTo>
                <a:cubicBezTo>
                  <a:pt x="5152" y="1429"/>
                  <a:pt x="5152" y="1429"/>
                  <a:pt x="5152" y="1429"/>
                </a:cubicBezTo>
                <a:cubicBezTo>
                  <a:pt x="5111" y="1387"/>
                  <a:pt x="5111" y="1387"/>
                  <a:pt x="5111" y="1387"/>
                </a:cubicBezTo>
                <a:cubicBezTo>
                  <a:pt x="5105" y="1358"/>
                  <a:pt x="5105" y="1358"/>
                  <a:pt x="5105" y="1358"/>
                </a:cubicBezTo>
                <a:cubicBezTo>
                  <a:pt x="5057" y="1358"/>
                  <a:pt x="5057" y="1358"/>
                  <a:pt x="5057" y="1358"/>
                </a:cubicBezTo>
                <a:cubicBezTo>
                  <a:pt x="5057" y="1328"/>
                  <a:pt x="5057" y="1328"/>
                  <a:pt x="5057" y="1328"/>
                </a:cubicBezTo>
                <a:cubicBezTo>
                  <a:pt x="4986" y="1304"/>
                  <a:pt x="4986" y="1304"/>
                  <a:pt x="4986" y="1304"/>
                </a:cubicBezTo>
                <a:cubicBezTo>
                  <a:pt x="4897" y="1304"/>
                  <a:pt x="4897" y="1304"/>
                  <a:pt x="4897" y="1304"/>
                </a:cubicBezTo>
                <a:cubicBezTo>
                  <a:pt x="4886" y="1328"/>
                  <a:pt x="4886" y="1328"/>
                  <a:pt x="4886" y="1328"/>
                </a:cubicBezTo>
                <a:cubicBezTo>
                  <a:pt x="4844" y="1334"/>
                  <a:pt x="4844" y="1334"/>
                  <a:pt x="4844" y="1334"/>
                </a:cubicBezTo>
                <a:cubicBezTo>
                  <a:pt x="4802" y="1328"/>
                  <a:pt x="4802" y="1328"/>
                  <a:pt x="4802" y="1328"/>
                </a:cubicBezTo>
                <a:cubicBezTo>
                  <a:pt x="4785" y="1358"/>
                  <a:pt x="4785" y="1358"/>
                  <a:pt x="4785" y="1358"/>
                </a:cubicBezTo>
                <a:cubicBezTo>
                  <a:pt x="4743" y="1358"/>
                  <a:pt x="4743" y="1358"/>
                  <a:pt x="4743" y="1358"/>
                </a:cubicBezTo>
                <a:cubicBezTo>
                  <a:pt x="4737" y="1322"/>
                  <a:pt x="4737" y="1322"/>
                  <a:pt x="4737" y="1322"/>
                </a:cubicBezTo>
                <a:cubicBezTo>
                  <a:pt x="4767" y="1281"/>
                  <a:pt x="4767" y="1281"/>
                  <a:pt x="4767" y="1281"/>
                </a:cubicBezTo>
                <a:cubicBezTo>
                  <a:pt x="4725" y="1233"/>
                  <a:pt x="4725" y="1233"/>
                  <a:pt x="4725" y="1233"/>
                </a:cubicBezTo>
                <a:cubicBezTo>
                  <a:pt x="4702" y="1186"/>
                  <a:pt x="4702" y="1186"/>
                  <a:pt x="4702" y="1186"/>
                </a:cubicBezTo>
                <a:cubicBezTo>
                  <a:pt x="4625" y="1186"/>
                  <a:pt x="4625" y="1186"/>
                  <a:pt x="4625" y="1186"/>
                </a:cubicBezTo>
                <a:cubicBezTo>
                  <a:pt x="4583" y="1221"/>
                  <a:pt x="4583" y="1221"/>
                  <a:pt x="4583" y="1221"/>
                </a:cubicBezTo>
                <a:cubicBezTo>
                  <a:pt x="4530" y="1221"/>
                  <a:pt x="4530" y="1221"/>
                  <a:pt x="4530" y="1221"/>
                </a:cubicBezTo>
                <a:cubicBezTo>
                  <a:pt x="4494" y="1245"/>
                  <a:pt x="4494" y="1245"/>
                  <a:pt x="4494" y="1245"/>
                </a:cubicBezTo>
                <a:cubicBezTo>
                  <a:pt x="4488" y="1293"/>
                  <a:pt x="4488" y="1293"/>
                  <a:pt x="4488" y="1293"/>
                </a:cubicBezTo>
                <a:cubicBezTo>
                  <a:pt x="4518" y="1340"/>
                  <a:pt x="4518" y="1340"/>
                  <a:pt x="4518" y="1340"/>
                </a:cubicBezTo>
                <a:cubicBezTo>
                  <a:pt x="4494" y="1370"/>
                  <a:pt x="4494" y="1370"/>
                  <a:pt x="4494" y="1370"/>
                </a:cubicBezTo>
                <a:cubicBezTo>
                  <a:pt x="4542" y="1429"/>
                  <a:pt x="4542" y="1429"/>
                  <a:pt x="4542" y="1429"/>
                </a:cubicBezTo>
                <a:cubicBezTo>
                  <a:pt x="4506" y="1435"/>
                  <a:pt x="4506" y="1435"/>
                  <a:pt x="4506" y="1435"/>
                </a:cubicBezTo>
                <a:cubicBezTo>
                  <a:pt x="4453" y="1387"/>
                  <a:pt x="4453" y="1387"/>
                  <a:pt x="4453" y="1387"/>
                </a:cubicBezTo>
                <a:cubicBezTo>
                  <a:pt x="4435" y="1316"/>
                  <a:pt x="4435" y="1316"/>
                  <a:pt x="4435" y="1316"/>
                </a:cubicBezTo>
                <a:cubicBezTo>
                  <a:pt x="4429" y="1269"/>
                  <a:pt x="4429" y="1269"/>
                  <a:pt x="4429" y="1269"/>
                </a:cubicBezTo>
                <a:cubicBezTo>
                  <a:pt x="4470" y="1221"/>
                  <a:pt x="4470" y="1221"/>
                  <a:pt x="4470" y="1221"/>
                </a:cubicBezTo>
                <a:cubicBezTo>
                  <a:pt x="4524" y="1186"/>
                  <a:pt x="4524" y="1186"/>
                  <a:pt x="4524" y="1186"/>
                </a:cubicBezTo>
                <a:cubicBezTo>
                  <a:pt x="4447" y="1186"/>
                  <a:pt x="4447" y="1186"/>
                  <a:pt x="4447" y="1186"/>
                </a:cubicBezTo>
                <a:cubicBezTo>
                  <a:pt x="4370" y="1192"/>
                  <a:pt x="4370" y="1192"/>
                  <a:pt x="4370" y="1192"/>
                </a:cubicBezTo>
                <a:cubicBezTo>
                  <a:pt x="4299" y="1251"/>
                  <a:pt x="4299" y="1251"/>
                  <a:pt x="4299" y="1251"/>
                </a:cubicBezTo>
                <a:cubicBezTo>
                  <a:pt x="4257" y="1328"/>
                  <a:pt x="4257" y="1328"/>
                  <a:pt x="4257" y="1328"/>
                </a:cubicBezTo>
                <a:cubicBezTo>
                  <a:pt x="4251" y="1429"/>
                  <a:pt x="4251" y="1429"/>
                  <a:pt x="4251" y="1429"/>
                </a:cubicBezTo>
                <a:cubicBezTo>
                  <a:pt x="4316" y="1441"/>
                  <a:pt x="4316" y="1441"/>
                  <a:pt x="4316" y="1441"/>
                </a:cubicBezTo>
                <a:cubicBezTo>
                  <a:pt x="4364" y="1441"/>
                  <a:pt x="4364" y="1441"/>
                  <a:pt x="4364" y="1441"/>
                </a:cubicBezTo>
                <a:cubicBezTo>
                  <a:pt x="4381" y="1482"/>
                  <a:pt x="4381" y="1482"/>
                  <a:pt x="4381" y="1482"/>
                </a:cubicBezTo>
                <a:cubicBezTo>
                  <a:pt x="4334" y="1470"/>
                  <a:pt x="4334" y="1470"/>
                  <a:pt x="4334" y="1470"/>
                </a:cubicBezTo>
                <a:cubicBezTo>
                  <a:pt x="4275" y="1488"/>
                  <a:pt x="4275" y="1488"/>
                  <a:pt x="4275" y="1488"/>
                </a:cubicBezTo>
                <a:cubicBezTo>
                  <a:pt x="4322" y="1530"/>
                  <a:pt x="4322" y="1530"/>
                  <a:pt x="4322" y="1530"/>
                </a:cubicBezTo>
                <a:cubicBezTo>
                  <a:pt x="4388" y="1530"/>
                  <a:pt x="4388" y="1530"/>
                  <a:pt x="4388" y="1530"/>
                </a:cubicBezTo>
                <a:cubicBezTo>
                  <a:pt x="4417" y="1518"/>
                  <a:pt x="4417" y="1518"/>
                  <a:pt x="4417" y="1518"/>
                </a:cubicBezTo>
                <a:cubicBezTo>
                  <a:pt x="4459" y="1548"/>
                  <a:pt x="4459" y="1548"/>
                  <a:pt x="4459" y="1548"/>
                </a:cubicBezTo>
                <a:cubicBezTo>
                  <a:pt x="4542" y="1571"/>
                  <a:pt x="4542" y="1571"/>
                  <a:pt x="4542" y="1571"/>
                </a:cubicBezTo>
                <a:cubicBezTo>
                  <a:pt x="4494" y="1589"/>
                  <a:pt x="4494" y="1589"/>
                  <a:pt x="4494" y="1589"/>
                </a:cubicBezTo>
                <a:cubicBezTo>
                  <a:pt x="4488" y="1631"/>
                  <a:pt x="4488" y="1631"/>
                  <a:pt x="4488" y="1631"/>
                </a:cubicBezTo>
                <a:cubicBezTo>
                  <a:pt x="4524" y="1654"/>
                  <a:pt x="4524" y="1654"/>
                  <a:pt x="4524" y="1654"/>
                </a:cubicBezTo>
                <a:cubicBezTo>
                  <a:pt x="4470" y="1731"/>
                  <a:pt x="4470" y="1731"/>
                  <a:pt x="4470" y="1731"/>
                </a:cubicBezTo>
                <a:cubicBezTo>
                  <a:pt x="4441" y="1791"/>
                  <a:pt x="4441" y="1791"/>
                  <a:pt x="4441" y="1791"/>
                </a:cubicBezTo>
                <a:cubicBezTo>
                  <a:pt x="4405" y="1832"/>
                  <a:pt x="4405" y="1832"/>
                  <a:pt x="4405" y="1832"/>
                </a:cubicBezTo>
                <a:cubicBezTo>
                  <a:pt x="4364" y="1814"/>
                  <a:pt x="4364" y="1814"/>
                  <a:pt x="4364" y="1814"/>
                </a:cubicBezTo>
                <a:cubicBezTo>
                  <a:pt x="4340" y="1749"/>
                  <a:pt x="4340" y="1749"/>
                  <a:pt x="4340" y="1749"/>
                </a:cubicBezTo>
                <a:cubicBezTo>
                  <a:pt x="4364" y="1708"/>
                  <a:pt x="4364" y="1708"/>
                  <a:pt x="4364" y="1708"/>
                </a:cubicBezTo>
                <a:cubicBezTo>
                  <a:pt x="4293" y="1648"/>
                  <a:pt x="4293" y="1648"/>
                  <a:pt x="4293" y="1648"/>
                </a:cubicBezTo>
                <a:cubicBezTo>
                  <a:pt x="4239" y="1696"/>
                  <a:pt x="4239" y="1696"/>
                  <a:pt x="4239" y="1696"/>
                </a:cubicBezTo>
                <a:cubicBezTo>
                  <a:pt x="4156" y="1607"/>
                  <a:pt x="4156" y="1607"/>
                  <a:pt x="4156" y="1607"/>
                </a:cubicBezTo>
                <a:cubicBezTo>
                  <a:pt x="4127" y="1595"/>
                  <a:pt x="4127" y="1595"/>
                  <a:pt x="4127" y="1595"/>
                </a:cubicBezTo>
                <a:cubicBezTo>
                  <a:pt x="4133" y="1548"/>
                  <a:pt x="4133" y="1548"/>
                  <a:pt x="4133" y="1548"/>
                </a:cubicBezTo>
                <a:cubicBezTo>
                  <a:pt x="4121" y="1494"/>
                  <a:pt x="4121" y="1494"/>
                  <a:pt x="4121" y="1494"/>
                </a:cubicBezTo>
                <a:cubicBezTo>
                  <a:pt x="4085" y="1494"/>
                  <a:pt x="4085" y="1494"/>
                  <a:pt x="4085" y="1494"/>
                </a:cubicBezTo>
                <a:cubicBezTo>
                  <a:pt x="4085" y="1447"/>
                  <a:pt x="4085" y="1447"/>
                  <a:pt x="4085" y="1447"/>
                </a:cubicBezTo>
                <a:cubicBezTo>
                  <a:pt x="4026" y="1399"/>
                  <a:pt x="4026" y="1399"/>
                  <a:pt x="4026" y="1399"/>
                </a:cubicBezTo>
                <a:cubicBezTo>
                  <a:pt x="3955" y="1399"/>
                  <a:pt x="3955" y="1399"/>
                  <a:pt x="3955" y="1399"/>
                </a:cubicBezTo>
                <a:cubicBezTo>
                  <a:pt x="3943" y="1423"/>
                  <a:pt x="3943" y="1423"/>
                  <a:pt x="3943" y="1423"/>
                </a:cubicBezTo>
                <a:cubicBezTo>
                  <a:pt x="3907" y="1429"/>
                  <a:pt x="3907" y="1429"/>
                  <a:pt x="3907" y="1429"/>
                </a:cubicBezTo>
                <a:cubicBezTo>
                  <a:pt x="3878" y="1476"/>
                  <a:pt x="3878" y="1476"/>
                  <a:pt x="3878" y="1476"/>
                </a:cubicBezTo>
                <a:cubicBezTo>
                  <a:pt x="3895" y="1512"/>
                  <a:pt x="3895" y="1512"/>
                  <a:pt x="3895" y="1512"/>
                </a:cubicBezTo>
                <a:cubicBezTo>
                  <a:pt x="3883" y="1542"/>
                  <a:pt x="3883" y="1542"/>
                  <a:pt x="3883" y="1542"/>
                </a:cubicBezTo>
                <a:cubicBezTo>
                  <a:pt x="3943" y="1589"/>
                  <a:pt x="3943" y="1589"/>
                  <a:pt x="3943" y="1589"/>
                </a:cubicBezTo>
                <a:cubicBezTo>
                  <a:pt x="3996" y="1619"/>
                  <a:pt x="3996" y="1619"/>
                  <a:pt x="3996" y="1619"/>
                </a:cubicBezTo>
                <a:cubicBezTo>
                  <a:pt x="3978" y="1660"/>
                  <a:pt x="3978" y="1660"/>
                  <a:pt x="3978" y="1660"/>
                </a:cubicBezTo>
                <a:cubicBezTo>
                  <a:pt x="3919" y="1648"/>
                  <a:pt x="3919" y="1648"/>
                  <a:pt x="3919" y="1648"/>
                </a:cubicBezTo>
                <a:cubicBezTo>
                  <a:pt x="3937" y="1702"/>
                  <a:pt x="3937" y="1702"/>
                  <a:pt x="3937" y="1702"/>
                </a:cubicBezTo>
                <a:cubicBezTo>
                  <a:pt x="3990" y="1696"/>
                  <a:pt x="3990" y="1696"/>
                  <a:pt x="3990" y="1696"/>
                </a:cubicBezTo>
                <a:cubicBezTo>
                  <a:pt x="4044" y="1660"/>
                  <a:pt x="4044" y="1660"/>
                  <a:pt x="4044" y="1660"/>
                </a:cubicBezTo>
                <a:cubicBezTo>
                  <a:pt x="4044" y="1714"/>
                  <a:pt x="4044" y="1714"/>
                  <a:pt x="4044" y="1714"/>
                </a:cubicBezTo>
                <a:cubicBezTo>
                  <a:pt x="3949" y="1767"/>
                  <a:pt x="3949" y="1767"/>
                  <a:pt x="3949" y="1767"/>
                </a:cubicBezTo>
                <a:cubicBezTo>
                  <a:pt x="3955" y="1838"/>
                  <a:pt x="3955" y="1838"/>
                  <a:pt x="3955" y="1838"/>
                </a:cubicBezTo>
                <a:cubicBezTo>
                  <a:pt x="3890" y="1802"/>
                  <a:pt x="3890" y="1802"/>
                  <a:pt x="3890" y="1802"/>
                </a:cubicBezTo>
                <a:cubicBezTo>
                  <a:pt x="3907" y="1749"/>
                  <a:pt x="3907" y="1749"/>
                  <a:pt x="3907" y="1749"/>
                </a:cubicBezTo>
                <a:cubicBezTo>
                  <a:pt x="3872" y="1749"/>
                  <a:pt x="3872" y="1749"/>
                  <a:pt x="3872" y="1749"/>
                </a:cubicBezTo>
                <a:cubicBezTo>
                  <a:pt x="3866" y="1702"/>
                  <a:pt x="3866" y="1702"/>
                  <a:pt x="3866" y="1702"/>
                </a:cubicBezTo>
                <a:cubicBezTo>
                  <a:pt x="3901" y="1702"/>
                  <a:pt x="3901" y="1702"/>
                  <a:pt x="3901" y="1702"/>
                </a:cubicBezTo>
                <a:cubicBezTo>
                  <a:pt x="3890" y="1631"/>
                  <a:pt x="3890" y="1631"/>
                  <a:pt x="3890" y="1631"/>
                </a:cubicBezTo>
                <a:cubicBezTo>
                  <a:pt x="3801" y="1583"/>
                  <a:pt x="3801" y="1583"/>
                  <a:pt x="3801" y="1583"/>
                </a:cubicBezTo>
                <a:cubicBezTo>
                  <a:pt x="3783" y="1636"/>
                  <a:pt x="3783" y="1636"/>
                  <a:pt x="3783" y="1636"/>
                </a:cubicBezTo>
                <a:cubicBezTo>
                  <a:pt x="3729" y="1660"/>
                  <a:pt x="3729" y="1660"/>
                  <a:pt x="3729" y="1660"/>
                </a:cubicBezTo>
                <a:cubicBezTo>
                  <a:pt x="3812" y="1714"/>
                  <a:pt x="3812" y="1714"/>
                  <a:pt x="3812" y="1714"/>
                </a:cubicBezTo>
                <a:cubicBezTo>
                  <a:pt x="3777" y="1743"/>
                  <a:pt x="3777" y="1743"/>
                  <a:pt x="3777" y="1743"/>
                </a:cubicBezTo>
                <a:cubicBezTo>
                  <a:pt x="3759" y="1785"/>
                  <a:pt x="3759" y="1785"/>
                  <a:pt x="3759" y="1785"/>
                </a:cubicBezTo>
                <a:cubicBezTo>
                  <a:pt x="3605" y="1791"/>
                  <a:pt x="3605" y="1791"/>
                  <a:pt x="3605" y="1791"/>
                </a:cubicBezTo>
                <a:cubicBezTo>
                  <a:pt x="3528" y="1761"/>
                  <a:pt x="3528" y="1761"/>
                  <a:pt x="3528" y="1761"/>
                </a:cubicBezTo>
                <a:cubicBezTo>
                  <a:pt x="3474" y="1749"/>
                  <a:pt x="3474" y="1749"/>
                  <a:pt x="3474" y="1749"/>
                </a:cubicBezTo>
                <a:cubicBezTo>
                  <a:pt x="3397" y="1708"/>
                  <a:pt x="3397" y="1708"/>
                  <a:pt x="3397" y="1708"/>
                </a:cubicBezTo>
                <a:cubicBezTo>
                  <a:pt x="3344" y="1737"/>
                  <a:pt x="3344" y="1737"/>
                  <a:pt x="3344" y="1737"/>
                </a:cubicBezTo>
                <a:cubicBezTo>
                  <a:pt x="3267" y="1773"/>
                  <a:pt x="3267" y="1773"/>
                  <a:pt x="3267" y="1773"/>
                </a:cubicBezTo>
                <a:cubicBezTo>
                  <a:pt x="3285" y="1820"/>
                  <a:pt x="3285" y="1820"/>
                  <a:pt x="3285" y="1820"/>
                </a:cubicBezTo>
                <a:cubicBezTo>
                  <a:pt x="3273" y="1897"/>
                  <a:pt x="3273" y="1897"/>
                  <a:pt x="3273" y="1897"/>
                </a:cubicBezTo>
                <a:cubicBezTo>
                  <a:pt x="3225" y="1809"/>
                  <a:pt x="3225" y="1809"/>
                  <a:pt x="3225" y="1809"/>
                </a:cubicBezTo>
                <a:cubicBezTo>
                  <a:pt x="3148" y="1773"/>
                  <a:pt x="3148" y="1773"/>
                  <a:pt x="3148" y="1773"/>
                </a:cubicBezTo>
                <a:cubicBezTo>
                  <a:pt x="3065" y="1791"/>
                  <a:pt x="3065" y="1791"/>
                  <a:pt x="3065" y="1791"/>
                </a:cubicBezTo>
                <a:cubicBezTo>
                  <a:pt x="2876" y="1773"/>
                  <a:pt x="2876" y="1773"/>
                  <a:pt x="2876" y="1773"/>
                </a:cubicBezTo>
                <a:cubicBezTo>
                  <a:pt x="2876" y="1749"/>
                  <a:pt x="2876" y="1749"/>
                  <a:pt x="2876" y="1749"/>
                </a:cubicBezTo>
                <a:cubicBezTo>
                  <a:pt x="2941" y="1725"/>
                  <a:pt x="2941" y="1725"/>
                  <a:pt x="2941" y="1725"/>
                </a:cubicBezTo>
                <a:cubicBezTo>
                  <a:pt x="2846" y="1678"/>
                  <a:pt x="2846" y="1678"/>
                  <a:pt x="2846" y="1678"/>
                </a:cubicBezTo>
                <a:cubicBezTo>
                  <a:pt x="2787" y="1678"/>
                  <a:pt x="2787" y="1678"/>
                  <a:pt x="2787" y="1678"/>
                </a:cubicBezTo>
                <a:cubicBezTo>
                  <a:pt x="2615" y="1631"/>
                  <a:pt x="2615" y="1631"/>
                  <a:pt x="2615" y="1631"/>
                </a:cubicBezTo>
                <a:cubicBezTo>
                  <a:pt x="2573" y="1595"/>
                  <a:pt x="2573" y="1595"/>
                  <a:pt x="2573" y="1595"/>
                </a:cubicBezTo>
                <a:cubicBezTo>
                  <a:pt x="2496" y="1583"/>
                  <a:pt x="2496" y="1583"/>
                  <a:pt x="2496" y="1583"/>
                </a:cubicBezTo>
                <a:cubicBezTo>
                  <a:pt x="2449" y="1589"/>
                  <a:pt x="2449" y="1589"/>
                  <a:pt x="2449" y="1589"/>
                </a:cubicBezTo>
                <a:cubicBezTo>
                  <a:pt x="2431" y="1619"/>
                  <a:pt x="2431" y="1619"/>
                  <a:pt x="2431" y="1619"/>
                </a:cubicBezTo>
                <a:cubicBezTo>
                  <a:pt x="2389" y="1631"/>
                  <a:pt x="2389" y="1631"/>
                  <a:pt x="2389" y="1631"/>
                </a:cubicBezTo>
                <a:cubicBezTo>
                  <a:pt x="2342" y="1559"/>
                  <a:pt x="2342" y="1559"/>
                  <a:pt x="2342" y="1559"/>
                </a:cubicBezTo>
                <a:cubicBezTo>
                  <a:pt x="2318" y="1619"/>
                  <a:pt x="2318" y="1619"/>
                  <a:pt x="2318" y="1619"/>
                </a:cubicBezTo>
                <a:cubicBezTo>
                  <a:pt x="2265" y="1613"/>
                  <a:pt x="2265" y="1613"/>
                  <a:pt x="2265" y="1613"/>
                </a:cubicBezTo>
                <a:cubicBezTo>
                  <a:pt x="2217" y="1530"/>
                  <a:pt x="2217" y="1530"/>
                  <a:pt x="2217" y="1530"/>
                </a:cubicBezTo>
                <a:cubicBezTo>
                  <a:pt x="2158" y="1512"/>
                  <a:pt x="2158" y="1512"/>
                  <a:pt x="2158" y="1512"/>
                </a:cubicBezTo>
                <a:cubicBezTo>
                  <a:pt x="2140" y="1571"/>
                  <a:pt x="2140" y="1571"/>
                  <a:pt x="2140" y="1571"/>
                </a:cubicBezTo>
                <a:cubicBezTo>
                  <a:pt x="2105" y="1601"/>
                  <a:pt x="2105" y="1601"/>
                  <a:pt x="2105" y="1601"/>
                </a:cubicBezTo>
                <a:cubicBezTo>
                  <a:pt x="2045" y="1613"/>
                  <a:pt x="2045" y="1613"/>
                  <a:pt x="2045" y="1613"/>
                </a:cubicBezTo>
                <a:cubicBezTo>
                  <a:pt x="1974" y="1636"/>
                  <a:pt x="1974" y="1636"/>
                  <a:pt x="1974" y="1636"/>
                </a:cubicBezTo>
                <a:cubicBezTo>
                  <a:pt x="1897" y="1672"/>
                  <a:pt x="1897" y="1672"/>
                  <a:pt x="1897" y="1672"/>
                </a:cubicBezTo>
                <a:cubicBezTo>
                  <a:pt x="1957" y="1619"/>
                  <a:pt x="1957" y="1619"/>
                  <a:pt x="1957" y="1619"/>
                </a:cubicBezTo>
                <a:cubicBezTo>
                  <a:pt x="2022" y="1601"/>
                  <a:pt x="2022" y="1601"/>
                  <a:pt x="2022" y="1601"/>
                </a:cubicBezTo>
                <a:cubicBezTo>
                  <a:pt x="2069" y="1583"/>
                  <a:pt x="2069" y="1583"/>
                  <a:pt x="2069" y="1583"/>
                </a:cubicBezTo>
                <a:cubicBezTo>
                  <a:pt x="2087" y="1554"/>
                  <a:pt x="2087" y="1554"/>
                  <a:pt x="2087" y="1554"/>
                </a:cubicBezTo>
                <a:cubicBezTo>
                  <a:pt x="2063" y="1548"/>
                  <a:pt x="2063" y="1548"/>
                  <a:pt x="2063" y="1548"/>
                </a:cubicBezTo>
                <a:cubicBezTo>
                  <a:pt x="1986" y="1571"/>
                  <a:pt x="1986" y="1571"/>
                  <a:pt x="1986" y="1571"/>
                </a:cubicBezTo>
                <a:cubicBezTo>
                  <a:pt x="1897" y="1613"/>
                  <a:pt x="1897" y="1613"/>
                  <a:pt x="1897" y="1613"/>
                </a:cubicBezTo>
                <a:cubicBezTo>
                  <a:pt x="1850" y="1613"/>
                  <a:pt x="1850" y="1613"/>
                  <a:pt x="1850" y="1613"/>
                </a:cubicBezTo>
                <a:cubicBezTo>
                  <a:pt x="1802" y="1613"/>
                  <a:pt x="1802" y="1613"/>
                  <a:pt x="1802" y="1613"/>
                </a:cubicBezTo>
                <a:cubicBezTo>
                  <a:pt x="1713" y="1666"/>
                  <a:pt x="1713" y="1666"/>
                  <a:pt x="1713" y="1666"/>
                </a:cubicBezTo>
                <a:cubicBezTo>
                  <a:pt x="1624" y="1654"/>
                  <a:pt x="1624" y="1654"/>
                  <a:pt x="1624" y="1654"/>
                </a:cubicBezTo>
                <a:cubicBezTo>
                  <a:pt x="1553" y="1601"/>
                  <a:pt x="1553" y="1601"/>
                  <a:pt x="1553" y="1601"/>
                </a:cubicBezTo>
                <a:cubicBezTo>
                  <a:pt x="1423" y="1595"/>
                  <a:pt x="1423" y="1595"/>
                  <a:pt x="1423" y="1595"/>
                </a:cubicBezTo>
                <a:cubicBezTo>
                  <a:pt x="1376" y="1571"/>
                  <a:pt x="1376" y="1571"/>
                  <a:pt x="1376" y="1571"/>
                </a:cubicBezTo>
                <a:cubicBezTo>
                  <a:pt x="1310" y="1559"/>
                  <a:pt x="1310" y="1559"/>
                  <a:pt x="1310" y="1559"/>
                </a:cubicBezTo>
                <a:cubicBezTo>
                  <a:pt x="1233" y="1571"/>
                  <a:pt x="1233" y="1571"/>
                  <a:pt x="1233" y="1571"/>
                </a:cubicBezTo>
                <a:cubicBezTo>
                  <a:pt x="1180" y="1548"/>
                  <a:pt x="1180" y="1548"/>
                  <a:pt x="1180" y="1548"/>
                </a:cubicBezTo>
                <a:cubicBezTo>
                  <a:pt x="1097" y="1548"/>
                  <a:pt x="1097" y="1548"/>
                  <a:pt x="1097" y="1548"/>
                </a:cubicBezTo>
                <a:cubicBezTo>
                  <a:pt x="1008" y="1524"/>
                  <a:pt x="1008" y="1524"/>
                  <a:pt x="1008" y="1524"/>
                </a:cubicBezTo>
                <a:cubicBezTo>
                  <a:pt x="931" y="1524"/>
                  <a:pt x="931" y="1524"/>
                  <a:pt x="931" y="1524"/>
                </a:cubicBezTo>
                <a:cubicBezTo>
                  <a:pt x="866" y="1524"/>
                  <a:pt x="866" y="1524"/>
                  <a:pt x="866" y="1524"/>
                </a:cubicBezTo>
                <a:cubicBezTo>
                  <a:pt x="848" y="1482"/>
                  <a:pt x="848" y="1482"/>
                  <a:pt x="848" y="1482"/>
                </a:cubicBezTo>
                <a:cubicBezTo>
                  <a:pt x="723" y="1476"/>
                  <a:pt x="723" y="1476"/>
                  <a:pt x="723" y="1476"/>
                </a:cubicBezTo>
                <a:cubicBezTo>
                  <a:pt x="670" y="1482"/>
                  <a:pt x="670" y="1482"/>
                  <a:pt x="670" y="1482"/>
                </a:cubicBezTo>
                <a:cubicBezTo>
                  <a:pt x="688" y="1453"/>
                  <a:pt x="688" y="1453"/>
                  <a:pt x="688" y="1453"/>
                </a:cubicBezTo>
                <a:cubicBezTo>
                  <a:pt x="611" y="1447"/>
                  <a:pt x="611" y="1447"/>
                  <a:pt x="611" y="1447"/>
                </a:cubicBezTo>
                <a:cubicBezTo>
                  <a:pt x="545" y="1488"/>
                  <a:pt x="545" y="1488"/>
                  <a:pt x="545" y="1488"/>
                </a:cubicBezTo>
                <a:cubicBezTo>
                  <a:pt x="445" y="1488"/>
                  <a:pt x="445" y="1488"/>
                  <a:pt x="445" y="1488"/>
                </a:cubicBezTo>
                <a:cubicBezTo>
                  <a:pt x="368" y="1542"/>
                  <a:pt x="368" y="1542"/>
                  <a:pt x="368" y="1542"/>
                </a:cubicBezTo>
                <a:cubicBezTo>
                  <a:pt x="308" y="1542"/>
                  <a:pt x="308" y="1542"/>
                  <a:pt x="308" y="1542"/>
                </a:cubicBezTo>
                <a:cubicBezTo>
                  <a:pt x="255" y="1583"/>
                  <a:pt x="255" y="1583"/>
                  <a:pt x="255" y="1583"/>
                </a:cubicBezTo>
                <a:cubicBezTo>
                  <a:pt x="249" y="1636"/>
                  <a:pt x="249" y="1636"/>
                  <a:pt x="249" y="1636"/>
                </a:cubicBezTo>
                <a:cubicBezTo>
                  <a:pt x="184" y="1678"/>
                  <a:pt x="184" y="1678"/>
                  <a:pt x="184" y="1678"/>
                </a:cubicBezTo>
                <a:cubicBezTo>
                  <a:pt x="83" y="1678"/>
                  <a:pt x="83" y="1678"/>
                  <a:pt x="83" y="1678"/>
                </a:cubicBezTo>
                <a:cubicBezTo>
                  <a:pt x="65" y="1737"/>
                  <a:pt x="65" y="1737"/>
                  <a:pt x="65" y="1737"/>
                </a:cubicBezTo>
                <a:cubicBezTo>
                  <a:pt x="184" y="1791"/>
                  <a:pt x="184" y="1791"/>
                  <a:pt x="184" y="1791"/>
                </a:cubicBezTo>
                <a:cubicBezTo>
                  <a:pt x="219" y="1844"/>
                  <a:pt x="219" y="1844"/>
                  <a:pt x="219" y="1844"/>
                </a:cubicBezTo>
                <a:cubicBezTo>
                  <a:pt x="285" y="1868"/>
                  <a:pt x="285" y="1868"/>
                  <a:pt x="285" y="1868"/>
                </a:cubicBezTo>
                <a:cubicBezTo>
                  <a:pt x="332" y="1933"/>
                  <a:pt x="332" y="1933"/>
                  <a:pt x="332" y="1933"/>
                </a:cubicBezTo>
                <a:cubicBezTo>
                  <a:pt x="267" y="1945"/>
                  <a:pt x="267" y="1945"/>
                  <a:pt x="267" y="1945"/>
                </a:cubicBezTo>
                <a:cubicBezTo>
                  <a:pt x="207" y="1933"/>
                  <a:pt x="207" y="1933"/>
                  <a:pt x="207" y="1933"/>
                </a:cubicBezTo>
                <a:cubicBezTo>
                  <a:pt x="201" y="1880"/>
                  <a:pt x="201" y="1880"/>
                  <a:pt x="201" y="1880"/>
                </a:cubicBezTo>
                <a:cubicBezTo>
                  <a:pt x="130" y="1921"/>
                  <a:pt x="130" y="1921"/>
                  <a:pt x="130" y="1921"/>
                </a:cubicBezTo>
                <a:cubicBezTo>
                  <a:pt x="71" y="1927"/>
                  <a:pt x="71" y="1927"/>
                  <a:pt x="71" y="1927"/>
                </a:cubicBezTo>
                <a:cubicBezTo>
                  <a:pt x="0" y="1980"/>
                  <a:pt x="0" y="1980"/>
                  <a:pt x="0" y="1980"/>
                </a:cubicBezTo>
                <a:cubicBezTo>
                  <a:pt x="30" y="2004"/>
                  <a:pt x="30" y="2004"/>
                  <a:pt x="30" y="2004"/>
                </a:cubicBezTo>
                <a:cubicBezTo>
                  <a:pt x="71" y="2034"/>
                  <a:pt x="71" y="2034"/>
                  <a:pt x="71" y="2034"/>
                </a:cubicBezTo>
                <a:cubicBezTo>
                  <a:pt x="95" y="2093"/>
                  <a:pt x="95" y="2093"/>
                  <a:pt x="95" y="2093"/>
                </a:cubicBezTo>
                <a:cubicBezTo>
                  <a:pt x="279" y="2075"/>
                  <a:pt x="279" y="2075"/>
                  <a:pt x="279" y="2075"/>
                </a:cubicBezTo>
                <a:cubicBezTo>
                  <a:pt x="326" y="2046"/>
                  <a:pt x="326" y="2046"/>
                  <a:pt x="326" y="2046"/>
                </a:cubicBezTo>
                <a:cubicBezTo>
                  <a:pt x="373" y="2052"/>
                  <a:pt x="373" y="2052"/>
                  <a:pt x="373" y="2052"/>
                </a:cubicBezTo>
                <a:cubicBezTo>
                  <a:pt x="362" y="2105"/>
                  <a:pt x="362" y="2105"/>
                  <a:pt x="362" y="2105"/>
                </a:cubicBezTo>
                <a:cubicBezTo>
                  <a:pt x="362" y="2170"/>
                  <a:pt x="362" y="2170"/>
                  <a:pt x="362" y="2170"/>
                </a:cubicBezTo>
                <a:cubicBezTo>
                  <a:pt x="296" y="2170"/>
                  <a:pt x="296" y="2170"/>
                  <a:pt x="296" y="2170"/>
                </a:cubicBezTo>
                <a:cubicBezTo>
                  <a:pt x="231" y="2194"/>
                  <a:pt x="231" y="2194"/>
                  <a:pt x="231" y="2194"/>
                </a:cubicBezTo>
                <a:cubicBezTo>
                  <a:pt x="172" y="2188"/>
                  <a:pt x="172" y="2188"/>
                  <a:pt x="172" y="2188"/>
                </a:cubicBezTo>
                <a:cubicBezTo>
                  <a:pt x="154" y="2253"/>
                  <a:pt x="154" y="2253"/>
                  <a:pt x="154" y="2253"/>
                </a:cubicBezTo>
                <a:cubicBezTo>
                  <a:pt x="89" y="2312"/>
                  <a:pt x="89" y="2312"/>
                  <a:pt x="89" y="2312"/>
                </a:cubicBezTo>
                <a:cubicBezTo>
                  <a:pt x="101" y="2354"/>
                  <a:pt x="101" y="2354"/>
                  <a:pt x="101" y="2354"/>
                </a:cubicBezTo>
                <a:cubicBezTo>
                  <a:pt x="130" y="2360"/>
                  <a:pt x="130" y="2360"/>
                  <a:pt x="130" y="2360"/>
                </a:cubicBezTo>
                <a:cubicBezTo>
                  <a:pt x="142" y="2395"/>
                  <a:pt x="142" y="2395"/>
                  <a:pt x="142" y="2395"/>
                </a:cubicBezTo>
                <a:cubicBezTo>
                  <a:pt x="172" y="2449"/>
                  <a:pt x="172" y="2449"/>
                  <a:pt x="172" y="2449"/>
                </a:cubicBezTo>
                <a:cubicBezTo>
                  <a:pt x="249" y="2478"/>
                  <a:pt x="249" y="2478"/>
                  <a:pt x="249" y="2478"/>
                </a:cubicBezTo>
                <a:cubicBezTo>
                  <a:pt x="285" y="2431"/>
                  <a:pt x="285" y="2431"/>
                  <a:pt x="285" y="2431"/>
                </a:cubicBezTo>
                <a:cubicBezTo>
                  <a:pt x="326" y="2490"/>
                  <a:pt x="326" y="2490"/>
                  <a:pt x="326" y="2490"/>
                </a:cubicBezTo>
                <a:cubicBezTo>
                  <a:pt x="320" y="2573"/>
                  <a:pt x="320" y="2573"/>
                  <a:pt x="320" y="2573"/>
                </a:cubicBezTo>
                <a:cubicBezTo>
                  <a:pt x="356" y="2573"/>
                  <a:pt x="356" y="2573"/>
                  <a:pt x="356" y="2573"/>
                </a:cubicBezTo>
                <a:cubicBezTo>
                  <a:pt x="385" y="2555"/>
                  <a:pt x="385" y="2555"/>
                  <a:pt x="385" y="2555"/>
                </a:cubicBezTo>
                <a:cubicBezTo>
                  <a:pt x="445" y="2555"/>
                  <a:pt x="445" y="2555"/>
                  <a:pt x="445" y="2555"/>
                </a:cubicBezTo>
                <a:cubicBezTo>
                  <a:pt x="486" y="2573"/>
                  <a:pt x="486" y="2573"/>
                  <a:pt x="486" y="2573"/>
                </a:cubicBezTo>
                <a:cubicBezTo>
                  <a:pt x="504" y="2538"/>
                  <a:pt x="504" y="2538"/>
                  <a:pt x="504" y="2538"/>
                </a:cubicBezTo>
                <a:cubicBezTo>
                  <a:pt x="545" y="2567"/>
                  <a:pt x="545" y="2567"/>
                  <a:pt x="545" y="2567"/>
                </a:cubicBezTo>
                <a:cubicBezTo>
                  <a:pt x="587" y="2544"/>
                  <a:pt x="587" y="2544"/>
                  <a:pt x="587" y="2544"/>
                </a:cubicBezTo>
                <a:cubicBezTo>
                  <a:pt x="587" y="2544"/>
                  <a:pt x="563" y="2597"/>
                  <a:pt x="563" y="2615"/>
                </a:cubicBezTo>
                <a:cubicBezTo>
                  <a:pt x="563" y="2632"/>
                  <a:pt x="528" y="2656"/>
                  <a:pt x="510" y="2662"/>
                </a:cubicBezTo>
                <a:cubicBezTo>
                  <a:pt x="492" y="2674"/>
                  <a:pt x="421" y="2733"/>
                  <a:pt x="421" y="2733"/>
                </a:cubicBezTo>
                <a:cubicBezTo>
                  <a:pt x="391" y="2775"/>
                  <a:pt x="391" y="2775"/>
                  <a:pt x="391" y="2775"/>
                </a:cubicBezTo>
                <a:cubicBezTo>
                  <a:pt x="332" y="2775"/>
                  <a:pt x="332" y="2775"/>
                  <a:pt x="332" y="2775"/>
                </a:cubicBezTo>
                <a:cubicBezTo>
                  <a:pt x="279" y="2816"/>
                  <a:pt x="279" y="2816"/>
                  <a:pt x="279" y="2816"/>
                </a:cubicBezTo>
                <a:cubicBezTo>
                  <a:pt x="201" y="2834"/>
                  <a:pt x="201" y="2834"/>
                  <a:pt x="201" y="2834"/>
                </a:cubicBezTo>
                <a:cubicBezTo>
                  <a:pt x="136" y="2887"/>
                  <a:pt x="136" y="2887"/>
                  <a:pt x="136" y="2887"/>
                </a:cubicBezTo>
                <a:cubicBezTo>
                  <a:pt x="172" y="2905"/>
                  <a:pt x="172" y="2905"/>
                  <a:pt x="172" y="2905"/>
                </a:cubicBezTo>
                <a:cubicBezTo>
                  <a:pt x="237" y="2858"/>
                  <a:pt x="237" y="2858"/>
                  <a:pt x="237" y="2858"/>
                </a:cubicBezTo>
                <a:cubicBezTo>
                  <a:pt x="279" y="2852"/>
                  <a:pt x="279" y="2852"/>
                  <a:pt x="279" y="2852"/>
                </a:cubicBezTo>
                <a:cubicBezTo>
                  <a:pt x="350" y="2816"/>
                  <a:pt x="350" y="2816"/>
                  <a:pt x="350" y="2816"/>
                </a:cubicBezTo>
                <a:cubicBezTo>
                  <a:pt x="433" y="2781"/>
                  <a:pt x="433" y="2781"/>
                  <a:pt x="433" y="2781"/>
                </a:cubicBezTo>
                <a:cubicBezTo>
                  <a:pt x="593" y="2704"/>
                  <a:pt x="593" y="2704"/>
                  <a:pt x="593" y="2704"/>
                </a:cubicBezTo>
                <a:cubicBezTo>
                  <a:pt x="616" y="2656"/>
                  <a:pt x="616" y="2656"/>
                  <a:pt x="616" y="2656"/>
                </a:cubicBezTo>
                <a:cubicBezTo>
                  <a:pt x="789" y="2561"/>
                  <a:pt x="789" y="2561"/>
                  <a:pt x="789" y="2561"/>
                </a:cubicBezTo>
                <a:cubicBezTo>
                  <a:pt x="741" y="2496"/>
                  <a:pt x="741" y="2496"/>
                  <a:pt x="741" y="2496"/>
                </a:cubicBezTo>
                <a:cubicBezTo>
                  <a:pt x="830" y="2449"/>
                  <a:pt x="830" y="2449"/>
                  <a:pt x="830" y="2449"/>
                </a:cubicBezTo>
                <a:cubicBezTo>
                  <a:pt x="871" y="2372"/>
                  <a:pt x="871" y="2372"/>
                  <a:pt x="871" y="2372"/>
                </a:cubicBezTo>
                <a:cubicBezTo>
                  <a:pt x="949" y="2354"/>
                  <a:pt x="949" y="2354"/>
                  <a:pt x="949" y="2354"/>
                </a:cubicBezTo>
                <a:cubicBezTo>
                  <a:pt x="990" y="2378"/>
                  <a:pt x="990" y="2378"/>
                  <a:pt x="990" y="2378"/>
                </a:cubicBezTo>
                <a:cubicBezTo>
                  <a:pt x="901" y="2413"/>
                  <a:pt x="901" y="2413"/>
                  <a:pt x="901" y="2413"/>
                </a:cubicBezTo>
                <a:cubicBezTo>
                  <a:pt x="877" y="2461"/>
                  <a:pt x="877" y="2461"/>
                  <a:pt x="877" y="2461"/>
                </a:cubicBezTo>
                <a:cubicBezTo>
                  <a:pt x="889" y="2508"/>
                  <a:pt x="889" y="2508"/>
                  <a:pt x="889" y="2508"/>
                </a:cubicBezTo>
                <a:cubicBezTo>
                  <a:pt x="1002" y="2455"/>
                  <a:pt x="1002" y="2455"/>
                  <a:pt x="1002" y="2455"/>
                </a:cubicBezTo>
                <a:cubicBezTo>
                  <a:pt x="1079" y="2443"/>
                  <a:pt x="1079" y="2443"/>
                  <a:pt x="1079" y="2443"/>
                </a:cubicBezTo>
                <a:lnTo>
                  <a:pt x="1061" y="2407"/>
                </a:lnTo>
                <a:close/>
                <a:moveTo>
                  <a:pt x="830" y="2639"/>
                </a:moveTo>
                <a:lnTo>
                  <a:pt x="830" y="2639"/>
                </a:lnTo>
                <a:cubicBezTo>
                  <a:pt x="830" y="2585"/>
                  <a:pt x="830" y="2585"/>
                  <a:pt x="830" y="2585"/>
                </a:cubicBezTo>
                <a:cubicBezTo>
                  <a:pt x="789" y="2615"/>
                  <a:pt x="789" y="2615"/>
                  <a:pt x="789" y="2615"/>
                </a:cubicBezTo>
                <a:cubicBezTo>
                  <a:pt x="711" y="2662"/>
                  <a:pt x="711" y="2662"/>
                  <a:pt x="711" y="2662"/>
                </a:cubicBezTo>
                <a:cubicBezTo>
                  <a:pt x="735" y="2716"/>
                  <a:pt x="735" y="2716"/>
                  <a:pt x="735" y="2716"/>
                </a:cubicBezTo>
                <a:cubicBezTo>
                  <a:pt x="789" y="2686"/>
                  <a:pt x="789" y="2686"/>
                  <a:pt x="789" y="2686"/>
                </a:cubicBezTo>
                <a:lnTo>
                  <a:pt x="830" y="2639"/>
                </a:lnTo>
                <a:close/>
              </a:path>
            </a:pathLst>
          </a:custGeom>
          <a:gradFill>
            <a:gsLst>
              <a:gs pos="26000">
                <a:srgbClr val="6B351D"/>
              </a:gs>
              <a:gs pos="5000">
                <a:schemeClr val="tx1">
                  <a:lumMod val="95000"/>
                  <a:lumOff val="5000"/>
                </a:schemeClr>
              </a:gs>
              <a:gs pos="60000">
                <a:srgbClr val="9C4E20"/>
              </a:gs>
              <a:gs pos="87000">
                <a:srgbClr val="D3300F"/>
              </a:gs>
            </a:gsLst>
            <a:lin ang="189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DD7866-4A72-4545-964F-EF96443D2E36}"/>
              </a:ext>
            </a:extLst>
          </p:cNvPr>
          <p:cNvSpPr/>
          <p:nvPr userDrawn="1"/>
        </p:nvSpPr>
        <p:spPr>
          <a:xfrm>
            <a:off x="1464021" y="1120818"/>
            <a:ext cx="876299" cy="2743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6620EC1-8EE9-44C2-8301-79C09AC47A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4840" y="317441"/>
            <a:ext cx="6778171" cy="65736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>
              <a:buFontTx/>
              <a:buNone/>
              <a:defRPr lang="en-US" sz="4000" kern="1200" baseline="0" dirty="0" smtClean="0">
                <a:solidFill>
                  <a:schemeClr val="accent3"/>
                </a:solidFill>
                <a:latin typeface="+mj-lt"/>
                <a:ea typeface="+mn-ea"/>
                <a:cs typeface="Raleway Regular"/>
              </a:defRPr>
            </a:lvl1pPr>
            <a:lvl2pPr>
              <a:defRPr sz="4000">
                <a:solidFill>
                  <a:srgbClr val="FFFFFF"/>
                </a:solidFill>
                <a:latin typeface="Raleway Regular"/>
                <a:cs typeface="Raleway Regular"/>
              </a:defRPr>
            </a:lvl2pPr>
            <a:lvl3pPr>
              <a:defRPr sz="4000">
                <a:solidFill>
                  <a:srgbClr val="FFFFFF"/>
                </a:solidFill>
              </a:defRPr>
            </a:lvl3pPr>
            <a:lvl4pPr>
              <a:defRPr sz="4000">
                <a:solidFill>
                  <a:srgbClr val="FFFFFF"/>
                </a:solidFill>
              </a:defRPr>
            </a:lvl4pPr>
            <a:lvl5pPr>
              <a:defRPr sz="4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8C0108-9C15-4F79-9315-774F9F15D16F}"/>
              </a:ext>
            </a:extLst>
          </p:cNvPr>
          <p:cNvSpPr/>
          <p:nvPr userDrawn="1"/>
        </p:nvSpPr>
        <p:spPr>
          <a:xfrm>
            <a:off x="11836898" y="0"/>
            <a:ext cx="355102" cy="6858000"/>
          </a:xfrm>
          <a:prstGeom prst="rect">
            <a:avLst/>
          </a:prstGeom>
          <a:gradFill>
            <a:gsLst>
              <a:gs pos="0">
                <a:schemeClr val="accent3">
                  <a:alpha val="88000"/>
                </a:schemeClr>
              </a:gs>
              <a:gs pos="100000">
                <a:schemeClr val="accent1">
                  <a:alpha val="88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udea" panose="02000000000000000000" pitchFamily="50" charset="0"/>
              <a:ea typeface="PT Sans" panose="020B0503020203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A92E41-5F25-4800-8EE5-B52C86AC8F86}"/>
              </a:ext>
            </a:extLst>
          </p:cNvPr>
          <p:cNvSpPr/>
          <p:nvPr userDrawn="1"/>
        </p:nvSpPr>
        <p:spPr>
          <a:xfrm>
            <a:off x="0" y="-12706"/>
            <a:ext cx="4170438" cy="171427"/>
          </a:xfrm>
          <a:prstGeom prst="rect">
            <a:avLst/>
          </a:prstGeom>
          <a:gradFill>
            <a:gsLst>
              <a:gs pos="0">
                <a:schemeClr val="accent3">
                  <a:alpha val="88000"/>
                </a:schemeClr>
              </a:gs>
              <a:gs pos="100000">
                <a:schemeClr val="accent1">
                  <a:alpha val="88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Gudea" panose="02000000000000000000" pitchFamily="50" charset="0"/>
              <a:ea typeface="PT Sans" panose="020B0503020203020204" pitchFamily="34" charset="0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11834A1A-509F-4A2B-9C83-6210C13E79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0061" y="426310"/>
            <a:ext cx="678336" cy="4391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022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7F820-761A-479F-873E-FB59584BD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E9BF8-38DD-49C8-B033-D9B3328A0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F757D1-AAED-45EA-B741-C90365CAF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B6598-8F5A-4485-A24B-807CA54A9C0D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5ADC61-C170-47AB-86AE-CC67C65CD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72C71-E256-4E2A-8C09-BFDC5ED52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A5C1-A8AE-4AF2-95A4-EFD29061D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388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A3BFFA1-7F2C-47E6-ACD7-D35B956F90A8}"/>
              </a:ext>
            </a:extLst>
          </p:cNvPr>
          <p:cNvSpPr/>
          <p:nvPr userDrawn="1"/>
        </p:nvSpPr>
        <p:spPr>
          <a:xfrm>
            <a:off x="-38705" y="0"/>
            <a:ext cx="6216953" cy="6858000"/>
          </a:xfrm>
          <a:prstGeom prst="rect">
            <a:avLst/>
          </a:prstGeom>
          <a:gradFill>
            <a:gsLst>
              <a:gs pos="0">
                <a:schemeClr val="accent3">
                  <a:alpha val="88000"/>
                </a:schemeClr>
              </a:gs>
              <a:gs pos="100000">
                <a:schemeClr val="accent1">
                  <a:alpha val="88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9327D8C-2EA0-4FA0-856F-35F463D7BF70}"/>
              </a:ext>
            </a:extLst>
          </p:cNvPr>
          <p:cNvSpPr/>
          <p:nvPr userDrawn="1"/>
        </p:nvSpPr>
        <p:spPr>
          <a:xfrm>
            <a:off x="2355305" y="646333"/>
            <a:ext cx="1412567" cy="1412567"/>
          </a:xfrm>
          <a:prstGeom prst="ellipse">
            <a:avLst/>
          </a:prstGeom>
          <a:solidFill>
            <a:schemeClr val="bg1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7EF047-1076-4ABA-9E15-1BEF55E63292}"/>
              </a:ext>
            </a:extLst>
          </p:cNvPr>
          <p:cNvSpPr/>
          <p:nvPr userDrawn="1"/>
        </p:nvSpPr>
        <p:spPr>
          <a:xfrm>
            <a:off x="2631621" y="5071941"/>
            <a:ext cx="876299" cy="3319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1A32D"/>
              </a:solidFill>
            </a:endParaRPr>
          </a:p>
        </p:txBody>
      </p:sp>
      <p:sp>
        <p:nvSpPr>
          <p:cNvPr id="18" name="Text Placeholder 24">
            <a:extLst>
              <a:ext uri="{FF2B5EF4-FFF2-40B4-BE49-F238E27FC236}">
                <a16:creationId xmlns:a16="http://schemas.microsoft.com/office/drawing/2014/main" id="{00E7CF5F-AE62-4D1C-BF1A-D554506C11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72192" y="3134731"/>
            <a:ext cx="3452684" cy="1435783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>
              <a:buFontTx/>
              <a:buNone/>
              <a:defRPr lang="en-US" sz="4400" kern="1200" baseline="0" dirty="0" smtClean="0">
                <a:solidFill>
                  <a:schemeClr val="bg1"/>
                </a:solidFill>
                <a:latin typeface="+mj-lt"/>
                <a:ea typeface="+mn-ea"/>
                <a:cs typeface="Raleway Regular"/>
              </a:defRPr>
            </a:lvl1pPr>
          </a:lstStyle>
          <a:p>
            <a:pPr lvl="0"/>
            <a:r>
              <a:rPr lang="en-US" dirty="0"/>
              <a:t>Title of Chart Goes Here</a:t>
            </a:r>
          </a:p>
        </p:txBody>
      </p:sp>
      <p:sp>
        <p:nvSpPr>
          <p:cNvPr id="19" name="Text Placeholder 36">
            <a:extLst>
              <a:ext uri="{FF2B5EF4-FFF2-40B4-BE49-F238E27FC236}">
                <a16:creationId xmlns:a16="http://schemas.microsoft.com/office/drawing/2014/main" id="{685A93A0-B8A6-43AB-A0D5-94D06CA09A5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72192" y="2659554"/>
            <a:ext cx="3464228" cy="273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buFontTx/>
              <a:buNone/>
              <a:defRPr sz="1200" b="1" spc="300">
                <a:solidFill>
                  <a:schemeClr val="bg1"/>
                </a:solidFill>
                <a:latin typeface="+mj-lt"/>
                <a:cs typeface="Raleway ExtraBold"/>
              </a:defRPr>
            </a:lvl1pPr>
            <a:lvl2pPr marL="457200" indent="0">
              <a:buFontTx/>
              <a:buNone/>
              <a:defRPr sz="1200">
                <a:solidFill>
                  <a:srgbClr val="E5E5E5"/>
                </a:solidFill>
                <a:latin typeface="Raleway ExtraBold"/>
                <a:cs typeface="Raleway ExtraBold"/>
              </a:defRPr>
            </a:lvl2pPr>
            <a:lvl3pPr marL="914400" indent="0">
              <a:buFontTx/>
              <a:buNone/>
              <a:defRPr sz="1200">
                <a:solidFill>
                  <a:srgbClr val="E5E5E5"/>
                </a:solidFill>
                <a:latin typeface="Raleway ExtraBold"/>
                <a:cs typeface="Raleway ExtraBold"/>
              </a:defRPr>
            </a:lvl3pPr>
            <a:lvl4pPr marL="1371600" indent="0">
              <a:buFontTx/>
              <a:buNone/>
              <a:defRPr sz="1200">
                <a:solidFill>
                  <a:srgbClr val="E5E5E5"/>
                </a:solidFill>
                <a:latin typeface="Raleway ExtraBold"/>
                <a:cs typeface="Raleway ExtraBold"/>
              </a:defRPr>
            </a:lvl4pPr>
            <a:lvl5pPr marL="1828800" indent="0">
              <a:buFontTx/>
              <a:buNone/>
              <a:defRPr sz="1200">
                <a:solidFill>
                  <a:srgbClr val="E5E5E5"/>
                </a:solidFill>
                <a:latin typeface="Raleway ExtraBold"/>
                <a:cs typeface="Raleway ExtraBold"/>
              </a:defRPr>
            </a:lvl5pPr>
          </a:lstStyle>
          <a:p>
            <a:pPr lvl="0"/>
            <a:r>
              <a:rPr lang="en-US" dirty="0"/>
              <a:t>SMALL TITLE</a:t>
            </a:r>
          </a:p>
        </p:txBody>
      </p:sp>
      <p:sp>
        <p:nvSpPr>
          <p:cNvPr id="21" name="Chart Placeholder 10">
            <a:extLst>
              <a:ext uri="{FF2B5EF4-FFF2-40B4-BE49-F238E27FC236}">
                <a16:creationId xmlns:a16="http://schemas.microsoft.com/office/drawing/2014/main" id="{975B8811-DFE5-43DC-B2A8-14D88BEBD5D5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6758819" y="316879"/>
            <a:ext cx="5041295" cy="6161331"/>
          </a:xfrm>
          <a:prstGeom prst="rect">
            <a:avLst/>
          </a:prstGeom>
        </p:spPr>
        <p:txBody>
          <a:bodyPr/>
          <a:lstStyle>
            <a:lvl1pPr algn="ctr">
              <a:defRPr sz="2000">
                <a:solidFill>
                  <a:schemeClr val="tx1"/>
                </a:solidFill>
                <a:latin typeface="Raleway" panose="020B0003030101060003" pitchFamily="34" charset="0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00EB55FD-8EA2-4E38-B68A-FB875F638A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57766" y="995290"/>
            <a:ext cx="1017586" cy="6587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41293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725E9-71CC-4B5A-B341-482387940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3FA787-C0FE-4D2C-85B4-2541AD3BB2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51E3B2-A2A8-48D1-AE91-5B90F6C134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EF8922-C909-41F1-B7B7-9A5EC941F9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DA4DF9-5802-40F8-BFD0-3E6FD2F72D42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1FF774-464A-451D-B60F-B9B032A1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01F8DD-4CE6-47D0-B80E-133AD87F5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67FA40-0388-4B93-826F-E08448A6EA1F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53167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E12B8-5B52-4F90-8D63-5A352DA2B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909A86-AC75-463B-9A3A-8DDD2281B9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1C09F-C768-4459-A3C0-D24F7E5F54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DA4DF9-5802-40F8-BFD0-3E6FD2F72D42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FDCCB6-0B86-49CF-9406-8FB632DDA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9F8E9-EE86-4620-B82D-029FF95EB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67FA40-0388-4B93-826F-E08448A6E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627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A4B401-8CC6-444F-BDB2-56060B2301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D61325-B9B2-420C-9B84-1077615A67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B2579-2587-46D3-A97C-B05929B037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DA4DF9-5802-40F8-BFD0-3E6FD2F72D42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C71E4-34B3-4AB3-B03F-88B8AE8B5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5324A-EE2B-41F6-84F9-488EDEB70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67FA40-0388-4B93-826F-E08448A6E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0456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EE2827-1471-47C4-84D3-BFA0158B2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B6598-8F5A-4485-A24B-807CA54A9C0D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11C792-3627-45B4-B9E0-B8F8B9041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5DE6F8-D128-49B1-A3BC-D2FB8EA48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A5C1-A8AE-4AF2-95A4-EFD29061D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4810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7F820-761A-479F-873E-FB59584BD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E9BF8-38DD-49C8-B033-D9B3328A0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F757D1-AAED-45EA-B741-C90365CAF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B6598-8F5A-4485-A24B-807CA54A9C0D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5ADC61-C170-47AB-86AE-CC67C65CD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72C71-E256-4E2A-8C09-BFDC5ED52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A5C1-A8AE-4AF2-95A4-EFD29061D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1100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3">
            <a:extLst>
              <a:ext uri="{FF2B5EF4-FFF2-40B4-BE49-F238E27FC236}">
                <a16:creationId xmlns:a16="http://schemas.microsoft.com/office/drawing/2014/main" id="{6F8701BA-E555-49C5-BBF5-EC15A65B1A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8143"/>
            <a:ext cx="12188388" cy="68580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F279CA67-C44E-454F-BC5E-1453F940CE8B}"/>
              </a:ext>
            </a:extLst>
          </p:cNvPr>
          <p:cNvSpPr/>
          <p:nvPr userDrawn="1"/>
        </p:nvSpPr>
        <p:spPr>
          <a:xfrm>
            <a:off x="0" y="-18143"/>
            <a:ext cx="12192002" cy="6858000"/>
          </a:xfrm>
          <a:prstGeom prst="rect">
            <a:avLst/>
          </a:prstGeom>
          <a:gradFill>
            <a:gsLst>
              <a:gs pos="26000">
                <a:srgbClr val="6B351D">
                  <a:alpha val="50000"/>
                </a:srgbClr>
              </a:gs>
              <a:gs pos="5000">
                <a:sysClr val="windowText" lastClr="000000">
                  <a:lumMod val="95000"/>
                  <a:lumOff val="5000"/>
                  <a:alpha val="50000"/>
                </a:sysClr>
              </a:gs>
              <a:gs pos="60000">
                <a:srgbClr val="9C4E20">
                  <a:alpha val="50000"/>
                </a:srgbClr>
              </a:gs>
              <a:gs pos="87000">
                <a:srgbClr val="D3300F">
                  <a:alpha val="50000"/>
                </a:srgbClr>
              </a:gs>
            </a:gsLst>
            <a:lin ang="189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096D01-E396-4755-A432-BA1057F38D25}"/>
              </a:ext>
            </a:extLst>
          </p:cNvPr>
          <p:cNvSpPr/>
          <p:nvPr userDrawn="1"/>
        </p:nvSpPr>
        <p:spPr>
          <a:xfrm>
            <a:off x="699573" y="489668"/>
            <a:ext cx="10792854" cy="5878662"/>
          </a:xfrm>
          <a:prstGeom prst="rect">
            <a:avLst/>
          </a:prstGeom>
          <a:noFill/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E06303C6-CEF7-4EF1-B6D3-B5BB621CA72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46976" y="874290"/>
            <a:ext cx="3918090" cy="2536567"/>
          </a:xfrm>
          <a:prstGeom prst="rect">
            <a:avLst/>
          </a:prstGeom>
        </p:spPr>
      </p:pic>
      <p:pic>
        <p:nvPicPr>
          <p:cNvPr id="17" name="Picture 16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1F324B96-9BCD-4E8A-AE69-34862D1151D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410" y="5293864"/>
            <a:ext cx="3773734" cy="4997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5F4CEFF-7FB3-430C-9753-903EC8FACBD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9505" y="3522134"/>
            <a:ext cx="5105339" cy="1198154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40317A4-F7CA-4621-A4F2-2A861E1E00FA}"/>
              </a:ext>
            </a:extLst>
          </p:cNvPr>
          <p:cNvCxnSpPr>
            <a:cxnSpLocks/>
          </p:cNvCxnSpPr>
          <p:nvPr userDrawn="1"/>
        </p:nvCxnSpPr>
        <p:spPr>
          <a:xfrm>
            <a:off x="3793067" y="4978400"/>
            <a:ext cx="526384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948681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8292B253-D349-4F8F-B650-3BA22CDF83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70995" y="252021"/>
            <a:ext cx="1025284" cy="66376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F8E11B3-786B-42D1-8442-63FC05E720E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34" y="501982"/>
            <a:ext cx="2489813" cy="205028"/>
          </a:xfrm>
          <a:prstGeom prst="rect">
            <a:avLst/>
          </a:prstGeom>
        </p:spPr>
      </p:pic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69EE92E2-4FCF-4CD8-A3D2-E2FE364FBB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91212" y="2304812"/>
            <a:ext cx="5480796" cy="847126"/>
          </a:xfrm>
        </p:spPr>
        <p:txBody>
          <a:bodyPr>
            <a:normAutofit/>
          </a:bodyPr>
          <a:lstStyle>
            <a:lvl1pPr marL="0" indent="0" algn="ctr">
              <a:buNone/>
              <a:defRPr sz="55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FNAME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BB4E27A-976C-44C8-BA10-F4264C31AE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91213" y="3151938"/>
            <a:ext cx="5480796" cy="847126"/>
          </a:xfrm>
        </p:spPr>
        <p:txBody>
          <a:bodyPr>
            <a:noAutofit/>
          </a:bodyPr>
          <a:lstStyle>
            <a:lvl1pPr marL="0" indent="0" algn="ctr">
              <a:buNone/>
              <a:defRPr sz="5500"/>
            </a:lvl1pPr>
            <a:lvl2pPr marL="457200" indent="0">
              <a:buNone/>
              <a:defRPr sz="5500"/>
            </a:lvl2pPr>
            <a:lvl3pPr marL="914400" indent="0">
              <a:buNone/>
              <a:defRPr sz="5500"/>
            </a:lvl3pPr>
            <a:lvl4pPr marL="1371600" indent="0">
              <a:buNone/>
              <a:defRPr sz="5500"/>
            </a:lvl4pPr>
            <a:lvl5pPr marL="1828800" indent="0">
              <a:buNone/>
              <a:defRPr sz="5500"/>
            </a:lvl5pPr>
          </a:lstStyle>
          <a:p>
            <a:pPr lvl="0"/>
            <a:r>
              <a:rPr lang="en-US" dirty="0"/>
              <a:t>LNAME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71E9F887-DC9D-46CF-8142-47A36817FE6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39752" y="4456225"/>
            <a:ext cx="5652247" cy="706339"/>
          </a:xfrm>
        </p:spPr>
        <p:txBody>
          <a:bodyPr>
            <a:noAutofit/>
          </a:bodyPr>
          <a:lstStyle>
            <a:lvl1pPr marL="0" indent="0" algn="ctr">
              <a:buNone/>
              <a:defRPr sz="4400" i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4400" i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None/>
              <a:defRPr sz="4400" i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371600" indent="0">
              <a:buNone/>
              <a:defRPr sz="4400" i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828800" indent="0">
              <a:buNone/>
              <a:defRPr sz="4400" i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1A9EC1B-169E-4783-8A8D-0FBB7DFDB776}"/>
              </a:ext>
            </a:extLst>
          </p:cNvPr>
          <p:cNvCxnSpPr/>
          <p:nvPr userDrawn="1"/>
        </p:nvCxnSpPr>
        <p:spPr>
          <a:xfrm flipH="1">
            <a:off x="394447" y="-49306"/>
            <a:ext cx="448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22F07FD-5237-4ED3-95D5-029F9078D503}"/>
              </a:ext>
            </a:extLst>
          </p:cNvPr>
          <p:cNvSpPr/>
          <p:nvPr userDrawn="1"/>
        </p:nvSpPr>
        <p:spPr>
          <a:xfrm>
            <a:off x="32004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3304014 w 6096000"/>
              <a:gd name="connsiteY1" fmla="*/ 0 h 6858000"/>
              <a:gd name="connsiteX2" fmla="*/ 4419945 w 6096000"/>
              <a:gd name="connsiteY2" fmla="*/ 233837 h 6858000"/>
              <a:gd name="connsiteX3" fmla="*/ 6096000 w 6096000"/>
              <a:gd name="connsiteY3" fmla="*/ 3429000 h 6858000"/>
              <a:gd name="connsiteX4" fmla="*/ 4419945 w 6096000"/>
              <a:gd name="connsiteY4" fmla="*/ 6624163 h 6858000"/>
              <a:gd name="connsiteX5" fmla="*/ 3304014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3304014" y="0"/>
                </a:lnTo>
                <a:lnTo>
                  <a:pt x="4419945" y="233837"/>
                </a:lnTo>
                <a:lnTo>
                  <a:pt x="6096000" y="3429000"/>
                </a:lnTo>
                <a:lnTo>
                  <a:pt x="4419945" y="6624163"/>
                </a:lnTo>
                <a:lnTo>
                  <a:pt x="3304014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4"/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Placeholder 3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id="{F004D68A-7B9E-4780-ACA4-6D39B46F491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6" r="24916"/>
          <a:stretch>
            <a:fillRect/>
          </a:stretch>
        </p:blipFill>
        <p:spPr>
          <a:xfrm>
            <a:off x="0" y="0"/>
            <a:ext cx="6096000" cy="6858000"/>
          </a:xfrm>
          <a:custGeom>
            <a:avLst/>
            <a:gdLst>
              <a:gd name="connsiteX0" fmla="*/ 0 w 5740400"/>
              <a:gd name="connsiteY0" fmla="*/ 0 h 6858000"/>
              <a:gd name="connsiteX1" fmla="*/ 3111280 w 5740400"/>
              <a:gd name="connsiteY1" fmla="*/ 0 h 6858000"/>
              <a:gd name="connsiteX2" fmla="*/ 4162115 w 5740400"/>
              <a:gd name="connsiteY2" fmla="*/ 233837 h 6858000"/>
              <a:gd name="connsiteX3" fmla="*/ 5740400 w 5740400"/>
              <a:gd name="connsiteY3" fmla="*/ 3429000 h 6858000"/>
              <a:gd name="connsiteX4" fmla="*/ 4162115 w 5740400"/>
              <a:gd name="connsiteY4" fmla="*/ 6624163 h 6858000"/>
              <a:gd name="connsiteX5" fmla="*/ 3111280 w 5740400"/>
              <a:gd name="connsiteY5" fmla="*/ 6858000 h 6858000"/>
              <a:gd name="connsiteX6" fmla="*/ 0 w 57404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40400" h="6858000">
                <a:moveTo>
                  <a:pt x="0" y="0"/>
                </a:moveTo>
                <a:lnTo>
                  <a:pt x="3111280" y="0"/>
                </a:lnTo>
                <a:lnTo>
                  <a:pt x="4162115" y="233837"/>
                </a:lnTo>
                <a:lnTo>
                  <a:pt x="5740400" y="3429000"/>
                </a:lnTo>
                <a:lnTo>
                  <a:pt x="4162115" y="6624163"/>
                </a:lnTo>
                <a:lnTo>
                  <a:pt x="311128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87375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3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id="{C4763C48-9B0F-4B0B-BE9E-87F30AA02D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" b="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4C19B04-8E70-4448-A2C4-9185A4B990EA}"/>
              </a:ext>
            </a:extLst>
          </p:cNvPr>
          <p:cNvSpPr/>
          <p:nvPr userDrawn="1"/>
        </p:nvSpPr>
        <p:spPr>
          <a:xfrm>
            <a:off x="0" y="0"/>
            <a:ext cx="12192002" cy="6858000"/>
          </a:xfrm>
          <a:prstGeom prst="rect">
            <a:avLst/>
          </a:prstGeom>
          <a:gradFill>
            <a:gsLst>
              <a:gs pos="26000">
                <a:srgbClr val="6B351D">
                  <a:alpha val="50000"/>
                </a:srgbClr>
              </a:gs>
              <a:gs pos="5000">
                <a:sysClr val="windowText" lastClr="000000">
                  <a:lumMod val="95000"/>
                  <a:lumOff val="5000"/>
                  <a:alpha val="50000"/>
                </a:sysClr>
              </a:gs>
              <a:gs pos="60000">
                <a:srgbClr val="9C4E20">
                  <a:alpha val="50000"/>
                </a:srgbClr>
              </a:gs>
              <a:gs pos="87000">
                <a:srgbClr val="D3300F">
                  <a:alpha val="50000"/>
                </a:srgbClr>
              </a:gs>
            </a:gsLst>
            <a:lin ang="189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769446-DB2D-4C48-9C9D-73BC31DD42DC}"/>
              </a:ext>
            </a:extLst>
          </p:cNvPr>
          <p:cNvSpPr/>
          <p:nvPr userDrawn="1"/>
        </p:nvSpPr>
        <p:spPr>
          <a:xfrm>
            <a:off x="4395898" y="1872229"/>
            <a:ext cx="3400204" cy="115152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6600" b="0" i="0" u="none" strike="noStrike" kern="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00004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INTR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BAB01C-EFE0-47FD-A6D7-F0FEC890AFCB}"/>
              </a:ext>
            </a:extLst>
          </p:cNvPr>
          <p:cNvSpPr/>
          <p:nvPr userDrawn="1"/>
        </p:nvSpPr>
        <p:spPr>
          <a:xfrm>
            <a:off x="4008699" y="2620359"/>
            <a:ext cx="417460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6600" spc="-300" dirty="0">
                <a:solidFill>
                  <a:prstClr val="white"/>
                </a:solidFill>
                <a:latin typeface="Montserrat Light" panose="000004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ODUC</a:t>
            </a:r>
            <a:endParaRPr lang="id-ID" sz="6600" dirty="0">
              <a:solidFill>
                <a:prstClr val="white"/>
              </a:solidFill>
              <a:latin typeface="Montserrat Light" panose="000004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124BC0-0F1C-4C4E-B1E3-8DC9EDA2B84A}"/>
              </a:ext>
            </a:extLst>
          </p:cNvPr>
          <p:cNvSpPr/>
          <p:nvPr userDrawn="1"/>
        </p:nvSpPr>
        <p:spPr>
          <a:xfrm>
            <a:off x="4159489" y="3324964"/>
            <a:ext cx="387302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6600" dirty="0">
                <a:solidFill>
                  <a:prstClr val="white"/>
                </a:solidFill>
                <a:latin typeface="Montserrat Light" panose="000004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TION!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35CDE2-ED4F-453C-871B-2C4BC4366885}"/>
              </a:ext>
            </a:extLst>
          </p:cNvPr>
          <p:cNvSpPr/>
          <p:nvPr userDrawn="1"/>
        </p:nvSpPr>
        <p:spPr>
          <a:xfrm>
            <a:off x="4286491" y="1458410"/>
            <a:ext cx="3619018" cy="3466544"/>
          </a:xfrm>
          <a:prstGeom prst="rect">
            <a:avLst/>
          </a:prstGeom>
          <a:noFill/>
          <a:ln w="571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3A020BA0-F1C1-4F3C-A44E-498C681A0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951" y="5226167"/>
            <a:ext cx="2696857" cy="3571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75656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id="{4DEA015C-B703-422B-A6FC-C47F7F915C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9" r="38237"/>
          <a:stretch/>
        </p:blipFill>
        <p:spPr>
          <a:xfrm>
            <a:off x="-20188" y="311727"/>
            <a:ext cx="2867026" cy="623454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C273CDF-A166-4D09-A161-250B68C60460}"/>
              </a:ext>
            </a:extLst>
          </p:cNvPr>
          <p:cNvSpPr/>
          <p:nvPr userDrawn="1"/>
        </p:nvSpPr>
        <p:spPr>
          <a:xfrm>
            <a:off x="-20188" y="794834"/>
            <a:ext cx="2430013" cy="5344238"/>
          </a:xfrm>
          <a:prstGeom prst="rect">
            <a:avLst/>
          </a:prstGeom>
          <a:noFill/>
          <a:ln w="28575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pic>
        <p:nvPicPr>
          <p:cNvPr id="54" name="Graphic 53">
            <a:extLst>
              <a:ext uri="{FF2B5EF4-FFF2-40B4-BE49-F238E27FC236}">
                <a16:creationId xmlns:a16="http://schemas.microsoft.com/office/drawing/2014/main" id="{1B20752C-679E-46BC-9809-A2ADBD33C2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2909" y="1091209"/>
            <a:ext cx="1087518" cy="70405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7A34121-EDF6-4FE8-AF36-373302080AC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521" y="1937454"/>
            <a:ext cx="1655080" cy="388425"/>
          </a:xfrm>
          <a:prstGeom prst="rect">
            <a:avLst/>
          </a:prstGeom>
        </p:spPr>
      </p:pic>
      <p:sp>
        <p:nvSpPr>
          <p:cNvPr id="58" name="Shape 47">
            <a:extLst>
              <a:ext uri="{FF2B5EF4-FFF2-40B4-BE49-F238E27FC236}">
                <a16:creationId xmlns:a16="http://schemas.microsoft.com/office/drawing/2014/main" id="{6849E0DA-9B87-4FD4-AC3D-789B790EBC5C}"/>
              </a:ext>
            </a:extLst>
          </p:cNvPr>
          <p:cNvSpPr/>
          <p:nvPr userDrawn="1"/>
        </p:nvSpPr>
        <p:spPr>
          <a:xfrm rot="10800000" flipH="1">
            <a:off x="3604926" y="2241101"/>
            <a:ext cx="1467556" cy="719241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lvl="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>
              <a:latin typeface="Kontrapunkt Bob Light" panose="02000000000000000000" pitchFamily="50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E6986A8-8FE6-44D9-80FE-0E213C576813}"/>
              </a:ext>
            </a:extLst>
          </p:cNvPr>
          <p:cNvGrpSpPr/>
          <p:nvPr userDrawn="1"/>
        </p:nvGrpSpPr>
        <p:grpSpPr>
          <a:xfrm>
            <a:off x="3667126" y="1283348"/>
            <a:ext cx="4660759" cy="74489"/>
            <a:chOff x="0" y="3474720"/>
            <a:chExt cx="10261600" cy="71120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2D8142DB-D54F-4AEB-A202-77E69D744990}"/>
                </a:ext>
              </a:extLst>
            </p:cNvPr>
            <p:cNvSpPr/>
            <p:nvPr/>
          </p:nvSpPr>
          <p:spPr>
            <a:xfrm>
              <a:off x="0" y="3474720"/>
              <a:ext cx="2052320" cy="711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CBC464DB-FF41-4012-8001-52DB8C8FD5F6}"/>
                </a:ext>
              </a:extLst>
            </p:cNvPr>
            <p:cNvSpPr/>
            <p:nvPr/>
          </p:nvSpPr>
          <p:spPr>
            <a:xfrm>
              <a:off x="2052320" y="3474720"/>
              <a:ext cx="2052320" cy="7112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B21EAAC-AF16-44A9-9055-BC4804AA70F0}"/>
                </a:ext>
              </a:extLst>
            </p:cNvPr>
            <p:cNvSpPr/>
            <p:nvPr/>
          </p:nvSpPr>
          <p:spPr>
            <a:xfrm>
              <a:off x="4104640" y="3474720"/>
              <a:ext cx="2052320" cy="7112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F94D1E03-F808-46D8-BFCA-0CDA3DB96FF5}"/>
                </a:ext>
              </a:extLst>
            </p:cNvPr>
            <p:cNvSpPr/>
            <p:nvPr/>
          </p:nvSpPr>
          <p:spPr>
            <a:xfrm>
              <a:off x="6156960" y="3474720"/>
              <a:ext cx="2052320" cy="7112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B6E765F7-10DF-4E76-B1DC-C6329F22F3BA}"/>
                </a:ext>
              </a:extLst>
            </p:cNvPr>
            <p:cNvSpPr/>
            <p:nvPr/>
          </p:nvSpPr>
          <p:spPr>
            <a:xfrm>
              <a:off x="8209280" y="3474720"/>
              <a:ext cx="2052320" cy="71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Text Placeholder 67">
            <a:extLst>
              <a:ext uri="{FF2B5EF4-FFF2-40B4-BE49-F238E27FC236}">
                <a16:creationId xmlns:a16="http://schemas.microsoft.com/office/drawing/2014/main" id="{E3D00E09-6D19-45F5-8E6F-7534258FC1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31499" y="603001"/>
            <a:ext cx="4389437" cy="593100"/>
          </a:xfrm>
        </p:spPr>
        <p:txBody>
          <a:bodyPr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 dirty="0"/>
              <a:t>Morning Agenda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8F1C1CE5-5477-4B05-B16E-85DBD0DF831C}"/>
              </a:ext>
            </a:extLst>
          </p:cNvPr>
          <p:cNvSpPr/>
          <p:nvPr userDrawn="1"/>
        </p:nvSpPr>
        <p:spPr>
          <a:xfrm>
            <a:off x="3715709" y="2325879"/>
            <a:ext cx="1245990" cy="53946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E0543EFD-702C-4472-A86F-73F424B1C8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1270" y="2427649"/>
            <a:ext cx="1881576" cy="386211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HH:MM</a:t>
            </a:r>
          </a:p>
        </p:txBody>
      </p:sp>
      <p:sp>
        <p:nvSpPr>
          <p:cNvPr id="79" name="Shape 47">
            <a:extLst>
              <a:ext uri="{FF2B5EF4-FFF2-40B4-BE49-F238E27FC236}">
                <a16:creationId xmlns:a16="http://schemas.microsoft.com/office/drawing/2014/main" id="{B2C441FC-F4B7-42FC-AD51-16DC0DC6A19F}"/>
              </a:ext>
            </a:extLst>
          </p:cNvPr>
          <p:cNvSpPr/>
          <p:nvPr userDrawn="1"/>
        </p:nvSpPr>
        <p:spPr>
          <a:xfrm rot="10800000" flipH="1">
            <a:off x="8217102" y="2241101"/>
            <a:ext cx="1467556" cy="719241"/>
          </a:xfrm>
          <a:prstGeom prst="rect">
            <a:avLst/>
          </a:prstGeom>
          <a:solidFill>
            <a:schemeClr val="accent5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lvl="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>
              <a:latin typeface="Kontrapunkt Bob Light" panose="02000000000000000000" pitchFamily="50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3F712CB-2339-4F54-8FF3-E81110795CC6}"/>
              </a:ext>
            </a:extLst>
          </p:cNvPr>
          <p:cNvSpPr/>
          <p:nvPr userDrawn="1"/>
        </p:nvSpPr>
        <p:spPr>
          <a:xfrm>
            <a:off x="8327885" y="2325879"/>
            <a:ext cx="1245990" cy="53946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 Placeholder 77">
            <a:extLst>
              <a:ext uri="{FF2B5EF4-FFF2-40B4-BE49-F238E27FC236}">
                <a16:creationId xmlns:a16="http://schemas.microsoft.com/office/drawing/2014/main" id="{9D042C65-283D-4687-A1ED-BC633492BD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3446" y="2427649"/>
            <a:ext cx="1881576" cy="386211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HH:MM</a:t>
            </a:r>
          </a:p>
        </p:txBody>
      </p:sp>
      <p:sp>
        <p:nvSpPr>
          <p:cNvPr id="82" name="Shape 47">
            <a:extLst>
              <a:ext uri="{FF2B5EF4-FFF2-40B4-BE49-F238E27FC236}">
                <a16:creationId xmlns:a16="http://schemas.microsoft.com/office/drawing/2014/main" id="{3AE878BC-E114-49C4-A384-32577FC76F18}"/>
              </a:ext>
            </a:extLst>
          </p:cNvPr>
          <p:cNvSpPr/>
          <p:nvPr userDrawn="1"/>
        </p:nvSpPr>
        <p:spPr>
          <a:xfrm rot="10800000" flipH="1">
            <a:off x="3604926" y="4410905"/>
            <a:ext cx="1467556" cy="719241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lvl="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>
              <a:latin typeface="Kontrapunkt Bob Light" panose="02000000000000000000" pitchFamily="50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BF5A125-997E-48E4-B0EC-C0E013D452A6}"/>
              </a:ext>
            </a:extLst>
          </p:cNvPr>
          <p:cNvSpPr/>
          <p:nvPr userDrawn="1"/>
        </p:nvSpPr>
        <p:spPr>
          <a:xfrm>
            <a:off x="3715709" y="4495683"/>
            <a:ext cx="1245990" cy="53946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 Placeholder 77">
            <a:extLst>
              <a:ext uri="{FF2B5EF4-FFF2-40B4-BE49-F238E27FC236}">
                <a16:creationId xmlns:a16="http://schemas.microsoft.com/office/drawing/2014/main" id="{C6415640-51B3-4789-999B-27EAEC8F12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91270" y="4597453"/>
            <a:ext cx="1881576" cy="386211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HH:MM</a:t>
            </a:r>
          </a:p>
        </p:txBody>
      </p:sp>
      <p:sp>
        <p:nvSpPr>
          <p:cNvPr id="85" name="Shape 47">
            <a:extLst>
              <a:ext uri="{FF2B5EF4-FFF2-40B4-BE49-F238E27FC236}">
                <a16:creationId xmlns:a16="http://schemas.microsoft.com/office/drawing/2014/main" id="{2E7E1947-D74D-4829-93FA-26C7598752C2}"/>
              </a:ext>
            </a:extLst>
          </p:cNvPr>
          <p:cNvSpPr/>
          <p:nvPr userDrawn="1"/>
        </p:nvSpPr>
        <p:spPr>
          <a:xfrm rot="10800000" flipH="1">
            <a:off x="8217102" y="4410905"/>
            <a:ext cx="1467556" cy="719241"/>
          </a:xfrm>
          <a:prstGeom prst="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lvl="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>
              <a:latin typeface="Kontrapunkt Bob Light" panose="02000000000000000000" pitchFamily="50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F54E6AF0-879A-48CD-96BF-550B7729D5F2}"/>
              </a:ext>
            </a:extLst>
          </p:cNvPr>
          <p:cNvSpPr/>
          <p:nvPr userDrawn="1"/>
        </p:nvSpPr>
        <p:spPr>
          <a:xfrm>
            <a:off x="8327885" y="4495683"/>
            <a:ext cx="1245990" cy="53946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 Placeholder 77">
            <a:extLst>
              <a:ext uri="{FF2B5EF4-FFF2-40B4-BE49-F238E27FC236}">
                <a16:creationId xmlns:a16="http://schemas.microsoft.com/office/drawing/2014/main" id="{67023600-AB76-42D3-9656-0A9EF61FCC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03446" y="4597453"/>
            <a:ext cx="1881576" cy="386211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HH:MM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025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79" grpId="0" animBg="1"/>
      <p:bldP spid="82" grpId="0" animBg="1"/>
      <p:bldP spid="85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0AFE6-6BF7-4AF6-BE08-0E4A8A15B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8CD869-21D9-44C0-89AD-4FDA13303F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6C781D-18C2-46FF-8121-330ECB2E4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B6598-8F5A-4485-A24B-807CA54A9C0D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507A30-C517-4795-8797-3E6F07C4B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C91FF-007D-437D-8D34-EF39ABA11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A5C1-A8AE-4AF2-95A4-EFD29061D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2810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ullet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8157A7E-CCA3-44C5-A17E-9C74C6CB5C3D}"/>
              </a:ext>
            </a:extLst>
          </p:cNvPr>
          <p:cNvSpPr/>
          <p:nvPr userDrawn="1"/>
        </p:nvSpPr>
        <p:spPr>
          <a:xfrm>
            <a:off x="0" y="0"/>
            <a:ext cx="6623425" cy="6858000"/>
          </a:xfrm>
          <a:prstGeom prst="rect">
            <a:avLst/>
          </a:prstGeom>
          <a:gradFill>
            <a:gsLst>
              <a:gs pos="0">
                <a:schemeClr val="accent3">
                  <a:alpha val="88000"/>
                </a:schemeClr>
              </a:gs>
              <a:gs pos="100000">
                <a:schemeClr val="accent1">
                  <a:alpha val="88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757F032-3B5D-4FDA-A5B2-40DFC739A610}"/>
              </a:ext>
            </a:extLst>
          </p:cNvPr>
          <p:cNvGrpSpPr/>
          <p:nvPr userDrawn="1"/>
        </p:nvGrpSpPr>
        <p:grpSpPr>
          <a:xfrm>
            <a:off x="0" y="4445773"/>
            <a:ext cx="4338588" cy="2412227"/>
            <a:chOff x="0" y="4445773"/>
            <a:chExt cx="4338588" cy="241222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97B7EE7-C8FA-49D7-9CDD-7D4BABEFB1B5}"/>
                </a:ext>
              </a:extLst>
            </p:cNvPr>
            <p:cNvSpPr/>
            <p:nvPr/>
          </p:nvSpPr>
          <p:spPr>
            <a:xfrm flipV="1">
              <a:off x="0" y="4634515"/>
              <a:ext cx="3999224" cy="2223485"/>
            </a:xfrm>
            <a:custGeom>
              <a:avLst/>
              <a:gdLst>
                <a:gd name="connsiteX0" fmla="*/ 3999224 w 3999224"/>
                <a:gd name="connsiteY0" fmla="*/ 0 h 2223485"/>
                <a:gd name="connsiteX1" fmla="*/ 0 w 3999224"/>
                <a:gd name="connsiteY1" fmla="*/ 2223486 h 2223485"/>
                <a:gd name="connsiteX2" fmla="*/ 0 w 3999224"/>
                <a:gd name="connsiteY2" fmla="*/ 0 h 222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99224" h="2223485">
                  <a:moveTo>
                    <a:pt x="3999224" y="0"/>
                  </a:moveTo>
                  <a:lnTo>
                    <a:pt x="0" y="2223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100000" t="100000"/>
              </a:path>
            </a:gradFill>
            <a:ln w="20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E94D5F1-E531-4287-846C-AF43FE2AC46D}"/>
                </a:ext>
              </a:extLst>
            </p:cNvPr>
            <p:cNvSpPr/>
            <p:nvPr/>
          </p:nvSpPr>
          <p:spPr>
            <a:xfrm flipV="1">
              <a:off x="0" y="4445773"/>
              <a:ext cx="4338588" cy="2412227"/>
            </a:xfrm>
            <a:custGeom>
              <a:avLst/>
              <a:gdLst>
                <a:gd name="connsiteX0" fmla="*/ 4338589 w 4338588"/>
                <a:gd name="connsiteY0" fmla="*/ 0 h 2412227"/>
                <a:gd name="connsiteX1" fmla="*/ 0 w 4338588"/>
                <a:gd name="connsiteY1" fmla="*/ 2412227 h 2412227"/>
                <a:gd name="connsiteX2" fmla="*/ 0 w 4338588"/>
                <a:gd name="connsiteY2" fmla="*/ 1942639 h 2412227"/>
                <a:gd name="connsiteX3" fmla="*/ 3493990 w 4338588"/>
                <a:gd name="connsiteY3" fmla="*/ 0 h 2412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8588" h="2412227">
                  <a:moveTo>
                    <a:pt x="4338589" y="0"/>
                  </a:moveTo>
                  <a:lnTo>
                    <a:pt x="0" y="2412227"/>
                  </a:lnTo>
                  <a:lnTo>
                    <a:pt x="0" y="1942639"/>
                  </a:lnTo>
                  <a:lnTo>
                    <a:pt x="3493990" y="0"/>
                  </a:lnTo>
                  <a:close/>
                </a:path>
              </a:pathLst>
            </a:custGeom>
            <a:gradFill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path path="circle">
                <a:fillToRect l="100000" t="100000"/>
              </a:path>
            </a:gradFill>
            <a:ln w="20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0D8FBE73-9A71-4BA1-8C1D-FA359610E63B}"/>
              </a:ext>
            </a:extLst>
          </p:cNvPr>
          <p:cNvSpPr/>
          <p:nvPr userDrawn="1"/>
        </p:nvSpPr>
        <p:spPr>
          <a:xfrm>
            <a:off x="6623425" y="0"/>
            <a:ext cx="5568576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98500" dist="38100" dir="8100000" algn="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814F68F9-A4C4-4B8D-B6FB-134F6043E1E9}"/>
              </a:ext>
            </a:extLst>
          </p:cNvPr>
          <p:cNvSpPr/>
          <p:nvPr userDrawn="1"/>
        </p:nvSpPr>
        <p:spPr>
          <a:xfrm>
            <a:off x="7713043" y="1148959"/>
            <a:ext cx="292754" cy="292754"/>
          </a:xfrm>
          <a:custGeom>
            <a:avLst/>
            <a:gdLst>
              <a:gd name="connsiteX0" fmla="*/ 419396 w 594360"/>
              <a:gd name="connsiteY0" fmla="*/ 163492 h 594360"/>
              <a:gd name="connsiteX1" fmla="*/ 404090 w 594360"/>
              <a:gd name="connsiteY1" fmla="*/ 169793 h 594360"/>
              <a:gd name="connsiteX2" fmla="*/ 256444 w 594360"/>
              <a:gd name="connsiteY2" fmla="*/ 317662 h 594360"/>
              <a:gd name="connsiteX3" fmla="*/ 190274 w 594360"/>
              <a:gd name="connsiteY3" fmla="*/ 251266 h 594360"/>
              <a:gd name="connsiteX4" fmla="*/ 174971 w 594360"/>
              <a:gd name="connsiteY4" fmla="*/ 244966 h 594360"/>
              <a:gd name="connsiteX5" fmla="*/ 159664 w 594360"/>
              <a:gd name="connsiteY5" fmla="*/ 251266 h 594360"/>
              <a:gd name="connsiteX6" fmla="*/ 129056 w 594360"/>
              <a:gd name="connsiteY6" fmla="*/ 281876 h 594360"/>
              <a:gd name="connsiteX7" fmla="*/ 122754 w 594360"/>
              <a:gd name="connsiteY7" fmla="*/ 297182 h 594360"/>
              <a:gd name="connsiteX8" fmla="*/ 129056 w 594360"/>
              <a:gd name="connsiteY8" fmla="*/ 312488 h 594360"/>
              <a:gd name="connsiteX9" fmla="*/ 210529 w 594360"/>
              <a:gd name="connsiteY9" fmla="*/ 393959 h 594360"/>
              <a:gd name="connsiteX10" fmla="*/ 241139 w 594360"/>
              <a:gd name="connsiteY10" fmla="*/ 424568 h 594360"/>
              <a:gd name="connsiteX11" fmla="*/ 256444 w 594360"/>
              <a:gd name="connsiteY11" fmla="*/ 430870 h 594360"/>
              <a:gd name="connsiteX12" fmla="*/ 271748 w 594360"/>
              <a:gd name="connsiteY12" fmla="*/ 424568 h 594360"/>
              <a:gd name="connsiteX13" fmla="*/ 302358 w 594360"/>
              <a:gd name="connsiteY13" fmla="*/ 393959 h 594360"/>
              <a:gd name="connsiteX14" fmla="*/ 465306 w 594360"/>
              <a:gd name="connsiteY14" fmla="*/ 231012 h 594360"/>
              <a:gd name="connsiteX15" fmla="*/ 471608 w 594360"/>
              <a:gd name="connsiteY15" fmla="*/ 215706 h 594360"/>
              <a:gd name="connsiteX16" fmla="*/ 465306 w 594360"/>
              <a:gd name="connsiteY16" fmla="*/ 200402 h 594360"/>
              <a:gd name="connsiteX17" fmla="*/ 434697 w 594360"/>
              <a:gd name="connsiteY17" fmla="*/ 169793 h 594360"/>
              <a:gd name="connsiteX18" fmla="*/ 419396 w 594360"/>
              <a:gd name="connsiteY18" fmla="*/ 163492 h 594360"/>
              <a:gd name="connsiteX19" fmla="*/ 297180 w 594360"/>
              <a:gd name="connsiteY19" fmla="*/ 0 h 594360"/>
              <a:gd name="connsiteX20" fmla="*/ 594360 w 594360"/>
              <a:gd name="connsiteY20" fmla="*/ 297180 h 594360"/>
              <a:gd name="connsiteX21" fmla="*/ 297180 w 594360"/>
              <a:gd name="connsiteY21" fmla="*/ 594360 h 594360"/>
              <a:gd name="connsiteX22" fmla="*/ 0 w 594360"/>
              <a:gd name="connsiteY22" fmla="*/ 297180 h 594360"/>
              <a:gd name="connsiteX23" fmla="*/ 297180 w 594360"/>
              <a:gd name="connsiteY23" fmla="*/ 0 h 594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94360" h="594360">
                <a:moveTo>
                  <a:pt x="419396" y="163492"/>
                </a:moveTo>
                <a:cubicBezTo>
                  <a:pt x="413391" y="163492"/>
                  <a:pt x="408287" y="165593"/>
                  <a:pt x="404090" y="169793"/>
                </a:cubicBezTo>
                <a:lnTo>
                  <a:pt x="256444" y="317662"/>
                </a:lnTo>
                <a:lnTo>
                  <a:pt x="190274" y="251266"/>
                </a:lnTo>
                <a:cubicBezTo>
                  <a:pt x="186072" y="247065"/>
                  <a:pt x="180971" y="244966"/>
                  <a:pt x="174971" y="244966"/>
                </a:cubicBezTo>
                <a:cubicBezTo>
                  <a:pt x="168967" y="244966"/>
                  <a:pt x="163866" y="247065"/>
                  <a:pt x="159664" y="251266"/>
                </a:cubicBezTo>
                <a:lnTo>
                  <a:pt x="129056" y="281876"/>
                </a:lnTo>
                <a:cubicBezTo>
                  <a:pt x="124854" y="286077"/>
                  <a:pt x="122754" y="291179"/>
                  <a:pt x="122754" y="297182"/>
                </a:cubicBezTo>
                <a:cubicBezTo>
                  <a:pt x="122754" y="303180"/>
                  <a:pt x="124854" y="308288"/>
                  <a:pt x="129056" y="312488"/>
                </a:cubicBezTo>
                <a:lnTo>
                  <a:pt x="210529" y="393959"/>
                </a:lnTo>
                <a:lnTo>
                  <a:pt x="241139" y="424568"/>
                </a:lnTo>
                <a:cubicBezTo>
                  <a:pt x="245339" y="428771"/>
                  <a:pt x="250442" y="430870"/>
                  <a:pt x="256444" y="430870"/>
                </a:cubicBezTo>
                <a:cubicBezTo>
                  <a:pt x="262443" y="430870"/>
                  <a:pt x="267546" y="428765"/>
                  <a:pt x="271748" y="424568"/>
                </a:cubicBezTo>
                <a:lnTo>
                  <a:pt x="302358" y="393959"/>
                </a:lnTo>
                <a:lnTo>
                  <a:pt x="465306" y="231012"/>
                </a:lnTo>
                <a:cubicBezTo>
                  <a:pt x="469504" y="226811"/>
                  <a:pt x="471608" y="221709"/>
                  <a:pt x="471608" y="215706"/>
                </a:cubicBezTo>
                <a:cubicBezTo>
                  <a:pt x="471611" y="209706"/>
                  <a:pt x="469504" y="204603"/>
                  <a:pt x="465306" y="200402"/>
                </a:cubicBezTo>
                <a:lnTo>
                  <a:pt x="434697" y="169793"/>
                </a:lnTo>
                <a:cubicBezTo>
                  <a:pt x="430500" y="165593"/>
                  <a:pt x="425396" y="163492"/>
                  <a:pt x="419396" y="163492"/>
                </a:cubicBezTo>
                <a:close/>
                <a:moveTo>
                  <a:pt x="297180" y="0"/>
                </a:moveTo>
                <a:cubicBezTo>
                  <a:pt x="461308" y="0"/>
                  <a:pt x="594360" y="133052"/>
                  <a:pt x="594360" y="297180"/>
                </a:cubicBezTo>
                <a:cubicBezTo>
                  <a:pt x="594360" y="461308"/>
                  <a:pt x="461308" y="594360"/>
                  <a:pt x="297180" y="594360"/>
                </a:cubicBezTo>
                <a:cubicBezTo>
                  <a:pt x="133052" y="594360"/>
                  <a:pt x="0" y="461308"/>
                  <a:pt x="0" y="297180"/>
                </a:cubicBezTo>
                <a:cubicBezTo>
                  <a:pt x="0" y="133052"/>
                  <a:pt x="133052" y="0"/>
                  <a:pt x="297180" y="0"/>
                </a:cubicBezTo>
                <a:close/>
              </a:path>
            </a:pathLst>
          </a:custGeom>
          <a:solidFill>
            <a:schemeClr val="accent1"/>
          </a:solidFill>
          <a:ln w="20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11CEAE81-9E24-4CAD-B3CD-C16175D7EFC0}"/>
              </a:ext>
            </a:extLst>
          </p:cNvPr>
          <p:cNvSpPr/>
          <p:nvPr/>
        </p:nvSpPr>
        <p:spPr>
          <a:xfrm>
            <a:off x="7713043" y="2535378"/>
            <a:ext cx="292754" cy="292754"/>
          </a:xfrm>
          <a:custGeom>
            <a:avLst/>
            <a:gdLst>
              <a:gd name="connsiteX0" fmla="*/ 419396 w 594360"/>
              <a:gd name="connsiteY0" fmla="*/ 163492 h 594360"/>
              <a:gd name="connsiteX1" fmla="*/ 404090 w 594360"/>
              <a:gd name="connsiteY1" fmla="*/ 169793 h 594360"/>
              <a:gd name="connsiteX2" fmla="*/ 256444 w 594360"/>
              <a:gd name="connsiteY2" fmla="*/ 317662 h 594360"/>
              <a:gd name="connsiteX3" fmla="*/ 190274 w 594360"/>
              <a:gd name="connsiteY3" fmla="*/ 251266 h 594360"/>
              <a:gd name="connsiteX4" fmla="*/ 174971 w 594360"/>
              <a:gd name="connsiteY4" fmla="*/ 244966 h 594360"/>
              <a:gd name="connsiteX5" fmla="*/ 159664 w 594360"/>
              <a:gd name="connsiteY5" fmla="*/ 251266 h 594360"/>
              <a:gd name="connsiteX6" fmla="*/ 129056 w 594360"/>
              <a:gd name="connsiteY6" fmla="*/ 281876 h 594360"/>
              <a:gd name="connsiteX7" fmla="*/ 122754 w 594360"/>
              <a:gd name="connsiteY7" fmla="*/ 297182 h 594360"/>
              <a:gd name="connsiteX8" fmla="*/ 129056 w 594360"/>
              <a:gd name="connsiteY8" fmla="*/ 312488 h 594360"/>
              <a:gd name="connsiteX9" fmla="*/ 210529 w 594360"/>
              <a:gd name="connsiteY9" fmla="*/ 393959 h 594360"/>
              <a:gd name="connsiteX10" fmla="*/ 241139 w 594360"/>
              <a:gd name="connsiteY10" fmla="*/ 424568 h 594360"/>
              <a:gd name="connsiteX11" fmla="*/ 256444 w 594360"/>
              <a:gd name="connsiteY11" fmla="*/ 430870 h 594360"/>
              <a:gd name="connsiteX12" fmla="*/ 271748 w 594360"/>
              <a:gd name="connsiteY12" fmla="*/ 424568 h 594360"/>
              <a:gd name="connsiteX13" fmla="*/ 302358 w 594360"/>
              <a:gd name="connsiteY13" fmla="*/ 393959 h 594360"/>
              <a:gd name="connsiteX14" fmla="*/ 465306 w 594360"/>
              <a:gd name="connsiteY14" fmla="*/ 231012 h 594360"/>
              <a:gd name="connsiteX15" fmla="*/ 471608 w 594360"/>
              <a:gd name="connsiteY15" fmla="*/ 215706 h 594360"/>
              <a:gd name="connsiteX16" fmla="*/ 465306 w 594360"/>
              <a:gd name="connsiteY16" fmla="*/ 200402 h 594360"/>
              <a:gd name="connsiteX17" fmla="*/ 434697 w 594360"/>
              <a:gd name="connsiteY17" fmla="*/ 169793 h 594360"/>
              <a:gd name="connsiteX18" fmla="*/ 419396 w 594360"/>
              <a:gd name="connsiteY18" fmla="*/ 163492 h 594360"/>
              <a:gd name="connsiteX19" fmla="*/ 297180 w 594360"/>
              <a:gd name="connsiteY19" fmla="*/ 0 h 594360"/>
              <a:gd name="connsiteX20" fmla="*/ 594360 w 594360"/>
              <a:gd name="connsiteY20" fmla="*/ 297180 h 594360"/>
              <a:gd name="connsiteX21" fmla="*/ 297180 w 594360"/>
              <a:gd name="connsiteY21" fmla="*/ 594360 h 594360"/>
              <a:gd name="connsiteX22" fmla="*/ 0 w 594360"/>
              <a:gd name="connsiteY22" fmla="*/ 297180 h 594360"/>
              <a:gd name="connsiteX23" fmla="*/ 297180 w 594360"/>
              <a:gd name="connsiteY23" fmla="*/ 0 h 594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94360" h="594360">
                <a:moveTo>
                  <a:pt x="419396" y="163492"/>
                </a:moveTo>
                <a:cubicBezTo>
                  <a:pt x="413391" y="163492"/>
                  <a:pt x="408287" y="165593"/>
                  <a:pt x="404090" y="169793"/>
                </a:cubicBezTo>
                <a:lnTo>
                  <a:pt x="256444" y="317662"/>
                </a:lnTo>
                <a:lnTo>
                  <a:pt x="190274" y="251266"/>
                </a:lnTo>
                <a:cubicBezTo>
                  <a:pt x="186072" y="247065"/>
                  <a:pt x="180971" y="244966"/>
                  <a:pt x="174971" y="244966"/>
                </a:cubicBezTo>
                <a:cubicBezTo>
                  <a:pt x="168967" y="244966"/>
                  <a:pt x="163866" y="247065"/>
                  <a:pt x="159664" y="251266"/>
                </a:cubicBezTo>
                <a:lnTo>
                  <a:pt x="129056" y="281876"/>
                </a:lnTo>
                <a:cubicBezTo>
                  <a:pt x="124854" y="286077"/>
                  <a:pt x="122754" y="291179"/>
                  <a:pt x="122754" y="297182"/>
                </a:cubicBezTo>
                <a:cubicBezTo>
                  <a:pt x="122754" y="303180"/>
                  <a:pt x="124854" y="308288"/>
                  <a:pt x="129056" y="312488"/>
                </a:cubicBezTo>
                <a:lnTo>
                  <a:pt x="210529" y="393959"/>
                </a:lnTo>
                <a:lnTo>
                  <a:pt x="241139" y="424568"/>
                </a:lnTo>
                <a:cubicBezTo>
                  <a:pt x="245339" y="428771"/>
                  <a:pt x="250442" y="430870"/>
                  <a:pt x="256444" y="430870"/>
                </a:cubicBezTo>
                <a:cubicBezTo>
                  <a:pt x="262443" y="430870"/>
                  <a:pt x="267546" y="428765"/>
                  <a:pt x="271748" y="424568"/>
                </a:cubicBezTo>
                <a:lnTo>
                  <a:pt x="302358" y="393959"/>
                </a:lnTo>
                <a:lnTo>
                  <a:pt x="465306" y="231012"/>
                </a:lnTo>
                <a:cubicBezTo>
                  <a:pt x="469504" y="226811"/>
                  <a:pt x="471608" y="221709"/>
                  <a:pt x="471608" y="215706"/>
                </a:cubicBezTo>
                <a:cubicBezTo>
                  <a:pt x="471611" y="209706"/>
                  <a:pt x="469504" y="204603"/>
                  <a:pt x="465306" y="200402"/>
                </a:cubicBezTo>
                <a:lnTo>
                  <a:pt x="434697" y="169793"/>
                </a:lnTo>
                <a:cubicBezTo>
                  <a:pt x="430500" y="165593"/>
                  <a:pt x="425396" y="163492"/>
                  <a:pt x="419396" y="163492"/>
                </a:cubicBezTo>
                <a:close/>
                <a:moveTo>
                  <a:pt x="297180" y="0"/>
                </a:moveTo>
                <a:cubicBezTo>
                  <a:pt x="461308" y="0"/>
                  <a:pt x="594360" y="133052"/>
                  <a:pt x="594360" y="297180"/>
                </a:cubicBezTo>
                <a:cubicBezTo>
                  <a:pt x="594360" y="461308"/>
                  <a:pt x="461308" y="594360"/>
                  <a:pt x="297180" y="594360"/>
                </a:cubicBezTo>
                <a:cubicBezTo>
                  <a:pt x="133052" y="594360"/>
                  <a:pt x="0" y="461308"/>
                  <a:pt x="0" y="297180"/>
                </a:cubicBezTo>
                <a:cubicBezTo>
                  <a:pt x="0" y="133052"/>
                  <a:pt x="133052" y="0"/>
                  <a:pt x="297180" y="0"/>
                </a:cubicBezTo>
                <a:close/>
              </a:path>
            </a:pathLst>
          </a:custGeom>
          <a:solidFill>
            <a:schemeClr val="accent2"/>
          </a:solidFill>
          <a:ln w="20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8874593E-CFEE-4C74-9EA6-F20BBBEBA36A}"/>
              </a:ext>
            </a:extLst>
          </p:cNvPr>
          <p:cNvSpPr/>
          <p:nvPr/>
        </p:nvSpPr>
        <p:spPr>
          <a:xfrm>
            <a:off x="7713043" y="3921797"/>
            <a:ext cx="292754" cy="292754"/>
          </a:xfrm>
          <a:custGeom>
            <a:avLst/>
            <a:gdLst>
              <a:gd name="connsiteX0" fmla="*/ 419396 w 594360"/>
              <a:gd name="connsiteY0" fmla="*/ 163492 h 594360"/>
              <a:gd name="connsiteX1" fmla="*/ 404090 w 594360"/>
              <a:gd name="connsiteY1" fmla="*/ 169793 h 594360"/>
              <a:gd name="connsiteX2" fmla="*/ 256444 w 594360"/>
              <a:gd name="connsiteY2" fmla="*/ 317662 h 594360"/>
              <a:gd name="connsiteX3" fmla="*/ 190274 w 594360"/>
              <a:gd name="connsiteY3" fmla="*/ 251266 h 594360"/>
              <a:gd name="connsiteX4" fmla="*/ 174971 w 594360"/>
              <a:gd name="connsiteY4" fmla="*/ 244966 h 594360"/>
              <a:gd name="connsiteX5" fmla="*/ 159664 w 594360"/>
              <a:gd name="connsiteY5" fmla="*/ 251266 h 594360"/>
              <a:gd name="connsiteX6" fmla="*/ 129056 w 594360"/>
              <a:gd name="connsiteY6" fmla="*/ 281876 h 594360"/>
              <a:gd name="connsiteX7" fmla="*/ 122754 w 594360"/>
              <a:gd name="connsiteY7" fmla="*/ 297182 h 594360"/>
              <a:gd name="connsiteX8" fmla="*/ 129056 w 594360"/>
              <a:gd name="connsiteY8" fmla="*/ 312488 h 594360"/>
              <a:gd name="connsiteX9" fmla="*/ 210529 w 594360"/>
              <a:gd name="connsiteY9" fmla="*/ 393959 h 594360"/>
              <a:gd name="connsiteX10" fmla="*/ 241139 w 594360"/>
              <a:gd name="connsiteY10" fmla="*/ 424568 h 594360"/>
              <a:gd name="connsiteX11" fmla="*/ 256444 w 594360"/>
              <a:gd name="connsiteY11" fmla="*/ 430870 h 594360"/>
              <a:gd name="connsiteX12" fmla="*/ 271748 w 594360"/>
              <a:gd name="connsiteY12" fmla="*/ 424568 h 594360"/>
              <a:gd name="connsiteX13" fmla="*/ 302358 w 594360"/>
              <a:gd name="connsiteY13" fmla="*/ 393959 h 594360"/>
              <a:gd name="connsiteX14" fmla="*/ 465306 w 594360"/>
              <a:gd name="connsiteY14" fmla="*/ 231012 h 594360"/>
              <a:gd name="connsiteX15" fmla="*/ 471608 w 594360"/>
              <a:gd name="connsiteY15" fmla="*/ 215706 h 594360"/>
              <a:gd name="connsiteX16" fmla="*/ 465306 w 594360"/>
              <a:gd name="connsiteY16" fmla="*/ 200402 h 594360"/>
              <a:gd name="connsiteX17" fmla="*/ 434697 w 594360"/>
              <a:gd name="connsiteY17" fmla="*/ 169793 h 594360"/>
              <a:gd name="connsiteX18" fmla="*/ 419396 w 594360"/>
              <a:gd name="connsiteY18" fmla="*/ 163492 h 594360"/>
              <a:gd name="connsiteX19" fmla="*/ 297180 w 594360"/>
              <a:gd name="connsiteY19" fmla="*/ 0 h 594360"/>
              <a:gd name="connsiteX20" fmla="*/ 594360 w 594360"/>
              <a:gd name="connsiteY20" fmla="*/ 297180 h 594360"/>
              <a:gd name="connsiteX21" fmla="*/ 297180 w 594360"/>
              <a:gd name="connsiteY21" fmla="*/ 594360 h 594360"/>
              <a:gd name="connsiteX22" fmla="*/ 0 w 594360"/>
              <a:gd name="connsiteY22" fmla="*/ 297180 h 594360"/>
              <a:gd name="connsiteX23" fmla="*/ 297180 w 594360"/>
              <a:gd name="connsiteY23" fmla="*/ 0 h 594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94360" h="594360">
                <a:moveTo>
                  <a:pt x="419396" y="163492"/>
                </a:moveTo>
                <a:cubicBezTo>
                  <a:pt x="413391" y="163492"/>
                  <a:pt x="408287" y="165593"/>
                  <a:pt x="404090" y="169793"/>
                </a:cubicBezTo>
                <a:lnTo>
                  <a:pt x="256444" y="317662"/>
                </a:lnTo>
                <a:lnTo>
                  <a:pt x="190274" y="251266"/>
                </a:lnTo>
                <a:cubicBezTo>
                  <a:pt x="186072" y="247065"/>
                  <a:pt x="180971" y="244966"/>
                  <a:pt x="174971" y="244966"/>
                </a:cubicBezTo>
                <a:cubicBezTo>
                  <a:pt x="168967" y="244966"/>
                  <a:pt x="163866" y="247065"/>
                  <a:pt x="159664" y="251266"/>
                </a:cubicBezTo>
                <a:lnTo>
                  <a:pt x="129056" y="281876"/>
                </a:lnTo>
                <a:cubicBezTo>
                  <a:pt x="124854" y="286077"/>
                  <a:pt x="122754" y="291179"/>
                  <a:pt x="122754" y="297182"/>
                </a:cubicBezTo>
                <a:cubicBezTo>
                  <a:pt x="122754" y="303180"/>
                  <a:pt x="124854" y="308288"/>
                  <a:pt x="129056" y="312488"/>
                </a:cubicBezTo>
                <a:lnTo>
                  <a:pt x="210529" y="393959"/>
                </a:lnTo>
                <a:lnTo>
                  <a:pt x="241139" y="424568"/>
                </a:lnTo>
                <a:cubicBezTo>
                  <a:pt x="245339" y="428771"/>
                  <a:pt x="250442" y="430870"/>
                  <a:pt x="256444" y="430870"/>
                </a:cubicBezTo>
                <a:cubicBezTo>
                  <a:pt x="262443" y="430870"/>
                  <a:pt x="267546" y="428765"/>
                  <a:pt x="271748" y="424568"/>
                </a:cubicBezTo>
                <a:lnTo>
                  <a:pt x="302358" y="393959"/>
                </a:lnTo>
                <a:lnTo>
                  <a:pt x="465306" y="231012"/>
                </a:lnTo>
                <a:cubicBezTo>
                  <a:pt x="469504" y="226811"/>
                  <a:pt x="471608" y="221709"/>
                  <a:pt x="471608" y="215706"/>
                </a:cubicBezTo>
                <a:cubicBezTo>
                  <a:pt x="471611" y="209706"/>
                  <a:pt x="469504" y="204603"/>
                  <a:pt x="465306" y="200402"/>
                </a:cubicBezTo>
                <a:lnTo>
                  <a:pt x="434697" y="169793"/>
                </a:lnTo>
                <a:cubicBezTo>
                  <a:pt x="430500" y="165593"/>
                  <a:pt x="425396" y="163492"/>
                  <a:pt x="419396" y="163492"/>
                </a:cubicBezTo>
                <a:close/>
                <a:moveTo>
                  <a:pt x="297180" y="0"/>
                </a:moveTo>
                <a:cubicBezTo>
                  <a:pt x="461308" y="0"/>
                  <a:pt x="594360" y="133052"/>
                  <a:pt x="594360" y="297180"/>
                </a:cubicBezTo>
                <a:cubicBezTo>
                  <a:pt x="594360" y="461308"/>
                  <a:pt x="461308" y="594360"/>
                  <a:pt x="297180" y="594360"/>
                </a:cubicBezTo>
                <a:cubicBezTo>
                  <a:pt x="133052" y="594360"/>
                  <a:pt x="0" y="461308"/>
                  <a:pt x="0" y="297180"/>
                </a:cubicBezTo>
                <a:cubicBezTo>
                  <a:pt x="0" y="133052"/>
                  <a:pt x="133052" y="0"/>
                  <a:pt x="297180" y="0"/>
                </a:cubicBezTo>
                <a:close/>
              </a:path>
            </a:pathLst>
          </a:custGeom>
          <a:solidFill>
            <a:schemeClr val="accent3"/>
          </a:solidFill>
          <a:ln w="20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8CD2355A-3F1A-45F5-933B-17E8A7EEEFB3}"/>
              </a:ext>
            </a:extLst>
          </p:cNvPr>
          <p:cNvSpPr/>
          <p:nvPr/>
        </p:nvSpPr>
        <p:spPr>
          <a:xfrm>
            <a:off x="7713043" y="5308216"/>
            <a:ext cx="292754" cy="292754"/>
          </a:xfrm>
          <a:custGeom>
            <a:avLst/>
            <a:gdLst>
              <a:gd name="connsiteX0" fmla="*/ 419396 w 594360"/>
              <a:gd name="connsiteY0" fmla="*/ 163492 h 594360"/>
              <a:gd name="connsiteX1" fmla="*/ 404090 w 594360"/>
              <a:gd name="connsiteY1" fmla="*/ 169793 h 594360"/>
              <a:gd name="connsiteX2" fmla="*/ 256444 w 594360"/>
              <a:gd name="connsiteY2" fmla="*/ 317662 h 594360"/>
              <a:gd name="connsiteX3" fmla="*/ 190274 w 594360"/>
              <a:gd name="connsiteY3" fmla="*/ 251266 h 594360"/>
              <a:gd name="connsiteX4" fmla="*/ 174971 w 594360"/>
              <a:gd name="connsiteY4" fmla="*/ 244966 h 594360"/>
              <a:gd name="connsiteX5" fmla="*/ 159664 w 594360"/>
              <a:gd name="connsiteY5" fmla="*/ 251266 h 594360"/>
              <a:gd name="connsiteX6" fmla="*/ 129056 w 594360"/>
              <a:gd name="connsiteY6" fmla="*/ 281876 h 594360"/>
              <a:gd name="connsiteX7" fmla="*/ 122754 w 594360"/>
              <a:gd name="connsiteY7" fmla="*/ 297182 h 594360"/>
              <a:gd name="connsiteX8" fmla="*/ 129056 w 594360"/>
              <a:gd name="connsiteY8" fmla="*/ 312488 h 594360"/>
              <a:gd name="connsiteX9" fmla="*/ 210529 w 594360"/>
              <a:gd name="connsiteY9" fmla="*/ 393959 h 594360"/>
              <a:gd name="connsiteX10" fmla="*/ 241139 w 594360"/>
              <a:gd name="connsiteY10" fmla="*/ 424568 h 594360"/>
              <a:gd name="connsiteX11" fmla="*/ 256444 w 594360"/>
              <a:gd name="connsiteY11" fmla="*/ 430870 h 594360"/>
              <a:gd name="connsiteX12" fmla="*/ 271748 w 594360"/>
              <a:gd name="connsiteY12" fmla="*/ 424568 h 594360"/>
              <a:gd name="connsiteX13" fmla="*/ 302358 w 594360"/>
              <a:gd name="connsiteY13" fmla="*/ 393959 h 594360"/>
              <a:gd name="connsiteX14" fmla="*/ 465306 w 594360"/>
              <a:gd name="connsiteY14" fmla="*/ 231012 h 594360"/>
              <a:gd name="connsiteX15" fmla="*/ 471608 w 594360"/>
              <a:gd name="connsiteY15" fmla="*/ 215706 h 594360"/>
              <a:gd name="connsiteX16" fmla="*/ 465306 w 594360"/>
              <a:gd name="connsiteY16" fmla="*/ 200402 h 594360"/>
              <a:gd name="connsiteX17" fmla="*/ 434697 w 594360"/>
              <a:gd name="connsiteY17" fmla="*/ 169793 h 594360"/>
              <a:gd name="connsiteX18" fmla="*/ 419396 w 594360"/>
              <a:gd name="connsiteY18" fmla="*/ 163492 h 594360"/>
              <a:gd name="connsiteX19" fmla="*/ 297180 w 594360"/>
              <a:gd name="connsiteY19" fmla="*/ 0 h 594360"/>
              <a:gd name="connsiteX20" fmla="*/ 594360 w 594360"/>
              <a:gd name="connsiteY20" fmla="*/ 297180 h 594360"/>
              <a:gd name="connsiteX21" fmla="*/ 297180 w 594360"/>
              <a:gd name="connsiteY21" fmla="*/ 594360 h 594360"/>
              <a:gd name="connsiteX22" fmla="*/ 0 w 594360"/>
              <a:gd name="connsiteY22" fmla="*/ 297180 h 594360"/>
              <a:gd name="connsiteX23" fmla="*/ 297180 w 594360"/>
              <a:gd name="connsiteY23" fmla="*/ 0 h 594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94360" h="594360">
                <a:moveTo>
                  <a:pt x="419396" y="163492"/>
                </a:moveTo>
                <a:cubicBezTo>
                  <a:pt x="413391" y="163492"/>
                  <a:pt x="408287" y="165593"/>
                  <a:pt x="404090" y="169793"/>
                </a:cubicBezTo>
                <a:lnTo>
                  <a:pt x="256444" y="317662"/>
                </a:lnTo>
                <a:lnTo>
                  <a:pt x="190274" y="251266"/>
                </a:lnTo>
                <a:cubicBezTo>
                  <a:pt x="186072" y="247065"/>
                  <a:pt x="180971" y="244966"/>
                  <a:pt x="174971" y="244966"/>
                </a:cubicBezTo>
                <a:cubicBezTo>
                  <a:pt x="168967" y="244966"/>
                  <a:pt x="163866" y="247065"/>
                  <a:pt x="159664" y="251266"/>
                </a:cubicBezTo>
                <a:lnTo>
                  <a:pt x="129056" y="281876"/>
                </a:lnTo>
                <a:cubicBezTo>
                  <a:pt x="124854" y="286077"/>
                  <a:pt x="122754" y="291179"/>
                  <a:pt x="122754" y="297182"/>
                </a:cubicBezTo>
                <a:cubicBezTo>
                  <a:pt x="122754" y="303180"/>
                  <a:pt x="124854" y="308288"/>
                  <a:pt x="129056" y="312488"/>
                </a:cubicBezTo>
                <a:lnTo>
                  <a:pt x="210529" y="393959"/>
                </a:lnTo>
                <a:lnTo>
                  <a:pt x="241139" y="424568"/>
                </a:lnTo>
                <a:cubicBezTo>
                  <a:pt x="245339" y="428771"/>
                  <a:pt x="250442" y="430870"/>
                  <a:pt x="256444" y="430870"/>
                </a:cubicBezTo>
                <a:cubicBezTo>
                  <a:pt x="262443" y="430870"/>
                  <a:pt x="267546" y="428765"/>
                  <a:pt x="271748" y="424568"/>
                </a:cubicBezTo>
                <a:lnTo>
                  <a:pt x="302358" y="393959"/>
                </a:lnTo>
                <a:lnTo>
                  <a:pt x="465306" y="231012"/>
                </a:lnTo>
                <a:cubicBezTo>
                  <a:pt x="469504" y="226811"/>
                  <a:pt x="471608" y="221709"/>
                  <a:pt x="471608" y="215706"/>
                </a:cubicBezTo>
                <a:cubicBezTo>
                  <a:pt x="471611" y="209706"/>
                  <a:pt x="469504" y="204603"/>
                  <a:pt x="465306" y="200402"/>
                </a:cubicBezTo>
                <a:lnTo>
                  <a:pt x="434697" y="169793"/>
                </a:lnTo>
                <a:cubicBezTo>
                  <a:pt x="430500" y="165593"/>
                  <a:pt x="425396" y="163492"/>
                  <a:pt x="419396" y="163492"/>
                </a:cubicBezTo>
                <a:close/>
                <a:moveTo>
                  <a:pt x="297180" y="0"/>
                </a:moveTo>
                <a:cubicBezTo>
                  <a:pt x="461308" y="0"/>
                  <a:pt x="594360" y="133052"/>
                  <a:pt x="594360" y="297180"/>
                </a:cubicBezTo>
                <a:cubicBezTo>
                  <a:pt x="594360" y="461308"/>
                  <a:pt x="461308" y="594360"/>
                  <a:pt x="297180" y="594360"/>
                </a:cubicBezTo>
                <a:cubicBezTo>
                  <a:pt x="133052" y="594360"/>
                  <a:pt x="0" y="461308"/>
                  <a:pt x="0" y="297180"/>
                </a:cubicBezTo>
                <a:cubicBezTo>
                  <a:pt x="0" y="133052"/>
                  <a:pt x="133052" y="0"/>
                  <a:pt x="297180" y="0"/>
                </a:cubicBezTo>
                <a:close/>
              </a:path>
            </a:pathLst>
          </a:custGeom>
          <a:solidFill>
            <a:schemeClr val="accent4"/>
          </a:solidFill>
          <a:ln w="20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E0CF7AD-5917-4C18-A953-0FDEF1BB6467}"/>
              </a:ext>
            </a:extLst>
          </p:cNvPr>
          <p:cNvCxnSpPr/>
          <p:nvPr/>
        </p:nvCxnSpPr>
        <p:spPr>
          <a:xfrm>
            <a:off x="7713043" y="1988546"/>
            <a:ext cx="2046163" cy="0"/>
          </a:xfrm>
          <a:prstGeom prst="line">
            <a:avLst/>
          </a:prstGeom>
          <a:ln>
            <a:solidFill>
              <a:schemeClr val="bg2">
                <a:lumMod val="75000"/>
                <a:alpha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09742C0-A073-470E-AC1A-2122698371B6}"/>
              </a:ext>
            </a:extLst>
          </p:cNvPr>
          <p:cNvCxnSpPr/>
          <p:nvPr/>
        </p:nvCxnSpPr>
        <p:spPr>
          <a:xfrm>
            <a:off x="7713043" y="3374965"/>
            <a:ext cx="2046163" cy="0"/>
          </a:xfrm>
          <a:prstGeom prst="line">
            <a:avLst/>
          </a:prstGeom>
          <a:ln>
            <a:solidFill>
              <a:schemeClr val="bg2">
                <a:lumMod val="75000"/>
                <a:alpha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FF9B69A-5186-4085-B5B2-6809F58557D6}"/>
              </a:ext>
            </a:extLst>
          </p:cNvPr>
          <p:cNvCxnSpPr/>
          <p:nvPr/>
        </p:nvCxnSpPr>
        <p:spPr>
          <a:xfrm>
            <a:off x="7713043" y="4761384"/>
            <a:ext cx="2046163" cy="0"/>
          </a:xfrm>
          <a:prstGeom prst="line">
            <a:avLst/>
          </a:prstGeom>
          <a:ln>
            <a:solidFill>
              <a:schemeClr val="bg2">
                <a:lumMod val="75000"/>
                <a:alpha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Graphic 60">
            <a:extLst>
              <a:ext uri="{FF2B5EF4-FFF2-40B4-BE49-F238E27FC236}">
                <a16:creationId xmlns:a16="http://schemas.microsoft.com/office/drawing/2014/main" id="{147E792E-059A-48A0-B462-99E9910DE2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9902" y="312933"/>
            <a:ext cx="697899" cy="451819"/>
          </a:xfrm>
          <a:prstGeom prst="rect">
            <a:avLst/>
          </a:prstGeom>
        </p:spPr>
      </p:pic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84B9A123-FA1F-4AFF-B2E9-923ADA64E6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4056" y="1505015"/>
            <a:ext cx="4546600" cy="1156509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000" b="1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4000" b="1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4000" b="1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40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This is My Main Title</a:t>
            </a:r>
          </a:p>
        </p:txBody>
      </p:sp>
      <p:sp>
        <p:nvSpPr>
          <p:cNvPr id="64" name="Text Placeholder 62">
            <a:extLst>
              <a:ext uri="{FF2B5EF4-FFF2-40B4-BE49-F238E27FC236}">
                <a16:creationId xmlns:a16="http://schemas.microsoft.com/office/drawing/2014/main" id="{3C2ABFBC-38CF-4605-9AC5-D220C4992C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1827" y="2706969"/>
            <a:ext cx="4546600" cy="350395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000" b="1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4000" b="1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4000" b="1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40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This is My Subtitle</a:t>
            </a:r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AD2EE505-15A6-43C6-9CD6-369F71150C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1827" y="3134328"/>
            <a:ext cx="3321982" cy="1500187"/>
          </a:xfr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This is any extra details I may have to add to my title. </a:t>
            </a:r>
          </a:p>
        </p:txBody>
      </p:sp>
      <p:sp>
        <p:nvSpPr>
          <p:cNvPr id="68" name="Text Placeholder 67">
            <a:extLst>
              <a:ext uri="{FF2B5EF4-FFF2-40B4-BE49-F238E27FC236}">
                <a16:creationId xmlns:a16="http://schemas.microsoft.com/office/drawing/2014/main" id="{7871165C-062E-4E12-8742-3632BC89F6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49654" y="879149"/>
            <a:ext cx="2952728" cy="1201738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This is my first bullet point text.</a:t>
            </a:r>
          </a:p>
        </p:txBody>
      </p:sp>
      <p:sp>
        <p:nvSpPr>
          <p:cNvPr id="69" name="Text Placeholder 67">
            <a:extLst>
              <a:ext uri="{FF2B5EF4-FFF2-40B4-BE49-F238E27FC236}">
                <a16:creationId xmlns:a16="http://schemas.microsoft.com/office/drawing/2014/main" id="{A9A02C66-3E6D-4EA0-A3F6-C91AD4CFE7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50596" y="2227262"/>
            <a:ext cx="2951785" cy="1201738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This is my second bullet point text.</a:t>
            </a:r>
          </a:p>
        </p:txBody>
      </p:sp>
      <p:sp>
        <p:nvSpPr>
          <p:cNvPr id="70" name="Text Placeholder 67">
            <a:extLst>
              <a:ext uri="{FF2B5EF4-FFF2-40B4-BE49-F238E27FC236}">
                <a16:creationId xmlns:a16="http://schemas.microsoft.com/office/drawing/2014/main" id="{C3AC8E0A-E025-430A-B61A-319F6DAD41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49654" y="3623379"/>
            <a:ext cx="2951784" cy="1201738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This is my third bullet point text.</a:t>
            </a:r>
          </a:p>
        </p:txBody>
      </p:sp>
      <p:sp>
        <p:nvSpPr>
          <p:cNvPr id="71" name="Text Placeholder 67">
            <a:extLst>
              <a:ext uri="{FF2B5EF4-FFF2-40B4-BE49-F238E27FC236}">
                <a16:creationId xmlns:a16="http://schemas.microsoft.com/office/drawing/2014/main" id="{6D45CC59-AC53-4445-9C07-62B563F94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49653" y="5020511"/>
            <a:ext cx="2951783" cy="1201738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This is my fourth bullet point text.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20927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2">
            <a:extLst>
              <a:ext uri="{FF2B5EF4-FFF2-40B4-BE49-F238E27FC236}">
                <a16:creationId xmlns:a16="http://schemas.microsoft.com/office/drawing/2014/main" id="{EFA35205-5C6F-4E5A-A8B2-C564F9812A4B}"/>
              </a:ext>
            </a:extLst>
          </p:cNvPr>
          <p:cNvSpPr>
            <a:spLocks noEditPoints="1"/>
          </p:cNvSpPr>
          <p:nvPr userDrawn="1"/>
        </p:nvSpPr>
        <p:spPr bwMode="auto">
          <a:xfrm rot="16200000">
            <a:off x="6341728" y="17247"/>
            <a:ext cx="6103586" cy="6591403"/>
          </a:xfrm>
          <a:custGeom>
            <a:avLst/>
            <a:gdLst>
              <a:gd name="T0" fmla="*/ 2374 w 2541"/>
              <a:gd name="T1" fmla="*/ 1348 h 2745"/>
              <a:gd name="T2" fmla="*/ 2475 w 2541"/>
              <a:gd name="T3" fmla="*/ 1105 h 2745"/>
              <a:gd name="T4" fmla="*/ 2077 w 2541"/>
              <a:gd name="T5" fmla="*/ 1367 h 2745"/>
              <a:gd name="T6" fmla="*/ 1889 w 2541"/>
              <a:gd name="T7" fmla="*/ 1072 h 2745"/>
              <a:gd name="T8" fmla="*/ 1447 w 2541"/>
              <a:gd name="T9" fmla="*/ 864 h 2745"/>
              <a:gd name="T10" fmla="*/ 1613 w 2541"/>
              <a:gd name="T11" fmla="*/ 576 h 2745"/>
              <a:gd name="T12" fmla="*/ 2011 w 2541"/>
              <a:gd name="T13" fmla="*/ 839 h 2745"/>
              <a:gd name="T14" fmla="*/ 1911 w 2541"/>
              <a:gd name="T15" fmla="*/ 595 h 2745"/>
              <a:gd name="T16" fmla="*/ 2078 w 2541"/>
              <a:gd name="T17" fmla="*/ 302 h 2745"/>
              <a:gd name="T18" fmla="*/ 1889 w 2541"/>
              <a:gd name="T19" fmla="*/ 537 h 2745"/>
              <a:gd name="T20" fmla="*/ 1558 w 2541"/>
              <a:gd name="T21" fmla="*/ 595 h 2745"/>
              <a:gd name="T22" fmla="*/ 1116 w 2541"/>
              <a:gd name="T23" fmla="*/ 806 h 2745"/>
              <a:gd name="T24" fmla="*/ 929 w 2541"/>
              <a:gd name="T25" fmla="*/ 1101 h 2745"/>
              <a:gd name="T26" fmla="*/ 531 w 2541"/>
              <a:gd name="T27" fmla="*/ 841 h 2745"/>
              <a:gd name="T28" fmla="*/ 929 w 2541"/>
              <a:gd name="T29" fmla="*/ 575 h 2745"/>
              <a:gd name="T30" fmla="*/ 1117 w 2541"/>
              <a:gd name="T31" fmla="*/ 335 h 2745"/>
              <a:gd name="T32" fmla="*/ 995 w 2541"/>
              <a:gd name="T33" fmla="*/ 33 h 2745"/>
              <a:gd name="T34" fmla="*/ 1096 w 2541"/>
              <a:gd name="T35" fmla="*/ 276 h 2745"/>
              <a:gd name="T36" fmla="*/ 929 w 2541"/>
              <a:gd name="T37" fmla="*/ 564 h 2745"/>
              <a:gd name="T38" fmla="*/ 507 w 2541"/>
              <a:gd name="T39" fmla="*/ 809 h 2745"/>
              <a:gd name="T40" fmla="*/ 178 w 2541"/>
              <a:gd name="T41" fmla="*/ 810 h 2745"/>
              <a:gd name="T42" fmla="*/ 33 w 2541"/>
              <a:gd name="T43" fmla="*/ 606 h 2745"/>
              <a:gd name="T44" fmla="*/ 44 w 2541"/>
              <a:gd name="T45" fmla="*/ 1078 h 2745"/>
              <a:gd name="T46" fmla="*/ 55 w 2541"/>
              <a:gd name="T47" fmla="*/ 1084 h 2745"/>
              <a:gd name="T48" fmla="*/ 497 w 2541"/>
              <a:gd name="T49" fmla="*/ 874 h 2745"/>
              <a:gd name="T50" fmla="*/ 508 w 2541"/>
              <a:gd name="T51" fmla="*/ 1344 h 2745"/>
              <a:gd name="T52" fmla="*/ 155 w 2541"/>
              <a:gd name="T53" fmla="*/ 1376 h 2745"/>
              <a:gd name="T54" fmla="*/ 33 w 2541"/>
              <a:gd name="T55" fmla="*/ 1678 h 2745"/>
              <a:gd name="T56" fmla="*/ 221 w 2541"/>
              <a:gd name="T57" fmla="*/ 1383 h 2745"/>
              <a:gd name="T58" fmla="*/ 619 w 2541"/>
              <a:gd name="T59" fmla="*/ 1642 h 2745"/>
              <a:gd name="T60" fmla="*/ 973 w 2541"/>
              <a:gd name="T61" fmla="*/ 1673 h 2745"/>
              <a:gd name="T62" fmla="*/ 1392 w 2541"/>
              <a:gd name="T63" fmla="*/ 1915 h 2745"/>
              <a:gd name="T64" fmla="*/ 1558 w 2541"/>
              <a:gd name="T65" fmla="*/ 2202 h 2745"/>
              <a:gd name="T66" fmla="*/ 1436 w 2541"/>
              <a:gd name="T67" fmla="*/ 2477 h 2745"/>
              <a:gd name="T68" fmla="*/ 1580 w 2541"/>
              <a:gd name="T69" fmla="*/ 2678 h 2745"/>
              <a:gd name="T70" fmla="*/ 1568 w 2541"/>
              <a:gd name="T71" fmla="*/ 2208 h 2745"/>
              <a:gd name="T72" fmla="*/ 1900 w 2541"/>
              <a:gd name="T73" fmla="*/ 2208 h 2745"/>
              <a:gd name="T74" fmla="*/ 2044 w 2541"/>
              <a:gd name="T75" fmla="*/ 2412 h 2745"/>
              <a:gd name="T76" fmla="*/ 2033 w 2541"/>
              <a:gd name="T77" fmla="*/ 1940 h 2745"/>
              <a:gd name="T78" fmla="*/ 2386 w 2541"/>
              <a:gd name="T79" fmla="*/ 1909 h 2745"/>
              <a:gd name="T80" fmla="*/ 2032 w 2541"/>
              <a:gd name="T81" fmla="*/ 1877 h 2745"/>
              <a:gd name="T82" fmla="*/ 2044 w 2541"/>
              <a:gd name="T83" fmla="*/ 1407 h 2745"/>
              <a:gd name="T84" fmla="*/ 2487 w 2541"/>
              <a:gd name="T85" fmla="*/ 1616 h 2745"/>
              <a:gd name="T86" fmla="*/ 1104 w 2541"/>
              <a:gd name="T87" fmla="*/ 870 h 2745"/>
              <a:gd name="T88" fmla="*/ 1437 w 2541"/>
              <a:gd name="T89" fmla="*/ 870 h 2745"/>
              <a:gd name="T90" fmla="*/ 1425 w 2541"/>
              <a:gd name="T91" fmla="*/ 1340 h 2745"/>
              <a:gd name="T92" fmla="*/ 983 w 2541"/>
              <a:gd name="T93" fmla="*/ 1133 h 2745"/>
              <a:gd name="T94" fmla="*/ 531 w 2541"/>
              <a:gd name="T95" fmla="*/ 1376 h 2745"/>
              <a:gd name="T96" fmla="*/ 928 w 2541"/>
              <a:gd name="T97" fmla="*/ 1113 h 2745"/>
              <a:gd name="T98" fmla="*/ 1094 w 2541"/>
              <a:gd name="T99" fmla="*/ 1398 h 2745"/>
              <a:gd name="T100" fmla="*/ 653 w 2541"/>
              <a:gd name="T101" fmla="*/ 1609 h 2745"/>
              <a:gd name="T102" fmla="*/ 982 w 2541"/>
              <a:gd name="T103" fmla="*/ 1616 h 2745"/>
              <a:gd name="T104" fmla="*/ 1425 w 2541"/>
              <a:gd name="T105" fmla="*/ 1407 h 2745"/>
              <a:gd name="T106" fmla="*/ 1436 w 2541"/>
              <a:gd name="T107" fmla="*/ 1877 h 2745"/>
              <a:gd name="T108" fmla="*/ 1104 w 2541"/>
              <a:gd name="T109" fmla="*/ 1877 h 2745"/>
              <a:gd name="T110" fmla="*/ 1901 w 2541"/>
              <a:gd name="T111" fmla="*/ 2146 h 2745"/>
              <a:gd name="T112" fmla="*/ 1568 w 2541"/>
              <a:gd name="T113" fmla="*/ 2146 h 2745"/>
              <a:gd name="T114" fmla="*/ 1580 w 2541"/>
              <a:gd name="T115" fmla="*/ 1675 h 2745"/>
              <a:gd name="T116" fmla="*/ 2022 w 2541"/>
              <a:gd name="T117" fmla="*/ 1884 h 2745"/>
              <a:gd name="T118" fmla="*/ 1580 w 2541"/>
              <a:gd name="T119" fmla="*/ 1609 h 2745"/>
              <a:gd name="T120" fmla="*/ 1568 w 2541"/>
              <a:gd name="T121" fmla="*/ 1136 h 2745"/>
              <a:gd name="T122" fmla="*/ 1901 w 2541"/>
              <a:gd name="T123" fmla="*/ 1136 h 27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541" h="2745">
                <a:moveTo>
                  <a:pt x="2508" y="1609"/>
                </a:moveTo>
                <a:cubicBezTo>
                  <a:pt x="2504" y="1609"/>
                  <a:pt x="2500" y="1610"/>
                  <a:pt x="2497" y="1611"/>
                </a:cubicBezTo>
                <a:cubicBezTo>
                  <a:pt x="2375" y="1398"/>
                  <a:pt x="2375" y="1398"/>
                  <a:pt x="2375" y="1398"/>
                </a:cubicBezTo>
                <a:cubicBezTo>
                  <a:pt x="2381" y="1392"/>
                  <a:pt x="2386" y="1383"/>
                  <a:pt x="2386" y="1374"/>
                </a:cubicBezTo>
                <a:cubicBezTo>
                  <a:pt x="2386" y="1363"/>
                  <a:pt x="2381" y="1354"/>
                  <a:pt x="2374" y="1348"/>
                </a:cubicBezTo>
                <a:cubicBezTo>
                  <a:pt x="2496" y="1136"/>
                  <a:pt x="2496" y="1136"/>
                  <a:pt x="2496" y="1136"/>
                </a:cubicBezTo>
                <a:cubicBezTo>
                  <a:pt x="2500" y="1137"/>
                  <a:pt x="2504" y="1138"/>
                  <a:pt x="2508" y="1138"/>
                </a:cubicBezTo>
                <a:cubicBezTo>
                  <a:pt x="2526" y="1138"/>
                  <a:pt x="2541" y="1123"/>
                  <a:pt x="2541" y="1105"/>
                </a:cubicBezTo>
                <a:cubicBezTo>
                  <a:pt x="2541" y="1087"/>
                  <a:pt x="2526" y="1072"/>
                  <a:pt x="2508" y="1072"/>
                </a:cubicBezTo>
                <a:cubicBezTo>
                  <a:pt x="2489" y="1072"/>
                  <a:pt x="2475" y="1087"/>
                  <a:pt x="2475" y="1105"/>
                </a:cubicBezTo>
                <a:cubicBezTo>
                  <a:pt x="2475" y="1115"/>
                  <a:pt x="2479" y="1124"/>
                  <a:pt x="2486" y="1130"/>
                </a:cubicBezTo>
                <a:cubicBezTo>
                  <a:pt x="2363" y="1342"/>
                  <a:pt x="2363" y="1342"/>
                  <a:pt x="2363" y="1342"/>
                </a:cubicBezTo>
                <a:cubicBezTo>
                  <a:pt x="2360" y="1341"/>
                  <a:pt x="2356" y="1340"/>
                  <a:pt x="2352" y="1340"/>
                </a:cubicBezTo>
                <a:cubicBezTo>
                  <a:pt x="2336" y="1340"/>
                  <a:pt x="2323" y="1352"/>
                  <a:pt x="2320" y="1367"/>
                </a:cubicBezTo>
                <a:cubicBezTo>
                  <a:pt x="2077" y="1367"/>
                  <a:pt x="2077" y="1367"/>
                  <a:pt x="2077" y="1367"/>
                </a:cubicBezTo>
                <a:cubicBezTo>
                  <a:pt x="2073" y="1352"/>
                  <a:pt x="2060" y="1340"/>
                  <a:pt x="2044" y="1340"/>
                </a:cubicBezTo>
                <a:cubicBezTo>
                  <a:pt x="2040" y="1340"/>
                  <a:pt x="2037" y="1341"/>
                  <a:pt x="2033" y="1342"/>
                </a:cubicBezTo>
                <a:cubicBezTo>
                  <a:pt x="1911" y="1130"/>
                  <a:pt x="1911" y="1130"/>
                  <a:pt x="1911" y="1130"/>
                </a:cubicBezTo>
                <a:cubicBezTo>
                  <a:pt x="1918" y="1124"/>
                  <a:pt x="1922" y="1115"/>
                  <a:pt x="1922" y="1105"/>
                </a:cubicBezTo>
                <a:cubicBezTo>
                  <a:pt x="1922" y="1087"/>
                  <a:pt x="1907" y="1072"/>
                  <a:pt x="1889" y="1072"/>
                </a:cubicBezTo>
                <a:cubicBezTo>
                  <a:pt x="1873" y="1072"/>
                  <a:pt x="1859" y="1083"/>
                  <a:pt x="1856" y="1098"/>
                </a:cubicBezTo>
                <a:cubicBezTo>
                  <a:pt x="1613" y="1098"/>
                  <a:pt x="1613" y="1098"/>
                  <a:pt x="1613" y="1098"/>
                </a:cubicBezTo>
                <a:cubicBezTo>
                  <a:pt x="1610" y="1083"/>
                  <a:pt x="1596" y="1072"/>
                  <a:pt x="1580" y="1072"/>
                </a:cubicBezTo>
                <a:cubicBezTo>
                  <a:pt x="1576" y="1072"/>
                  <a:pt x="1572" y="1073"/>
                  <a:pt x="1569" y="1074"/>
                </a:cubicBezTo>
                <a:cubicBezTo>
                  <a:pt x="1447" y="864"/>
                  <a:pt x="1447" y="864"/>
                  <a:pt x="1447" y="864"/>
                </a:cubicBezTo>
                <a:cubicBezTo>
                  <a:pt x="1454" y="858"/>
                  <a:pt x="1458" y="849"/>
                  <a:pt x="1458" y="839"/>
                </a:cubicBezTo>
                <a:cubicBezTo>
                  <a:pt x="1458" y="829"/>
                  <a:pt x="1454" y="819"/>
                  <a:pt x="1446" y="813"/>
                </a:cubicBezTo>
                <a:cubicBezTo>
                  <a:pt x="1568" y="601"/>
                  <a:pt x="1568" y="601"/>
                  <a:pt x="1568" y="601"/>
                </a:cubicBezTo>
                <a:cubicBezTo>
                  <a:pt x="1572" y="603"/>
                  <a:pt x="1576" y="604"/>
                  <a:pt x="1580" y="604"/>
                </a:cubicBezTo>
                <a:cubicBezTo>
                  <a:pt x="1597" y="604"/>
                  <a:pt x="1611" y="592"/>
                  <a:pt x="1613" y="576"/>
                </a:cubicBezTo>
                <a:cubicBezTo>
                  <a:pt x="1856" y="576"/>
                  <a:pt x="1856" y="576"/>
                  <a:pt x="1856" y="576"/>
                </a:cubicBezTo>
                <a:cubicBezTo>
                  <a:pt x="1859" y="592"/>
                  <a:pt x="1872" y="604"/>
                  <a:pt x="1889" y="604"/>
                </a:cubicBezTo>
                <a:cubicBezTo>
                  <a:pt x="1893" y="604"/>
                  <a:pt x="1897" y="603"/>
                  <a:pt x="1901" y="601"/>
                </a:cubicBezTo>
                <a:cubicBezTo>
                  <a:pt x="2023" y="813"/>
                  <a:pt x="2023" y="813"/>
                  <a:pt x="2023" y="813"/>
                </a:cubicBezTo>
                <a:cubicBezTo>
                  <a:pt x="2016" y="819"/>
                  <a:pt x="2011" y="829"/>
                  <a:pt x="2011" y="839"/>
                </a:cubicBezTo>
                <a:cubicBezTo>
                  <a:pt x="2011" y="857"/>
                  <a:pt x="2026" y="872"/>
                  <a:pt x="2044" y="872"/>
                </a:cubicBezTo>
                <a:cubicBezTo>
                  <a:pt x="2063" y="872"/>
                  <a:pt x="2078" y="857"/>
                  <a:pt x="2078" y="839"/>
                </a:cubicBezTo>
                <a:cubicBezTo>
                  <a:pt x="2078" y="821"/>
                  <a:pt x="2063" y="806"/>
                  <a:pt x="2044" y="806"/>
                </a:cubicBezTo>
                <a:cubicBezTo>
                  <a:pt x="2040" y="806"/>
                  <a:pt x="2037" y="806"/>
                  <a:pt x="2034" y="807"/>
                </a:cubicBezTo>
                <a:cubicBezTo>
                  <a:pt x="1911" y="595"/>
                  <a:pt x="1911" y="595"/>
                  <a:pt x="1911" y="595"/>
                </a:cubicBezTo>
                <a:cubicBezTo>
                  <a:pt x="1918" y="589"/>
                  <a:pt x="1922" y="580"/>
                  <a:pt x="1922" y="570"/>
                </a:cubicBezTo>
                <a:cubicBezTo>
                  <a:pt x="1922" y="560"/>
                  <a:pt x="1917" y="551"/>
                  <a:pt x="1910" y="545"/>
                </a:cubicBezTo>
                <a:cubicBezTo>
                  <a:pt x="2032" y="333"/>
                  <a:pt x="2032" y="333"/>
                  <a:pt x="2032" y="333"/>
                </a:cubicBezTo>
                <a:cubicBezTo>
                  <a:pt x="2036" y="334"/>
                  <a:pt x="2040" y="335"/>
                  <a:pt x="2044" y="335"/>
                </a:cubicBezTo>
                <a:cubicBezTo>
                  <a:pt x="2063" y="335"/>
                  <a:pt x="2078" y="320"/>
                  <a:pt x="2078" y="302"/>
                </a:cubicBezTo>
                <a:cubicBezTo>
                  <a:pt x="2078" y="283"/>
                  <a:pt x="2063" y="268"/>
                  <a:pt x="2044" y="268"/>
                </a:cubicBezTo>
                <a:cubicBezTo>
                  <a:pt x="2026" y="268"/>
                  <a:pt x="2011" y="283"/>
                  <a:pt x="2011" y="302"/>
                </a:cubicBezTo>
                <a:cubicBezTo>
                  <a:pt x="2011" y="312"/>
                  <a:pt x="2015" y="320"/>
                  <a:pt x="2022" y="326"/>
                </a:cubicBezTo>
                <a:cubicBezTo>
                  <a:pt x="1899" y="539"/>
                  <a:pt x="1899" y="539"/>
                  <a:pt x="1899" y="539"/>
                </a:cubicBezTo>
                <a:cubicBezTo>
                  <a:pt x="1896" y="538"/>
                  <a:pt x="1893" y="537"/>
                  <a:pt x="1889" y="537"/>
                </a:cubicBezTo>
                <a:cubicBezTo>
                  <a:pt x="1873" y="537"/>
                  <a:pt x="1859" y="549"/>
                  <a:pt x="1856" y="564"/>
                </a:cubicBezTo>
                <a:cubicBezTo>
                  <a:pt x="1613" y="564"/>
                  <a:pt x="1613" y="564"/>
                  <a:pt x="1613" y="564"/>
                </a:cubicBezTo>
                <a:cubicBezTo>
                  <a:pt x="1610" y="549"/>
                  <a:pt x="1596" y="537"/>
                  <a:pt x="1580" y="537"/>
                </a:cubicBezTo>
                <a:cubicBezTo>
                  <a:pt x="1562" y="537"/>
                  <a:pt x="1547" y="552"/>
                  <a:pt x="1547" y="570"/>
                </a:cubicBezTo>
                <a:cubicBezTo>
                  <a:pt x="1547" y="580"/>
                  <a:pt x="1551" y="589"/>
                  <a:pt x="1558" y="595"/>
                </a:cubicBezTo>
                <a:cubicBezTo>
                  <a:pt x="1436" y="807"/>
                  <a:pt x="1436" y="807"/>
                  <a:pt x="1436" y="807"/>
                </a:cubicBezTo>
                <a:cubicBezTo>
                  <a:pt x="1432" y="806"/>
                  <a:pt x="1429" y="806"/>
                  <a:pt x="1425" y="806"/>
                </a:cubicBezTo>
                <a:cubicBezTo>
                  <a:pt x="1409" y="806"/>
                  <a:pt x="1395" y="817"/>
                  <a:pt x="1392" y="832"/>
                </a:cubicBezTo>
                <a:cubicBezTo>
                  <a:pt x="1149" y="832"/>
                  <a:pt x="1149" y="832"/>
                  <a:pt x="1149" y="832"/>
                </a:cubicBezTo>
                <a:cubicBezTo>
                  <a:pt x="1146" y="817"/>
                  <a:pt x="1133" y="806"/>
                  <a:pt x="1116" y="806"/>
                </a:cubicBezTo>
                <a:cubicBezTo>
                  <a:pt x="1098" y="806"/>
                  <a:pt x="1083" y="821"/>
                  <a:pt x="1083" y="839"/>
                </a:cubicBezTo>
                <a:cubicBezTo>
                  <a:pt x="1083" y="849"/>
                  <a:pt x="1087" y="858"/>
                  <a:pt x="1094" y="864"/>
                </a:cubicBezTo>
                <a:cubicBezTo>
                  <a:pt x="972" y="1076"/>
                  <a:pt x="972" y="1076"/>
                  <a:pt x="972" y="1076"/>
                </a:cubicBezTo>
                <a:cubicBezTo>
                  <a:pt x="968" y="1075"/>
                  <a:pt x="965" y="1074"/>
                  <a:pt x="961" y="1074"/>
                </a:cubicBezTo>
                <a:cubicBezTo>
                  <a:pt x="945" y="1074"/>
                  <a:pt x="932" y="1086"/>
                  <a:pt x="929" y="1101"/>
                </a:cubicBezTo>
                <a:cubicBezTo>
                  <a:pt x="685" y="1101"/>
                  <a:pt x="685" y="1101"/>
                  <a:pt x="685" y="1101"/>
                </a:cubicBezTo>
                <a:cubicBezTo>
                  <a:pt x="682" y="1086"/>
                  <a:pt x="669" y="1074"/>
                  <a:pt x="653" y="1074"/>
                </a:cubicBezTo>
                <a:cubicBezTo>
                  <a:pt x="649" y="1074"/>
                  <a:pt x="645" y="1075"/>
                  <a:pt x="641" y="1076"/>
                </a:cubicBezTo>
                <a:cubicBezTo>
                  <a:pt x="520" y="866"/>
                  <a:pt x="520" y="866"/>
                  <a:pt x="520" y="866"/>
                </a:cubicBezTo>
                <a:cubicBezTo>
                  <a:pt x="526" y="860"/>
                  <a:pt x="531" y="851"/>
                  <a:pt x="531" y="841"/>
                </a:cubicBezTo>
                <a:cubicBezTo>
                  <a:pt x="531" y="830"/>
                  <a:pt x="525" y="821"/>
                  <a:pt x="517" y="815"/>
                </a:cubicBezTo>
                <a:cubicBezTo>
                  <a:pt x="641" y="601"/>
                  <a:pt x="641" y="601"/>
                  <a:pt x="641" y="601"/>
                </a:cubicBezTo>
                <a:cubicBezTo>
                  <a:pt x="644" y="603"/>
                  <a:pt x="648" y="603"/>
                  <a:pt x="653" y="603"/>
                </a:cubicBezTo>
                <a:cubicBezTo>
                  <a:pt x="669" y="603"/>
                  <a:pt x="683" y="591"/>
                  <a:pt x="686" y="575"/>
                </a:cubicBezTo>
                <a:cubicBezTo>
                  <a:pt x="929" y="575"/>
                  <a:pt x="929" y="575"/>
                  <a:pt x="929" y="575"/>
                </a:cubicBezTo>
                <a:cubicBezTo>
                  <a:pt x="931" y="591"/>
                  <a:pt x="945" y="603"/>
                  <a:pt x="961" y="603"/>
                </a:cubicBezTo>
                <a:cubicBezTo>
                  <a:pt x="980" y="603"/>
                  <a:pt x="995" y="589"/>
                  <a:pt x="995" y="570"/>
                </a:cubicBezTo>
                <a:cubicBezTo>
                  <a:pt x="995" y="560"/>
                  <a:pt x="990" y="550"/>
                  <a:pt x="982" y="544"/>
                </a:cubicBezTo>
                <a:cubicBezTo>
                  <a:pt x="1105" y="333"/>
                  <a:pt x="1105" y="333"/>
                  <a:pt x="1105" y="333"/>
                </a:cubicBezTo>
                <a:cubicBezTo>
                  <a:pt x="1108" y="334"/>
                  <a:pt x="1113" y="335"/>
                  <a:pt x="1117" y="335"/>
                </a:cubicBezTo>
                <a:cubicBezTo>
                  <a:pt x="1135" y="335"/>
                  <a:pt x="1150" y="320"/>
                  <a:pt x="1150" y="302"/>
                </a:cubicBezTo>
                <a:cubicBezTo>
                  <a:pt x="1150" y="283"/>
                  <a:pt x="1135" y="268"/>
                  <a:pt x="1117" y="268"/>
                </a:cubicBezTo>
                <a:cubicBezTo>
                  <a:pt x="1113" y="268"/>
                  <a:pt x="1109" y="269"/>
                  <a:pt x="1106" y="270"/>
                </a:cubicBezTo>
                <a:cubicBezTo>
                  <a:pt x="983" y="58"/>
                  <a:pt x="983" y="58"/>
                  <a:pt x="983" y="58"/>
                </a:cubicBezTo>
                <a:cubicBezTo>
                  <a:pt x="990" y="52"/>
                  <a:pt x="995" y="43"/>
                  <a:pt x="995" y="33"/>
                </a:cubicBezTo>
                <a:cubicBezTo>
                  <a:pt x="995" y="15"/>
                  <a:pt x="980" y="0"/>
                  <a:pt x="961" y="0"/>
                </a:cubicBezTo>
                <a:cubicBezTo>
                  <a:pt x="943" y="0"/>
                  <a:pt x="928" y="15"/>
                  <a:pt x="928" y="33"/>
                </a:cubicBezTo>
                <a:cubicBezTo>
                  <a:pt x="928" y="51"/>
                  <a:pt x="943" y="66"/>
                  <a:pt x="961" y="66"/>
                </a:cubicBezTo>
                <a:cubicBezTo>
                  <a:pt x="966" y="66"/>
                  <a:pt x="970" y="66"/>
                  <a:pt x="973" y="64"/>
                </a:cubicBezTo>
                <a:cubicBezTo>
                  <a:pt x="1096" y="276"/>
                  <a:pt x="1096" y="276"/>
                  <a:pt x="1096" y="276"/>
                </a:cubicBezTo>
                <a:cubicBezTo>
                  <a:pt x="1088" y="282"/>
                  <a:pt x="1083" y="291"/>
                  <a:pt x="1083" y="302"/>
                </a:cubicBezTo>
                <a:cubicBezTo>
                  <a:pt x="1083" y="311"/>
                  <a:pt x="1088" y="320"/>
                  <a:pt x="1095" y="326"/>
                </a:cubicBezTo>
                <a:cubicBezTo>
                  <a:pt x="972" y="539"/>
                  <a:pt x="972" y="539"/>
                  <a:pt x="972" y="539"/>
                </a:cubicBezTo>
                <a:cubicBezTo>
                  <a:pt x="969" y="538"/>
                  <a:pt x="965" y="537"/>
                  <a:pt x="961" y="537"/>
                </a:cubicBezTo>
                <a:cubicBezTo>
                  <a:pt x="945" y="537"/>
                  <a:pt x="932" y="548"/>
                  <a:pt x="929" y="564"/>
                </a:cubicBezTo>
                <a:cubicBezTo>
                  <a:pt x="685" y="564"/>
                  <a:pt x="685" y="564"/>
                  <a:pt x="685" y="564"/>
                </a:cubicBezTo>
                <a:cubicBezTo>
                  <a:pt x="682" y="548"/>
                  <a:pt x="669" y="537"/>
                  <a:pt x="653" y="537"/>
                </a:cubicBezTo>
                <a:cubicBezTo>
                  <a:pt x="634" y="537"/>
                  <a:pt x="619" y="552"/>
                  <a:pt x="619" y="570"/>
                </a:cubicBezTo>
                <a:cubicBezTo>
                  <a:pt x="619" y="580"/>
                  <a:pt x="624" y="589"/>
                  <a:pt x="631" y="595"/>
                </a:cubicBezTo>
                <a:cubicBezTo>
                  <a:pt x="507" y="809"/>
                  <a:pt x="507" y="809"/>
                  <a:pt x="507" y="809"/>
                </a:cubicBezTo>
                <a:cubicBezTo>
                  <a:pt x="504" y="808"/>
                  <a:pt x="501" y="808"/>
                  <a:pt x="497" y="808"/>
                </a:cubicBezTo>
                <a:cubicBezTo>
                  <a:pt x="481" y="808"/>
                  <a:pt x="468" y="819"/>
                  <a:pt x="465" y="835"/>
                </a:cubicBezTo>
                <a:cubicBezTo>
                  <a:pt x="221" y="835"/>
                  <a:pt x="221" y="835"/>
                  <a:pt x="221" y="835"/>
                </a:cubicBezTo>
                <a:cubicBezTo>
                  <a:pt x="218" y="819"/>
                  <a:pt x="205" y="808"/>
                  <a:pt x="189" y="808"/>
                </a:cubicBezTo>
                <a:cubicBezTo>
                  <a:pt x="185" y="808"/>
                  <a:pt x="181" y="809"/>
                  <a:pt x="178" y="810"/>
                </a:cubicBezTo>
                <a:cubicBezTo>
                  <a:pt x="56" y="597"/>
                  <a:pt x="56" y="597"/>
                  <a:pt x="56" y="597"/>
                </a:cubicBezTo>
                <a:cubicBezTo>
                  <a:pt x="62" y="591"/>
                  <a:pt x="67" y="583"/>
                  <a:pt x="67" y="573"/>
                </a:cubicBezTo>
                <a:cubicBezTo>
                  <a:pt x="67" y="554"/>
                  <a:pt x="52" y="539"/>
                  <a:pt x="33" y="539"/>
                </a:cubicBezTo>
                <a:cubicBezTo>
                  <a:pt x="15" y="539"/>
                  <a:pt x="0" y="554"/>
                  <a:pt x="0" y="573"/>
                </a:cubicBezTo>
                <a:cubicBezTo>
                  <a:pt x="0" y="591"/>
                  <a:pt x="15" y="606"/>
                  <a:pt x="33" y="606"/>
                </a:cubicBezTo>
                <a:cubicBezTo>
                  <a:pt x="38" y="606"/>
                  <a:pt x="42" y="605"/>
                  <a:pt x="45" y="604"/>
                </a:cubicBezTo>
                <a:cubicBezTo>
                  <a:pt x="168" y="815"/>
                  <a:pt x="168" y="815"/>
                  <a:pt x="168" y="815"/>
                </a:cubicBezTo>
                <a:cubicBezTo>
                  <a:pt x="160" y="822"/>
                  <a:pt x="155" y="831"/>
                  <a:pt x="155" y="841"/>
                </a:cubicBezTo>
                <a:cubicBezTo>
                  <a:pt x="155" y="851"/>
                  <a:pt x="160" y="860"/>
                  <a:pt x="167" y="866"/>
                </a:cubicBezTo>
                <a:cubicBezTo>
                  <a:pt x="44" y="1078"/>
                  <a:pt x="44" y="1078"/>
                  <a:pt x="44" y="1078"/>
                </a:cubicBezTo>
                <a:cubicBezTo>
                  <a:pt x="41" y="1077"/>
                  <a:pt x="37" y="1076"/>
                  <a:pt x="34" y="1076"/>
                </a:cubicBezTo>
                <a:cubicBezTo>
                  <a:pt x="15" y="1076"/>
                  <a:pt x="0" y="1091"/>
                  <a:pt x="0" y="1110"/>
                </a:cubicBezTo>
                <a:cubicBezTo>
                  <a:pt x="0" y="1128"/>
                  <a:pt x="15" y="1143"/>
                  <a:pt x="34" y="1143"/>
                </a:cubicBezTo>
                <a:cubicBezTo>
                  <a:pt x="52" y="1143"/>
                  <a:pt x="67" y="1128"/>
                  <a:pt x="67" y="1110"/>
                </a:cubicBezTo>
                <a:cubicBezTo>
                  <a:pt x="67" y="1099"/>
                  <a:pt x="62" y="1090"/>
                  <a:pt x="55" y="1084"/>
                </a:cubicBezTo>
                <a:cubicBezTo>
                  <a:pt x="177" y="872"/>
                  <a:pt x="177" y="872"/>
                  <a:pt x="177" y="872"/>
                </a:cubicBezTo>
                <a:cubicBezTo>
                  <a:pt x="181" y="874"/>
                  <a:pt x="185" y="874"/>
                  <a:pt x="189" y="874"/>
                </a:cubicBezTo>
                <a:cubicBezTo>
                  <a:pt x="205" y="874"/>
                  <a:pt x="219" y="862"/>
                  <a:pt x="222" y="846"/>
                </a:cubicBezTo>
                <a:cubicBezTo>
                  <a:pt x="465" y="846"/>
                  <a:pt x="465" y="846"/>
                  <a:pt x="465" y="846"/>
                </a:cubicBezTo>
                <a:cubicBezTo>
                  <a:pt x="467" y="862"/>
                  <a:pt x="481" y="874"/>
                  <a:pt x="497" y="874"/>
                </a:cubicBezTo>
                <a:cubicBezTo>
                  <a:pt x="502" y="874"/>
                  <a:pt x="506" y="874"/>
                  <a:pt x="509" y="872"/>
                </a:cubicBezTo>
                <a:cubicBezTo>
                  <a:pt x="631" y="1082"/>
                  <a:pt x="631" y="1082"/>
                  <a:pt x="631" y="1082"/>
                </a:cubicBezTo>
                <a:cubicBezTo>
                  <a:pt x="624" y="1089"/>
                  <a:pt x="619" y="1097"/>
                  <a:pt x="619" y="1107"/>
                </a:cubicBezTo>
                <a:cubicBezTo>
                  <a:pt x="619" y="1117"/>
                  <a:pt x="624" y="1126"/>
                  <a:pt x="631" y="1132"/>
                </a:cubicBezTo>
                <a:cubicBezTo>
                  <a:pt x="508" y="1344"/>
                  <a:pt x="508" y="1344"/>
                  <a:pt x="508" y="1344"/>
                </a:cubicBezTo>
                <a:cubicBezTo>
                  <a:pt x="505" y="1343"/>
                  <a:pt x="501" y="1343"/>
                  <a:pt x="497" y="1343"/>
                </a:cubicBezTo>
                <a:cubicBezTo>
                  <a:pt x="481" y="1343"/>
                  <a:pt x="467" y="1355"/>
                  <a:pt x="465" y="1371"/>
                </a:cubicBezTo>
                <a:cubicBezTo>
                  <a:pt x="222" y="1371"/>
                  <a:pt x="222" y="1371"/>
                  <a:pt x="222" y="1371"/>
                </a:cubicBezTo>
                <a:cubicBezTo>
                  <a:pt x="219" y="1355"/>
                  <a:pt x="205" y="1343"/>
                  <a:pt x="189" y="1343"/>
                </a:cubicBezTo>
                <a:cubicBezTo>
                  <a:pt x="170" y="1343"/>
                  <a:pt x="155" y="1358"/>
                  <a:pt x="155" y="1376"/>
                </a:cubicBezTo>
                <a:cubicBezTo>
                  <a:pt x="155" y="1386"/>
                  <a:pt x="160" y="1395"/>
                  <a:pt x="167" y="1401"/>
                </a:cubicBezTo>
                <a:cubicBezTo>
                  <a:pt x="44" y="1613"/>
                  <a:pt x="44" y="1613"/>
                  <a:pt x="44" y="1613"/>
                </a:cubicBezTo>
                <a:cubicBezTo>
                  <a:pt x="41" y="1612"/>
                  <a:pt x="37" y="1611"/>
                  <a:pt x="33" y="1611"/>
                </a:cubicBezTo>
                <a:cubicBezTo>
                  <a:pt x="15" y="1611"/>
                  <a:pt x="0" y="1626"/>
                  <a:pt x="0" y="1645"/>
                </a:cubicBezTo>
                <a:cubicBezTo>
                  <a:pt x="0" y="1663"/>
                  <a:pt x="15" y="1678"/>
                  <a:pt x="33" y="1678"/>
                </a:cubicBezTo>
                <a:cubicBezTo>
                  <a:pt x="52" y="1678"/>
                  <a:pt x="67" y="1663"/>
                  <a:pt x="67" y="1645"/>
                </a:cubicBezTo>
                <a:cubicBezTo>
                  <a:pt x="67" y="1634"/>
                  <a:pt x="62" y="1625"/>
                  <a:pt x="54" y="1619"/>
                </a:cubicBezTo>
                <a:cubicBezTo>
                  <a:pt x="177" y="1407"/>
                  <a:pt x="177" y="1407"/>
                  <a:pt x="177" y="1407"/>
                </a:cubicBezTo>
                <a:cubicBezTo>
                  <a:pt x="180" y="1408"/>
                  <a:pt x="184" y="1409"/>
                  <a:pt x="189" y="1409"/>
                </a:cubicBezTo>
                <a:cubicBezTo>
                  <a:pt x="205" y="1409"/>
                  <a:pt x="218" y="1398"/>
                  <a:pt x="221" y="1383"/>
                </a:cubicBezTo>
                <a:cubicBezTo>
                  <a:pt x="465" y="1383"/>
                  <a:pt x="465" y="1383"/>
                  <a:pt x="465" y="1383"/>
                </a:cubicBezTo>
                <a:cubicBezTo>
                  <a:pt x="468" y="1398"/>
                  <a:pt x="481" y="1409"/>
                  <a:pt x="497" y="1409"/>
                </a:cubicBezTo>
                <a:cubicBezTo>
                  <a:pt x="502" y="1409"/>
                  <a:pt x="505" y="1408"/>
                  <a:pt x="509" y="1407"/>
                </a:cubicBezTo>
                <a:cubicBezTo>
                  <a:pt x="631" y="1618"/>
                  <a:pt x="631" y="1618"/>
                  <a:pt x="631" y="1618"/>
                </a:cubicBezTo>
                <a:cubicBezTo>
                  <a:pt x="624" y="1624"/>
                  <a:pt x="619" y="1632"/>
                  <a:pt x="619" y="1642"/>
                </a:cubicBezTo>
                <a:cubicBezTo>
                  <a:pt x="619" y="1661"/>
                  <a:pt x="634" y="1676"/>
                  <a:pt x="653" y="1676"/>
                </a:cubicBezTo>
                <a:cubicBezTo>
                  <a:pt x="669" y="1676"/>
                  <a:pt x="682" y="1664"/>
                  <a:pt x="685" y="1649"/>
                </a:cubicBezTo>
                <a:cubicBezTo>
                  <a:pt x="928" y="1649"/>
                  <a:pt x="928" y="1649"/>
                  <a:pt x="928" y="1649"/>
                </a:cubicBezTo>
                <a:cubicBezTo>
                  <a:pt x="932" y="1664"/>
                  <a:pt x="945" y="1675"/>
                  <a:pt x="961" y="1675"/>
                </a:cubicBezTo>
                <a:cubicBezTo>
                  <a:pt x="965" y="1675"/>
                  <a:pt x="969" y="1675"/>
                  <a:pt x="973" y="1673"/>
                </a:cubicBezTo>
                <a:cubicBezTo>
                  <a:pt x="1094" y="1884"/>
                  <a:pt x="1094" y="1884"/>
                  <a:pt x="1094" y="1884"/>
                </a:cubicBezTo>
                <a:cubicBezTo>
                  <a:pt x="1087" y="1890"/>
                  <a:pt x="1083" y="1899"/>
                  <a:pt x="1083" y="1909"/>
                </a:cubicBezTo>
                <a:cubicBezTo>
                  <a:pt x="1083" y="1927"/>
                  <a:pt x="1098" y="1942"/>
                  <a:pt x="1116" y="1942"/>
                </a:cubicBezTo>
                <a:cubicBezTo>
                  <a:pt x="1132" y="1942"/>
                  <a:pt x="1146" y="1930"/>
                  <a:pt x="1149" y="1915"/>
                </a:cubicBezTo>
                <a:cubicBezTo>
                  <a:pt x="1392" y="1915"/>
                  <a:pt x="1392" y="1915"/>
                  <a:pt x="1392" y="1915"/>
                </a:cubicBezTo>
                <a:cubicBezTo>
                  <a:pt x="1395" y="1930"/>
                  <a:pt x="1409" y="1942"/>
                  <a:pt x="1425" y="1942"/>
                </a:cubicBezTo>
                <a:cubicBezTo>
                  <a:pt x="1429" y="1942"/>
                  <a:pt x="1432" y="1941"/>
                  <a:pt x="1435" y="1940"/>
                </a:cubicBezTo>
                <a:cubicBezTo>
                  <a:pt x="1558" y="2152"/>
                  <a:pt x="1558" y="2152"/>
                  <a:pt x="1558" y="2152"/>
                </a:cubicBezTo>
                <a:cubicBezTo>
                  <a:pt x="1551" y="2158"/>
                  <a:pt x="1547" y="2167"/>
                  <a:pt x="1547" y="2177"/>
                </a:cubicBezTo>
                <a:cubicBezTo>
                  <a:pt x="1547" y="2187"/>
                  <a:pt x="1551" y="2196"/>
                  <a:pt x="1558" y="2202"/>
                </a:cubicBezTo>
                <a:cubicBezTo>
                  <a:pt x="1435" y="2414"/>
                  <a:pt x="1435" y="2414"/>
                  <a:pt x="1435" y="2414"/>
                </a:cubicBezTo>
                <a:cubicBezTo>
                  <a:pt x="1432" y="2413"/>
                  <a:pt x="1428" y="2412"/>
                  <a:pt x="1425" y="2412"/>
                </a:cubicBezTo>
                <a:cubicBezTo>
                  <a:pt x="1406" y="2412"/>
                  <a:pt x="1391" y="2427"/>
                  <a:pt x="1391" y="2445"/>
                </a:cubicBezTo>
                <a:cubicBezTo>
                  <a:pt x="1391" y="2464"/>
                  <a:pt x="1406" y="2479"/>
                  <a:pt x="1425" y="2479"/>
                </a:cubicBezTo>
                <a:cubicBezTo>
                  <a:pt x="1429" y="2479"/>
                  <a:pt x="1433" y="2478"/>
                  <a:pt x="1436" y="2477"/>
                </a:cubicBezTo>
                <a:cubicBezTo>
                  <a:pt x="1558" y="2687"/>
                  <a:pt x="1558" y="2687"/>
                  <a:pt x="1558" y="2687"/>
                </a:cubicBezTo>
                <a:cubicBezTo>
                  <a:pt x="1551" y="2693"/>
                  <a:pt x="1547" y="2702"/>
                  <a:pt x="1547" y="2712"/>
                </a:cubicBezTo>
                <a:cubicBezTo>
                  <a:pt x="1547" y="2730"/>
                  <a:pt x="1562" y="2745"/>
                  <a:pt x="1580" y="2745"/>
                </a:cubicBezTo>
                <a:cubicBezTo>
                  <a:pt x="1598" y="2745"/>
                  <a:pt x="1613" y="2730"/>
                  <a:pt x="1613" y="2712"/>
                </a:cubicBezTo>
                <a:cubicBezTo>
                  <a:pt x="1613" y="2693"/>
                  <a:pt x="1598" y="2678"/>
                  <a:pt x="1580" y="2678"/>
                </a:cubicBezTo>
                <a:cubicBezTo>
                  <a:pt x="1576" y="2678"/>
                  <a:pt x="1572" y="2679"/>
                  <a:pt x="1568" y="2681"/>
                </a:cubicBezTo>
                <a:cubicBezTo>
                  <a:pt x="1446" y="2470"/>
                  <a:pt x="1446" y="2470"/>
                  <a:pt x="1446" y="2470"/>
                </a:cubicBezTo>
                <a:cubicBezTo>
                  <a:pt x="1453" y="2464"/>
                  <a:pt x="1458" y="2455"/>
                  <a:pt x="1458" y="2445"/>
                </a:cubicBezTo>
                <a:cubicBezTo>
                  <a:pt x="1458" y="2435"/>
                  <a:pt x="1453" y="2426"/>
                  <a:pt x="1446" y="2420"/>
                </a:cubicBezTo>
                <a:cubicBezTo>
                  <a:pt x="1568" y="2208"/>
                  <a:pt x="1568" y="2208"/>
                  <a:pt x="1568" y="2208"/>
                </a:cubicBezTo>
                <a:cubicBezTo>
                  <a:pt x="1572" y="2209"/>
                  <a:pt x="1576" y="2210"/>
                  <a:pt x="1580" y="2210"/>
                </a:cubicBezTo>
                <a:cubicBezTo>
                  <a:pt x="1596" y="2210"/>
                  <a:pt x="1610" y="2198"/>
                  <a:pt x="1613" y="2182"/>
                </a:cubicBezTo>
                <a:cubicBezTo>
                  <a:pt x="1856" y="2182"/>
                  <a:pt x="1856" y="2182"/>
                  <a:pt x="1856" y="2182"/>
                </a:cubicBezTo>
                <a:cubicBezTo>
                  <a:pt x="1858" y="2198"/>
                  <a:pt x="1872" y="2210"/>
                  <a:pt x="1888" y="2210"/>
                </a:cubicBezTo>
                <a:cubicBezTo>
                  <a:pt x="1893" y="2210"/>
                  <a:pt x="1897" y="2209"/>
                  <a:pt x="1900" y="2208"/>
                </a:cubicBezTo>
                <a:cubicBezTo>
                  <a:pt x="2023" y="2420"/>
                  <a:pt x="2023" y="2420"/>
                  <a:pt x="2023" y="2420"/>
                </a:cubicBezTo>
                <a:cubicBezTo>
                  <a:pt x="2015" y="2426"/>
                  <a:pt x="2010" y="2435"/>
                  <a:pt x="2010" y="2445"/>
                </a:cubicBezTo>
                <a:cubicBezTo>
                  <a:pt x="2010" y="2464"/>
                  <a:pt x="2025" y="2479"/>
                  <a:pt x="2044" y="2479"/>
                </a:cubicBezTo>
                <a:cubicBezTo>
                  <a:pt x="2062" y="2479"/>
                  <a:pt x="2077" y="2464"/>
                  <a:pt x="2077" y="2445"/>
                </a:cubicBezTo>
                <a:cubicBezTo>
                  <a:pt x="2077" y="2427"/>
                  <a:pt x="2062" y="2412"/>
                  <a:pt x="2044" y="2412"/>
                </a:cubicBezTo>
                <a:cubicBezTo>
                  <a:pt x="2040" y="2412"/>
                  <a:pt x="2036" y="2413"/>
                  <a:pt x="2033" y="2414"/>
                </a:cubicBezTo>
                <a:cubicBezTo>
                  <a:pt x="1911" y="2202"/>
                  <a:pt x="1911" y="2202"/>
                  <a:pt x="1911" y="2202"/>
                </a:cubicBezTo>
                <a:cubicBezTo>
                  <a:pt x="1917" y="2196"/>
                  <a:pt x="1922" y="2187"/>
                  <a:pt x="1922" y="2177"/>
                </a:cubicBezTo>
                <a:cubicBezTo>
                  <a:pt x="1922" y="2167"/>
                  <a:pt x="1917" y="2158"/>
                  <a:pt x="1911" y="2152"/>
                </a:cubicBezTo>
                <a:cubicBezTo>
                  <a:pt x="2033" y="1940"/>
                  <a:pt x="2033" y="1940"/>
                  <a:pt x="2033" y="1940"/>
                </a:cubicBezTo>
                <a:cubicBezTo>
                  <a:pt x="2037" y="1941"/>
                  <a:pt x="2040" y="1942"/>
                  <a:pt x="2044" y="1942"/>
                </a:cubicBezTo>
                <a:cubicBezTo>
                  <a:pt x="2060" y="1942"/>
                  <a:pt x="2073" y="1930"/>
                  <a:pt x="2077" y="1915"/>
                </a:cubicBezTo>
                <a:cubicBezTo>
                  <a:pt x="2320" y="1915"/>
                  <a:pt x="2320" y="1915"/>
                  <a:pt x="2320" y="1915"/>
                </a:cubicBezTo>
                <a:cubicBezTo>
                  <a:pt x="2323" y="1930"/>
                  <a:pt x="2336" y="1942"/>
                  <a:pt x="2352" y="1942"/>
                </a:cubicBezTo>
                <a:cubicBezTo>
                  <a:pt x="2371" y="1942"/>
                  <a:pt x="2386" y="1927"/>
                  <a:pt x="2386" y="1909"/>
                </a:cubicBezTo>
                <a:cubicBezTo>
                  <a:pt x="2386" y="1890"/>
                  <a:pt x="2371" y="1875"/>
                  <a:pt x="2352" y="1875"/>
                </a:cubicBezTo>
                <a:cubicBezTo>
                  <a:pt x="2336" y="1875"/>
                  <a:pt x="2322" y="1887"/>
                  <a:pt x="2320" y="1903"/>
                </a:cubicBezTo>
                <a:cubicBezTo>
                  <a:pt x="2077" y="1903"/>
                  <a:pt x="2077" y="1903"/>
                  <a:pt x="2077" y="1903"/>
                </a:cubicBezTo>
                <a:cubicBezTo>
                  <a:pt x="2074" y="1887"/>
                  <a:pt x="2060" y="1875"/>
                  <a:pt x="2044" y="1875"/>
                </a:cubicBezTo>
                <a:cubicBezTo>
                  <a:pt x="2040" y="1875"/>
                  <a:pt x="2036" y="1876"/>
                  <a:pt x="2032" y="1877"/>
                </a:cubicBezTo>
                <a:cubicBezTo>
                  <a:pt x="1910" y="1667"/>
                  <a:pt x="1910" y="1667"/>
                  <a:pt x="1910" y="1667"/>
                </a:cubicBezTo>
                <a:cubicBezTo>
                  <a:pt x="1917" y="1661"/>
                  <a:pt x="1922" y="1652"/>
                  <a:pt x="1922" y="1642"/>
                </a:cubicBezTo>
                <a:cubicBezTo>
                  <a:pt x="1922" y="1632"/>
                  <a:pt x="1917" y="1623"/>
                  <a:pt x="1910" y="1616"/>
                </a:cubicBezTo>
                <a:cubicBezTo>
                  <a:pt x="2032" y="1405"/>
                  <a:pt x="2032" y="1405"/>
                  <a:pt x="2032" y="1405"/>
                </a:cubicBezTo>
                <a:cubicBezTo>
                  <a:pt x="2036" y="1406"/>
                  <a:pt x="2040" y="1407"/>
                  <a:pt x="2044" y="1407"/>
                </a:cubicBezTo>
                <a:cubicBezTo>
                  <a:pt x="2060" y="1407"/>
                  <a:pt x="2074" y="1395"/>
                  <a:pt x="2077" y="1379"/>
                </a:cubicBezTo>
                <a:cubicBezTo>
                  <a:pt x="2320" y="1379"/>
                  <a:pt x="2320" y="1379"/>
                  <a:pt x="2320" y="1379"/>
                </a:cubicBezTo>
                <a:cubicBezTo>
                  <a:pt x="2322" y="1395"/>
                  <a:pt x="2336" y="1407"/>
                  <a:pt x="2352" y="1407"/>
                </a:cubicBezTo>
                <a:cubicBezTo>
                  <a:pt x="2357" y="1407"/>
                  <a:pt x="2361" y="1406"/>
                  <a:pt x="2364" y="1405"/>
                </a:cubicBezTo>
                <a:cubicBezTo>
                  <a:pt x="2487" y="1616"/>
                  <a:pt x="2487" y="1616"/>
                  <a:pt x="2487" y="1616"/>
                </a:cubicBezTo>
                <a:cubicBezTo>
                  <a:pt x="2479" y="1623"/>
                  <a:pt x="2474" y="1632"/>
                  <a:pt x="2474" y="1642"/>
                </a:cubicBezTo>
                <a:cubicBezTo>
                  <a:pt x="2474" y="1661"/>
                  <a:pt x="2489" y="1675"/>
                  <a:pt x="2508" y="1675"/>
                </a:cubicBezTo>
                <a:cubicBezTo>
                  <a:pt x="2526" y="1675"/>
                  <a:pt x="2541" y="1661"/>
                  <a:pt x="2541" y="1642"/>
                </a:cubicBezTo>
                <a:cubicBezTo>
                  <a:pt x="2541" y="1624"/>
                  <a:pt x="2526" y="1609"/>
                  <a:pt x="2508" y="1609"/>
                </a:cubicBezTo>
                <a:close/>
                <a:moveTo>
                  <a:pt x="1104" y="870"/>
                </a:moveTo>
                <a:cubicBezTo>
                  <a:pt x="1108" y="871"/>
                  <a:pt x="1112" y="872"/>
                  <a:pt x="1116" y="872"/>
                </a:cubicBezTo>
                <a:cubicBezTo>
                  <a:pt x="1133" y="872"/>
                  <a:pt x="1147" y="860"/>
                  <a:pt x="1149" y="844"/>
                </a:cubicBezTo>
                <a:cubicBezTo>
                  <a:pt x="1392" y="844"/>
                  <a:pt x="1392" y="844"/>
                  <a:pt x="1392" y="844"/>
                </a:cubicBezTo>
                <a:cubicBezTo>
                  <a:pt x="1395" y="860"/>
                  <a:pt x="1408" y="872"/>
                  <a:pt x="1425" y="872"/>
                </a:cubicBezTo>
                <a:cubicBezTo>
                  <a:pt x="1429" y="872"/>
                  <a:pt x="1433" y="871"/>
                  <a:pt x="1437" y="870"/>
                </a:cubicBezTo>
                <a:cubicBezTo>
                  <a:pt x="1558" y="1080"/>
                  <a:pt x="1558" y="1080"/>
                  <a:pt x="1558" y="1080"/>
                </a:cubicBezTo>
                <a:cubicBezTo>
                  <a:pt x="1551" y="1086"/>
                  <a:pt x="1547" y="1095"/>
                  <a:pt x="1547" y="1105"/>
                </a:cubicBezTo>
                <a:cubicBezTo>
                  <a:pt x="1547" y="1115"/>
                  <a:pt x="1551" y="1124"/>
                  <a:pt x="1558" y="1130"/>
                </a:cubicBezTo>
                <a:cubicBezTo>
                  <a:pt x="1435" y="1342"/>
                  <a:pt x="1435" y="1342"/>
                  <a:pt x="1435" y="1342"/>
                </a:cubicBezTo>
                <a:cubicBezTo>
                  <a:pt x="1432" y="1341"/>
                  <a:pt x="1429" y="1340"/>
                  <a:pt x="1425" y="1340"/>
                </a:cubicBezTo>
                <a:cubicBezTo>
                  <a:pt x="1409" y="1340"/>
                  <a:pt x="1395" y="1352"/>
                  <a:pt x="1392" y="1367"/>
                </a:cubicBezTo>
                <a:cubicBezTo>
                  <a:pt x="1149" y="1367"/>
                  <a:pt x="1149" y="1367"/>
                  <a:pt x="1149" y="1367"/>
                </a:cubicBezTo>
                <a:cubicBezTo>
                  <a:pt x="1146" y="1352"/>
                  <a:pt x="1132" y="1340"/>
                  <a:pt x="1116" y="1340"/>
                </a:cubicBezTo>
                <a:cubicBezTo>
                  <a:pt x="1112" y="1340"/>
                  <a:pt x="1108" y="1341"/>
                  <a:pt x="1104" y="1343"/>
                </a:cubicBezTo>
                <a:cubicBezTo>
                  <a:pt x="983" y="1133"/>
                  <a:pt x="983" y="1133"/>
                  <a:pt x="983" y="1133"/>
                </a:cubicBezTo>
                <a:cubicBezTo>
                  <a:pt x="990" y="1126"/>
                  <a:pt x="995" y="1117"/>
                  <a:pt x="995" y="1107"/>
                </a:cubicBezTo>
                <a:cubicBezTo>
                  <a:pt x="995" y="1097"/>
                  <a:pt x="990" y="1088"/>
                  <a:pt x="982" y="1082"/>
                </a:cubicBezTo>
                <a:lnTo>
                  <a:pt x="1104" y="870"/>
                </a:lnTo>
                <a:close/>
                <a:moveTo>
                  <a:pt x="519" y="1401"/>
                </a:moveTo>
                <a:cubicBezTo>
                  <a:pt x="526" y="1395"/>
                  <a:pt x="531" y="1386"/>
                  <a:pt x="531" y="1376"/>
                </a:cubicBezTo>
                <a:cubicBezTo>
                  <a:pt x="531" y="1366"/>
                  <a:pt x="526" y="1356"/>
                  <a:pt x="518" y="1350"/>
                </a:cubicBezTo>
                <a:cubicBezTo>
                  <a:pt x="641" y="1138"/>
                  <a:pt x="641" y="1138"/>
                  <a:pt x="641" y="1138"/>
                </a:cubicBezTo>
                <a:cubicBezTo>
                  <a:pt x="644" y="1140"/>
                  <a:pt x="648" y="1141"/>
                  <a:pt x="653" y="1141"/>
                </a:cubicBezTo>
                <a:cubicBezTo>
                  <a:pt x="669" y="1141"/>
                  <a:pt x="683" y="1129"/>
                  <a:pt x="686" y="1113"/>
                </a:cubicBezTo>
                <a:cubicBezTo>
                  <a:pt x="928" y="1113"/>
                  <a:pt x="928" y="1113"/>
                  <a:pt x="928" y="1113"/>
                </a:cubicBezTo>
                <a:cubicBezTo>
                  <a:pt x="931" y="1129"/>
                  <a:pt x="945" y="1141"/>
                  <a:pt x="961" y="1141"/>
                </a:cubicBezTo>
                <a:cubicBezTo>
                  <a:pt x="965" y="1141"/>
                  <a:pt x="969" y="1140"/>
                  <a:pt x="973" y="1139"/>
                </a:cubicBezTo>
                <a:cubicBezTo>
                  <a:pt x="1094" y="1349"/>
                  <a:pt x="1094" y="1349"/>
                  <a:pt x="1094" y="1349"/>
                </a:cubicBezTo>
                <a:cubicBezTo>
                  <a:pt x="1087" y="1355"/>
                  <a:pt x="1083" y="1364"/>
                  <a:pt x="1083" y="1374"/>
                </a:cubicBezTo>
                <a:cubicBezTo>
                  <a:pt x="1083" y="1383"/>
                  <a:pt x="1087" y="1392"/>
                  <a:pt x="1094" y="1398"/>
                </a:cubicBezTo>
                <a:cubicBezTo>
                  <a:pt x="972" y="1611"/>
                  <a:pt x="972" y="1611"/>
                  <a:pt x="972" y="1611"/>
                </a:cubicBezTo>
                <a:cubicBezTo>
                  <a:pt x="968" y="1610"/>
                  <a:pt x="965" y="1609"/>
                  <a:pt x="961" y="1609"/>
                </a:cubicBezTo>
                <a:cubicBezTo>
                  <a:pt x="944" y="1609"/>
                  <a:pt x="931" y="1621"/>
                  <a:pt x="928" y="1637"/>
                </a:cubicBezTo>
                <a:cubicBezTo>
                  <a:pt x="686" y="1637"/>
                  <a:pt x="686" y="1637"/>
                  <a:pt x="686" y="1637"/>
                </a:cubicBezTo>
                <a:cubicBezTo>
                  <a:pt x="683" y="1621"/>
                  <a:pt x="669" y="1609"/>
                  <a:pt x="653" y="1609"/>
                </a:cubicBezTo>
                <a:cubicBezTo>
                  <a:pt x="648" y="1609"/>
                  <a:pt x="644" y="1610"/>
                  <a:pt x="641" y="1611"/>
                </a:cubicBezTo>
                <a:lnTo>
                  <a:pt x="519" y="1401"/>
                </a:lnTo>
                <a:close/>
                <a:moveTo>
                  <a:pt x="983" y="1667"/>
                </a:moveTo>
                <a:cubicBezTo>
                  <a:pt x="990" y="1661"/>
                  <a:pt x="994" y="1652"/>
                  <a:pt x="994" y="1642"/>
                </a:cubicBezTo>
                <a:cubicBezTo>
                  <a:pt x="994" y="1632"/>
                  <a:pt x="989" y="1623"/>
                  <a:pt x="982" y="1616"/>
                </a:cubicBezTo>
                <a:cubicBezTo>
                  <a:pt x="1104" y="1405"/>
                  <a:pt x="1104" y="1405"/>
                  <a:pt x="1104" y="1405"/>
                </a:cubicBezTo>
                <a:cubicBezTo>
                  <a:pt x="1108" y="1406"/>
                  <a:pt x="1112" y="1407"/>
                  <a:pt x="1116" y="1407"/>
                </a:cubicBezTo>
                <a:cubicBezTo>
                  <a:pt x="1133" y="1407"/>
                  <a:pt x="1147" y="1395"/>
                  <a:pt x="1149" y="1379"/>
                </a:cubicBezTo>
                <a:cubicBezTo>
                  <a:pt x="1392" y="1379"/>
                  <a:pt x="1392" y="1379"/>
                  <a:pt x="1392" y="1379"/>
                </a:cubicBezTo>
                <a:cubicBezTo>
                  <a:pt x="1394" y="1395"/>
                  <a:pt x="1408" y="1407"/>
                  <a:pt x="1425" y="1407"/>
                </a:cubicBezTo>
                <a:cubicBezTo>
                  <a:pt x="1429" y="1407"/>
                  <a:pt x="1433" y="1406"/>
                  <a:pt x="1437" y="1405"/>
                </a:cubicBezTo>
                <a:cubicBezTo>
                  <a:pt x="1559" y="1616"/>
                  <a:pt x="1559" y="1616"/>
                  <a:pt x="1559" y="1616"/>
                </a:cubicBezTo>
                <a:cubicBezTo>
                  <a:pt x="1552" y="1623"/>
                  <a:pt x="1547" y="1632"/>
                  <a:pt x="1547" y="1642"/>
                </a:cubicBezTo>
                <a:cubicBezTo>
                  <a:pt x="1547" y="1652"/>
                  <a:pt x="1551" y="1661"/>
                  <a:pt x="1558" y="1667"/>
                </a:cubicBezTo>
                <a:cubicBezTo>
                  <a:pt x="1436" y="1877"/>
                  <a:pt x="1436" y="1877"/>
                  <a:pt x="1436" y="1877"/>
                </a:cubicBezTo>
                <a:cubicBezTo>
                  <a:pt x="1433" y="1876"/>
                  <a:pt x="1429" y="1875"/>
                  <a:pt x="1425" y="1875"/>
                </a:cubicBezTo>
                <a:cubicBezTo>
                  <a:pt x="1408" y="1875"/>
                  <a:pt x="1394" y="1887"/>
                  <a:pt x="1392" y="1903"/>
                </a:cubicBezTo>
                <a:cubicBezTo>
                  <a:pt x="1149" y="1903"/>
                  <a:pt x="1149" y="1903"/>
                  <a:pt x="1149" y="1903"/>
                </a:cubicBezTo>
                <a:cubicBezTo>
                  <a:pt x="1147" y="1887"/>
                  <a:pt x="1133" y="1875"/>
                  <a:pt x="1116" y="1875"/>
                </a:cubicBezTo>
                <a:cubicBezTo>
                  <a:pt x="1112" y="1875"/>
                  <a:pt x="1108" y="1876"/>
                  <a:pt x="1104" y="1877"/>
                </a:cubicBezTo>
                <a:lnTo>
                  <a:pt x="983" y="1667"/>
                </a:lnTo>
                <a:close/>
                <a:moveTo>
                  <a:pt x="2022" y="1884"/>
                </a:moveTo>
                <a:cubicBezTo>
                  <a:pt x="2015" y="1890"/>
                  <a:pt x="2011" y="1899"/>
                  <a:pt x="2011" y="1909"/>
                </a:cubicBezTo>
                <a:cubicBezTo>
                  <a:pt x="2011" y="1919"/>
                  <a:pt x="2015" y="1928"/>
                  <a:pt x="2023" y="1934"/>
                </a:cubicBezTo>
                <a:cubicBezTo>
                  <a:pt x="1901" y="2146"/>
                  <a:pt x="1901" y="2146"/>
                  <a:pt x="1901" y="2146"/>
                </a:cubicBezTo>
                <a:cubicBezTo>
                  <a:pt x="1897" y="2144"/>
                  <a:pt x="1893" y="2144"/>
                  <a:pt x="1888" y="2144"/>
                </a:cubicBezTo>
                <a:cubicBezTo>
                  <a:pt x="1872" y="2144"/>
                  <a:pt x="1859" y="2155"/>
                  <a:pt x="1856" y="2170"/>
                </a:cubicBezTo>
                <a:cubicBezTo>
                  <a:pt x="1613" y="2170"/>
                  <a:pt x="1613" y="2170"/>
                  <a:pt x="1613" y="2170"/>
                </a:cubicBezTo>
                <a:cubicBezTo>
                  <a:pt x="1609" y="2155"/>
                  <a:pt x="1596" y="2144"/>
                  <a:pt x="1580" y="2144"/>
                </a:cubicBezTo>
                <a:cubicBezTo>
                  <a:pt x="1576" y="2144"/>
                  <a:pt x="1572" y="2144"/>
                  <a:pt x="1568" y="2146"/>
                </a:cubicBezTo>
                <a:cubicBezTo>
                  <a:pt x="1446" y="1934"/>
                  <a:pt x="1446" y="1934"/>
                  <a:pt x="1446" y="1934"/>
                </a:cubicBezTo>
                <a:cubicBezTo>
                  <a:pt x="1453" y="1928"/>
                  <a:pt x="1458" y="1919"/>
                  <a:pt x="1458" y="1909"/>
                </a:cubicBezTo>
                <a:cubicBezTo>
                  <a:pt x="1458" y="1899"/>
                  <a:pt x="1454" y="1890"/>
                  <a:pt x="1447" y="1883"/>
                </a:cubicBezTo>
                <a:cubicBezTo>
                  <a:pt x="1568" y="1673"/>
                  <a:pt x="1568" y="1673"/>
                  <a:pt x="1568" y="1673"/>
                </a:cubicBezTo>
                <a:cubicBezTo>
                  <a:pt x="1572" y="1675"/>
                  <a:pt x="1576" y="1675"/>
                  <a:pt x="1580" y="1675"/>
                </a:cubicBezTo>
                <a:cubicBezTo>
                  <a:pt x="1597" y="1675"/>
                  <a:pt x="1611" y="1663"/>
                  <a:pt x="1613" y="1647"/>
                </a:cubicBezTo>
                <a:cubicBezTo>
                  <a:pt x="1856" y="1647"/>
                  <a:pt x="1856" y="1647"/>
                  <a:pt x="1856" y="1647"/>
                </a:cubicBezTo>
                <a:cubicBezTo>
                  <a:pt x="1858" y="1663"/>
                  <a:pt x="1872" y="1675"/>
                  <a:pt x="1889" y="1675"/>
                </a:cubicBezTo>
                <a:cubicBezTo>
                  <a:pt x="1893" y="1675"/>
                  <a:pt x="1897" y="1675"/>
                  <a:pt x="1900" y="1673"/>
                </a:cubicBezTo>
                <a:lnTo>
                  <a:pt x="2022" y="1884"/>
                </a:lnTo>
                <a:close/>
                <a:moveTo>
                  <a:pt x="1899" y="1611"/>
                </a:moveTo>
                <a:cubicBezTo>
                  <a:pt x="1896" y="1610"/>
                  <a:pt x="1892" y="1609"/>
                  <a:pt x="1889" y="1609"/>
                </a:cubicBezTo>
                <a:cubicBezTo>
                  <a:pt x="1872" y="1609"/>
                  <a:pt x="1859" y="1620"/>
                  <a:pt x="1856" y="1635"/>
                </a:cubicBezTo>
                <a:cubicBezTo>
                  <a:pt x="1613" y="1635"/>
                  <a:pt x="1613" y="1635"/>
                  <a:pt x="1613" y="1635"/>
                </a:cubicBezTo>
                <a:cubicBezTo>
                  <a:pt x="1610" y="1620"/>
                  <a:pt x="1596" y="1609"/>
                  <a:pt x="1580" y="1609"/>
                </a:cubicBezTo>
                <a:cubicBezTo>
                  <a:pt x="1576" y="1609"/>
                  <a:pt x="1573" y="1610"/>
                  <a:pt x="1570" y="1611"/>
                </a:cubicBezTo>
                <a:cubicBezTo>
                  <a:pt x="1447" y="1398"/>
                  <a:pt x="1447" y="1398"/>
                  <a:pt x="1447" y="1398"/>
                </a:cubicBezTo>
                <a:cubicBezTo>
                  <a:pt x="1454" y="1392"/>
                  <a:pt x="1458" y="1383"/>
                  <a:pt x="1458" y="1374"/>
                </a:cubicBezTo>
                <a:cubicBezTo>
                  <a:pt x="1458" y="1363"/>
                  <a:pt x="1453" y="1354"/>
                  <a:pt x="1446" y="1348"/>
                </a:cubicBezTo>
                <a:cubicBezTo>
                  <a:pt x="1568" y="1136"/>
                  <a:pt x="1568" y="1136"/>
                  <a:pt x="1568" y="1136"/>
                </a:cubicBezTo>
                <a:cubicBezTo>
                  <a:pt x="1572" y="1138"/>
                  <a:pt x="1576" y="1139"/>
                  <a:pt x="1580" y="1139"/>
                </a:cubicBezTo>
                <a:cubicBezTo>
                  <a:pt x="1597" y="1139"/>
                  <a:pt x="1611" y="1126"/>
                  <a:pt x="1613" y="1110"/>
                </a:cubicBezTo>
                <a:cubicBezTo>
                  <a:pt x="1856" y="1110"/>
                  <a:pt x="1856" y="1110"/>
                  <a:pt x="1856" y="1110"/>
                </a:cubicBezTo>
                <a:cubicBezTo>
                  <a:pt x="1858" y="1126"/>
                  <a:pt x="1872" y="1139"/>
                  <a:pt x="1889" y="1139"/>
                </a:cubicBezTo>
                <a:cubicBezTo>
                  <a:pt x="1893" y="1139"/>
                  <a:pt x="1897" y="1138"/>
                  <a:pt x="1901" y="1136"/>
                </a:cubicBezTo>
                <a:cubicBezTo>
                  <a:pt x="2023" y="1348"/>
                  <a:pt x="2023" y="1348"/>
                  <a:pt x="2023" y="1348"/>
                </a:cubicBezTo>
                <a:cubicBezTo>
                  <a:pt x="2015" y="1354"/>
                  <a:pt x="2011" y="1363"/>
                  <a:pt x="2011" y="1374"/>
                </a:cubicBezTo>
                <a:cubicBezTo>
                  <a:pt x="2011" y="1383"/>
                  <a:pt x="2015" y="1392"/>
                  <a:pt x="2022" y="1398"/>
                </a:cubicBezTo>
                <a:lnTo>
                  <a:pt x="1899" y="1611"/>
                </a:lnTo>
                <a:close/>
              </a:path>
            </a:pathLst>
          </a:custGeom>
          <a:solidFill>
            <a:schemeClr val="bg1">
              <a:lumMod val="95000"/>
              <a:alpha val="54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ECA170-4317-4B8D-AD3E-F46AFD98176A}"/>
              </a:ext>
            </a:extLst>
          </p:cNvPr>
          <p:cNvSpPr/>
          <p:nvPr userDrawn="1"/>
        </p:nvSpPr>
        <p:spPr>
          <a:xfrm>
            <a:off x="11836898" y="0"/>
            <a:ext cx="355102" cy="6858000"/>
          </a:xfrm>
          <a:prstGeom prst="rect">
            <a:avLst/>
          </a:prstGeom>
          <a:gradFill>
            <a:gsLst>
              <a:gs pos="0">
                <a:schemeClr val="accent3">
                  <a:alpha val="88000"/>
                </a:schemeClr>
              </a:gs>
              <a:gs pos="100000">
                <a:schemeClr val="accent1">
                  <a:alpha val="88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udea" panose="02000000000000000000" pitchFamily="50" charset="0"/>
              <a:ea typeface="PT Sans" panose="020B0503020203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8EA9F8-B524-4896-AB1F-179DBA6B81B8}"/>
              </a:ext>
            </a:extLst>
          </p:cNvPr>
          <p:cNvSpPr/>
          <p:nvPr userDrawn="1"/>
        </p:nvSpPr>
        <p:spPr>
          <a:xfrm>
            <a:off x="0" y="-12706"/>
            <a:ext cx="4170438" cy="171427"/>
          </a:xfrm>
          <a:prstGeom prst="rect">
            <a:avLst/>
          </a:prstGeom>
          <a:gradFill>
            <a:gsLst>
              <a:gs pos="0">
                <a:schemeClr val="accent3">
                  <a:alpha val="88000"/>
                </a:schemeClr>
              </a:gs>
              <a:gs pos="100000">
                <a:schemeClr val="accent1">
                  <a:alpha val="88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Gudea" panose="02000000000000000000" pitchFamily="50" charset="0"/>
              <a:ea typeface="PT Sans" panose="020B0503020203020204" pitchFamily="3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E6BA81-1CF6-438A-A1FB-56AF5B334F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0061" y="426310"/>
            <a:ext cx="678336" cy="43915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C2EE2A5-3023-4A42-9E9E-445B34560998}"/>
              </a:ext>
            </a:extLst>
          </p:cNvPr>
          <p:cNvSpPr/>
          <p:nvPr userDrawn="1"/>
        </p:nvSpPr>
        <p:spPr>
          <a:xfrm>
            <a:off x="1464021" y="1120818"/>
            <a:ext cx="876299" cy="2743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B4FB0B2-11BA-4BE9-BC15-D7FDF6C740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4840" y="317441"/>
            <a:ext cx="6778171" cy="65736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>
              <a:buFontTx/>
              <a:buNone/>
              <a:defRPr lang="en-US" sz="4000" kern="1200" baseline="0" dirty="0" smtClean="0">
                <a:solidFill>
                  <a:schemeClr val="accent3"/>
                </a:solidFill>
                <a:latin typeface="+mj-lt"/>
                <a:ea typeface="+mn-ea"/>
                <a:cs typeface="Raleway Regular"/>
              </a:defRPr>
            </a:lvl1pPr>
            <a:lvl2pPr>
              <a:defRPr sz="4000">
                <a:solidFill>
                  <a:srgbClr val="FFFFFF"/>
                </a:solidFill>
                <a:latin typeface="Raleway Regular"/>
                <a:cs typeface="Raleway Regular"/>
              </a:defRPr>
            </a:lvl2pPr>
            <a:lvl3pPr>
              <a:defRPr sz="4000">
                <a:solidFill>
                  <a:srgbClr val="FFFFFF"/>
                </a:solidFill>
              </a:defRPr>
            </a:lvl3pPr>
            <a:lvl4pPr>
              <a:defRPr sz="4000">
                <a:solidFill>
                  <a:srgbClr val="FFFFFF"/>
                </a:solidFill>
              </a:defRPr>
            </a:lvl4pPr>
            <a:lvl5pPr>
              <a:defRPr sz="4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Title Here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BF83C4C-4BE2-458E-8D28-35D78F44C949}"/>
              </a:ext>
            </a:extLst>
          </p:cNvPr>
          <p:cNvGrpSpPr/>
          <p:nvPr userDrawn="1"/>
        </p:nvGrpSpPr>
        <p:grpSpPr>
          <a:xfrm>
            <a:off x="9646392" y="-690107"/>
            <a:ext cx="1852784" cy="1841115"/>
            <a:chOff x="4682127" y="976030"/>
            <a:chExt cx="5519452" cy="5484686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5B0E234-37E5-4E89-85D6-AB0072698433}"/>
                </a:ext>
              </a:extLst>
            </p:cNvPr>
            <p:cNvSpPr/>
            <p:nvPr/>
          </p:nvSpPr>
          <p:spPr>
            <a:xfrm rot="4598406">
              <a:off x="8917120" y="3440615"/>
              <a:ext cx="457505" cy="578032"/>
            </a:xfrm>
            <a:custGeom>
              <a:avLst/>
              <a:gdLst>
                <a:gd name="connsiteX0" fmla="*/ 140970 w 181028"/>
                <a:gd name="connsiteY0" fmla="*/ 115372 h 228719"/>
                <a:gd name="connsiteX1" fmla="*/ 169545 w 181028"/>
                <a:gd name="connsiteY1" fmla="*/ 35362 h 228719"/>
                <a:gd name="connsiteX2" fmla="*/ 176213 w 181028"/>
                <a:gd name="connsiteY2" fmla="*/ 26789 h 228719"/>
                <a:gd name="connsiteX3" fmla="*/ 177165 w 181028"/>
                <a:gd name="connsiteY3" fmla="*/ 24884 h 228719"/>
                <a:gd name="connsiteX4" fmla="*/ 177165 w 181028"/>
                <a:gd name="connsiteY4" fmla="*/ 24884 h 228719"/>
                <a:gd name="connsiteX5" fmla="*/ 177165 w 181028"/>
                <a:gd name="connsiteY5" fmla="*/ 24884 h 228719"/>
                <a:gd name="connsiteX6" fmla="*/ 177165 w 181028"/>
                <a:gd name="connsiteY6" fmla="*/ 24884 h 228719"/>
                <a:gd name="connsiteX7" fmla="*/ 139065 w 181028"/>
                <a:gd name="connsiteY7" fmla="*/ 2977 h 228719"/>
                <a:gd name="connsiteX8" fmla="*/ 95250 w 181028"/>
                <a:gd name="connsiteY8" fmla="*/ 5834 h 228719"/>
                <a:gd name="connsiteX9" fmla="*/ 95250 w 181028"/>
                <a:gd name="connsiteY9" fmla="*/ 5834 h 228719"/>
                <a:gd name="connsiteX10" fmla="*/ 95250 w 181028"/>
                <a:gd name="connsiteY10" fmla="*/ 5834 h 228719"/>
                <a:gd name="connsiteX11" fmla="*/ 95250 w 181028"/>
                <a:gd name="connsiteY11" fmla="*/ 5834 h 228719"/>
                <a:gd name="connsiteX12" fmla="*/ 95250 w 181028"/>
                <a:gd name="connsiteY12" fmla="*/ 7739 h 228719"/>
                <a:gd name="connsiteX13" fmla="*/ 97155 w 181028"/>
                <a:gd name="connsiteY13" fmla="*/ 18217 h 228719"/>
                <a:gd name="connsiteX14" fmla="*/ 87630 w 181028"/>
                <a:gd name="connsiteY14" fmla="*/ 102989 h 228719"/>
                <a:gd name="connsiteX15" fmla="*/ 0 w 181028"/>
                <a:gd name="connsiteY15" fmla="*/ 186809 h 228719"/>
                <a:gd name="connsiteX16" fmla="*/ 90488 w 181028"/>
                <a:gd name="connsiteY16" fmla="*/ 207764 h 228719"/>
                <a:gd name="connsiteX17" fmla="*/ 180975 w 181028"/>
                <a:gd name="connsiteY17" fmla="*/ 228719 h 228719"/>
                <a:gd name="connsiteX18" fmla="*/ 140970 w 181028"/>
                <a:gd name="connsiteY18" fmla="*/ 115372 h 228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1028" h="228719">
                  <a:moveTo>
                    <a:pt x="140970" y="115372"/>
                  </a:moveTo>
                  <a:cubicBezTo>
                    <a:pt x="146685" y="74414"/>
                    <a:pt x="160972" y="48697"/>
                    <a:pt x="169545" y="35362"/>
                  </a:cubicBezTo>
                  <a:cubicBezTo>
                    <a:pt x="171450" y="32504"/>
                    <a:pt x="174308" y="29647"/>
                    <a:pt x="176213" y="26789"/>
                  </a:cubicBezTo>
                  <a:cubicBezTo>
                    <a:pt x="177165" y="25837"/>
                    <a:pt x="177165" y="25837"/>
                    <a:pt x="177165" y="24884"/>
                  </a:cubicBezTo>
                  <a:cubicBezTo>
                    <a:pt x="177165" y="24884"/>
                    <a:pt x="177165" y="24884"/>
                    <a:pt x="177165" y="24884"/>
                  </a:cubicBezTo>
                  <a:cubicBezTo>
                    <a:pt x="177165" y="24884"/>
                    <a:pt x="177165" y="24884"/>
                    <a:pt x="177165" y="24884"/>
                  </a:cubicBezTo>
                  <a:lnTo>
                    <a:pt x="177165" y="24884"/>
                  </a:lnTo>
                  <a:cubicBezTo>
                    <a:pt x="178117" y="18217"/>
                    <a:pt x="161925" y="7739"/>
                    <a:pt x="139065" y="2977"/>
                  </a:cubicBezTo>
                  <a:cubicBezTo>
                    <a:pt x="116205" y="-1786"/>
                    <a:pt x="97155" y="-833"/>
                    <a:pt x="95250" y="5834"/>
                  </a:cubicBezTo>
                  <a:lnTo>
                    <a:pt x="95250" y="5834"/>
                  </a:lnTo>
                  <a:cubicBezTo>
                    <a:pt x="95250" y="5834"/>
                    <a:pt x="95250" y="5834"/>
                    <a:pt x="95250" y="5834"/>
                  </a:cubicBezTo>
                  <a:cubicBezTo>
                    <a:pt x="95250" y="5834"/>
                    <a:pt x="95250" y="5834"/>
                    <a:pt x="95250" y="5834"/>
                  </a:cubicBezTo>
                  <a:cubicBezTo>
                    <a:pt x="95250" y="6787"/>
                    <a:pt x="95250" y="6787"/>
                    <a:pt x="95250" y="7739"/>
                  </a:cubicBezTo>
                  <a:cubicBezTo>
                    <a:pt x="96203" y="11549"/>
                    <a:pt x="97155" y="14407"/>
                    <a:pt x="97155" y="18217"/>
                  </a:cubicBezTo>
                  <a:cubicBezTo>
                    <a:pt x="99060" y="34409"/>
                    <a:pt x="100965" y="63937"/>
                    <a:pt x="87630" y="102989"/>
                  </a:cubicBezTo>
                  <a:cubicBezTo>
                    <a:pt x="71438" y="153472"/>
                    <a:pt x="0" y="186809"/>
                    <a:pt x="0" y="186809"/>
                  </a:cubicBezTo>
                  <a:lnTo>
                    <a:pt x="90488" y="207764"/>
                  </a:lnTo>
                  <a:lnTo>
                    <a:pt x="180975" y="228719"/>
                  </a:lnTo>
                  <a:cubicBezTo>
                    <a:pt x="182880" y="228719"/>
                    <a:pt x="133350" y="167759"/>
                    <a:pt x="140970" y="11537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25000">
                  <a:schemeClr val="tx1">
                    <a:lumMod val="65000"/>
                    <a:lumOff val="35000"/>
                  </a:schemeClr>
                </a:gs>
                <a:gs pos="66000">
                  <a:schemeClr val="tx1">
                    <a:lumMod val="50000"/>
                    <a:lumOff val="50000"/>
                  </a:schemeClr>
                </a:gs>
              </a:gsLst>
              <a:lin ang="60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8B27D59-DBB8-4019-AA35-56DCC2513A97}"/>
                </a:ext>
              </a:extLst>
            </p:cNvPr>
            <p:cNvSpPr/>
            <p:nvPr/>
          </p:nvSpPr>
          <p:spPr>
            <a:xfrm rot="4598406">
              <a:off x="9319393" y="3749581"/>
              <a:ext cx="207385" cy="71138"/>
            </a:xfrm>
            <a:custGeom>
              <a:avLst/>
              <a:gdLst>
                <a:gd name="connsiteX0" fmla="*/ 0 w 82059"/>
                <a:gd name="connsiteY0" fmla="*/ 9099 h 28148"/>
                <a:gd name="connsiteX1" fmla="*/ 42863 w 82059"/>
                <a:gd name="connsiteY1" fmla="*/ 7194 h 28148"/>
                <a:gd name="connsiteX2" fmla="*/ 80010 w 82059"/>
                <a:gd name="connsiteY2" fmla="*/ 27196 h 28148"/>
                <a:gd name="connsiteX3" fmla="*/ 80010 w 82059"/>
                <a:gd name="connsiteY3" fmla="*/ 28149 h 28148"/>
                <a:gd name="connsiteX4" fmla="*/ 81915 w 82059"/>
                <a:gd name="connsiteY4" fmla="*/ 25291 h 28148"/>
                <a:gd name="connsiteX5" fmla="*/ 43815 w 82059"/>
                <a:gd name="connsiteY5" fmla="*/ 3384 h 28148"/>
                <a:gd name="connsiteX6" fmla="*/ 0 w 82059"/>
                <a:gd name="connsiteY6" fmla="*/ 6241 h 28148"/>
                <a:gd name="connsiteX7" fmla="*/ 952 w 82059"/>
                <a:gd name="connsiteY7" fmla="*/ 10051 h 28148"/>
                <a:gd name="connsiteX8" fmla="*/ 0 w 82059"/>
                <a:gd name="connsiteY8" fmla="*/ 9099 h 28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059" h="28148">
                  <a:moveTo>
                    <a:pt x="0" y="9099"/>
                  </a:moveTo>
                  <a:cubicBezTo>
                    <a:pt x="952" y="3384"/>
                    <a:pt x="20002" y="2431"/>
                    <a:pt x="42863" y="7194"/>
                  </a:cubicBezTo>
                  <a:cubicBezTo>
                    <a:pt x="64770" y="11956"/>
                    <a:pt x="81915" y="21481"/>
                    <a:pt x="80010" y="27196"/>
                  </a:cubicBezTo>
                  <a:cubicBezTo>
                    <a:pt x="80010" y="27196"/>
                    <a:pt x="80010" y="28149"/>
                    <a:pt x="80010" y="28149"/>
                  </a:cubicBezTo>
                  <a:cubicBezTo>
                    <a:pt x="80963" y="27196"/>
                    <a:pt x="81915" y="26244"/>
                    <a:pt x="81915" y="25291"/>
                  </a:cubicBezTo>
                  <a:cubicBezTo>
                    <a:pt x="83820" y="18624"/>
                    <a:pt x="66675" y="8146"/>
                    <a:pt x="43815" y="3384"/>
                  </a:cubicBezTo>
                  <a:cubicBezTo>
                    <a:pt x="20955" y="-2331"/>
                    <a:pt x="1905" y="-426"/>
                    <a:pt x="0" y="6241"/>
                  </a:cubicBezTo>
                  <a:cubicBezTo>
                    <a:pt x="0" y="7194"/>
                    <a:pt x="0" y="8146"/>
                    <a:pt x="952" y="10051"/>
                  </a:cubicBezTo>
                  <a:cubicBezTo>
                    <a:pt x="0" y="10051"/>
                    <a:pt x="0" y="9099"/>
                    <a:pt x="0" y="90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65000"/>
                  </a:schemeClr>
                </a:gs>
                <a:gs pos="39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6000000" scaled="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041DDB6-3A17-4EF4-B403-0AB4FEAF9665}"/>
                </a:ext>
              </a:extLst>
            </p:cNvPr>
            <p:cNvSpPr/>
            <p:nvPr/>
          </p:nvSpPr>
          <p:spPr>
            <a:xfrm rot="4598406">
              <a:off x="6965541" y="5338439"/>
              <a:ext cx="628597" cy="491944"/>
            </a:xfrm>
            <a:custGeom>
              <a:avLst/>
              <a:gdLst>
                <a:gd name="connsiteX0" fmla="*/ 123825 w 248727"/>
                <a:gd name="connsiteY0" fmla="*/ 144780 h 194655"/>
                <a:gd name="connsiteX1" fmla="*/ 205740 w 248727"/>
                <a:gd name="connsiteY1" fmla="*/ 185738 h 194655"/>
                <a:gd name="connsiteX2" fmla="*/ 214313 w 248727"/>
                <a:gd name="connsiteY2" fmla="*/ 193358 h 194655"/>
                <a:gd name="connsiteX3" fmla="*/ 216217 w 248727"/>
                <a:gd name="connsiteY3" fmla="*/ 194310 h 194655"/>
                <a:gd name="connsiteX4" fmla="*/ 216217 w 248727"/>
                <a:gd name="connsiteY4" fmla="*/ 194310 h 194655"/>
                <a:gd name="connsiteX5" fmla="*/ 216217 w 248727"/>
                <a:gd name="connsiteY5" fmla="*/ 194310 h 194655"/>
                <a:gd name="connsiteX6" fmla="*/ 216217 w 248727"/>
                <a:gd name="connsiteY6" fmla="*/ 194310 h 194655"/>
                <a:gd name="connsiteX7" fmla="*/ 242888 w 248727"/>
                <a:gd name="connsiteY7" fmla="*/ 161925 h 194655"/>
                <a:gd name="connsiteX8" fmla="*/ 243840 w 248727"/>
                <a:gd name="connsiteY8" fmla="*/ 120015 h 194655"/>
                <a:gd name="connsiteX9" fmla="*/ 243840 w 248727"/>
                <a:gd name="connsiteY9" fmla="*/ 120015 h 194655"/>
                <a:gd name="connsiteX10" fmla="*/ 243840 w 248727"/>
                <a:gd name="connsiteY10" fmla="*/ 120015 h 194655"/>
                <a:gd name="connsiteX11" fmla="*/ 243840 w 248727"/>
                <a:gd name="connsiteY11" fmla="*/ 120015 h 194655"/>
                <a:gd name="connsiteX12" fmla="*/ 241935 w 248727"/>
                <a:gd name="connsiteY12" fmla="*/ 120015 h 194655"/>
                <a:gd name="connsiteX13" fmla="*/ 230505 w 248727"/>
                <a:gd name="connsiteY13" fmla="*/ 120015 h 194655"/>
                <a:gd name="connsiteX14" fmla="*/ 141922 w 248727"/>
                <a:gd name="connsiteY14" fmla="*/ 97155 h 194655"/>
                <a:gd name="connsiteX15" fmla="*/ 62865 w 248727"/>
                <a:gd name="connsiteY15" fmla="*/ 0 h 194655"/>
                <a:gd name="connsiteX16" fmla="*/ 31433 w 248727"/>
                <a:gd name="connsiteY16" fmla="*/ 82867 h 194655"/>
                <a:gd name="connsiteX17" fmla="*/ 0 w 248727"/>
                <a:gd name="connsiteY17" fmla="*/ 165735 h 194655"/>
                <a:gd name="connsiteX18" fmla="*/ 123825 w 248727"/>
                <a:gd name="connsiteY18" fmla="*/ 144780 h 19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8727" h="194655">
                  <a:moveTo>
                    <a:pt x="123825" y="144780"/>
                  </a:moveTo>
                  <a:cubicBezTo>
                    <a:pt x="166688" y="157163"/>
                    <a:pt x="192405" y="174308"/>
                    <a:pt x="205740" y="185738"/>
                  </a:cubicBezTo>
                  <a:cubicBezTo>
                    <a:pt x="208597" y="187642"/>
                    <a:pt x="211455" y="190500"/>
                    <a:pt x="214313" y="193358"/>
                  </a:cubicBezTo>
                  <a:cubicBezTo>
                    <a:pt x="215265" y="194310"/>
                    <a:pt x="215265" y="194310"/>
                    <a:pt x="216217" y="194310"/>
                  </a:cubicBezTo>
                  <a:cubicBezTo>
                    <a:pt x="216217" y="194310"/>
                    <a:pt x="216217" y="194310"/>
                    <a:pt x="216217" y="194310"/>
                  </a:cubicBezTo>
                  <a:cubicBezTo>
                    <a:pt x="216217" y="194310"/>
                    <a:pt x="216217" y="194310"/>
                    <a:pt x="216217" y="194310"/>
                  </a:cubicBezTo>
                  <a:lnTo>
                    <a:pt x="216217" y="194310"/>
                  </a:lnTo>
                  <a:cubicBezTo>
                    <a:pt x="223838" y="197167"/>
                    <a:pt x="235267" y="181928"/>
                    <a:pt x="242888" y="161925"/>
                  </a:cubicBezTo>
                  <a:cubicBezTo>
                    <a:pt x="250508" y="141922"/>
                    <a:pt x="250508" y="122872"/>
                    <a:pt x="243840" y="120015"/>
                  </a:cubicBezTo>
                  <a:lnTo>
                    <a:pt x="243840" y="120015"/>
                  </a:lnTo>
                  <a:cubicBezTo>
                    <a:pt x="243840" y="120015"/>
                    <a:pt x="243840" y="120015"/>
                    <a:pt x="243840" y="120015"/>
                  </a:cubicBezTo>
                  <a:cubicBezTo>
                    <a:pt x="243840" y="120015"/>
                    <a:pt x="243840" y="120015"/>
                    <a:pt x="243840" y="120015"/>
                  </a:cubicBezTo>
                  <a:cubicBezTo>
                    <a:pt x="242888" y="120015"/>
                    <a:pt x="241935" y="120015"/>
                    <a:pt x="241935" y="120015"/>
                  </a:cubicBezTo>
                  <a:cubicBezTo>
                    <a:pt x="238125" y="120015"/>
                    <a:pt x="234315" y="120015"/>
                    <a:pt x="230505" y="120015"/>
                  </a:cubicBezTo>
                  <a:cubicBezTo>
                    <a:pt x="213360" y="120015"/>
                    <a:pt x="181928" y="116205"/>
                    <a:pt x="141922" y="97155"/>
                  </a:cubicBezTo>
                  <a:cubicBezTo>
                    <a:pt x="90488" y="73342"/>
                    <a:pt x="62865" y="0"/>
                    <a:pt x="62865" y="0"/>
                  </a:cubicBezTo>
                  <a:lnTo>
                    <a:pt x="31433" y="82867"/>
                  </a:lnTo>
                  <a:lnTo>
                    <a:pt x="0" y="165735"/>
                  </a:lnTo>
                  <a:cubicBezTo>
                    <a:pt x="0" y="165735"/>
                    <a:pt x="68580" y="128588"/>
                    <a:pt x="123825" y="14478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40000">
                  <a:schemeClr val="tx1">
                    <a:lumMod val="65000"/>
                    <a:lumOff val="3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120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1842A82-4946-44E2-BAC3-698066ABBEDA}"/>
                </a:ext>
              </a:extLst>
            </p:cNvPr>
            <p:cNvSpPr/>
            <p:nvPr/>
          </p:nvSpPr>
          <p:spPr>
            <a:xfrm rot="4598406">
              <a:off x="7151906" y="5784220"/>
              <a:ext cx="91790" cy="191088"/>
            </a:xfrm>
            <a:custGeom>
              <a:avLst/>
              <a:gdLst>
                <a:gd name="connsiteX0" fmla="*/ 28575 w 36320"/>
                <a:gd name="connsiteY0" fmla="*/ 953 h 75611"/>
                <a:gd name="connsiteX1" fmla="*/ 25717 w 36320"/>
                <a:gd name="connsiteY1" fmla="*/ 41910 h 75611"/>
                <a:gd name="connsiteX2" fmla="*/ 952 w 36320"/>
                <a:gd name="connsiteY2" fmla="*/ 74295 h 75611"/>
                <a:gd name="connsiteX3" fmla="*/ 0 w 36320"/>
                <a:gd name="connsiteY3" fmla="*/ 73343 h 75611"/>
                <a:gd name="connsiteX4" fmla="*/ 2858 w 36320"/>
                <a:gd name="connsiteY4" fmla="*/ 75248 h 75611"/>
                <a:gd name="connsiteX5" fmla="*/ 30480 w 36320"/>
                <a:gd name="connsiteY5" fmla="*/ 42863 h 75611"/>
                <a:gd name="connsiteX6" fmla="*/ 31433 w 36320"/>
                <a:gd name="connsiteY6" fmla="*/ 0 h 75611"/>
                <a:gd name="connsiteX7" fmla="*/ 27622 w 36320"/>
                <a:gd name="connsiteY7" fmla="*/ 0 h 75611"/>
                <a:gd name="connsiteX8" fmla="*/ 28575 w 36320"/>
                <a:gd name="connsiteY8" fmla="*/ 953 h 7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320" h="75611">
                  <a:moveTo>
                    <a:pt x="28575" y="953"/>
                  </a:moveTo>
                  <a:cubicBezTo>
                    <a:pt x="34290" y="2858"/>
                    <a:pt x="33338" y="21908"/>
                    <a:pt x="25717" y="41910"/>
                  </a:cubicBezTo>
                  <a:cubicBezTo>
                    <a:pt x="18097" y="61913"/>
                    <a:pt x="6667" y="76200"/>
                    <a:pt x="952" y="74295"/>
                  </a:cubicBezTo>
                  <a:cubicBezTo>
                    <a:pt x="952" y="74295"/>
                    <a:pt x="0" y="74295"/>
                    <a:pt x="0" y="73343"/>
                  </a:cubicBezTo>
                  <a:cubicBezTo>
                    <a:pt x="952" y="74295"/>
                    <a:pt x="1905" y="75248"/>
                    <a:pt x="2858" y="75248"/>
                  </a:cubicBezTo>
                  <a:cubicBezTo>
                    <a:pt x="10477" y="78105"/>
                    <a:pt x="21908" y="63818"/>
                    <a:pt x="30480" y="42863"/>
                  </a:cubicBezTo>
                  <a:cubicBezTo>
                    <a:pt x="38100" y="21908"/>
                    <a:pt x="38100" y="2858"/>
                    <a:pt x="31433" y="0"/>
                  </a:cubicBezTo>
                  <a:cubicBezTo>
                    <a:pt x="30480" y="0"/>
                    <a:pt x="29527" y="0"/>
                    <a:pt x="27622" y="0"/>
                  </a:cubicBezTo>
                  <a:cubicBezTo>
                    <a:pt x="27622" y="953"/>
                    <a:pt x="28575" y="953"/>
                    <a:pt x="28575" y="953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65000"/>
                  </a:schemeClr>
                </a:gs>
                <a:gs pos="39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6000000" scaled="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5D6F5A8-9D89-40C2-AFE1-636A0B6D58BD}"/>
                </a:ext>
              </a:extLst>
            </p:cNvPr>
            <p:cNvSpPr/>
            <p:nvPr/>
          </p:nvSpPr>
          <p:spPr>
            <a:xfrm rot="4598406">
              <a:off x="6102629" y="1364857"/>
              <a:ext cx="1256947" cy="838595"/>
            </a:xfrm>
            <a:custGeom>
              <a:avLst/>
              <a:gdLst>
                <a:gd name="connsiteX0" fmla="*/ 228751 w 497356"/>
                <a:gd name="connsiteY0" fmla="*/ 164783 h 331820"/>
                <a:gd name="connsiteX1" fmla="*/ 43014 w 497356"/>
                <a:gd name="connsiteY1" fmla="*/ 193358 h 331820"/>
                <a:gd name="connsiteX2" fmla="*/ 20154 w 497356"/>
                <a:gd name="connsiteY2" fmla="*/ 191453 h 331820"/>
                <a:gd name="connsiteX3" fmla="*/ 15391 w 497356"/>
                <a:gd name="connsiteY3" fmla="*/ 191453 h 331820"/>
                <a:gd name="connsiteX4" fmla="*/ 15391 w 497356"/>
                <a:gd name="connsiteY4" fmla="*/ 191453 h 331820"/>
                <a:gd name="connsiteX5" fmla="*/ 15391 w 497356"/>
                <a:gd name="connsiteY5" fmla="*/ 191453 h 331820"/>
                <a:gd name="connsiteX6" fmla="*/ 15391 w 497356"/>
                <a:gd name="connsiteY6" fmla="*/ 191453 h 331820"/>
                <a:gd name="connsiteX7" fmla="*/ 4914 w 497356"/>
                <a:gd name="connsiteY7" fmla="*/ 268605 h 331820"/>
                <a:gd name="connsiteX8" fmla="*/ 50634 w 497356"/>
                <a:gd name="connsiteY8" fmla="*/ 331470 h 331820"/>
                <a:gd name="connsiteX9" fmla="*/ 50634 w 497356"/>
                <a:gd name="connsiteY9" fmla="*/ 331470 h 331820"/>
                <a:gd name="connsiteX10" fmla="*/ 50634 w 497356"/>
                <a:gd name="connsiteY10" fmla="*/ 331470 h 331820"/>
                <a:gd name="connsiteX11" fmla="*/ 50634 w 497356"/>
                <a:gd name="connsiteY11" fmla="*/ 331470 h 331820"/>
                <a:gd name="connsiteX12" fmla="*/ 55396 w 497356"/>
                <a:gd name="connsiteY12" fmla="*/ 329565 h 331820"/>
                <a:gd name="connsiteX13" fmla="*/ 74446 w 497356"/>
                <a:gd name="connsiteY13" fmla="*/ 317183 h 331820"/>
                <a:gd name="connsiteX14" fmla="*/ 252564 w 497356"/>
                <a:gd name="connsiteY14" fmla="*/ 255270 h 331820"/>
                <a:gd name="connsiteX15" fmla="*/ 497356 w 497356"/>
                <a:gd name="connsiteY15" fmla="*/ 311467 h 331820"/>
                <a:gd name="connsiteX16" fmla="*/ 458304 w 497356"/>
                <a:gd name="connsiteY16" fmla="*/ 156210 h 331820"/>
                <a:gd name="connsiteX17" fmla="*/ 418299 w 497356"/>
                <a:gd name="connsiteY17" fmla="*/ 0 h 331820"/>
                <a:gd name="connsiteX18" fmla="*/ 228751 w 497356"/>
                <a:gd name="connsiteY18" fmla="*/ 164783 h 33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97356" h="331820">
                  <a:moveTo>
                    <a:pt x="228751" y="164783"/>
                  </a:moveTo>
                  <a:cubicBezTo>
                    <a:pt x="141121" y="193358"/>
                    <a:pt x="77304" y="195263"/>
                    <a:pt x="43014" y="193358"/>
                  </a:cubicBezTo>
                  <a:cubicBezTo>
                    <a:pt x="35394" y="193358"/>
                    <a:pt x="27774" y="192405"/>
                    <a:pt x="20154" y="191453"/>
                  </a:cubicBezTo>
                  <a:cubicBezTo>
                    <a:pt x="18249" y="191453"/>
                    <a:pt x="17296" y="191453"/>
                    <a:pt x="15391" y="191453"/>
                  </a:cubicBezTo>
                  <a:cubicBezTo>
                    <a:pt x="15391" y="191453"/>
                    <a:pt x="15391" y="191453"/>
                    <a:pt x="15391" y="191453"/>
                  </a:cubicBezTo>
                  <a:cubicBezTo>
                    <a:pt x="15391" y="191453"/>
                    <a:pt x="15391" y="191453"/>
                    <a:pt x="15391" y="191453"/>
                  </a:cubicBezTo>
                  <a:lnTo>
                    <a:pt x="15391" y="191453"/>
                  </a:lnTo>
                  <a:cubicBezTo>
                    <a:pt x="151" y="195263"/>
                    <a:pt x="-4611" y="229553"/>
                    <a:pt x="4914" y="268605"/>
                  </a:cubicBezTo>
                  <a:cubicBezTo>
                    <a:pt x="14439" y="307658"/>
                    <a:pt x="34441" y="335280"/>
                    <a:pt x="50634" y="331470"/>
                  </a:cubicBezTo>
                  <a:lnTo>
                    <a:pt x="50634" y="331470"/>
                  </a:lnTo>
                  <a:cubicBezTo>
                    <a:pt x="50634" y="331470"/>
                    <a:pt x="50634" y="331470"/>
                    <a:pt x="50634" y="331470"/>
                  </a:cubicBezTo>
                  <a:cubicBezTo>
                    <a:pt x="50634" y="331470"/>
                    <a:pt x="50634" y="331470"/>
                    <a:pt x="50634" y="331470"/>
                  </a:cubicBezTo>
                  <a:cubicBezTo>
                    <a:pt x="52539" y="331470"/>
                    <a:pt x="53491" y="330517"/>
                    <a:pt x="55396" y="329565"/>
                  </a:cubicBezTo>
                  <a:cubicBezTo>
                    <a:pt x="62064" y="324803"/>
                    <a:pt x="67779" y="320992"/>
                    <a:pt x="74446" y="317183"/>
                  </a:cubicBezTo>
                  <a:cubicBezTo>
                    <a:pt x="103974" y="300038"/>
                    <a:pt x="162076" y="271463"/>
                    <a:pt x="252564" y="255270"/>
                  </a:cubicBezTo>
                  <a:cubicBezTo>
                    <a:pt x="368769" y="234315"/>
                    <a:pt x="497356" y="311467"/>
                    <a:pt x="497356" y="311467"/>
                  </a:cubicBezTo>
                  <a:lnTo>
                    <a:pt x="458304" y="156210"/>
                  </a:lnTo>
                  <a:lnTo>
                    <a:pt x="418299" y="0"/>
                  </a:lnTo>
                  <a:cubicBezTo>
                    <a:pt x="418299" y="0"/>
                    <a:pt x="341146" y="127635"/>
                    <a:pt x="228751" y="16478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40000">
                  <a:schemeClr val="tx1">
                    <a:lumMod val="65000"/>
                    <a:lumOff val="3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6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1F66E2D-3F5B-48F4-A90F-615E0183F28D}"/>
                </a:ext>
              </a:extLst>
            </p:cNvPr>
            <p:cNvSpPr/>
            <p:nvPr/>
          </p:nvSpPr>
          <p:spPr>
            <a:xfrm rot="4598406">
              <a:off x="6292149" y="1118247"/>
              <a:ext cx="145884" cy="356551"/>
            </a:xfrm>
            <a:custGeom>
              <a:avLst/>
              <a:gdLst>
                <a:gd name="connsiteX0" fmla="*/ 54867 w 57724"/>
                <a:gd name="connsiteY0" fmla="*/ 136922 h 141082"/>
                <a:gd name="connsiteX1" fmla="*/ 13909 w 57724"/>
                <a:gd name="connsiteY1" fmla="*/ 75009 h 141082"/>
                <a:gd name="connsiteX2" fmla="*/ 20577 w 57724"/>
                <a:gd name="connsiteY2" fmla="*/ 714 h 141082"/>
                <a:gd name="connsiteX3" fmla="*/ 23434 w 57724"/>
                <a:gd name="connsiteY3" fmla="*/ 714 h 141082"/>
                <a:gd name="connsiteX4" fmla="*/ 15814 w 57724"/>
                <a:gd name="connsiteY4" fmla="*/ 714 h 141082"/>
                <a:gd name="connsiteX5" fmla="*/ 5337 w 57724"/>
                <a:gd name="connsiteY5" fmla="*/ 77867 h 141082"/>
                <a:gd name="connsiteX6" fmla="*/ 51057 w 57724"/>
                <a:gd name="connsiteY6" fmla="*/ 140732 h 141082"/>
                <a:gd name="connsiteX7" fmla="*/ 57724 w 57724"/>
                <a:gd name="connsiteY7" fmla="*/ 136922 h 141082"/>
                <a:gd name="connsiteX8" fmla="*/ 54867 w 57724"/>
                <a:gd name="connsiteY8" fmla="*/ 136922 h 141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724" h="141082">
                  <a:moveTo>
                    <a:pt x="54867" y="136922"/>
                  </a:moveTo>
                  <a:cubicBezTo>
                    <a:pt x="41532" y="139779"/>
                    <a:pt x="23434" y="112157"/>
                    <a:pt x="13909" y="75009"/>
                  </a:cubicBezTo>
                  <a:cubicBezTo>
                    <a:pt x="4384" y="37862"/>
                    <a:pt x="7242" y="4524"/>
                    <a:pt x="20577" y="714"/>
                  </a:cubicBezTo>
                  <a:cubicBezTo>
                    <a:pt x="21529" y="714"/>
                    <a:pt x="22482" y="714"/>
                    <a:pt x="23434" y="714"/>
                  </a:cubicBezTo>
                  <a:cubicBezTo>
                    <a:pt x="20577" y="-238"/>
                    <a:pt x="18672" y="-238"/>
                    <a:pt x="15814" y="714"/>
                  </a:cubicBezTo>
                  <a:cubicBezTo>
                    <a:pt x="574" y="4524"/>
                    <a:pt x="-5141" y="38814"/>
                    <a:pt x="5337" y="77867"/>
                  </a:cubicBezTo>
                  <a:cubicBezTo>
                    <a:pt x="14862" y="116919"/>
                    <a:pt x="35817" y="144542"/>
                    <a:pt x="51057" y="140732"/>
                  </a:cubicBezTo>
                  <a:cubicBezTo>
                    <a:pt x="52962" y="139779"/>
                    <a:pt x="55819" y="138827"/>
                    <a:pt x="57724" y="136922"/>
                  </a:cubicBezTo>
                  <a:cubicBezTo>
                    <a:pt x="56772" y="135969"/>
                    <a:pt x="55819" y="136922"/>
                    <a:pt x="54867" y="136922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65000"/>
                  </a:schemeClr>
                </a:gs>
                <a:gs pos="39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6000000" scaled="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6A60673-74A9-4EC4-A9E3-A9851593C15E}"/>
                </a:ext>
              </a:extLst>
            </p:cNvPr>
            <p:cNvSpPr/>
            <p:nvPr/>
          </p:nvSpPr>
          <p:spPr>
            <a:xfrm rot="4598406">
              <a:off x="8904107" y="3767370"/>
              <a:ext cx="1127862" cy="1316568"/>
            </a:xfrm>
            <a:custGeom>
              <a:avLst/>
              <a:gdLst>
                <a:gd name="connsiteX0" fmla="*/ 309563 w 446279"/>
                <a:gd name="connsiteY0" fmla="*/ 260915 h 520947"/>
                <a:gd name="connsiteX1" fmla="*/ 422910 w 446279"/>
                <a:gd name="connsiteY1" fmla="*/ 105657 h 520947"/>
                <a:gd name="connsiteX2" fmla="*/ 441008 w 446279"/>
                <a:gd name="connsiteY2" fmla="*/ 91370 h 520947"/>
                <a:gd name="connsiteX3" fmla="*/ 444817 w 446279"/>
                <a:gd name="connsiteY3" fmla="*/ 87560 h 520947"/>
                <a:gd name="connsiteX4" fmla="*/ 444817 w 446279"/>
                <a:gd name="connsiteY4" fmla="*/ 87560 h 520947"/>
                <a:gd name="connsiteX5" fmla="*/ 444817 w 446279"/>
                <a:gd name="connsiteY5" fmla="*/ 87560 h 520947"/>
                <a:gd name="connsiteX6" fmla="*/ 444817 w 446279"/>
                <a:gd name="connsiteY6" fmla="*/ 87560 h 520947"/>
                <a:gd name="connsiteX7" fmla="*/ 392430 w 446279"/>
                <a:gd name="connsiteY7" fmla="*/ 21837 h 520947"/>
                <a:gd name="connsiteX8" fmla="*/ 309563 w 446279"/>
                <a:gd name="connsiteY8" fmla="*/ 7550 h 520947"/>
                <a:gd name="connsiteX9" fmla="*/ 309563 w 446279"/>
                <a:gd name="connsiteY9" fmla="*/ 7550 h 520947"/>
                <a:gd name="connsiteX10" fmla="*/ 309563 w 446279"/>
                <a:gd name="connsiteY10" fmla="*/ 7550 h 520947"/>
                <a:gd name="connsiteX11" fmla="*/ 309563 w 446279"/>
                <a:gd name="connsiteY11" fmla="*/ 7550 h 520947"/>
                <a:gd name="connsiteX12" fmla="*/ 307658 w 446279"/>
                <a:gd name="connsiteY12" fmla="*/ 12312 h 520947"/>
                <a:gd name="connsiteX13" fmla="*/ 303847 w 446279"/>
                <a:gd name="connsiteY13" fmla="*/ 35172 h 520947"/>
                <a:gd name="connsiteX14" fmla="*/ 222885 w 446279"/>
                <a:gd name="connsiteY14" fmla="*/ 209480 h 520947"/>
                <a:gd name="connsiteX15" fmla="*/ 0 w 446279"/>
                <a:gd name="connsiteY15" fmla="*/ 343783 h 520947"/>
                <a:gd name="connsiteX16" fmla="*/ 149542 w 446279"/>
                <a:gd name="connsiteY16" fmla="*/ 432365 h 520947"/>
                <a:gd name="connsiteX17" fmla="*/ 299085 w 446279"/>
                <a:gd name="connsiteY17" fmla="*/ 520947 h 520947"/>
                <a:gd name="connsiteX18" fmla="*/ 309563 w 446279"/>
                <a:gd name="connsiteY18" fmla="*/ 260915 h 520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46279" h="520947">
                  <a:moveTo>
                    <a:pt x="309563" y="260915"/>
                  </a:moveTo>
                  <a:cubicBezTo>
                    <a:pt x="351472" y="177095"/>
                    <a:pt x="396240" y="128517"/>
                    <a:pt x="422910" y="105657"/>
                  </a:cubicBezTo>
                  <a:cubicBezTo>
                    <a:pt x="428625" y="100895"/>
                    <a:pt x="435292" y="96132"/>
                    <a:pt x="441008" y="91370"/>
                  </a:cubicBezTo>
                  <a:cubicBezTo>
                    <a:pt x="441960" y="90417"/>
                    <a:pt x="443865" y="89465"/>
                    <a:pt x="444817" y="87560"/>
                  </a:cubicBezTo>
                  <a:cubicBezTo>
                    <a:pt x="444817" y="87560"/>
                    <a:pt x="444817" y="87560"/>
                    <a:pt x="444817" y="87560"/>
                  </a:cubicBezTo>
                  <a:cubicBezTo>
                    <a:pt x="444817" y="87560"/>
                    <a:pt x="444817" y="87560"/>
                    <a:pt x="444817" y="87560"/>
                  </a:cubicBezTo>
                  <a:lnTo>
                    <a:pt x="444817" y="87560"/>
                  </a:lnTo>
                  <a:cubicBezTo>
                    <a:pt x="452438" y="73272"/>
                    <a:pt x="429577" y="43745"/>
                    <a:pt x="392430" y="21837"/>
                  </a:cubicBezTo>
                  <a:cubicBezTo>
                    <a:pt x="355283" y="-70"/>
                    <a:pt x="318135" y="-6738"/>
                    <a:pt x="309563" y="7550"/>
                  </a:cubicBezTo>
                  <a:lnTo>
                    <a:pt x="309563" y="7550"/>
                  </a:lnTo>
                  <a:cubicBezTo>
                    <a:pt x="309563" y="7550"/>
                    <a:pt x="309563" y="7550"/>
                    <a:pt x="309563" y="7550"/>
                  </a:cubicBezTo>
                  <a:cubicBezTo>
                    <a:pt x="309563" y="7550"/>
                    <a:pt x="309563" y="7550"/>
                    <a:pt x="309563" y="7550"/>
                  </a:cubicBezTo>
                  <a:cubicBezTo>
                    <a:pt x="308610" y="9455"/>
                    <a:pt x="308610" y="10407"/>
                    <a:pt x="307658" y="12312"/>
                  </a:cubicBezTo>
                  <a:cubicBezTo>
                    <a:pt x="306705" y="19932"/>
                    <a:pt x="305752" y="27552"/>
                    <a:pt x="303847" y="35172"/>
                  </a:cubicBezTo>
                  <a:cubicBezTo>
                    <a:pt x="296227" y="69462"/>
                    <a:pt x="276225" y="132327"/>
                    <a:pt x="222885" y="209480"/>
                  </a:cubicBezTo>
                  <a:cubicBezTo>
                    <a:pt x="154305" y="308540"/>
                    <a:pt x="0" y="343783"/>
                    <a:pt x="0" y="343783"/>
                  </a:cubicBezTo>
                  <a:lnTo>
                    <a:pt x="149542" y="432365"/>
                  </a:lnTo>
                  <a:lnTo>
                    <a:pt x="299085" y="520947"/>
                  </a:lnTo>
                  <a:cubicBezTo>
                    <a:pt x="299085" y="519995"/>
                    <a:pt x="256222" y="368547"/>
                    <a:pt x="309563" y="26091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40000">
                  <a:schemeClr val="tx1">
                    <a:lumMod val="65000"/>
                    <a:lumOff val="3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60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C009439-4DAD-44CE-B006-7DA94D04BCCF}"/>
                </a:ext>
              </a:extLst>
            </p:cNvPr>
            <p:cNvSpPr/>
            <p:nvPr/>
          </p:nvSpPr>
          <p:spPr>
            <a:xfrm rot="4598406">
              <a:off x="9909390" y="4562436"/>
              <a:ext cx="351056" cy="233322"/>
            </a:xfrm>
            <a:custGeom>
              <a:avLst/>
              <a:gdLst>
                <a:gd name="connsiteX0" fmla="*/ 952 w 138908"/>
                <a:gd name="connsiteY0" fmla="*/ 12312 h 92322"/>
                <a:gd name="connsiteX1" fmla="*/ 80010 w 138908"/>
                <a:gd name="connsiteY1" fmla="*/ 29457 h 92322"/>
                <a:gd name="connsiteX2" fmla="*/ 133350 w 138908"/>
                <a:gd name="connsiteY2" fmla="*/ 90417 h 92322"/>
                <a:gd name="connsiteX3" fmla="*/ 131445 w 138908"/>
                <a:gd name="connsiteY3" fmla="*/ 92322 h 92322"/>
                <a:gd name="connsiteX4" fmla="*/ 137160 w 138908"/>
                <a:gd name="connsiteY4" fmla="*/ 87560 h 92322"/>
                <a:gd name="connsiteX5" fmla="*/ 84772 w 138908"/>
                <a:gd name="connsiteY5" fmla="*/ 21837 h 92322"/>
                <a:gd name="connsiteX6" fmla="*/ 1905 w 138908"/>
                <a:gd name="connsiteY6" fmla="*/ 7550 h 92322"/>
                <a:gd name="connsiteX7" fmla="*/ 0 w 138908"/>
                <a:gd name="connsiteY7" fmla="*/ 15170 h 92322"/>
                <a:gd name="connsiteX8" fmla="*/ 952 w 138908"/>
                <a:gd name="connsiteY8" fmla="*/ 12312 h 9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908" h="92322">
                  <a:moveTo>
                    <a:pt x="952" y="12312"/>
                  </a:moveTo>
                  <a:cubicBezTo>
                    <a:pt x="7620" y="-70"/>
                    <a:pt x="42863" y="8502"/>
                    <a:pt x="80010" y="29457"/>
                  </a:cubicBezTo>
                  <a:cubicBezTo>
                    <a:pt x="116205" y="51365"/>
                    <a:pt x="140017" y="78035"/>
                    <a:pt x="133350" y="90417"/>
                  </a:cubicBezTo>
                  <a:cubicBezTo>
                    <a:pt x="133350" y="91370"/>
                    <a:pt x="132397" y="91370"/>
                    <a:pt x="131445" y="92322"/>
                  </a:cubicBezTo>
                  <a:cubicBezTo>
                    <a:pt x="134302" y="91370"/>
                    <a:pt x="136207" y="89465"/>
                    <a:pt x="137160" y="87560"/>
                  </a:cubicBezTo>
                  <a:cubicBezTo>
                    <a:pt x="145732" y="73272"/>
                    <a:pt x="121920" y="43745"/>
                    <a:pt x="84772" y="21837"/>
                  </a:cubicBezTo>
                  <a:cubicBezTo>
                    <a:pt x="47625" y="-70"/>
                    <a:pt x="10477" y="-6738"/>
                    <a:pt x="1905" y="7550"/>
                  </a:cubicBezTo>
                  <a:cubicBezTo>
                    <a:pt x="952" y="9455"/>
                    <a:pt x="0" y="12312"/>
                    <a:pt x="0" y="15170"/>
                  </a:cubicBezTo>
                  <a:cubicBezTo>
                    <a:pt x="0" y="14217"/>
                    <a:pt x="0" y="13265"/>
                    <a:pt x="952" y="12312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65000"/>
                  </a:schemeClr>
                </a:gs>
                <a:gs pos="39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6000000" scaled="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C28D601-EAE8-4B60-A117-49ACA3C7E504}"/>
                </a:ext>
              </a:extLst>
            </p:cNvPr>
            <p:cNvSpPr/>
            <p:nvPr/>
          </p:nvSpPr>
          <p:spPr>
            <a:xfrm rot="4598406">
              <a:off x="9149096" y="2513504"/>
              <a:ext cx="818453" cy="1167369"/>
            </a:xfrm>
            <a:custGeom>
              <a:avLst/>
              <a:gdLst>
                <a:gd name="connsiteX0" fmla="*/ 186690 w 323850"/>
                <a:gd name="connsiteY0" fmla="*/ 226644 h 461911"/>
                <a:gd name="connsiteX1" fmla="*/ 184785 w 323850"/>
                <a:gd name="connsiteY1" fmla="*/ 46621 h 461911"/>
                <a:gd name="connsiteX2" fmla="*/ 190500 w 323850"/>
                <a:gd name="connsiteY2" fmla="*/ 25666 h 461911"/>
                <a:gd name="connsiteX3" fmla="*/ 191452 w 323850"/>
                <a:gd name="connsiteY3" fmla="*/ 20904 h 461911"/>
                <a:gd name="connsiteX4" fmla="*/ 191452 w 323850"/>
                <a:gd name="connsiteY4" fmla="*/ 20904 h 461911"/>
                <a:gd name="connsiteX5" fmla="*/ 191452 w 323850"/>
                <a:gd name="connsiteY5" fmla="*/ 20904 h 461911"/>
                <a:gd name="connsiteX6" fmla="*/ 191452 w 323850"/>
                <a:gd name="connsiteY6" fmla="*/ 20904 h 461911"/>
                <a:gd name="connsiteX7" fmla="*/ 115252 w 323850"/>
                <a:gd name="connsiteY7" fmla="*/ 901 h 461911"/>
                <a:gd name="connsiteX8" fmla="*/ 44767 w 323850"/>
                <a:gd name="connsiteY8" fmla="*/ 36144 h 461911"/>
                <a:gd name="connsiteX9" fmla="*/ 44767 w 323850"/>
                <a:gd name="connsiteY9" fmla="*/ 36144 h 461911"/>
                <a:gd name="connsiteX10" fmla="*/ 44767 w 323850"/>
                <a:gd name="connsiteY10" fmla="*/ 36144 h 461911"/>
                <a:gd name="connsiteX11" fmla="*/ 44767 w 323850"/>
                <a:gd name="connsiteY11" fmla="*/ 36144 h 461911"/>
                <a:gd name="connsiteX12" fmla="*/ 46673 w 323850"/>
                <a:gd name="connsiteY12" fmla="*/ 40906 h 461911"/>
                <a:gd name="connsiteX13" fmla="*/ 56198 w 323850"/>
                <a:gd name="connsiteY13" fmla="*/ 60909 h 461911"/>
                <a:gd name="connsiteX14" fmla="*/ 92392 w 323850"/>
                <a:gd name="connsiteY14" fmla="*/ 237121 h 461911"/>
                <a:gd name="connsiteX15" fmla="*/ 0 w 323850"/>
                <a:gd name="connsiteY15" fmla="*/ 461911 h 461911"/>
                <a:gd name="connsiteX16" fmla="*/ 161925 w 323850"/>
                <a:gd name="connsiteY16" fmla="*/ 444766 h 461911"/>
                <a:gd name="connsiteX17" fmla="*/ 323850 w 323850"/>
                <a:gd name="connsiteY17" fmla="*/ 427621 h 461911"/>
                <a:gd name="connsiteX18" fmla="*/ 186690 w 323850"/>
                <a:gd name="connsiteY18" fmla="*/ 226644 h 46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3850" h="461911">
                  <a:moveTo>
                    <a:pt x="186690" y="226644"/>
                  </a:moveTo>
                  <a:cubicBezTo>
                    <a:pt x="171450" y="140919"/>
                    <a:pt x="178117" y="79006"/>
                    <a:pt x="184785" y="46621"/>
                  </a:cubicBezTo>
                  <a:cubicBezTo>
                    <a:pt x="186690" y="39001"/>
                    <a:pt x="188595" y="32334"/>
                    <a:pt x="190500" y="25666"/>
                  </a:cubicBezTo>
                  <a:cubicBezTo>
                    <a:pt x="190500" y="23761"/>
                    <a:pt x="191452" y="22809"/>
                    <a:pt x="191452" y="20904"/>
                  </a:cubicBezTo>
                  <a:cubicBezTo>
                    <a:pt x="191452" y="20904"/>
                    <a:pt x="191452" y="20904"/>
                    <a:pt x="191452" y="20904"/>
                  </a:cubicBezTo>
                  <a:cubicBezTo>
                    <a:pt x="191452" y="20904"/>
                    <a:pt x="191452" y="20904"/>
                    <a:pt x="191452" y="20904"/>
                  </a:cubicBezTo>
                  <a:lnTo>
                    <a:pt x="191452" y="20904"/>
                  </a:lnTo>
                  <a:cubicBezTo>
                    <a:pt x="189548" y="5664"/>
                    <a:pt x="155257" y="-2909"/>
                    <a:pt x="115252" y="901"/>
                  </a:cubicBezTo>
                  <a:cubicBezTo>
                    <a:pt x="75248" y="4711"/>
                    <a:pt x="43815" y="20904"/>
                    <a:pt x="44767" y="36144"/>
                  </a:cubicBezTo>
                  <a:lnTo>
                    <a:pt x="44767" y="36144"/>
                  </a:lnTo>
                  <a:cubicBezTo>
                    <a:pt x="44767" y="36144"/>
                    <a:pt x="44767" y="36144"/>
                    <a:pt x="44767" y="36144"/>
                  </a:cubicBezTo>
                  <a:cubicBezTo>
                    <a:pt x="44767" y="36144"/>
                    <a:pt x="44767" y="36144"/>
                    <a:pt x="44767" y="36144"/>
                  </a:cubicBezTo>
                  <a:cubicBezTo>
                    <a:pt x="44767" y="38049"/>
                    <a:pt x="45720" y="39001"/>
                    <a:pt x="46673" y="40906"/>
                  </a:cubicBezTo>
                  <a:cubicBezTo>
                    <a:pt x="50482" y="47574"/>
                    <a:pt x="53340" y="54241"/>
                    <a:pt x="56198" y="60909"/>
                  </a:cubicBezTo>
                  <a:cubicBezTo>
                    <a:pt x="69532" y="91389"/>
                    <a:pt x="89535" y="149491"/>
                    <a:pt x="92392" y="237121"/>
                  </a:cubicBezTo>
                  <a:cubicBezTo>
                    <a:pt x="96202" y="349516"/>
                    <a:pt x="0" y="461911"/>
                    <a:pt x="0" y="461911"/>
                  </a:cubicBezTo>
                  <a:lnTo>
                    <a:pt x="161925" y="444766"/>
                  </a:lnTo>
                  <a:lnTo>
                    <a:pt x="323850" y="427621"/>
                  </a:lnTo>
                  <a:cubicBezTo>
                    <a:pt x="323850" y="426669"/>
                    <a:pt x="206692" y="337134"/>
                    <a:pt x="186690" y="22664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40000">
                  <a:schemeClr val="tx1">
                    <a:lumMod val="65000"/>
                    <a:lumOff val="3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42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B61FCF1-CA50-4CAD-AD58-F7B7C10F0E40}"/>
                </a:ext>
              </a:extLst>
            </p:cNvPr>
            <p:cNvSpPr/>
            <p:nvPr/>
          </p:nvSpPr>
          <p:spPr>
            <a:xfrm rot="4598406">
              <a:off x="9859305" y="2815165"/>
              <a:ext cx="368510" cy="108194"/>
            </a:xfrm>
            <a:custGeom>
              <a:avLst/>
              <a:gdLst>
                <a:gd name="connsiteX0" fmla="*/ 1987 w 145814"/>
                <a:gd name="connsiteY0" fmla="*/ 39001 h 42811"/>
                <a:gd name="connsiteX1" fmla="*/ 70567 w 145814"/>
                <a:gd name="connsiteY1" fmla="*/ 8521 h 42811"/>
                <a:gd name="connsiteX2" fmla="*/ 143910 w 145814"/>
                <a:gd name="connsiteY2" fmla="*/ 24714 h 42811"/>
                <a:gd name="connsiteX3" fmla="*/ 143910 w 145814"/>
                <a:gd name="connsiteY3" fmla="*/ 27571 h 42811"/>
                <a:gd name="connsiteX4" fmla="*/ 145815 w 145814"/>
                <a:gd name="connsiteY4" fmla="*/ 20904 h 42811"/>
                <a:gd name="connsiteX5" fmla="*/ 69615 w 145814"/>
                <a:gd name="connsiteY5" fmla="*/ 901 h 42811"/>
                <a:gd name="connsiteX6" fmla="*/ 82 w 145814"/>
                <a:gd name="connsiteY6" fmla="*/ 36144 h 42811"/>
                <a:gd name="connsiteX7" fmla="*/ 2940 w 145814"/>
                <a:gd name="connsiteY7" fmla="*/ 42811 h 42811"/>
                <a:gd name="connsiteX8" fmla="*/ 1987 w 145814"/>
                <a:gd name="connsiteY8" fmla="*/ 39001 h 42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814" h="42811">
                  <a:moveTo>
                    <a:pt x="1987" y="39001"/>
                  </a:moveTo>
                  <a:cubicBezTo>
                    <a:pt x="1035" y="25666"/>
                    <a:pt x="31515" y="12331"/>
                    <a:pt x="70567" y="8521"/>
                  </a:cubicBezTo>
                  <a:cubicBezTo>
                    <a:pt x="109620" y="4711"/>
                    <a:pt x="142957" y="11379"/>
                    <a:pt x="143910" y="24714"/>
                  </a:cubicBezTo>
                  <a:cubicBezTo>
                    <a:pt x="143910" y="25666"/>
                    <a:pt x="143910" y="26619"/>
                    <a:pt x="143910" y="27571"/>
                  </a:cubicBezTo>
                  <a:cubicBezTo>
                    <a:pt x="144862" y="25666"/>
                    <a:pt x="145815" y="22809"/>
                    <a:pt x="145815" y="20904"/>
                  </a:cubicBezTo>
                  <a:cubicBezTo>
                    <a:pt x="143910" y="5664"/>
                    <a:pt x="110572" y="-2909"/>
                    <a:pt x="69615" y="901"/>
                  </a:cubicBezTo>
                  <a:cubicBezTo>
                    <a:pt x="29610" y="5664"/>
                    <a:pt x="-1823" y="20904"/>
                    <a:pt x="82" y="36144"/>
                  </a:cubicBezTo>
                  <a:cubicBezTo>
                    <a:pt x="82" y="38049"/>
                    <a:pt x="1035" y="40906"/>
                    <a:pt x="2940" y="42811"/>
                  </a:cubicBezTo>
                  <a:cubicBezTo>
                    <a:pt x="1987" y="39954"/>
                    <a:pt x="1987" y="39954"/>
                    <a:pt x="1987" y="39001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65000"/>
                  </a:schemeClr>
                </a:gs>
                <a:gs pos="39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6000000" scaled="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AC2EA38-0F02-4671-86CE-0918044241E5}"/>
                </a:ext>
              </a:extLst>
            </p:cNvPr>
            <p:cNvSpPr/>
            <p:nvPr/>
          </p:nvSpPr>
          <p:spPr>
            <a:xfrm rot="4023403">
              <a:off x="7834402" y="5434063"/>
              <a:ext cx="1254111" cy="799196"/>
            </a:xfrm>
            <a:custGeom>
              <a:avLst/>
              <a:gdLst>
                <a:gd name="connsiteX0" fmla="*/ 257175 w 496234"/>
                <a:gd name="connsiteY0" fmla="*/ 167640 h 316230"/>
                <a:gd name="connsiteX1" fmla="*/ 448627 w 496234"/>
                <a:gd name="connsiteY1" fmla="*/ 154305 h 316230"/>
                <a:gd name="connsiteX2" fmla="*/ 471488 w 496234"/>
                <a:gd name="connsiteY2" fmla="*/ 158115 h 316230"/>
                <a:gd name="connsiteX3" fmla="*/ 476250 w 496234"/>
                <a:gd name="connsiteY3" fmla="*/ 158115 h 316230"/>
                <a:gd name="connsiteX4" fmla="*/ 476250 w 496234"/>
                <a:gd name="connsiteY4" fmla="*/ 158115 h 316230"/>
                <a:gd name="connsiteX5" fmla="*/ 476250 w 496234"/>
                <a:gd name="connsiteY5" fmla="*/ 158115 h 316230"/>
                <a:gd name="connsiteX6" fmla="*/ 476250 w 496234"/>
                <a:gd name="connsiteY6" fmla="*/ 158115 h 316230"/>
                <a:gd name="connsiteX7" fmla="*/ 494347 w 496234"/>
                <a:gd name="connsiteY7" fmla="*/ 82868 h 316230"/>
                <a:gd name="connsiteX8" fmla="*/ 454342 w 496234"/>
                <a:gd name="connsiteY8" fmla="*/ 16193 h 316230"/>
                <a:gd name="connsiteX9" fmla="*/ 454342 w 496234"/>
                <a:gd name="connsiteY9" fmla="*/ 16193 h 316230"/>
                <a:gd name="connsiteX10" fmla="*/ 454342 w 496234"/>
                <a:gd name="connsiteY10" fmla="*/ 16193 h 316230"/>
                <a:gd name="connsiteX11" fmla="*/ 454342 w 496234"/>
                <a:gd name="connsiteY11" fmla="*/ 16193 h 316230"/>
                <a:gd name="connsiteX12" fmla="*/ 449580 w 496234"/>
                <a:gd name="connsiteY12" fmla="*/ 18098 h 316230"/>
                <a:gd name="connsiteX13" fmla="*/ 428625 w 496234"/>
                <a:gd name="connsiteY13" fmla="*/ 29527 h 316230"/>
                <a:gd name="connsiteX14" fmla="*/ 242888 w 496234"/>
                <a:gd name="connsiteY14" fmla="*/ 76200 h 316230"/>
                <a:gd name="connsiteX15" fmla="*/ 0 w 496234"/>
                <a:gd name="connsiteY15" fmla="*/ 0 h 316230"/>
                <a:gd name="connsiteX16" fmla="*/ 24765 w 496234"/>
                <a:gd name="connsiteY16" fmla="*/ 158115 h 316230"/>
                <a:gd name="connsiteX17" fmla="*/ 49530 w 496234"/>
                <a:gd name="connsiteY17" fmla="*/ 316230 h 316230"/>
                <a:gd name="connsiteX18" fmla="*/ 257175 w 496234"/>
                <a:gd name="connsiteY18" fmla="*/ 167640 h 31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96234" h="316230">
                  <a:moveTo>
                    <a:pt x="257175" y="167640"/>
                  </a:moveTo>
                  <a:cubicBezTo>
                    <a:pt x="348615" y="146685"/>
                    <a:pt x="414338" y="150495"/>
                    <a:pt x="448627" y="154305"/>
                  </a:cubicBezTo>
                  <a:cubicBezTo>
                    <a:pt x="456247" y="155258"/>
                    <a:pt x="463867" y="157163"/>
                    <a:pt x="471488" y="158115"/>
                  </a:cubicBezTo>
                  <a:cubicBezTo>
                    <a:pt x="473392" y="158115"/>
                    <a:pt x="474345" y="158115"/>
                    <a:pt x="476250" y="158115"/>
                  </a:cubicBezTo>
                  <a:cubicBezTo>
                    <a:pt x="476250" y="158115"/>
                    <a:pt x="476250" y="158115"/>
                    <a:pt x="476250" y="158115"/>
                  </a:cubicBezTo>
                  <a:cubicBezTo>
                    <a:pt x="476250" y="158115"/>
                    <a:pt x="476250" y="158115"/>
                    <a:pt x="476250" y="158115"/>
                  </a:cubicBezTo>
                  <a:lnTo>
                    <a:pt x="476250" y="158115"/>
                  </a:lnTo>
                  <a:cubicBezTo>
                    <a:pt x="492442" y="155258"/>
                    <a:pt x="500063" y="121920"/>
                    <a:pt x="494347" y="82868"/>
                  </a:cubicBezTo>
                  <a:cubicBezTo>
                    <a:pt x="488632" y="43815"/>
                    <a:pt x="470535" y="14288"/>
                    <a:pt x="454342" y="16193"/>
                  </a:cubicBezTo>
                  <a:lnTo>
                    <a:pt x="454342" y="16193"/>
                  </a:lnTo>
                  <a:cubicBezTo>
                    <a:pt x="454342" y="16193"/>
                    <a:pt x="454342" y="16193"/>
                    <a:pt x="454342" y="16193"/>
                  </a:cubicBezTo>
                  <a:cubicBezTo>
                    <a:pt x="454342" y="16193"/>
                    <a:pt x="454342" y="16193"/>
                    <a:pt x="454342" y="16193"/>
                  </a:cubicBezTo>
                  <a:cubicBezTo>
                    <a:pt x="452438" y="16193"/>
                    <a:pt x="451485" y="17145"/>
                    <a:pt x="449580" y="18098"/>
                  </a:cubicBezTo>
                  <a:cubicBezTo>
                    <a:pt x="442913" y="21908"/>
                    <a:pt x="436245" y="25718"/>
                    <a:pt x="428625" y="29527"/>
                  </a:cubicBezTo>
                  <a:cubicBezTo>
                    <a:pt x="397192" y="44768"/>
                    <a:pt x="335280" y="67627"/>
                    <a:pt x="242888" y="76200"/>
                  </a:cubicBezTo>
                  <a:cubicBezTo>
                    <a:pt x="122872" y="86677"/>
                    <a:pt x="0" y="0"/>
                    <a:pt x="0" y="0"/>
                  </a:cubicBezTo>
                  <a:lnTo>
                    <a:pt x="24765" y="158115"/>
                  </a:lnTo>
                  <a:lnTo>
                    <a:pt x="49530" y="316230"/>
                  </a:lnTo>
                  <a:cubicBezTo>
                    <a:pt x="49530" y="314325"/>
                    <a:pt x="140017" y="194310"/>
                    <a:pt x="257175" y="16764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40000">
                  <a:schemeClr val="tx1">
                    <a:lumMod val="65000"/>
                    <a:lumOff val="35000"/>
                  </a:schemeClr>
                </a:gs>
                <a:gs pos="100000">
                  <a:schemeClr val="tx1">
                    <a:lumMod val="55000"/>
                    <a:lumOff val="45000"/>
                  </a:schemeClr>
                </a:gs>
              </a:gsLst>
              <a:lin ang="114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41A5DF0-EFB9-4177-B4B4-159D59A59C59}"/>
                </a:ext>
              </a:extLst>
            </p:cNvPr>
            <p:cNvSpPr/>
            <p:nvPr/>
          </p:nvSpPr>
          <p:spPr>
            <a:xfrm rot="4023403">
              <a:off x="8780282" y="6102965"/>
              <a:ext cx="126108" cy="359892"/>
            </a:xfrm>
            <a:custGeom>
              <a:avLst/>
              <a:gdLst>
                <a:gd name="connsiteX0" fmla="*/ 3810 w 49899"/>
                <a:gd name="connsiteY0" fmla="*/ 1992 h 142404"/>
                <a:gd name="connsiteX1" fmla="*/ 39053 w 49899"/>
                <a:gd name="connsiteY1" fmla="*/ 67715 h 142404"/>
                <a:gd name="connsiteX2" fmla="*/ 24765 w 49899"/>
                <a:gd name="connsiteY2" fmla="*/ 141057 h 142404"/>
                <a:gd name="connsiteX3" fmla="*/ 21908 w 49899"/>
                <a:gd name="connsiteY3" fmla="*/ 141057 h 142404"/>
                <a:gd name="connsiteX4" fmla="*/ 29528 w 49899"/>
                <a:gd name="connsiteY4" fmla="*/ 142010 h 142404"/>
                <a:gd name="connsiteX5" fmla="*/ 47625 w 49899"/>
                <a:gd name="connsiteY5" fmla="*/ 66762 h 142404"/>
                <a:gd name="connsiteX6" fmla="*/ 6668 w 49899"/>
                <a:gd name="connsiteY6" fmla="*/ 87 h 142404"/>
                <a:gd name="connsiteX7" fmla="*/ 0 w 49899"/>
                <a:gd name="connsiteY7" fmla="*/ 2945 h 142404"/>
                <a:gd name="connsiteX8" fmla="*/ 3810 w 49899"/>
                <a:gd name="connsiteY8" fmla="*/ 1992 h 142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899" h="142404">
                  <a:moveTo>
                    <a:pt x="3810" y="1992"/>
                  </a:moveTo>
                  <a:cubicBezTo>
                    <a:pt x="17145" y="87"/>
                    <a:pt x="33338" y="28662"/>
                    <a:pt x="39053" y="67715"/>
                  </a:cubicBezTo>
                  <a:cubicBezTo>
                    <a:pt x="44768" y="105815"/>
                    <a:pt x="39053" y="139152"/>
                    <a:pt x="24765" y="141057"/>
                  </a:cubicBezTo>
                  <a:cubicBezTo>
                    <a:pt x="23813" y="141057"/>
                    <a:pt x="22860" y="141057"/>
                    <a:pt x="21908" y="141057"/>
                  </a:cubicBezTo>
                  <a:cubicBezTo>
                    <a:pt x="24765" y="142010"/>
                    <a:pt x="26670" y="142962"/>
                    <a:pt x="29528" y="142010"/>
                  </a:cubicBezTo>
                  <a:cubicBezTo>
                    <a:pt x="45720" y="139152"/>
                    <a:pt x="54293" y="105815"/>
                    <a:pt x="47625" y="66762"/>
                  </a:cubicBezTo>
                  <a:cubicBezTo>
                    <a:pt x="41910" y="27710"/>
                    <a:pt x="22860" y="-1818"/>
                    <a:pt x="6668" y="87"/>
                  </a:cubicBezTo>
                  <a:cubicBezTo>
                    <a:pt x="3810" y="87"/>
                    <a:pt x="1905" y="1992"/>
                    <a:pt x="0" y="2945"/>
                  </a:cubicBezTo>
                  <a:cubicBezTo>
                    <a:pt x="2858" y="2945"/>
                    <a:pt x="2858" y="1992"/>
                    <a:pt x="3810" y="1992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65000"/>
                  </a:schemeClr>
                </a:gs>
                <a:gs pos="39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6000000" scaled="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23AA110-118F-46B8-A928-2477F2F46B74}"/>
                </a:ext>
              </a:extLst>
            </p:cNvPr>
            <p:cNvSpPr/>
            <p:nvPr/>
          </p:nvSpPr>
          <p:spPr>
            <a:xfrm rot="4598406">
              <a:off x="5521240" y="1968387"/>
              <a:ext cx="3678223" cy="3697481"/>
            </a:xfrm>
            <a:custGeom>
              <a:avLst/>
              <a:gdLst>
                <a:gd name="connsiteX0" fmla="*/ 1455420 w 1455420"/>
                <a:gd name="connsiteY0" fmla="*/ 731520 h 1463040"/>
                <a:gd name="connsiteX1" fmla="*/ 727710 w 1455420"/>
                <a:gd name="connsiteY1" fmla="*/ 1463040 h 1463040"/>
                <a:gd name="connsiteX2" fmla="*/ 0 w 1455420"/>
                <a:gd name="connsiteY2" fmla="*/ 731520 h 1463040"/>
                <a:gd name="connsiteX3" fmla="*/ 727710 w 1455420"/>
                <a:gd name="connsiteY3" fmla="*/ 0 h 1463040"/>
                <a:gd name="connsiteX4" fmla="*/ 1455420 w 1455420"/>
                <a:gd name="connsiteY4" fmla="*/ 731520 h 1463040"/>
                <a:gd name="connsiteX5" fmla="*/ 1455420 w 1455420"/>
                <a:gd name="connsiteY5" fmla="*/ 731520 h 1463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55420" h="1463040">
                  <a:moveTo>
                    <a:pt x="1455420" y="731520"/>
                  </a:moveTo>
                  <a:cubicBezTo>
                    <a:pt x="1455420" y="1135380"/>
                    <a:pt x="1129665" y="1463040"/>
                    <a:pt x="727710" y="1463040"/>
                  </a:cubicBezTo>
                  <a:cubicBezTo>
                    <a:pt x="325755" y="1463040"/>
                    <a:pt x="0" y="1135380"/>
                    <a:pt x="0" y="731520"/>
                  </a:cubicBezTo>
                  <a:cubicBezTo>
                    <a:pt x="0" y="327660"/>
                    <a:pt x="325755" y="0"/>
                    <a:pt x="727710" y="0"/>
                  </a:cubicBezTo>
                  <a:cubicBezTo>
                    <a:pt x="1129665" y="0"/>
                    <a:pt x="1455420" y="327660"/>
                    <a:pt x="1455420" y="731520"/>
                  </a:cubicBezTo>
                  <a:lnTo>
                    <a:pt x="1455420" y="73152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50000"/>
                    <a:lumOff val="50000"/>
                  </a:schemeClr>
                </a:gs>
                <a:gs pos="84000">
                  <a:schemeClr val="tx1">
                    <a:lumMod val="65000"/>
                    <a:lumOff val="35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 w="24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79F13C0-CACA-4BC6-8168-2D1942F3B37C}"/>
                </a:ext>
              </a:extLst>
            </p:cNvPr>
            <p:cNvSpPr/>
            <p:nvPr/>
          </p:nvSpPr>
          <p:spPr>
            <a:xfrm rot="4598406">
              <a:off x="5914383" y="2321181"/>
              <a:ext cx="3211223" cy="3148634"/>
            </a:xfrm>
            <a:custGeom>
              <a:avLst/>
              <a:gdLst>
                <a:gd name="connsiteX0" fmla="*/ 592455 w 1270635"/>
                <a:gd name="connsiteY0" fmla="*/ 0 h 1245869"/>
                <a:gd name="connsiteX1" fmla="*/ 1270635 w 1270635"/>
                <a:gd name="connsiteY1" fmla="*/ 680085 h 1245869"/>
                <a:gd name="connsiteX2" fmla="*/ 1072515 w 1270635"/>
                <a:gd name="connsiteY2" fmla="*/ 1161098 h 1245869"/>
                <a:gd name="connsiteX3" fmla="*/ 1033462 w 1270635"/>
                <a:gd name="connsiteY3" fmla="*/ 1196340 h 1245869"/>
                <a:gd name="connsiteX4" fmla="*/ 991553 w 1270635"/>
                <a:gd name="connsiteY4" fmla="*/ 1211580 h 1245869"/>
                <a:gd name="connsiteX5" fmla="*/ 763905 w 1270635"/>
                <a:gd name="connsiteY5" fmla="*/ 1245870 h 1245869"/>
                <a:gd name="connsiteX6" fmla="*/ 0 w 1270635"/>
                <a:gd name="connsiteY6" fmla="*/ 479107 h 1245869"/>
                <a:gd name="connsiteX7" fmla="*/ 15240 w 1270635"/>
                <a:gd name="connsiteY7" fmla="*/ 324803 h 1245869"/>
                <a:gd name="connsiteX8" fmla="*/ 16192 w 1270635"/>
                <a:gd name="connsiteY8" fmla="*/ 322898 h 1245869"/>
                <a:gd name="connsiteX9" fmla="*/ 30480 w 1270635"/>
                <a:gd name="connsiteY9" fmla="*/ 299085 h 1245869"/>
                <a:gd name="connsiteX10" fmla="*/ 592455 w 1270635"/>
                <a:gd name="connsiteY10" fmla="*/ 0 h 1245869"/>
                <a:gd name="connsiteX11" fmla="*/ 592455 w 1270635"/>
                <a:gd name="connsiteY11" fmla="*/ 0 h 124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70635" h="1245869">
                  <a:moveTo>
                    <a:pt x="592455" y="0"/>
                  </a:moveTo>
                  <a:cubicBezTo>
                    <a:pt x="966787" y="0"/>
                    <a:pt x="1270635" y="304800"/>
                    <a:pt x="1270635" y="680085"/>
                  </a:cubicBezTo>
                  <a:cubicBezTo>
                    <a:pt x="1270635" y="867728"/>
                    <a:pt x="1194435" y="1038225"/>
                    <a:pt x="1072515" y="1161098"/>
                  </a:cubicBezTo>
                  <a:lnTo>
                    <a:pt x="1033462" y="1196340"/>
                  </a:lnTo>
                  <a:lnTo>
                    <a:pt x="991553" y="1211580"/>
                  </a:lnTo>
                  <a:cubicBezTo>
                    <a:pt x="920115" y="1234440"/>
                    <a:pt x="843915" y="1245870"/>
                    <a:pt x="763905" y="1245870"/>
                  </a:cubicBezTo>
                  <a:cubicBezTo>
                    <a:pt x="341948" y="1245870"/>
                    <a:pt x="0" y="902970"/>
                    <a:pt x="0" y="479107"/>
                  </a:cubicBezTo>
                  <a:cubicBezTo>
                    <a:pt x="0" y="425767"/>
                    <a:pt x="5715" y="374332"/>
                    <a:pt x="15240" y="324803"/>
                  </a:cubicBezTo>
                  <a:lnTo>
                    <a:pt x="16192" y="322898"/>
                  </a:lnTo>
                  <a:lnTo>
                    <a:pt x="30480" y="299085"/>
                  </a:lnTo>
                  <a:cubicBezTo>
                    <a:pt x="151448" y="119063"/>
                    <a:pt x="358140" y="0"/>
                    <a:pt x="592455" y="0"/>
                  </a:cubicBezTo>
                  <a:lnTo>
                    <a:pt x="592455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5000"/>
              </a:schemeClr>
            </a:solidFill>
            <a:ln w="24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F09FACE-66F1-4908-B896-7F096C2920D5}"/>
                </a:ext>
              </a:extLst>
            </p:cNvPr>
            <p:cNvSpPr/>
            <p:nvPr/>
          </p:nvSpPr>
          <p:spPr>
            <a:xfrm rot="4598406">
              <a:off x="7597414" y="4015612"/>
              <a:ext cx="1556511" cy="1467770"/>
            </a:xfrm>
            <a:custGeom>
              <a:avLst/>
              <a:gdLst>
                <a:gd name="connsiteX0" fmla="*/ 382905 w 615889"/>
                <a:gd name="connsiteY0" fmla="*/ 289311 h 580775"/>
                <a:gd name="connsiteX1" fmla="*/ 577215 w 615889"/>
                <a:gd name="connsiteY1" fmla="*/ 155961 h 580775"/>
                <a:gd name="connsiteX2" fmla="*/ 603885 w 615889"/>
                <a:gd name="connsiteY2" fmla="*/ 146436 h 580775"/>
                <a:gd name="connsiteX3" fmla="*/ 609600 w 615889"/>
                <a:gd name="connsiteY3" fmla="*/ 143578 h 580775"/>
                <a:gd name="connsiteX4" fmla="*/ 609600 w 615889"/>
                <a:gd name="connsiteY4" fmla="*/ 143578 h 580775"/>
                <a:gd name="connsiteX5" fmla="*/ 609600 w 615889"/>
                <a:gd name="connsiteY5" fmla="*/ 143578 h 580775"/>
                <a:gd name="connsiteX6" fmla="*/ 609600 w 615889"/>
                <a:gd name="connsiteY6" fmla="*/ 143578 h 580775"/>
                <a:gd name="connsiteX7" fmla="*/ 579120 w 615889"/>
                <a:gd name="connsiteY7" fmla="*/ 50233 h 580775"/>
                <a:gd name="connsiteX8" fmla="*/ 492442 w 615889"/>
                <a:gd name="connsiteY8" fmla="*/ 3561 h 580775"/>
                <a:gd name="connsiteX9" fmla="*/ 492442 w 615889"/>
                <a:gd name="connsiteY9" fmla="*/ 3561 h 580775"/>
                <a:gd name="connsiteX10" fmla="*/ 492442 w 615889"/>
                <a:gd name="connsiteY10" fmla="*/ 3561 h 580775"/>
                <a:gd name="connsiteX11" fmla="*/ 492442 w 615889"/>
                <a:gd name="connsiteY11" fmla="*/ 3561 h 580775"/>
                <a:gd name="connsiteX12" fmla="*/ 488633 w 615889"/>
                <a:gd name="connsiteY12" fmla="*/ 8323 h 580775"/>
                <a:gd name="connsiteX13" fmla="*/ 474345 w 615889"/>
                <a:gd name="connsiteY13" fmla="*/ 33088 h 580775"/>
                <a:gd name="connsiteX14" fmla="*/ 307658 w 615889"/>
                <a:gd name="connsiteY14" fmla="*/ 199776 h 580775"/>
                <a:gd name="connsiteX15" fmla="*/ 0 w 615889"/>
                <a:gd name="connsiteY15" fmla="*/ 268356 h 580775"/>
                <a:gd name="connsiteX16" fmla="*/ 129540 w 615889"/>
                <a:gd name="connsiteY16" fmla="*/ 424566 h 580775"/>
                <a:gd name="connsiteX17" fmla="*/ 259080 w 615889"/>
                <a:gd name="connsiteY17" fmla="*/ 580776 h 580775"/>
                <a:gd name="connsiteX18" fmla="*/ 382905 w 615889"/>
                <a:gd name="connsiteY18" fmla="*/ 289311 h 580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5889" h="580775">
                  <a:moveTo>
                    <a:pt x="382905" y="289311"/>
                  </a:moveTo>
                  <a:cubicBezTo>
                    <a:pt x="465772" y="210253"/>
                    <a:pt x="538163" y="172153"/>
                    <a:pt x="577215" y="155961"/>
                  </a:cubicBezTo>
                  <a:cubicBezTo>
                    <a:pt x="585788" y="152151"/>
                    <a:pt x="595313" y="149293"/>
                    <a:pt x="603885" y="146436"/>
                  </a:cubicBezTo>
                  <a:cubicBezTo>
                    <a:pt x="605790" y="145483"/>
                    <a:pt x="607695" y="144531"/>
                    <a:pt x="609600" y="143578"/>
                  </a:cubicBezTo>
                  <a:cubicBezTo>
                    <a:pt x="609600" y="143578"/>
                    <a:pt x="609600" y="143578"/>
                    <a:pt x="609600" y="143578"/>
                  </a:cubicBezTo>
                  <a:cubicBezTo>
                    <a:pt x="609600" y="143578"/>
                    <a:pt x="609600" y="143578"/>
                    <a:pt x="609600" y="143578"/>
                  </a:cubicBezTo>
                  <a:lnTo>
                    <a:pt x="609600" y="143578"/>
                  </a:lnTo>
                  <a:cubicBezTo>
                    <a:pt x="624840" y="130243"/>
                    <a:pt x="611505" y="88333"/>
                    <a:pt x="579120" y="50233"/>
                  </a:cubicBezTo>
                  <a:cubicBezTo>
                    <a:pt x="546735" y="12133"/>
                    <a:pt x="508635" y="-8822"/>
                    <a:pt x="492442" y="3561"/>
                  </a:cubicBezTo>
                  <a:lnTo>
                    <a:pt x="492442" y="3561"/>
                  </a:lnTo>
                  <a:cubicBezTo>
                    <a:pt x="492442" y="3561"/>
                    <a:pt x="492442" y="3561"/>
                    <a:pt x="492442" y="3561"/>
                  </a:cubicBezTo>
                  <a:cubicBezTo>
                    <a:pt x="492442" y="3561"/>
                    <a:pt x="492442" y="3561"/>
                    <a:pt x="492442" y="3561"/>
                  </a:cubicBezTo>
                  <a:cubicBezTo>
                    <a:pt x="490538" y="4513"/>
                    <a:pt x="489585" y="6418"/>
                    <a:pt x="488633" y="8323"/>
                  </a:cubicBezTo>
                  <a:cubicBezTo>
                    <a:pt x="483870" y="16896"/>
                    <a:pt x="479108" y="25468"/>
                    <a:pt x="474345" y="33088"/>
                  </a:cubicBezTo>
                  <a:cubicBezTo>
                    <a:pt x="450533" y="69283"/>
                    <a:pt x="400050" y="133101"/>
                    <a:pt x="307658" y="199776"/>
                  </a:cubicBezTo>
                  <a:cubicBezTo>
                    <a:pt x="187642" y="286453"/>
                    <a:pt x="0" y="268356"/>
                    <a:pt x="0" y="268356"/>
                  </a:cubicBezTo>
                  <a:lnTo>
                    <a:pt x="129540" y="424566"/>
                  </a:lnTo>
                  <a:lnTo>
                    <a:pt x="259080" y="580776"/>
                  </a:lnTo>
                  <a:cubicBezTo>
                    <a:pt x="259080" y="579823"/>
                    <a:pt x="276225" y="391228"/>
                    <a:pt x="382905" y="28931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38000">
                  <a:schemeClr val="tx1">
                    <a:lumMod val="65000"/>
                    <a:lumOff val="35000"/>
                  </a:schemeClr>
                </a:gs>
                <a:gs pos="79000">
                  <a:schemeClr val="tx1">
                    <a:lumMod val="50000"/>
                    <a:lumOff val="50000"/>
                    <a:alpha val="0"/>
                  </a:schemeClr>
                </a:gs>
              </a:gsLst>
              <a:lin ang="78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2A27978-6959-436E-B81C-0956D1219A7D}"/>
                </a:ext>
              </a:extLst>
            </p:cNvPr>
            <p:cNvSpPr/>
            <p:nvPr/>
          </p:nvSpPr>
          <p:spPr>
            <a:xfrm rot="2214121">
              <a:off x="8961154" y="4991227"/>
              <a:ext cx="182953" cy="462198"/>
            </a:xfrm>
            <a:custGeom>
              <a:avLst/>
              <a:gdLst>
                <a:gd name="connsiteX0" fmla="*/ 72392 w 72392"/>
                <a:gd name="connsiteY0" fmla="*/ 91443 h 182885"/>
                <a:gd name="connsiteX1" fmla="*/ 36196 w 72392"/>
                <a:gd name="connsiteY1" fmla="*/ 182886 h 182885"/>
                <a:gd name="connsiteX2" fmla="*/ 0 w 72392"/>
                <a:gd name="connsiteY2" fmla="*/ 91443 h 182885"/>
                <a:gd name="connsiteX3" fmla="*/ 36196 w 72392"/>
                <a:gd name="connsiteY3" fmla="*/ 0 h 182885"/>
                <a:gd name="connsiteX4" fmla="*/ 72392 w 72392"/>
                <a:gd name="connsiteY4" fmla="*/ 91443 h 182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392" h="182885">
                  <a:moveTo>
                    <a:pt x="72392" y="91443"/>
                  </a:moveTo>
                  <a:cubicBezTo>
                    <a:pt x="72392" y="141946"/>
                    <a:pt x="56187" y="182886"/>
                    <a:pt x="36196" y="182886"/>
                  </a:cubicBezTo>
                  <a:cubicBezTo>
                    <a:pt x="16206" y="182886"/>
                    <a:pt x="0" y="141946"/>
                    <a:pt x="0" y="91443"/>
                  </a:cubicBezTo>
                  <a:cubicBezTo>
                    <a:pt x="0" y="40940"/>
                    <a:pt x="16206" y="0"/>
                    <a:pt x="36196" y="0"/>
                  </a:cubicBezTo>
                  <a:cubicBezTo>
                    <a:pt x="56187" y="0"/>
                    <a:pt x="72392" y="40940"/>
                    <a:pt x="72392" y="91443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65000"/>
                  </a:schemeClr>
                </a:gs>
                <a:gs pos="39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6000000" scaled="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E258C62-992E-4173-8A42-50CFEC3D16B8}"/>
                </a:ext>
              </a:extLst>
            </p:cNvPr>
            <p:cNvSpPr/>
            <p:nvPr/>
          </p:nvSpPr>
          <p:spPr>
            <a:xfrm rot="2214121">
              <a:off x="8990040" y="5053815"/>
              <a:ext cx="125177" cy="337021"/>
            </a:xfrm>
            <a:custGeom>
              <a:avLst/>
              <a:gdLst>
                <a:gd name="connsiteX0" fmla="*/ 49532 w 49531"/>
                <a:gd name="connsiteY0" fmla="*/ 66677 h 133354"/>
                <a:gd name="connsiteX1" fmla="*/ 24766 w 49531"/>
                <a:gd name="connsiteY1" fmla="*/ 133354 h 133354"/>
                <a:gd name="connsiteX2" fmla="*/ 0 w 49531"/>
                <a:gd name="connsiteY2" fmla="*/ 66677 h 133354"/>
                <a:gd name="connsiteX3" fmla="*/ 24766 w 49531"/>
                <a:gd name="connsiteY3" fmla="*/ 0 h 133354"/>
                <a:gd name="connsiteX4" fmla="*/ 49532 w 49531"/>
                <a:gd name="connsiteY4" fmla="*/ 66677 h 13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31" h="133354">
                  <a:moveTo>
                    <a:pt x="49532" y="66677"/>
                  </a:moveTo>
                  <a:cubicBezTo>
                    <a:pt x="49532" y="103502"/>
                    <a:pt x="38444" y="133354"/>
                    <a:pt x="24766" y="133354"/>
                  </a:cubicBezTo>
                  <a:cubicBezTo>
                    <a:pt x="11088" y="133354"/>
                    <a:pt x="0" y="103502"/>
                    <a:pt x="0" y="66677"/>
                  </a:cubicBezTo>
                  <a:cubicBezTo>
                    <a:pt x="0" y="29852"/>
                    <a:pt x="11088" y="0"/>
                    <a:pt x="24766" y="0"/>
                  </a:cubicBezTo>
                  <a:cubicBezTo>
                    <a:pt x="38444" y="0"/>
                    <a:pt x="49532" y="29852"/>
                    <a:pt x="49532" y="66677"/>
                  </a:cubicBezTo>
                  <a:close/>
                </a:path>
              </a:pathLst>
            </a:custGeom>
            <a:gradFill flip="none" rotWithShape="1">
              <a:gsLst>
                <a:gs pos="31000">
                  <a:schemeClr val="tx1">
                    <a:lumMod val="65000"/>
                    <a:lumOff val="3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  <a:gs pos="74000">
                  <a:schemeClr val="tx1">
                    <a:lumMod val="75000"/>
                    <a:lumOff val="2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2261724-9EBB-4428-92D7-AFBB5C440CCF}"/>
                </a:ext>
              </a:extLst>
            </p:cNvPr>
            <p:cNvSpPr/>
            <p:nvPr/>
          </p:nvSpPr>
          <p:spPr>
            <a:xfrm rot="4598406">
              <a:off x="8041878" y="1937893"/>
              <a:ext cx="1256030" cy="1449614"/>
            </a:xfrm>
            <a:custGeom>
              <a:avLst/>
              <a:gdLst>
                <a:gd name="connsiteX0" fmla="*/ 249344 w 496993"/>
                <a:gd name="connsiteY0" fmla="*/ 228786 h 573591"/>
                <a:gd name="connsiteX1" fmla="*/ 155046 w 496993"/>
                <a:gd name="connsiteY1" fmla="*/ 38286 h 573591"/>
                <a:gd name="connsiteX2" fmla="*/ 150284 w 496993"/>
                <a:gd name="connsiteY2" fmla="*/ 12569 h 573591"/>
                <a:gd name="connsiteX3" fmla="*/ 148379 w 496993"/>
                <a:gd name="connsiteY3" fmla="*/ 7806 h 573591"/>
                <a:gd name="connsiteX4" fmla="*/ 148379 w 496993"/>
                <a:gd name="connsiteY4" fmla="*/ 7806 h 573591"/>
                <a:gd name="connsiteX5" fmla="*/ 148379 w 496993"/>
                <a:gd name="connsiteY5" fmla="*/ 7806 h 573591"/>
                <a:gd name="connsiteX6" fmla="*/ 148379 w 496993"/>
                <a:gd name="connsiteY6" fmla="*/ 7806 h 573591"/>
                <a:gd name="connsiteX7" fmla="*/ 57891 w 496993"/>
                <a:gd name="connsiteY7" fmla="*/ 25904 h 573591"/>
                <a:gd name="connsiteX8" fmla="*/ 1694 w 496993"/>
                <a:gd name="connsiteY8" fmla="*/ 99246 h 573591"/>
                <a:gd name="connsiteX9" fmla="*/ 1694 w 496993"/>
                <a:gd name="connsiteY9" fmla="*/ 99246 h 573591"/>
                <a:gd name="connsiteX10" fmla="*/ 1694 w 496993"/>
                <a:gd name="connsiteY10" fmla="*/ 99246 h 573591"/>
                <a:gd name="connsiteX11" fmla="*/ 1694 w 496993"/>
                <a:gd name="connsiteY11" fmla="*/ 99246 h 573591"/>
                <a:gd name="connsiteX12" fmla="*/ 5504 w 496993"/>
                <a:gd name="connsiteY12" fmla="*/ 103056 h 573591"/>
                <a:gd name="connsiteX13" fmla="*/ 26459 w 496993"/>
                <a:gd name="connsiteY13" fmla="*/ 119249 h 573591"/>
                <a:gd name="connsiteX14" fmla="*/ 155046 w 496993"/>
                <a:gd name="connsiteY14" fmla="*/ 287841 h 573591"/>
                <a:gd name="connsiteX15" fmla="*/ 173144 w 496993"/>
                <a:gd name="connsiteY15" fmla="*/ 573591 h 573591"/>
                <a:gd name="connsiteX16" fmla="*/ 335069 w 496993"/>
                <a:gd name="connsiteY16" fmla="*/ 472626 h 573591"/>
                <a:gd name="connsiteX17" fmla="*/ 496994 w 496993"/>
                <a:gd name="connsiteY17" fmla="*/ 371661 h 573591"/>
                <a:gd name="connsiteX18" fmla="*/ 249344 w 496993"/>
                <a:gd name="connsiteY18" fmla="*/ 228786 h 573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96993" h="573591">
                  <a:moveTo>
                    <a:pt x="249344" y="228786"/>
                  </a:moveTo>
                  <a:cubicBezTo>
                    <a:pt x="188384" y="144966"/>
                    <a:pt x="164571" y="76386"/>
                    <a:pt x="155046" y="38286"/>
                  </a:cubicBezTo>
                  <a:cubicBezTo>
                    <a:pt x="153141" y="29714"/>
                    <a:pt x="151236" y="21141"/>
                    <a:pt x="150284" y="12569"/>
                  </a:cubicBezTo>
                  <a:cubicBezTo>
                    <a:pt x="150284" y="10664"/>
                    <a:pt x="149331" y="8759"/>
                    <a:pt x="148379" y="7806"/>
                  </a:cubicBezTo>
                  <a:cubicBezTo>
                    <a:pt x="148379" y="7806"/>
                    <a:pt x="148379" y="7806"/>
                    <a:pt x="148379" y="7806"/>
                  </a:cubicBezTo>
                  <a:cubicBezTo>
                    <a:pt x="148379" y="7806"/>
                    <a:pt x="148379" y="7806"/>
                    <a:pt x="148379" y="7806"/>
                  </a:cubicBezTo>
                  <a:lnTo>
                    <a:pt x="148379" y="7806"/>
                  </a:lnTo>
                  <a:cubicBezTo>
                    <a:pt x="138854" y="-7434"/>
                    <a:pt x="97896" y="186"/>
                    <a:pt x="57891" y="25904"/>
                  </a:cubicBezTo>
                  <a:cubicBezTo>
                    <a:pt x="17886" y="51621"/>
                    <a:pt x="-6879" y="83054"/>
                    <a:pt x="1694" y="99246"/>
                  </a:cubicBezTo>
                  <a:lnTo>
                    <a:pt x="1694" y="99246"/>
                  </a:lnTo>
                  <a:cubicBezTo>
                    <a:pt x="1694" y="99246"/>
                    <a:pt x="1694" y="99246"/>
                    <a:pt x="1694" y="99246"/>
                  </a:cubicBezTo>
                  <a:cubicBezTo>
                    <a:pt x="1694" y="99246"/>
                    <a:pt x="1694" y="99246"/>
                    <a:pt x="1694" y="99246"/>
                  </a:cubicBezTo>
                  <a:cubicBezTo>
                    <a:pt x="2646" y="101151"/>
                    <a:pt x="3599" y="102104"/>
                    <a:pt x="5504" y="103056"/>
                  </a:cubicBezTo>
                  <a:cubicBezTo>
                    <a:pt x="12171" y="107819"/>
                    <a:pt x="19791" y="113534"/>
                    <a:pt x="26459" y="119249"/>
                  </a:cubicBezTo>
                  <a:cubicBezTo>
                    <a:pt x="55986" y="144014"/>
                    <a:pt x="107421" y="196401"/>
                    <a:pt x="155046" y="287841"/>
                  </a:cubicBezTo>
                  <a:cubicBezTo>
                    <a:pt x="216959" y="405951"/>
                    <a:pt x="173144" y="573591"/>
                    <a:pt x="173144" y="573591"/>
                  </a:cubicBezTo>
                  <a:lnTo>
                    <a:pt x="335069" y="472626"/>
                  </a:lnTo>
                  <a:lnTo>
                    <a:pt x="496994" y="371661"/>
                  </a:lnTo>
                  <a:cubicBezTo>
                    <a:pt x="496994" y="371661"/>
                    <a:pt x="327449" y="336419"/>
                    <a:pt x="249344" y="22878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50000">
                  <a:schemeClr val="tx1">
                    <a:lumMod val="65000"/>
                    <a:lumOff val="35000"/>
                  </a:schemeClr>
                </a:gs>
                <a:gs pos="92000">
                  <a:schemeClr val="tx1">
                    <a:lumMod val="50000"/>
                    <a:lumOff val="50000"/>
                    <a:alpha val="0"/>
                  </a:schemeClr>
                </a:gs>
              </a:gsLst>
              <a:lin ang="30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99522E2-99F8-4329-92FB-C34BBB1BBF7B}"/>
                </a:ext>
              </a:extLst>
            </p:cNvPr>
            <p:cNvSpPr/>
            <p:nvPr/>
          </p:nvSpPr>
          <p:spPr>
            <a:xfrm rot="2689343">
              <a:off x="8925378" y="2015580"/>
              <a:ext cx="433281" cy="168497"/>
            </a:xfrm>
            <a:custGeom>
              <a:avLst/>
              <a:gdLst>
                <a:gd name="connsiteX0" fmla="*/ 171444 w 171443"/>
                <a:gd name="connsiteY0" fmla="*/ 33336 h 66672"/>
                <a:gd name="connsiteX1" fmla="*/ 85722 w 171443"/>
                <a:gd name="connsiteY1" fmla="*/ 66673 h 66672"/>
                <a:gd name="connsiteX2" fmla="*/ 0 w 171443"/>
                <a:gd name="connsiteY2" fmla="*/ 33336 h 66672"/>
                <a:gd name="connsiteX3" fmla="*/ 85722 w 171443"/>
                <a:gd name="connsiteY3" fmla="*/ 0 h 66672"/>
                <a:gd name="connsiteX4" fmla="*/ 171444 w 171443"/>
                <a:gd name="connsiteY4" fmla="*/ 33336 h 66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43" h="66672">
                  <a:moveTo>
                    <a:pt x="171444" y="33336"/>
                  </a:moveTo>
                  <a:cubicBezTo>
                    <a:pt x="171444" y="51747"/>
                    <a:pt x="133065" y="66673"/>
                    <a:pt x="85722" y="66673"/>
                  </a:cubicBezTo>
                  <a:cubicBezTo>
                    <a:pt x="38379" y="66673"/>
                    <a:pt x="0" y="51747"/>
                    <a:pt x="0" y="33336"/>
                  </a:cubicBezTo>
                  <a:cubicBezTo>
                    <a:pt x="0" y="14925"/>
                    <a:pt x="38379" y="0"/>
                    <a:pt x="85722" y="0"/>
                  </a:cubicBezTo>
                  <a:cubicBezTo>
                    <a:pt x="133065" y="0"/>
                    <a:pt x="171444" y="14925"/>
                    <a:pt x="171444" y="33336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65000"/>
                  </a:schemeClr>
                </a:gs>
                <a:gs pos="39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6000000" scaled="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9A21F3A-2C03-4301-AEE9-4A8ECD10B5EB}"/>
                </a:ext>
              </a:extLst>
            </p:cNvPr>
            <p:cNvSpPr/>
            <p:nvPr/>
          </p:nvSpPr>
          <p:spPr>
            <a:xfrm rot="2689343">
              <a:off x="8983148" y="2042059"/>
              <a:ext cx="317740" cy="115542"/>
            </a:xfrm>
            <a:custGeom>
              <a:avLst/>
              <a:gdLst>
                <a:gd name="connsiteX0" fmla="*/ 125726 w 125725"/>
                <a:gd name="connsiteY0" fmla="*/ 22859 h 45718"/>
                <a:gd name="connsiteX1" fmla="*/ 62863 w 125725"/>
                <a:gd name="connsiteY1" fmla="*/ 45718 h 45718"/>
                <a:gd name="connsiteX2" fmla="*/ 0 w 125725"/>
                <a:gd name="connsiteY2" fmla="*/ 22859 h 45718"/>
                <a:gd name="connsiteX3" fmla="*/ 62863 w 125725"/>
                <a:gd name="connsiteY3" fmla="*/ 0 h 45718"/>
                <a:gd name="connsiteX4" fmla="*/ 125726 w 125725"/>
                <a:gd name="connsiteY4" fmla="*/ 22859 h 45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725" h="45718">
                  <a:moveTo>
                    <a:pt x="125726" y="22859"/>
                  </a:moveTo>
                  <a:cubicBezTo>
                    <a:pt x="125726" y="35484"/>
                    <a:pt x="97581" y="45718"/>
                    <a:pt x="62863" y="45718"/>
                  </a:cubicBezTo>
                  <a:cubicBezTo>
                    <a:pt x="28145" y="45718"/>
                    <a:pt x="0" y="35484"/>
                    <a:pt x="0" y="22859"/>
                  </a:cubicBezTo>
                  <a:cubicBezTo>
                    <a:pt x="0" y="10234"/>
                    <a:pt x="28145" y="0"/>
                    <a:pt x="62863" y="0"/>
                  </a:cubicBezTo>
                  <a:cubicBezTo>
                    <a:pt x="97581" y="0"/>
                    <a:pt x="125726" y="10234"/>
                    <a:pt x="125726" y="22859"/>
                  </a:cubicBezTo>
                  <a:close/>
                </a:path>
              </a:pathLst>
            </a:custGeom>
            <a:gradFill flip="none" rotWithShape="1">
              <a:gsLst>
                <a:gs pos="31000">
                  <a:schemeClr val="tx1">
                    <a:lumMod val="65000"/>
                    <a:lumOff val="3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  <a:gs pos="74000">
                  <a:schemeClr val="tx1">
                    <a:lumMod val="75000"/>
                    <a:lumOff val="2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B9B21A3-0571-42C5-97CB-983FF9A766D5}"/>
                </a:ext>
              </a:extLst>
            </p:cNvPr>
            <p:cNvSpPr/>
            <p:nvPr/>
          </p:nvSpPr>
          <p:spPr>
            <a:xfrm rot="4598406">
              <a:off x="6981977" y="1226558"/>
              <a:ext cx="1527474" cy="1112305"/>
            </a:xfrm>
            <a:custGeom>
              <a:avLst/>
              <a:gdLst>
                <a:gd name="connsiteX0" fmla="*/ 304363 w 604400"/>
                <a:gd name="connsiteY0" fmla="*/ 126751 h 440123"/>
                <a:gd name="connsiteX1" fmla="*/ 100528 w 604400"/>
                <a:gd name="connsiteY1" fmla="*/ 21976 h 440123"/>
                <a:gd name="connsiteX2" fmla="*/ 79573 w 604400"/>
                <a:gd name="connsiteY2" fmla="*/ 3879 h 440123"/>
                <a:gd name="connsiteX3" fmla="*/ 74811 w 604400"/>
                <a:gd name="connsiteY3" fmla="*/ 1021 h 440123"/>
                <a:gd name="connsiteX4" fmla="*/ 74811 w 604400"/>
                <a:gd name="connsiteY4" fmla="*/ 1021 h 440123"/>
                <a:gd name="connsiteX5" fmla="*/ 74811 w 604400"/>
                <a:gd name="connsiteY5" fmla="*/ 1021 h 440123"/>
                <a:gd name="connsiteX6" fmla="*/ 74811 w 604400"/>
                <a:gd name="connsiteY6" fmla="*/ 1021 h 440123"/>
                <a:gd name="connsiteX7" fmla="*/ 11946 w 604400"/>
                <a:gd name="connsiteY7" fmla="*/ 61029 h 440123"/>
                <a:gd name="connsiteX8" fmla="*/ 13851 w 604400"/>
                <a:gd name="connsiteY8" fmla="*/ 147706 h 440123"/>
                <a:gd name="connsiteX9" fmla="*/ 13851 w 604400"/>
                <a:gd name="connsiteY9" fmla="*/ 147706 h 440123"/>
                <a:gd name="connsiteX10" fmla="*/ 13851 w 604400"/>
                <a:gd name="connsiteY10" fmla="*/ 147706 h 440123"/>
                <a:gd name="connsiteX11" fmla="*/ 13851 w 604400"/>
                <a:gd name="connsiteY11" fmla="*/ 147706 h 440123"/>
                <a:gd name="connsiteX12" fmla="*/ 19566 w 604400"/>
                <a:gd name="connsiteY12" fmla="*/ 148659 h 440123"/>
                <a:gd name="connsiteX13" fmla="*/ 47188 w 604400"/>
                <a:gd name="connsiteY13" fmla="*/ 150564 h 440123"/>
                <a:gd name="connsiteX14" fmla="*/ 265311 w 604400"/>
                <a:gd name="connsiteY14" fmla="*/ 220096 h 440123"/>
                <a:gd name="connsiteX15" fmla="*/ 469146 w 604400"/>
                <a:gd name="connsiteY15" fmla="*/ 440124 h 440123"/>
                <a:gd name="connsiteX16" fmla="*/ 536773 w 604400"/>
                <a:gd name="connsiteY16" fmla="*/ 278199 h 440123"/>
                <a:gd name="connsiteX17" fmla="*/ 604401 w 604400"/>
                <a:gd name="connsiteY17" fmla="*/ 115321 h 440123"/>
                <a:gd name="connsiteX18" fmla="*/ 304363 w 604400"/>
                <a:gd name="connsiteY18" fmla="*/ 126751 h 440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04400" h="440123">
                  <a:moveTo>
                    <a:pt x="304363" y="126751"/>
                  </a:moveTo>
                  <a:cubicBezTo>
                    <a:pt x="198636" y="90556"/>
                    <a:pt x="133866" y="47694"/>
                    <a:pt x="100528" y="21976"/>
                  </a:cubicBezTo>
                  <a:cubicBezTo>
                    <a:pt x="92908" y="16261"/>
                    <a:pt x="86241" y="10546"/>
                    <a:pt x="79573" y="3879"/>
                  </a:cubicBezTo>
                  <a:cubicBezTo>
                    <a:pt x="77668" y="2926"/>
                    <a:pt x="76716" y="1021"/>
                    <a:pt x="74811" y="1021"/>
                  </a:cubicBezTo>
                  <a:cubicBezTo>
                    <a:pt x="74811" y="1021"/>
                    <a:pt x="74811" y="1021"/>
                    <a:pt x="74811" y="1021"/>
                  </a:cubicBezTo>
                  <a:cubicBezTo>
                    <a:pt x="74811" y="1021"/>
                    <a:pt x="74811" y="1021"/>
                    <a:pt x="74811" y="1021"/>
                  </a:cubicBezTo>
                  <a:lnTo>
                    <a:pt x="74811" y="1021"/>
                  </a:lnTo>
                  <a:cubicBezTo>
                    <a:pt x="56713" y="-5646"/>
                    <a:pt x="29091" y="21024"/>
                    <a:pt x="11946" y="61029"/>
                  </a:cubicBezTo>
                  <a:cubicBezTo>
                    <a:pt x="-5199" y="101034"/>
                    <a:pt x="-3294" y="140086"/>
                    <a:pt x="13851" y="147706"/>
                  </a:cubicBezTo>
                  <a:lnTo>
                    <a:pt x="13851" y="147706"/>
                  </a:lnTo>
                  <a:cubicBezTo>
                    <a:pt x="13851" y="147706"/>
                    <a:pt x="13851" y="147706"/>
                    <a:pt x="13851" y="147706"/>
                  </a:cubicBezTo>
                  <a:cubicBezTo>
                    <a:pt x="13851" y="147706"/>
                    <a:pt x="13851" y="147706"/>
                    <a:pt x="13851" y="147706"/>
                  </a:cubicBezTo>
                  <a:cubicBezTo>
                    <a:pt x="15756" y="148659"/>
                    <a:pt x="17661" y="148659"/>
                    <a:pt x="19566" y="148659"/>
                  </a:cubicBezTo>
                  <a:cubicBezTo>
                    <a:pt x="29091" y="149611"/>
                    <a:pt x="37663" y="149611"/>
                    <a:pt x="47188" y="150564"/>
                  </a:cubicBezTo>
                  <a:cubicBezTo>
                    <a:pt x="88146" y="155326"/>
                    <a:pt x="165298" y="171519"/>
                    <a:pt x="265311" y="220096"/>
                  </a:cubicBezTo>
                  <a:cubicBezTo>
                    <a:pt x="393898" y="282961"/>
                    <a:pt x="469146" y="440124"/>
                    <a:pt x="469146" y="440124"/>
                  </a:cubicBezTo>
                  <a:lnTo>
                    <a:pt x="536773" y="278199"/>
                  </a:lnTo>
                  <a:lnTo>
                    <a:pt x="604401" y="115321"/>
                  </a:lnTo>
                  <a:cubicBezTo>
                    <a:pt x="604401" y="115321"/>
                    <a:pt x="440571" y="173424"/>
                    <a:pt x="304363" y="12675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63000">
                  <a:schemeClr val="tx1">
                    <a:lumMod val="55000"/>
                    <a:lumOff val="45000"/>
                  </a:schemeClr>
                </a:gs>
                <a:gs pos="76000">
                  <a:schemeClr val="tx1">
                    <a:lumMod val="50000"/>
                    <a:lumOff val="50000"/>
                    <a:alpha val="0"/>
                  </a:schemeClr>
                </a:gs>
              </a:gsLst>
              <a:lin ang="18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07795C4-D224-49D3-98B9-30A92BB8A58E}"/>
                </a:ext>
              </a:extLst>
            </p:cNvPr>
            <p:cNvSpPr/>
            <p:nvPr/>
          </p:nvSpPr>
          <p:spPr>
            <a:xfrm rot="544730">
              <a:off x="7750913" y="976030"/>
              <a:ext cx="399602" cy="178134"/>
            </a:xfrm>
            <a:custGeom>
              <a:avLst/>
              <a:gdLst>
                <a:gd name="connsiteX0" fmla="*/ 158117 w 158117"/>
                <a:gd name="connsiteY0" fmla="*/ 35243 h 70485"/>
                <a:gd name="connsiteX1" fmla="*/ 79059 w 158117"/>
                <a:gd name="connsiteY1" fmla="*/ 70486 h 70485"/>
                <a:gd name="connsiteX2" fmla="*/ 0 w 158117"/>
                <a:gd name="connsiteY2" fmla="*/ 35243 h 70485"/>
                <a:gd name="connsiteX3" fmla="*/ 79059 w 158117"/>
                <a:gd name="connsiteY3" fmla="*/ 0 h 70485"/>
                <a:gd name="connsiteX4" fmla="*/ 158117 w 158117"/>
                <a:gd name="connsiteY4" fmla="*/ 35243 h 7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117" h="70485">
                  <a:moveTo>
                    <a:pt x="158117" y="35243"/>
                  </a:moveTo>
                  <a:cubicBezTo>
                    <a:pt x="158117" y="54707"/>
                    <a:pt x="122721" y="70486"/>
                    <a:pt x="79059" y="70486"/>
                  </a:cubicBezTo>
                  <a:cubicBezTo>
                    <a:pt x="35396" y="70486"/>
                    <a:pt x="0" y="54707"/>
                    <a:pt x="0" y="35243"/>
                  </a:cubicBezTo>
                  <a:cubicBezTo>
                    <a:pt x="0" y="15779"/>
                    <a:pt x="35396" y="0"/>
                    <a:pt x="79059" y="0"/>
                  </a:cubicBezTo>
                  <a:cubicBezTo>
                    <a:pt x="122721" y="0"/>
                    <a:pt x="158117" y="15779"/>
                    <a:pt x="158117" y="35243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65000"/>
                  </a:schemeClr>
                </a:gs>
                <a:gs pos="39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6000000" scaled="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A5916E0-7D00-4BD5-BCFA-A67FD3811DC5}"/>
                </a:ext>
              </a:extLst>
            </p:cNvPr>
            <p:cNvSpPr/>
            <p:nvPr/>
          </p:nvSpPr>
          <p:spPr>
            <a:xfrm rot="544730">
              <a:off x="7803872" y="1002512"/>
              <a:ext cx="293683" cy="125175"/>
            </a:xfrm>
            <a:custGeom>
              <a:avLst/>
              <a:gdLst>
                <a:gd name="connsiteX0" fmla="*/ 116207 w 116206"/>
                <a:gd name="connsiteY0" fmla="*/ 24765 h 49530"/>
                <a:gd name="connsiteX1" fmla="*/ 58103 w 116206"/>
                <a:gd name="connsiteY1" fmla="*/ 49531 h 49530"/>
                <a:gd name="connsiteX2" fmla="*/ 0 w 116206"/>
                <a:gd name="connsiteY2" fmla="*/ 24765 h 49530"/>
                <a:gd name="connsiteX3" fmla="*/ 58103 w 116206"/>
                <a:gd name="connsiteY3" fmla="*/ 0 h 49530"/>
                <a:gd name="connsiteX4" fmla="*/ 116207 w 116206"/>
                <a:gd name="connsiteY4" fmla="*/ 24765 h 49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206" h="49530">
                  <a:moveTo>
                    <a:pt x="116207" y="24765"/>
                  </a:moveTo>
                  <a:cubicBezTo>
                    <a:pt x="116207" y="38443"/>
                    <a:pt x="90193" y="49531"/>
                    <a:pt x="58103" y="49531"/>
                  </a:cubicBezTo>
                  <a:cubicBezTo>
                    <a:pt x="26014" y="49531"/>
                    <a:pt x="0" y="38443"/>
                    <a:pt x="0" y="24765"/>
                  </a:cubicBezTo>
                  <a:cubicBezTo>
                    <a:pt x="0" y="11088"/>
                    <a:pt x="26014" y="0"/>
                    <a:pt x="58103" y="0"/>
                  </a:cubicBezTo>
                  <a:cubicBezTo>
                    <a:pt x="90193" y="0"/>
                    <a:pt x="116207" y="11088"/>
                    <a:pt x="116207" y="24765"/>
                  </a:cubicBezTo>
                  <a:close/>
                </a:path>
              </a:pathLst>
            </a:custGeom>
            <a:gradFill flip="none" rotWithShape="1">
              <a:gsLst>
                <a:gs pos="31000">
                  <a:schemeClr val="tx1">
                    <a:lumMod val="65000"/>
                    <a:lumOff val="3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  <a:gs pos="74000">
                  <a:schemeClr val="tx1">
                    <a:lumMod val="75000"/>
                    <a:lumOff val="2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1C44DF6-9E14-44C7-8085-FB6041AE1A11}"/>
                </a:ext>
              </a:extLst>
            </p:cNvPr>
            <p:cNvSpPr/>
            <p:nvPr/>
          </p:nvSpPr>
          <p:spPr>
            <a:xfrm rot="4598406">
              <a:off x="7134914" y="5185424"/>
              <a:ext cx="1290010" cy="893867"/>
            </a:xfrm>
            <a:custGeom>
              <a:avLst/>
              <a:gdLst>
                <a:gd name="connsiteX0" fmla="*/ 251460 w 510438"/>
                <a:gd name="connsiteY0" fmla="*/ 274320 h 353690"/>
                <a:gd name="connsiteX1" fmla="*/ 433388 w 510438"/>
                <a:gd name="connsiteY1" fmla="*/ 338137 h 353690"/>
                <a:gd name="connsiteX2" fmla="*/ 452438 w 510438"/>
                <a:gd name="connsiteY2" fmla="*/ 351473 h 353690"/>
                <a:gd name="connsiteX3" fmla="*/ 457200 w 510438"/>
                <a:gd name="connsiteY3" fmla="*/ 353378 h 353690"/>
                <a:gd name="connsiteX4" fmla="*/ 457200 w 510438"/>
                <a:gd name="connsiteY4" fmla="*/ 353378 h 353690"/>
                <a:gd name="connsiteX5" fmla="*/ 457200 w 510438"/>
                <a:gd name="connsiteY5" fmla="*/ 353378 h 353690"/>
                <a:gd name="connsiteX6" fmla="*/ 457200 w 510438"/>
                <a:gd name="connsiteY6" fmla="*/ 353378 h 353690"/>
                <a:gd name="connsiteX7" fmla="*/ 504825 w 510438"/>
                <a:gd name="connsiteY7" fmla="*/ 282893 h 353690"/>
                <a:gd name="connsiteX8" fmla="*/ 495300 w 510438"/>
                <a:gd name="connsiteY8" fmla="*/ 199073 h 353690"/>
                <a:gd name="connsiteX9" fmla="*/ 495300 w 510438"/>
                <a:gd name="connsiteY9" fmla="*/ 199073 h 353690"/>
                <a:gd name="connsiteX10" fmla="*/ 495300 w 510438"/>
                <a:gd name="connsiteY10" fmla="*/ 199073 h 353690"/>
                <a:gd name="connsiteX11" fmla="*/ 495300 w 510438"/>
                <a:gd name="connsiteY11" fmla="*/ 199073 h 353690"/>
                <a:gd name="connsiteX12" fmla="*/ 490538 w 510438"/>
                <a:gd name="connsiteY12" fmla="*/ 199073 h 353690"/>
                <a:gd name="connsiteX13" fmla="*/ 466725 w 510438"/>
                <a:gd name="connsiteY13" fmla="*/ 201930 h 353690"/>
                <a:gd name="connsiteX14" fmla="*/ 276225 w 510438"/>
                <a:gd name="connsiteY14" fmla="*/ 175260 h 353690"/>
                <a:gd name="connsiteX15" fmla="*/ 83820 w 510438"/>
                <a:gd name="connsiteY15" fmla="*/ 0 h 353690"/>
                <a:gd name="connsiteX16" fmla="*/ 41910 w 510438"/>
                <a:gd name="connsiteY16" fmla="*/ 171450 h 353690"/>
                <a:gd name="connsiteX17" fmla="*/ 0 w 510438"/>
                <a:gd name="connsiteY17" fmla="*/ 342900 h 353690"/>
                <a:gd name="connsiteX18" fmla="*/ 251460 w 510438"/>
                <a:gd name="connsiteY18" fmla="*/ 274320 h 353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0438" h="353690">
                  <a:moveTo>
                    <a:pt x="251460" y="274320"/>
                  </a:moveTo>
                  <a:cubicBezTo>
                    <a:pt x="343853" y="289560"/>
                    <a:pt x="402908" y="319087"/>
                    <a:pt x="433388" y="338137"/>
                  </a:cubicBezTo>
                  <a:cubicBezTo>
                    <a:pt x="440055" y="341948"/>
                    <a:pt x="446722" y="346710"/>
                    <a:pt x="452438" y="351473"/>
                  </a:cubicBezTo>
                  <a:cubicBezTo>
                    <a:pt x="453390" y="352425"/>
                    <a:pt x="455295" y="353378"/>
                    <a:pt x="457200" y="353378"/>
                  </a:cubicBezTo>
                  <a:cubicBezTo>
                    <a:pt x="457200" y="353378"/>
                    <a:pt x="457200" y="353378"/>
                    <a:pt x="457200" y="353378"/>
                  </a:cubicBezTo>
                  <a:cubicBezTo>
                    <a:pt x="457200" y="353378"/>
                    <a:pt x="457200" y="353378"/>
                    <a:pt x="457200" y="353378"/>
                  </a:cubicBezTo>
                  <a:lnTo>
                    <a:pt x="457200" y="353378"/>
                  </a:lnTo>
                  <a:cubicBezTo>
                    <a:pt x="473392" y="357187"/>
                    <a:pt x="494347" y="325755"/>
                    <a:pt x="504825" y="282893"/>
                  </a:cubicBezTo>
                  <a:cubicBezTo>
                    <a:pt x="515303" y="240030"/>
                    <a:pt x="510540" y="202882"/>
                    <a:pt x="495300" y="199073"/>
                  </a:cubicBezTo>
                  <a:lnTo>
                    <a:pt x="495300" y="199073"/>
                  </a:lnTo>
                  <a:cubicBezTo>
                    <a:pt x="495300" y="199073"/>
                    <a:pt x="495300" y="199073"/>
                    <a:pt x="495300" y="199073"/>
                  </a:cubicBezTo>
                  <a:cubicBezTo>
                    <a:pt x="495300" y="199073"/>
                    <a:pt x="495300" y="199073"/>
                    <a:pt x="495300" y="199073"/>
                  </a:cubicBezTo>
                  <a:cubicBezTo>
                    <a:pt x="493395" y="199073"/>
                    <a:pt x="492442" y="199073"/>
                    <a:pt x="490538" y="199073"/>
                  </a:cubicBezTo>
                  <a:cubicBezTo>
                    <a:pt x="482917" y="200025"/>
                    <a:pt x="475297" y="201930"/>
                    <a:pt x="466725" y="201930"/>
                  </a:cubicBezTo>
                  <a:cubicBezTo>
                    <a:pt x="431483" y="204788"/>
                    <a:pt x="364808" y="203835"/>
                    <a:pt x="276225" y="175260"/>
                  </a:cubicBezTo>
                  <a:cubicBezTo>
                    <a:pt x="161925" y="138113"/>
                    <a:pt x="83820" y="0"/>
                    <a:pt x="83820" y="0"/>
                  </a:cubicBezTo>
                  <a:lnTo>
                    <a:pt x="41910" y="171450"/>
                  </a:lnTo>
                  <a:lnTo>
                    <a:pt x="0" y="342900"/>
                  </a:lnTo>
                  <a:cubicBezTo>
                    <a:pt x="0" y="341948"/>
                    <a:pt x="133350" y="254318"/>
                    <a:pt x="251460" y="27432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58000">
                  <a:schemeClr val="tx1">
                    <a:lumMod val="65000"/>
                    <a:lumOff val="35000"/>
                  </a:schemeClr>
                </a:gs>
                <a:gs pos="89000">
                  <a:schemeClr val="tx1">
                    <a:lumMod val="50000"/>
                    <a:lumOff val="50000"/>
                    <a:alpha val="0"/>
                  </a:schemeClr>
                </a:gs>
              </a:gsLst>
              <a:lin ang="120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735A274-E8E4-4869-94D1-9CE05F40721E}"/>
                </a:ext>
              </a:extLst>
            </p:cNvPr>
            <p:cNvSpPr/>
            <p:nvPr/>
          </p:nvSpPr>
          <p:spPr>
            <a:xfrm rot="15651">
              <a:off x="7463053" y="6159702"/>
              <a:ext cx="404420" cy="149250"/>
            </a:xfrm>
            <a:custGeom>
              <a:avLst/>
              <a:gdLst>
                <a:gd name="connsiteX0" fmla="*/ 160024 w 160023"/>
                <a:gd name="connsiteY0" fmla="*/ 29528 h 59056"/>
                <a:gd name="connsiteX1" fmla="*/ 80012 w 160023"/>
                <a:gd name="connsiteY1" fmla="*/ 59056 h 59056"/>
                <a:gd name="connsiteX2" fmla="*/ 0 w 160023"/>
                <a:gd name="connsiteY2" fmla="*/ 29528 h 59056"/>
                <a:gd name="connsiteX3" fmla="*/ 80012 w 160023"/>
                <a:gd name="connsiteY3" fmla="*/ 0 h 59056"/>
                <a:gd name="connsiteX4" fmla="*/ 160024 w 160023"/>
                <a:gd name="connsiteY4" fmla="*/ 29528 h 5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23" h="59056">
                  <a:moveTo>
                    <a:pt x="160024" y="29528"/>
                  </a:moveTo>
                  <a:cubicBezTo>
                    <a:pt x="160024" y="45836"/>
                    <a:pt x="124201" y="59056"/>
                    <a:pt x="80012" y="59056"/>
                  </a:cubicBezTo>
                  <a:cubicBezTo>
                    <a:pt x="35823" y="59056"/>
                    <a:pt x="0" y="45836"/>
                    <a:pt x="0" y="29528"/>
                  </a:cubicBezTo>
                  <a:cubicBezTo>
                    <a:pt x="0" y="13220"/>
                    <a:pt x="35823" y="0"/>
                    <a:pt x="80012" y="0"/>
                  </a:cubicBezTo>
                  <a:cubicBezTo>
                    <a:pt x="124201" y="0"/>
                    <a:pt x="160024" y="13220"/>
                    <a:pt x="160024" y="29528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65000"/>
                  </a:schemeClr>
                </a:gs>
                <a:gs pos="39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6000000" scaled="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420A50A-638B-471B-B3FE-529F98D3A479}"/>
                </a:ext>
              </a:extLst>
            </p:cNvPr>
            <p:cNvSpPr/>
            <p:nvPr/>
          </p:nvSpPr>
          <p:spPr>
            <a:xfrm rot="15651">
              <a:off x="7518419" y="6181367"/>
              <a:ext cx="293686" cy="105920"/>
            </a:xfrm>
            <a:custGeom>
              <a:avLst/>
              <a:gdLst>
                <a:gd name="connsiteX0" fmla="*/ 116208 w 116207"/>
                <a:gd name="connsiteY0" fmla="*/ 20955 h 41911"/>
                <a:gd name="connsiteX1" fmla="*/ 58104 w 116207"/>
                <a:gd name="connsiteY1" fmla="*/ 41911 h 41911"/>
                <a:gd name="connsiteX2" fmla="*/ 0 w 116207"/>
                <a:gd name="connsiteY2" fmla="*/ 20955 h 41911"/>
                <a:gd name="connsiteX3" fmla="*/ 58104 w 116207"/>
                <a:gd name="connsiteY3" fmla="*/ 0 h 41911"/>
                <a:gd name="connsiteX4" fmla="*/ 116208 w 116207"/>
                <a:gd name="connsiteY4" fmla="*/ 20955 h 4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207" h="41911">
                  <a:moveTo>
                    <a:pt x="116208" y="20955"/>
                  </a:moveTo>
                  <a:cubicBezTo>
                    <a:pt x="116208" y="32529"/>
                    <a:pt x="90194" y="41911"/>
                    <a:pt x="58104" y="41911"/>
                  </a:cubicBezTo>
                  <a:cubicBezTo>
                    <a:pt x="26014" y="41911"/>
                    <a:pt x="0" y="32529"/>
                    <a:pt x="0" y="20955"/>
                  </a:cubicBezTo>
                  <a:cubicBezTo>
                    <a:pt x="0" y="9382"/>
                    <a:pt x="26014" y="0"/>
                    <a:pt x="58104" y="0"/>
                  </a:cubicBezTo>
                  <a:cubicBezTo>
                    <a:pt x="90194" y="0"/>
                    <a:pt x="116208" y="9382"/>
                    <a:pt x="116208" y="20955"/>
                  </a:cubicBezTo>
                  <a:close/>
                </a:path>
              </a:pathLst>
            </a:custGeom>
            <a:gradFill flip="none" rotWithShape="1">
              <a:gsLst>
                <a:gs pos="31000">
                  <a:schemeClr val="tx1">
                    <a:lumMod val="65000"/>
                    <a:lumOff val="3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  <a:gs pos="74000">
                  <a:schemeClr val="tx1">
                    <a:lumMod val="75000"/>
                    <a:lumOff val="2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6F8F8E8-C243-4CB6-BA8F-B0DAA7B605A1}"/>
                </a:ext>
              </a:extLst>
            </p:cNvPr>
            <p:cNvSpPr/>
            <p:nvPr/>
          </p:nvSpPr>
          <p:spPr>
            <a:xfrm rot="4598406">
              <a:off x="6643894" y="4649706"/>
              <a:ext cx="833639" cy="764024"/>
            </a:xfrm>
            <a:custGeom>
              <a:avLst/>
              <a:gdLst>
                <a:gd name="connsiteX0" fmla="*/ 163837 w 329859"/>
                <a:gd name="connsiteY0" fmla="*/ 204787 h 302313"/>
                <a:gd name="connsiteX1" fmla="*/ 255277 w 329859"/>
                <a:gd name="connsiteY1" fmla="*/ 286703 h 302313"/>
                <a:gd name="connsiteX2" fmla="*/ 263849 w 329859"/>
                <a:gd name="connsiteY2" fmla="*/ 299085 h 302313"/>
                <a:gd name="connsiteX3" fmla="*/ 265754 w 329859"/>
                <a:gd name="connsiteY3" fmla="*/ 300990 h 302313"/>
                <a:gd name="connsiteX4" fmla="*/ 265754 w 329859"/>
                <a:gd name="connsiteY4" fmla="*/ 300990 h 302313"/>
                <a:gd name="connsiteX5" fmla="*/ 265754 w 329859"/>
                <a:gd name="connsiteY5" fmla="*/ 300990 h 302313"/>
                <a:gd name="connsiteX6" fmla="*/ 265754 w 329859"/>
                <a:gd name="connsiteY6" fmla="*/ 300990 h 302313"/>
                <a:gd name="connsiteX7" fmla="*/ 311474 w 329859"/>
                <a:gd name="connsiteY7" fmla="*/ 271462 h 302313"/>
                <a:gd name="connsiteX8" fmla="*/ 326714 w 329859"/>
                <a:gd name="connsiteY8" fmla="*/ 219075 h 302313"/>
                <a:gd name="connsiteX9" fmla="*/ 326714 w 329859"/>
                <a:gd name="connsiteY9" fmla="*/ 219075 h 302313"/>
                <a:gd name="connsiteX10" fmla="*/ 326714 w 329859"/>
                <a:gd name="connsiteY10" fmla="*/ 219075 h 302313"/>
                <a:gd name="connsiteX11" fmla="*/ 326714 w 329859"/>
                <a:gd name="connsiteY11" fmla="*/ 219075 h 302313"/>
                <a:gd name="connsiteX12" fmla="*/ 323857 w 329859"/>
                <a:gd name="connsiteY12" fmla="*/ 218123 h 302313"/>
                <a:gd name="connsiteX13" fmla="*/ 309569 w 329859"/>
                <a:gd name="connsiteY13" fmla="*/ 214312 h 302313"/>
                <a:gd name="connsiteX14" fmla="*/ 203842 w 329859"/>
                <a:gd name="connsiteY14" fmla="*/ 151448 h 302313"/>
                <a:gd name="connsiteX15" fmla="*/ 133357 w 329859"/>
                <a:gd name="connsiteY15" fmla="*/ 0 h 302313"/>
                <a:gd name="connsiteX16" fmla="*/ 66682 w 329859"/>
                <a:gd name="connsiteY16" fmla="*/ 90487 h 302313"/>
                <a:gd name="connsiteX17" fmla="*/ 7 w 329859"/>
                <a:gd name="connsiteY17" fmla="*/ 180975 h 302313"/>
                <a:gd name="connsiteX18" fmla="*/ 163837 w 329859"/>
                <a:gd name="connsiteY18" fmla="*/ 204787 h 302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9859" h="302313">
                  <a:moveTo>
                    <a:pt x="163837" y="204787"/>
                  </a:moveTo>
                  <a:cubicBezTo>
                    <a:pt x="214319" y="236220"/>
                    <a:pt x="241942" y="268605"/>
                    <a:pt x="255277" y="286703"/>
                  </a:cubicBezTo>
                  <a:cubicBezTo>
                    <a:pt x="258134" y="290512"/>
                    <a:pt x="260992" y="295275"/>
                    <a:pt x="263849" y="299085"/>
                  </a:cubicBezTo>
                  <a:cubicBezTo>
                    <a:pt x="264802" y="300037"/>
                    <a:pt x="264802" y="300990"/>
                    <a:pt x="265754" y="300990"/>
                  </a:cubicBezTo>
                  <a:cubicBezTo>
                    <a:pt x="265754" y="300990"/>
                    <a:pt x="265754" y="300990"/>
                    <a:pt x="265754" y="300990"/>
                  </a:cubicBezTo>
                  <a:cubicBezTo>
                    <a:pt x="265754" y="300990"/>
                    <a:pt x="265754" y="300990"/>
                    <a:pt x="265754" y="300990"/>
                  </a:cubicBezTo>
                  <a:lnTo>
                    <a:pt x="265754" y="300990"/>
                  </a:lnTo>
                  <a:cubicBezTo>
                    <a:pt x="274327" y="306705"/>
                    <a:pt x="294329" y="293370"/>
                    <a:pt x="311474" y="271462"/>
                  </a:cubicBezTo>
                  <a:cubicBezTo>
                    <a:pt x="327667" y="248602"/>
                    <a:pt x="334334" y="225743"/>
                    <a:pt x="326714" y="219075"/>
                  </a:cubicBezTo>
                  <a:lnTo>
                    <a:pt x="326714" y="219075"/>
                  </a:lnTo>
                  <a:cubicBezTo>
                    <a:pt x="326714" y="219075"/>
                    <a:pt x="326714" y="219075"/>
                    <a:pt x="326714" y="219075"/>
                  </a:cubicBezTo>
                  <a:cubicBezTo>
                    <a:pt x="326714" y="219075"/>
                    <a:pt x="326714" y="219075"/>
                    <a:pt x="326714" y="219075"/>
                  </a:cubicBezTo>
                  <a:cubicBezTo>
                    <a:pt x="325762" y="218123"/>
                    <a:pt x="324809" y="218123"/>
                    <a:pt x="323857" y="218123"/>
                  </a:cubicBezTo>
                  <a:cubicBezTo>
                    <a:pt x="319094" y="217170"/>
                    <a:pt x="314332" y="215265"/>
                    <a:pt x="309569" y="214312"/>
                  </a:cubicBezTo>
                  <a:cubicBezTo>
                    <a:pt x="288614" y="207645"/>
                    <a:pt x="249562" y="190500"/>
                    <a:pt x="203842" y="151448"/>
                  </a:cubicBezTo>
                  <a:cubicBezTo>
                    <a:pt x="145739" y="100965"/>
                    <a:pt x="133357" y="0"/>
                    <a:pt x="133357" y="0"/>
                  </a:cubicBezTo>
                  <a:lnTo>
                    <a:pt x="66682" y="90487"/>
                  </a:lnTo>
                  <a:lnTo>
                    <a:pt x="7" y="180975"/>
                  </a:lnTo>
                  <a:cubicBezTo>
                    <a:pt x="-946" y="181927"/>
                    <a:pt x="99067" y="163830"/>
                    <a:pt x="163837" y="20478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46000">
                  <a:schemeClr val="tx1">
                    <a:lumMod val="65000"/>
                    <a:lumOff val="35000"/>
                  </a:schemeClr>
                </a:gs>
                <a:gs pos="79000">
                  <a:schemeClr val="tx1">
                    <a:lumMod val="50000"/>
                    <a:lumOff val="50000"/>
                    <a:alpha val="0"/>
                  </a:schemeClr>
                </a:gs>
              </a:gsLst>
              <a:lin ang="132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FC04DCA-EAB2-40E2-ADD0-F1F2BB0937E8}"/>
                </a:ext>
              </a:extLst>
            </p:cNvPr>
            <p:cNvSpPr/>
            <p:nvPr/>
          </p:nvSpPr>
          <p:spPr>
            <a:xfrm rot="1378423">
              <a:off x="6740195" y="5370939"/>
              <a:ext cx="255170" cy="96289"/>
            </a:xfrm>
            <a:custGeom>
              <a:avLst/>
              <a:gdLst>
                <a:gd name="connsiteX0" fmla="*/ 100967 w 100967"/>
                <a:gd name="connsiteY0" fmla="*/ 19050 h 38100"/>
                <a:gd name="connsiteX1" fmla="*/ 50484 w 100967"/>
                <a:gd name="connsiteY1" fmla="*/ 38101 h 38100"/>
                <a:gd name="connsiteX2" fmla="*/ 0 w 100967"/>
                <a:gd name="connsiteY2" fmla="*/ 19050 h 38100"/>
                <a:gd name="connsiteX3" fmla="*/ 50484 w 100967"/>
                <a:gd name="connsiteY3" fmla="*/ 0 h 38100"/>
                <a:gd name="connsiteX4" fmla="*/ 100967 w 100967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967" h="38100">
                  <a:moveTo>
                    <a:pt x="100967" y="19050"/>
                  </a:moveTo>
                  <a:cubicBezTo>
                    <a:pt x="100967" y="29572"/>
                    <a:pt x="78365" y="38101"/>
                    <a:pt x="50484" y="38101"/>
                  </a:cubicBezTo>
                  <a:cubicBezTo>
                    <a:pt x="22602" y="38101"/>
                    <a:pt x="0" y="29572"/>
                    <a:pt x="0" y="19050"/>
                  </a:cubicBezTo>
                  <a:cubicBezTo>
                    <a:pt x="0" y="8529"/>
                    <a:pt x="22602" y="0"/>
                    <a:pt x="50484" y="0"/>
                  </a:cubicBezTo>
                  <a:cubicBezTo>
                    <a:pt x="78365" y="0"/>
                    <a:pt x="100967" y="8529"/>
                    <a:pt x="100967" y="19050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65000"/>
                  </a:schemeClr>
                </a:gs>
                <a:gs pos="39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6000000" scaled="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98435FA-D986-4730-9B0D-7F4EDC96D8D4}"/>
                </a:ext>
              </a:extLst>
            </p:cNvPr>
            <p:cNvSpPr/>
            <p:nvPr/>
          </p:nvSpPr>
          <p:spPr>
            <a:xfrm rot="1378423">
              <a:off x="6773895" y="5385381"/>
              <a:ext cx="187765" cy="67402"/>
            </a:xfrm>
            <a:custGeom>
              <a:avLst/>
              <a:gdLst>
                <a:gd name="connsiteX0" fmla="*/ 74297 w 74296"/>
                <a:gd name="connsiteY0" fmla="*/ 13335 h 26670"/>
                <a:gd name="connsiteX1" fmla="*/ 37148 w 74296"/>
                <a:gd name="connsiteY1" fmla="*/ 26671 h 26670"/>
                <a:gd name="connsiteX2" fmla="*/ 0 w 74296"/>
                <a:gd name="connsiteY2" fmla="*/ 13335 h 26670"/>
                <a:gd name="connsiteX3" fmla="*/ 37148 w 74296"/>
                <a:gd name="connsiteY3" fmla="*/ 0 h 26670"/>
                <a:gd name="connsiteX4" fmla="*/ 74297 w 74296"/>
                <a:gd name="connsiteY4" fmla="*/ 13335 h 26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296" h="26670">
                  <a:moveTo>
                    <a:pt x="74297" y="13335"/>
                  </a:moveTo>
                  <a:cubicBezTo>
                    <a:pt x="74297" y="20700"/>
                    <a:pt x="57665" y="26671"/>
                    <a:pt x="37148" y="26671"/>
                  </a:cubicBezTo>
                  <a:cubicBezTo>
                    <a:pt x="16632" y="26671"/>
                    <a:pt x="0" y="20700"/>
                    <a:pt x="0" y="13335"/>
                  </a:cubicBezTo>
                  <a:cubicBezTo>
                    <a:pt x="0" y="5970"/>
                    <a:pt x="16632" y="0"/>
                    <a:pt x="37148" y="0"/>
                  </a:cubicBezTo>
                  <a:cubicBezTo>
                    <a:pt x="57665" y="0"/>
                    <a:pt x="74297" y="5970"/>
                    <a:pt x="74297" y="13335"/>
                  </a:cubicBezTo>
                  <a:close/>
                </a:path>
              </a:pathLst>
            </a:custGeom>
            <a:gradFill flip="none" rotWithShape="1">
              <a:gsLst>
                <a:gs pos="31000">
                  <a:schemeClr val="tx1">
                    <a:lumMod val="65000"/>
                    <a:lumOff val="3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  <a:gs pos="74000">
                  <a:schemeClr val="tx1">
                    <a:lumMod val="75000"/>
                    <a:lumOff val="2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D64F9F3E-F38F-4417-91E3-658B34521F6E}"/>
                </a:ext>
              </a:extLst>
            </p:cNvPr>
            <p:cNvSpPr/>
            <p:nvPr/>
          </p:nvSpPr>
          <p:spPr>
            <a:xfrm rot="4598406">
              <a:off x="5209394" y="3673180"/>
              <a:ext cx="978077" cy="1533301"/>
            </a:xfrm>
            <a:custGeom>
              <a:avLst/>
              <a:gdLst>
                <a:gd name="connsiteX0" fmla="*/ 192405 w 387011"/>
                <a:gd name="connsiteY0" fmla="*/ 322897 h 606705"/>
                <a:gd name="connsiteX1" fmla="*/ 221932 w 387011"/>
                <a:gd name="connsiteY1" fmla="*/ 552450 h 606705"/>
                <a:gd name="connsiteX2" fmla="*/ 219075 w 387011"/>
                <a:gd name="connsiteY2" fmla="*/ 580072 h 606705"/>
                <a:gd name="connsiteX3" fmla="*/ 219075 w 387011"/>
                <a:gd name="connsiteY3" fmla="*/ 585788 h 606705"/>
                <a:gd name="connsiteX4" fmla="*/ 219075 w 387011"/>
                <a:gd name="connsiteY4" fmla="*/ 585788 h 606705"/>
                <a:gd name="connsiteX5" fmla="*/ 219075 w 387011"/>
                <a:gd name="connsiteY5" fmla="*/ 585788 h 606705"/>
                <a:gd name="connsiteX6" fmla="*/ 219075 w 387011"/>
                <a:gd name="connsiteY6" fmla="*/ 585788 h 606705"/>
                <a:gd name="connsiteX7" fmla="*/ 310515 w 387011"/>
                <a:gd name="connsiteY7" fmla="*/ 601980 h 606705"/>
                <a:gd name="connsiteX8" fmla="*/ 386715 w 387011"/>
                <a:gd name="connsiteY8" fmla="*/ 548640 h 606705"/>
                <a:gd name="connsiteX9" fmla="*/ 386715 w 387011"/>
                <a:gd name="connsiteY9" fmla="*/ 548640 h 606705"/>
                <a:gd name="connsiteX10" fmla="*/ 386715 w 387011"/>
                <a:gd name="connsiteY10" fmla="*/ 548640 h 606705"/>
                <a:gd name="connsiteX11" fmla="*/ 386715 w 387011"/>
                <a:gd name="connsiteY11" fmla="*/ 548640 h 606705"/>
                <a:gd name="connsiteX12" fmla="*/ 384810 w 387011"/>
                <a:gd name="connsiteY12" fmla="*/ 542925 h 606705"/>
                <a:gd name="connsiteX13" fmla="*/ 369570 w 387011"/>
                <a:gd name="connsiteY13" fmla="*/ 519113 h 606705"/>
                <a:gd name="connsiteX14" fmla="*/ 300038 w 387011"/>
                <a:gd name="connsiteY14" fmla="*/ 298133 h 606705"/>
                <a:gd name="connsiteX15" fmla="*/ 373380 w 387011"/>
                <a:gd name="connsiteY15" fmla="*/ 0 h 606705"/>
                <a:gd name="connsiteX16" fmla="*/ 186690 w 387011"/>
                <a:gd name="connsiteY16" fmla="*/ 40958 h 606705"/>
                <a:gd name="connsiteX17" fmla="*/ 0 w 387011"/>
                <a:gd name="connsiteY17" fmla="*/ 81915 h 606705"/>
                <a:gd name="connsiteX18" fmla="*/ 192405 w 387011"/>
                <a:gd name="connsiteY18" fmla="*/ 322897 h 606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87011" h="606705">
                  <a:moveTo>
                    <a:pt x="192405" y="322897"/>
                  </a:moveTo>
                  <a:cubicBezTo>
                    <a:pt x="223838" y="431483"/>
                    <a:pt x="224790" y="510540"/>
                    <a:pt x="221932" y="552450"/>
                  </a:cubicBezTo>
                  <a:cubicBezTo>
                    <a:pt x="220980" y="561975"/>
                    <a:pt x="220027" y="571500"/>
                    <a:pt x="219075" y="580072"/>
                  </a:cubicBezTo>
                  <a:cubicBezTo>
                    <a:pt x="219075" y="581977"/>
                    <a:pt x="219075" y="583883"/>
                    <a:pt x="219075" y="585788"/>
                  </a:cubicBezTo>
                  <a:cubicBezTo>
                    <a:pt x="219075" y="585788"/>
                    <a:pt x="219075" y="585788"/>
                    <a:pt x="219075" y="585788"/>
                  </a:cubicBezTo>
                  <a:cubicBezTo>
                    <a:pt x="219075" y="585788"/>
                    <a:pt x="219075" y="585788"/>
                    <a:pt x="219075" y="585788"/>
                  </a:cubicBezTo>
                  <a:lnTo>
                    <a:pt x="219075" y="585788"/>
                  </a:lnTo>
                  <a:cubicBezTo>
                    <a:pt x="223838" y="604838"/>
                    <a:pt x="264795" y="612458"/>
                    <a:pt x="310515" y="601980"/>
                  </a:cubicBezTo>
                  <a:cubicBezTo>
                    <a:pt x="357188" y="591502"/>
                    <a:pt x="390525" y="567690"/>
                    <a:pt x="386715" y="548640"/>
                  </a:cubicBezTo>
                  <a:lnTo>
                    <a:pt x="386715" y="548640"/>
                  </a:lnTo>
                  <a:cubicBezTo>
                    <a:pt x="386715" y="548640"/>
                    <a:pt x="386715" y="548640"/>
                    <a:pt x="386715" y="548640"/>
                  </a:cubicBezTo>
                  <a:cubicBezTo>
                    <a:pt x="386715" y="548640"/>
                    <a:pt x="386715" y="548640"/>
                    <a:pt x="386715" y="548640"/>
                  </a:cubicBezTo>
                  <a:cubicBezTo>
                    <a:pt x="386715" y="546735"/>
                    <a:pt x="385763" y="544830"/>
                    <a:pt x="384810" y="542925"/>
                  </a:cubicBezTo>
                  <a:cubicBezTo>
                    <a:pt x="380047" y="535305"/>
                    <a:pt x="374333" y="526733"/>
                    <a:pt x="369570" y="519113"/>
                  </a:cubicBezTo>
                  <a:cubicBezTo>
                    <a:pt x="349567" y="481965"/>
                    <a:pt x="317183" y="409575"/>
                    <a:pt x="300038" y="298133"/>
                  </a:cubicBezTo>
                  <a:cubicBezTo>
                    <a:pt x="278130" y="154305"/>
                    <a:pt x="373380" y="0"/>
                    <a:pt x="373380" y="0"/>
                  </a:cubicBezTo>
                  <a:lnTo>
                    <a:pt x="186690" y="40958"/>
                  </a:lnTo>
                  <a:lnTo>
                    <a:pt x="0" y="81915"/>
                  </a:lnTo>
                  <a:cubicBezTo>
                    <a:pt x="0" y="82867"/>
                    <a:pt x="151447" y="183833"/>
                    <a:pt x="192405" y="32289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46000">
                  <a:schemeClr val="tx1">
                    <a:lumMod val="65000"/>
                    <a:lumOff val="35000"/>
                  </a:schemeClr>
                </a:gs>
                <a:gs pos="88000">
                  <a:schemeClr val="tx1">
                    <a:lumMod val="50000"/>
                    <a:lumOff val="50000"/>
                    <a:alpha val="0"/>
                  </a:schemeClr>
                </a:gs>
              </a:gsLst>
              <a:lin ang="156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AE7DBDB-443D-493A-9E77-2F31B703520B}"/>
                </a:ext>
              </a:extLst>
            </p:cNvPr>
            <p:cNvSpPr/>
            <p:nvPr/>
          </p:nvSpPr>
          <p:spPr>
            <a:xfrm rot="3852047">
              <a:off x="4893097" y="4771486"/>
              <a:ext cx="438100" cy="182943"/>
            </a:xfrm>
            <a:custGeom>
              <a:avLst/>
              <a:gdLst>
                <a:gd name="connsiteX0" fmla="*/ 173351 w 173350"/>
                <a:gd name="connsiteY0" fmla="*/ 36194 h 72388"/>
                <a:gd name="connsiteX1" fmla="*/ 86675 w 173350"/>
                <a:gd name="connsiteY1" fmla="*/ 72388 h 72388"/>
                <a:gd name="connsiteX2" fmla="*/ 0 w 173350"/>
                <a:gd name="connsiteY2" fmla="*/ 36194 h 72388"/>
                <a:gd name="connsiteX3" fmla="*/ 86675 w 173350"/>
                <a:gd name="connsiteY3" fmla="*/ 0 h 72388"/>
                <a:gd name="connsiteX4" fmla="*/ 173351 w 173350"/>
                <a:gd name="connsiteY4" fmla="*/ 36194 h 7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350" h="72388">
                  <a:moveTo>
                    <a:pt x="173351" y="36194"/>
                  </a:moveTo>
                  <a:cubicBezTo>
                    <a:pt x="173351" y="56183"/>
                    <a:pt x="134545" y="72388"/>
                    <a:pt x="86675" y="72388"/>
                  </a:cubicBezTo>
                  <a:cubicBezTo>
                    <a:pt x="38806" y="72388"/>
                    <a:pt x="0" y="56183"/>
                    <a:pt x="0" y="36194"/>
                  </a:cubicBezTo>
                  <a:cubicBezTo>
                    <a:pt x="0" y="16205"/>
                    <a:pt x="38806" y="0"/>
                    <a:pt x="86675" y="0"/>
                  </a:cubicBezTo>
                  <a:cubicBezTo>
                    <a:pt x="134545" y="0"/>
                    <a:pt x="173351" y="16205"/>
                    <a:pt x="173351" y="36194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65000"/>
                  </a:schemeClr>
                </a:gs>
                <a:gs pos="39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6000000" scaled="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EC9703C7-6AEC-49E6-897A-CA3C48D2DE67}"/>
                </a:ext>
              </a:extLst>
            </p:cNvPr>
            <p:cNvSpPr/>
            <p:nvPr/>
          </p:nvSpPr>
          <p:spPr>
            <a:xfrm rot="3852047">
              <a:off x="4953275" y="4800372"/>
              <a:ext cx="317742" cy="125170"/>
            </a:xfrm>
            <a:custGeom>
              <a:avLst/>
              <a:gdLst>
                <a:gd name="connsiteX0" fmla="*/ 125727 w 125726"/>
                <a:gd name="connsiteY0" fmla="*/ 24764 h 49528"/>
                <a:gd name="connsiteX1" fmla="*/ 62863 w 125726"/>
                <a:gd name="connsiteY1" fmla="*/ 49529 h 49528"/>
                <a:gd name="connsiteX2" fmla="*/ 0 w 125726"/>
                <a:gd name="connsiteY2" fmla="*/ 24764 h 49528"/>
                <a:gd name="connsiteX3" fmla="*/ 62863 w 125726"/>
                <a:gd name="connsiteY3" fmla="*/ 0 h 49528"/>
                <a:gd name="connsiteX4" fmla="*/ 125727 w 125726"/>
                <a:gd name="connsiteY4" fmla="*/ 24764 h 4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726" h="49528">
                  <a:moveTo>
                    <a:pt x="125727" y="24764"/>
                  </a:moveTo>
                  <a:cubicBezTo>
                    <a:pt x="125727" y="38441"/>
                    <a:pt x="97582" y="49529"/>
                    <a:pt x="62863" y="49529"/>
                  </a:cubicBezTo>
                  <a:cubicBezTo>
                    <a:pt x="28145" y="49529"/>
                    <a:pt x="0" y="38441"/>
                    <a:pt x="0" y="24764"/>
                  </a:cubicBezTo>
                  <a:cubicBezTo>
                    <a:pt x="0" y="11087"/>
                    <a:pt x="28145" y="0"/>
                    <a:pt x="62863" y="0"/>
                  </a:cubicBezTo>
                  <a:cubicBezTo>
                    <a:pt x="97582" y="0"/>
                    <a:pt x="125727" y="11087"/>
                    <a:pt x="125727" y="24764"/>
                  </a:cubicBezTo>
                  <a:close/>
                </a:path>
              </a:pathLst>
            </a:custGeom>
            <a:gradFill flip="none" rotWithShape="1">
              <a:gsLst>
                <a:gs pos="31000">
                  <a:schemeClr val="tx1">
                    <a:lumMod val="65000"/>
                    <a:lumOff val="3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  <a:gs pos="74000">
                  <a:schemeClr val="tx1">
                    <a:lumMod val="75000"/>
                    <a:lumOff val="2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0955C05-FA6B-4707-A927-1360E292AE32}"/>
                </a:ext>
              </a:extLst>
            </p:cNvPr>
            <p:cNvSpPr/>
            <p:nvPr/>
          </p:nvSpPr>
          <p:spPr>
            <a:xfrm rot="4598406">
              <a:off x="4856904" y="3217156"/>
              <a:ext cx="911274" cy="1196417"/>
            </a:xfrm>
            <a:custGeom>
              <a:avLst/>
              <a:gdLst>
                <a:gd name="connsiteX0" fmla="*/ 90069 w 360578"/>
                <a:gd name="connsiteY0" fmla="*/ 235268 h 473405"/>
                <a:gd name="connsiteX1" fmla="*/ 16726 w 360578"/>
                <a:gd name="connsiteY1" fmla="*/ 394335 h 473405"/>
                <a:gd name="connsiteX2" fmla="*/ 2439 w 360578"/>
                <a:gd name="connsiteY2" fmla="*/ 410528 h 473405"/>
                <a:gd name="connsiteX3" fmla="*/ 534 w 360578"/>
                <a:gd name="connsiteY3" fmla="*/ 414338 h 473405"/>
                <a:gd name="connsiteX4" fmla="*/ 534 w 360578"/>
                <a:gd name="connsiteY4" fmla="*/ 414338 h 473405"/>
                <a:gd name="connsiteX5" fmla="*/ 534 w 360578"/>
                <a:gd name="connsiteY5" fmla="*/ 414338 h 473405"/>
                <a:gd name="connsiteX6" fmla="*/ 534 w 360578"/>
                <a:gd name="connsiteY6" fmla="*/ 414338 h 473405"/>
                <a:gd name="connsiteX7" fmla="*/ 62446 w 360578"/>
                <a:gd name="connsiteY7" fmla="*/ 463868 h 473405"/>
                <a:gd name="connsiteX8" fmla="*/ 142456 w 360578"/>
                <a:gd name="connsiteY8" fmla="*/ 462915 h 473405"/>
                <a:gd name="connsiteX9" fmla="*/ 142456 w 360578"/>
                <a:gd name="connsiteY9" fmla="*/ 462915 h 473405"/>
                <a:gd name="connsiteX10" fmla="*/ 142456 w 360578"/>
                <a:gd name="connsiteY10" fmla="*/ 462915 h 473405"/>
                <a:gd name="connsiteX11" fmla="*/ 142456 w 360578"/>
                <a:gd name="connsiteY11" fmla="*/ 462915 h 473405"/>
                <a:gd name="connsiteX12" fmla="*/ 142456 w 360578"/>
                <a:gd name="connsiteY12" fmla="*/ 458153 h 473405"/>
                <a:gd name="connsiteX13" fmla="*/ 141504 w 360578"/>
                <a:gd name="connsiteY13" fmla="*/ 436245 h 473405"/>
                <a:gd name="connsiteX14" fmla="*/ 181509 w 360578"/>
                <a:gd name="connsiteY14" fmla="*/ 265748 h 473405"/>
                <a:gd name="connsiteX15" fmla="*/ 360579 w 360578"/>
                <a:gd name="connsiteY15" fmla="*/ 106680 h 473405"/>
                <a:gd name="connsiteX16" fmla="*/ 202464 w 360578"/>
                <a:gd name="connsiteY16" fmla="*/ 53340 h 473405"/>
                <a:gd name="connsiteX17" fmla="*/ 45301 w 360578"/>
                <a:gd name="connsiteY17" fmla="*/ 0 h 473405"/>
                <a:gd name="connsiteX18" fmla="*/ 90069 w 360578"/>
                <a:gd name="connsiteY18" fmla="*/ 235268 h 473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60578" h="473405">
                  <a:moveTo>
                    <a:pt x="90069" y="235268"/>
                  </a:moveTo>
                  <a:cubicBezTo>
                    <a:pt x="69114" y="318135"/>
                    <a:pt x="36729" y="368618"/>
                    <a:pt x="16726" y="394335"/>
                  </a:cubicBezTo>
                  <a:cubicBezTo>
                    <a:pt x="11964" y="400050"/>
                    <a:pt x="7201" y="405765"/>
                    <a:pt x="2439" y="410528"/>
                  </a:cubicBezTo>
                  <a:cubicBezTo>
                    <a:pt x="1486" y="411480"/>
                    <a:pt x="534" y="412433"/>
                    <a:pt x="534" y="414338"/>
                  </a:cubicBezTo>
                  <a:cubicBezTo>
                    <a:pt x="534" y="414338"/>
                    <a:pt x="534" y="414338"/>
                    <a:pt x="534" y="414338"/>
                  </a:cubicBezTo>
                  <a:cubicBezTo>
                    <a:pt x="534" y="414338"/>
                    <a:pt x="534" y="414338"/>
                    <a:pt x="534" y="414338"/>
                  </a:cubicBezTo>
                  <a:lnTo>
                    <a:pt x="534" y="414338"/>
                  </a:lnTo>
                  <a:cubicBezTo>
                    <a:pt x="-4229" y="428625"/>
                    <a:pt x="23394" y="450533"/>
                    <a:pt x="62446" y="463868"/>
                  </a:cubicBezTo>
                  <a:cubicBezTo>
                    <a:pt x="101499" y="477203"/>
                    <a:pt x="136741" y="476250"/>
                    <a:pt x="142456" y="462915"/>
                  </a:cubicBezTo>
                  <a:lnTo>
                    <a:pt x="142456" y="462915"/>
                  </a:lnTo>
                  <a:cubicBezTo>
                    <a:pt x="142456" y="462915"/>
                    <a:pt x="142456" y="462915"/>
                    <a:pt x="142456" y="462915"/>
                  </a:cubicBezTo>
                  <a:cubicBezTo>
                    <a:pt x="142456" y="462915"/>
                    <a:pt x="142456" y="462915"/>
                    <a:pt x="142456" y="462915"/>
                  </a:cubicBezTo>
                  <a:cubicBezTo>
                    <a:pt x="143409" y="461010"/>
                    <a:pt x="143409" y="460058"/>
                    <a:pt x="142456" y="458153"/>
                  </a:cubicBezTo>
                  <a:cubicBezTo>
                    <a:pt x="141504" y="450533"/>
                    <a:pt x="141504" y="443865"/>
                    <a:pt x="141504" y="436245"/>
                  </a:cubicBezTo>
                  <a:cubicBezTo>
                    <a:pt x="141504" y="403860"/>
                    <a:pt x="147219" y="343853"/>
                    <a:pt x="181509" y="265748"/>
                  </a:cubicBezTo>
                  <a:cubicBezTo>
                    <a:pt x="225324" y="164783"/>
                    <a:pt x="360579" y="106680"/>
                    <a:pt x="360579" y="106680"/>
                  </a:cubicBezTo>
                  <a:lnTo>
                    <a:pt x="202464" y="53340"/>
                  </a:lnTo>
                  <a:lnTo>
                    <a:pt x="45301" y="0"/>
                  </a:lnTo>
                  <a:cubicBezTo>
                    <a:pt x="45301" y="0"/>
                    <a:pt x="116739" y="128588"/>
                    <a:pt x="90069" y="23526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69000">
                  <a:schemeClr val="tx1">
                    <a:lumMod val="60000"/>
                    <a:lumOff val="40000"/>
                  </a:schemeClr>
                </a:gs>
                <a:gs pos="39000">
                  <a:schemeClr val="tx1">
                    <a:lumMod val="65000"/>
                    <a:lumOff val="35000"/>
                  </a:schemeClr>
                </a:gs>
                <a:gs pos="81000">
                  <a:schemeClr val="tx1">
                    <a:lumMod val="50000"/>
                    <a:lumOff val="50000"/>
                    <a:alpha val="0"/>
                  </a:schemeClr>
                </a:gs>
              </a:gsLst>
              <a:lin ang="174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7C9A085-8267-4228-B365-74884E38C4A1}"/>
                </a:ext>
              </a:extLst>
            </p:cNvPr>
            <p:cNvSpPr/>
            <p:nvPr/>
          </p:nvSpPr>
          <p:spPr>
            <a:xfrm rot="331246">
              <a:off x="4682127" y="3475187"/>
              <a:ext cx="139618" cy="380340"/>
            </a:xfrm>
            <a:custGeom>
              <a:avLst/>
              <a:gdLst>
                <a:gd name="connsiteX0" fmla="*/ 55245 w 55245"/>
                <a:gd name="connsiteY0" fmla="*/ 75248 h 150495"/>
                <a:gd name="connsiteX1" fmla="*/ 27623 w 55245"/>
                <a:gd name="connsiteY1" fmla="*/ 150496 h 150495"/>
                <a:gd name="connsiteX2" fmla="*/ 0 w 55245"/>
                <a:gd name="connsiteY2" fmla="*/ 75248 h 150495"/>
                <a:gd name="connsiteX3" fmla="*/ 27623 w 55245"/>
                <a:gd name="connsiteY3" fmla="*/ 0 h 150495"/>
                <a:gd name="connsiteX4" fmla="*/ 55245 w 55245"/>
                <a:gd name="connsiteY4" fmla="*/ 75248 h 150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45" h="150495">
                  <a:moveTo>
                    <a:pt x="55245" y="75248"/>
                  </a:moveTo>
                  <a:cubicBezTo>
                    <a:pt x="55245" y="116806"/>
                    <a:pt x="42878" y="150496"/>
                    <a:pt x="27623" y="150496"/>
                  </a:cubicBezTo>
                  <a:cubicBezTo>
                    <a:pt x="12367" y="150496"/>
                    <a:pt x="0" y="116806"/>
                    <a:pt x="0" y="75248"/>
                  </a:cubicBezTo>
                  <a:cubicBezTo>
                    <a:pt x="0" y="33690"/>
                    <a:pt x="12367" y="0"/>
                    <a:pt x="27623" y="0"/>
                  </a:cubicBezTo>
                  <a:cubicBezTo>
                    <a:pt x="42878" y="0"/>
                    <a:pt x="55245" y="33690"/>
                    <a:pt x="55245" y="75248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65000"/>
                  </a:schemeClr>
                </a:gs>
                <a:gs pos="39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6000000" scaled="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876DB99-1E25-445C-807A-7D7040A544C3}"/>
                </a:ext>
              </a:extLst>
            </p:cNvPr>
            <p:cNvSpPr/>
            <p:nvPr/>
          </p:nvSpPr>
          <p:spPr>
            <a:xfrm rot="331246">
              <a:off x="4703793" y="3528144"/>
              <a:ext cx="96289" cy="274422"/>
            </a:xfrm>
            <a:custGeom>
              <a:avLst/>
              <a:gdLst>
                <a:gd name="connsiteX0" fmla="*/ 38100 w 38100"/>
                <a:gd name="connsiteY0" fmla="*/ 54293 h 108585"/>
                <a:gd name="connsiteX1" fmla="*/ 19050 w 38100"/>
                <a:gd name="connsiteY1" fmla="*/ 108586 h 108585"/>
                <a:gd name="connsiteX2" fmla="*/ 0 w 38100"/>
                <a:gd name="connsiteY2" fmla="*/ 54293 h 108585"/>
                <a:gd name="connsiteX3" fmla="*/ 19050 w 38100"/>
                <a:gd name="connsiteY3" fmla="*/ 0 h 108585"/>
                <a:gd name="connsiteX4" fmla="*/ 38100 w 38100"/>
                <a:gd name="connsiteY4" fmla="*/ 54293 h 108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108585">
                  <a:moveTo>
                    <a:pt x="38100" y="54293"/>
                  </a:moveTo>
                  <a:cubicBezTo>
                    <a:pt x="38100" y="84278"/>
                    <a:pt x="29571" y="108586"/>
                    <a:pt x="19050" y="108586"/>
                  </a:cubicBezTo>
                  <a:cubicBezTo>
                    <a:pt x="8529" y="108586"/>
                    <a:pt x="0" y="84278"/>
                    <a:pt x="0" y="54293"/>
                  </a:cubicBezTo>
                  <a:cubicBezTo>
                    <a:pt x="0" y="24308"/>
                    <a:pt x="8529" y="0"/>
                    <a:pt x="19050" y="0"/>
                  </a:cubicBezTo>
                  <a:cubicBezTo>
                    <a:pt x="29571" y="0"/>
                    <a:pt x="38100" y="24308"/>
                    <a:pt x="38100" y="54293"/>
                  </a:cubicBezTo>
                  <a:close/>
                </a:path>
              </a:pathLst>
            </a:custGeom>
            <a:gradFill flip="none" rotWithShape="1">
              <a:gsLst>
                <a:gs pos="31000">
                  <a:schemeClr val="tx1">
                    <a:lumMod val="65000"/>
                    <a:lumOff val="3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  <a:gs pos="74000">
                  <a:schemeClr val="tx1">
                    <a:lumMod val="75000"/>
                    <a:lumOff val="2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146B0A2-1E42-4366-AD6B-14851B7AFF71}"/>
                </a:ext>
              </a:extLst>
            </p:cNvPr>
            <p:cNvSpPr/>
            <p:nvPr/>
          </p:nvSpPr>
          <p:spPr>
            <a:xfrm rot="4598406">
              <a:off x="5319556" y="2219492"/>
              <a:ext cx="1064972" cy="1109927"/>
            </a:xfrm>
            <a:custGeom>
              <a:avLst/>
              <a:gdLst>
                <a:gd name="connsiteX0" fmla="*/ 143264 w 421394"/>
                <a:gd name="connsiteY0" fmla="*/ 219080 h 439182"/>
                <a:gd name="connsiteX1" fmla="*/ 24202 w 421394"/>
                <a:gd name="connsiteY1" fmla="*/ 332428 h 439182"/>
                <a:gd name="connsiteX2" fmla="*/ 6104 w 421394"/>
                <a:gd name="connsiteY2" fmla="*/ 341953 h 439182"/>
                <a:gd name="connsiteX3" fmla="*/ 2294 w 421394"/>
                <a:gd name="connsiteY3" fmla="*/ 344810 h 439182"/>
                <a:gd name="connsiteX4" fmla="*/ 2294 w 421394"/>
                <a:gd name="connsiteY4" fmla="*/ 344810 h 439182"/>
                <a:gd name="connsiteX5" fmla="*/ 2294 w 421394"/>
                <a:gd name="connsiteY5" fmla="*/ 344810 h 439182"/>
                <a:gd name="connsiteX6" fmla="*/ 2294 w 421394"/>
                <a:gd name="connsiteY6" fmla="*/ 344810 h 439182"/>
                <a:gd name="connsiteX7" fmla="*/ 38489 w 421394"/>
                <a:gd name="connsiteY7" fmla="*/ 409580 h 439182"/>
                <a:gd name="connsiteX8" fmla="*/ 108022 w 421394"/>
                <a:gd name="connsiteY8" fmla="*/ 435298 h 439182"/>
                <a:gd name="connsiteX9" fmla="*/ 108022 w 421394"/>
                <a:gd name="connsiteY9" fmla="*/ 435298 h 439182"/>
                <a:gd name="connsiteX10" fmla="*/ 108022 w 421394"/>
                <a:gd name="connsiteY10" fmla="*/ 435298 h 439182"/>
                <a:gd name="connsiteX11" fmla="*/ 108022 w 421394"/>
                <a:gd name="connsiteY11" fmla="*/ 435298 h 439182"/>
                <a:gd name="connsiteX12" fmla="*/ 109927 w 421394"/>
                <a:gd name="connsiteY12" fmla="*/ 431487 h 439182"/>
                <a:gd name="connsiteX13" fmla="*/ 116594 w 421394"/>
                <a:gd name="connsiteY13" fmla="*/ 412437 h 439182"/>
                <a:gd name="connsiteX14" fmla="*/ 210892 w 421394"/>
                <a:gd name="connsiteY14" fmla="*/ 277183 h 439182"/>
                <a:gd name="connsiteX15" fmla="*/ 421394 w 421394"/>
                <a:gd name="connsiteY15" fmla="*/ 200030 h 439182"/>
                <a:gd name="connsiteX16" fmla="*/ 304237 w 421394"/>
                <a:gd name="connsiteY16" fmla="*/ 100017 h 439182"/>
                <a:gd name="connsiteX17" fmla="*/ 187079 w 421394"/>
                <a:gd name="connsiteY17" fmla="*/ 5 h 439182"/>
                <a:gd name="connsiteX18" fmla="*/ 143264 w 421394"/>
                <a:gd name="connsiteY18" fmla="*/ 219080 h 439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21394" h="439182">
                  <a:moveTo>
                    <a:pt x="143264" y="219080"/>
                  </a:moveTo>
                  <a:cubicBezTo>
                    <a:pt x="95639" y="283850"/>
                    <a:pt x="49919" y="317187"/>
                    <a:pt x="24202" y="332428"/>
                  </a:cubicBezTo>
                  <a:cubicBezTo>
                    <a:pt x="18487" y="336237"/>
                    <a:pt x="12772" y="339095"/>
                    <a:pt x="6104" y="341953"/>
                  </a:cubicBezTo>
                  <a:cubicBezTo>
                    <a:pt x="5152" y="342905"/>
                    <a:pt x="3247" y="342905"/>
                    <a:pt x="2294" y="344810"/>
                  </a:cubicBezTo>
                  <a:cubicBezTo>
                    <a:pt x="2294" y="344810"/>
                    <a:pt x="2294" y="344810"/>
                    <a:pt x="2294" y="344810"/>
                  </a:cubicBezTo>
                  <a:cubicBezTo>
                    <a:pt x="2294" y="344810"/>
                    <a:pt x="2294" y="344810"/>
                    <a:pt x="2294" y="344810"/>
                  </a:cubicBezTo>
                  <a:lnTo>
                    <a:pt x="2294" y="344810"/>
                  </a:lnTo>
                  <a:cubicBezTo>
                    <a:pt x="-6278" y="355287"/>
                    <a:pt x="9914" y="383862"/>
                    <a:pt x="38489" y="409580"/>
                  </a:cubicBezTo>
                  <a:cubicBezTo>
                    <a:pt x="67064" y="434345"/>
                    <a:pt x="98497" y="445775"/>
                    <a:pt x="108022" y="435298"/>
                  </a:cubicBezTo>
                  <a:lnTo>
                    <a:pt x="108022" y="435298"/>
                  </a:lnTo>
                  <a:cubicBezTo>
                    <a:pt x="108022" y="435298"/>
                    <a:pt x="108022" y="435298"/>
                    <a:pt x="108022" y="435298"/>
                  </a:cubicBezTo>
                  <a:cubicBezTo>
                    <a:pt x="108022" y="435298"/>
                    <a:pt x="108022" y="435298"/>
                    <a:pt x="108022" y="435298"/>
                  </a:cubicBezTo>
                  <a:cubicBezTo>
                    <a:pt x="108974" y="434345"/>
                    <a:pt x="109927" y="433392"/>
                    <a:pt x="109927" y="431487"/>
                  </a:cubicBezTo>
                  <a:cubicBezTo>
                    <a:pt x="111832" y="424820"/>
                    <a:pt x="113737" y="418153"/>
                    <a:pt x="116594" y="412437"/>
                  </a:cubicBezTo>
                  <a:cubicBezTo>
                    <a:pt x="128024" y="384815"/>
                    <a:pt x="153742" y="334333"/>
                    <a:pt x="210892" y="277183"/>
                  </a:cubicBezTo>
                  <a:cubicBezTo>
                    <a:pt x="283282" y="204792"/>
                    <a:pt x="421394" y="200030"/>
                    <a:pt x="421394" y="200030"/>
                  </a:cubicBezTo>
                  <a:lnTo>
                    <a:pt x="304237" y="100017"/>
                  </a:lnTo>
                  <a:lnTo>
                    <a:pt x="187079" y="5"/>
                  </a:lnTo>
                  <a:cubicBezTo>
                    <a:pt x="187079" y="-947"/>
                    <a:pt x="204224" y="136212"/>
                    <a:pt x="143264" y="21908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57000">
                  <a:schemeClr val="tx1">
                    <a:lumMod val="60000"/>
                    <a:lumOff val="40000"/>
                  </a:schemeClr>
                </a:gs>
                <a:gs pos="22000">
                  <a:schemeClr val="tx1">
                    <a:lumMod val="65000"/>
                    <a:lumOff val="35000"/>
                  </a:schemeClr>
                </a:gs>
                <a:gs pos="71000">
                  <a:schemeClr val="tx1">
                    <a:lumMod val="50000"/>
                    <a:lumOff val="50000"/>
                    <a:alpha val="0"/>
                  </a:schemeClr>
                </a:gs>
              </a:gsLst>
              <a:lin ang="186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CC8F8BC-2E58-4FA9-B548-9A9C86814AC8}"/>
                </a:ext>
              </a:extLst>
            </p:cNvPr>
            <p:cNvSpPr/>
            <p:nvPr/>
          </p:nvSpPr>
          <p:spPr>
            <a:xfrm rot="1631724">
              <a:off x="5278075" y="2317161"/>
              <a:ext cx="129992" cy="351461"/>
            </a:xfrm>
            <a:custGeom>
              <a:avLst/>
              <a:gdLst>
                <a:gd name="connsiteX0" fmla="*/ 51436 w 51436"/>
                <a:gd name="connsiteY0" fmla="*/ 69535 h 139068"/>
                <a:gd name="connsiteX1" fmla="*/ 25718 w 51436"/>
                <a:gd name="connsiteY1" fmla="*/ 139069 h 139068"/>
                <a:gd name="connsiteX2" fmla="*/ 0 w 51436"/>
                <a:gd name="connsiteY2" fmla="*/ 69535 h 139068"/>
                <a:gd name="connsiteX3" fmla="*/ 25718 w 51436"/>
                <a:gd name="connsiteY3" fmla="*/ 0 h 139068"/>
                <a:gd name="connsiteX4" fmla="*/ 51436 w 51436"/>
                <a:gd name="connsiteY4" fmla="*/ 69535 h 139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436" h="139068">
                  <a:moveTo>
                    <a:pt x="51436" y="69535"/>
                  </a:moveTo>
                  <a:cubicBezTo>
                    <a:pt x="51436" y="107937"/>
                    <a:pt x="39922" y="139069"/>
                    <a:pt x="25718" y="139069"/>
                  </a:cubicBezTo>
                  <a:cubicBezTo>
                    <a:pt x="11514" y="139069"/>
                    <a:pt x="0" y="107937"/>
                    <a:pt x="0" y="69535"/>
                  </a:cubicBezTo>
                  <a:cubicBezTo>
                    <a:pt x="0" y="31132"/>
                    <a:pt x="11514" y="0"/>
                    <a:pt x="25718" y="0"/>
                  </a:cubicBezTo>
                  <a:cubicBezTo>
                    <a:pt x="39922" y="0"/>
                    <a:pt x="51436" y="31132"/>
                    <a:pt x="51436" y="69535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65000"/>
                  </a:schemeClr>
                </a:gs>
                <a:gs pos="39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6000000" scaled="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8B384CD5-2836-47AC-9E01-6B449DC8EA61}"/>
                </a:ext>
              </a:extLst>
            </p:cNvPr>
            <p:cNvSpPr/>
            <p:nvPr/>
          </p:nvSpPr>
          <p:spPr>
            <a:xfrm rot="1631724">
              <a:off x="5299740" y="2365305"/>
              <a:ext cx="86660" cy="255169"/>
            </a:xfrm>
            <a:custGeom>
              <a:avLst/>
              <a:gdLst>
                <a:gd name="connsiteX0" fmla="*/ 34291 w 34290"/>
                <a:gd name="connsiteY0" fmla="*/ 50484 h 100967"/>
                <a:gd name="connsiteX1" fmla="*/ 17145 w 34290"/>
                <a:gd name="connsiteY1" fmla="*/ 100968 h 100967"/>
                <a:gd name="connsiteX2" fmla="*/ 0 w 34290"/>
                <a:gd name="connsiteY2" fmla="*/ 50484 h 100967"/>
                <a:gd name="connsiteX3" fmla="*/ 17145 w 34290"/>
                <a:gd name="connsiteY3" fmla="*/ 0 h 100967"/>
                <a:gd name="connsiteX4" fmla="*/ 34291 w 34290"/>
                <a:gd name="connsiteY4" fmla="*/ 50484 h 10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90" h="100967">
                  <a:moveTo>
                    <a:pt x="34291" y="50484"/>
                  </a:moveTo>
                  <a:cubicBezTo>
                    <a:pt x="34291" y="78365"/>
                    <a:pt x="26615" y="100968"/>
                    <a:pt x="17145" y="100968"/>
                  </a:cubicBezTo>
                  <a:cubicBezTo>
                    <a:pt x="7676" y="100968"/>
                    <a:pt x="0" y="78365"/>
                    <a:pt x="0" y="50484"/>
                  </a:cubicBezTo>
                  <a:cubicBezTo>
                    <a:pt x="0" y="22602"/>
                    <a:pt x="7676" y="0"/>
                    <a:pt x="17145" y="0"/>
                  </a:cubicBezTo>
                  <a:cubicBezTo>
                    <a:pt x="26615" y="0"/>
                    <a:pt x="34291" y="22602"/>
                    <a:pt x="34291" y="50484"/>
                  </a:cubicBezTo>
                  <a:close/>
                </a:path>
              </a:pathLst>
            </a:custGeom>
            <a:gradFill flip="none" rotWithShape="1">
              <a:gsLst>
                <a:gs pos="31000">
                  <a:schemeClr val="tx1">
                    <a:lumMod val="65000"/>
                    <a:lumOff val="3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  <a:gs pos="74000">
                  <a:schemeClr val="tx1">
                    <a:lumMod val="75000"/>
                    <a:lumOff val="2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80AEB2F-E685-4FD5-A9DD-F6F50C391812}"/>
                </a:ext>
              </a:extLst>
            </p:cNvPr>
            <p:cNvSpPr/>
            <p:nvPr/>
          </p:nvSpPr>
          <p:spPr>
            <a:xfrm rot="4598406">
              <a:off x="5705619" y="5037578"/>
              <a:ext cx="1183702" cy="1183702"/>
            </a:xfrm>
            <a:custGeom>
              <a:avLst/>
              <a:gdLst>
                <a:gd name="connsiteX0" fmla="*/ 233363 w 468374"/>
                <a:gd name="connsiteY0" fmla="*/ 300038 h 468374"/>
                <a:gd name="connsiteX1" fmla="*/ 349567 w 468374"/>
                <a:gd name="connsiteY1" fmla="*/ 441008 h 468374"/>
                <a:gd name="connsiteX2" fmla="*/ 359092 w 468374"/>
                <a:gd name="connsiteY2" fmla="*/ 461010 h 468374"/>
                <a:gd name="connsiteX3" fmla="*/ 361950 w 468374"/>
                <a:gd name="connsiteY3" fmla="*/ 464820 h 468374"/>
                <a:gd name="connsiteX4" fmla="*/ 361950 w 468374"/>
                <a:gd name="connsiteY4" fmla="*/ 464820 h 468374"/>
                <a:gd name="connsiteX5" fmla="*/ 361950 w 468374"/>
                <a:gd name="connsiteY5" fmla="*/ 464820 h 468374"/>
                <a:gd name="connsiteX6" fmla="*/ 361950 w 468374"/>
                <a:gd name="connsiteY6" fmla="*/ 464820 h 468374"/>
                <a:gd name="connsiteX7" fmla="*/ 433388 w 468374"/>
                <a:gd name="connsiteY7" fmla="*/ 433388 h 468374"/>
                <a:gd name="connsiteX8" fmla="*/ 464820 w 468374"/>
                <a:gd name="connsiteY8" fmla="*/ 362903 h 468374"/>
                <a:gd name="connsiteX9" fmla="*/ 464820 w 468374"/>
                <a:gd name="connsiteY9" fmla="*/ 362903 h 468374"/>
                <a:gd name="connsiteX10" fmla="*/ 464820 w 468374"/>
                <a:gd name="connsiteY10" fmla="*/ 362903 h 468374"/>
                <a:gd name="connsiteX11" fmla="*/ 464820 w 468374"/>
                <a:gd name="connsiteY11" fmla="*/ 362903 h 468374"/>
                <a:gd name="connsiteX12" fmla="*/ 461010 w 468374"/>
                <a:gd name="connsiteY12" fmla="*/ 360045 h 468374"/>
                <a:gd name="connsiteX13" fmla="*/ 441008 w 468374"/>
                <a:gd name="connsiteY13" fmla="*/ 350520 h 468374"/>
                <a:gd name="connsiteX14" fmla="*/ 300990 w 468374"/>
                <a:gd name="connsiteY14" fmla="*/ 234315 h 468374"/>
                <a:gd name="connsiteX15" fmla="*/ 228600 w 468374"/>
                <a:gd name="connsiteY15" fmla="*/ 0 h 468374"/>
                <a:gd name="connsiteX16" fmla="*/ 114300 w 468374"/>
                <a:gd name="connsiteY16" fmla="*/ 113348 h 468374"/>
                <a:gd name="connsiteX17" fmla="*/ 0 w 468374"/>
                <a:gd name="connsiteY17" fmla="*/ 226695 h 468374"/>
                <a:gd name="connsiteX18" fmla="*/ 233363 w 468374"/>
                <a:gd name="connsiteY18" fmla="*/ 300038 h 4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68374" h="468374">
                  <a:moveTo>
                    <a:pt x="233363" y="300038"/>
                  </a:moveTo>
                  <a:cubicBezTo>
                    <a:pt x="300038" y="358140"/>
                    <a:pt x="334327" y="411480"/>
                    <a:pt x="349567" y="441008"/>
                  </a:cubicBezTo>
                  <a:cubicBezTo>
                    <a:pt x="353377" y="447675"/>
                    <a:pt x="356235" y="454343"/>
                    <a:pt x="359092" y="461010"/>
                  </a:cubicBezTo>
                  <a:cubicBezTo>
                    <a:pt x="360045" y="462915"/>
                    <a:pt x="360045" y="463868"/>
                    <a:pt x="361950" y="464820"/>
                  </a:cubicBezTo>
                  <a:cubicBezTo>
                    <a:pt x="361950" y="464820"/>
                    <a:pt x="361950" y="464820"/>
                    <a:pt x="361950" y="464820"/>
                  </a:cubicBezTo>
                  <a:cubicBezTo>
                    <a:pt x="361950" y="464820"/>
                    <a:pt x="361950" y="464820"/>
                    <a:pt x="361950" y="464820"/>
                  </a:cubicBezTo>
                  <a:lnTo>
                    <a:pt x="361950" y="464820"/>
                  </a:lnTo>
                  <a:cubicBezTo>
                    <a:pt x="373380" y="475298"/>
                    <a:pt x="404813" y="461963"/>
                    <a:pt x="433388" y="433388"/>
                  </a:cubicBezTo>
                  <a:cubicBezTo>
                    <a:pt x="461963" y="405765"/>
                    <a:pt x="475297" y="373380"/>
                    <a:pt x="464820" y="362903"/>
                  </a:cubicBezTo>
                  <a:lnTo>
                    <a:pt x="464820" y="362903"/>
                  </a:lnTo>
                  <a:cubicBezTo>
                    <a:pt x="464820" y="362903"/>
                    <a:pt x="464820" y="362903"/>
                    <a:pt x="464820" y="362903"/>
                  </a:cubicBezTo>
                  <a:cubicBezTo>
                    <a:pt x="464820" y="362903"/>
                    <a:pt x="464820" y="362903"/>
                    <a:pt x="464820" y="362903"/>
                  </a:cubicBezTo>
                  <a:cubicBezTo>
                    <a:pt x="463867" y="361950"/>
                    <a:pt x="462915" y="360998"/>
                    <a:pt x="461010" y="360045"/>
                  </a:cubicBezTo>
                  <a:cubicBezTo>
                    <a:pt x="454342" y="357188"/>
                    <a:pt x="447675" y="354330"/>
                    <a:pt x="441008" y="350520"/>
                  </a:cubicBezTo>
                  <a:cubicBezTo>
                    <a:pt x="411480" y="335280"/>
                    <a:pt x="359092" y="300990"/>
                    <a:pt x="300990" y="234315"/>
                  </a:cubicBezTo>
                  <a:cubicBezTo>
                    <a:pt x="226695" y="147638"/>
                    <a:pt x="228600" y="0"/>
                    <a:pt x="228600" y="0"/>
                  </a:cubicBezTo>
                  <a:lnTo>
                    <a:pt x="114300" y="113348"/>
                  </a:lnTo>
                  <a:lnTo>
                    <a:pt x="0" y="226695"/>
                  </a:lnTo>
                  <a:cubicBezTo>
                    <a:pt x="0" y="226695"/>
                    <a:pt x="147638" y="224790"/>
                    <a:pt x="233363" y="30003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69000">
                  <a:schemeClr val="tx1">
                    <a:lumMod val="60000"/>
                    <a:lumOff val="40000"/>
                  </a:schemeClr>
                </a:gs>
                <a:gs pos="44000">
                  <a:schemeClr val="tx1">
                    <a:lumMod val="65000"/>
                    <a:lumOff val="35000"/>
                  </a:schemeClr>
                </a:gs>
                <a:gs pos="74000">
                  <a:schemeClr val="tx1">
                    <a:lumMod val="65000"/>
                    <a:lumOff val="35000"/>
                    <a:alpha val="0"/>
                  </a:schemeClr>
                </a:gs>
              </a:gsLst>
              <a:lin ang="132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93D7151-3343-412E-B0CD-F0EC29E1AA30}"/>
                </a:ext>
              </a:extLst>
            </p:cNvPr>
            <p:cNvSpPr/>
            <p:nvPr/>
          </p:nvSpPr>
          <p:spPr>
            <a:xfrm rot="4598406">
              <a:off x="5818916" y="6033026"/>
              <a:ext cx="277172" cy="278168"/>
            </a:xfrm>
            <a:custGeom>
              <a:avLst/>
              <a:gdLst>
                <a:gd name="connsiteX0" fmla="*/ 101917 w 109673"/>
                <a:gd name="connsiteY0" fmla="*/ 1347 h 110067"/>
                <a:gd name="connsiteX1" fmla="*/ 68580 w 109673"/>
                <a:gd name="connsiteY1" fmla="*/ 68022 h 110067"/>
                <a:gd name="connsiteX2" fmla="*/ 1905 w 109673"/>
                <a:gd name="connsiteY2" fmla="*/ 101360 h 110067"/>
                <a:gd name="connsiteX3" fmla="*/ 0 w 109673"/>
                <a:gd name="connsiteY3" fmla="*/ 99455 h 110067"/>
                <a:gd name="connsiteX4" fmla="*/ 2858 w 109673"/>
                <a:gd name="connsiteY4" fmla="*/ 106122 h 110067"/>
                <a:gd name="connsiteX5" fmla="*/ 74295 w 109673"/>
                <a:gd name="connsiteY5" fmla="*/ 74690 h 110067"/>
                <a:gd name="connsiteX6" fmla="*/ 105727 w 109673"/>
                <a:gd name="connsiteY6" fmla="*/ 3252 h 110067"/>
                <a:gd name="connsiteX7" fmla="*/ 99060 w 109673"/>
                <a:gd name="connsiteY7" fmla="*/ 394 h 110067"/>
                <a:gd name="connsiteX8" fmla="*/ 101917 w 109673"/>
                <a:gd name="connsiteY8" fmla="*/ 1347 h 110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673" h="110067">
                  <a:moveTo>
                    <a:pt x="101917" y="1347"/>
                  </a:moveTo>
                  <a:cubicBezTo>
                    <a:pt x="111442" y="10872"/>
                    <a:pt x="96202" y="40399"/>
                    <a:pt x="68580" y="68022"/>
                  </a:cubicBezTo>
                  <a:cubicBezTo>
                    <a:pt x="40958" y="95645"/>
                    <a:pt x="11430" y="109932"/>
                    <a:pt x="1905" y="101360"/>
                  </a:cubicBezTo>
                  <a:cubicBezTo>
                    <a:pt x="952" y="100407"/>
                    <a:pt x="952" y="100407"/>
                    <a:pt x="0" y="99455"/>
                  </a:cubicBezTo>
                  <a:cubicBezTo>
                    <a:pt x="952" y="102312"/>
                    <a:pt x="1905" y="104217"/>
                    <a:pt x="2858" y="106122"/>
                  </a:cubicBezTo>
                  <a:cubicBezTo>
                    <a:pt x="14288" y="117552"/>
                    <a:pt x="45720" y="103265"/>
                    <a:pt x="74295" y="74690"/>
                  </a:cubicBezTo>
                  <a:cubicBezTo>
                    <a:pt x="102870" y="46115"/>
                    <a:pt x="117158" y="14682"/>
                    <a:pt x="105727" y="3252"/>
                  </a:cubicBezTo>
                  <a:cubicBezTo>
                    <a:pt x="103822" y="1347"/>
                    <a:pt x="101917" y="394"/>
                    <a:pt x="99060" y="394"/>
                  </a:cubicBezTo>
                  <a:cubicBezTo>
                    <a:pt x="100965" y="-558"/>
                    <a:pt x="101917" y="394"/>
                    <a:pt x="101917" y="1347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65000"/>
                  </a:schemeClr>
                </a:gs>
                <a:gs pos="39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60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047224C-5810-4852-B0E0-2A3B6EBF6BF7}"/>
                </a:ext>
              </a:extLst>
            </p:cNvPr>
            <p:cNvSpPr/>
            <p:nvPr/>
          </p:nvSpPr>
          <p:spPr>
            <a:xfrm rot="4598406">
              <a:off x="7146325" y="3436855"/>
              <a:ext cx="579989" cy="579989"/>
            </a:xfrm>
            <a:custGeom>
              <a:avLst/>
              <a:gdLst>
                <a:gd name="connsiteX0" fmla="*/ 215265 w 215264"/>
                <a:gd name="connsiteY0" fmla="*/ 107633 h 215264"/>
                <a:gd name="connsiteX1" fmla="*/ 107633 w 215264"/>
                <a:gd name="connsiteY1" fmla="*/ 215265 h 215264"/>
                <a:gd name="connsiteX2" fmla="*/ 0 w 215264"/>
                <a:gd name="connsiteY2" fmla="*/ 107633 h 215264"/>
                <a:gd name="connsiteX3" fmla="*/ 107633 w 215264"/>
                <a:gd name="connsiteY3" fmla="*/ 0 h 215264"/>
                <a:gd name="connsiteX4" fmla="*/ 215265 w 215264"/>
                <a:gd name="connsiteY4" fmla="*/ 107633 h 215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64" h="215264">
                  <a:moveTo>
                    <a:pt x="215265" y="107633"/>
                  </a:moveTo>
                  <a:cubicBezTo>
                    <a:pt x="215265" y="167076"/>
                    <a:pt x="167076" y="215265"/>
                    <a:pt x="107633" y="215265"/>
                  </a:cubicBezTo>
                  <a:cubicBezTo>
                    <a:pt x="48189" y="215265"/>
                    <a:pt x="0" y="167076"/>
                    <a:pt x="0" y="107633"/>
                  </a:cubicBezTo>
                  <a:cubicBezTo>
                    <a:pt x="0" y="48189"/>
                    <a:pt x="48189" y="0"/>
                    <a:pt x="107633" y="0"/>
                  </a:cubicBezTo>
                  <a:cubicBezTo>
                    <a:pt x="167076" y="0"/>
                    <a:pt x="215265" y="48189"/>
                    <a:pt x="215265" y="10763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39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6000000" scaled="0"/>
              <a:tileRect l="-100000" t="-100000"/>
            </a:gradFill>
            <a:ln w="9525" cap="flat">
              <a:noFill/>
              <a:prstDash val="solid"/>
              <a:miter/>
            </a:ln>
            <a:effectLst>
              <a:outerShdw dist="50800" dir="2700000" sx="101000" sy="101000" algn="tl" rotWithShape="0">
                <a:schemeClr val="tx1">
                  <a:lumMod val="50000"/>
                  <a:lumOff val="50000"/>
                  <a:alpha val="58000"/>
                </a:scheme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57" name="Freeform 59">
              <a:extLst>
                <a:ext uri="{FF2B5EF4-FFF2-40B4-BE49-F238E27FC236}">
                  <a16:creationId xmlns:a16="http://schemas.microsoft.com/office/drawing/2014/main" id="{731981E3-735A-48C9-BB0E-9F945B8981E3}"/>
                </a:ext>
              </a:extLst>
            </p:cNvPr>
            <p:cNvSpPr/>
            <p:nvPr/>
          </p:nvSpPr>
          <p:spPr>
            <a:xfrm rot="4598406">
              <a:off x="7202487" y="3493017"/>
              <a:ext cx="467667" cy="467665"/>
            </a:xfrm>
            <a:custGeom>
              <a:avLst/>
              <a:gdLst>
                <a:gd name="connsiteX0" fmla="*/ 215265 w 215264"/>
                <a:gd name="connsiteY0" fmla="*/ 107633 h 215264"/>
                <a:gd name="connsiteX1" fmla="*/ 107633 w 215264"/>
                <a:gd name="connsiteY1" fmla="*/ 215265 h 215264"/>
                <a:gd name="connsiteX2" fmla="*/ 0 w 215264"/>
                <a:gd name="connsiteY2" fmla="*/ 107633 h 215264"/>
                <a:gd name="connsiteX3" fmla="*/ 107633 w 215264"/>
                <a:gd name="connsiteY3" fmla="*/ 0 h 215264"/>
                <a:gd name="connsiteX4" fmla="*/ 215265 w 215264"/>
                <a:gd name="connsiteY4" fmla="*/ 107633 h 215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64" h="215264">
                  <a:moveTo>
                    <a:pt x="215265" y="107633"/>
                  </a:moveTo>
                  <a:cubicBezTo>
                    <a:pt x="215265" y="167076"/>
                    <a:pt x="167076" y="215265"/>
                    <a:pt x="107633" y="215265"/>
                  </a:cubicBezTo>
                  <a:cubicBezTo>
                    <a:pt x="48189" y="215265"/>
                    <a:pt x="0" y="167076"/>
                    <a:pt x="0" y="107633"/>
                  </a:cubicBezTo>
                  <a:cubicBezTo>
                    <a:pt x="0" y="48189"/>
                    <a:pt x="48189" y="0"/>
                    <a:pt x="107633" y="0"/>
                  </a:cubicBezTo>
                  <a:cubicBezTo>
                    <a:pt x="167076" y="0"/>
                    <a:pt x="215265" y="48189"/>
                    <a:pt x="215265" y="107633"/>
                  </a:cubicBezTo>
                  <a:close/>
                </a:path>
              </a:pathLst>
            </a:custGeom>
            <a:gradFill flip="none" rotWithShape="1">
              <a:gsLst>
                <a:gs pos="31000">
                  <a:schemeClr val="tx1">
                    <a:lumMod val="65000"/>
                    <a:lumOff val="3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  <a:gs pos="74000">
                  <a:schemeClr val="tx1">
                    <a:lumMod val="75000"/>
                    <a:lumOff val="2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25BEC88-8604-4F4F-B6F6-AD3B43E23E8B}"/>
                </a:ext>
              </a:extLst>
            </p:cNvPr>
            <p:cNvSpPr/>
            <p:nvPr/>
          </p:nvSpPr>
          <p:spPr>
            <a:xfrm rot="4598406">
              <a:off x="6295428" y="3041356"/>
              <a:ext cx="452454" cy="452454"/>
            </a:xfrm>
            <a:custGeom>
              <a:avLst/>
              <a:gdLst>
                <a:gd name="connsiteX0" fmla="*/ 192405 w 192404"/>
                <a:gd name="connsiteY0" fmla="*/ 96203 h 192404"/>
                <a:gd name="connsiteX1" fmla="*/ 96203 w 192404"/>
                <a:gd name="connsiteY1" fmla="*/ 192405 h 192404"/>
                <a:gd name="connsiteX2" fmla="*/ 0 w 192404"/>
                <a:gd name="connsiteY2" fmla="*/ 96203 h 192404"/>
                <a:gd name="connsiteX3" fmla="*/ 96203 w 192404"/>
                <a:gd name="connsiteY3" fmla="*/ 0 h 192404"/>
                <a:gd name="connsiteX4" fmla="*/ 192405 w 192404"/>
                <a:gd name="connsiteY4" fmla="*/ 96203 h 192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404" h="192404">
                  <a:moveTo>
                    <a:pt x="192405" y="96203"/>
                  </a:moveTo>
                  <a:cubicBezTo>
                    <a:pt x="192405" y="149334"/>
                    <a:pt x="149334" y="192405"/>
                    <a:pt x="96203" y="192405"/>
                  </a:cubicBezTo>
                  <a:cubicBezTo>
                    <a:pt x="43071" y="192405"/>
                    <a:pt x="0" y="149334"/>
                    <a:pt x="0" y="96203"/>
                  </a:cubicBezTo>
                  <a:cubicBezTo>
                    <a:pt x="0" y="43071"/>
                    <a:pt x="43071" y="0"/>
                    <a:pt x="96203" y="0"/>
                  </a:cubicBezTo>
                  <a:cubicBezTo>
                    <a:pt x="149334" y="0"/>
                    <a:pt x="192405" y="43071"/>
                    <a:pt x="192405" y="9620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39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6000000" scaled="0"/>
              <a:tileRect l="-100000" b="-100000"/>
            </a:gradFill>
            <a:ln w="9525" cap="flat">
              <a:noFill/>
              <a:prstDash val="solid"/>
              <a:miter/>
            </a:ln>
            <a:effectLst>
              <a:outerShdw dist="38100" dir="1800000" sx="103000" sy="103000" algn="tl" rotWithShape="0">
                <a:schemeClr val="tx1">
                  <a:lumMod val="50000"/>
                  <a:lumOff val="50000"/>
                  <a:alpha val="47000"/>
                </a:scheme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59" name="Freeform 60">
              <a:extLst>
                <a:ext uri="{FF2B5EF4-FFF2-40B4-BE49-F238E27FC236}">
                  <a16:creationId xmlns:a16="http://schemas.microsoft.com/office/drawing/2014/main" id="{B88E527E-AE24-4103-824A-756F06AE571F}"/>
                </a:ext>
              </a:extLst>
            </p:cNvPr>
            <p:cNvSpPr/>
            <p:nvPr/>
          </p:nvSpPr>
          <p:spPr>
            <a:xfrm rot="4598406">
              <a:off x="6339244" y="3085165"/>
              <a:ext cx="364828" cy="364828"/>
            </a:xfrm>
            <a:custGeom>
              <a:avLst/>
              <a:gdLst>
                <a:gd name="connsiteX0" fmla="*/ 192405 w 192404"/>
                <a:gd name="connsiteY0" fmla="*/ 96203 h 192404"/>
                <a:gd name="connsiteX1" fmla="*/ 96203 w 192404"/>
                <a:gd name="connsiteY1" fmla="*/ 192405 h 192404"/>
                <a:gd name="connsiteX2" fmla="*/ 0 w 192404"/>
                <a:gd name="connsiteY2" fmla="*/ 96203 h 192404"/>
                <a:gd name="connsiteX3" fmla="*/ 96203 w 192404"/>
                <a:gd name="connsiteY3" fmla="*/ 0 h 192404"/>
                <a:gd name="connsiteX4" fmla="*/ 192405 w 192404"/>
                <a:gd name="connsiteY4" fmla="*/ 96203 h 192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404" h="192404">
                  <a:moveTo>
                    <a:pt x="192405" y="96203"/>
                  </a:moveTo>
                  <a:cubicBezTo>
                    <a:pt x="192405" y="149334"/>
                    <a:pt x="149334" y="192405"/>
                    <a:pt x="96203" y="192405"/>
                  </a:cubicBezTo>
                  <a:cubicBezTo>
                    <a:pt x="43071" y="192405"/>
                    <a:pt x="0" y="149334"/>
                    <a:pt x="0" y="96203"/>
                  </a:cubicBezTo>
                  <a:cubicBezTo>
                    <a:pt x="0" y="43071"/>
                    <a:pt x="43071" y="0"/>
                    <a:pt x="96203" y="0"/>
                  </a:cubicBezTo>
                  <a:cubicBezTo>
                    <a:pt x="149334" y="0"/>
                    <a:pt x="192405" y="43071"/>
                    <a:pt x="192405" y="96203"/>
                  </a:cubicBezTo>
                  <a:close/>
                </a:path>
              </a:pathLst>
            </a:custGeom>
            <a:gradFill flip="none" rotWithShape="1">
              <a:gsLst>
                <a:gs pos="31000">
                  <a:schemeClr val="tx1">
                    <a:lumMod val="65000"/>
                    <a:lumOff val="3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  <a:gs pos="74000">
                  <a:schemeClr val="tx1">
                    <a:lumMod val="75000"/>
                    <a:lumOff val="2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7D430A21-14CE-4600-A97D-5607F52C17D7}"/>
                </a:ext>
              </a:extLst>
            </p:cNvPr>
            <p:cNvSpPr/>
            <p:nvPr/>
          </p:nvSpPr>
          <p:spPr>
            <a:xfrm rot="4598406">
              <a:off x="6332243" y="4149942"/>
              <a:ext cx="626745" cy="626745"/>
            </a:xfrm>
            <a:custGeom>
              <a:avLst/>
              <a:gdLst>
                <a:gd name="connsiteX0" fmla="*/ 179070 w 179070"/>
                <a:gd name="connsiteY0" fmla="*/ 89535 h 179070"/>
                <a:gd name="connsiteX1" fmla="*/ 89535 w 179070"/>
                <a:gd name="connsiteY1" fmla="*/ 179070 h 179070"/>
                <a:gd name="connsiteX2" fmla="*/ 0 w 179070"/>
                <a:gd name="connsiteY2" fmla="*/ 89535 h 179070"/>
                <a:gd name="connsiteX3" fmla="*/ 89535 w 179070"/>
                <a:gd name="connsiteY3" fmla="*/ 0 h 179070"/>
                <a:gd name="connsiteX4" fmla="*/ 179070 w 179070"/>
                <a:gd name="connsiteY4" fmla="*/ 89535 h 17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" h="179070">
                  <a:moveTo>
                    <a:pt x="179070" y="89535"/>
                  </a:moveTo>
                  <a:cubicBezTo>
                    <a:pt x="179070" y="138984"/>
                    <a:pt x="138984" y="179070"/>
                    <a:pt x="89535" y="179070"/>
                  </a:cubicBezTo>
                  <a:cubicBezTo>
                    <a:pt x="40086" y="179070"/>
                    <a:pt x="0" y="138984"/>
                    <a:pt x="0" y="89535"/>
                  </a:cubicBezTo>
                  <a:cubicBezTo>
                    <a:pt x="0" y="40086"/>
                    <a:pt x="40086" y="0"/>
                    <a:pt x="89535" y="0"/>
                  </a:cubicBezTo>
                  <a:cubicBezTo>
                    <a:pt x="138984" y="0"/>
                    <a:pt x="179070" y="40086"/>
                    <a:pt x="179070" y="8953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39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6000000" scaled="0"/>
              <a:tileRect r="-100000" b="-100000"/>
            </a:gradFill>
            <a:ln w="9525" cap="flat">
              <a:noFill/>
              <a:prstDash val="solid"/>
              <a:miter/>
            </a:ln>
            <a:effectLst>
              <a:outerShdw dist="50800" dir="21540000" sx="101000" sy="101000" algn="tl" rotWithShape="0">
                <a:schemeClr val="tx1">
                  <a:lumMod val="50000"/>
                  <a:lumOff val="50000"/>
                  <a:alpha val="90000"/>
                </a:scheme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61" name="Freeform 61">
              <a:extLst>
                <a:ext uri="{FF2B5EF4-FFF2-40B4-BE49-F238E27FC236}">
                  <a16:creationId xmlns:a16="http://schemas.microsoft.com/office/drawing/2014/main" id="{21F0E623-730C-464D-99DD-E15A3106F78F}"/>
                </a:ext>
              </a:extLst>
            </p:cNvPr>
            <p:cNvSpPr/>
            <p:nvPr/>
          </p:nvSpPr>
          <p:spPr>
            <a:xfrm rot="4598406">
              <a:off x="6392937" y="4210625"/>
              <a:ext cx="505366" cy="505366"/>
            </a:xfrm>
            <a:custGeom>
              <a:avLst/>
              <a:gdLst>
                <a:gd name="connsiteX0" fmla="*/ 179070 w 179070"/>
                <a:gd name="connsiteY0" fmla="*/ 89535 h 179070"/>
                <a:gd name="connsiteX1" fmla="*/ 89535 w 179070"/>
                <a:gd name="connsiteY1" fmla="*/ 179070 h 179070"/>
                <a:gd name="connsiteX2" fmla="*/ 0 w 179070"/>
                <a:gd name="connsiteY2" fmla="*/ 89535 h 179070"/>
                <a:gd name="connsiteX3" fmla="*/ 89535 w 179070"/>
                <a:gd name="connsiteY3" fmla="*/ 0 h 179070"/>
                <a:gd name="connsiteX4" fmla="*/ 179070 w 179070"/>
                <a:gd name="connsiteY4" fmla="*/ 89535 h 17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" h="179070">
                  <a:moveTo>
                    <a:pt x="179070" y="89535"/>
                  </a:moveTo>
                  <a:cubicBezTo>
                    <a:pt x="179070" y="138984"/>
                    <a:pt x="138984" y="179070"/>
                    <a:pt x="89535" y="179070"/>
                  </a:cubicBezTo>
                  <a:cubicBezTo>
                    <a:pt x="40086" y="179070"/>
                    <a:pt x="0" y="138984"/>
                    <a:pt x="0" y="89535"/>
                  </a:cubicBezTo>
                  <a:cubicBezTo>
                    <a:pt x="0" y="40086"/>
                    <a:pt x="40086" y="0"/>
                    <a:pt x="89535" y="0"/>
                  </a:cubicBezTo>
                  <a:cubicBezTo>
                    <a:pt x="138984" y="0"/>
                    <a:pt x="179070" y="40086"/>
                    <a:pt x="179070" y="89535"/>
                  </a:cubicBezTo>
                  <a:close/>
                </a:path>
              </a:pathLst>
            </a:custGeom>
            <a:gradFill flip="none" rotWithShape="1">
              <a:gsLst>
                <a:gs pos="31000">
                  <a:schemeClr val="tx1">
                    <a:lumMod val="65000"/>
                    <a:lumOff val="3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  <a:gs pos="74000">
                  <a:schemeClr val="tx1">
                    <a:lumMod val="75000"/>
                    <a:lumOff val="2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61FBF56E-7BF7-453D-ADDF-CD1745133FAD}"/>
                </a:ext>
              </a:extLst>
            </p:cNvPr>
            <p:cNvSpPr/>
            <p:nvPr/>
          </p:nvSpPr>
          <p:spPr>
            <a:xfrm rot="17738201">
              <a:off x="6533360" y="1892290"/>
              <a:ext cx="1556511" cy="1467770"/>
            </a:xfrm>
            <a:custGeom>
              <a:avLst/>
              <a:gdLst>
                <a:gd name="connsiteX0" fmla="*/ 382905 w 615889"/>
                <a:gd name="connsiteY0" fmla="*/ 289311 h 580775"/>
                <a:gd name="connsiteX1" fmla="*/ 577215 w 615889"/>
                <a:gd name="connsiteY1" fmla="*/ 155961 h 580775"/>
                <a:gd name="connsiteX2" fmla="*/ 603885 w 615889"/>
                <a:gd name="connsiteY2" fmla="*/ 146436 h 580775"/>
                <a:gd name="connsiteX3" fmla="*/ 609600 w 615889"/>
                <a:gd name="connsiteY3" fmla="*/ 143578 h 580775"/>
                <a:gd name="connsiteX4" fmla="*/ 609600 w 615889"/>
                <a:gd name="connsiteY4" fmla="*/ 143578 h 580775"/>
                <a:gd name="connsiteX5" fmla="*/ 609600 w 615889"/>
                <a:gd name="connsiteY5" fmla="*/ 143578 h 580775"/>
                <a:gd name="connsiteX6" fmla="*/ 609600 w 615889"/>
                <a:gd name="connsiteY6" fmla="*/ 143578 h 580775"/>
                <a:gd name="connsiteX7" fmla="*/ 579120 w 615889"/>
                <a:gd name="connsiteY7" fmla="*/ 50233 h 580775"/>
                <a:gd name="connsiteX8" fmla="*/ 492442 w 615889"/>
                <a:gd name="connsiteY8" fmla="*/ 3561 h 580775"/>
                <a:gd name="connsiteX9" fmla="*/ 492442 w 615889"/>
                <a:gd name="connsiteY9" fmla="*/ 3561 h 580775"/>
                <a:gd name="connsiteX10" fmla="*/ 492442 w 615889"/>
                <a:gd name="connsiteY10" fmla="*/ 3561 h 580775"/>
                <a:gd name="connsiteX11" fmla="*/ 492442 w 615889"/>
                <a:gd name="connsiteY11" fmla="*/ 3561 h 580775"/>
                <a:gd name="connsiteX12" fmla="*/ 488633 w 615889"/>
                <a:gd name="connsiteY12" fmla="*/ 8323 h 580775"/>
                <a:gd name="connsiteX13" fmla="*/ 474345 w 615889"/>
                <a:gd name="connsiteY13" fmla="*/ 33088 h 580775"/>
                <a:gd name="connsiteX14" fmla="*/ 307658 w 615889"/>
                <a:gd name="connsiteY14" fmla="*/ 199776 h 580775"/>
                <a:gd name="connsiteX15" fmla="*/ 0 w 615889"/>
                <a:gd name="connsiteY15" fmla="*/ 268356 h 580775"/>
                <a:gd name="connsiteX16" fmla="*/ 129540 w 615889"/>
                <a:gd name="connsiteY16" fmla="*/ 424566 h 580775"/>
                <a:gd name="connsiteX17" fmla="*/ 259080 w 615889"/>
                <a:gd name="connsiteY17" fmla="*/ 580776 h 580775"/>
                <a:gd name="connsiteX18" fmla="*/ 382905 w 615889"/>
                <a:gd name="connsiteY18" fmla="*/ 289311 h 580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5889" h="580775">
                  <a:moveTo>
                    <a:pt x="382905" y="289311"/>
                  </a:moveTo>
                  <a:cubicBezTo>
                    <a:pt x="465772" y="210253"/>
                    <a:pt x="538163" y="172153"/>
                    <a:pt x="577215" y="155961"/>
                  </a:cubicBezTo>
                  <a:cubicBezTo>
                    <a:pt x="585788" y="152151"/>
                    <a:pt x="595313" y="149293"/>
                    <a:pt x="603885" y="146436"/>
                  </a:cubicBezTo>
                  <a:cubicBezTo>
                    <a:pt x="605790" y="145483"/>
                    <a:pt x="607695" y="144531"/>
                    <a:pt x="609600" y="143578"/>
                  </a:cubicBezTo>
                  <a:cubicBezTo>
                    <a:pt x="609600" y="143578"/>
                    <a:pt x="609600" y="143578"/>
                    <a:pt x="609600" y="143578"/>
                  </a:cubicBezTo>
                  <a:cubicBezTo>
                    <a:pt x="609600" y="143578"/>
                    <a:pt x="609600" y="143578"/>
                    <a:pt x="609600" y="143578"/>
                  </a:cubicBezTo>
                  <a:lnTo>
                    <a:pt x="609600" y="143578"/>
                  </a:lnTo>
                  <a:cubicBezTo>
                    <a:pt x="624840" y="130243"/>
                    <a:pt x="611505" y="88333"/>
                    <a:pt x="579120" y="50233"/>
                  </a:cubicBezTo>
                  <a:cubicBezTo>
                    <a:pt x="546735" y="12133"/>
                    <a:pt x="508635" y="-8822"/>
                    <a:pt x="492442" y="3561"/>
                  </a:cubicBezTo>
                  <a:lnTo>
                    <a:pt x="492442" y="3561"/>
                  </a:lnTo>
                  <a:cubicBezTo>
                    <a:pt x="492442" y="3561"/>
                    <a:pt x="492442" y="3561"/>
                    <a:pt x="492442" y="3561"/>
                  </a:cubicBezTo>
                  <a:cubicBezTo>
                    <a:pt x="492442" y="3561"/>
                    <a:pt x="492442" y="3561"/>
                    <a:pt x="492442" y="3561"/>
                  </a:cubicBezTo>
                  <a:cubicBezTo>
                    <a:pt x="490538" y="4513"/>
                    <a:pt x="489585" y="6418"/>
                    <a:pt x="488633" y="8323"/>
                  </a:cubicBezTo>
                  <a:cubicBezTo>
                    <a:pt x="483870" y="16896"/>
                    <a:pt x="479108" y="25468"/>
                    <a:pt x="474345" y="33088"/>
                  </a:cubicBezTo>
                  <a:cubicBezTo>
                    <a:pt x="450533" y="69283"/>
                    <a:pt x="400050" y="133101"/>
                    <a:pt x="307658" y="199776"/>
                  </a:cubicBezTo>
                  <a:cubicBezTo>
                    <a:pt x="187642" y="286453"/>
                    <a:pt x="0" y="268356"/>
                    <a:pt x="0" y="268356"/>
                  </a:cubicBezTo>
                  <a:lnTo>
                    <a:pt x="129540" y="424566"/>
                  </a:lnTo>
                  <a:lnTo>
                    <a:pt x="259080" y="580776"/>
                  </a:lnTo>
                  <a:cubicBezTo>
                    <a:pt x="259080" y="579823"/>
                    <a:pt x="276225" y="391228"/>
                    <a:pt x="382905" y="28931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46000">
                  <a:schemeClr val="tx1">
                    <a:lumMod val="65000"/>
                    <a:lumOff val="35000"/>
                  </a:schemeClr>
                </a:gs>
                <a:gs pos="89000">
                  <a:schemeClr val="tx1">
                    <a:lumMod val="50000"/>
                    <a:lumOff val="50000"/>
                    <a:alpha val="0"/>
                  </a:schemeClr>
                </a:gs>
              </a:gsLst>
              <a:lin ang="78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8154B3C-8975-4D47-9427-153DED6E5AA1}"/>
                </a:ext>
              </a:extLst>
            </p:cNvPr>
            <p:cNvSpPr/>
            <p:nvPr/>
          </p:nvSpPr>
          <p:spPr>
            <a:xfrm rot="15353916">
              <a:off x="6991556" y="1601606"/>
              <a:ext cx="182953" cy="462198"/>
            </a:xfrm>
            <a:custGeom>
              <a:avLst/>
              <a:gdLst>
                <a:gd name="connsiteX0" fmla="*/ 72392 w 72392"/>
                <a:gd name="connsiteY0" fmla="*/ 91443 h 182885"/>
                <a:gd name="connsiteX1" fmla="*/ 36196 w 72392"/>
                <a:gd name="connsiteY1" fmla="*/ 182886 h 182885"/>
                <a:gd name="connsiteX2" fmla="*/ 0 w 72392"/>
                <a:gd name="connsiteY2" fmla="*/ 91443 h 182885"/>
                <a:gd name="connsiteX3" fmla="*/ 36196 w 72392"/>
                <a:gd name="connsiteY3" fmla="*/ 0 h 182885"/>
                <a:gd name="connsiteX4" fmla="*/ 72392 w 72392"/>
                <a:gd name="connsiteY4" fmla="*/ 91443 h 182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392" h="182885">
                  <a:moveTo>
                    <a:pt x="72392" y="91443"/>
                  </a:moveTo>
                  <a:cubicBezTo>
                    <a:pt x="72392" y="141946"/>
                    <a:pt x="56187" y="182886"/>
                    <a:pt x="36196" y="182886"/>
                  </a:cubicBezTo>
                  <a:cubicBezTo>
                    <a:pt x="16206" y="182886"/>
                    <a:pt x="0" y="141946"/>
                    <a:pt x="0" y="91443"/>
                  </a:cubicBezTo>
                  <a:cubicBezTo>
                    <a:pt x="0" y="40940"/>
                    <a:pt x="16206" y="0"/>
                    <a:pt x="36196" y="0"/>
                  </a:cubicBezTo>
                  <a:cubicBezTo>
                    <a:pt x="56187" y="0"/>
                    <a:pt x="72392" y="40940"/>
                    <a:pt x="72392" y="91443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65000"/>
                  </a:schemeClr>
                </a:gs>
                <a:gs pos="39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6000000" scaled="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617A439-2CDA-4530-9768-5A5EA70E17F6}"/>
                </a:ext>
              </a:extLst>
            </p:cNvPr>
            <p:cNvSpPr/>
            <p:nvPr/>
          </p:nvSpPr>
          <p:spPr>
            <a:xfrm rot="15353916">
              <a:off x="7020444" y="1664196"/>
              <a:ext cx="125177" cy="337021"/>
            </a:xfrm>
            <a:custGeom>
              <a:avLst/>
              <a:gdLst>
                <a:gd name="connsiteX0" fmla="*/ 49532 w 49531"/>
                <a:gd name="connsiteY0" fmla="*/ 66677 h 133354"/>
                <a:gd name="connsiteX1" fmla="*/ 24766 w 49531"/>
                <a:gd name="connsiteY1" fmla="*/ 133354 h 133354"/>
                <a:gd name="connsiteX2" fmla="*/ 0 w 49531"/>
                <a:gd name="connsiteY2" fmla="*/ 66677 h 133354"/>
                <a:gd name="connsiteX3" fmla="*/ 24766 w 49531"/>
                <a:gd name="connsiteY3" fmla="*/ 0 h 133354"/>
                <a:gd name="connsiteX4" fmla="*/ 49532 w 49531"/>
                <a:gd name="connsiteY4" fmla="*/ 66677 h 13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31" h="133354">
                  <a:moveTo>
                    <a:pt x="49532" y="66677"/>
                  </a:moveTo>
                  <a:cubicBezTo>
                    <a:pt x="49532" y="103502"/>
                    <a:pt x="38444" y="133354"/>
                    <a:pt x="24766" y="133354"/>
                  </a:cubicBezTo>
                  <a:cubicBezTo>
                    <a:pt x="11088" y="133354"/>
                    <a:pt x="0" y="103502"/>
                    <a:pt x="0" y="66677"/>
                  </a:cubicBezTo>
                  <a:cubicBezTo>
                    <a:pt x="0" y="29852"/>
                    <a:pt x="11088" y="0"/>
                    <a:pt x="24766" y="0"/>
                  </a:cubicBezTo>
                  <a:cubicBezTo>
                    <a:pt x="38444" y="0"/>
                    <a:pt x="49532" y="29852"/>
                    <a:pt x="49532" y="66677"/>
                  </a:cubicBezTo>
                  <a:close/>
                </a:path>
              </a:pathLst>
            </a:custGeom>
            <a:gradFill flip="none" rotWithShape="1">
              <a:gsLst>
                <a:gs pos="31000">
                  <a:schemeClr val="tx1">
                    <a:lumMod val="65000"/>
                    <a:lumOff val="3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  <a:gs pos="74000">
                  <a:schemeClr val="tx1">
                    <a:lumMod val="75000"/>
                    <a:lumOff val="2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FA056197-F47E-4A5A-A928-14341C2BE96E}"/>
                </a:ext>
              </a:extLst>
            </p:cNvPr>
            <p:cNvSpPr/>
            <p:nvPr/>
          </p:nvSpPr>
          <p:spPr>
            <a:xfrm rot="12641608">
              <a:off x="7618187" y="2711459"/>
              <a:ext cx="421098" cy="421097"/>
            </a:xfrm>
            <a:custGeom>
              <a:avLst/>
              <a:gdLst>
                <a:gd name="connsiteX0" fmla="*/ 179070 w 179070"/>
                <a:gd name="connsiteY0" fmla="*/ 89535 h 179070"/>
                <a:gd name="connsiteX1" fmla="*/ 89535 w 179070"/>
                <a:gd name="connsiteY1" fmla="*/ 179070 h 179070"/>
                <a:gd name="connsiteX2" fmla="*/ 0 w 179070"/>
                <a:gd name="connsiteY2" fmla="*/ 89535 h 179070"/>
                <a:gd name="connsiteX3" fmla="*/ 89535 w 179070"/>
                <a:gd name="connsiteY3" fmla="*/ 0 h 179070"/>
                <a:gd name="connsiteX4" fmla="*/ 179070 w 179070"/>
                <a:gd name="connsiteY4" fmla="*/ 89535 h 17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" h="179070">
                  <a:moveTo>
                    <a:pt x="179070" y="89535"/>
                  </a:moveTo>
                  <a:cubicBezTo>
                    <a:pt x="179070" y="138984"/>
                    <a:pt x="138984" y="179070"/>
                    <a:pt x="89535" y="179070"/>
                  </a:cubicBezTo>
                  <a:cubicBezTo>
                    <a:pt x="40086" y="179070"/>
                    <a:pt x="0" y="138984"/>
                    <a:pt x="0" y="89535"/>
                  </a:cubicBezTo>
                  <a:cubicBezTo>
                    <a:pt x="0" y="40086"/>
                    <a:pt x="40086" y="0"/>
                    <a:pt x="89535" y="0"/>
                  </a:cubicBezTo>
                  <a:cubicBezTo>
                    <a:pt x="138984" y="0"/>
                    <a:pt x="179070" y="40086"/>
                    <a:pt x="179070" y="8953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39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6000000" scaled="0"/>
              <a:tileRect r="-100000" b="-100000"/>
            </a:gradFill>
            <a:ln w="9525" cap="flat">
              <a:noFill/>
              <a:prstDash val="solid"/>
              <a:miter/>
            </a:ln>
            <a:effectLst>
              <a:outerShdw dist="50800" dir="6000000" sx="101000" sy="101000" algn="tl" rotWithShape="0">
                <a:schemeClr val="tx1">
                  <a:lumMod val="50000"/>
                  <a:lumOff val="50000"/>
                  <a:alpha val="56000"/>
                </a:scheme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66" name="Freeform 61">
              <a:extLst>
                <a:ext uri="{FF2B5EF4-FFF2-40B4-BE49-F238E27FC236}">
                  <a16:creationId xmlns:a16="http://schemas.microsoft.com/office/drawing/2014/main" id="{14E001C1-B077-4C1E-93A0-02C47A1C41FF}"/>
                </a:ext>
              </a:extLst>
            </p:cNvPr>
            <p:cNvSpPr/>
            <p:nvPr/>
          </p:nvSpPr>
          <p:spPr>
            <a:xfrm rot="12641608">
              <a:off x="7658965" y="2752239"/>
              <a:ext cx="339545" cy="339545"/>
            </a:xfrm>
            <a:custGeom>
              <a:avLst/>
              <a:gdLst>
                <a:gd name="connsiteX0" fmla="*/ 179070 w 179070"/>
                <a:gd name="connsiteY0" fmla="*/ 89535 h 179070"/>
                <a:gd name="connsiteX1" fmla="*/ 89535 w 179070"/>
                <a:gd name="connsiteY1" fmla="*/ 179070 h 179070"/>
                <a:gd name="connsiteX2" fmla="*/ 0 w 179070"/>
                <a:gd name="connsiteY2" fmla="*/ 89535 h 179070"/>
                <a:gd name="connsiteX3" fmla="*/ 89535 w 179070"/>
                <a:gd name="connsiteY3" fmla="*/ 0 h 179070"/>
                <a:gd name="connsiteX4" fmla="*/ 179070 w 179070"/>
                <a:gd name="connsiteY4" fmla="*/ 89535 h 17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" h="179070">
                  <a:moveTo>
                    <a:pt x="179070" y="89535"/>
                  </a:moveTo>
                  <a:cubicBezTo>
                    <a:pt x="179070" y="138984"/>
                    <a:pt x="138984" y="179070"/>
                    <a:pt x="89535" y="179070"/>
                  </a:cubicBezTo>
                  <a:cubicBezTo>
                    <a:pt x="40086" y="179070"/>
                    <a:pt x="0" y="138984"/>
                    <a:pt x="0" y="89535"/>
                  </a:cubicBezTo>
                  <a:cubicBezTo>
                    <a:pt x="0" y="40086"/>
                    <a:pt x="40086" y="0"/>
                    <a:pt x="89535" y="0"/>
                  </a:cubicBezTo>
                  <a:cubicBezTo>
                    <a:pt x="138984" y="0"/>
                    <a:pt x="179070" y="40086"/>
                    <a:pt x="179070" y="89535"/>
                  </a:cubicBezTo>
                  <a:close/>
                </a:path>
              </a:pathLst>
            </a:custGeom>
            <a:gradFill flip="none" rotWithShape="1">
              <a:gsLst>
                <a:gs pos="31000">
                  <a:schemeClr val="tx1">
                    <a:lumMod val="65000"/>
                    <a:lumOff val="3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  <a:gs pos="74000">
                  <a:schemeClr val="tx1">
                    <a:lumMod val="75000"/>
                    <a:lumOff val="2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EB638E2D-7DBC-4572-A1A8-37824DEA7ACD}"/>
                </a:ext>
              </a:extLst>
            </p:cNvPr>
            <p:cNvSpPr/>
            <p:nvPr/>
          </p:nvSpPr>
          <p:spPr>
            <a:xfrm rot="14236127">
              <a:off x="8283166" y="3700766"/>
              <a:ext cx="334318" cy="334318"/>
            </a:xfrm>
            <a:custGeom>
              <a:avLst/>
              <a:gdLst>
                <a:gd name="connsiteX0" fmla="*/ 179070 w 179070"/>
                <a:gd name="connsiteY0" fmla="*/ 89535 h 179070"/>
                <a:gd name="connsiteX1" fmla="*/ 89535 w 179070"/>
                <a:gd name="connsiteY1" fmla="*/ 179070 h 179070"/>
                <a:gd name="connsiteX2" fmla="*/ 0 w 179070"/>
                <a:gd name="connsiteY2" fmla="*/ 89535 h 179070"/>
                <a:gd name="connsiteX3" fmla="*/ 89535 w 179070"/>
                <a:gd name="connsiteY3" fmla="*/ 0 h 179070"/>
                <a:gd name="connsiteX4" fmla="*/ 179070 w 179070"/>
                <a:gd name="connsiteY4" fmla="*/ 89535 h 17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" h="179070">
                  <a:moveTo>
                    <a:pt x="179070" y="89535"/>
                  </a:moveTo>
                  <a:cubicBezTo>
                    <a:pt x="179070" y="138984"/>
                    <a:pt x="138984" y="179070"/>
                    <a:pt x="89535" y="179070"/>
                  </a:cubicBezTo>
                  <a:cubicBezTo>
                    <a:pt x="40086" y="179070"/>
                    <a:pt x="0" y="138984"/>
                    <a:pt x="0" y="89535"/>
                  </a:cubicBezTo>
                  <a:cubicBezTo>
                    <a:pt x="0" y="40086"/>
                    <a:pt x="40086" y="0"/>
                    <a:pt x="89535" y="0"/>
                  </a:cubicBezTo>
                  <a:cubicBezTo>
                    <a:pt x="138984" y="0"/>
                    <a:pt x="179070" y="40086"/>
                    <a:pt x="179070" y="8953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39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6000000" scaled="0"/>
              <a:tileRect r="-100000" b="-100000"/>
            </a:gradFill>
            <a:ln w="9525" cap="flat">
              <a:noFill/>
              <a:prstDash val="solid"/>
              <a:miter/>
            </a:ln>
            <a:effectLst>
              <a:outerShdw dist="38100" dir="8400000" sx="101000" sy="101000" algn="tl" rotWithShape="0">
                <a:schemeClr val="tx1">
                  <a:lumMod val="50000"/>
                  <a:lumOff val="50000"/>
                  <a:alpha val="94000"/>
                </a:scheme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68" name="Freeform 61">
              <a:extLst>
                <a:ext uri="{FF2B5EF4-FFF2-40B4-BE49-F238E27FC236}">
                  <a16:creationId xmlns:a16="http://schemas.microsoft.com/office/drawing/2014/main" id="{76F0C49C-8C81-4159-B990-2F7FA80050B7}"/>
                </a:ext>
              </a:extLst>
            </p:cNvPr>
            <p:cNvSpPr/>
            <p:nvPr/>
          </p:nvSpPr>
          <p:spPr>
            <a:xfrm rot="14236127">
              <a:off x="8315539" y="3733143"/>
              <a:ext cx="269572" cy="269572"/>
            </a:xfrm>
            <a:custGeom>
              <a:avLst/>
              <a:gdLst>
                <a:gd name="connsiteX0" fmla="*/ 179070 w 179070"/>
                <a:gd name="connsiteY0" fmla="*/ 89535 h 179070"/>
                <a:gd name="connsiteX1" fmla="*/ 89535 w 179070"/>
                <a:gd name="connsiteY1" fmla="*/ 179070 h 179070"/>
                <a:gd name="connsiteX2" fmla="*/ 0 w 179070"/>
                <a:gd name="connsiteY2" fmla="*/ 89535 h 179070"/>
                <a:gd name="connsiteX3" fmla="*/ 89535 w 179070"/>
                <a:gd name="connsiteY3" fmla="*/ 0 h 179070"/>
                <a:gd name="connsiteX4" fmla="*/ 179070 w 179070"/>
                <a:gd name="connsiteY4" fmla="*/ 89535 h 17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" h="179070">
                  <a:moveTo>
                    <a:pt x="179070" y="89535"/>
                  </a:moveTo>
                  <a:cubicBezTo>
                    <a:pt x="179070" y="138984"/>
                    <a:pt x="138984" y="179070"/>
                    <a:pt x="89535" y="179070"/>
                  </a:cubicBezTo>
                  <a:cubicBezTo>
                    <a:pt x="40086" y="179070"/>
                    <a:pt x="0" y="138984"/>
                    <a:pt x="0" y="89535"/>
                  </a:cubicBezTo>
                  <a:cubicBezTo>
                    <a:pt x="0" y="40086"/>
                    <a:pt x="40086" y="0"/>
                    <a:pt x="89535" y="0"/>
                  </a:cubicBezTo>
                  <a:cubicBezTo>
                    <a:pt x="138984" y="0"/>
                    <a:pt x="179070" y="40086"/>
                    <a:pt x="179070" y="89535"/>
                  </a:cubicBezTo>
                  <a:close/>
                </a:path>
              </a:pathLst>
            </a:custGeom>
            <a:gradFill flip="none" rotWithShape="1">
              <a:gsLst>
                <a:gs pos="31000">
                  <a:schemeClr val="tx1">
                    <a:lumMod val="65000"/>
                    <a:lumOff val="3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  <a:gs pos="74000">
                  <a:schemeClr val="tx1">
                    <a:lumMod val="75000"/>
                    <a:lumOff val="2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DA07987E-1923-4787-9C58-8627E0503CA2}"/>
              </a:ext>
            </a:extLst>
          </p:cNvPr>
          <p:cNvGrpSpPr/>
          <p:nvPr userDrawn="1"/>
        </p:nvGrpSpPr>
        <p:grpSpPr>
          <a:xfrm rot="5682078">
            <a:off x="8814648" y="5661638"/>
            <a:ext cx="2089079" cy="2075922"/>
            <a:chOff x="4682127" y="976030"/>
            <a:chExt cx="5519452" cy="5484686"/>
          </a:xfrm>
        </p:grpSpPr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F04AD928-B78B-4DF9-A683-397F3DC1D7CA}"/>
                </a:ext>
              </a:extLst>
            </p:cNvPr>
            <p:cNvSpPr/>
            <p:nvPr/>
          </p:nvSpPr>
          <p:spPr>
            <a:xfrm rot="4598406">
              <a:off x="8917120" y="3440615"/>
              <a:ext cx="457505" cy="578032"/>
            </a:xfrm>
            <a:custGeom>
              <a:avLst/>
              <a:gdLst>
                <a:gd name="connsiteX0" fmla="*/ 140970 w 181028"/>
                <a:gd name="connsiteY0" fmla="*/ 115372 h 228719"/>
                <a:gd name="connsiteX1" fmla="*/ 169545 w 181028"/>
                <a:gd name="connsiteY1" fmla="*/ 35362 h 228719"/>
                <a:gd name="connsiteX2" fmla="*/ 176213 w 181028"/>
                <a:gd name="connsiteY2" fmla="*/ 26789 h 228719"/>
                <a:gd name="connsiteX3" fmla="*/ 177165 w 181028"/>
                <a:gd name="connsiteY3" fmla="*/ 24884 h 228719"/>
                <a:gd name="connsiteX4" fmla="*/ 177165 w 181028"/>
                <a:gd name="connsiteY4" fmla="*/ 24884 h 228719"/>
                <a:gd name="connsiteX5" fmla="*/ 177165 w 181028"/>
                <a:gd name="connsiteY5" fmla="*/ 24884 h 228719"/>
                <a:gd name="connsiteX6" fmla="*/ 177165 w 181028"/>
                <a:gd name="connsiteY6" fmla="*/ 24884 h 228719"/>
                <a:gd name="connsiteX7" fmla="*/ 139065 w 181028"/>
                <a:gd name="connsiteY7" fmla="*/ 2977 h 228719"/>
                <a:gd name="connsiteX8" fmla="*/ 95250 w 181028"/>
                <a:gd name="connsiteY8" fmla="*/ 5834 h 228719"/>
                <a:gd name="connsiteX9" fmla="*/ 95250 w 181028"/>
                <a:gd name="connsiteY9" fmla="*/ 5834 h 228719"/>
                <a:gd name="connsiteX10" fmla="*/ 95250 w 181028"/>
                <a:gd name="connsiteY10" fmla="*/ 5834 h 228719"/>
                <a:gd name="connsiteX11" fmla="*/ 95250 w 181028"/>
                <a:gd name="connsiteY11" fmla="*/ 5834 h 228719"/>
                <a:gd name="connsiteX12" fmla="*/ 95250 w 181028"/>
                <a:gd name="connsiteY12" fmla="*/ 7739 h 228719"/>
                <a:gd name="connsiteX13" fmla="*/ 97155 w 181028"/>
                <a:gd name="connsiteY13" fmla="*/ 18217 h 228719"/>
                <a:gd name="connsiteX14" fmla="*/ 87630 w 181028"/>
                <a:gd name="connsiteY14" fmla="*/ 102989 h 228719"/>
                <a:gd name="connsiteX15" fmla="*/ 0 w 181028"/>
                <a:gd name="connsiteY15" fmla="*/ 186809 h 228719"/>
                <a:gd name="connsiteX16" fmla="*/ 90488 w 181028"/>
                <a:gd name="connsiteY16" fmla="*/ 207764 h 228719"/>
                <a:gd name="connsiteX17" fmla="*/ 180975 w 181028"/>
                <a:gd name="connsiteY17" fmla="*/ 228719 h 228719"/>
                <a:gd name="connsiteX18" fmla="*/ 140970 w 181028"/>
                <a:gd name="connsiteY18" fmla="*/ 115372 h 228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1028" h="228719">
                  <a:moveTo>
                    <a:pt x="140970" y="115372"/>
                  </a:moveTo>
                  <a:cubicBezTo>
                    <a:pt x="146685" y="74414"/>
                    <a:pt x="160972" y="48697"/>
                    <a:pt x="169545" y="35362"/>
                  </a:cubicBezTo>
                  <a:cubicBezTo>
                    <a:pt x="171450" y="32504"/>
                    <a:pt x="174308" y="29647"/>
                    <a:pt x="176213" y="26789"/>
                  </a:cubicBezTo>
                  <a:cubicBezTo>
                    <a:pt x="177165" y="25837"/>
                    <a:pt x="177165" y="25837"/>
                    <a:pt x="177165" y="24884"/>
                  </a:cubicBezTo>
                  <a:cubicBezTo>
                    <a:pt x="177165" y="24884"/>
                    <a:pt x="177165" y="24884"/>
                    <a:pt x="177165" y="24884"/>
                  </a:cubicBezTo>
                  <a:cubicBezTo>
                    <a:pt x="177165" y="24884"/>
                    <a:pt x="177165" y="24884"/>
                    <a:pt x="177165" y="24884"/>
                  </a:cubicBezTo>
                  <a:lnTo>
                    <a:pt x="177165" y="24884"/>
                  </a:lnTo>
                  <a:cubicBezTo>
                    <a:pt x="178117" y="18217"/>
                    <a:pt x="161925" y="7739"/>
                    <a:pt x="139065" y="2977"/>
                  </a:cubicBezTo>
                  <a:cubicBezTo>
                    <a:pt x="116205" y="-1786"/>
                    <a:pt x="97155" y="-833"/>
                    <a:pt x="95250" y="5834"/>
                  </a:cubicBezTo>
                  <a:lnTo>
                    <a:pt x="95250" y="5834"/>
                  </a:lnTo>
                  <a:cubicBezTo>
                    <a:pt x="95250" y="5834"/>
                    <a:pt x="95250" y="5834"/>
                    <a:pt x="95250" y="5834"/>
                  </a:cubicBezTo>
                  <a:cubicBezTo>
                    <a:pt x="95250" y="5834"/>
                    <a:pt x="95250" y="5834"/>
                    <a:pt x="95250" y="5834"/>
                  </a:cubicBezTo>
                  <a:cubicBezTo>
                    <a:pt x="95250" y="6787"/>
                    <a:pt x="95250" y="6787"/>
                    <a:pt x="95250" y="7739"/>
                  </a:cubicBezTo>
                  <a:cubicBezTo>
                    <a:pt x="96203" y="11549"/>
                    <a:pt x="97155" y="14407"/>
                    <a:pt x="97155" y="18217"/>
                  </a:cubicBezTo>
                  <a:cubicBezTo>
                    <a:pt x="99060" y="34409"/>
                    <a:pt x="100965" y="63937"/>
                    <a:pt x="87630" y="102989"/>
                  </a:cubicBezTo>
                  <a:cubicBezTo>
                    <a:pt x="71438" y="153472"/>
                    <a:pt x="0" y="186809"/>
                    <a:pt x="0" y="186809"/>
                  </a:cubicBezTo>
                  <a:lnTo>
                    <a:pt x="90488" y="207764"/>
                  </a:lnTo>
                  <a:lnTo>
                    <a:pt x="180975" y="228719"/>
                  </a:lnTo>
                  <a:cubicBezTo>
                    <a:pt x="182880" y="228719"/>
                    <a:pt x="133350" y="167759"/>
                    <a:pt x="140970" y="11537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25000">
                  <a:schemeClr val="tx1">
                    <a:lumMod val="65000"/>
                    <a:lumOff val="35000"/>
                  </a:schemeClr>
                </a:gs>
                <a:gs pos="66000">
                  <a:schemeClr val="tx1">
                    <a:lumMod val="50000"/>
                    <a:lumOff val="50000"/>
                  </a:schemeClr>
                </a:gs>
              </a:gsLst>
              <a:lin ang="60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A20294AA-CDF5-4548-A94F-337B96F798C5}"/>
                </a:ext>
              </a:extLst>
            </p:cNvPr>
            <p:cNvSpPr/>
            <p:nvPr/>
          </p:nvSpPr>
          <p:spPr>
            <a:xfrm rot="4598406">
              <a:off x="9319393" y="3749581"/>
              <a:ext cx="207385" cy="71138"/>
            </a:xfrm>
            <a:custGeom>
              <a:avLst/>
              <a:gdLst>
                <a:gd name="connsiteX0" fmla="*/ 0 w 82059"/>
                <a:gd name="connsiteY0" fmla="*/ 9099 h 28148"/>
                <a:gd name="connsiteX1" fmla="*/ 42863 w 82059"/>
                <a:gd name="connsiteY1" fmla="*/ 7194 h 28148"/>
                <a:gd name="connsiteX2" fmla="*/ 80010 w 82059"/>
                <a:gd name="connsiteY2" fmla="*/ 27196 h 28148"/>
                <a:gd name="connsiteX3" fmla="*/ 80010 w 82059"/>
                <a:gd name="connsiteY3" fmla="*/ 28149 h 28148"/>
                <a:gd name="connsiteX4" fmla="*/ 81915 w 82059"/>
                <a:gd name="connsiteY4" fmla="*/ 25291 h 28148"/>
                <a:gd name="connsiteX5" fmla="*/ 43815 w 82059"/>
                <a:gd name="connsiteY5" fmla="*/ 3384 h 28148"/>
                <a:gd name="connsiteX6" fmla="*/ 0 w 82059"/>
                <a:gd name="connsiteY6" fmla="*/ 6241 h 28148"/>
                <a:gd name="connsiteX7" fmla="*/ 952 w 82059"/>
                <a:gd name="connsiteY7" fmla="*/ 10051 h 28148"/>
                <a:gd name="connsiteX8" fmla="*/ 0 w 82059"/>
                <a:gd name="connsiteY8" fmla="*/ 9099 h 28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059" h="28148">
                  <a:moveTo>
                    <a:pt x="0" y="9099"/>
                  </a:moveTo>
                  <a:cubicBezTo>
                    <a:pt x="952" y="3384"/>
                    <a:pt x="20002" y="2431"/>
                    <a:pt x="42863" y="7194"/>
                  </a:cubicBezTo>
                  <a:cubicBezTo>
                    <a:pt x="64770" y="11956"/>
                    <a:pt x="81915" y="21481"/>
                    <a:pt x="80010" y="27196"/>
                  </a:cubicBezTo>
                  <a:cubicBezTo>
                    <a:pt x="80010" y="27196"/>
                    <a:pt x="80010" y="28149"/>
                    <a:pt x="80010" y="28149"/>
                  </a:cubicBezTo>
                  <a:cubicBezTo>
                    <a:pt x="80963" y="27196"/>
                    <a:pt x="81915" y="26244"/>
                    <a:pt x="81915" y="25291"/>
                  </a:cubicBezTo>
                  <a:cubicBezTo>
                    <a:pt x="83820" y="18624"/>
                    <a:pt x="66675" y="8146"/>
                    <a:pt x="43815" y="3384"/>
                  </a:cubicBezTo>
                  <a:cubicBezTo>
                    <a:pt x="20955" y="-2331"/>
                    <a:pt x="1905" y="-426"/>
                    <a:pt x="0" y="6241"/>
                  </a:cubicBezTo>
                  <a:cubicBezTo>
                    <a:pt x="0" y="7194"/>
                    <a:pt x="0" y="8146"/>
                    <a:pt x="952" y="10051"/>
                  </a:cubicBezTo>
                  <a:cubicBezTo>
                    <a:pt x="0" y="10051"/>
                    <a:pt x="0" y="9099"/>
                    <a:pt x="0" y="90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65000"/>
                  </a:schemeClr>
                </a:gs>
                <a:gs pos="39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6000000" scaled="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249C0F49-42EB-443A-853E-8D102570530D}"/>
                </a:ext>
              </a:extLst>
            </p:cNvPr>
            <p:cNvSpPr/>
            <p:nvPr/>
          </p:nvSpPr>
          <p:spPr>
            <a:xfrm rot="4598406">
              <a:off x="6965541" y="5338439"/>
              <a:ext cx="628597" cy="491944"/>
            </a:xfrm>
            <a:custGeom>
              <a:avLst/>
              <a:gdLst>
                <a:gd name="connsiteX0" fmla="*/ 123825 w 248727"/>
                <a:gd name="connsiteY0" fmla="*/ 144780 h 194655"/>
                <a:gd name="connsiteX1" fmla="*/ 205740 w 248727"/>
                <a:gd name="connsiteY1" fmla="*/ 185738 h 194655"/>
                <a:gd name="connsiteX2" fmla="*/ 214313 w 248727"/>
                <a:gd name="connsiteY2" fmla="*/ 193358 h 194655"/>
                <a:gd name="connsiteX3" fmla="*/ 216217 w 248727"/>
                <a:gd name="connsiteY3" fmla="*/ 194310 h 194655"/>
                <a:gd name="connsiteX4" fmla="*/ 216217 w 248727"/>
                <a:gd name="connsiteY4" fmla="*/ 194310 h 194655"/>
                <a:gd name="connsiteX5" fmla="*/ 216217 w 248727"/>
                <a:gd name="connsiteY5" fmla="*/ 194310 h 194655"/>
                <a:gd name="connsiteX6" fmla="*/ 216217 w 248727"/>
                <a:gd name="connsiteY6" fmla="*/ 194310 h 194655"/>
                <a:gd name="connsiteX7" fmla="*/ 242888 w 248727"/>
                <a:gd name="connsiteY7" fmla="*/ 161925 h 194655"/>
                <a:gd name="connsiteX8" fmla="*/ 243840 w 248727"/>
                <a:gd name="connsiteY8" fmla="*/ 120015 h 194655"/>
                <a:gd name="connsiteX9" fmla="*/ 243840 w 248727"/>
                <a:gd name="connsiteY9" fmla="*/ 120015 h 194655"/>
                <a:gd name="connsiteX10" fmla="*/ 243840 w 248727"/>
                <a:gd name="connsiteY10" fmla="*/ 120015 h 194655"/>
                <a:gd name="connsiteX11" fmla="*/ 243840 w 248727"/>
                <a:gd name="connsiteY11" fmla="*/ 120015 h 194655"/>
                <a:gd name="connsiteX12" fmla="*/ 241935 w 248727"/>
                <a:gd name="connsiteY12" fmla="*/ 120015 h 194655"/>
                <a:gd name="connsiteX13" fmla="*/ 230505 w 248727"/>
                <a:gd name="connsiteY13" fmla="*/ 120015 h 194655"/>
                <a:gd name="connsiteX14" fmla="*/ 141922 w 248727"/>
                <a:gd name="connsiteY14" fmla="*/ 97155 h 194655"/>
                <a:gd name="connsiteX15" fmla="*/ 62865 w 248727"/>
                <a:gd name="connsiteY15" fmla="*/ 0 h 194655"/>
                <a:gd name="connsiteX16" fmla="*/ 31433 w 248727"/>
                <a:gd name="connsiteY16" fmla="*/ 82867 h 194655"/>
                <a:gd name="connsiteX17" fmla="*/ 0 w 248727"/>
                <a:gd name="connsiteY17" fmla="*/ 165735 h 194655"/>
                <a:gd name="connsiteX18" fmla="*/ 123825 w 248727"/>
                <a:gd name="connsiteY18" fmla="*/ 144780 h 19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8727" h="194655">
                  <a:moveTo>
                    <a:pt x="123825" y="144780"/>
                  </a:moveTo>
                  <a:cubicBezTo>
                    <a:pt x="166688" y="157163"/>
                    <a:pt x="192405" y="174308"/>
                    <a:pt x="205740" y="185738"/>
                  </a:cubicBezTo>
                  <a:cubicBezTo>
                    <a:pt x="208597" y="187642"/>
                    <a:pt x="211455" y="190500"/>
                    <a:pt x="214313" y="193358"/>
                  </a:cubicBezTo>
                  <a:cubicBezTo>
                    <a:pt x="215265" y="194310"/>
                    <a:pt x="215265" y="194310"/>
                    <a:pt x="216217" y="194310"/>
                  </a:cubicBezTo>
                  <a:cubicBezTo>
                    <a:pt x="216217" y="194310"/>
                    <a:pt x="216217" y="194310"/>
                    <a:pt x="216217" y="194310"/>
                  </a:cubicBezTo>
                  <a:cubicBezTo>
                    <a:pt x="216217" y="194310"/>
                    <a:pt x="216217" y="194310"/>
                    <a:pt x="216217" y="194310"/>
                  </a:cubicBezTo>
                  <a:lnTo>
                    <a:pt x="216217" y="194310"/>
                  </a:lnTo>
                  <a:cubicBezTo>
                    <a:pt x="223838" y="197167"/>
                    <a:pt x="235267" y="181928"/>
                    <a:pt x="242888" y="161925"/>
                  </a:cubicBezTo>
                  <a:cubicBezTo>
                    <a:pt x="250508" y="141922"/>
                    <a:pt x="250508" y="122872"/>
                    <a:pt x="243840" y="120015"/>
                  </a:cubicBezTo>
                  <a:lnTo>
                    <a:pt x="243840" y="120015"/>
                  </a:lnTo>
                  <a:cubicBezTo>
                    <a:pt x="243840" y="120015"/>
                    <a:pt x="243840" y="120015"/>
                    <a:pt x="243840" y="120015"/>
                  </a:cubicBezTo>
                  <a:cubicBezTo>
                    <a:pt x="243840" y="120015"/>
                    <a:pt x="243840" y="120015"/>
                    <a:pt x="243840" y="120015"/>
                  </a:cubicBezTo>
                  <a:cubicBezTo>
                    <a:pt x="242888" y="120015"/>
                    <a:pt x="241935" y="120015"/>
                    <a:pt x="241935" y="120015"/>
                  </a:cubicBezTo>
                  <a:cubicBezTo>
                    <a:pt x="238125" y="120015"/>
                    <a:pt x="234315" y="120015"/>
                    <a:pt x="230505" y="120015"/>
                  </a:cubicBezTo>
                  <a:cubicBezTo>
                    <a:pt x="213360" y="120015"/>
                    <a:pt x="181928" y="116205"/>
                    <a:pt x="141922" y="97155"/>
                  </a:cubicBezTo>
                  <a:cubicBezTo>
                    <a:pt x="90488" y="73342"/>
                    <a:pt x="62865" y="0"/>
                    <a:pt x="62865" y="0"/>
                  </a:cubicBezTo>
                  <a:lnTo>
                    <a:pt x="31433" y="82867"/>
                  </a:lnTo>
                  <a:lnTo>
                    <a:pt x="0" y="165735"/>
                  </a:lnTo>
                  <a:cubicBezTo>
                    <a:pt x="0" y="165735"/>
                    <a:pt x="68580" y="128588"/>
                    <a:pt x="123825" y="14478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40000">
                  <a:schemeClr val="tx1">
                    <a:lumMod val="65000"/>
                    <a:lumOff val="3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120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8B21F97B-427B-4830-84EA-7EC0DEAAD05D}"/>
                </a:ext>
              </a:extLst>
            </p:cNvPr>
            <p:cNvSpPr/>
            <p:nvPr/>
          </p:nvSpPr>
          <p:spPr>
            <a:xfrm rot="4598406">
              <a:off x="7151906" y="5784220"/>
              <a:ext cx="91790" cy="191088"/>
            </a:xfrm>
            <a:custGeom>
              <a:avLst/>
              <a:gdLst>
                <a:gd name="connsiteX0" fmla="*/ 28575 w 36320"/>
                <a:gd name="connsiteY0" fmla="*/ 953 h 75611"/>
                <a:gd name="connsiteX1" fmla="*/ 25717 w 36320"/>
                <a:gd name="connsiteY1" fmla="*/ 41910 h 75611"/>
                <a:gd name="connsiteX2" fmla="*/ 952 w 36320"/>
                <a:gd name="connsiteY2" fmla="*/ 74295 h 75611"/>
                <a:gd name="connsiteX3" fmla="*/ 0 w 36320"/>
                <a:gd name="connsiteY3" fmla="*/ 73343 h 75611"/>
                <a:gd name="connsiteX4" fmla="*/ 2858 w 36320"/>
                <a:gd name="connsiteY4" fmla="*/ 75248 h 75611"/>
                <a:gd name="connsiteX5" fmla="*/ 30480 w 36320"/>
                <a:gd name="connsiteY5" fmla="*/ 42863 h 75611"/>
                <a:gd name="connsiteX6" fmla="*/ 31433 w 36320"/>
                <a:gd name="connsiteY6" fmla="*/ 0 h 75611"/>
                <a:gd name="connsiteX7" fmla="*/ 27622 w 36320"/>
                <a:gd name="connsiteY7" fmla="*/ 0 h 75611"/>
                <a:gd name="connsiteX8" fmla="*/ 28575 w 36320"/>
                <a:gd name="connsiteY8" fmla="*/ 953 h 7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320" h="75611">
                  <a:moveTo>
                    <a:pt x="28575" y="953"/>
                  </a:moveTo>
                  <a:cubicBezTo>
                    <a:pt x="34290" y="2858"/>
                    <a:pt x="33338" y="21908"/>
                    <a:pt x="25717" y="41910"/>
                  </a:cubicBezTo>
                  <a:cubicBezTo>
                    <a:pt x="18097" y="61913"/>
                    <a:pt x="6667" y="76200"/>
                    <a:pt x="952" y="74295"/>
                  </a:cubicBezTo>
                  <a:cubicBezTo>
                    <a:pt x="952" y="74295"/>
                    <a:pt x="0" y="74295"/>
                    <a:pt x="0" y="73343"/>
                  </a:cubicBezTo>
                  <a:cubicBezTo>
                    <a:pt x="952" y="74295"/>
                    <a:pt x="1905" y="75248"/>
                    <a:pt x="2858" y="75248"/>
                  </a:cubicBezTo>
                  <a:cubicBezTo>
                    <a:pt x="10477" y="78105"/>
                    <a:pt x="21908" y="63818"/>
                    <a:pt x="30480" y="42863"/>
                  </a:cubicBezTo>
                  <a:cubicBezTo>
                    <a:pt x="38100" y="21908"/>
                    <a:pt x="38100" y="2858"/>
                    <a:pt x="31433" y="0"/>
                  </a:cubicBezTo>
                  <a:cubicBezTo>
                    <a:pt x="30480" y="0"/>
                    <a:pt x="29527" y="0"/>
                    <a:pt x="27622" y="0"/>
                  </a:cubicBezTo>
                  <a:cubicBezTo>
                    <a:pt x="27622" y="953"/>
                    <a:pt x="28575" y="953"/>
                    <a:pt x="28575" y="953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65000"/>
                  </a:schemeClr>
                </a:gs>
                <a:gs pos="39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6000000" scaled="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F3CB5168-2C2F-43AE-8CF8-14DA45A915E0}"/>
                </a:ext>
              </a:extLst>
            </p:cNvPr>
            <p:cNvSpPr/>
            <p:nvPr/>
          </p:nvSpPr>
          <p:spPr>
            <a:xfrm rot="4598406">
              <a:off x="6102629" y="1364857"/>
              <a:ext cx="1256947" cy="838595"/>
            </a:xfrm>
            <a:custGeom>
              <a:avLst/>
              <a:gdLst>
                <a:gd name="connsiteX0" fmla="*/ 228751 w 497356"/>
                <a:gd name="connsiteY0" fmla="*/ 164783 h 331820"/>
                <a:gd name="connsiteX1" fmla="*/ 43014 w 497356"/>
                <a:gd name="connsiteY1" fmla="*/ 193358 h 331820"/>
                <a:gd name="connsiteX2" fmla="*/ 20154 w 497356"/>
                <a:gd name="connsiteY2" fmla="*/ 191453 h 331820"/>
                <a:gd name="connsiteX3" fmla="*/ 15391 w 497356"/>
                <a:gd name="connsiteY3" fmla="*/ 191453 h 331820"/>
                <a:gd name="connsiteX4" fmla="*/ 15391 w 497356"/>
                <a:gd name="connsiteY4" fmla="*/ 191453 h 331820"/>
                <a:gd name="connsiteX5" fmla="*/ 15391 w 497356"/>
                <a:gd name="connsiteY5" fmla="*/ 191453 h 331820"/>
                <a:gd name="connsiteX6" fmla="*/ 15391 w 497356"/>
                <a:gd name="connsiteY6" fmla="*/ 191453 h 331820"/>
                <a:gd name="connsiteX7" fmla="*/ 4914 w 497356"/>
                <a:gd name="connsiteY7" fmla="*/ 268605 h 331820"/>
                <a:gd name="connsiteX8" fmla="*/ 50634 w 497356"/>
                <a:gd name="connsiteY8" fmla="*/ 331470 h 331820"/>
                <a:gd name="connsiteX9" fmla="*/ 50634 w 497356"/>
                <a:gd name="connsiteY9" fmla="*/ 331470 h 331820"/>
                <a:gd name="connsiteX10" fmla="*/ 50634 w 497356"/>
                <a:gd name="connsiteY10" fmla="*/ 331470 h 331820"/>
                <a:gd name="connsiteX11" fmla="*/ 50634 w 497356"/>
                <a:gd name="connsiteY11" fmla="*/ 331470 h 331820"/>
                <a:gd name="connsiteX12" fmla="*/ 55396 w 497356"/>
                <a:gd name="connsiteY12" fmla="*/ 329565 h 331820"/>
                <a:gd name="connsiteX13" fmla="*/ 74446 w 497356"/>
                <a:gd name="connsiteY13" fmla="*/ 317183 h 331820"/>
                <a:gd name="connsiteX14" fmla="*/ 252564 w 497356"/>
                <a:gd name="connsiteY14" fmla="*/ 255270 h 331820"/>
                <a:gd name="connsiteX15" fmla="*/ 497356 w 497356"/>
                <a:gd name="connsiteY15" fmla="*/ 311467 h 331820"/>
                <a:gd name="connsiteX16" fmla="*/ 458304 w 497356"/>
                <a:gd name="connsiteY16" fmla="*/ 156210 h 331820"/>
                <a:gd name="connsiteX17" fmla="*/ 418299 w 497356"/>
                <a:gd name="connsiteY17" fmla="*/ 0 h 331820"/>
                <a:gd name="connsiteX18" fmla="*/ 228751 w 497356"/>
                <a:gd name="connsiteY18" fmla="*/ 164783 h 33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97356" h="331820">
                  <a:moveTo>
                    <a:pt x="228751" y="164783"/>
                  </a:moveTo>
                  <a:cubicBezTo>
                    <a:pt x="141121" y="193358"/>
                    <a:pt x="77304" y="195263"/>
                    <a:pt x="43014" y="193358"/>
                  </a:cubicBezTo>
                  <a:cubicBezTo>
                    <a:pt x="35394" y="193358"/>
                    <a:pt x="27774" y="192405"/>
                    <a:pt x="20154" y="191453"/>
                  </a:cubicBezTo>
                  <a:cubicBezTo>
                    <a:pt x="18249" y="191453"/>
                    <a:pt x="17296" y="191453"/>
                    <a:pt x="15391" y="191453"/>
                  </a:cubicBezTo>
                  <a:cubicBezTo>
                    <a:pt x="15391" y="191453"/>
                    <a:pt x="15391" y="191453"/>
                    <a:pt x="15391" y="191453"/>
                  </a:cubicBezTo>
                  <a:cubicBezTo>
                    <a:pt x="15391" y="191453"/>
                    <a:pt x="15391" y="191453"/>
                    <a:pt x="15391" y="191453"/>
                  </a:cubicBezTo>
                  <a:lnTo>
                    <a:pt x="15391" y="191453"/>
                  </a:lnTo>
                  <a:cubicBezTo>
                    <a:pt x="151" y="195263"/>
                    <a:pt x="-4611" y="229553"/>
                    <a:pt x="4914" y="268605"/>
                  </a:cubicBezTo>
                  <a:cubicBezTo>
                    <a:pt x="14439" y="307658"/>
                    <a:pt x="34441" y="335280"/>
                    <a:pt x="50634" y="331470"/>
                  </a:cubicBezTo>
                  <a:lnTo>
                    <a:pt x="50634" y="331470"/>
                  </a:lnTo>
                  <a:cubicBezTo>
                    <a:pt x="50634" y="331470"/>
                    <a:pt x="50634" y="331470"/>
                    <a:pt x="50634" y="331470"/>
                  </a:cubicBezTo>
                  <a:cubicBezTo>
                    <a:pt x="50634" y="331470"/>
                    <a:pt x="50634" y="331470"/>
                    <a:pt x="50634" y="331470"/>
                  </a:cubicBezTo>
                  <a:cubicBezTo>
                    <a:pt x="52539" y="331470"/>
                    <a:pt x="53491" y="330517"/>
                    <a:pt x="55396" y="329565"/>
                  </a:cubicBezTo>
                  <a:cubicBezTo>
                    <a:pt x="62064" y="324803"/>
                    <a:pt x="67779" y="320992"/>
                    <a:pt x="74446" y="317183"/>
                  </a:cubicBezTo>
                  <a:cubicBezTo>
                    <a:pt x="103974" y="300038"/>
                    <a:pt x="162076" y="271463"/>
                    <a:pt x="252564" y="255270"/>
                  </a:cubicBezTo>
                  <a:cubicBezTo>
                    <a:pt x="368769" y="234315"/>
                    <a:pt x="497356" y="311467"/>
                    <a:pt x="497356" y="311467"/>
                  </a:cubicBezTo>
                  <a:lnTo>
                    <a:pt x="458304" y="156210"/>
                  </a:lnTo>
                  <a:lnTo>
                    <a:pt x="418299" y="0"/>
                  </a:lnTo>
                  <a:cubicBezTo>
                    <a:pt x="418299" y="0"/>
                    <a:pt x="341146" y="127635"/>
                    <a:pt x="228751" y="16478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40000">
                  <a:schemeClr val="tx1">
                    <a:lumMod val="65000"/>
                    <a:lumOff val="3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6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52D52BC6-61A1-4B68-8E63-DB65793C9BC0}"/>
                </a:ext>
              </a:extLst>
            </p:cNvPr>
            <p:cNvSpPr/>
            <p:nvPr/>
          </p:nvSpPr>
          <p:spPr>
            <a:xfrm rot="4598406">
              <a:off x="6292149" y="1118247"/>
              <a:ext cx="145884" cy="356551"/>
            </a:xfrm>
            <a:custGeom>
              <a:avLst/>
              <a:gdLst>
                <a:gd name="connsiteX0" fmla="*/ 54867 w 57724"/>
                <a:gd name="connsiteY0" fmla="*/ 136922 h 141082"/>
                <a:gd name="connsiteX1" fmla="*/ 13909 w 57724"/>
                <a:gd name="connsiteY1" fmla="*/ 75009 h 141082"/>
                <a:gd name="connsiteX2" fmla="*/ 20577 w 57724"/>
                <a:gd name="connsiteY2" fmla="*/ 714 h 141082"/>
                <a:gd name="connsiteX3" fmla="*/ 23434 w 57724"/>
                <a:gd name="connsiteY3" fmla="*/ 714 h 141082"/>
                <a:gd name="connsiteX4" fmla="*/ 15814 w 57724"/>
                <a:gd name="connsiteY4" fmla="*/ 714 h 141082"/>
                <a:gd name="connsiteX5" fmla="*/ 5337 w 57724"/>
                <a:gd name="connsiteY5" fmla="*/ 77867 h 141082"/>
                <a:gd name="connsiteX6" fmla="*/ 51057 w 57724"/>
                <a:gd name="connsiteY6" fmla="*/ 140732 h 141082"/>
                <a:gd name="connsiteX7" fmla="*/ 57724 w 57724"/>
                <a:gd name="connsiteY7" fmla="*/ 136922 h 141082"/>
                <a:gd name="connsiteX8" fmla="*/ 54867 w 57724"/>
                <a:gd name="connsiteY8" fmla="*/ 136922 h 141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724" h="141082">
                  <a:moveTo>
                    <a:pt x="54867" y="136922"/>
                  </a:moveTo>
                  <a:cubicBezTo>
                    <a:pt x="41532" y="139779"/>
                    <a:pt x="23434" y="112157"/>
                    <a:pt x="13909" y="75009"/>
                  </a:cubicBezTo>
                  <a:cubicBezTo>
                    <a:pt x="4384" y="37862"/>
                    <a:pt x="7242" y="4524"/>
                    <a:pt x="20577" y="714"/>
                  </a:cubicBezTo>
                  <a:cubicBezTo>
                    <a:pt x="21529" y="714"/>
                    <a:pt x="22482" y="714"/>
                    <a:pt x="23434" y="714"/>
                  </a:cubicBezTo>
                  <a:cubicBezTo>
                    <a:pt x="20577" y="-238"/>
                    <a:pt x="18672" y="-238"/>
                    <a:pt x="15814" y="714"/>
                  </a:cubicBezTo>
                  <a:cubicBezTo>
                    <a:pt x="574" y="4524"/>
                    <a:pt x="-5141" y="38814"/>
                    <a:pt x="5337" y="77867"/>
                  </a:cubicBezTo>
                  <a:cubicBezTo>
                    <a:pt x="14862" y="116919"/>
                    <a:pt x="35817" y="144542"/>
                    <a:pt x="51057" y="140732"/>
                  </a:cubicBezTo>
                  <a:cubicBezTo>
                    <a:pt x="52962" y="139779"/>
                    <a:pt x="55819" y="138827"/>
                    <a:pt x="57724" y="136922"/>
                  </a:cubicBezTo>
                  <a:cubicBezTo>
                    <a:pt x="56772" y="135969"/>
                    <a:pt x="55819" y="136922"/>
                    <a:pt x="54867" y="136922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65000"/>
                  </a:schemeClr>
                </a:gs>
                <a:gs pos="39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6000000" scaled="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616B5566-E09D-424E-8B1D-46BFE1978C05}"/>
                </a:ext>
              </a:extLst>
            </p:cNvPr>
            <p:cNvSpPr/>
            <p:nvPr/>
          </p:nvSpPr>
          <p:spPr>
            <a:xfrm rot="4598406">
              <a:off x="8904107" y="3767370"/>
              <a:ext cx="1127862" cy="1316568"/>
            </a:xfrm>
            <a:custGeom>
              <a:avLst/>
              <a:gdLst>
                <a:gd name="connsiteX0" fmla="*/ 309563 w 446279"/>
                <a:gd name="connsiteY0" fmla="*/ 260915 h 520947"/>
                <a:gd name="connsiteX1" fmla="*/ 422910 w 446279"/>
                <a:gd name="connsiteY1" fmla="*/ 105657 h 520947"/>
                <a:gd name="connsiteX2" fmla="*/ 441008 w 446279"/>
                <a:gd name="connsiteY2" fmla="*/ 91370 h 520947"/>
                <a:gd name="connsiteX3" fmla="*/ 444817 w 446279"/>
                <a:gd name="connsiteY3" fmla="*/ 87560 h 520947"/>
                <a:gd name="connsiteX4" fmla="*/ 444817 w 446279"/>
                <a:gd name="connsiteY4" fmla="*/ 87560 h 520947"/>
                <a:gd name="connsiteX5" fmla="*/ 444817 w 446279"/>
                <a:gd name="connsiteY5" fmla="*/ 87560 h 520947"/>
                <a:gd name="connsiteX6" fmla="*/ 444817 w 446279"/>
                <a:gd name="connsiteY6" fmla="*/ 87560 h 520947"/>
                <a:gd name="connsiteX7" fmla="*/ 392430 w 446279"/>
                <a:gd name="connsiteY7" fmla="*/ 21837 h 520947"/>
                <a:gd name="connsiteX8" fmla="*/ 309563 w 446279"/>
                <a:gd name="connsiteY8" fmla="*/ 7550 h 520947"/>
                <a:gd name="connsiteX9" fmla="*/ 309563 w 446279"/>
                <a:gd name="connsiteY9" fmla="*/ 7550 h 520947"/>
                <a:gd name="connsiteX10" fmla="*/ 309563 w 446279"/>
                <a:gd name="connsiteY10" fmla="*/ 7550 h 520947"/>
                <a:gd name="connsiteX11" fmla="*/ 309563 w 446279"/>
                <a:gd name="connsiteY11" fmla="*/ 7550 h 520947"/>
                <a:gd name="connsiteX12" fmla="*/ 307658 w 446279"/>
                <a:gd name="connsiteY12" fmla="*/ 12312 h 520947"/>
                <a:gd name="connsiteX13" fmla="*/ 303847 w 446279"/>
                <a:gd name="connsiteY13" fmla="*/ 35172 h 520947"/>
                <a:gd name="connsiteX14" fmla="*/ 222885 w 446279"/>
                <a:gd name="connsiteY14" fmla="*/ 209480 h 520947"/>
                <a:gd name="connsiteX15" fmla="*/ 0 w 446279"/>
                <a:gd name="connsiteY15" fmla="*/ 343783 h 520947"/>
                <a:gd name="connsiteX16" fmla="*/ 149542 w 446279"/>
                <a:gd name="connsiteY16" fmla="*/ 432365 h 520947"/>
                <a:gd name="connsiteX17" fmla="*/ 299085 w 446279"/>
                <a:gd name="connsiteY17" fmla="*/ 520947 h 520947"/>
                <a:gd name="connsiteX18" fmla="*/ 309563 w 446279"/>
                <a:gd name="connsiteY18" fmla="*/ 260915 h 520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46279" h="520947">
                  <a:moveTo>
                    <a:pt x="309563" y="260915"/>
                  </a:moveTo>
                  <a:cubicBezTo>
                    <a:pt x="351472" y="177095"/>
                    <a:pt x="396240" y="128517"/>
                    <a:pt x="422910" y="105657"/>
                  </a:cubicBezTo>
                  <a:cubicBezTo>
                    <a:pt x="428625" y="100895"/>
                    <a:pt x="435292" y="96132"/>
                    <a:pt x="441008" y="91370"/>
                  </a:cubicBezTo>
                  <a:cubicBezTo>
                    <a:pt x="441960" y="90417"/>
                    <a:pt x="443865" y="89465"/>
                    <a:pt x="444817" y="87560"/>
                  </a:cubicBezTo>
                  <a:cubicBezTo>
                    <a:pt x="444817" y="87560"/>
                    <a:pt x="444817" y="87560"/>
                    <a:pt x="444817" y="87560"/>
                  </a:cubicBezTo>
                  <a:cubicBezTo>
                    <a:pt x="444817" y="87560"/>
                    <a:pt x="444817" y="87560"/>
                    <a:pt x="444817" y="87560"/>
                  </a:cubicBezTo>
                  <a:lnTo>
                    <a:pt x="444817" y="87560"/>
                  </a:lnTo>
                  <a:cubicBezTo>
                    <a:pt x="452438" y="73272"/>
                    <a:pt x="429577" y="43745"/>
                    <a:pt x="392430" y="21837"/>
                  </a:cubicBezTo>
                  <a:cubicBezTo>
                    <a:pt x="355283" y="-70"/>
                    <a:pt x="318135" y="-6738"/>
                    <a:pt x="309563" y="7550"/>
                  </a:cubicBezTo>
                  <a:lnTo>
                    <a:pt x="309563" y="7550"/>
                  </a:lnTo>
                  <a:cubicBezTo>
                    <a:pt x="309563" y="7550"/>
                    <a:pt x="309563" y="7550"/>
                    <a:pt x="309563" y="7550"/>
                  </a:cubicBezTo>
                  <a:cubicBezTo>
                    <a:pt x="309563" y="7550"/>
                    <a:pt x="309563" y="7550"/>
                    <a:pt x="309563" y="7550"/>
                  </a:cubicBezTo>
                  <a:cubicBezTo>
                    <a:pt x="308610" y="9455"/>
                    <a:pt x="308610" y="10407"/>
                    <a:pt x="307658" y="12312"/>
                  </a:cubicBezTo>
                  <a:cubicBezTo>
                    <a:pt x="306705" y="19932"/>
                    <a:pt x="305752" y="27552"/>
                    <a:pt x="303847" y="35172"/>
                  </a:cubicBezTo>
                  <a:cubicBezTo>
                    <a:pt x="296227" y="69462"/>
                    <a:pt x="276225" y="132327"/>
                    <a:pt x="222885" y="209480"/>
                  </a:cubicBezTo>
                  <a:cubicBezTo>
                    <a:pt x="154305" y="308540"/>
                    <a:pt x="0" y="343783"/>
                    <a:pt x="0" y="343783"/>
                  </a:cubicBezTo>
                  <a:lnTo>
                    <a:pt x="149542" y="432365"/>
                  </a:lnTo>
                  <a:lnTo>
                    <a:pt x="299085" y="520947"/>
                  </a:lnTo>
                  <a:cubicBezTo>
                    <a:pt x="299085" y="519995"/>
                    <a:pt x="256222" y="368547"/>
                    <a:pt x="309563" y="26091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40000">
                  <a:schemeClr val="tx1">
                    <a:lumMod val="65000"/>
                    <a:lumOff val="3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60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D7EF9936-0C49-453A-9D50-C914CAF3512E}"/>
                </a:ext>
              </a:extLst>
            </p:cNvPr>
            <p:cNvSpPr/>
            <p:nvPr/>
          </p:nvSpPr>
          <p:spPr>
            <a:xfrm rot="4598406">
              <a:off x="9909390" y="4562436"/>
              <a:ext cx="351056" cy="233322"/>
            </a:xfrm>
            <a:custGeom>
              <a:avLst/>
              <a:gdLst>
                <a:gd name="connsiteX0" fmla="*/ 952 w 138908"/>
                <a:gd name="connsiteY0" fmla="*/ 12312 h 92322"/>
                <a:gd name="connsiteX1" fmla="*/ 80010 w 138908"/>
                <a:gd name="connsiteY1" fmla="*/ 29457 h 92322"/>
                <a:gd name="connsiteX2" fmla="*/ 133350 w 138908"/>
                <a:gd name="connsiteY2" fmla="*/ 90417 h 92322"/>
                <a:gd name="connsiteX3" fmla="*/ 131445 w 138908"/>
                <a:gd name="connsiteY3" fmla="*/ 92322 h 92322"/>
                <a:gd name="connsiteX4" fmla="*/ 137160 w 138908"/>
                <a:gd name="connsiteY4" fmla="*/ 87560 h 92322"/>
                <a:gd name="connsiteX5" fmla="*/ 84772 w 138908"/>
                <a:gd name="connsiteY5" fmla="*/ 21837 h 92322"/>
                <a:gd name="connsiteX6" fmla="*/ 1905 w 138908"/>
                <a:gd name="connsiteY6" fmla="*/ 7550 h 92322"/>
                <a:gd name="connsiteX7" fmla="*/ 0 w 138908"/>
                <a:gd name="connsiteY7" fmla="*/ 15170 h 92322"/>
                <a:gd name="connsiteX8" fmla="*/ 952 w 138908"/>
                <a:gd name="connsiteY8" fmla="*/ 12312 h 9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908" h="92322">
                  <a:moveTo>
                    <a:pt x="952" y="12312"/>
                  </a:moveTo>
                  <a:cubicBezTo>
                    <a:pt x="7620" y="-70"/>
                    <a:pt x="42863" y="8502"/>
                    <a:pt x="80010" y="29457"/>
                  </a:cubicBezTo>
                  <a:cubicBezTo>
                    <a:pt x="116205" y="51365"/>
                    <a:pt x="140017" y="78035"/>
                    <a:pt x="133350" y="90417"/>
                  </a:cubicBezTo>
                  <a:cubicBezTo>
                    <a:pt x="133350" y="91370"/>
                    <a:pt x="132397" y="91370"/>
                    <a:pt x="131445" y="92322"/>
                  </a:cubicBezTo>
                  <a:cubicBezTo>
                    <a:pt x="134302" y="91370"/>
                    <a:pt x="136207" y="89465"/>
                    <a:pt x="137160" y="87560"/>
                  </a:cubicBezTo>
                  <a:cubicBezTo>
                    <a:pt x="145732" y="73272"/>
                    <a:pt x="121920" y="43745"/>
                    <a:pt x="84772" y="21837"/>
                  </a:cubicBezTo>
                  <a:cubicBezTo>
                    <a:pt x="47625" y="-70"/>
                    <a:pt x="10477" y="-6738"/>
                    <a:pt x="1905" y="7550"/>
                  </a:cubicBezTo>
                  <a:cubicBezTo>
                    <a:pt x="952" y="9455"/>
                    <a:pt x="0" y="12312"/>
                    <a:pt x="0" y="15170"/>
                  </a:cubicBezTo>
                  <a:cubicBezTo>
                    <a:pt x="0" y="14217"/>
                    <a:pt x="0" y="13265"/>
                    <a:pt x="952" y="12312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65000"/>
                  </a:schemeClr>
                </a:gs>
                <a:gs pos="39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6000000" scaled="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94AA374C-F057-412C-B144-A1AD05DE8BE6}"/>
                </a:ext>
              </a:extLst>
            </p:cNvPr>
            <p:cNvSpPr/>
            <p:nvPr/>
          </p:nvSpPr>
          <p:spPr>
            <a:xfrm rot="4598406">
              <a:off x="9149096" y="2513504"/>
              <a:ext cx="818453" cy="1167369"/>
            </a:xfrm>
            <a:custGeom>
              <a:avLst/>
              <a:gdLst>
                <a:gd name="connsiteX0" fmla="*/ 186690 w 323850"/>
                <a:gd name="connsiteY0" fmla="*/ 226644 h 461911"/>
                <a:gd name="connsiteX1" fmla="*/ 184785 w 323850"/>
                <a:gd name="connsiteY1" fmla="*/ 46621 h 461911"/>
                <a:gd name="connsiteX2" fmla="*/ 190500 w 323850"/>
                <a:gd name="connsiteY2" fmla="*/ 25666 h 461911"/>
                <a:gd name="connsiteX3" fmla="*/ 191452 w 323850"/>
                <a:gd name="connsiteY3" fmla="*/ 20904 h 461911"/>
                <a:gd name="connsiteX4" fmla="*/ 191452 w 323850"/>
                <a:gd name="connsiteY4" fmla="*/ 20904 h 461911"/>
                <a:gd name="connsiteX5" fmla="*/ 191452 w 323850"/>
                <a:gd name="connsiteY5" fmla="*/ 20904 h 461911"/>
                <a:gd name="connsiteX6" fmla="*/ 191452 w 323850"/>
                <a:gd name="connsiteY6" fmla="*/ 20904 h 461911"/>
                <a:gd name="connsiteX7" fmla="*/ 115252 w 323850"/>
                <a:gd name="connsiteY7" fmla="*/ 901 h 461911"/>
                <a:gd name="connsiteX8" fmla="*/ 44767 w 323850"/>
                <a:gd name="connsiteY8" fmla="*/ 36144 h 461911"/>
                <a:gd name="connsiteX9" fmla="*/ 44767 w 323850"/>
                <a:gd name="connsiteY9" fmla="*/ 36144 h 461911"/>
                <a:gd name="connsiteX10" fmla="*/ 44767 w 323850"/>
                <a:gd name="connsiteY10" fmla="*/ 36144 h 461911"/>
                <a:gd name="connsiteX11" fmla="*/ 44767 w 323850"/>
                <a:gd name="connsiteY11" fmla="*/ 36144 h 461911"/>
                <a:gd name="connsiteX12" fmla="*/ 46673 w 323850"/>
                <a:gd name="connsiteY12" fmla="*/ 40906 h 461911"/>
                <a:gd name="connsiteX13" fmla="*/ 56198 w 323850"/>
                <a:gd name="connsiteY13" fmla="*/ 60909 h 461911"/>
                <a:gd name="connsiteX14" fmla="*/ 92392 w 323850"/>
                <a:gd name="connsiteY14" fmla="*/ 237121 h 461911"/>
                <a:gd name="connsiteX15" fmla="*/ 0 w 323850"/>
                <a:gd name="connsiteY15" fmla="*/ 461911 h 461911"/>
                <a:gd name="connsiteX16" fmla="*/ 161925 w 323850"/>
                <a:gd name="connsiteY16" fmla="*/ 444766 h 461911"/>
                <a:gd name="connsiteX17" fmla="*/ 323850 w 323850"/>
                <a:gd name="connsiteY17" fmla="*/ 427621 h 461911"/>
                <a:gd name="connsiteX18" fmla="*/ 186690 w 323850"/>
                <a:gd name="connsiteY18" fmla="*/ 226644 h 46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3850" h="461911">
                  <a:moveTo>
                    <a:pt x="186690" y="226644"/>
                  </a:moveTo>
                  <a:cubicBezTo>
                    <a:pt x="171450" y="140919"/>
                    <a:pt x="178117" y="79006"/>
                    <a:pt x="184785" y="46621"/>
                  </a:cubicBezTo>
                  <a:cubicBezTo>
                    <a:pt x="186690" y="39001"/>
                    <a:pt x="188595" y="32334"/>
                    <a:pt x="190500" y="25666"/>
                  </a:cubicBezTo>
                  <a:cubicBezTo>
                    <a:pt x="190500" y="23761"/>
                    <a:pt x="191452" y="22809"/>
                    <a:pt x="191452" y="20904"/>
                  </a:cubicBezTo>
                  <a:cubicBezTo>
                    <a:pt x="191452" y="20904"/>
                    <a:pt x="191452" y="20904"/>
                    <a:pt x="191452" y="20904"/>
                  </a:cubicBezTo>
                  <a:cubicBezTo>
                    <a:pt x="191452" y="20904"/>
                    <a:pt x="191452" y="20904"/>
                    <a:pt x="191452" y="20904"/>
                  </a:cubicBezTo>
                  <a:lnTo>
                    <a:pt x="191452" y="20904"/>
                  </a:lnTo>
                  <a:cubicBezTo>
                    <a:pt x="189548" y="5664"/>
                    <a:pt x="155257" y="-2909"/>
                    <a:pt x="115252" y="901"/>
                  </a:cubicBezTo>
                  <a:cubicBezTo>
                    <a:pt x="75248" y="4711"/>
                    <a:pt x="43815" y="20904"/>
                    <a:pt x="44767" y="36144"/>
                  </a:cubicBezTo>
                  <a:lnTo>
                    <a:pt x="44767" y="36144"/>
                  </a:lnTo>
                  <a:cubicBezTo>
                    <a:pt x="44767" y="36144"/>
                    <a:pt x="44767" y="36144"/>
                    <a:pt x="44767" y="36144"/>
                  </a:cubicBezTo>
                  <a:cubicBezTo>
                    <a:pt x="44767" y="36144"/>
                    <a:pt x="44767" y="36144"/>
                    <a:pt x="44767" y="36144"/>
                  </a:cubicBezTo>
                  <a:cubicBezTo>
                    <a:pt x="44767" y="38049"/>
                    <a:pt x="45720" y="39001"/>
                    <a:pt x="46673" y="40906"/>
                  </a:cubicBezTo>
                  <a:cubicBezTo>
                    <a:pt x="50482" y="47574"/>
                    <a:pt x="53340" y="54241"/>
                    <a:pt x="56198" y="60909"/>
                  </a:cubicBezTo>
                  <a:cubicBezTo>
                    <a:pt x="69532" y="91389"/>
                    <a:pt x="89535" y="149491"/>
                    <a:pt x="92392" y="237121"/>
                  </a:cubicBezTo>
                  <a:cubicBezTo>
                    <a:pt x="96202" y="349516"/>
                    <a:pt x="0" y="461911"/>
                    <a:pt x="0" y="461911"/>
                  </a:cubicBezTo>
                  <a:lnTo>
                    <a:pt x="161925" y="444766"/>
                  </a:lnTo>
                  <a:lnTo>
                    <a:pt x="323850" y="427621"/>
                  </a:lnTo>
                  <a:cubicBezTo>
                    <a:pt x="323850" y="426669"/>
                    <a:pt x="206692" y="337134"/>
                    <a:pt x="186690" y="22664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40000">
                  <a:schemeClr val="tx1">
                    <a:lumMod val="65000"/>
                    <a:lumOff val="3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42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1DD029E3-803E-43F8-AB89-1603538AA353}"/>
                </a:ext>
              </a:extLst>
            </p:cNvPr>
            <p:cNvSpPr/>
            <p:nvPr/>
          </p:nvSpPr>
          <p:spPr>
            <a:xfrm rot="4598406">
              <a:off x="9859305" y="2815165"/>
              <a:ext cx="368510" cy="108194"/>
            </a:xfrm>
            <a:custGeom>
              <a:avLst/>
              <a:gdLst>
                <a:gd name="connsiteX0" fmla="*/ 1987 w 145814"/>
                <a:gd name="connsiteY0" fmla="*/ 39001 h 42811"/>
                <a:gd name="connsiteX1" fmla="*/ 70567 w 145814"/>
                <a:gd name="connsiteY1" fmla="*/ 8521 h 42811"/>
                <a:gd name="connsiteX2" fmla="*/ 143910 w 145814"/>
                <a:gd name="connsiteY2" fmla="*/ 24714 h 42811"/>
                <a:gd name="connsiteX3" fmla="*/ 143910 w 145814"/>
                <a:gd name="connsiteY3" fmla="*/ 27571 h 42811"/>
                <a:gd name="connsiteX4" fmla="*/ 145815 w 145814"/>
                <a:gd name="connsiteY4" fmla="*/ 20904 h 42811"/>
                <a:gd name="connsiteX5" fmla="*/ 69615 w 145814"/>
                <a:gd name="connsiteY5" fmla="*/ 901 h 42811"/>
                <a:gd name="connsiteX6" fmla="*/ 82 w 145814"/>
                <a:gd name="connsiteY6" fmla="*/ 36144 h 42811"/>
                <a:gd name="connsiteX7" fmla="*/ 2940 w 145814"/>
                <a:gd name="connsiteY7" fmla="*/ 42811 h 42811"/>
                <a:gd name="connsiteX8" fmla="*/ 1987 w 145814"/>
                <a:gd name="connsiteY8" fmla="*/ 39001 h 42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814" h="42811">
                  <a:moveTo>
                    <a:pt x="1987" y="39001"/>
                  </a:moveTo>
                  <a:cubicBezTo>
                    <a:pt x="1035" y="25666"/>
                    <a:pt x="31515" y="12331"/>
                    <a:pt x="70567" y="8521"/>
                  </a:cubicBezTo>
                  <a:cubicBezTo>
                    <a:pt x="109620" y="4711"/>
                    <a:pt x="142957" y="11379"/>
                    <a:pt x="143910" y="24714"/>
                  </a:cubicBezTo>
                  <a:cubicBezTo>
                    <a:pt x="143910" y="25666"/>
                    <a:pt x="143910" y="26619"/>
                    <a:pt x="143910" y="27571"/>
                  </a:cubicBezTo>
                  <a:cubicBezTo>
                    <a:pt x="144862" y="25666"/>
                    <a:pt x="145815" y="22809"/>
                    <a:pt x="145815" y="20904"/>
                  </a:cubicBezTo>
                  <a:cubicBezTo>
                    <a:pt x="143910" y="5664"/>
                    <a:pt x="110572" y="-2909"/>
                    <a:pt x="69615" y="901"/>
                  </a:cubicBezTo>
                  <a:cubicBezTo>
                    <a:pt x="29610" y="5664"/>
                    <a:pt x="-1823" y="20904"/>
                    <a:pt x="82" y="36144"/>
                  </a:cubicBezTo>
                  <a:cubicBezTo>
                    <a:pt x="82" y="38049"/>
                    <a:pt x="1035" y="40906"/>
                    <a:pt x="2940" y="42811"/>
                  </a:cubicBezTo>
                  <a:cubicBezTo>
                    <a:pt x="1987" y="39954"/>
                    <a:pt x="1987" y="39954"/>
                    <a:pt x="1987" y="39001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65000"/>
                  </a:schemeClr>
                </a:gs>
                <a:gs pos="39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6000000" scaled="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22F6538B-F150-4BED-BCB9-EE7C3723425A}"/>
                </a:ext>
              </a:extLst>
            </p:cNvPr>
            <p:cNvSpPr/>
            <p:nvPr/>
          </p:nvSpPr>
          <p:spPr>
            <a:xfrm rot="4023403">
              <a:off x="7834402" y="5434063"/>
              <a:ext cx="1254111" cy="799196"/>
            </a:xfrm>
            <a:custGeom>
              <a:avLst/>
              <a:gdLst>
                <a:gd name="connsiteX0" fmla="*/ 257175 w 496234"/>
                <a:gd name="connsiteY0" fmla="*/ 167640 h 316230"/>
                <a:gd name="connsiteX1" fmla="*/ 448627 w 496234"/>
                <a:gd name="connsiteY1" fmla="*/ 154305 h 316230"/>
                <a:gd name="connsiteX2" fmla="*/ 471488 w 496234"/>
                <a:gd name="connsiteY2" fmla="*/ 158115 h 316230"/>
                <a:gd name="connsiteX3" fmla="*/ 476250 w 496234"/>
                <a:gd name="connsiteY3" fmla="*/ 158115 h 316230"/>
                <a:gd name="connsiteX4" fmla="*/ 476250 w 496234"/>
                <a:gd name="connsiteY4" fmla="*/ 158115 h 316230"/>
                <a:gd name="connsiteX5" fmla="*/ 476250 w 496234"/>
                <a:gd name="connsiteY5" fmla="*/ 158115 h 316230"/>
                <a:gd name="connsiteX6" fmla="*/ 476250 w 496234"/>
                <a:gd name="connsiteY6" fmla="*/ 158115 h 316230"/>
                <a:gd name="connsiteX7" fmla="*/ 494347 w 496234"/>
                <a:gd name="connsiteY7" fmla="*/ 82868 h 316230"/>
                <a:gd name="connsiteX8" fmla="*/ 454342 w 496234"/>
                <a:gd name="connsiteY8" fmla="*/ 16193 h 316230"/>
                <a:gd name="connsiteX9" fmla="*/ 454342 w 496234"/>
                <a:gd name="connsiteY9" fmla="*/ 16193 h 316230"/>
                <a:gd name="connsiteX10" fmla="*/ 454342 w 496234"/>
                <a:gd name="connsiteY10" fmla="*/ 16193 h 316230"/>
                <a:gd name="connsiteX11" fmla="*/ 454342 w 496234"/>
                <a:gd name="connsiteY11" fmla="*/ 16193 h 316230"/>
                <a:gd name="connsiteX12" fmla="*/ 449580 w 496234"/>
                <a:gd name="connsiteY12" fmla="*/ 18098 h 316230"/>
                <a:gd name="connsiteX13" fmla="*/ 428625 w 496234"/>
                <a:gd name="connsiteY13" fmla="*/ 29527 h 316230"/>
                <a:gd name="connsiteX14" fmla="*/ 242888 w 496234"/>
                <a:gd name="connsiteY14" fmla="*/ 76200 h 316230"/>
                <a:gd name="connsiteX15" fmla="*/ 0 w 496234"/>
                <a:gd name="connsiteY15" fmla="*/ 0 h 316230"/>
                <a:gd name="connsiteX16" fmla="*/ 24765 w 496234"/>
                <a:gd name="connsiteY16" fmla="*/ 158115 h 316230"/>
                <a:gd name="connsiteX17" fmla="*/ 49530 w 496234"/>
                <a:gd name="connsiteY17" fmla="*/ 316230 h 316230"/>
                <a:gd name="connsiteX18" fmla="*/ 257175 w 496234"/>
                <a:gd name="connsiteY18" fmla="*/ 167640 h 31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96234" h="316230">
                  <a:moveTo>
                    <a:pt x="257175" y="167640"/>
                  </a:moveTo>
                  <a:cubicBezTo>
                    <a:pt x="348615" y="146685"/>
                    <a:pt x="414338" y="150495"/>
                    <a:pt x="448627" y="154305"/>
                  </a:cubicBezTo>
                  <a:cubicBezTo>
                    <a:pt x="456247" y="155258"/>
                    <a:pt x="463867" y="157163"/>
                    <a:pt x="471488" y="158115"/>
                  </a:cubicBezTo>
                  <a:cubicBezTo>
                    <a:pt x="473392" y="158115"/>
                    <a:pt x="474345" y="158115"/>
                    <a:pt x="476250" y="158115"/>
                  </a:cubicBezTo>
                  <a:cubicBezTo>
                    <a:pt x="476250" y="158115"/>
                    <a:pt x="476250" y="158115"/>
                    <a:pt x="476250" y="158115"/>
                  </a:cubicBezTo>
                  <a:cubicBezTo>
                    <a:pt x="476250" y="158115"/>
                    <a:pt x="476250" y="158115"/>
                    <a:pt x="476250" y="158115"/>
                  </a:cubicBezTo>
                  <a:lnTo>
                    <a:pt x="476250" y="158115"/>
                  </a:lnTo>
                  <a:cubicBezTo>
                    <a:pt x="492442" y="155258"/>
                    <a:pt x="500063" y="121920"/>
                    <a:pt x="494347" y="82868"/>
                  </a:cubicBezTo>
                  <a:cubicBezTo>
                    <a:pt x="488632" y="43815"/>
                    <a:pt x="470535" y="14288"/>
                    <a:pt x="454342" y="16193"/>
                  </a:cubicBezTo>
                  <a:lnTo>
                    <a:pt x="454342" y="16193"/>
                  </a:lnTo>
                  <a:cubicBezTo>
                    <a:pt x="454342" y="16193"/>
                    <a:pt x="454342" y="16193"/>
                    <a:pt x="454342" y="16193"/>
                  </a:cubicBezTo>
                  <a:cubicBezTo>
                    <a:pt x="454342" y="16193"/>
                    <a:pt x="454342" y="16193"/>
                    <a:pt x="454342" y="16193"/>
                  </a:cubicBezTo>
                  <a:cubicBezTo>
                    <a:pt x="452438" y="16193"/>
                    <a:pt x="451485" y="17145"/>
                    <a:pt x="449580" y="18098"/>
                  </a:cubicBezTo>
                  <a:cubicBezTo>
                    <a:pt x="442913" y="21908"/>
                    <a:pt x="436245" y="25718"/>
                    <a:pt x="428625" y="29527"/>
                  </a:cubicBezTo>
                  <a:cubicBezTo>
                    <a:pt x="397192" y="44768"/>
                    <a:pt x="335280" y="67627"/>
                    <a:pt x="242888" y="76200"/>
                  </a:cubicBezTo>
                  <a:cubicBezTo>
                    <a:pt x="122872" y="86677"/>
                    <a:pt x="0" y="0"/>
                    <a:pt x="0" y="0"/>
                  </a:cubicBezTo>
                  <a:lnTo>
                    <a:pt x="24765" y="158115"/>
                  </a:lnTo>
                  <a:lnTo>
                    <a:pt x="49530" y="316230"/>
                  </a:lnTo>
                  <a:cubicBezTo>
                    <a:pt x="49530" y="314325"/>
                    <a:pt x="140017" y="194310"/>
                    <a:pt x="257175" y="16764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40000">
                  <a:schemeClr val="tx1">
                    <a:lumMod val="65000"/>
                    <a:lumOff val="35000"/>
                  </a:schemeClr>
                </a:gs>
                <a:gs pos="100000">
                  <a:schemeClr val="tx1">
                    <a:lumMod val="55000"/>
                    <a:lumOff val="45000"/>
                  </a:schemeClr>
                </a:gs>
              </a:gsLst>
              <a:lin ang="114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F6A708CD-4372-4745-B8E9-B0384DDED0E8}"/>
                </a:ext>
              </a:extLst>
            </p:cNvPr>
            <p:cNvSpPr/>
            <p:nvPr/>
          </p:nvSpPr>
          <p:spPr>
            <a:xfrm rot="4023403">
              <a:off x="8780282" y="6102965"/>
              <a:ext cx="126108" cy="359892"/>
            </a:xfrm>
            <a:custGeom>
              <a:avLst/>
              <a:gdLst>
                <a:gd name="connsiteX0" fmla="*/ 3810 w 49899"/>
                <a:gd name="connsiteY0" fmla="*/ 1992 h 142404"/>
                <a:gd name="connsiteX1" fmla="*/ 39053 w 49899"/>
                <a:gd name="connsiteY1" fmla="*/ 67715 h 142404"/>
                <a:gd name="connsiteX2" fmla="*/ 24765 w 49899"/>
                <a:gd name="connsiteY2" fmla="*/ 141057 h 142404"/>
                <a:gd name="connsiteX3" fmla="*/ 21908 w 49899"/>
                <a:gd name="connsiteY3" fmla="*/ 141057 h 142404"/>
                <a:gd name="connsiteX4" fmla="*/ 29528 w 49899"/>
                <a:gd name="connsiteY4" fmla="*/ 142010 h 142404"/>
                <a:gd name="connsiteX5" fmla="*/ 47625 w 49899"/>
                <a:gd name="connsiteY5" fmla="*/ 66762 h 142404"/>
                <a:gd name="connsiteX6" fmla="*/ 6668 w 49899"/>
                <a:gd name="connsiteY6" fmla="*/ 87 h 142404"/>
                <a:gd name="connsiteX7" fmla="*/ 0 w 49899"/>
                <a:gd name="connsiteY7" fmla="*/ 2945 h 142404"/>
                <a:gd name="connsiteX8" fmla="*/ 3810 w 49899"/>
                <a:gd name="connsiteY8" fmla="*/ 1992 h 142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899" h="142404">
                  <a:moveTo>
                    <a:pt x="3810" y="1992"/>
                  </a:moveTo>
                  <a:cubicBezTo>
                    <a:pt x="17145" y="87"/>
                    <a:pt x="33338" y="28662"/>
                    <a:pt x="39053" y="67715"/>
                  </a:cubicBezTo>
                  <a:cubicBezTo>
                    <a:pt x="44768" y="105815"/>
                    <a:pt x="39053" y="139152"/>
                    <a:pt x="24765" y="141057"/>
                  </a:cubicBezTo>
                  <a:cubicBezTo>
                    <a:pt x="23813" y="141057"/>
                    <a:pt x="22860" y="141057"/>
                    <a:pt x="21908" y="141057"/>
                  </a:cubicBezTo>
                  <a:cubicBezTo>
                    <a:pt x="24765" y="142010"/>
                    <a:pt x="26670" y="142962"/>
                    <a:pt x="29528" y="142010"/>
                  </a:cubicBezTo>
                  <a:cubicBezTo>
                    <a:pt x="45720" y="139152"/>
                    <a:pt x="54293" y="105815"/>
                    <a:pt x="47625" y="66762"/>
                  </a:cubicBezTo>
                  <a:cubicBezTo>
                    <a:pt x="41910" y="27710"/>
                    <a:pt x="22860" y="-1818"/>
                    <a:pt x="6668" y="87"/>
                  </a:cubicBezTo>
                  <a:cubicBezTo>
                    <a:pt x="3810" y="87"/>
                    <a:pt x="1905" y="1992"/>
                    <a:pt x="0" y="2945"/>
                  </a:cubicBezTo>
                  <a:cubicBezTo>
                    <a:pt x="2858" y="2945"/>
                    <a:pt x="2858" y="1992"/>
                    <a:pt x="3810" y="1992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65000"/>
                  </a:schemeClr>
                </a:gs>
                <a:gs pos="39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6000000" scaled="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D50D7CE-D3EE-458C-A2AF-29B4CC94A7D4}"/>
                </a:ext>
              </a:extLst>
            </p:cNvPr>
            <p:cNvSpPr/>
            <p:nvPr/>
          </p:nvSpPr>
          <p:spPr>
            <a:xfrm rot="4598406">
              <a:off x="5521240" y="1968387"/>
              <a:ext cx="3678223" cy="3697481"/>
            </a:xfrm>
            <a:custGeom>
              <a:avLst/>
              <a:gdLst>
                <a:gd name="connsiteX0" fmla="*/ 1455420 w 1455420"/>
                <a:gd name="connsiteY0" fmla="*/ 731520 h 1463040"/>
                <a:gd name="connsiteX1" fmla="*/ 727710 w 1455420"/>
                <a:gd name="connsiteY1" fmla="*/ 1463040 h 1463040"/>
                <a:gd name="connsiteX2" fmla="*/ 0 w 1455420"/>
                <a:gd name="connsiteY2" fmla="*/ 731520 h 1463040"/>
                <a:gd name="connsiteX3" fmla="*/ 727710 w 1455420"/>
                <a:gd name="connsiteY3" fmla="*/ 0 h 1463040"/>
                <a:gd name="connsiteX4" fmla="*/ 1455420 w 1455420"/>
                <a:gd name="connsiteY4" fmla="*/ 731520 h 1463040"/>
                <a:gd name="connsiteX5" fmla="*/ 1455420 w 1455420"/>
                <a:gd name="connsiteY5" fmla="*/ 731520 h 1463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55420" h="1463040">
                  <a:moveTo>
                    <a:pt x="1455420" y="731520"/>
                  </a:moveTo>
                  <a:cubicBezTo>
                    <a:pt x="1455420" y="1135380"/>
                    <a:pt x="1129665" y="1463040"/>
                    <a:pt x="727710" y="1463040"/>
                  </a:cubicBezTo>
                  <a:cubicBezTo>
                    <a:pt x="325755" y="1463040"/>
                    <a:pt x="0" y="1135380"/>
                    <a:pt x="0" y="731520"/>
                  </a:cubicBezTo>
                  <a:cubicBezTo>
                    <a:pt x="0" y="327660"/>
                    <a:pt x="325755" y="0"/>
                    <a:pt x="727710" y="0"/>
                  </a:cubicBezTo>
                  <a:cubicBezTo>
                    <a:pt x="1129665" y="0"/>
                    <a:pt x="1455420" y="327660"/>
                    <a:pt x="1455420" y="731520"/>
                  </a:cubicBezTo>
                  <a:lnTo>
                    <a:pt x="1455420" y="73152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50000"/>
                    <a:lumOff val="50000"/>
                  </a:schemeClr>
                </a:gs>
                <a:gs pos="84000">
                  <a:schemeClr val="tx1">
                    <a:lumMod val="65000"/>
                    <a:lumOff val="35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 w="24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A225C6F3-F195-49A6-B44F-12C272D6EBEC}"/>
                </a:ext>
              </a:extLst>
            </p:cNvPr>
            <p:cNvSpPr/>
            <p:nvPr/>
          </p:nvSpPr>
          <p:spPr>
            <a:xfrm rot="4598406">
              <a:off x="5914383" y="2321181"/>
              <a:ext cx="3211223" cy="3148634"/>
            </a:xfrm>
            <a:custGeom>
              <a:avLst/>
              <a:gdLst>
                <a:gd name="connsiteX0" fmla="*/ 592455 w 1270635"/>
                <a:gd name="connsiteY0" fmla="*/ 0 h 1245869"/>
                <a:gd name="connsiteX1" fmla="*/ 1270635 w 1270635"/>
                <a:gd name="connsiteY1" fmla="*/ 680085 h 1245869"/>
                <a:gd name="connsiteX2" fmla="*/ 1072515 w 1270635"/>
                <a:gd name="connsiteY2" fmla="*/ 1161098 h 1245869"/>
                <a:gd name="connsiteX3" fmla="*/ 1033462 w 1270635"/>
                <a:gd name="connsiteY3" fmla="*/ 1196340 h 1245869"/>
                <a:gd name="connsiteX4" fmla="*/ 991553 w 1270635"/>
                <a:gd name="connsiteY4" fmla="*/ 1211580 h 1245869"/>
                <a:gd name="connsiteX5" fmla="*/ 763905 w 1270635"/>
                <a:gd name="connsiteY5" fmla="*/ 1245870 h 1245869"/>
                <a:gd name="connsiteX6" fmla="*/ 0 w 1270635"/>
                <a:gd name="connsiteY6" fmla="*/ 479107 h 1245869"/>
                <a:gd name="connsiteX7" fmla="*/ 15240 w 1270635"/>
                <a:gd name="connsiteY7" fmla="*/ 324803 h 1245869"/>
                <a:gd name="connsiteX8" fmla="*/ 16192 w 1270635"/>
                <a:gd name="connsiteY8" fmla="*/ 322898 h 1245869"/>
                <a:gd name="connsiteX9" fmla="*/ 30480 w 1270635"/>
                <a:gd name="connsiteY9" fmla="*/ 299085 h 1245869"/>
                <a:gd name="connsiteX10" fmla="*/ 592455 w 1270635"/>
                <a:gd name="connsiteY10" fmla="*/ 0 h 1245869"/>
                <a:gd name="connsiteX11" fmla="*/ 592455 w 1270635"/>
                <a:gd name="connsiteY11" fmla="*/ 0 h 124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70635" h="1245869">
                  <a:moveTo>
                    <a:pt x="592455" y="0"/>
                  </a:moveTo>
                  <a:cubicBezTo>
                    <a:pt x="966787" y="0"/>
                    <a:pt x="1270635" y="304800"/>
                    <a:pt x="1270635" y="680085"/>
                  </a:cubicBezTo>
                  <a:cubicBezTo>
                    <a:pt x="1270635" y="867728"/>
                    <a:pt x="1194435" y="1038225"/>
                    <a:pt x="1072515" y="1161098"/>
                  </a:cubicBezTo>
                  <a:lnTo>
                    <a:pt x="1033462" y="1196340"/>
                  </a:lnTo>
                  <a:lnTo>
                    <a:pt x="991553" y="1211580"/>
                  </a:lnTo>
                  <a:cubicBezTo>
                    <a:pt x="920115" y="1234440"/>
                    <a:pt x="843915" y="1245870"/>
                    <a:pt x="763905" y="1245870"/>
                  </a:cubicBezTo>
                  <a:cubicBezTo>
                    <a:pt x="341948" y="1245870"/>
                    <a:pt x="0" y="902970"/>
                    <a:pt x="0" y="479107"/>
                  </a:cubicBezTo>
                  <a:cubicBezTo>
                    <a:pt x="0" y="425767"/>
                    <a:pt x="5715" y="374332"/>
                    <a:pt x="15240" y="324803"/>
                  </a:cubicBezTo>
                  <a:lnTo>
                    <a:pt x="16192" y="322898"/>
                  </a:lnTo>
                  <a:lnTo>
                    <a:pt x="30480" y="299085"/>
                  </a:lnTo>
                  <a:cubicBezTo>
                    <a:pt x="151448" y="119063"/>
                    <a:pt x="358140" y="0"/>
                    <a:pt x="592455" y="0"/>
                  </a:cubicBezTo>
                  <a:lnTo>
                    <a:pt x="592455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5000"/>
              </a:schemeClr>
            </a:solidFill>
            <a:ln w="24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D61DC0A1-F6C2-41F6-A4E6-5D0C8358C643}"/>
                </a:ext>
              </a:extLst>
            </p:cNvPr>
            <p:cNvSpPr/>
            <p:nvPr/>
          </p:nvSpPr>
          <p:spPr>
            <a:xfrm rot="4598406">
              <a:off x="7597414" y="4015612"/>
              <a:ext cx="1556511" cy="1467770"/>
            </a:xfrm>
            <a:custGeom>
              <a:avLst/>
              <a:gdLst>
                <a:gd name="connsiteX0" fmla="*/ 382905 w 615889"/>
                <a:gd name="connsiteY0" fmla="*/ 289311 h 580775"/>
                <a:gd name="connsiteX1" fmla="*/ 577215 w 615889"/>
                <a:gd name="connsiteY1" fmla="*/ 155961 h 580775"/>
                <a:gd name="connsiteX2" fmla="*/ 603885 w 615889"/>
                <a:gd name="connsiteY2" fmla="*/ 146436 h 580775"/>
                <a:gd name="connsiteX3" fmla="*/ 609600 w 615889"/>
                <a:gd name="connsiteY3" fmla="*/ 143578 h 580775"/>
                <a:gd name="connsiteX4" fmla="*/ 609600 w 615889"/>
                <a:gd name="connsiteY4" fmla="*/ 143578 h 580775"/>
                <a:gd name="connsiteX5" fmla="*/ 609600 w 615889"/>
                <a:gd name="connsiteY5" fmla="*/ 143578 h 580775"/>
                <a:gd name="connsiteX6" fmla="*/ 609600 w 615889"/>
                <a:gd name="connsiteY6" fmla="*/ 143578 h 580775"/>
                <a:gd name="connsiteX7" fmla="*/ 579120 w 615889"/>
                <a:gd name="connsiteY7" fmla="*/ 50233 h 580775"/>
                <a:gd name="connsiteX8" fmla="*/ 492442 w 615889"/>
                <a:gd name="connsiteY8" fmla="*/ 3561 h 580775"/>
                <a:gd name="connsiteX9" fmla="*/ 492442 w 615889"/>
                <a:gd name="connsiteY9" fmla="*/ 3561 h 580775"/>
                <a:gd name="connsiteX10" fmla="*/ 492442 w 615889"/>
                <a:gd name="connsiteY10" fmla="*/ 3561 h 580775"/>
                <a:gd name="connsiteX11" fmla="*/ 492442 w 615889"/>
                <a:gd name="connsiteY11" fmla="*/ 3561 h 580775"/>
                <a:gd name="connsiteX12" fmla="*/ 488633 w 615889"/>
                <a:gd name="connsiteY12" fmla="*/ 8323 h 580775"/>
                <a:gd name="connsiteX13" fmla="*/ 474345 w 615889"/>
                <a:gd name="connsiteY13" fmla="*/ 33088 h 580775"/>
                <a:gd name="connsiteX14" fmla="*/ 307658 w 615889"/>
                <a:gd name="connsiteY14" fmla="*/ 199776 h 580775"/>
                <a:gd name="connsiteX15" fmla="*/ 0 w 615889"/>
                <a:gd name="connsiteY15" fmla="*/ 268356 h 580775"/>
                <a:gd name="connsiteX16" fmla="*/ 129540 w 615889"/>
                <a:gd name="connsiteY16" fmla="*/ 424566 h 580775"/>
                <a:gd name="connsiteX17" fmla="*/ 259080 w 615889"/>
                <a:gd name="connsiteY17" fmla="*/ 580776 h 580775"/>
                <a:gd name="connsiteX18" fmla="*/ 382905 w 615889"/>
                <a:gd name="connsiteY18" fmla="*/ 289311 h 580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5889" h="580775">
                  <a:moveTo>
                    <a:pt x="382905" y="289311"/>
                  </a:moveTo>
                  <a:cubicBezTo>
                    <a:pt x="465772" y="210253"/>
                    <a:pt x="538163" y="172153"/>
                    <a:pt x="577215" y="155961"/>
                  </a:cubicBezTo>
                  <a:cubicBezTo>
                    <a:pt x="585788" y="152151"/>
                    <a:pt x="595313" y="149293"/>
                    <a:pt x="603885" y="146436"/>
                  </a:cubicBezTo>
                  <a:cubicBezTo>
                    <a:pt x="605790" y="145483"/>
                    <a:pt x="607695" y="144531"/>
                    <a:pt x="609600" y="143578"/>
                  </a:cubicBezTo>
                  <a:cubicBezTo>
                    <a:pt x="609600" y="143578"/>
                    <a:pt x="609600" y="143578"/>
                    <a:pt x="609600" y="143578"/>
                  </a:cubicBezTo>
                  <a:cubicBezTo>
                    <a:pt x="609600" y="143578"/>
                    <a:pt x="609600" y="143578"/>
                    <a:pt x="609600" y="143578"/>
                  </a:cubicBezTo>
                  <a:lnTo>
                    <a:pt x="609600" y="143578"/>
                  </a:lnTo>
                  <a:cubicBezTo>
                    <a:pt x="624840" y="130243"/>
                    <a:pt x="611505" y="88333"/>
                    <a:pt x="579120" y="50233"/>
                  </a:cubicBezTo>
                  <a:cubicBezTo>
                    <a:pt x="546735" y="12133"/>
                    <a:pt x="508635" y="-8822"/>
                    <a:pt x="492442" y="3561"/>
                  </a:cubicBezTo>
                  <a:lnTo>
                    <a:pt x="492442" y="3561"/>
                  </a:lnTo>
                  <a:cubicBezTo>
                    <a:pt x="492442" y="3561"/>
                    <a:pt x="492442" y="3561"/>
                    <a:pt x="492442" y="3561"/>
                  </a:cubicBezTo>
                  <a:cubicBezTo>
                    <a:pt x="492442" y="3561"/>
                    <a:pt x="492442" y="3561"/>
                    <a:pt x="492442" y="3561"/>
                  </a:cubicBezTo>
                  <a:cubicBezTo>
                    <a:pt x="490538" y="4513"/>
                    <a:pt x="489585" y="6418"/>
                    <a:pt x="488633" y="8323"/>
                  </a:cubicBezTo>
                  <a:cubicBezTo>
                    <a:pt x="483870" y="16896"/>
                    <a:pt x="479108" y="25468"/>
                    <a:pt x="474345" y="33088"/>
                  </a:cubicBezTo>
                  <a:cubicBezTo>
                    <a:pt x="450533" y="69283"/>
                    <a:pt x="400050" y="133101"/>
                    <a:pt x="307658" y="199776"/>
                  </a:cubicBezTo>
                  <a:cubicBezTo>
                    <a:pt x="187642" y="286453"/>
                    <a:pt x="0" y="268356"/>
                    <a:pt x="0" y="268356"/>
                  </a:cubicBezTo>
                  <a:lnTo>
                    <a:pt x="129540" y="424566"/>
                  </a:lnTo>
                  <a:lnTo>
                    <a:pt x="259080" y="580776"/>
                  </a:lnTo>
                  <a:cubicBezTo>
                    <a:pt x="259080" y="579823"/>
                    <a:pt x="276225" y="391228"/>
                    <a:pt x="382905" y="28931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38000">
                  <a:schemeClr val="tx1">
                    <a:lumMod val="65000"/>
                    <a:lumOff val="35000"/>
                  </a:schemeClr>
                </a:gs>
                <a:gs pos="79000">
                  <a:schemeClr val="tx1">
                    <a:lumMod val="50000"/>
                    <a:lumOff val="50000"/>
                    <a:alpha val="0"/>
                  </a:schemeClr>
                </a:gs>
              </a:gsLst>
              <a:lin ang="78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F7EDD2F3-7250-45CE-ACB2-33549D724DB1}"/>
                </a:ext>
              </a:extLst>
            </p:cNvPr>
            <p:cNvSpPr/>
            <p:nvPr/>
          </p:nvSpPr>
          <p:spPr>
            <a:xfrm rot="2214121">
              <a:off x="8961154" y="4991227"/>
              <a:ext cx="182953" cy="462198"/>
            </a:xfrm>
            <a:custGeom>
              <a:avLst/>
              <a:gdLst>
                <a:gd name="connsiteX0" fmla="*/ 72392 w 72392"/>
                <a:gd name="connsiteY0" fmla="*/ 91443 h 182885"/>
                <a:gd name="connsiteX1" fmla="*/ 36196 w 72392"/>
                <a:gd name="connsiteY1" fmla="*/ 182886 h 182885"/>
                <a:gd name="connsiteX2" fmla="*/ 0 w 72392"/>
                <a:gd name="connsiteY2" fmla="*/ 91443 h 182885"/>
                <a:gd name="connsiteX3" fmla="*/ 36196 w 72392"/>
                <a:gd name="connsiteY3" fmla="*/ 0 h 182885"/>
                <a:gd name="connsiteX4" fmla="*/ 72392 w 72392"/>
                <a:gd name="connsiteY4" fmla="*/ 91443 h 182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392" h="182885">
                  <a:moveTo>
                    <a:pt x="72392" y="91443"/>
                  </a:moveTo>
                  <a:cubicBezTo>
                    <a:pt x="72392" y="141946"/>
                    <a:pt x="56187" y="182886"/>
                    <a:pt x="36196" y="182886"/>
                  </a:cubicBezTo>
                  <a:cubicBezTo>
                    <a:pt x="16206" y="182886"/>
                    <a:pt x="0" y="141946"/>
                    <a:pt x="0" y="91443"/>
                  </a:cubicBezTo>
                  <a:cubicBezTo>
                    <a:pt x="0" y="40940"/>
                    <a:pt x="16206" y="0"/>
                    <a:pt x="36196" y="0"/>
                  </a:cubicBezTo>
                  <a:cubicBezTo>
                    <a:pt x="56187" y="0"/>
                    <a:pt x="72392" y="40940"/>
                    <a:pt x="72392" y="91443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65000"/>
                  </a:schemeClr>
                </a:gs>
                <a:gs pos="39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6000000" scaled="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55D13A25-0F81-44CC-911D-8933B4E14D65}"/>
                </a:ext>
              </a:extLst>
            </p:cNvPr>
            <p:cNvSpPr/>
            <p:nvPr/>
          </p:nvSpPr>
          <p:spPr>
            <a:xfrm rot="2214121">
              <a:off x="8990040" y="5053815"/>
              <a:ext cx="125177" cy="337021"/>
            </a:xfrm>
            <a:custGeom>
              <a:avLst/>
              <a:gdLst>
                <a:gd name="connsiteX0" fmla="*/ 49532 w 49531"/>
                <a:gd name="connsiteY0" fmla="*/ 66677 h 133354"/>
                <a:gd name="connsiteX1" fmla="*/ 24766 w 49531"/>
                <a:gd name="connsiteY1" fmla="*/ 133354 h 133354"/>
                <a:gd name="connsiteX2" fmla="*/ 0 w 49531"/>
                <a:gd name="connsiteY2" fmla="*/ 66677 h 133354"/>
                <a:gd name="connsiteX3" fmla="*/ 24766 w 49531"/>
                <a:gd name="connsiteY3" fmla="*/ 0 h 133354"/>
                <a:gd name="connsiteX4" fmla="*/ 49532 w 49531"/>
                <a:gd name="connsiteY4" fmla="*/ 66677 h 13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31" h="133354">
                  <a:moveTo>
                    <a:pt x="49532" y="66677"/>
                  </a:moveTo>
                  <a:cubicBezTo>
                    <a:pt x="49532" y="103502"/>
                    <a:pt x="38444" y="133354"/>
                    <a:pt x="24766" y="133354"/>
                  </a:cubicBezTo>
                  <a:cubicBezTo>
                    <a:pt x="11088" y="133354"/>
                    <a:pt x="0" y="103502"/>
                    <a:pt x="0" y="66677"/>
                  </a:cubicBezTo>
                  <a:cubicBezTo>
                    <a:pt x="0" y="29852"/>
                    <a:pt x="11088" y="0"/>
                    <a:pt x="24766" y="0"/>
                  </a:cubicBezTo>
                  <a:cubicBezTo>
                    <a:pt x="38444" y="0"/>
                    <a:pt x="49532" y="29852"/>
                    <a:pt x="49532" y="66677"/>
                  </a:cubicBezTo>
                  <a:close/>
                </a:path>
              </a:pathLst>
            </a:custGeom>
            <a:gradFill flip="none" rotWithShape="1">
              <a:gsLst>
                <a:gs pos="31000">
                  <a:schemeClr val="tx1">
                    <a:lumMod val="65000"/>
                    <a:lumOff val="3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  <a:gs pos="74000">
                  <a:schemeClr val="tx1">
                    <a:lumMod val="75000"/>
                    <a:lumOff val="2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108769EB-CDFF-409A-B809-BFE20F034C34}"/>
                </a:ext>
              </a:extLst>
            </p:cNvPr>
            <p:cNvSpPr/>
            <p:nvPr/>
          </p:nvSpPr>
          <p:spPr>
            <a:xfrm rot="4598406">
              <a:off x="8041878" y="1937893"/>
              <a:ext cx="1256030" cy="1449614"/>
            </a:xfrm>
            <a:custGeom>
              <a:avLst/>
              <a:gdLst>
                <a:gd name="connsiteX0" fmla="*/ 249344 w 496993"/>
                <a:gd name="connsiteY0" fmla="*/ 228786 h 573591"/>
                <a:gd name="connsiteX1" fmla="*/ 155046 w 496993"/>
                <a:gd name="connsiteY1" fmla="*/ 38286 h 573591"/>
                <a:gd name="connsiteX2" fmla="*/ 150284 w 496993"/>
                <a:gd name="connsiteY2" fmla="*/ 12569 h 573591"/>
                <a:gd name="connsiteX3" fmla="*/ 148379 w 496993"/>
                <a:gd name="connsiteY3" fmla="*/ 7806 h 573591"/>
                <a:gd name="connsiteX4" fmla="*/ 148379 w 496993"/>
                <a:gd name="connsiteY4" fmla="*/ 7806 h 573591"/>
                <a:gd name="connsiteX5" fmla="*/ 148379 w 496993"/>
                <a:gd name="connsiteY5" fmla="*/ 7806 h 573591"/>
                <a:gd name="connsiteX6" fmla="*/ 148379 w 496993"/>
                <a:gd name="connsiteY6" fmla="*/ 7806 h 573591"/>
                <a:gd name="connsiteX7" fmla="*/ 57891 w 496993"/>
                <a:gd name="connsiteY7" fmla="*/ 25904 h 573591"/>
                <a:gd name="connsiteX8" fmla="*/ 1694 w 496993"/>
                <a:gd name="connsiteY8" fmla="*/ 99246 h 573591"/>
                <a:gd name="connsiteX9" fmla="*/ 1694 w 496993"/>
                <a:gd name="connsiteY9" fmla="*/ 99246 h 573591"/>
                <a:gd name="connsiteX10" fmla="*/ 1694 w 496993"/>
                <a:gd name="connsiteY10" fmla="*/ 99246 h 573591"/>
                <a:gd name="connsiteX11" fmla="*/ 1694 w 496993"/>
                <a:gd name="connsiteY11" fmla="*/ 99246 h 573591"/>
                <a:gd name="connsiteX12" fmla="*/ 5504 w 496993"/>
                <a:gd name="connsiteY12" fmla="*/ 103056 h 573591"/>
                <a:gd name="connsiteX13" fmla="*/ 26459 w 496993"/>
                <a:gd name="connsiteY13" fmla="*/ 119249 h 573591"/>
                <a:gd name="connsiteX14" fmla="*/ 155046 w 496993"/>
                <a:gd name="connsiteY14" fmla="*/ 287841 h 573591"/>
                <a:gd name="connsiteX15" fmla="*/ 173144 w 496993"/>
                <a:gd name="connsiteY15" fmla="*/ 573591 h 573591"/>
                <a:gd name="connsiteX16" fmla="*/ 335069 w 496993"/>
                <a:gd name="connsiteY16" fmla="*/ 472626 h 573591"/>
                <a:gd name="connsiteX17" fmla="*/ 496994 w 496993"/>
                <a:gd name="connsiteY17" fmla="*/ 371661 h 573591"/>
                <a:gd name="connsiteX18" fmla="*/ 249344 w 496993"/>
                <a:gd name="connsiteY18" fmla="*/ 228786 h 573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96993" h="573591">
                  <a:moveTo>
                    <a:pt x="249344" y="228786"/>
                  </a:moveTo>
                  <a:cubicBezTo>
                    <a:pt x="188384" y="144966"/>
                    <a:pt x="164571" y="76386"/>
                    <a:pt x="155046" y="38286"/>
                  </a:cubicBezTo>
                  <a:cubicBezTo>
                    <a:pt x="153141" y="29714"/>
                    <a:pt x="151236" y="21141"/>
                    <a:pt x="150284" y="12569"/>
                  </a:cubicBezTo>
                  <a:cubicBezTo>
                    <a:pt x="150284" y="10664"/>
                    <a:pt x="149331" y="8759"/>
                    <a:pt x="148379" y="7806"/>
                  </a:cubicBezTo>
                  <a:cubicBezTo>
                    <a:pt x="148379" y="7806"/>
                    <a:pt x="148379" y="7806"/>
                    <a:pt x="148379" y="7806"/>
                  </a:cubicBezTo>
                  <a:cubicBezTo>
                    <a:pt x="148379" y="7806"/>
                    <a:pt x="148379" y="7806"/>
                    <a:pt x="148379" y="7806"/>
                  </a:cubicBezTo>
                  <a:lnTo>
                    <a:pt x="148379" y="7806"/>
                  </a:lnTo>
                  <a:cubicBezTo>
                    <a:pt x="138854" y="-7434"/>
                    <a:pt x="97896" y="186"/>
                    <a:pt x="57891" y="25904"/>
                  </a:cubicBezTo>
                  <a:cubicBezTo>
                    <a:pt x="17886" y="51621"/>
                    <a:pt x="-6879" y="83054"/>
                    <a:pt x="1694" y="99246"/>
                  </a:cubicBezTo>
                  <a:lnTo>
                    <a:pt x="1694" y="99246"/>
                  </a:lnTo>
                  <a:cubicBezTo>
                    <a:pt x="1694" y="99246"/>
                    <a:pt x="1694" y="99246"/>
                    <a:pt x="1694" y="99246"/>
                  </a:cubicBezTo>
                  <a:cubicBezTo>
                    <a:pt x="1694" y="99246"/>
                    <a:pt x="1694" y="99246"/>
                    <a:pt x="1694" y="99246"/>
                  </a:cubicBezTo>
                  <a:cubicBezTo>
                    <a:pt x="2646" y="101151"/>
                    <a:pt x="3599" y="102104"/>
                    <a:pt x="5504" y="103056"/>
                  </a:cubicBezTo>
                  <a:cubicBezTo>
                    <a:pt x="12171" y="107819"/>
                    <a:pt x="19791" y="113534"/>
                    <a:pt x="26459" y="119249"/>
                  </a:cubicBezTo>
                  <a:cubicBezTo>
                    <a:pt x="55986" y="144014"/>
                    <a:pt x="107421" y="196401"/>
                    <a:pt x="155046" y="287841"/>
                  </a:cubicBezTo>
                  <a:cubicBezTo>
                    <a:pt x="216959" y="405951"/>
                    <a:pt x="173144" y="573591"/>
                    <a:pt x="173144" y="573591"/>
                  </a:cubicBezTo>
                  <a:lnTo>
                    <a:pt x="335069" y="472626"/>
                  </a:lnTo>
                  <a:lnTo>
                    <a:pt x="496994" y="371661"/>
                  </a:lnTo>
                  <a:cubicBezTo>
                    <a:pt x="496994" y="371661"/>
                    <a:pt x="327449" y="336419"/>
                    <a:pt x="249344" y="22878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50000">
                  <a:schemeClr val="tx1">
                    <a:lumMod val="65000"/>
                    <a:lumOff val="35000"/>
                  </a:schemeClr>
                </a:gs>
                <a:gs pos="92000">
                  <a:schemeClr val="tx1">
                    <a:lumMod val="50000"/>
                    <a:lumOff val="50000"/>
                    <a:alpha val="0"/>
                  </a:schemeClr>
                </a:gs>
              </a:gsLst>
              <a:lin ang="30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B0851882-9448-4305-9D19-F2B76016182D}"/>
                </a:ext>
              </a:extLst>
            </p:cNvPr>
            <p:cNvSpPr/>
            <p:nvPr/>
          </p:nvSpPr>
          <p:spPr>
            <a:xfrm rot="2689343">
              <a:off x="8925378" y="2015580"/>
              <a:ext cx="433281" cy="168497"/>
            </a:xfrm>
            <a:custGeom>
              <a:avLst/>
              <a:gdLst>
                <a:gd name="connsiteX0" fmla="*/ 171444 w 171443"/>
                <a:gd name="connsiteY0" fmla="*/ 33336 h 66672"/>
                <a:gd name="connsiteX1" fmla="*/ 85722 w 171443"/>
                <a:gd name="connsiteY1" fmla="*/ 66673 h 66672"/>
                <a:gd name="connsiteX2" fmla="*/ 0 w 171443"/>
                <a:gd name="connsiteY2" fmla="*/ 33336 h 66672"/>
                <a:gd name="connsiteX3" fmla="*/ 85722 w 171443"/>
                <a:gd name="connsiteY3" fmla="*/ 0 h 66672"/>
                <a:gd name="connsiteX4" fmla="*/ 171444 w 171443"/>
                <a:gd name="connsiteY4" fmla="*/ 33336 h 66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43" h="66672">
                  <a:moveTo>
                    <a:pt x="171444" y="33336"/>
                  </a:moveTo>
                  <a:cubicBezTo>
                    <a:pt x="171444" y="51747"/>
                    <a:pt x="133065" y="66673"/>
                    <a:pt x="85722" y="66673"/>
                  </a:cubicBezTo>
                  <a:cubicBezTo>
                    <a:pt x="38379" y="66673"/>
                    <a:pt x="0" y="51747"/>
                    <a:pt x="0" y="33336"/>
                  </a:cubicBezTo>
                  <a:cubicBezTo>
                    <a:pt x="0" y="14925"/>
                    <a:pt x="38379" y="0"/>
                    <a:pt x="85722" y="0"/>
                  </a:cubicBezTo>
                  <a:cubicBezTo>
                    <a:pt x="133065" y="0"/>
                    <a:pt x="171444" y="14925"/>
                    <a:pt x="171444" y="33336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65000"/>
                  </a:schemeClr>
                </a:gs>
                <a:gs pos="39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6000000" scaled="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81953312-6205-41A3-874E-E557C273E3C9}"/>
                </a:ext>
              </a:extLst>
            </p:cNvPr>
            <p:cNvSpPr/>
            <p:nvPr/>
          </p:nvSpPr>
          <p:spPr>
            <a:xfrm rot="2689343">
              <a:off x="8983148" y="2042059"/>
              <a:ext cx="317740" cy="115542"/>
            </a:xfrm>
            <a:custGeom>
              <a:avLst/>
              <a:gdLst>
                <a:gd name="connsiteX0" fmla="*/ 125726 w 125725"/>
                <a:gd name="connsiteY0" fmla="*/ 22859 h 45718"/>
                <a:gd name="connsiteX1" fmla="*/ 62863 w 125725"/>
                <a:gd name="connsiteY1" fmla="*/ 45718 h 45718"/>
                <a:gd name="connsiteX2" fmla="*/ 0 w 125725"/>
                <a:gd name="connsiteY2" fmla="*/ 22859 h 45718"/>
                <a:gd name="connsiteX3" fmla="*/ 62863 w 125725"/>
                <a:gd name="connsiteY3" fmla="*/ 0 h 45718"/>
                <a:gd name="connsiteX4" fmla="*/ 125726 w 125725"/>
                <a:gd name="connsiteY4" fmla="*/ 22859 h 45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725" h="45718">
                  <a:moveTo>
                    <a:pt x="125726" y="22859"/>
                  </a:moveTo>
                  <a:cubicBezTo>
                    <a:pt x="125726" y="35484"/>
                    <a:pt x="97581" y="45718"/>
                    <a:pt x="62863" y="45718"/>
                  </a:cubicBezTo>
                  <a:cubicBezTo>
                    <a:pt x="28145" y="45718"/>
                    <a:pt x="0" y="35484"/>
                    <a:pt x="0" y="22859"/>
                  </a:cubicBezTo>
                  <a:cubicBezTo>
                    <a:pt x="0" y="10234"/>
                    <a:pt x="28145" y="0"/>
                    <a:pt x="62863" y="0"/>
                  </a:cubicBezTo>
                  <a:cubicBezTo>
                    <a:pt x="97581" y="0"/>
                    <a:pt x="125726" y="10234"/>
                    <a:pt x="125726" y="22859"/>
                  </a:cubicBezTo>
                  <a:close/>
                </a:path>
              </a:pathLst>
            </a:custGeom>
            <a:gradFill flip="none" rotWithShape="1">
              <a:gsLst>
                <a:gs pos="31000">
                  <a:schemeClr val="tx1">
                    <a:lumMod val="65000"/>
                    <a:lumOff val="3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  <a:gs pos="74000">
                  <a:schemeClr val="tx1">
                    <a:lumMod val="75000"/>
                    <a:lumOff val="2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1D4B840-EA6F-4157-975C-9C3475975DF8}"/>
                </a:ext>
              </a:extLst>
            </p:cNvPr>
            <p:cNvSpPr/>
            <p:nvPr/>
          </p:nvSpPr>
          <p:spPr>
            <a:xfrm rot="4598406">
              <a:off x="6981977" y="1226558"/>
              <a:ext cx="1527474" cy="1112305"/>
            </a:xfrm>
            <a:custGeom>
              <a:avLst/>
              <a:gdLst>
                <a:gd name="connsiteX0" fmla="*/ 304363 w 604400"/>
                <a:gd name="connsiteY0" fmla="*/ 126751 h 440123"/>
                <a:gd name="connsiteX1" fmla="*/ 100528 w 604400"/>
                <a:gd name="connsiteY1" fmla="*/ 21976 h 440123"/>
                <a:gd name="connsiteX2" fmla="*/ 79573 w 604400"/>
                <a:gd name="connsiteY2" fmla="*/ 3879 h 440123"/>
                <a:gd name="connsiteX3" fmla="*/ 74811 w 604400"/>
                <a:gd name="connsiteY3" fmla="*/ 1021 h 440123"/>
                <a:gd name="connsiteX4" fmla="*/ 74811 w 604400"/>
                <a:gd name="connsiteY4" fmla="*/ 1021 h 440123"/>
                <a:gd name="connsiteX5" fmla="*/ 74811 w 604400"/>
                <a:gd name="connsiteY5" fmla="*/ 1021 h 440123"/>
                <a:gd name="connsiteX6" fmla="*/ 74811 w 604400"/>
                <a:gd name="connsiteY6" fmla="*/ 1021 h 440123"/>
                <a:gd name="connsiteX7" fmla="*/ 11946 w 604400"/>
                <a:gd name="connsiteY7" fmla="*/ 61029 h 440123"/>
                <a:gd name="connsiteX8" fmla="*/ 13851 w 604400"/>
                <a:gd name="connsiteY8" fmla="*/ 147706 h 440123"/>
                <a:gd name="connsiteX9" fmla="*/ 13851 w 604400"/>
                <a:gd name="connsiteY9" fmla="*/ 147706 h 440123"/>
                <a:gd name="connsiteX10" fmla="*/ 13851 w 604400"/>
                <a:gd name="connsiteY10" fmla="*/ 147706 h 440123"/>
                <a:gd name="connsiteX11" fmla="*/ 13851 w 604400"/>
                <a:gd name="connsiteY11" fmla="*/ 147706 h 440123"/>
                <a:gd name="connsiteX12" fmla="*/ 19566 w 604400"/>
                <a:gd name="connsiteY12" fmla="*/ 148659 h 440123"/>
                <a:gd name="connsiteX13" fmla="*/ 47188 w 604400"/>
                <a:gd name="connsiteY13" fmla="*/ 150564 h 440123"/>
                <a:gd name="connsiteX14" fmla="*/ 265311 w 604400"/>
                <a:gd name="connsiteY14" fmla="*/ 220096 h 440123"/>
                <a:gd name="connsiteX15" fmla="*/ 469146 w 604400"/>
                <a:gd name="connsiteY15" fmla="*/ 440124 h 440123"/>
                <a:gd name="connsiteX16" fmla="*/ 536773 w 604400"/>
                <a:gd name="connsiteY16" fmla="*/ 278199 h 440123"/>
                <a:gd name="connsiteX17" fmla="*/ 604401 w 604400"/>
                <a:gd name="connsiteY17" fmla="*/ 115321 h 440123"/>
                <a:gd name="connsiteX18" fmla="*/ 304363 w 604400"/>
                <a:gd name="connsiteY18" fmla="*/ 126751 h 440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04400" h="440123">
                  <a:moveTo>
                    <a:pt x="304363" y="126751"/>
                  </a:moveTo>
                  <a:cubicBezTo>
                    <a:pt x="198636" y="90556"/>
                    <a:pt x="133866" y="47694"/>
                    <a:pt x="100528" y="21976"/>
                  </a:cubicBezTo>
                  <a:cubicBezTo>
                    <a:pt x="92908" y="16261"/>
                    <a:pt x="86241" y="10546"/>
                    <a:pt x="79573" y="3879"/>
                  </a:cubicBezTo>
                  <a:cubicBezTo>
                    <a:pt x="77668" y="2926"/>
                    <a:pt x="76716" y="1021"/>
                    <a:pt x="74811" y="1021"/>
                  </a:cubicBezTo>
                  <a:cubicBezTo>
                    <a:pt x="74811" y="1021"/>
                    <a:pt x="74811" y="1021"/>
                    <a:pt x="74811" y="1021"/>
                  </a:cubicBezTo>
                  <a:cubicBezTo>
                    <a:pt x="74811" y="1021"/>
                    <a:pt x="74811" y="1021"/>
                    <a:pt x="74811" y="1021"/>
                  </a:cubicBezTo>
                  <a:lnTo>
                    <a:pt x="74811" y="1021"/>
                  </a:lnTo>
                  <a:cubicBezTo>
                    <a:pt x="56713" y="-5646"/>
                    <a:pt x="29091" y="21024"/>
                    <a:pt x="11946" y="61029"/>
                  </a:cubicBezTo>
                  <a:cubicBezTo>
                    <a:pt x="-5199" y="101034"/>
                    <a:pt x="-3294" y="140086"/>
                    <a:pt x="13851" y="147706"/>
                  </a:cubicBezTo>
                  <a:lnTo>
                    <a:pt x="13851" y="147706"/>
                  </a:lnTo>
                  <a:cubicBezTo>
                    <a:pt x="13851" y="147706"/>
                    <a:pt x="13851" y="147706"/>
                    <a:pt x="13851" y="147706"/>
                  </a:cubicBezTo>
                  <a:cubicBezTo>
                    <a:pt x="13851" y="147706"/>
                    <a:pt x="13851" y="147706"/>
                    <a:pt x="13851" y="147706"/>
                  </a:cubicBezTo>
                  <a:cubicBezTo>
                    <a:pt x="15756" y="148659"/>
                    <a:pt x="17661" y="148659"/>
                    <a:pt x="19566" y="148659"/>
                  </a:cubicBezTo>
                  <a:cubicBezTo>
                    <a:pt x="29091" y="149611"/>
                    <a:pt x="37663" y="149611"/>
                    <a:pt x="47188" y="150564"/>
                  </a:cubicBezTo>
                  <a:cubicBezTo>
                    <a:pt x="88146" y="155326"/>
                    <a:pt x="165298" y="171519"/>
                    <a:pt x="265311" y="220096"/>
                  </a:cubicBezTo>
                  <a:cubicBezTo>
                    <a:pt x="393898" y="282961"/>
                    <a:pt x="469146" y="440124"/>
                    <a:pt x="469146" y="440124"/>
                  </a:cubicBezTo>
                  <a:lnTo>
                    <a:pt x="536773" y="278199"/>
                  </a:lnTo>
                  <a:lnTo>
                    <a:pt x="604401" y="115321"/>
                  </a:lnTo>
                  <a:cubicBezTo>
                    <a:pt x="604401" y="115321"/>
                    <a:pt x="440571" y="173424"/>
                    <a:pt x="304363" y="12675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63000">
                  <a:schemeClr val="tx1">
                    <a:lumMod val="55000"/>
                    <a:lumOff val="45000"/>
                  </a:schemeClr>
                </a:gs>
                <a:gs pos="76000">
                  <a:schemeClr val="tx1">
                    <a:lumMod val="50000"/>
                    <a:lumOff val="50000"/>
                    <a:alpha val="0"/>
                  </a:schemeClr>
                </a:gs>
              </a:gsLst>
              <a:lin ang="18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0534AA17-C831-48D3-8BE8-4076C559D07A}"/>
                </a:ext>
              </a:extLst>
            </p:cNvPr>
            <p:cNvSpPr/>
            <p:nvPr/>
          </p:nvSpPr>
          <p:spPr>
            <a:xfrm rot="544730">
              <a:off x="7750913" y="976030"/>
              <a:ext cx="399602" cy="178134"/>
            </a:xfrm>
            <a:custGeom>
              <a:avLst/>
              <a:gdLst>
                <a:gd name="connsiteX0" fmla="*/ 158117 w 158117"/>
                <a:gd name="connsiteY0" fmla="*/ 35243 h 70485"/>
                <a:gd name="connsiteX1" fmla="*/ 79059 w 158117"/>
                <a:gd name="connsiteY1" fmla="*/ 70486 h 70485"/>
                <a:gd name="connsiteX2" fmla="*/ 0 w 158117"/>
                <a:gd name="connsiteY2" fmla="*/ 35243 h 70485"/>
                <a:gd name="connsiteX3" fmla="*/ 79059 w 158117"/>
                <a:gd name="connsiteY3" fmla="*/ 0 h 70485"/>
                <a:gd name="connsiteX4" fmla="*/ 158117 w 158117"/>
                <a:gd name="connsiteY4" fmla="*/ 35243 h 7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117" h="70485">
                  <a:moveTo>
                    <a:pt x="158117" y="35243"/>
                  </a:moveTo>
                  <a:cubicBezTo>
                    <a:pt x="158117" y="54707"/>
                    <a:pt x="122721" y="70486"/>
                    <a:pt x="79059" y="70486"/>
                  </a:cubicBezTo>
                  <a:cubicBezTo>
                    <a:pt x="35396" y="70486"/>
                    <a:pt x="0" y="54707"/>
                    <a:pt x="0" y="35243"/>
                  </a:cubicBezTo>
                  <a:cubicBezTo>
                    <a:pt x="0" y="15779"/>
                    <a:pt x="35396" y="0"/>
                    <a:pt x="79059" y="0"/>
                  </a:cubicBezTo>
                  <a:cubicBezTo>
                    <a:pt x="122721" y="0"/>
                    <a:pt x="158117" y="15779"/>
                    <a:pt x="158117" y="35243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65000"/>
                  </a:schemeClr>
                </a:gs>
                <a:gs pos="39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6000000" scaled="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359250F0-2DD0-44C4-B173-6FFDCAF5E2CF}"/>
                </a:ext>
              </a:extLst>
            </p:cNvPr>
            <p:cNvSpPr/>
            <p:nvPr/>
          </p:nvSpPr>
          <p:spPr>
            <a:xfrm rot="544730">
              <a:off x="7803872" y="1002512"/>
              <a:ext cx="293683" cy="125175"/>
            </a:xfrm>
            <a:custGeom>
              <a:avLst/>
              <a:gdLst>
                <a:gd name="connsiteX0" fmla="*/ 116207 w 116206"/>
                <a:gd name="connsiteY0" fmla="*/ 24765 h 49530"/>
                <a:gd name="connsiteX1" fmla="*/ 58103 w 116206"/>
                <a:gd name="connsiteY1" fmla="*/ 49531 h 49530"/>
                <a:gd name="connsiteX2" fmla="*/ 0 w 116206"/>
                <a:gd name="connsiteY2" fmla="*/ 24765 h 49530"/>
                <a:gd name="connsiteX3" fmla="*/ 58103 w 116206"/>
                <a:gd name="connsiteY3" fmla="*/ 0 h 49530"/>
                <a:gd name="connsiteX4" fmla="*/ 116207 w 116206"/>
                <a:gd name="connsiteY4" fmla="*/ 24765 h 49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206" h="49530">
                  <a:moveTo>
                    <a:pt x="116207" y="24765"/>
                  </a:moveTo>
                  <a:cubicBezTo>
                    <a:pt x="116207" y="38443"/>
                    <a:pt x="90193" y="49531"/>
                    <a:pt x="58103" y="49531"/>
                  </a:cubicBezTo>
                  <a:cubicBezTo>
                    <a:pt x="26014" y="49531"/>
                    <a:pt x="0" y="38443"/>
                    <a:pt x="0" y="24765"/>
                  </a:cubicBezTo>
                  <a:cubicBezTo>
                    <a:pt x="0" y="11088"/>
                    <a:pt x="26014" y="0"/>
                    <a:pt x="58103" y="0"/>
                  </a:cubicBezTo>
                  <a:cubicBezTo>
                    <a:pt x="90193" y="0"/>
                    <a:pt x="116207" y="11088"/>
                    <a:pt x="116207" y="24765"/>
                  </a:cubicBezTo>
                  <a:close/>
                </a:path>
              </a:pathLst>
            </a:custGeom>
            <a:gradFill flip="none" rotWithShape="1">
              <a:gsLst>
                <a:gs pos="31000">
                  <a:schemeClr val="tx1">
                    <a:lumMod val="65000"/>
                    <a:lumOff val="3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  <a:gs pos="74000">
                  <a:schemeClr val="tx1">
                    <a:lumMod val="75000"/>
                    <a:lumOff val="2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3ED33E5D-4474-49DC-B813-ACEC01097F84}"/>
                </a:ext>
              </a:extLst>
            </p:cNvPr>
            <p:cNvSpPr/>
            <p:nvPr/>
          </p:nvSpPr>
          <p:spPr>
            <a:xfrm rot="4598406">
              <a:off x="7134914" y="5185424"/>
              <a:ext cx="1290010" cy="893867"/>
            </a:xfrm>
            <a:custGeom>
              <a:avLst/>
              <a:gdLst>
                <a:gd name="connsiteX0" fmla="*/ 251460 w 510438"/>
                <a:gd name="connsiteY0" fmla="*/ 274320 h 353690"/>
                <a:gd name="connsiteX1" fmla="*/ 433388 w 510438"/>
                <a:gd name="connsiteY1" fmla="*/ 338137 h 353690"/>
                <a:gd name="connsiteX2" fmla="*/ 452438 w 510438"/>
                <a:gd name="connsiteY2" fmla="*/ 351473 h 353690"/>
                <a:gd name="connsiteX3" fmla="*/ 457200 w 510438"/>
                <a:gd name="connsiteY3" fmla="*/ 353378 h 353690"/>
                <a:gd name="connsiteX4" fmla="*/ 457200 w 510438"/>
                <a:gd name="connsiteY4" fmla="*/ 353378 h 353690"/>
                <a:gd name="connsiteX5" fmla="*/ 457200 w 510438"/>
                <a:gd name="connsiteY5" fmla="*/ 353378 h 353690"/>
                <a:gd name="connsiteX6" fmla="*/ 457200 w 510438"/>
                <a:gd name="connsiteY6" fmla="*/ 353378 h 353690"/>
                <a:gd name="connsiteX7" fmla="*/ 504825 w 510438"/>
                <a:gd name="connsiteY7" fmla="*/ 282893 h 353690"/>
                <a:gd name="connsiteX8" fmla="*/ 495300 w 510438"/>
                <a:gd name="connsiteY8" fmla="*/ 199073 h 353690"/>
                <a:gd name="connsiteX9" fmla="*/ 495300 w 510438"/>
                <a:gd name="connsiteY9" fmla="*/ 199073 h 353690"/>
                <a:gd name="connsiteX10" fmla="*/ 495300 w 510438"/>
                <a:gd name="connsiteY10" fmla="*/ 199073 h 353690"/>
                <a:gd name="connsiteX11" fmla="*/ 495300 w 510438"/>
                <a:gd name="connsiteY11" fmla="*/ 199073 h 353690"/>
                <a:gd name="connsiteX12" fmla="*/ 490538 w 510438"/>
                <a:gd name="connsiteY12" fmla="*/ 199073 h 353690"/>
                <a:gd name="connsiteX13" fmla="*/ 466725 w 510438"/>
                <a:gd name="connsiteY13" fmla="*/ 201930 h 353690"/>
                <a:gd name="connsiteX14" fmla="*/ 276225 w 510438"/>
                <a:gd name="connsiteY14" fmla="*/ 175260 h 353690"/>
                <a:gd name="connsiteX15" fmla="*/ 83820 w 510438"/>
                <a:gd name="connsiteY15" fmla="*/ 0 h 353690"/>
                <a:gd name="connsiteX16" fmla="*/ 41910 w 510438"/>
                <a:gd name="connsiteY16" fmla="*/ 171450 h 353690"/>
                <a:gd name="connsiteX17" fmla="*/ 0 w 510438"/>
                <a:gd name="connsiteY17" fmla="*/ 342900 h 353690"/>
                <a:gd name="connsiteX18" fmla="*/ 251460 w 510438"/>
                <a:gd name="connsiteY18" fmla="*/ 274320 h 353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0438" h="353690">
                  <a:moveTo>
                    <a:pt x="251460" y="274320"/>
                  </a:moveTo>
                  <a:cubicBezTo>
                    <a:pt x="343853" y="289560"/>
                    <a:pt x="402908" y="319087"/>
                    <a:pt x="433388" y="338137"/>
                  </a:cubicBezTo>
                  <a:cubicBezTo>
                    <a:pt x="440055" y="341948"/>
                    <a:pt x="446722" y="346710"/>
                    <a:pt x="452438" y="351473"/>
                  </a:cubicBezTo>
                  <a:cubicBezTo>
                    <a:pt x="453390" y="352425"/>
                    <a:pt x="455295" y="353378"/>
                    <a:pt x="457200" y="353378"/>
                  </a:cubicBezTo>
                  <a:cubicBezTo>
                    <a:pt x="457200" y="353378"/>
                    <a:pt x="457200" y="353378"/>
                    <a:pt x="457200" y="353378"/>
                  </a:cubicBezTo>
                  <a:cubicBezTo>
                    <a:pt x="457200" y="353378"/>
                    <a:pt x="457200" y="353378"/>
                    <a:pt x="457200" y="353378"/>
                  </a:cubicBezTo>
                  <a:lnTo>
                    <a:pt x="457200" y="353378"/>
                  </a:lnTo>
                  <a:cubicBezTo>
                    <a:pt x="473392" y="357187"/>
                    <a:pt x="494347" y="325755"/>
                    <a:pt x="504825" y="282893"/>
                  </a:cubicBezTo>
                  <a:cubicBezTo>
                    <a:pt x="515303" y="240030"/>
                    <a:pt x="510540" y="202882"/>
                    <a:pt x="495300" y="199073"/>
                  </a:cubicBezTo>
                  <a:lnTo>
                    <a:pt x="495300" y="199073"/>
                  </a:lnTo>
                  <a:cubicBezTo>
                    <a:pt x="495300" y="199073"/>
                    <a:pt x="495300" y="199073"/>
                    <a:pt x="495300" y="199073"/>
                  </a:cubicBezTo>
                  <a:cubicBezTo>
                    <a:pt x="495300" y="199073"/>
                    <a:pt x="495300" y="199073"/>
                    <a:pt x="495300" y="199073"/>
                  </a:cubicBezTo>
                  <a:cubicBezTo>
                    <a:pt x="493395" y="199073"/>
                    <a:pt x="492442" y="199073"/>
                    <a:pt x="490538" y="199073"/>
                  </a:cubicBezTo>
                  <a:cubicBezTo>
                    <a:pt x="482917" y="200025"/>
                    <a:pt x="475297" y="201930"/>
                    <a:pt x="466725" y="201930"/>
                  </a:cubicBezTo>
                  <a:cubicBezTo>
                    <a:pt x="431483" y="204788"/>
                    <a:pt x="364808" y="203835"/>
                    <a:pt x="276225" y="175260"/>
                  </a:cubicBezTo>
                  <a:cubicBezTo>
                    <a:pt x="161925" y="138113"/>
                    <a:pt x="83820" y="0"/>
                    <a:pt x="83820" y="0"/>
                  </a:cubicBezTo>
                  <a:lnTo>
                    <a:pt x="41910" y="171450"/>
                  </a:lnTo>
                  <a:lnTo>
                    <a:pt x="0" y="342900"/>
                  </a:lnTo>
                  <a:cubicBezTo>
                    <a:pt x="0" y="341948"/>
                    <a:pt x="133350" y="254318"/>
                    <a:pt x="251460" y="27432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58000">
                  <a:schemeClr val="tx1">
                    <a:lumMod val="65000"/>
                    <a:lumOff val="35000"/>
                  </a:schemeClr>
                </a:gs>
                <a:gs pos="89000">
                  <a:schemeClr val="tx1">
                    <a:lumMod val="50000"/>
                    <a:lumOff val="50000"/>
                    <a:alpha val="0"/>
                  </a:schemeClr>
                </a:gs>
              </a:gsLst>
              <a:lin ang="120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563534A4-A08D-40A3-B3FC-52EEF2BB4335}"/>
                </a:ext>
              </a:extLst>
            </p:cNvPr>
            <p:cNvSpPr/>
            <p:nvPr/>
          </p:nvSpPr>
          <p:spPr>
            <a:xfrm rot="15651">
              <a:off x="7463053" y="6159702"/>
              <a:ext cx="404420" cy="149250"/>
            </a:xfrm>
            <a:custGeom>
              <a:avLst/>
              <a:gdLst>
                <a:gd name="connsiteX0" fmla="*/ 160024 w 160023"/>
                <a:gd name="connsiteY0" fmla="*/ 29528 h 59056"/>
                <a:gd name="connsiteX1" fmla="*/ 80012 w 160023"/>
                <a:gd name="connsiteY1" fmla="*/ 59056 h 59056"/>
                <a:gd name="connsiteX2" fmla="*/ 0 w 160023"/>
                <a:gd name="connsiteY2" fmla="*/ 29528 h 59056"/>
                <a:gd name="connsiteX3" fmla="*/ 80012 w 160023"/>
                <a:gd name="connsiteY3" fmla="*/ 0 h 59056"/>
                <a:gd name="connsiteX4" fmla="*/ 160024 w 160023"/>
                <a:gd name="connsiteY4" fmla="*/ 29528 h 5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23" h="59056">
                  <a:moveTo>
                    <a:pt x="160024" y="29528"/>
                  </a:moveTo>
                  <a:cubicBezTo>
                    <a:pt x="160024" y="45836"/>
                    <a:pt x="124201" y="59056"/>
                    <a:pt x="80012" y="59056"/>
                  </a:cubicBezTo>
                  <a:cubicBezTo>
                    <a:pt x="35823" y="59056"/>
                    <a:pt x="0" y="45836"/>
                    <a:pt x="0" y="29528"/>
                  </a:cubicBezTo>
                  <a:cubicBezTo>
                    <a:pt x="0" y="13220"/>
                    <a:pt x="35823" y="0"/>
                    <a:pt x="80012" y="0"/>
                  </a:cubicBezTo>
                  <a:cubicBezTo>
                    <a:pt x="124201" y="0"/>
                    <a:pt x="160024" y="13220"/>
                    <a:pt x="160024" y="29528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65000"/>
                  </a:schemeClr>
                </a:gs>
                <a:gs pos="39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6000000" scaled="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12D3545F-EAB2-44CB-9EF6-A37E2E144560}"/>
                </a:ext>
              </a:extLst>
            </p:cNvPr>
            <p:cNvSpPr/>
            <p:nvPr/>
          </p:nvSpPr>
          <p:spPr>
            <a:xfrm rot="15651">
              <a:off x="7518419" y="6181367"/>
              <a:ext cx="293686" cy="105920"/>
            </a:xfrm>
            <a:custGeom>
              <a:avLst/>
              <a:gdLst>
                <a:gd name="connsiteX0" fmla="*/ 116208 w 116207"/>
                <a:gd name="connsiteY0" fmla="*/ 20955 h 41911"/>
                <a:gd name="connsiteX1" fmla="*/ 58104 w 116207"/>
                <a:gd name="connsiteY1" fmla="*/ 41911 h 41911"/>
                <a:gd name="connsiteX2" fmla="*/ 0 w 116207"/>
                <a:gd name="connsiteY2" fmla="*/ 20955 h 41911"/>
                <a:gd name="connsiteX3" fmla="*/ 58104 w 116207"/>
                <a:gd name="connsiteY3" fmla="*/ 0 h 41911"/>
                <a:gd name="connsiteX4" fmla="*/ 116208 w 116207"/>
                <a:gd name="connsiteY4" fmla="*/ 20955 h 4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207" h="41911">
                  <a:moveTo>
                    <a:pt x="116208" y="20955"/>
                  </a:moveTo>
                  <a:cubicBezTo>
                    <a:pt x="116208" y="32529"/>
                    <a:pt x="90194" y="41911"/>
                    <a:pt x="58104" y="41911"/>
                  </a:cubicBezTo>
                  <a:cubicBezTo>
                    <a:pt x="26014" y="41911"/>
                    <a:pt x="0" y="32529"/>
                    <a:pt x="0" y="20955"/>
                  </a:cubicBezTo>
                  <a:cubicBezTo>
                    <a:pt x="0" y="9382"/>
                    <a:pt x="26014" y="0"/>
                    <a:pt x="58104" y="0"/>
                  </a:cubicBezTo>
                  <a:cubicBezTo>
                    <a:pt x="90194" y="0"/>
                    <a:pt x="116208" y="9382"/>
                    <a:pt x="116208" y="20955"/>
                  </a:cubicBezTo>
                  <a:close/>
                </a:path>
              </a:pathLst>
            </a:custGeom>
            <a:gradFill flip="none" rotWithShape="1">
              <a:gsLst>
                <a:gs pos="31000">
                  <a:schemeClr val="tx1">
                    <a:lumMod val="65000"/>
                    <a:lumOff val="3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  <a:gs pos="74000">
                  <a:schemeClr val="tx1">
                    <a:lumMod val="75000"/>
                    <a:lumOff val="2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0F0259C4-295E-4F23-92B3-709B4088B101}"/>
                </a:ext>
              </a:extLst>
            </p:cNvPr>
            <p:cNvSpPr/>
            <p:nvPr/>
          </p:nvSpPr>
          <p:spPr>
            <a:xfrm rot="4598406">
              <a:off x="6643894" y="4649706"/>
              <a:ext cx="833639" cy="764024"/>
            </a:xfrm>
            <a:custGeom>
              <a:avLst/>
              <a:gdLst>
                <a:gd name="connsiteX0" fmla="*/ 163837 w 329859"/>
                <a:gd name="connsiteY0" fmla="*/ 204787 h 302313"/>
                <a:gd name="connsiteX1" fmla="*/ 255277 w 329859"/>
                <a:gd name="connsiteY1" fmla="*/ 286703 h 302313"/>
                <a:gd name="connsiteX2" fmla="*/ 263849 w 329859"/>
                <a:gd name="connsiteY2" fmla="*/ 299085 h 302313"/>
                <a:gd name="connsiteX3" fmla="*/ 265754 w 329859"/>
                <a:gd name="connsiteY3" fmla="*/ 300990 h 302313"/>
                <a:gd name="connsiteX4" fmla="*/ 265754 w 329859"/>
                <a:gd name="connsiteY4" fmla="*/ 300990 h 302313"/>
                <a:gd name="connsiteX5" fmla="*/ 265754 w 329859"/>
                <a:gd name="connsiteY5" fmla="*/ 300990 h 302313"/>
                <a:gd name="connsiteX6" fmla="*/ 265754 w 329859"/>
                <a:gd name="connsiteY6" fmla="*/ 300990 h 302313"/>
                <a:gd name="connsiteX7" fmla="*/ 311474 w 329859"/>
                <a:gd name="connsiteY7" fmla="*/ 271462 h 302313"/>
                <a:gd name="connsiteX8" fmla="*/ 326714 w 329859"/>
                <a:gd name="connsiteY8" fmla="*/ 219075 h 302313"/>
                <a:gd name="connsiteX9" fmla="*/ 326714 w 329859"/>
                <a:gd name="connsiteY9" fmla="*/ 219075 h 302313"/>
                <a:gd name="connsiteX10" fmla="*/ 326714 w 329859"/>
                <a:gd name="connsiteY10" fmla="*/ 219075 h 302313"/>
                <a:gd name="connsiteX11" fmla="*/ 326714 w 329859"/>
                <a:gd name="connsiteY11" fmla="*/ 219075 h 302313"/>
                <a:gd name="connsiteX12" fmla="*/ 323857 w 329859"/>
                <a:gd name="connsiteY12" fmla="*/ 218123 h 302313"/>
                <a:gd name="connsiteX13" fmla="*/ 309569 w 329859"/>
                <a:gd name="connsiteY13" fmla="*/ 214312 h 302313"/>
                <a:gd name="connsiteX14" fmla="*/ 203842 w 329859"/>
                <a:gd name="connsiteY14" fmla="*/ 151448 h 302313"/>
                <a:gd name="connsiteX15" fmla="*/ 133357 w 329859"/>
                <a:gd name="connsiteY15" fmla="*/ 0 h 302313"/>
                <a:gd name="connsiteX16" fmla="*/ 66682 w 329859"/>
                <a:gd name="connsiteY16" fmla="*/ 90487 h 302313"/>
                <a:gd name="connsiteX17" fmla="*/ 7 w 329859"/>
                <a:gd name="connsiteY17" fmla="*/ 180975 h 302313"/>
                <a:gd name="connsiteX18" fmla="*/ 163837 w 329859"/>
                <a:gd name="connsiteY18" fmla="*/ 204787 h 302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9859" h="302313">
                  <a:moveTo>
                    <a:pt x="163837" y="204787"/>
                  </a:moveTo>
                  <a:cubicBezTo>
                    <a:pt x="214319" y="236220"/>
                    <a:pt x="241942" y="268605"/>
                    <a:pt x="255277" y="286703"/>
                  </a:cubicBezTo>
                  <a:cubicBezTo>
                    <a:pt x="258134" y="290512"/>
                    <a:pt x="260992" y="295275"/>
                    <a:pt x="263849" y="299085"/>
                  </a:cubicBezTo>
                  <a:cubicBezTo>
                    <a:pt x="264802" y="300037"/>
                    <a:pt x="264802" y="300990"/>
                    <a:pt x="265754" y="300990"/>
                  </a:cubicBezTo>
                  <a:cubicBezTo>
                    <a:pt x="265754" y="300990"/>
                    <a:pt x="265754" y="300990"/>
                    <a:pt x="265754" y="300990"/>
                  </a:cubicBezTo>
                  <a:cubicBezTo>
                    <a:pt x="265754" y="300990"/>
                    <a:pt x="265754" y="300990"/>
                    <a:pt x="265754" y="300990"/>
                  </a:cubicBezTo>
                  <a:lnTo>
                    <a:pt x="265754" y="300990"/>
                  </a:lnTo>
                  <a:cubicBezTo>
                    <a:pt x="274327" y="306705"/>
                    <a:pt x="294329" y="293370"/>
                    <a:pt x="311474" y="271462"/>
                  </a:cubicBezTo>
                  <a:cubicBezTo>
                    <a:pt x="327667" y="248602"/>
                    <a:pt x="334334" y="225743"/>
                    <a:pt x="326714" y="219075"/>
                  </a:cubicBezTo>
                  <a:lnTo>
                    <a:pt x="326714" y="219075"/>
                  </a:lnTo>
                  <a:cubicBezTo>
                    <a:pt x="326714" y="219075"/>
                    <a:pt x="326714" y="219075"/>
                    <a:pt x="326714" y="219075"/>
                  </a:cubicBezTo>
                  <a:cubicBezTo>
                    <a:pt x="326714" y="219075"/>
                    <a:pt x="326714" y="219075"/>
                    <a:pt x="326714" y="219075"/>
                  </a:cubicBezTo>
                  <a:cubicBezTo>
                    <a:pt x="325762" y="218123"/>
                    <a:pt x="324809" y="218123"/>
                    <a:pt x="323857" y="218123"/>
                  </a:cubicBezTo>
                  <a:cubicBezTo>
                    <a:pt x="319094" y="217170"/>
                    <a:pt x="314332" y="215265"/>
                    <a:pt x="309569" y="214312"/>
                  </a:cubicBezTo>
                  <a:cubicBezTo>
                    <a:pt x="288614" y="207645"/>
                    <a:pt x="249562" y="190500"/>
                    <a:pt x="203842" y="151448"/>
                  </a:cubicBezTo>
                  <a:cubicBezTo>
                    <a:pt x="145739" y="100965"/>
                    <a:pt x="133357" y="0"/>
                    <a:pt x="133357" y="0"/>
                  </a:cubicBezTo>
                  <a:lnTo>
                    <a:pt x="66682" y="90487"/>
                  </a:lnTo>
                  <a:lnTo>
                    <a:pt x="7" y="180975"/>
                  </a:lnTo>
                  <a:cubicBezTo>
                    <a:pt x="-946" y="181927"/>
                    <a:pt x="99067" y="163830"/>
                    <a:pt x="163837" y="20478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46000">
                  <a:schemeClr val="tx1">
                    <a:lumMod val="65000"/>
                    <a:lumOff val="35000"/>
                  </a:schemeClr>
                </a:gs>
                <a:gs pos="79000">
                  <a:schemeClr val="tx1">
                    <a:lumMod val="50000"/>
                    <a:lumOff val="50000"/>
                    <a:alpha val="0"/>
                  </a:schemeClr>
                </a:gs>
              </a:gsLst>
              <a:lin ang="132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8EEEF6C7-70B6-4B15-971F-0C3764CA315F}"/>
                </a:ext>
              </a:extLst>
            </p:cNvPr>
            <p:cNvSpPr/>
            <p:nvPr/>
          </p:nvSpPr>
          <p:spPr>
            <a:xfrm rot="1378423">
              <a:off x="6740195" y="5370939"/>
              <a:ext cx="255170" cy="96289"/>
            </a:xfrm>
            <a:custGeom>
              <a:avLst/>
              <a:gdLst>
                <a:gd name="connsiteX0" fmla="*/ 100967 w 100967"/>
                <a:gd name="connsiteY0" fmla="*/ 19050 h 38100"/>
                <a:gd name="connsiteX1" fmla="*/ 50484 w 100967"/>
                <a:gd name="connsiteY1" fmla="*/ 38101 h 38100"/>
                <a:gd name="connsiteX2" fmla="*/ 0 w 100967"/>
                <a:gd name="connsiteY2" fmla="*/ 19050 h 38100"/>
                <a:gd name="connsiteX3" fmla="*/ 50484 w 100967"/>
                <a:gd name="connsiteY3" fmla="*/ 0 h 38100"/>
                <a:gd name="connsiteX4" fmla="*/ 100967 w 100967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967" h="38100">
                  <a:moveTo>
                    <a:pt x="100967" y="19050"/>
                  </a:moveTo>
                  <a:cubicBezTo>
                    <a:pt x="100967" y="29572"/>
                    <a:pt x="78365" y="38101"/>
                    <a:pt x="50484" y="38101"/>
                  </a:cubicBezTo>
                  <a:cubicBezTo>
                    <a:pt x="22602" y="38101"/>
                    <a:pt x="0" y="29572"/>
                    <a:pt x="0" y="19050"/>
                  </a:cubicBezTo>
                  <a:cubicBezTo>
                    <a:pt x="0" y="8529"/>
                    <a:pt x="22602" y="0"/>
                    <a:pt x="50484" y="0"/>
                  </a:cubicBezTo>
                  <a:cubicBezTo>
                    <a:pt x="78365" y="0"/>
                    <a:pt x="100967" y="8529"/>
                    <a:pt x="100967" y="19050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65000"/>
                  </a:schemeClr>
                </a:gs>
                <a:gs pos="39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6000000" scaled="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047CF7A8-D1F2-4176-B37E-C00985B7B93D}"/>
                </a:ext>
              </a:extLst>
            </p:cNvPr>
            <p:cNvSpPr/>
            <p:nvPr/>
          </p:nvSpPr>
          <p:spPr>
            <a:xfrm rot="1378423">
              <a:off x="6773895" y="5385381"/>
              <a:ext cx="187765" cy="67402"/>
            </a:xfrm>
            <a:custGeom>
              <a:avLst/>
              <a:gdLst>
                <a:gd name="connsiteX0" fmla="*/ 74297 w 74296"/>
                <a:gd name="connsiteY0" fmla="*/ 13335 h 26670"/>
                <a:gd name="connsiteX1" fmla="*/ 37148 w 74296"/>
                <a:gd name="connsiteY1" fmla="*/ 26671 h 26670"/>
                <a:gd name="connsiteX2" fmla="*/ 0 w 74296"/>
                <a:gd name="connsiteY2" fmla="*/ 13335 h 26670"/>
                <a:gd name="connsiteX3" fmla="*/ 37148 w 74296"/>
                <a:gd name="connsiteY3" fmla="*/ 0 h 26670"/>
                <a:gd name="connsiteX4" fmla="*/ 74297 w 74296"/>
                <a:gd name="connsiteY4" fmla="*/ 13335 h 26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296" h="26670">
                  <a:moveTo>
                    <a:pt x="74297" y="13335"/>
                  </a:moveTo>
                  <a:cubicBezTo>
                    <a:pt x="74297" y="20700"/>
                    <a:pt x="57665" y="26671"/>
                    <a:pt x="37148" y="26671"/>
                  </a:cubicBezTo>
                  <a:cubicBezTo>
                    <a:pt x="16632" y="26671"/>
                    <a:pt x="0" y="20700"/>
                    <a:pt x="0" y="13335"/>
                  </a:cubicBezTo>
                  <a:cubicBezTo>
                    <a:pt x="0" y="5970"/>
                    <a:pt x="16632" y="0"/>
                    <a:pt x="37148" y="0"/>
                  </a:cubicBezTo>
                  <a:cubicBezTo>
                    <a:pt x="57665" y="0"/>
                    <a:pt x="74297" y="5970"/>
                    <a:pt x="74297" y="13335"/>
                  </a:cubicBezTo>
                  <a:close/>
                </a:path>
              </a:pathLst>
            </a:custGeom>
            <a:gradFill flip="none" rotWithShape="1">
              <a:gsLst>
                <a:gs pos="31000">
                  <a:schemeClr val="tx1">
                    <a:lumMod val="65000"/>
                    <a:lumOff val="3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  <a:gs pos="74000">
                  <a:schemeClr val="tx1">
                    <a:lumMod val="75000"/>
                    <a:lumOff val="2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277EF8F9-49F4-46BC-BAA3-D8F9A873A526}"/>
                </a:ext>
              </a:extLst>
            </p:cNvPr>
            <p:cNvSpPr/>
            <p:nvPr/>
          </p:nvSpPr>
          <p:spPr>
            <a:xfrm rot="4598406">
              <a:off x="5209394" y="3673180"/>
              <a:ext cx="978077" cy="1533301"/>
            </a:xfrm>
            <a:custGeom>
              <a:avLst/>
              <a:gdLst>
                <a:gd name="connsiteX0" fmla="*/ 192405 w 387011"/>
                <a:gd name="connsiteY0" fmla="*/ 322897 h 606705"/>
                <a:gd name="connsiteX1" fmla="*/ 221932 w 387011"/>
                <a:gd name="connsiteY1" fmla="*/ 552450 h 606705"/>
                <a:gd name="connsiteX2" fmla="*/ 219075 w 387011"/>
                <a:gd name="connsiteY2" fmla="*/ 580072 h 606705"/>
                <a:gd name="connsiteX3" fmla="*/ 219075 w 387011"/>
                <a:gd name="connsiteY3" fmla="*/ 585788 h 606705"/>
                <a:gd name="connsiteX4" fmla="*/ 219075 w 387011"/>
                <a:gd name="connsiteY4" fmla="*/ 585788 h 606705"/>
                <a:gd name="connsiteX5" fmla="*/ 219075 w 387011"/>
                <a:gd name="connsiteY5" fmla="*/ 585788 h 606705"/>
                <a:gd name="connsiteX6" fmla="*/ 219075 w 387011"/>
                <a:gd name="connsiteY6" fmla="*/ 585788 h 606705"/>
                <a:gd name="connsiteX7" fmla="*/ 310515 w 387011"/>
                <a:gd name="connsiteY7" fmla="*/ 601980 h 606705"/>
                <a:gd name="connsiteX8" fmla="*/ 386715 w 387011"/>
                <a:gd name="connsiteY8" fmla="*/ 548640 h 606705"/>
                <a:gd name="connsiteX9" fmla="*/ 386715 w 387011"/>
                <a:gd name="connsiteY9" fmla="*/ 548640 h 606705"/>
                <a:gd name="connsiteX10" fmla="*/ 386715 w 387011"/>
                <a:gd name="connsiteY10" fmla="*/ 548640 h 606705"/>
                <a:gd name="connsiteX11" fmla="*/ 386715 w 387011"/>
                <a:gd name="connsiteY11" fmla="*/ 548640 h 606705"/>
                <a:gd name="connsiteX12" fmla="*/ 384810 w 387011"/>
                <a:gd name="connsiteY12" fmla="*/ 542925 h 606705"/>
                <a:gd name="connsiteX13" fmla="*/ 369570 w 387011"/>
                <a:gd name="connsiteY13" fmla="*/ 519113 h 606705"/>
                <a:gd name="connsiteX14" fmla="*/ 300038 w 387011"/>
                <a:gd name="connsiteY14" fmla="*/ 298133 h 606705"/>
                <a:gd name="connsiteX15" fmla="*/ 373380 w 387011"/>
                <a:gd name="connsiteY15" fmla="*/ 0 h 606705"/>
                <a:gd name="connsiteX16" fmla="*/ 186690 w 387011"/>
                <a:gd name="connsiteY16" fmla="*/ 40958 h 606705"/>
                <a:gd name="connsiteX17" fmla="*/ 0 w 387011"/>
                <a:gd name="connsiteY17" fmla="*/ 81915 h 606705"/>
                <a:gd name="connsiteX18" fmla="*/ 192405 w 387011"/>
                <a:gd name="connsiteY18" fmla="*/ 322897 h 606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87011" h="606705">
                  <a:moveTo>
                    <a:pt x="192405" y="322897"/>
                  </a:moveTo>
                  <a:cubicBezTo>
                    <a:pt x="223838" y="431483"/>
                    <a:pt x="224790" y="510540"/>
                    <a:pt x="221932" y="552450"/>
                  </a:cubicBezTo>
                  <a:cubicBezTo>
                    <a:pt x="220980" y="561975"/>
                    <a:pt x="220027" y="571500"/>
                    <a:pt x="219075" y="580072"/>
                  </a:cubicBezTo>
                  <a:cubicBezTo>
                    <a:pt x="219075" y="581977"/>
                    <a:pt x="219075" y="583883"/>
                    <a:pt x="219075" y="585788"/>
                  </a:cubicBezTo>
                  <a:cubicBezTo>
                    <a:pt x="219075" y="585788"/>
                    <a:pt x="219075" y="585788"/>
                    <a:pt x="219075" y="585788"/>
                  </a:cubicBezTo>
                  <a:cubicBezTo>
                    <a:pt x="219075" y="585788"/>
                    <a:pt x="219075" y="585788"/>
                    <a:pt x="219075" y="585788"/>
                  </a:cubicBezTo>
                  <a:lnTo>
                    <a:pt x="219075" y="585788"/>
                  </a:lnTo>
                  <a:cubicBezTo>
                    <a:pt x="223838" y="604838"/>
                    <a:pt x="264795" y="612458"/>
                    <a:pt x="310515" y="601980"/>
                  </a:cubicBezTo>
                  <a:cubicBezTo>
                    <a:pt x="357188" y="591502"/>
                    <a:pt x="390525" y="567690"/>
                    <a:pt x="386715" y="548640"/>
                  </a:cubicBezTo>
                  <a:lnTo>
                    <a:pt x="386715" y="548640"/>
                  </a:lnTo>
                  <a:cubicBezTo>
                    <a:pt x="386715" y="548640"/>
                    <a:pt x="386715" y="548640"/>
                    <a:pt x="386715" y="548640"/>
                  </a:cubicBezTo>
                  <a:cubicBezTo>
                    <a:pt x="386715" y="548640"/>
                    <a:pt x="386715" y="548640"/>
                    <a:pt x="386715" y="548640"/>
                  </a:cubicBezTo>
                  <a:cubicBezTo>
                    <a:pt x="386715" y="546735"/>
                    <a:pt x="385763" y="544830"/>
                    <a:pt x="384810" y="542925"/>
                  </a:cubicBezTo>
                  <a:cubicBezTo>
                    <a:pt x="380047" y="535305"/>
                    <a:pt x="374333" y="526733"/>
                    <a:pt x="369570" y="519113"/>
                  </a:cubicBezTo>
                  <a:cubicBezTo>
                    <a:pt x="349567" y="481965"/>
                    <a:pt x="317183" y="409575"/>
                    <a:pt x="300038" y="298133"/>
                  </a:cubicBezTo>
                  <a:cubicBezTo>
                    <a:pt x="278130" y="154305"/>
                    <a:pt x="373380" y="0"/>
                    <a:pt x="373380" y="0"/>
                  </a:cubicBezTo>
                  <a:lnTo>
                    <a:pt x="186690" y="40958"/>
                  </a:lnTo>
                  <a:lnTo>
                    <a:pt x="0" y="81915"/>
                  </a:lnTo>
                  <a:cubicBezTo>
                    <a:pt x="0" y="82867"/>
                    <a:pt x="151447" y="183833"/>
                    <a:pt x="192405" y="32289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46000">
                  <a:schemeClr val="tx1">
                    <a:lumMod val="65000"/>
                    <a:lumOff val="35000"/>
                  </a:schemeClr>
                </a:gs>
                <a:gs pos="88000">
                  <a:schemeClr val="tx1">
                    <a:lumMod val="50000"/>
                    <a:lumOff val="50000"/>
                    <a:alpha val="0"/>
                  </a:schemeClr>
                </a:gs>
              </a:gsLst>
              <a:lin ang="156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047716D9-6303-429F-9575-182674846BCD}"/>
                </a:ext>
              </a:extLst>
            </p:cNvPr>
            <p:cNvSpPr/>
            <p:nvPr/>
          </p:nvSpPr>
          <p:spPr>
            <a:xfrm rot="3852047">
              <a:off x="4893097" y="4771486"/>
              <a:ext cx="438100" cy="182943"/>
            </a:xfrm>
            <a:custGeom>
              <a:avLst/>
              <a:gdLst>
                <a:gd name="connsiteX0" fmla="*/ 173351 w 173350"/>
                <a:gd name="connsiteY0" fmla="*/ 36194 h 72388"/>
                <a:gd name="connsiteX1" fmla="*/ 86675 w 173350"/>
                <a:gd name="connsiteY1" fmla="*/ 72388 h 72388"/>
                <a:gd name="connsiteX2" fmla="*/ 0 w 173350"/>
                <a:gd name="connsiteY2" fmla="*/ 36194 h 72388"/>
                <a:gd name="connsiteX3" fmla="*/ 86675 w 173350"/>
                <a:gd name="connsiteY3" fmla="*/ 0 h 72388"/>
                <a:gd name="connsiteX4" fmla="*/ 173351 w 173350"/>
                <a:gd name="connsiteY4" fmla="*/ 36194 h 7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350" h="72388">
                  <a:moveTo>
                    <a:pt x="173351" y="36194"/>
                  </a:moveTo>
                  <a:cubicBezTo>
                    <a:pt x="173351" y="56183"/>
                    <a:pt x="134545" y="72388"/>
                    <a:pt x="86675" y="72388"/>
                  </a:cubicBezTo>
                  <a:cubicBezTo>
                    <a:pt x="38806" y="72388"/>
                    <a:pt x="0" y="56183"/>
                    <a:pt x="0" y="36194"/>
                  </a:cubicBezTo>
                  <a:cubicBezTo>
                    <a:pt x="0" y="16205"/>
                    <a:pt x="38806" y="0"/>
                    <a:pt x="86675" y="0"/>
                  </a:cubicBezTo>
                  <a:cubicBezTo>
                    <a:pt x="134545" y="0"/>
                    <a:pt x="173351" y="16205"/>
                    <a:pt x="173351" y="36194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65000"/>
                  </a:schemeClr>
                </a:gs>
                <a:gs pos="39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6000000" scaled="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BE5D3E64-565E-4333-82D7-CA1FBEC50C59}"/>
                </a:ext>
              </a:extLst>
            </p:cNvPr>
            <p:cNvSpPr/>
            <p:nvPr/>
          </p:nvSpPr>
          <p:spPr>
            <a:xfrm rot="3852047">
              <a:off x="4953275" y="4800372"/>
              <a:ext cx="317742" cy="125170"/>
            </a:xfrm>
            <a:custGeom>
              <a:avLst/>
              <a:gdLst>
                <a:gd name="connsiteX0" fmla="*/ 125727 w 125726"/>
                <a:gd name="connsiteY0" fmla="*/ 24764 h 49528"/>
                <a:gd name="connsiteX1" fmla="*/ 62863 w 125726"/>
                <a:gd name="connsiteY1" fmla="*/ 49529 h 49528"/>
                <a:gd name="connsiteX2" fmla="*/ 0 w 125726"/>
                <a:gd name="connsiteY2" fmla="*/ 24764 h 49528"/>
                <a:gd name="connsiteX3" fmla="*/ 62863 w 125726"/>
                <a:gd name="connsiteY3" fmla="*/ 0 h 49528"/>
                <a:gd name="connsiteX4" fmla="*/ 125727 w 125726"/>
                <a:gd name="connsiteY4" fmla="*/ 24764 h 4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726" h="49528">
                  <a:moveTo>
                    <a:pt x="125727" y="24764"/>
                  </a:moveTo>
                  <a:cubicBezTo>
                    <a:pt x="125727" y="38441"/>
                    <a:pt x="97582" y="49529"/>
                    <a:pt x="62863" y="49529"/>
                  </a:cubicBezTo>
                  <a:cubicBezTo>
                    <a:pt x="28145" y="49529"/>
                    <a:pt x="0" y="38441"/>
                    <a:pt x="0" y="24764"/>
                  </a:cubicBezTo>
                  <a:cubicBezTo>
                    <a:pt x="0" y="11087"/>
                    <a:pt x="28145" y="0"/>
                    <a:pt x="62863" y="0"/>
                  </a:cubicBezTo>
                  <a:cubicBezTo>
                    <a:pt x="97582" y="0"/>
                    <a:pt x="125727" y="11087"/>
                    <a:pt x="125727" y="24764"/>
                  </a:cubicBezTo>
                  <a:close/>
                </a:path>
              </a:pathLst>
            </a:custGeom>
            <a:gradFill flip="none" rotWithShape="1">
              <a:gsLst>
                <a:gs pos="31000">
                  <a:schemeClr val="tx1">
                    <a:lumMod val="65000"/>
                    <a:lumOff val="3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  <a:gs pos="74000">
                  <a:schemeClr val="tx1">
                    <a:lumMod val="75000"/>
                    <a:lumOff val="2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CE546AF0-D2CA-4A3F-B0EC-D8B436FA60F0}"/>
                </a:ext>
              </a:extLst>
            </p:cNvPr>
            <p:cNvSpPr/>
            <p:nvPr/>
          </p:nvSpPr>
          <p:spPr>
            <a:xfrm rot="4598406">
              <a:off x="4856904" y="3217156"/>
              <a:ext cx="911274" cy="1196417"/>
            </a:xfrm>
            <a:custGeom>
              <a:avLst/>
              <a:gdLst>
                <a:gd name="connsiteX0" fmla="*/ 90069 w 360578"/>
                <a:gd name="connsiteY0" fmla="*/ 235268 h 473405"/>
                <a:gd name="connsiteX1" fmla="*/ 16726 w 360578"/>
                <a:gd name="connsiteY1" fmla="*/ 394335 h 473405"/>
                <a:gd name="connsiteX2" fmla="*/ 2439 w 360578"/>
                <a:gd name="connsiteY2" fmla="*/ 410528 h 473405"/>
                <a:gd name="connsiteX3" fmla="*/ 534 w 360578"/>
                <a:gd name="connsiteY3" fmla="*/ 414338 h 473405"/>
                <a:gd name="connsiteX4" fmla="*/ 534 w 360578"/>
                <a:gd name="connsiteY4" fmla="*/ 414338 h 473405"/>
                <a:gd name="connsiteX5" fmla="*/ 534 w 360578"/>
                <a:gd name="connsiteY5" fmla="*/ 414338 h 473405"/>
                <a:gd name="connsiteX6" fmla="*/ 534 w 360578"/>
                <a:gd name="connsiteY6" fmla="*/ 414338 h 473405"/>
                <a:gd name="connsiteX7" fmla="*/ 62446 w 360578"/>
                <a:gd name="connsiteY7" fmla="*/ 463868 h 473405"/>
                <a:gd name="connsiteX8" fmla="*/ 142456 w 360578"/>
                <a:gd name="connsiteY8" fmla="*/ 462915 h 473405"/>
                <a:gd name="connsiteX9" fmla="*/ 142456 w 360578"/>
                <a:gd name="connsiteY9" fmla="*/ 462915 h 473405"/>
                <a:gd name="connsiteX10" fmla="*/ 142456 w 360578"/>
                <a:gd name="connsiteY10" fmla="*/ 462915 h 473405"/>
                <a:gd name="connsiteX11" fmla="*/ 142456 w 360578"/>
                <a:gd name="connsiteY11" fmla="*/ 462915 h 473405"/>
                <a:gd name="connsiteX12" fmla="*/ 142456 w 360578"/>
                <a:gd name="connsiteY12" fmla="*/ 458153 h 473405"/>
                <a:gd name="connsiteX13" fmla="*/ 141504 w 360578"/>
                <a:gd name="connsiteY13" fmla="*/ 436245 h 473405"/>
                <a:gd name="connsiteX14" fmla="*/ 181509 w 360578"/>
                <a:gd name="connsiteY14" fmla="*/ 265748 h 473405"/>
                <a:gd name="connsiteX15" fmla="*/ 360579 w 360578"/>
                <a:gd name="connsiteY15" fmla="*/ 106680 h 473405"/>
                <a:gd name="connsiteX16" fmla="*/ 202464 w 360578"/>
                <a:gd name="connsiteY16" fmla="*/ 53340 h 473405"/>
                <a:gd name="connsiteX17" fmla="*/ 45301 w 360578"/>
                <a:gd name="connsiteY17" fmla="*/ 0 h 473405"/>
                <a:gd name="connsiteX18" fmla="*/ 90069 w 360578"/>
                <a:gd name="connsiteY18" fmla="*/ 235268 h 473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60578" h="473405">
                  <a:moveTo>
                    <a:pt x="90069" y="235268"/>
                  </a:moveTo>
                  <a:cubicBezTo>
                    <a:pt x="69114" y="318135"/>
                    <a:pt x="36729" y="368618"/>
                    <a:pt x="16726" y="394335"/>
                  </a:cubicBezTo>
                  <a:cubicBezTo>
                    <a:pt x="11964" y="400050"/>
                    <a:pt x="7201" y="405765"/>
                    <a:pt x="2439" y="410528"/>
                  </a:cubicBezTo>
                  <a:cubicBezTo>
                    <a:pt x="1486" y="411480"/>
                    <a:pt x="534" y="412433"/>
                    <a:pt x="534" y="414338"/>
                  </a:cubicBezTo>
                  <a:cubicBezTo>
                    <a:pt x="534" y="414338"/>
                    <a:pt x="534" y="414338"/>
                    <a:pt x="534" y="414338"/>
                  </a:cubicBezTo>
                  <a:cubicBezTo>
                    <a:pt x="534" y="414338"/>
                    <a:pt x="534" y="414338"/>
                    <a:pt x="534" y="414338"/>
                  </a:cubicBezTo>
                  <a:lnTo>
                    <a:pt x="534" y="414338"/>
                  </a:lnTo>
                  <a:cubicBezTo>
                    <a:pt x="-4229" y="428625"/>
                    <a:pt x="23394" y="450533"/>
                    <a:pt x="62446" y="463868"/>
                  </a:cubicBezTo>
                  <a:cubicBezTo>
                    <a:pt x="101499" y="477203"/>
                    <a:pt x="136741" y="476250"/>
                    <a:pt x="142456" y="462915"/>
                  </a:cubicBezTo>
                  <a:lnTo>
                    <a:pt x="142456" y="462915"/>
                  </a:lnTo>
                  <a:cubicBezTo>
                    <a:pt x="142456" y="462915"/>
                    <a:pt x="142456" y="462915"/>
                    <a:pt x="142456" y="462915"/>
                  </a:cubicBezTo>
                  <a:cubicBezTo>
                    <a:pt x="142456" y="462915"/>
                    <a:pt x="142456" y="462915"/>
                    <a:pt x="142456" y="462915"/>
                  </a:cubicBezTo>
                  <a:cubicBezTo>
                    <a:pt x="143409" y="461010"/>
                    <a:pt x="143409" y="460058"/>
                    <a:pt x="142456" y="458153"/>
                  </a:cubicBezTo>
                  <a:cubicBezTo>
                    <a:pt x="141504" y="450533"/>
                    <a:pt x="141504" y="443865"/>
                    <a:pt x="141504" y="436245"/>
                  </a:cubicBezTo>
                  <a:cubicBezTo>
                    <a:pt x="141504" y="403860"/>
                    <a:pt x="147219" y="343853"/>
                    <a:pt x="181509" y="265748"/>
                  </a:cubicBezTo>
                  <a:cubicBezTo>
                    <a:pt x="225324" y="164783"/>
                    <a:pt x="360579" y="106680"/>
                    <a:pt x="360579" y="106680"/>
                  </a:cubicBezTo>
                  <a:lnTo>
                    <a:pt x="202464" y="53340"/>
                  </a:lnTo>
                  <a:lnTo>
                    <a:pt x="45301" y="0"/>
                  </a:lnTo>
                  <a:cubicBezTo>
                    <a:pt x="45301" y="0"/>
                    <a:pt x="116739" y="128588"/>
                    <a:pt x="90069" y="23526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69000">
                  <a:schemeClr val="tx1">
                    <a:lumMod val="60000"/>
                    <a:lumOff val="40000"/>
                  </a:schemeClr>
                </a:gs>
                <a:gs pos="39000">
                  <a:schemeClr val="tx1">
                    <a:lumMod val="65000"/>
                    <a:lumOff val="35000"/>
                  </a:schemeClr>
                </a:gs>
                <a:gs pos="81000">
                  <a:schemeClr val="tx1">
                    <a:lumMod val="50000"/>
                    <a:lumOff val="50000"/>
                    <a:alpha val="0"/>
                  </a:schemeClr>
                </a:gs>
              </a:gsLst>
              <a:lin ang="174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D36030ED-B020-487A-8E83-7745C3E20E43}"/>
                </a:ext>
              </a:extLst>
            </p:cNvPr>
            <p:cNvSpPr/>
            <p:nvPr/>
          </p:nvSpPr>
          <p:spPr>
            <a:xfrm rot="331246">
              <a:off x="4682127" y="3475187"/>
              <a:ext cx="139618" cy="380340"/>
            </a:xfrm>
            <a:custGeom>
              <a:avLst/>
              <a:gdLst>
                <a:gd name="connsiteX0" fmla="*/ 55245 w 55245"/>
                <a:gd name="connsiteY0" fmla="*/ 75248 h 150495"/>
                <a:gd name="connsiteX1" fmla="*/ 27623 w 55245"/>
                <a:gd name="connsiteY1" fmla="*/ 150496 h 150495"/>
                <a:gd name="connsiteX2" fmla="*/ 0 w 55245"/>
                <a:gd name="connsiteY2" fmla="*/ 75248 h 150495"/>
                <a:gd name="connsiteX3" fmla="*/ 27623 w 55245"/>
                <a:gd name="connsiteY3" fmla="*/ 0 h 150495"/>
                <a:gd name="connsiteX4" fmla="*/ 55245 w 55245"/>
                <a:gd name="connsiteY4" fmla="*/ 75248 h 150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45" h="150495">
                  <a:moveTo>
                    <a:pt x="55245" y="75248"/>
                  </a:moveTo>
                  <a:cubicBezTo>
                    <a:pt x="55245" y="116806"/>
                    <a:pt x="42878" y="150496"/>
                    <a:pt x="27623" y="150496"/>
                  </a:cubicBezTo>
                  <a:cubicBezTo>
                    <a:pt x="12367" y="150496"/>
                    <a:pt x="0" y="116806"/>
                    <a:pt x="0" y="75248"/>
                  </a:cubicBezTo>
                  <a:cubicBezTo>
                    <a:pt x="0" y="33690"/>
                    <a:pt x="12367" y="0"/>
                    <a:pt x="27623" y="0"/>
                  </a:cubicBezTo>
                  <a:cubicBezTo>
                    <a:pt x="42878" y="0"/>
                    <a:pt x="55245" y="33690"/>
                    <a:pt x="55245" y="75248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65000"/>
                  </a:schemeClr>
                </a:gs>
                <a:gs pos="39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6000000" scaled="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740B89F4-5B59-4049-8C1C-C5B87072F08E}"/>
                </a:ext>
              </a:extLst>
            </p:cNvPr>
            <p:cNvSpPr/>
            <p:nvPr/>
          </p:nvSpPr>
          <p:spPr>
            <a:xfrm rot="331246">
              <a:off x="4703793" y="3528144"/>
              <a:ext cx="96289" cy="274422"/>
            </a:xfrm>
            <a:custGeom>
              <a:avLst/>
              <a:gdLst>
                <a:gd name="connsiteX0" fmla="*/ 38100 w 38100"/>
                <a:gd name="connsiteY0" fmla="*/ 54293 h 108585"/>
                <a:gd name="connsiteX1" fmla="*/ 19050 w 38100"/>
                <a:gd name="connsiteY1" fmla="*/ 108586 h 108585"/>
                <a:gd name="connsiteX2" fmla="*/ 0 w 38100"/>
                <a:gd name="connsiteY2" fmla="*/ 54293 h 108585"/>
                <a:gd name="connsiteX3" fmla="*/ 19050 w 38100"/>
                <a:gd name="connsiteY3" fmla="*/ 0 h 108585"/>
                <a:gd name="connsiteX4" fmla="*/ 38100 w 38100"/>
                <a:gd name="connsiteY4" fmla="*/ 54293 h 108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108585">
                  <a:moveTo>
                    <a:pt x="38100" y="54293"/>
                  </a:moveTo>
                  <a:cubicBezTo>
                    <a:pt x="38100" y="84278"/>
                    <a:pt x="29571" y="108586"/>
                    <a:pt x="19050" y="108586"/>
                  </a:cubicBezTo>
                  <a:cubicBezTo>
                    <a:pt x="8529" y="108586"/>
                    <a:pt x="0" y="84278"/>
                    <a:pt x="0" y="54293"/>
                  </a:cubicBezTo>
                  <a:cubicBezTo>
                    <a:pt x="0" y="24308"/>
                    <a:pt x="8529" y="0"/>
                    <a:pt x="19050" y="0"/>
                  </a:cubicBezTo>
                  <a:cubicBezTo>
                    <a:pt x="29571" y="0"/>
                    <a:pt x="38100" y="24308"/>
                    <a:pt x="38100" y="54293"/>
                  </a:cubicBezTo>
                  <a:close/>
                </a:path>
              </a:pathLst>
            </a:custGeom>
            <a:gradFill flip="none" rotWithShape="1">
              <a:gsLst>
                <a:gs pos="31000">
                  <a:schemeClr val="tx1">
                    <a:lumMod val="65000"/>
                    <a:lumOff val="3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  <a:gs pos="74000">
                  <a:schemeClr val="tx1">
                    <a:lumMod val="75000"/>
                    <a:lumOff val="2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17D0F169-5A14-42F9-B1C4-7893C32285AD}"/>
                </a:ext>
              </a:extLst>
            </p:cNvPr>
            <p:cNvSpPr/>
            <p:nvPr/>
          </p:nvSpPr>
          <p:spPr>
            <a:xfrm rot="4598406">
              <a:off x="5319556" y="2219492"/>
              <a:ext cx="1064972" cy="1109927"/>
            </a:xfrm>
            <a:custGeom>
              <a:avLst/>
              <a:gdLst>
                <a:gd name="connsiteX0" fmla="*/ 143264 w 421394"/>
                <a:gd name="connsiteY0" fmla="*/ 219080 h 439182"/>
                <a:gd name="connsiteX1" fmla="*/ 24202 w 421394"/>
                <a:gd name="connsiteY1" fmla="*/ 332428 h 439182"/>
                <a:gd name="connsiteX2" fmla="*/ 6104 w 421394"/>
                <a:gd name="connsiteY2" fmla="*/ 341953 h 439182"/>
                <a:gd name="connsiteX3" fmla="*/ 2294 w 421394"/>
                <a:gd name="connsiteY3" fmla="*/ 344810 h 439182"/>
                <a:gd name="connsiteX4" fmla="*/ 2294 w 421394"/>
                <a:gd name="connsiteY4" fmla="*/ 344810 h 439182"/>
                <a:gd name="connsiteX5" fmla="*/ 2294 w 421394"/>
                <a:gd name="connsiteY5" fmla="*/ 344810 h 439182"/>
                <a:gd name="connsiteX6" fmla="*/ 2294 w 421394"/>
                <a:gd name="connsiteY6" fmla="*/ 344810 h 439182"/>
                <a:gd name="connsiteX7" fmla="*/ 38489 w 421394"/>
                <a:gd name="connsiteY7" fmla="*/ 409580 h 439182"/>
                <a:gd name="connsiteX8" fmla="*/ 108022 w 421394"/>
                <a:gd name="connsiteY8" fmla="*/ 435298 h 439182"/>
                <a:gd name="connsiteX9" fmla="*/ 108022 w 421394"/>
                <a:gd name="connsiteY9" fmla="*/ 435298 h 439182"/>
                <a:gd name="connsiteX10" fmla="*/ 108022 w 421394"/>
                <a:gd name="connsiteY10" fmla="*/ 435298 h 439182"/>
                <a:gd name="connsiteX11" fmla="*/ 108022 w 421394"/>
                <a:gd name="connsiteY11" fmla="*/ 435298 h 439182"/>
                <a:gd name="connsiteX12" fmla="*/ 109927 w 421394"/>
                <a:gd name="connsiteY12" fmla="*/ 431487 h 439182"/>
                <a:gd name="connsiteX13" fmla="*/ 116594 w 421394"/>
                <a:gd name="connsiteY13" fmla="*/ 412437 h 439182"/>
                <a:gd name="connsiteX14" fmla="*/ 210892 w 421394"/>
                <a:gd name="connsiteY14" fmla="*/ 277183 h 439182"/>
                <a:gd name="connsiteX15" fmla="*/ 421394 w 421394"/>
                <a:gd name="connsiteY15" fmla="*/ 200030 h 439182"/>
                <a:gd name="connsiteX16" fmla="*/ 304237 w 421394"/>
                <a:gd name="connsiteY16" fmla="*/ 100017 h 439182"/>
                <a:gd name="connsiteX17" fmla="*/ 187079 w 421394"/>
                <a:gd name="connsiteY17" fmla="*/ 5 h 439182"/>
                <a:gd name="connsiteX18" fmla="*/ 143264 w 421394"/>
                <a:gd name="connsiteY18" fmla="*/ 219080 h 439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21394" h="439182">
                  <a:moveTo>
                    <a:pt x="143264" y="219080"/>
                  </a:moveTo>
                  <a:cubicBezTo>
                    <a:pt x="95639" y="283850"/>
                    <a:pt x="49919" y="317187"/>
                    <a:pt x="24202" y="332428"/>
                  </a:cubicBezTo>
                  <a:cubicBezTo>
                    <a:pt x="18487" y="336237"/>
                    <a:pt x="12772" y="339095"/>
                    <a:pt x="6104" y="341953"/>
                  </a:cubicBezTo>
                  <a:cubicBezTo>
                    <a:pt x="5152" y="342905"/>
                    <a:pt x="3247" y="342905"/>
                    <a:pt x="2294" y="344810"/>
                  </a:cubicBezTo>
                  <a:cubicBezTo>
                    <a:pt x="2294" y="344810"/>
                    <a:pt x="2294" y="344810"/>
                    <a:pt x="2294" y="344810"/>
                  </a:cubicBezTo>
                  <a:cubicBezTo>
                    <a:pt x="2294" y="344810"/>
                    <a:pt x="2294" y="344810"/>
                    <a:pt x="2294" y="344810"/>
                  </a:cubicBezTo>
                  <a:lnTo>
                    <a:pt x="2294" y="344810"/>
                  </a:lnTo>
                  <a:cubicBezTo>
                    <a:pt x="-6278" y="355287"/>
                    <a:pt x="9914" y="383862"/>
                    <a:pt x="38489" y="409580"/>
                  </a:cubicBezTo>
                  <a:cubicBezTo>
                    <a:pt x="67064" y="434345"/>
                    <a:pt x="98497" y="445775"/>
                    <a:pt x="108022" y="435298"/>
                  </a:cubicBezTo>
                  <a:lnTo>
                    <a:pt x="108022" y="435298"/>
                  </a:lnTo>
                  <a:cubicBezTo>
                    <a:pt x="108022" y="435298"/>
                    <a:pt x="108022" y="435298"/>
                    <a:pt x="108022" y="435298"/>
                  </a:cubicBezTo>
                  <a:cubicBezTo>
                    <a:pt x="108022" y="435298"/>
                    <a:pt x="108022" y="435298"/>
                    <a:pt x="108022" y="435298"/>
                  </a:cubicBezTo>
                  <a:cubicBezTo>
                    <a:pt x="108974" y="434345"/>
                    <a:pt x="109927" y="433392"/>
                    <a:pt x="109927" y="431487"/>
                  </a:cubicBezTo>
                  <a:cubicBezTo>
                    <a:pt x="111832" y="424820"/>
                    <a:pt x="113737" y="418153"/>
                    <a:pt x="116594" y="412437"/>
                  </a:cubicBezTo>
                  <a:cubicBezTo>
                    <a:pt x="128024" y="384815"/>
                    <a:pt x="153742" y="334333"/>
                    <a:pt x="210892" y="277183"/>
                  </a:cubicBezTo>
                  <a:cubicBezTo>
                    <a:pt x="283282" y="204792"/>
                    <a:pt x="421394" y="200030"/>
                    <a:pt x="421394" y="200030"/>
                  </a:cubicBezTo>
                  <a:lnTo>
                    <a:pt x="304237" y="100017"/>
                  </a:lnTo>
                  <a:lnTo>
                    <a:pt x="187079" y="5"/>
                  </a:lnTo>
                  <a:cubicBezTo>
                    <a:pt x="187079" y="-947"/>
                    <a:pt x="204224" y="136212"/>
                    <a:pt x="143264" y="21908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57000">
                  <a:schemeClr val="tx1">
                    <a:lumMod val="60000"/>
                    <a:lumOff val="40000"/>
                  </a:schemeClr>
                </a:gs>
                <a:gs pos="22000">
                  <a:schemeClr val="tx1">
                    <a:lumMod val="65000"/>
                    <a:lumOff val="35000"/>
                  </a:schemeClr>
                </a:gs>
                <a:gs pos="71000">
                  <a:schemeClr val="tx1">
                    <a:lumMod val="50000"/>
                    <a:lumOff val="50000"/>
                    <a:alpha val="0"/>
                  </a:schemeClr>
                </a:gs>
              </a:gsLst>
              <a:lin ang="186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0B96ED95-63B4-4CCF-BDFF-9157EA368B7E}"/>
                </a:ext>
              </a:extLst>
            </p:cNvPr>
            <p:cNvSpPr/>
            <p:nvPr/>
          </p:nvSpPr>
          <p:spPr>
            <a:xfrm rot="1631724">
              <a:off x="5278075" y="2317161"/>
              <a:ext cx="129992" cy="351461"/>
            </a:xfrm>
            <a:custGeom>
              <a:avLst/>
              <a:gdLst>
                <a:gd name="connsiteX0" fmla="*/ 51436 w 51436"/>
                <a:gd name="connsiteY0" fmla="*/ 69535 h 139068"/>
                <a:gd name="connsiteX1" fmla="*/ 25718 w 51436"/>
                <a:gd name="connsiteY1" fmla="*/ 139069 h 139068"/>
                <a:gd name="connsiteX2" fmla="*/ 0 w 51436"/>
                <a:gd name="connsiteY2" fmla="*/ 69535 h 139068"/>
                <a:gd name="connsiteX3" fmla="*/ 25718 w 51436"/>
                <a:gd name="connsiteY3" fmla="*/ 0 h 139068"/>
                <a:gd name="connsiteX4" fmla="*/ 51436 w 51436"/>
                <a:gd name="connsiteY4" fmla="*/ 69535 h 139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436" h="139068">
                  <a:moveTo>
                    <a:pt x="51436" y="69535"/>
                  </a:moveTo>
                  <a:cubicBezTo>
                    <a:pt x="51436" y="107937"/>
                    <a:pt x="39922" y="139069"/>
                    <a:pt x="25718" y="139069"/>
                  </a:cubicBezTo>
                  <a:cubicBezTo>
                    <a:pt x="11514" y="139069"/>
                    <a:pt x="0" y="107937"/>
                    <a:pt x="0" y="69535"/>
                  </a:cubicBezTo>
                  <a:cubicBezTo>
                    <a:pt x="0" y="31132"/>
                    <a:pt x="11514" y="0"/>
                    <a:pt x="25718" y="0"/>
                  </a:cubicBezTo>
                  <a:cubicBezTo>
                    <a:pt x="39922" y="0"/>
                    <a:pt x="51436" y="31132"/>
                    <a:pt x="51436" y="69535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65000"/>
                  </a:schemeClr>
                </a:gs>
                <a:gs pos="39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6000000" scaled="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F59BDD20-632B-4A61-B25A-2BEE4CD8D010}"/>
                </a:ext>
              </a:extLst>
            </p:cNvPr>
            <p:cNvSpPr/>
            <p:nvPr/>
          </p:nvSpPr>
          <p:spPr>
            <a:xfrm rot="1631724">
              <a:off x="5299740" y="2365305"/>
              <a:ext cx="86660" cy="255169"/>
            </a:xfrm>
            <a:custGeom>
              <a:avLst/>
              <a:gdLst>
                <a:gd name="connsiteX0" fmla="*/ 34291 w 34290"/>
                <a:gd name="connsiteY0" fmla="*/ 50484 h 100967"/>
                <a:gd name="connsiteX1" fmla="*/ 17145 w 34290"/>
                <a:gd name="connsiteY1" fmla="*/ 100968 h 100967"/>
                <a:gd name="connsiteX2" fmla="*/ 0 w 34290"/>
                <a:gd name="connsiteY2" fmla="*/ 50484 h 100967"/>
                <a:gd name="connsiteX3" fmla="*/ 17145 w 34290"/>
                <a:gd name="connsiteY3" fmla="*/ 0 h 100967"/>
                <a:gd name="connsiteX4" fmla="*/ 34291 w 34290"/>
                <a:gd name="connsiteY4" fmla="*/ 50484 h 10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90" h="100967">
                  <a:moveTo>
                    <a:pt x="34291" y="50484"/>
                  </a:moveTo>
                  <a:cubicBezTo>
                    <a:pt x="34291" y="78365"/>
                    <a:pt x="26615" y="100968"/>
                    <a:pt x="17145" y="100968"/>
                  </a:cubicBezTo>
                  <a:cubicBezTo>
                    <a:pt x="7676" y="100968"/>
                    <a:pt x="0" y="78365"/>
                    <a:pt x="0" y="50484"/>
                  </a:cubicBezTo>
                  <a:cubicBezTo>
                    <a:pt x="0" y="22602"/>
                    <a:pt x="7676" y="0"/>
                    <a:pt x="17145" y="0"/>
                  </a:cubicBezTo>
                  <a:cubicBezTo>
                    <a:pt x="26615" y="0"/>
                    <a:pt x="34291" y="22602"/>
                    <a:pt x="34291" y="50484"/>
                  </a:cubicBezTo>
                  <a:close/>
                </a:path>
              </a:pathLst>
            </a:custGeom>
            <a:gradFill flip="none" rotWithShape="1">
              <a:gsLst>
                <a:gs pos="31000">
                  <a:schemeClr val="tx1">
                    <a:lumMod val="65000"/>
                    <a:lumOff val="3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  <a:gs pos="74000">
                  <a:schemeClr val="tx1">
                    <a:lumMod val="75000"/>
                    <a:lumOff val="2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605DD940-7795-487D-9C33-EA4CD3380840}"/>
                </a:ext>
              </a:extLst>
            </p:cNvPr>
            <p:cNvSpPr/>
            <p:nvPr/>
          </p:nvSpPr>
          <p:spPr>
            <a:xfrm rot="4598406">
              <a:off x="5705619" y="5037578"/>
              <a:ext cx="1183702" cy="1183702"/>
            </a:xfrm>
            <a:custGeom>
              <a:avLst/>
              <a:gdLst>
                <a:gd name="connsiteX0" fmla="*/ 233363 w 468374"/>
                <a:gd name="connsiteY0" fmla="*/ 300038 h 468374"/>
                <a:gd name="connsiteX1" fmla="*/ 349567 w 468374"/>
                <a:gd name="connsiteY1" fmla="*/ 441008 h 468374"/>
                <a:gd name="connsiteX2" fmla="*/ 359092 w 468374"/>
                <a:gd name="connsiteY2" fmla="*/ 461010 h 468374"/>
                <a:gd name="connsiteX3" fmla="*/ 361950 w 468374"/>
                <a:gd name="connsiteY3" fmla="*/ 464820 h 468374"/>
                <a:gd name="connsiteX4" fmla="*/ 361950 w 468374"/>
                <a:gd name="connsiteY4" fmla="*/ 464820 h 468374"/>
                <a:gd name="connsiteX5" fmla="*/ 361950 w 468374"/>
                <a:gd name="connsiteY5" fmla="*/ 464820 h 468374"/>
                <a:gd name="connsiteX6" fmla="*/ 361950 w 468374"/>
                <a:gd name="connsiteY6" fmla="*/ 464820 h 468374"/>
                <a:gd name="connsiteX7" fmla="*/ 433388 w 468374"/>
                <a:gd name="connsiteY7" fmla="*/ 433388 h 468374"/>
                <a:gd name="connsiteX8" fmla="*/ 464820 w 468374"/>
                <a:gd name="connsiteY8" fmla="*/ 362903 h 468374"/>
                <a:gd name="connsiteX9" fmla="*/ 464820 w 468374"/>
                <a:gd name="connsiteY9" fmla="*/ 362903 h 468374"/>
                <a:gd name="connsiteX10" fmla="*/ 464820 w 468374"/>
                <a:gd name="connsiteY10" fmla="*/ 362903 h 468374"/>
                <a:gd name="connsiteX11" fmla="*/ 464820 w 468374"/>
                <a:gd name="connsiteY11" fmla="*/ 362903 h 468374"/>
                <a:gd name="connsiteX12" fmla="*/ 461010 w 468374"/>
                <a:gd name="connsiteY12" fmla="*/ 360045 h 468374"/>
                <a:gd name="connsiteX13" fmla="*/ 441008 w 468374"/>
                <a:gd name="connsiteY13" fmla="*/ 350520 h 468374"/>
                <a:gd name="connsiteX14" fmla="*/ 300990 w 468374"/>
                <a:gd name="connsiteY14" fmla="*/ 234315 h 468374"/>
                <a:gd name="connsiteX15" fmla="*/ 228600 w 468374"/>
                <a:gd name="connsiteY15" fmla="*/ 0 h 468374"/>
                <a:gd name="connsiteX16" fmla="*/ 114300 w 468374"/>
                <a:gd name="connsiteY16" fmla="*/ 113348 h 468374"/>
                <a:gd name="connsiteX17" fmla="*/ 0 w 468374"/>
                <a:gd name="connsiteY17" fmla="*/ 226695 h 468374"/>
                <a:gd name="connsiteX18" fmla="*/ 233363 w 468374"/>
                <a:gd name="connsiteY18" fmla="*/ 300038 h 4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68374" h="468374">
                  <a:moveTo>
                    <a:pt x="233363" y="300038"/>
                  </a:moveTo>
                  <a:cubicBezTo>
                    <a:pt x="300038" y="358140"/>
                    <a:pt x="334327" y="411480"/>
                    <a:pt x="349567" y="441008"/>
                  </a:cubicBezTo>
                  <a:cubicBezTo>
                    <a:pt x="353377" y="447675"/>
                    <a:pt x="356235" y="454343"/>
                    <a:pt x="359092" y="461010"/>
                  </a:cubicBezTo>
                  <a:cubicBezTo>
                    <a:pt x="360045" y="462915"/>
                    <a:pt x="360045" y="463868"/>
                    <a:pt x="361950" y="464820"/>
                  </a:cubicBezTo>
                  <a:cubicBezTo>
                    <a:pt x="361950" y="464820"/>
                    <a:pt x="361950" y="464820"/>
                    <a:pt x="361950" y="464820"/>
                  </a:cubicBezTo>
                  <a:cubicBezTo>
                    <a:pt x="361950" y="464820"/>
                    <a:pt x="361950" y="464820"/>
                    <a:pt x="361950" y="464820"/>
                  </a:cubicBezTo>
                  <a:lnTo>
                    <a:pt x="361950" y="464820"/>
                  </a:lnTo>
                  <a:cubicBezTo>
                    <a:pt x="373380" y="475298"/>
                    <a:pt x="404813" y="461963"/>
                    <a:pt x="433388" y="433388"/>
                  </a:cubicBezTo>
                  <a:cubicBezTo>
                    <a:pt x="461963" y="405765"/>
                    <a:pt x="475297" y="373380"/>
                    <a:pt x="464820" y="362903"/>
                  </a:cubicBezTo>
                  <a:lnTo>
                    <a:pt x="464820" y="362903"/>
                  </a:lnTo>
                  <a:cubicBezTo>
                    <a:pt x="464820" y="362903"/>
                    <a:pt x="464820" y="362903"/>
                    <a:pt x="464820" y="362903"/>
                  </a:cubicBezTo>
                  <a:cubicBezTo>
                    <a:pt x="464820" y="362903"/>
                    <a:pt x="464820" y="362903"/>
                    <a:pt x="464820" y="362903"/>
                  </a:cubicBezTo>
                  <a:cubicBezTo>
                    <a:pt x="463867" y="361950"/>
                    <a:pt x="462915" y="360998"/>
                    <a:pt x="461010" y="360045"/>
                  </a:cubicBezTo>
                  <a:cubicBezTo>
                    <a:pt x="454342" y="357188"/>
                    <a:pt x="447675" y="354330"/>
                    <a:pt x="441008" y="350520"/>
                  </a:cubicBezTo>
                  <a:cubicBezTo>
                    <a:pt x="411480" y="335280"/>
                    <a:pt x="359092" y="300990"/>
                    <a:pt x="300990" y="234315"/>
                  </a:cubicBezTo>
                  <a:cubicBezTo>
                    <a:pt x="226695" y="147638"/>
                    <a:pt x="228600" y="0"/>
                    <a:pt x="228600" y="0"/>
                  </a:cubicBezTo>
                  <a:lnTo>
                    <a:pt x="114300" y="113348"/>
                  </a:lnTo>
                  <a:lnTo>
                    <a:pt x="0" y="226695"/>
                  </a:lnTo>
                  <a:cubicBezTo>
                    <a:pt x="0" y="226695"/>
                    <a:pt x="147638" y="224790"/>
                    <a:pt x="233363" y="30003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69000">
                  <a:schemeClr val="tx1">
                    <a:lumMod val="60000"/>
                    <a:lumOff val="40000"/>
                  </a:schemeClr>
                </a:gs>
                <a:gs pos="44000">
                  <a:schemeClr val="tx1">
                    <a:lumMod val="65000"/>
                    <a:lumOff val="35000"/>
                  </a:schemeClr>
                </a:gs>
                <a:gs pos="74000">
                  <a:schemeClr val="tx1">
                    <a:lumMod val="65000"/>
                    <a:lumOff val="35000"/>
                    <a:alpha val="0"/>
                  </a:schemeClr>
                </a:gs>
              </a:gsLst>
              <a:lin ang="132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26C54A36-722F-4E7A-B130-536F2A642669}"/>
                </a:ext>
              </a:extLst>
            </p:cNvPr>
            <p:cNvSpPr/>
            <p:nvPr/>
          </p:nvSpPr>
          <p:spPr>
            <a:xfrm rot="4598406">
              <a:off x="5818916" y="6033026"/>
              <a:ext cx="277172" cy="278168"/>
            </a:xfrm>
            <a:custGeom>
              <a:avLst/>
              <a:gdLst>
                <a:gd name="connsiteX0" fmla="*/ 101917 w 109673"/>
                <a:gd name="connsiteY0" fmla="*/ 1347 h 110067"/>
                <a:gd name="connsiteX1" fmla="*/ 68580 w 109673"/>
                <a:gd name="connsiteY1" fmla="*/ 68022 h 110067"/>
                <a:gd name="connsiteX2" fmla="*/ 1905 w 109673"/>
                <a:gd name="connsiteY2" fmla="*/ 101360 h 110067"/>
                <a:gd name="connsiteX3" fmla="*/ 0 w 109673"/>
                <a:gd name="connsiteY3" fmla="*/ 99455 h 110067"/>
                <a:gd name="connsiteX4" fmla="*/ 2858 w 109673"/>
                <a:gd name="connsiteY4" fmla="*/ 106122 h 110067"/>
                <a:gd name="connsiteX5" fmla="*/ 74295 w 109673"/>
                <a:gd name="connsiteY5" fmla="*/ 74690 h 110067"/>
                <a:gd name="connsiteX6" fmla="*/ 105727 w 109673"/>
                <a:gd name="connsiteY6" fmla="*/ 3252 h 110067"/>
                <a:gd name="connsiteX7" fmla="*/ 99060 w 109673"/>
                <a:gd name="connsiteY7" fmla="*/ 394 h 110067"/>
                <a:gd name="connsiteX8" fmla="*/ 101917 w 109673"/>
                <a:gd name="connsiteY8" fmla="*/ 1347 h 110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673" h="110067">
                  <a:moveTo>
                    <a:pt x="101917" y="1347"/>
                  </a:moveTo>
                  <a:cubicBezTo>
                    <a:pt x="111442" y="10872"/>
                    <a:pt x="96202" y="40399"/>
                    <a:pt x="68580" y="68022"/>
                  </a:cubicBezTo>
                  <a:cubicBezTo>
                    <a:pt x="40958" y="95645"/>
                    <a:pt x="11430" y="109932"/>
                    <a:pt x="1905" y="101360"/>
                  </a:cubicBezTo>
                  <a:cubicBezTo>
                    <a:pt x="952" y="100407"/>
                    <a:pt x="952" y="100407"/>
                    <a:pt x="0" y="99455"/>
                  </a:cubicBezTo>
                  <a:cubicBezTo>
                    <a:pt x="952" y="102312"/>
                    <a:pt x="1905" y="104217"/>
                    <a:pt x="2858" y="106122"/>
                  </a:cubicBezTo>
                  <a:cubicBezTo>
                    <a:pt x="14288" y="117552"/>
                    <a:pt x="45720" y="103265"/>
                    <a:pt x="74295" y="74690"/>
                  </a:cubicBezTo>
                  <a:cubicBezTo>
                    <a:pt x="102870" y="46115"/>
                    <a:pt x="117158" y="14682"/>
                    <a:pt x="105727" y="3252"/>
                  </a:cubicBezTo>
                  <a:cubicBezTo>
                    <a:pt x="103822" y="1347"/>
                    <a:pt x="101917" y="394"/>
                    <a:pt x="99060" y="394"/>
                  </a:cubicBezTo>
                  <a:cubicBezTo>
                    <a:pt x="100965" y="-558"/>
                    <a:pt x="101917" y="394"/>
                    <a:pt x="101917" y="1347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65000"/>
                  </a:schemeClr>
                </a:gs>
                <a:gs pos="39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60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003E9244-17CD-420F-8B73-91099BF9F5CD}"/>
                </a:ext>
              </a:extLst>
            </p:cNvPr>
            <p:cNvSpPr/>
            <p:nvPr/>
          </p:nvSpPr>
          <p:spPr>
            <a:xfrm rot="4598406">
              <a:off x="7146325" y="3436855"/>
              <a:ext cx="579989" cy="579989"/>
            </a:xfrm>
            <a:custGeom>
              <a:avLst/>
              <a:gdLst>
                <a:gd name="connsiteX0" fmla="*/ 215265 w 215264"/>
                <a:gd name="connsiteY0" fmla="*/ 107633 h 215264"/>
                <a:gd name="connsiteX1" fmla="*/ 107633 w 215264"/>
                <a:gd name="connsiteY1" fmla="*/ 215265 h 215264"/>
                <a:gd name="connsiteX2" fmla="*/ 0 w 215264"/>
                <a:gd name="connsiteY2" fmla="*/ 107633 h 215264"/>
                <a:gd name="connsiteX3" fmla="*/ 107633 w 215264"/>
                <a:gd name="connsiteY3" fmla="*/ 0 h 215264"/>
                <a:gd name="connsiteX4" fmla="*/ 215265 w 215264"/>
                <a:gd name="connsiteY4" fmla="*/ 107633 h 215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64" h="215264">
                  <a:moveTo>
                    <a:pt x="215265" y="107633"/>
                  </a:moveTo>
                  <a:cubicBezTo>
                    <a:pt x="215265" y="167076"/>
                    <a:pt x="167076" y="215265"/>
                    <a:pt x="107633" y="215265"/>
                  </a:cubicBezTo>
                  <a:cubicBezTo>
                    <a:pt x="48189" y="215265"/>
                    <a:pt x="0" y="167076"/>
                    <a:pt x="0" y="107633"/>
                  </a:cubicBezTo>
                  <a:cubicBezTo>
                    <a:pt x="0" y="48189"/>
                    <a:pt x="48189" y="0"/>
                    <a:pt x="107633" y="0"/>
                  </a:cubicBezTo>
                  <a:cubicBezTo>
                    <a:pt x="167076" y="0"/>
                    <a:pt x="215265" y="48189"/>
                    <a:pt x="215265" y="10763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39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6000000" scaled="0"/>
              <a:tileRect l="-100000" t="-100000"/>
            </a:gradFill>
            <a:ln w="9525" cap="flat">
              <a:noFill/>
              <a:prstDash val="solid"/>
              <a:miter/>
            </a:ln>
            <a:effectLst>
              <a:outerShdw dist="50800" dir="2700000" sx="101000" sy="101000" algn="tl" rotWithShape="0">
                <a:schemeClr val="tx1">
                  <a:lumMod val="50000"/>
                  <a:lumOff val="50000"/>
                  <a:alpha val="58000"/>
                </a:scheme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65" name="Freeform 59">
              <a:extLst>
                <a:ext uri="{FF2B5EF4-FFF2-40B4-BE49-F238E27FC236}">
                  <a16:creationId xmlns:a16="http://schemas.microsoft.com/office/drawing/2014/main" id="{5649FBC8-DCD9-4882-8179-3BA23E7D2B32}"/>
                </a:ext>
              </a:extLst>
            </p:cNvPr>
            <p:cNvSpPr/>
            <p:nvPr/>
          </p:nvSpPr>
          <p:spPr>
            <a:xfrm rot="4598406">
              <a:off x="7202487" y="3493017"/>
              <a:ext cx="467667" cy="467665"/>
            </a:xfrm>
            <a:custGeom>
              <a:avLst/>
              <a:gdLst>
                <a:gd name="connsiteX0" fmla="*/ 215265 w 215264"/>
                <a:gd name="connsiteY0" fmla="*/ 107633 h 215264"/>
                <a:gd name="connsiteX1" fmla="*/ 107633 w 215264"/>
                <a:gd name="connsiteY1" fmla="*/ 215265 h 215264"/>
                <a:gd name="connsiteX2" fmla="*/ 0 w 215264"/>
                <a:gd name="connsiteY2" fmla="*/ 107633 h 215264"/>
                <a:gd name="connsiteX3" fmla="*/ 107633 w 215264"/>
                <a:gd name="connsiteY3" fmla="*/ 0 h 215264"/>
                <a:gd name="connsiteX4" fmla="*/ 215265 w 215264"/>
                <a:gd name="connsiteY4" fmla="*/ 107633 h 215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64" h="215264">
                  <a:moveTo>
                    <a:pt x="215265" y="107633"/>
                  </a:moveTo>
                  <a:cubicBezTo>
                    <a:pt x="215265" y="167076"/>
                    <a:pt x="167076" y="215265"/>
                    <a:pt x="107633" y="215265"/>
                  </a:cubicBezTo>
                  <a:cubicBezTo>
                    <a:pt x="48189" y="215265"/>
                    <a:pt x="0" y="167076"/>
                    <a:pt x="0" y="107633"/>
                  </a:cubicBezTo>
                  <a:cubicBezTo>
                    <a:pt x="0" y="48189"/>
                    <a:pt x="48189" y="0"/>
                    <a:pt x="107633" y="0"/>
                  </a:cubicBezTo>
                  <a:cubicBezTo>
                    <a:pt x="167076" y="0"/>
                    <a:pt x="215265" y="48189"/>
                    <a:pt x="215265" y="107633"/>
                  </a:cubicBezTo>
                  <a:close/>
                </a:path>
              </a:pathLst>
            </a:custGeom>
            <a:gradFill flip="none" rotWithShape="1">
              <a:gsLst>
                <a:gs pos="31000">
                  <a:schemeClr val="tx1">
                    <a:lumMod val="65000"/>
                    <a:lumOff val="3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  <a:gs pos="74000">
                  <a:schemeClr val="tx1">
                    <a:lumMod val="75000"/>
                    <a:lumOff val="2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6C0533AD-3F60-4FDD-A0C0-6A407A0910E8}"/>
                </a:ext>
              </a:extLst>
            </p:cNvPr>
            <p:cNvSpPr/>
            <p:nvPr/>
          </p:nvSpPr>
          <p:spPr>
            <a:xfrm rot="4598406">
              <a:off x="6295428" y="3041356"/>
              <a:ext cx="452454" cy="452454"/>
            </a:xfrm>
            <a:custGeom>
              <a:avLst/>
              <a:gdLst>
                <a:gd name="connsiteX0" fmla="*/ 192405 w 192404"/>
                <a:gd name="connsiteY0" fmla="*/ 96203 h 192404"/>
                <a:gd name="connsiteX1" fmla="*/ 96203 w 192404"/>
                <a:gd name="connsiteY1" fmla="*/ 192405 h 192404"/>
                <a:gd name="connsiteX2" fmla="*/ 0 w 192404"/>
                <a:gd name="connsiteY2" fmla="*/ 96203 h 192404"/>
                <a:gd name="connsiteX3" fmla="*/ 96203 w 192404"/>
                <a:gd name="connsiteY3" fmla="*/ 0 h 192404"/>
                <a:gd name="connsiteX4" fmla="*/ 192405 w 192404"/>
                <a:gd name="connsiteY4" fmla="*/ 96203 h 192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404" h="192404">
                  <a:moveTo>
                    <a:pt x="192405" y="96203"/>
                  </a:moveTo>
                  <a:cubicBezTo>
                    <a:pt x="192405" y="149334"/>
                    <a:pt x="149334" y="192405"/>
                    <a:pt x="96203" y="192405"/>
                  </a:cubicBezTo>
                  <a:cubicBezTo>
                    <a:pt x="43071" y="192405"/>
                    <a:pt x="0" y="149334"/>
                    <a:pt x="0" y="96203"/>
                  </a:cubicBezTo>
                  <a:cubicBezTo>
                    <a:pt x="0" y="43071"/>
                    <a:pt x="43071" y="0"/>
                    <a:pt x="96203" y="0"/>
                  </a:cubicBezTo>
                  <a:cubicBezTo>
                    <a:pt x="149334" y="0"/>
                    <a:pt x="192405" y="43071"/>
                    <a:pt x="192405" y="9620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39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6000000" scaled="0"/>
              <a:tileRect l="-100000" b="-100000"/>
            </a:gradFill>
            <a:ln w="9525" cap="flat">
              <a:noFill/>
              <a:prstDash val="solid"/>
              <a:miter/>
            </a:ln>
            <a:effectLst>
              <a:outerShdw dist="38100" dir="1800000" sx="103000" sy="103000" algn="tl" rotWithShape="0">
                <a:schemeClr val="tx1">
                  <a:lumMod val="50000"/>
                  <a:lumOff val="50000"/>
                  <a:alpha val="47000"/>
                </a:scheme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67" name="Freeform 60">
              <a:extLst>
                <a:ext uri="{FF2B5EF4-FFF2-40B4-BE49-F238E27FC236}">
                  <a16:creationId xmlns:a16="http://schemas.microsoft.com/office/drawing/2014/main" id="{F182A56B-7A50-4130-9967-B7347B5EC666}"/>
                </a:ext>
              </a:extLst>
            </p:cNvPr>
            <p:cNvSpPr/>
            <p:nvPr/>
          </p:nvSpPr>
          <p:spPr>
            <a:xfrm rot="4598406">
              <a:off x="6339244" y="3085165"/>
              <a:ext cx="364828" cy="364828"/>
            </a:xfrm>
            <a:custGeom>
              <a:avLst/>
              <a:gdLst>
                <a:gd name="connsiteX0" fmla="*/ 192405 w 192404"/>
                <a:gd name="connsiteY0" fmla="*/ 96203 h 192404"/>
                <a:gd name="connsiteX1" fmla="*/ 96203 w 192404"/>
                <a:gd name="connsiteY1" fmla="*/ 192405 h 192404"/>
                <a:gd name="connsiteX2" fmla="*/ 0 w 192404"/>
                <a:gd name="connsiteY2" fmla="*/ 96203 h 192404"/>
                <a:gd name="connsiteX3" fmla="*/ 96203 w 192404"/>
                <a:gd name="connsiteY3" fmla="*/ 0 h 192404"/>
                <a:gd name="connsiteX4" fmla="*/ 192405 w 192404"/>
                <a:gd name="connsiteY4" fmla="*/ 96203 h 192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404" h="192404">
                  <a:moveTo>
                    <a:pt x="192405" y="96203"/>
                  </a:moveTo>
                  <a:cubicBezTo>
                    <a:pt x="192405" y="149334"/>
                    <a:pt x="149334" y="192405"/>
                    <a:pt x="96203" y="192405"/>
                  </a:cubicBezTo>
                  <a:cubicBezTo>
                    <a:pt x="43071" y="192405"/>
                    <a:pt x="0" y="149334"/>
                    <a:pt x="0" y="96203"/>
                  </a:cubicBezTo>
                  <a:cubicBezTo>
                    <a:pt x="0" y="43071"/>
                    <a:pt x="43071" y="0"/>
                    <a:pt x="96203" y="0"/>
                  </a:cubicBezTo>
                  <a:cubicBezTo>
                    <a:pt x="149334" y="0"/>
                    <a:pt x="192405" y="43071"/>
                    <a:pt x="192405" y="96203"/>
                  </a:cubicBezTo>
                  <a:close/>
                </a:path>
              </a:pathLst>
            </a:custGeom>
            <a:gradFill flip="none" rotWithShape="1">
              <a:gsLst>
                <a:gs pos="31000">
                  <a:schemeClr val="tx1">
                    <a:lumMod val="65000"/>
                    <a:lumOff val="3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  <a:gs pos="74000">
                  <a:schemeClr val="tx1">
                    <a:lumMod val="75000"/>
                    <a:lumOff val="2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6009A733-AF26-4F78-8966-CB9F22D1128C}"/>
                </a:ext>
              </a:extLst>
            </p:cNvPr>
            <p:cNvSpPr/>
            <p:nvPr/>
          </p:nvSpPr>
          <p:spPr>
            <a:xfrm rot="4598406">
              <a:off x="6332243" y="4149942"/>
              <a:ext cx="626745" cy="626745"/>
            </a:xfrm>
            <a:custGeom>
              <a:avLst/>
              <a:gdLst>
                <a:gd name="connsiteX0" fmla="*/ 179070 w 179070"/>
                <a:gd name="connsiteY0" fmla="*/ 89535 h 179070"/>
                <a:gd name="connsiteX1" fmla="*/ 89535 w 179070"/>
                <a:gd name="connsiteY1" fmla="*/ 179070 h 179070"/>
                <a:gd name="connsiteX2" fmla="*/ 0 w 179070"/>
                <a:gd name="connsiteY2" fmla="*/ 89535 h 179070"/>
                <a:gd name="connsiteX3" fmla="*/ 89535 w 179070"/>
                <a:gd name="connsiteY3" fmla="*/ 0 h 179070"/>
                <a:gd name="connsiteX4" fmla="*/ 179070 w 179070"/>
                <a:gd name="connsiteY4" fmla="*/ 89535 h 17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" h="179070">
                  <a:moveTo>
                    <a:pt x="179070" y="89535"/>
                  </a:moveTo>
                  <a:cubicBezTo>
                    <a:pt x="179070" y="138984"/>
                    <a:pt x="138984" y="179070"/>
                    <a:pt x="89535" y="179070"/>
                  </a:cubicBezTo>
                  <a:cubicBezTo>
                    <a:pt x="40086" y="179070"/>
                    <a:pt x="0" y="138984"/>
                    <a:pt x="0" y="89535"/>
                  </a:cubicBezTo>
                  <a:cubicBezTo>
                    <a:pt x="0" y="40086"/>
                    <a:pt x="40086" y="0"/>
                    <a:pt x="89535" y="0"/>
                  </a:cubicBezTo>
                  <a:cubicBezTo>
                    <a:pt x="138984" y="0"/>
                    <a:pt x="179070" y="40086"/>
                    <a:pt x="179070" y="8953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39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6000000" scaled="0"/>
              <a:tileRect r="-100000" b="-100000"/>
            </a:gradFill>
            <a:ln w="9525" cap="flat">
              <a:noFill/>
              <a:prstDash val="solid"/>
              <a:miter/>
            </a:ln>
            <a:effectLst>
              <a:outerShdw dist="50800" dir="21540000" sx="101000" sy="101000" algn="tl" rotWithShape="0">
                <a:schemeClr val="tx1">
                  <a:lumMod val="50000"/>
                  <a:lumOff val="50000"/>
                  <a:alpha val="90000"/>
                </a:scheme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69" name="Freeform 61">
              <a:extLst>
                <a:ext uri="{FF2B5EF4-FFF2-40B4-BE49-F238E27FC236}">
                  <a16:creationId xmlns:a16="http://schemas.microsoft.com/office/drawing/2014/main" id="{649D56C7-589B-41B6-A35B-DA04B6B8706E}"/>
                </a:ext>
              </a:extLst>
            </p:cNvPr>
            <p:cNvSpPr/>
            <p:nvPr/>
          </p:nvSpPr>
          <p:spPr>
            <a:xfrm rot="4598406">
              <a:off x="6392937" y="4210625"/>
              <a:ext cx="505366" cy="505366"/>
            </a:xfrm>
            <a:custGeom>
              <a:avLst/>
              <a:gdLst>
                <a:gd name="connsiteX0" fmla="*/ 179070 w 179070"/>
                <a:gd name="connsiteY0" fmla="*/ 89535 h 179070"/>
                <a:gd name="connsiteX1" fmla="*/ 89535 w 179070"/>
                <a:gd name="connsiteY1" fmla="*/ 179070 h 179070"/>
                <a:gd name="connsiteX2" fmla="*/ 0 w 179070"/>
                <a:gd name="connsiteY2" fmla="*/ 89535 h 179070"/>
                <a:gd name="connsiteX3" fmla="*/ 89535 w 179070"/>
                <a:gd name="connsiteY3" fmla="*/ 0 h 179070"/>
                <a:gd name="connsiteX4" fmla="*/ 179070 w 179070"/>
                <a:gd name="connsiteY4" fmla="*/ 89535 h 17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" h="179070">
                  <a:moveTo>
                    <a:pt x="179070" y="89535"/>
                  </a:moveTo>
                  <a:cubicBezTo>
                    <a:pt x="179070" y="138984"/>
                    <a:pt x="138984" y="179070"/>
                    <a:pt x="89535" y="179070"/>
                  </a:cubicBezTo>
                  <a:cubicBezTo>
                    <a:pt x="40086" y="179070"/>
                    <a:pt x="0" y="138984"/>
                    <a:pt x="0" y="89535"/>
                  </a:cubicBezTo>
                  <a:cubicBezTo>
                    <a:pt x="0" y="40086"/>
                    <a:pt x="40086" y="0"/>
                    <a:pt x="89535" y="0"/>
                  </a:cubicBezTo>
                  <a:cubicBezTo>
                    <a:pt x="138984" y="0"/>
                    <a:pt x="179070" y="40086"/>
                    <a:pt x="179070" y="89535"/>
                  </a:cubicBezTo>
                  <a:close/>
                </a:path>
              </a:pathLst>
            </a:custGeom>
            <a:gradFill flip="none" rotWithShape="1">
              <a:gsLst>
                <a:gs pos="31000">
                  <a:schemeClr val="tx1">
                    <a:lumMod val="65000"/>
                    <a:lumOff val="3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  <a:gs pos="74000">
                  <a:schemeClr val="tx1">
                    <a:lumMod val="75000"/>
                    <a:lumOff val="2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371D6047-AE7E-497B-BB67-4827587ADBB5}"/>
                </a:ext>
              </a:extLst>
            </p:cNvPr>
            <p:cNvSpPr/>
            <p:nvPr/>
          </p:nvSpPr>
          <p:spPr>
            <a:xfrm rot="17738201">
              <a:off x="6533360" y="1892290"/>
              <a:ext cx="1556511" cy="1467770"/>
            </a:xfrm>
            <a:custGeom>
              <a:avLst/>
              <a:gdLst>
                <a:gd name="connsiteX0" fmla="*/ 382905 w 615889"/>
                <a:gd name="connsiteY0" fmla="*/ 289311 h 580775"/>
                <a:gd name="connsiteX1" fmla="*/ 577215 w 615889"/>
                <a:gd name="connsiteY1" fmla="*/ 155961 h 580775"/>
                <a:gd name="connsiteX2" fmla="*/ 603885 w 615889"/>
                <a:gd name="connsiteY2" fmla="*/ 146436 h 580775"/>
                <a:gd name="connsiteX3" fmla="*/ 609600 w 615889"/>
                <a:gd name="connsiteY3" fmla="*/ 143578 h 580775"/>
                <a:gd name="connsiteX4" fmla="*/ 609600 w 615889"/>
                <a:gd name="connsiteY4" fmla="*/ 143578 h 580775"/>
                <a:gd name="connsiteX5" fmla="*/ 609600 w 615889"/>
                <a:gd name="connsiteY5" fmla="*/ 143578 h 580775"/>
                <a:gd name="connsiteX6" fmla="*/ 609600 w 615889"/>
                <a:gd name="connsiteY6" fmla="*/ 143578 h 580775"/>
                <a:gd name="connsiteX7" fmla="*/ 579120 w 615889"/>
                <a:gd name="connsiteY7" fmla="*/ 50233 h 580775"/>
                <a:gd name="connsiteX8" fmla="*/ 492442 w 615889"/>
                <a:gd name="connsiteY8" fmla="*/ 3561 h 580775"/>
                <a:gd name="connsiteX9" fmla="*/ 492442 w 615889"/>
                <a:gd name="connsiteY9" fmla="*/ 3561 h 580775"/>
                <a:gd name="connsiteX10" fmla="*/ 492442 w 615889"/>
                <a:gd name="connsiteY10" fmla="*/ 3561 h 580775"/>
                <a:gd name="connsiteX11" fmla="*/ 492442 w 615889"/>
                <a:gd name="connsiteY11" fmla="*/ 3561 h 580775"/>
                <a:gd name="connsiteX12" fmla="*/ 488633 w 615889"/>
                <a:gd name="connsiteY12" fmla="*/ 8323 h 580775"/>
                <a:gd name="connsiteX13" fmla="*/ 474345 w 615889"/>
                <a:gd name="connsiteY13" fmla="*/ 33088 h 580775"/>
                <a:gd name="connsiteX14" fmla="*/ 307658 w 615889"/>
                <a:gd name="connsiteY14" fmla="*/ 199776 h 580775"/>
                <a:gd name="connsiteX15" fmla="*/ 0 w 615889"/>
                <a:gd name="connsiteY15" fmla="*/ 268356 h 580775"/>
                <a:gd name="connsiteX16" fmla="*/ 129540 w 615889"/>
                <a:gd name="connsiteY16" fmla="*/ 424566 h 580775"/>
                <a:gd name="connsiteX17" fmla="*/ 259080 w 615889"/>
                <a:gd name="connsiteY17" fmla="*/ 580776 h 580775"/>
                <a:gd name="connsiteX18" fmla="*/ 382905 w 615889"/>
                <a:gd name="connsiteY18" fmla="*/ 289311 h 580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5889" h="580775">
                  <a:moveTo>
                    <a:pt x="382905" y="289311"/>
                  </a:moveTo>
                  <a:cubicBezTo>
                    <a:pt x="465772" y="210253"/>
                    <a:pt x="538163" y="172153"/>
                    <a:pt x="577215" y="155961"/>
                  </a:cubicBezTo>
                  <a:cubicBezTo>
                    <a:pt x="585788" y="152151"/>
                    <a:pt x="595313" y="149293"/>
                    <a:pt x="603885" y="146436"/>
                  </a:cubicBezTo>
                  <a:cubicBezTo>
                    <a:pt x="605790" y="145483"/>
                    <a:pt x="607695" y="144531"/>
                    <a:pt x="609600" y="143578"/>
                  </a:cubicBezTo>
                  <a:cubicBezTo>
                    <a:pt x="609600" y="143578"/>
                    <a:pt x="609600" y="143578"/>
                    <a:pt x="609600" y="143578"/>
                  </a:cubicBezTo>
                  <a:cubicBezTo>
                    <a:pt x="609600" y="143578"/>
                    <a:pt x="609600" y="143578"/>
                    <a:pt x="609600" y="143578"/>
                  </a:cubicBezTo>
                  <a:lnTo>
                    <a:pt x="609600" y="143578"/>
                  </a:lnTo>
                  <a:cubicBezTo>
                    <a:pt x="624840" y="130243"/>
                    <a:pt x="611505" y="88333"/>
                    <a:pt x="579120" y="50233"/>
                  </a:cubicBezTo>
                  <a:cubicBezTo>
                    <a:pt x="546735" y="12133"/>
                    <a:pt x="508635" y="-8822"/>
                    <a:pt x="492442" y="3561"/>
                  </a:cubicBezTo>
                  <a:lnTo>
                    <a:pt x="492442" y="3561"/>
                  </a:lnTo>
                  <a:cubicBezTo>
                    <a:pt x="492442" y="3561"/>
                    <a:pt x="492442" y="3561"/>
                    <a:pt x="492442" y="3561"/>
                  </a:cubicBezTo>
                  <a:cubicBezTo>
                    <a:pt x="492442" y="3561"/>
                    <a:pt x="492442" y="3561"/>
                    <a:pt x="492442" y="3561"/>
                  </a:cubicBezTo>
                  <a:cubicBezTo>
                    <a:pt x="490538" y="4513"/>
                    <a:pt x="489585" y="6418"/>
                    <a:pt x="488633" y="8323"/>
                  </a:cubicBezTo>
                  <a:cubicBezTo>
                    <a:pt x="483870" y="16896"/>
                    <a:pt x="479108" y="25468"/>
                    <a:pt x="474345" y="33088"/>
                  </a:cubicBezTo>
                  <a:cubicBezTo>
                    <a:pt x="450533" y="69283"/>
                    <a:pt x="400050" y="133101"/>
                    <a:pt x="307658" y="199776"/>
                  </a:cubicBezTo>
                  <a:cubicBezTo>
                    <a:pt x="187642" y="286453"/>
                    <a:pt x="0" y="268356"/>
                    <a:pt x="0" y="268356"/>
                  </a:cubicBezTo>
                  <a:lnTo>
                    <a:pt x="129540" y="424566"/>
                  </a:lnTo>
                  <a:lnTo>
                    <a:pt x="259080" y="580776"/>
                  </a:lnTo>
                  <a:cubicBezTo>
                    <a:pt x="259080" y="579823"/>
                    <a:pt x="276225" y="391228"/>
                    <a:pt x="382905" y="28931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46000">
                  <a:schemeClr val="tx1">
                    <a:lumMod val="65000"/>
                    <a:lumOff val="35000"/>
                  </a:schemeClr>
                </a:gs>
                <a:gs pos="89000">
                  <a:schemeClr val="tx1">
                    <a:lumMod val="50000"/>
                    <a:lumOff val="50000"/>
                    <a:alpha val="0"/>
                  </a:schemeClr>
                </a:gs>
              </a:gsLst>
              <a:lin ang="78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1976542E-3F3A-4272-BA6E-355A14FEBAFC}"/>
                </a:ext>
              </a:extLst>
            </p:cNvPr>
            <p:cNvSpPr/>
            <p:nvPr/>
          </p:nvSpPr>
          <p:spPr>
            <a:xfrm rot="15353916">
              <a:off x="6991556" y="1601606"/>
              <a:ext cx="182953" cy="462198"/>
            </a:xfrm>
            <a:custGeom>
              <a:avLst/>
              <a:gdLst>
                <a:gd name="connsiteX0" fmla="*/ 72392 w 72392"/>
                <a:gd name="connsiteY0" fmla="*/ 91443 h 182885"/>
                <a:gd name="connsiteX1" fmla="*/ 36196 w 72392"/>
                <a:gd name="connsiteY1" fmla="*/ 182886 h 182885"/>
                <a:gd name="connsiteX2" fmla="*/ 0 w 72392"/>
                <a:gd name="connsiteY2" fmla="*/ 91443 h 182885"/>
                <a:gd name="connsiteX3" fmla="*/ 36196 w 72392"/>
                <a:gd name="connsiteY3" fmla="*/ 0 h 182885"/>
                <a:gd name="connsiteX4" fmla="*/ 72392 w 72392"/>
                <a:gd name="connsiteY4" fmla="*/ 91443 h 182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392" h="182885">
                  <a:moveTo>
                    <a:pt x="72392" y="91443"/>
                  </a:moveTo>
                  <a:cubicBezTo>
                    <a:pt x="72392" y="141946"/>
                    <a:pt x="56187" y="182886"/>
                    <a:pt x="36196" y="182886"/>
                  </a:cubicBezTo>
                  <a:cubicBezTo>
                    <a:pt x="16206" y="182886"/>
                    <a:pt x="0" y="141946"/>
                    <a:pt x="0" y="91443"/>
                  </a:cubicBezTo>
                  <a:cubicBezTo>
                    <a:pt x="0" y="40940"/>
                    <a:pt x="16206" y="0"/>
                    <a:pt x="36196" y="0"/>
                  </a:cubicBezTo>
                  <a:cubicBezTo>
                    <a:pt x="56187" y="0"/>
                    <a:pt x="72392" y="40940"/>
                    <a:pt x="72392" y="91443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65000"/>
                  </a:schemeClr>
                </a:gs>
                <a:gs pos="39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6000000" scaled="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8A98FED0-EE88-47AB-A210-AB5B219CF208}"/>
                </a:ext>
              </a:extLst>
            </p:cNvPr>
            <p:cNvSpPr/>
            <p:nvPr/>
          </p:nvSpPr>
          <p:spPr>
            <a:xfrm rot="15353916">
              <a:off x="7020444" y="1664196"/>
              <a:ext cx="125177" cy="337021"/>
            </a:xfrm>
            <a:custGeom>
              <a:avLst/>
              <a:gdLst>
                <a:gd name="connsiteX0" fmla="*/ 49532 w 49531"/>
                <a:gd name="connsiteY0" fmla="*/ 66677 h 133354"/>
                <a:gd name="connsiteX1" fmla="*/ 24766 w 49531"/>
                <a:gd name="connsiteY1" fmla="*/ 133354 h 133354"/>
                <a:gd name="connsiteX2" fmla="*/ 0 w 49531"/>
                <a:gd name="connsiteY2" fmla="*/ 66677 h 133354"/>
                <a:gd name="connsiteX3" fmla="*/ 24766 w 49531"/>
                <a:gd name="connsiteY3" fmla="*/ 0 h 133354"/>
                <a:gd name="connsiteX4" fmla="*/ 49532 w 49531"/>
                <a:gd name="connsiteY4" fmla="*/ 66677 h 13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31" h="133354">
                  <a:moveTo>
                    <a:pt x="49532" y="66677"/>
                  </a:moveTo>
                  <a:cubicBezTo>
                    <a:pt x="49532" y="103502"/>
                    <a:pt x="38444" y="133354"/>
                    <a:pt x="24766" y="133354"/>
                  </a:cubicBezTo>
                  <a:cubicBezTo>
                    <a:pt x="11088" y="133354"/>
                    <a:pt x="0" y="103502"/>
                    <a:pt x="0" y="66677"/>
                  </a:cubicBezTo>
                  <a:cubicBezTo>
                    <a:pt x="0" y="29852"/>
                    <a:pt x="11088" y="0"/>
                    <a:pt x="24766" y="0"/>
                  </a:cubicBezTo>
                  <a:cubicBezTo>
                    <a:pt x="38444" y="0"/>
                    <a:pt x="49532" y="29852"/>
                    <a:pt x="49532" y="66677"/>
                  </a:cubicBezTo>
                  <a:close/>
                </a:path>
              </a:pathLst>
            </a:custGeom>
            <a:gradFill flip="none" rotWithShape="1">
              <a:gsLst>
                <a:gs pos="31000">
                  <a:schemeClr val="tx1">
                    <a:lumMod val="65000"/>
                    <a:lumOff val="3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  <a:gs pos="74000">
                  <a:schemeClr val="tx1">
                    <a:lumMod val="75000"/>
                    <a:lumOff val="2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A6D9B88F-5065-49B3-A41E-AB737AC9CEF5}"/>
                </a:ext>
              </a:extLst>
            </p:cNvPr>
            <p:cNvSpPr/>
            <p:nvPr/>
          </p:nvSpPr>
          <p:spPr>
            <a:xfrm rot="12641608">
              <a:off x="7618187" y="2711459"/>
              <a:ext cx="421098" cy="421097"/>
            </a:xfrm>
            <a:custGeom>
              <a:avLst/>
              <a:gdLst>
                <a:gd name="connsiteX0" fmla="*/ 179070 w 179070"/>
                <a:gd name="connsiteY0" fmla="*/ 89535 h 179070"/>
                <a:gd name="connsiteX1" fmla="*/ 89535 w 179070"/>
                <a:gd name="connsiteY1" fmla="*/ 179070 h 179070"/>
                <a:gd name="connsiteX2" fmla="*/ 0 w 179070"/>
                <a:gd name="connsiteY2" fmla="*/ 89535 h 179070"/>
                <a:gd name="connsiteX3" fmla="*/ 89535 w 179070"/>
                <a:gd name="connsiteY3" fmla="*/ 0 h 179070"/>
                <a:gd name="connsiteX4" fmla="*/ 179070 w 179070"/>
                <a:gd name="connsiteY4" fmla="*/ 89535 h 17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" h="179070">
                  <a:moveTo>
                    <a:pt x="179070" y="89535"/>
                  </a:moveTo>
                  <a:cubicBezTo>
                    <a:pt x="179070" y="138984"/>
                    <a:pt x="138984" y="179070"/>
                    <a:pt x="89535" y="179070"/>
                  </a:cubicBezTo>
                  <a:cubicBezTo>
                    <a:pt x="40086" y="179070"/>
                    <a:pt x="0" y="138984"/>
                    <a:pt x="0" y="89535"/>
                  </a:cubicBezTo>
                  <a:cubicBezTo>
                    <a:pt x="0" y="40086"/>
                    <a:pt x="40086" y="0"/>
                    <a:pt x="89535" y="0"/>
                  </a:cubicBezTo>
                  <a:cubicBezTo>
                    <a:pt x="138984" y="0"/>
                    <a:pt x="179070" y="40086"/>
                    <a:pt x="179070" y="8953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39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6000000" scaled="0"/>
              <a:tileRect r="-100000" b="-100000"/>
            </a:gradFill>
            <a:ln w="9525" cap="flat">
              <a:noFill/>
              <a:prstDash val="solid"/>
              <a:miter/>
            </a:ln>
            <a:effectLst>
              <a:outerShdw dist="50800" dir="6000000" sx="101000" sy="101000" algn="tl" rotWithShape="0">
                <a:schemeClr val="tx1">
                  <a:lumMod val="50000"/>
                  <a:lumOff val="50000"/>
                  <a:alpha val="56000"/>
                </a:scheme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74" name="Freeform 61">
              <a:extLst>
                <a:ext uri="{FF2B5EF4-FFF2-40B4-BE49-F238E27FC236}">
                  <a16:creationId xmlns:a16="http://schemas.microsoft.com/office/drawing/2014/main" id="{1075A675-E8B9-4632-9FA2-E8433305719B}"/>
                </a:ext>
              </a:extLst>
            </p:cNvPr>
            <p:cNvSpPr/>
            <p:nvPr/>
          </p:nvSpPr>
          <p:spPr>
            <a:xfrm rot="12641608">
              <a:off x="7658965" y="2752239"/>
              <a:ext cx="339545" cy="339545"/>
            </a:xfrm>
            <a:custGeom>
              <a:avLst/>
              <a:gdLst>
                <a:gd name="connsiteX0" fmla="*/ 179070 w 179070"/>
                <a:gd name="connsiteY0" fmla="*/ 89535 h 179070"/>
                <a:gd name="connsiteX1" fmla="*/ 89535 w 179070"/>
                <a:gd name="connsiteY1" fmla="*/ 179070 h 179070"/>
                <a:gd name="connsiteX2" fmla="*/ 0 w 179070"/>
                <a:gd name="connsiteY2" fmla="*/ 89535 h 179070"/>
                <a:gd name="connsiteX3" fmla="*/ 89535 w 179070"/>
                <a:gd name="connsiteY3" fmla="*/ 0 h 179070"/>
                <a:gd name="connsiteX4" fmla="*/ 179070 w 179070"/>
                <a:gd name="connsiteY4" fmla="*/ 89535 h 17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" h="179070">
                  <a:moveTo>
                    <a:pt x="179070" y="89535"/>
                  </a:moveTo>
                  <a:cubicBezTo>
                    <a:pt x="179070" y="138984"/>
                    <a:pt x="138984" y="179070"/>
                    <a:pt x="89535" y="179070"/>
                  </a:cubicBezTo>
                  <a:cubicBezTo>
                    <a:pt x="40086" y="179070"/>
                    <a:pt x="0" y="138984"/>
                    <a:pt x="0" y="89535"/>
                  </a:cubicBezTo>
                  <a:cubicBezTo>
                    <a:pt x="0" y="40086"/>
                    <a:pt x="40086" y="0"/>
                    <a:pt x="89535" y="0"/>
                  </a:cubicBezTo>
                  <a:cubicBezTo>
                    <a:pt x="138984" y="0"/>
                    <a:pt x="179070" y="40086"/>
                    <a:pt x="179070" y="89535"/>
                  </a:cubicBezTo>
                  <a:close/>
                </a:path>
              </a:pathLst>
            </a:custGeom>
            <a:gradFill flip="none" rotWithShape="1">
              <a:gsLst>
                <a:gs pos="31000">
                  <a:schemeClr val="tx1">
                    <a:lumMod val="65000"/>
                    <a:lumOff val="3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  <a:gs pos="74000">
                  <a:schemeClr val="tx1">
                    <a:lumMod val="75000"/>
                    <a:lumOff val="2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45688787-CD3C-4A70-B692-E8E4DCD221ED}"/>
                </a:ext>
              </a:extLst>
            </p:cNvPr>
            <p:cNvSpPr/>
            <p:nvPr/>
          </p:nvSpPr>
          <p:spPr>
            <a:xfrm rot="14236127">
              <a:off x="8283166" y="3700766"/>
              <a:ext cx="334318" cy="334318"/>
            </a:xfrm>
            <a:custGeom>
              <a:avLst/>
              <a:gdLst>
                <a:gd name="connsiteX0" fmla="*/ 179070 w 179070"/>
                <a:gd name="connsiteY0" fmla="*/ 89535 h 179070"/>
                <a:gd name="connsiteX1" fmla="*/ 89535 w 179070"/>
                <a:gd name="connsiteY1" fmla="*/ 179070 h 179070"/>
                <a:gd name="connsiteX2" fmla="*/ 0 w 179070"/>
                <a:gd name="connsiteY2" fmla="*/ 89535 h 179070"/>
                <a:gd name="connsiteX3" fmla="*/ 89535 w 179070"/>
                <a:gd name="connsiteY3" fmla="*/ 0 h 179070"/>
                <a:gd name="connsiteX4" fmla="*/ 179070 w 179070"/>
                <a:gd name="connsiteY4" fmla="*/ 89535 h 17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" h="179070">
                  <a:moveTo>
                    <a:pt x="179070" y="89535"/>
                  </a:moveTo>
                  <a:cubicBezTo>
                    <a:pt x="179070" y="138984"/>
                    <a:pt x="138984" y="179070"/>
                    <a:pt x="89535" y="179070"/>
                  </a:cubicBezTo>
                  <a:cubicBezTo>
                    <a:pt x="40086" y="179070"/>
                    <a:pt x="0" y="138984"/>
                    <a:pt x="0" y="89535"/>
                  </a:cubicBezTo>
                  <a:cubicBezTo>
                    <a:pt x="0" y="40086"/>
                    <a:pt x="40086" y="0"/>
                    <a:pt x="89535" y="0"/>
                  </a:cubicBezTo>
                  <a:cubicBezTo>
                    <a:pt x="138984" y="0"/>
                    <a:pt x="179070" y="40086"/>
                    <a:pt x="179070" y="8953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39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6000000" scaled="0"/>
              <a:tileRect r="-100000" b="-100000"/>
            </a:gradFill>
            <a:ln w="9525" cap="flat">
              <a:noFill/>
              <a:prstDash val="solid"/>
              <a:miter/>
            </a:ln>
            <a:effectLst>
              <a:outerShdw dist="38100" dir="8400000" sx="101000" sy="101000" algn="tl" rotWithShape="0">
                <a:schemeClr val="tx1">
                  <a:lumMod val="50000"/>
                  <a:lumOff val="50000"/>
                  <a:alpha val="94000"/>
                </a:scheme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76" name="Freeform 61">
              <a:extLst>
                <a:ext uri="{FF2B5EF4-FFF2-40B4-BE49-F238E27FC236}">
                  <a16:creationId xmlns:a16="http://schemas.microsoft.com/office/drawing/2014/main" id="{4C138492-0A81-487D-A94C-133683CDA728}"/>
                </a:ext>
              </a:extLst>
            </p:cNvPr>
            <p:cNvSpPr/>
            <p:nvPr/>
          </p:nvSpPr>
          <p:spPr>
            <a:xfrm rot="14236127">
              <a:off x="8315539" y="3733143"/>
              <a:ext cx="269572" cy="269572"/>
            </a:xfrm>
            <a:custGeom>
              <a:avLst/>
              <a:gdLst>
                <a:gd name="connsiteX0" fmla="*/ 179070 w 179070"/>
                <a:gd name="connsiteY0" fmla="*/ 89535 h 179070"/>
                <a:gd name="connsiteX1" fmla="*/ 89535 w 179070"/>
                <a:gd name="connsiteY1" fmla="*/ 179070 h 179070"/>
                <a:gd name="connsiteX2" fmla="*/ 0 w 179070"/>
                <a:gd name="connsiteY2" fmla="*/ 89535 h 179070"/>
                <a:gd name="connsiteX3" fmla="*/ 89535 w 179070"/>
                <a:gd name="connsiteY3" fmla="*/ 0 h 179070"/>
                <a:gd name="connsiteX4" fmla="*/ 179070 w 179070"/>
                <a:gd name="connsiteY4" fmla="*/ 89535 h 17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" h="179070">
                  <a:moveTo>
                    <a:pt x="179070" y="89535"/>
                  </a:moveTo>
                  <a:cubicBezTo>
                    <a:pt x="179070" y="138984"/>
                    <a:pt x="138984" y="179070"/>
                    <a:pt x="89535" y="179070"/>
                  </a:cubicBezTo>
                  <a:cubicBezTo>
                    <a:pt x="40086" y="179070"/>
                    <a:pt x="0" y="138984"/>
                    <a:pt x="0" y="89535"/>
                  </a:cubicBezTo>
                  <a:cubicBezTo>
                    <a:pt x="0" y="40086"/>
                    <a:pt x="40086" y="0"/>
                    <a:pt x="89535" y="0"/>
                  </a:cubicBezTo>
                  <a:cubicBezTo>
                    <a:pt x="138984" y="0"/>
                    <a:pt x="179070" y="40086"/>
                    <a:pt x="179070" y="89535"/>
                  </a:cubicBezTo>
                  <a:close/>
                </a:path>
              </a:pathLst>
            </a:custGeom>
            <a:gradFill flip="none" rotWithShape="1">
              <a:gsLst>
                <a:gs pos="31000">
                  <a:schemeClr val="tx1">
                    <a:lumMod val="65000"/>
                    <a:lumOff val="3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  <a:gs pos="74000">
                  <a:schemeClr val="tx1">
                    <a:lumMod val="75000"/>
                    <a:lumOff val="2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E323DDC5-BE07-4704-A18D-D28967CAC2F1}"/>
              </a:ext>
            </a:extLst>
          </p:cNvPr>
          <p:cNvGrpSpPr/>
          <p:nvPr userDrawn="1"/>
        </p:nvGrpSpPr>
        <p:grpSpPr>
          <a:xfrm>
            <a:off x="10781024" y="3795803"/>
            <a:ext cx="1055438" cy="1032810"/>
            <a:chOff x="1847050" y="663755"/>
            <a:chExt cx="5641903" cy="5520946"/>
          </a:xfrm>
        </p:grpSpPr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8C26F097-2E5E-4B62-813E-871AF8785EAC}"/>
                </a:ext>
              </a:extLst>
            </p:cNvPr>
            <p:cNvSpPr/>
            <p:nvPr/>
          </p:nvSpPr>
          <p:spPr>
            <a:xfrm>
              <a:off x="4723047" y="1512338"/>
              <a:ext cx="461031" cy="582487"/>
            </a:xfrm>
            <a:custGeom>
              <a:avLst/>
              <a:gdLst>
                <a:gd name="connsiteX0" fmla="*/ 140970 w 181028"/>
                <a:gd name="connsiteY0" fmla="*/ 115372 h 228719"/>
                <a:gd name="connsiteX1" fmla="*/ 169545 w 181028"/>
                <a:gd name="connsiteY1" fmla="*/ 35362 h 228719"/>
                <a:gd name="connsiteX2" fmla="*/ 176213 w 181028"/>
                <a:gd name="connsiteY2" fmla="*/ 26789 h 228719"/>
                <a:gd name="connsiteX3" fmla="*/ 177165 w 181028"/>
                <a:gd name="connsiteY3" fmla="*/ 24884 h 228719"/>
                <a:gd name="connsiteX4" fmla="*/ 177165 w 181028"/>
                <a:gd name="connsiteY4" fmla="*/ 24884 h 228719"/>
                <a:gd name="connsiteX5" fmla="*/ 177165 w 181028"/>
                <a:gd name="connsiteY5" fmla="*/ 24884 h 228719"/>
                <a:gd name="connsiteX6" fmla="*/ 177165 w 181028"/>
                <a:gd name="connsiteY6" fmla="*/ 24884 h 228719"/>
                <a:gd name="connsiteX7" fmla="*/ 139065 w 181028"/>
                <a:gd name="connsiteY7" fmla="*/ 2977 h 228719"/>
                <a:gd name="connsiteX8" fmla="*/ 95250 w 181028"/>
                <a:gd name="connsiteY8" fmla="*/ 5834 h 228719"/>
                <a:gd name="connsiteX9" fmla="*/ 95250 w 181028"/>
                <a:gd name="connsiteY9" fmla="*/ 5834 h 228719"/>
                <a:gd name="connsiteX10" fmla="*/ 95250 w 181028"/>
                <a:gd name="connsiteY10" fmla="*/ 5834 h 228719"/>
                <a:gd name="connsiteX11" fmla="*/ 95250 w 181028"/>
                <a:gd name="connsiteY11" fmla="*/ 5834 h 228719"/>
                <a:gd name="connsiteX12" fmla="*/ 95250 w 181028"/>
                <a:gd name="connsiteY12" fmla="*/ 7739 h 228719"/>
                <a:gd name="connsiteX13" fmla="*/ 97155 w 181028"/>
                <a:gd name="connsiteY13" fmla="*/ 18217 h 228719"/>
                <a:gd name="connsiteX14" fmla="*/ 87630 w 181028"/>
                <a:gd name="connsiteY14" fmla="*/ 102989 h 228719"/>
                <a:gd name="connsiteX15" fmla="*/ 0 w 181028"/>
                <a:gd name="connsiteY15" fmla="*/ 186809 h 228719"/>
                <a:gd name="connsiteX16" fmla="*/ 90488 w 181028"/>
                <a:gd name="connsiteY16" fmla="*/ 207764 h 228719"/>
                <a:gd name="connsiteX17" fmla="*/ 180975 w 181028"/>
                <a:gd name="connsiteY17" fmla="*/ 228719 h 228719"/>
                <a:gd name="connsiteX18" fmla="*/ 140970 w 181028"/>
                <a:gd name="connsiteY18" fmla="*/ 115372 h 228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1028" h="228719">
                  <a:moveTo>
                    <a:pt x="140970" y="115372"/>
                  </a:moveTo>
                  <a:cubicBezTo>
                    <a:pt x="146685" y="74414"/>
                    <a:pt x="160972" y="48697"/>
                    <a:pt x="169545" y="35362"/>
                  </a:cubicBezTo>
                  <a:cubicBezTo>
                    <a:pt x="171450" y="32504"/>
                    <a:pt x="174308" y="29647"/>
                    <a:pt x="176213" y="26789"/>
                  </a:cubicBezTo>
                  <a:cubicBezTo>
                    <a:pt x="177165" y="25837"/>
                    <a:pt x="177165" y="25837"/>
                    <a:pt x="177165" y="24884"/>
                  </a:cubicBezTo>
                  <a:cubicBezTo>
                    <a:pt x="177165" y="24884"/>
                    <a:pt x="177165" y="24884"/>
                    <a:pt x="177165" y="24884"/>
                  </a:cubicBezTo>
                  <a:cubicBezTo>
                    <a:pt x="177165" y="24884"/>
                    <a:pt x="177165" y="24884"/>
                    <a:pt x="177165" y="24884"/>
                  </a:cubicBezTo>
                  <a:lnTo>
                    <a:pt x="177165" y="24884"/>
                  </a:lnTo>
                  <a:cubicBezTo>
                    <a:pt x="178117" y="18217"/>
                    <a:pt x="161925" y="7739"/>
                    <a:pt x="139065" y="2977"/>
                  </a:cubicBezTo>
                  <a:cubicBezTo>
                    <a:pt x="116205" y="-1786"/>
                    <a:pt x="97155" y="-833"/>
                    <a:pt x="95250" y="5834"/>
                  </a:cubicBezTo>
                  <a:lnTo>
                    <a:pt x="95250" y="5834"/>
                  </a:lnTo>
                  <a:cubicBezTo>
                    <a:pt x="95250" y="5834"/>
                    <a:pt x="95250" y="5834"/>
                    <a:pt x="95250" y="5834"/>
                  </a:cubicBezTo>
                  <a:cubicBezTo>
                    <a:pt x="95250" y="5834"/>
                    <a:pt x="95250" y="5834"/>
                    <a:pt x="95250" y="5834"/>
                  </a:cubicBezTo>
                  <a:cubicBezTo>
                    <a:pt x="95250" y="6787"/>
                    <a:pt x="95250" y="6787"/>
                    <a:pt x="95250" y="7739"/>
                  </a:cubicBezTo>
                  <a:cubicBezTo>
                    <a:pt x="96203" y="11549"/>
                    <a:pt x="97155" y="14407"/>
                    <a:pt x="97155" y="18217"/>
                  </a:cubicBezTo>
                  <a:cubicBezTo>
                    <a:pt x="99060" y="34409"/>
                    <a:pt x="100965" y="63937"/>
                    <a:pt x="87630" y="102989"/>
                  </a:cubicBezTo>
                  <a:cubicBezTo>
                    <a:pt x="71438" y="153472"/>
                    <a:pt x="0" y="186809"/>
                    <a:pt x="0" y="186809"/>
                  </a:cubicBezTo>
                  <a:lnTo>
                    <a:pt x="90488" y="207764"/>
                  </a:lnTo>
                  <a:lnTo>
                    <a:pt x="180975" y="228719"/>
                  </a:lnTo>
                  <a:cubicBezTo>
                    <a:pt x="182880" y="228719"/>
                    <a:pt x="133350" y="167759"/>
                    <a:pt x="140970" y="115372"/>
                  </a:cubicBezTo>
                  <a:close/>
                </a:path>
              </a:pathLst>
            </a:custGeom>
            <a:gradFill flip="none" rotWithShape="1">
              <a:gsLst>
                <a:gs pos="4000">
                  <a:schemeClr val="accent3"/>
                </a:gs>
                <a:gs pos="40000">
                  <a:schemeClr val="accent1"/>
                </a:gs>
                <a:gs pos="100000">
                  <a:schemeClr val="accent2"/>
                </a:gs>
              </a:gsLst>
              <a:lin ang="60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F7643D9A-168E-4681-B994-6D0C410E42A2}"/>
                </a:ext>
              </a:extLst>
            </p:cNvPr>
            <p:cNvSpPr/>
            <p:nvPr/>
          </p:nvSpPr>
          <p:spPr>
            <a:xfrm>
              <a:off x="4968051" y="1508877"/>
              <a:ext cx="208983" cy="71686"/>
            </a:xfrm>
            <a:custGeom>
              <a:avLst/>
              <a:gdLst>
                <a:gd name="connsiteX0" fmla="*/ 0 w 82059"/>
                <a:gd name="connsiteY0" fmla="*/ 9099 h 28148"/>
                <a:gd name="connsiteX1" fmla="*/ 42863 w 82059"/>
                <a:gd name="connsiteY1" fmla="*/ 7194 h 28148"/>
                <a:gd name="connsiteX2" fmla="*/ 80010 w 82059"/>
                <a:gd name="connsiteY2" fmla="*/ 27196 h 28148"/>
                <a:gd name="connsiteX3" fmla="*/ 80010 w 82059"/>
                <a:gd name="connsiteY3" fmla="*/ 28149 h 28148"/>
                <a:gd name="connsiteX4" fmla="*/ 81915 w 82059"/>
                <a:gd name="connsiteY4" fmla="*/ 25291 h 28148"/>
                <a:gd name="connsiteX5" fmla="*/ 43815 w 82059"/>
                <a:gd name="connsiteY5" fmla="*/ 3384 h 28148"/>
                <a:gd name="connsiteX6" fmla="*/ 0 w 82059"/>
                <a:gd name="connsiteY6" fmla="*/ 6241 h 28148"/>
                <a:gd name="connsiteX7" fmla="*/ 952 w 82059"/>
                <a:gd name="connsiteY7" fmla="*/ 10051 h 28148"/>
                <a:gd name="connsiteX8" fmla="*/ 0 w 82059"/>
                <a:gd name="connsiteY8" fmla="*/ 9099 h 28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059" h="28148">
                  <a:moveTo>
                    <a:pt x="0" y="9099"/>
                  </a:moveTo>
                  <a:cubicBezTo>
                    <a:pt x="952" y="3384"/>
                    <a:pt x="20002" y="2431"/>
                    <a:pt x="42863" y="7194"/>
                  </a:cubicBezTo>
                  <a:cubicBezTo>
                    <a:pt x="64770" y="11956"/>
                    <a:pt x="81915" y="21481"/>
                    <a:pt x="80010" y="27196"/>
                  </a:cubicBezTo>
                  <a:cubicBezTo>
                    <a:pt x="80010" y="27196"/>
                    <a:pt x="80010" y="28149"/>
                    <a:pt x="80010" y="28149"/>
                  </a:cubicBezTo>
                  <a:cubicBezTo>
                    <a:pt x="80963" y="27196"/>
                    <a:pt x="81915" y="26244"/>
                    <a:pt x="81915" y="25291"/>
                  </a:cubicBezTo>
                  <a:cubicBezTo>
                    <a:pt x="83820" y="18624"/>
                    <a:pt x="66675" y="8146"/>
                    <a:pt x="43815" y="3384"/>
                  </a:cubicBezTo>
                  <a:cubicBezTo>
                    <a:pt x="20955" y="-2331"/>
                    <a:pt x="1905" y="-426"/>
                    <a:pt x="0" y="6241"/>
                  </a:cubicBezTo>
                  <a:cubicBezTo>
                    <a:pt x="0" y="7194"/>
                    <a:pt x="0" y="8146"/>
                    <a:pt x="952" y="10051"/>
                  </a:cubicBezTo>
                  <a:cubicBezTo>
                    <a:pt x="0" y="10051"/>
                    <a:pt x="0" y="9099"/>
                    <a:pt x="0" y="9099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EDEF39BB-B11B-45CD-8919-A6DFC5CC7977}"/>
                </a:ext>
              </a:extLst>
            </p:cNvPr>
            <p:cNvSpPr/>
            <p:nvPr/>
          </p:nvSpPr>
          <p:spPr>
            <a:xfrm>
              <a:off x="6020833" y="3817122"/>
              <a:ext cx="633442" cy="495735"/>
            </a:xfrm>
            <a:custGeom>
              <a:avLst/>
              <a:gdLst>
                <a:gd name="connsiteX0" fmla="*/ 123825 w 248727"/>
                <a:gd name="connsiteY0" fmla="*/ 144780 h 194655"/>
                <a:gd name="connsiteX1" fmla="*/ 205740 w 248727"/>
                <a:gd name="connsiteY1" fmla="*/ 185738 h 194655"/>
                <a:gd name="connsiteX2" fmla="*/ 214313 w 248727"/>
                <a:gd name="connsiteY2" fmla="*/ 193358 h 194655"/>
                <a:gd name="connsiteX3" fmla="*/ 216217 w 248727"/>
                <a:gd name="connsiteY3" fmla="*/ 194310 h 194655"/>
                <a:gd name="connsiteX4" fmla="*/ 216217 w 248727"/>
                <a:gd name="connsiteY4" fmla="*/ 194310 h 194655"/>
                <a:gd name="connsiteX5" fmla="*/ 216217 w 248727"/>
                <a:gd name="connsiteY5" fmla="*/ 194310 h 194655"/>
                <a:gd name="connsiteX6" fmla="*/ 216217 w 248727"/>
                <a:gd name="connsiteY6" fmla="*/ 194310 h 194655"/>
                <a:gd name="connsiteX7" fmla="*/ 242888 w 248727"/>
                <a:gd name="connsiteY7" fmla="*/ 161925 h 194655"/>
                <a:gd name="connsiteX8" fmla="*/ 243840 w 248727"/>
                <a:gd name="connsiteY8" fmla="*/ 120015 h 194655"/>
                <a:gd name="connsiteX9" fmla="*/ 243840 w 248727"/>
                <a:gd name="connsiteY9" fmla="*/ 120015 h 194655"/>
                <a:gd name="connsiteX10" fmla="*/ 243840 w 248727"/>
                <a:gd name="connsiteY10" fmla="*/ 120015 h 194655"/>
                <a:gd name="connsiteX11" fmla="*/ 243840 w 248727"/>
                <a:gd name="connsiteY11" fmla="*/ 120015 h 194655"/>
                <a:gd name="connsiteX12" fmla="*/ 241935 w 248727"/>
                <a:gd name="connsiteY12" fmla="*/ 120015 h 194655"/>
                <a:gd name="connsiteX13" fmla="*/ 230505 w 248727"/>
                <a:gd name="connsiteY13" fmla="*/ 120015 h 194655"/>
                <a:gd name="connsiteX14" fmla="*/ 141922 w 248727"/>
                <a:gd name="connsiteY14" fmla="*/ 97155 h 194655"/>
                <a:gd name="connsiteX15" fmla="*/ 62865 w 248727"/>
                <a:gd name="connsiteY15" fmla="*/ 0 h 194655"/>
                <a:gd name="connsiteX16" fmla="*/ 31433 w 248727"/>
                <a:gd name="connsiteY16" fmla="*/ 82867 h 194655"/>
                <a:gd name="connsiteX17" fmla="*/ 0 w 248727"/>
                <a:gd name="connsiteY17" fmla="*/ 165735 h 194655"/>
                <a:gd name="connsiteX18" fmla="*/ 123825 w 248727"/>
                <a:gd name="connsiteY18" fmla="*/ 144780 h 19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8727" h="194655">
                  <a:moveTo>
                    <a:pt x="123825" y="144780"/>
                  </a:moveTo>
                  <a:cubicBezTo>
                    <a:pt x="166688" y="157163"/>
                    <a:pt x="192405" y="174308"/>
                    <a:pt x="205740" y="185738"/>
                  </a:cubicBezTo>
                  <a:cubicBezTo>
                    <a:pt x="208597" y="187642"/>
                    <a:pt x="211455" y="190500"/>
                    <a:pt x="214313" y="193358"/>
                  </a:cubicBezTo>
                  <a:cubicBezTo>
                    <a:pt x="215265" y="194310"/>
                    <a:pt x="215265" y="194310"/>
                    <a:pt x="216217" y="194310"/>
                  </a:cubicBezTo>
                  <a:cubicBezTo>
                    <a:pt x="216217" y="194310"/>
                    <a:pt x="216217" y="194310"/>
                    <a:pt x="216217" y="194310"/>
                  </a:cubicBezTo>
                  <a:cubicBezTo>
                    <a:pt x="216217" y="194310"/>
                    <a:pt x="216217" y="194310"/>
                    <a:pt x="216217" y="194310"/>
                  </a:cubicBezTo>
                  <a:lnTo>
                    <a:pt x="216217" y="194310"/>
                  </a:lnTo>
                  <a:cubicBezTo>
                    <a:pt x="223838" y="197167"/>
                    <a:pt x="235267" y="181928"/>
                    <a:pt x="242888" y="161925"/>
                  </a:cubicBezTo>
                  <a:cubicBezTo>
                    <a:pt x="250508" y="141922"/>
                    <a:pt x="250508" y="122872"/>
                    <a:pt x="243840" y="120015"/>
                  </a:cubicBezTo>
                  <a:lnTo>
                    <a:pt x="243840" y="120015"/>
                  </a:lnTo>
                  <a:cubicBezTo>
                    <a:pt x="243840" y="120015"/>
                    <a:pt x="243840" y="120015"/>
                    <a:pt x="243840" y="120015"/>
                  </a:cubicBezTo>
                  <a:cubicBezTo>
                    <a:pt x="243840" y="120015"/>
                    <a:pt x="243840" y="120015"/>
                    <a:pt x="243840" y="120015"/>
                  </a:cubicBezTo>
                  <a:cubicBezTo>
                    <a:pt x="242888" y="120015"/>
                    <a:pt x="241935" y="120015"/>
                    <a:pt x="241935" y="120015"/>
                  </a:cubicBezTo>
                  <a:cubicBezTo>
                    <a:pt x="238125" y="120015"/>
                    <a:pt x="234315" y="120015"/>
                    <a:pt x="230505" y="120015"/>
                  </a:cubicBezTo>
                  <a:cubicBezTo>
                    <a:pt x="213360" y="120015"/>
                    <a:pt x="181928" y="116205"/>
                    <a:pt x="141922" y="97155"/>
                  </a:cubicBezTo>
                  <a:cubicBezTo>
                    <a:pt x="90488" y="73342"/>
                    <a:pt x="62865" y="0"/>
                    <a:pt x="62865" y="0"/>
                  </a:cubicBezTo>
                  <a:lnTo>
                    <a:pt x="31433" y="82867"/>
                  </a:lnTo>
                  <a:lnTo>
                    <a:pt x="0" y="165735"/>
                  </a:lnTo>
                  <a:cubicBezTo>
                    <a:pt x="0" y="165735"/>
                    <a:pt x="68580" y="128588"/>
                    <a:pt x="123825" y="144780"/>
                  </a:cubicBezTo>
                  <a:close/>
                </a:path>
              </a:pathLst>
            </a:custGeom>
            <a:gradFill flip="none" rotWithShape="1">
              <a:gsLst>
                <a:gs pos="4000">
                  <a:schemeClr val="accent3"/>
                </a:gs>
                <a:gs pos="36000">
                  <a:schemeClr val="accent1"/>
                </a:gs>
                <a:gs pos="100000">
                  <a:schemeClr val="accent2"/>
                </a:gs>
              </a:gsLst>
              <a:lin ang="120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A07B3CE0-DF7C-438A-9013-061F0008DE5C}"/>
                </a:ext>
              </a:extLst>
            </p:cNvPr>
            <p:cNvSpPr/>
            <p:nvPr/>
          </p:nvSpPr>
          <p:spPr>
            <a:xfrm>
              <a:off x="6561778" y="4117915"/>
              <a:ext cx="92497" cy="192561"/>
            </a:xfrm>
            <a:custGeom>
              <a:avLst/>
              <a:gdLst>
                <a:gd name="connsiteX0" fmla="*/ 28575 w 36320"/>
                <a:gd name="connsiteY0" fmla="*/ 953 h 75611"/>
                <a:gd name="connsiteX1" fmla="*/ 25717 w 36320"/>
                <a:gd name="connsiteY1" fmla="*/ 41910 h 75611"/>
                <a:gd name="connsiteX2" fmla="*/ 952 w 36320"/>
                <a:gd name="connsiteY2" fmla="*/ 74295 h 75611"/>
                <a:gd name="connsiteX3" fmla="*/ 0 w 36320"/>
                <a:gd name="connsiteY3" fmla="*/ 73343 h 75611"/>
                <a:gd name="connsiteX4" fmla="*/ 2858 w 36320"/>
                <a:gd name="connsiteY4" fmla="*/ 75248 h 75611"/>
                <a:gd name="connsiteX5" fmla="*/ 30480 w 36320"/>
                <a:gd name="connsiteY5" fmla="*/ 42863 h 75611"/>
                <a:gd name="connsiteX6" fmla="*/ 31433 w 36320"/>
                <a:gd name="connsiteY6" fmla="*/ 0 h 75611"/>
                <a:gd name="connsiteX7" fmla="*/ 27622 w 36320"/>
                <a:gd name="connsiteY7" fmla="*/ 0 h 75611"/>
                <a:gd name="connsiteX8" fmla="*/ 28575 w 36320"/>
                <a:gd name="connsiteY8" fmla="*/ 953 h 7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320" h="75611">
                  <a:moveTo>
                    <a:pt x="28575" y="953"/>
                  </a:moveTo>
                  <a:cubicBezTo>
                    <a:pt x="34290" y="2858"/>
                    <a:pt x="33338" y="21908"/>
                    <a:pt x="25717" y="41910"/>
                  </a:cubicBezTo>
                  <a:cubicBezTo>
                    <a:pt x="18097" y="61913"/>
                    <a:pt x="6667" y="76200"/>
                    <a:pt x="952" y="74295"/>
                  </a:cubicBezTo>
                  <a:cubicBezTo>
                    <a:pt x="952" y="74295"/>
                    <a:pt x="0" y="74295"/>
                    <a:pt x="0" y="73343"/>
                  </a:cubicBezTo>
                  <a:cubicBezTo>
                    <a:pt x="952" y="74295"/>
                    <a:pt x="1905" y="75248"/>
                    <a:pt x="2858" y="75248"/>
                  </a:cubicBezTo>
                  <a:cubicBezTo>
                    <a:pt x="10477" y="78105"/>
                    <a:pt x="21908" y="63818"/>
                    <a:pt x="30480" y="42863"/>
                  </a:cubicBezTo>
                  <a:cubicBezTo>
                    <a:pt x="38100" y="21908"/>
                    <a:pt x="38100" y="2858"/>
                    <a:pt x="31433" y="0"/>
                  </a:cubicBezTo>
                  <a:cubicBezTo>
                    <a:pt x="30480" y="0"/>
                    <a:pt x="29527" y="0"/>
                    <a:pt x="27622" y="0"/>
                  </a:cubicBezTo>
                  <a:cubicBezTo>
                    <a:pt x="27622" y="953"/>
                    <a:pt x="28575" y="953"/>
                    <a:pt x="28575" y="953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113F3BBE-8650-498E-8F5A-AD4E4F672BE8}"/>
                </a:ext>
              </a:extLst>
            </p:cNvPr>
            <p:cNvSpPr/>
            <p:nvPr/>
          </p:nvSpPr>
          <p:spPr>
            <a:xfrm>
              <a:off x="1850554" y="3295581"/>
              <a:ext cx="1266635" cy="845058"/>
            </a:xfrm>
            <a:custGeom>
              <a:avLst/>
              <a:gdLst>
                <a:gd name="connsiteX0" fmla="*/ 228751 w 497356"/>
                <a:gd name="connsiteY0" fmla="*/ 164783 h 331820"/>
                <a:gd name="connsiteX1" fmla="*/ 43014 w 497356"/>
                <a:gd name="connsiteY1" fmla="*/ 193358 h 331820"/>
                <a:gd name="connsiteX2" fmla="*/ 20154 w 497356"/>
                <a:gd name="connsiteY2" fmla="*/ 191453 h 331820"/>
                <a:gd name="connsiteX3" fmla="*/ 15391 w 497356"/>
                <a:gd name="connsiteY3" fmla="*/ 191453 h 331820"/>
                <a:gd name="connsiteX4" fmla="*/ 15391 w 497356"/>
                <a:gd name="connsiteY4" fmla="*/ 191453 h 331820"/>
                <a:gd name="connsiteX5" fmla="*/ 15391 w 497356"/>
                <a:gd name="connsiteY5" fmla="*/ 191453 h 331820"/>
                <a:gd name="connsiteX6" fmla="*/ 15391 w 497356"/>
                <a:gd name="connsiteY6" fmla="*/ 191453 h 331820"/>
                <a:gd name="connsiteX7" fmla="*/ 4914 w 497356"/>
                <a:gd name="connsiteY7" fmla="*/ 268605 h 331820"/>
                <a:gd name="connsiteX8" fmla="*/ 50634 w 497356"/>
                <a:gd name="connsiteY8" fmla="*/ 331470 h 331820"/>
                <a:gd name="connsiteX9" fmla="*/ 50634 w 497356"/>
                <a:gd name="connsiteY9" fmla="*/ 331470 h 331820"/>
                <a:gd name="connsiteX10" fmla="*/ 50634 w 497356"/>
                <a:gd name="connsiteY10" fmla="*/ 331470 h 331820"/>
                <a:gd name="connsiteX11" fmla="*/ 50634 w 497356"/>
                <a:gd name="connsiteY11" fmla="*/ 331470 h 331820"/>
                <a:gd name="connsiteX12" fmla="*/ 55396 w 497356"/>
                <a:gd name="connsiteY12" fmla="*/ 329565 h 331820"/>
                <a:gd name="connsiteX13" fmla="*/ 74446 w 497356"/>
                <a:gd name="connsiteY13" fmla="*/ 317183 h 331820"/>
                <a:gd name="connsiteX14" fmla="*/ 252564 w 497356"/>
                <a:gd name="connsiteY14" fmla="*/ 255270 h 331820"/>
                <a:gd name="connsiteX15" fmla="*/ 497356 w 497356"/>
                <a:gd name="connsiteY15" fmla="*/ 311467 h 331820"/>
                <a:gd name="connsiteX16" fmla="*/ 458304 w 497356"/>
                <a:gd name="connsiteY16" fmla="*/ 156210 h 331820"/>
                <a:gd name="connsiteX17" fmla="*/ 418299 w 497356"/>
                <a:gd name="connsiteY17" fmla="*/ 0 h 331820"/>
                <a:gd name="connsiteX18" fmla="*/ 228751 w 497356"/>
                <a:gd name="connsiteY18" fmla="*/ 164783 h 33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97356" h="331820">
                  <a:moveTo>
                    <a:pt x="228751" y="164783"/>
                  </a:moveTo>
                  <a:cubicBezTo>
                    <a:pt x="141121" y="193358"/>
                    <a:pt x="77304" y="195263"/>
                    <a:pt x="43014" y="193358"/>
                  </a:cubicBezTo>
                  <a:cubicBezTo>
                    <a:pt x="35394" y="193358"/>
                    <a:pt x="27774" y="192405"/>
                    <a:pt x="20154" y="191453"/>
                  </a:cubicBezTo>
                  <a:cubicBezTo>
                    <a:pt x="18249" y="191453"/>
                    <a:pt x="17296" y="191453"/>
                    <a:pt x="15391" y="191453"/>
                  </a:cubicBezTo>
                  <a:cubicBezTo>
                    <a:pt x="15391" y="191453"/>
                    <a:pt x="15391" y="191453"/>
                    <a:pt x="15391" y="191453"/>
                  </a:cubicBezTo>
                  <a:cubicBezTo>
                    <a:pt x="15391" y="191453"/>
                    <a:pt x="15391" y="191453"/>
                    <a:pt x="15391" y="191453"/>
                  </a:cubicBezTo>
                  <a:lnTo>
                    <a:pt x="15391" y="191453"/>
                  </a:lnTo>
                  <a:cubicBezTo>
                    <a:pt x="151" y="195263"/>
                    <a:pt x="-4611" y="229553"/>
                    <a:pt x="4914" y="268605"/>
                  </a:cubicBezTo>
                  <a:cubicBezTo>
                    <a:pt x="14439" y="307658"/>
                    <a:pt x="34441" y="335280"/>
                    <a:pt x="50634" y="331470"/>
                  </a:cubicBezTo>
                  <a:lnTo>
                    <a:pt x="50634" y="331470"/>
                  </a:lnTo>
                  <a:cubicBezTo>
                    <a:pt x="50634" y="331470"/>
                    <a:pt x="50634" y="331470"/>
                    <a:pt x="50634" y="331470"/>
                  </a:cubicBezTo>
                  <a:cubicBezTo>
                    <a:pt x="50634" y="331470"/>
                    <a:pt x="50634" y="331470"/>
                    <a:pt x="50634" y="331470"/>
                  </a:cubicBezTo>
                  <a:cubicBezTo>
                    <a:pt x="52539" y="331470"/>
                    <a:pt x="53491" y="330517"/>
                    <a:pt x="55396" y="329565"/>
                  </a:cubicBezTo>
                  <a:cubicBezTo>
                    <a:pt x="62064" y="324803"/>
                    <a:pt x="67779" y="320992"/>
                    <a:pt x="74446" y="317183"/>
                  </a:cubicBezTo>
                  <a:cubicBezTo>
                    <a:pt x="103974" y="300038"/>
                    <a:pt x="162076" y="271463"/>
                    <a:pt x="252564" y="255270"/>
                  </a:cubicBezTo>
                  <a:cubicBezTo>
                    <a:pt x="368769" y="234315"/>
                    <a:pt x="497356" y="311467"/>
                    <a:pt x="497356" y="311467"/>
                  </a:cubicBezTo>
                  <a:lnTo>
                    <a:pt x="458304" y="156210"/>
                  </a:lnTo>
                  <a:lnTo>
                    <a:pt x="418299" y="0"/>
                  </a:lnTo>
                  <a:cubicBezTo>
                    <a:pt x="418299" y="0"/>
                    <a:pt x="341146" y="127635"/>
                    <a:pt x="228751" y="164783"/>
                  </a:cubicBezTo>
                  <a:close/>
                </a:path>
              </a:pathLst>
            </a:custGeom>
            <a:gradFill flip="none" rotWithShape="1">
              <a:gsLst>
                <a:gs pos="4000">
                  <a:schemeClr val="accent3"/>
                </a:gs>
                <a:gs pos="66000">
                  <a:schemeClr val="accent1"/>
                </a:gs>
                <a:gs pos="100000">
                  <a:schemeClr val="accent1"/>
                </a:gs>
              </a:gsLst>
              <a:lin ang="6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853680DB-A424-4BBD-BB21-C1CF34EEDF8F}"/>
                </a:ext>
              </a:extLst>
            </p:cNvPr>
            <p:cNvSpPr/>
            <p:nvPr/>
          </p:nvSpPr>
          <p:spPr>
            <a:xfrm>
              <a:off x="1847050" y="3783767"/>
              <a:ext cx="147008" cy="359299"/>
            </a:xfrm>
            <a:custGeom>
              <a:avLst/>
              <a:gdLst>
                <a:gd name="connsiteX0" fmla="*/ 54867 w 57724"/>
                <a:gd name="connsiteY0" fmla="*/ 136922 h 141082"/>
                <a:gd name="connsiteX1" fmla="*/ 13909 w 57724"/>
                <a:gd name="connsiteY1" fmla="*/ 75009 h 141082"/>
                <a:gd name="connsiteX2" fmla="*/ 20577 w 57724"/>
                <a:gd name="connsiteY2" fmla="*/ 714 h 141082"/>
                <a:gd name="connsiteX3" fmla="*/ 23434 w 57724"/>
                <a:gd name="connsiteY3" fmla="*/ 714 h 141082"/>
                <a:gd name="connsiteX4" fmla="*/ 15814 w 57724"/>
                <a:gd name="connsiteY4" fmla="*/ 714 h 141082"/>
                <a:gd name="connsiteX5" fmla="*/ 5337 w 57724"/>
                <a:gd name="connsiteY5" fmla="*/ 77867 h 141082"/>
                <a:gd name="connsiteX6" fmla="*/ 51057 w 57724"/>
                <a:gd name="connsiteY6" fmla="*/ 140732 h 141082"/>
                <a:gd name="connsiteX7" fmla="*/ 57724 w 57724"/>
                <a:gd name="connsiteY7" fmla="*/ 136922 h 141082"/>
                <a:gd name="connsiteX8" fmla="*/ 54867 w 57724"/>
                <a:gd name="connsiteY8" fmla="*/ 136922 h 141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724" h="141082">
                  <a:moveTo>
                    <a:pt x="54867" y="136922"/>
                  </a:moveTo>
                  <a:cubicBezTo>
                    <a:pt x="41532" y="139779"/>
                    <a:pt x="23434" y="112157"/>
                    <a:pt x="13909" y="75009"/>
                  </a:cubicBezTo>
                  <a:cubicBezTo>
                    <a:pt x="4384" y="37862"/>
                    <a:pt x="7242" y="4524"/>
                    <a:pt x="20577" y="714"/>
                  </a:cubicBezTo>
                  <a:cubicBezTo>
                    <a:pt x="21529" y="714"/>
                    <a:pt x="22482" y="714"/>
                    <a:pt x="23434" y="714"/>
                  </a:cubicBezTo>
                  <a:cubicBezTo>
                    <a:pt x="20577" y="-238"/>
                    <a:pt x="18672" y="-238"/>
                    <a:pt x="15814" y="714"/>
                  </a:cubicBezTo>
                  <a:cubicBezTo>
                    <a:pt x="574" y="4524"/>
                    <a:pt x="-5141" y="38814"/>
                    <a:pt x="5337" y="77867"/>
                  </a:cubicBezTo>
                  <a:cubicBezTo>
                    <a:pt x="14862" y="116919"/>
                    <a:pt x="35817" y="144542"/>
                    <a:pt x="51057" y="140732"/>
                  </a:cubicBezTo>
                  <a:cubicBezTo>
                    <a:pt x="52962" y="139779"/>
                    <a:pt x="55819" y="138827"/>
                    <a:pt x="57724" y="136922"/>
                  </a:cubicBezTo>
                  <a:cubicBezTo>
                    <a:pt x="56772" y="135969"/>
                    <a:pt x="55819" y="136922"/>
                    <a:pt x="54867" y="136922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9076F74B-E1BE-4575-9D64-3A5502477D81}"/>
                </a:ext>
              </a:extLst>
            </p:cNvPr>
            <p:cNvSpPr/>
            <p:nvPr/>
          </p:nvSpPr>
          <p:spPr>
            <a:xfrm>
              <a:off x="5142706" y="986429"/>
              <a:ext cx="1136555" cy="1326715"/>
            </a:xfrm>
            <a:custGeom>
              <a:avLst/>
              <a:gdLst>
                <a:gd name="connsiteX0" fmla="*/ 309563 w 446279"/>
                <a:gd name="connsiteY0" fmla="*/ 260915 h 520947"/>
                <a:gd name="connsiteX1" fmla="*/ 422910 w 446279"/>
                <a:gd name="connsiteY1" fmla="*/ 105657 h 520947"/>
                <a:gd name="connsiteX2" fmla="*/ 441008 w 446279"/>
                <a:gd name="connsiteY2" fmla="*/ 91370 h 520947"/>
                <a:gd name="connsiteX3" fmla="*/ 444817 w 446279"/>
                <a:gd name="connsiteY3" fmla="*/ 87560 h 520947"/>
                <a:gd name="connsiteX4" fmla="*/ 444817 w 446279"/>
                <a:gd name="connsiteY4" fmla="*/ 87560 h 520947"/>
                <a:gd name="connsiteX5" fmla="*/ 444817 w 446279"/>
                <a:gd name="connsiteY5" fmla="*/ 87560 h 520947"/>
                <a:gd name="connsiteX6" fmla="*/ 444817 w 446279"/>
                <a:gd name="connsiteY6" fmla="*/ 87560 h 520947"/>
                <a:gd name="connsiteX7" fmla="*/ 392430 w 446279"/>
                <a:gd name="connsiteY7" fmla="*/ 21837 h 520947"/>
                <a:gd name="connsiteX8" fmla="*/ 309563 w 446279"/>
                <a:gd name="connsiteY8" fmla="*/ 7550 h 520947"/>
                <a:gd name="connsiteX9" fmla="*/ 309563 w 446279"/>
                <a:gd name="connsiteY9" fmla="*/ 7550 h 520947"/>
                <a:gd name="connsiteX10" fmla="*/ 309563 w 446279"/>
                <a:gd name="connsiteY10" fmla="*/ 7550 h 520947"/>
                <a:gd name="connsiteX11" fmla="*/ 309563 w 446279"/>
                <a:gd name="connsiteY11" fmla="*/ 7550 h 520947"/>
                <a:gd name="connsiteX12" fmla="*/ 307658 w 446279"/>
                <a:gd name="connsiteY12" fmla="*/ 12312 h 520947"/>
                <a:gd name="connsiteX13" fmla="*/ 303847 w 446279"/>
                <a:gd name="connsiteY13" fmla="*/ 35172 h 520947"/>
                <a:gd name="connsiteX14" fmla="*/ 222885 w 446279"/>
                <a:gd name="connsiteY14" fmla="*/ 209480 h 520947"/>
                <a:gd name="connsiteX15" fmla="*/ 0 w 446279"/>
                <a:gd name="connsiteY15" fmla="*/ 343783 h 520947"/>
                <a:gd name="connsiteX16" fmla="*/ 149542 w 446279"/>
                <a:gd name="connsiteY16" fmla="*/ 432365 h 520947"/>
                <a:gd name="connsiteX17" fmla="*/ 299085 w 446279"/>
                <a:gd name="connsiteY17" fmla="*/ 520947 h 520947"/>
                <a:gd name="connsiteX18" fmla="*/ 309563 w 446279"/>
                <a:gd name="connsiteY18" fmla="*/ 260915 h 520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46279" h="520947">
                  <a:moveTo>
                    <a:pt x="309563" y="260915"/>
                  </a:moveTo>
                  <a:cubicBezTo>
                    <a:pt x="351472" y="177095"/>
                    <a:pt x="396240" y="128517"/>
                    <a:pt x="422910" y="105657"/>
                  </a:cubicBezTo>
                  <a:cubicBezTo>
                    <a:pt x="428625" y="100895"/>
                    <a:pt x="435292" y="96132"/>
                    <a:pt x="441008" y="91370"/>
                  </a:cubicBezTo>
                  <a:cubicBezTo>
                    <a:pt x="441960" y="90417"/>
                    <a:pt x="443865" y="89465"/>
                    <a:pt x="444817" y="87560"/>
                  </a:cubicBezTo>
                  <a:cubicBezTo>
                    <a:pt x="444817" y="87560"/>
                    <a:pt x="444817" y="87560"/>
                    <a:pt x="444817" y="87560"/>
                  </a:cubicBezTo>
                  <a:cubicBezTo>
                    <a:pt x="444817" y="87560"/>
                    <a:pt x="444817" y="87560"/>
                    <a:pt x="444817" y="87560"/>
                  </a:cubicBezTo>
                  <a:lnTo>
                    <a:pt x="444817" y="87560"/>
                  </a:lnTo>
                  <a:cubicBezTo>
                    <a:pt x="452438" y="73272"/>
                    <a:pt x="429577" y="43745"/>
                    <a:pt x="392430" y="21837"/>
                  </a:cubicBezTo>
                  <a:cubicBezTo>
                    <a:pt x="355283" y="-70"/>
                    <a:pt x="318135" y="-6738"/>
                    <a:pt x="309563" y="7550"/>
                  </a:cubicBezTo>
                  <a:lnTo>
                    <a:pt x="309563" y="7550"/>
                  </a:lnTo>
                  <a:cubicBezTo>
                    <a:pt x="309563" y="7550"/>
                    <a:pt x="309563" y="7550"/>
                    <a:pt x="309563" y="7550"/>
                  </a:cubicBezTo>
                  <a:cubicBezTo>
                    <a:pt x="309563" y="7550"/>
                    <a:pt x="309563" y="7550"/>
                    <a:pt x="309563" y="7550"/>
                  </a:cubicBezTo>
                  <a:cubicBezTo>
                    <a:pt x="308610" y="9455"/>
                    <a:pt x="308610" y="10407"/>
                    <a:pt x="307658" y="12312"/>
                  </a:cubicBezTo>
                  <a:cubicBezTo>
                    <a:pt x="306705" y="19932"/>
                    <a:pt x="305752" y="27552"/>
                    <a:pt x="303847" y="35172"/>
                  </a:cubicBezTo>
                  <a:cubicBezTo>
                    <a:pt x="296227" y="69462"/>
                    <a:pt x="276225" y="132327"/>
                    <a:pt x="222885" y="209480"/>
                  </a:cubicBezTo>
                  <a:cubicBezTo>
                    <a:pt x="154305" y="308540"/>
                    <a:pt x="0" y="343783"/>
                    <a:pt x="0" y="343783"/>
                  </a:cubicBezTo>
                  <a:lnTo>
                    <a:pt x="149542" y="432365"/>
                  </a:lnTo>
                  <a:lnTo>
                    <a:pt x="299085" y="520947"/>
                  </a:lnTo>
                  <a:cubicBezTo>
                    <a:pt x="299085" y="519995"/>
                    <a:pt x="256222" y="368547"/>
                    <a:pt x="309563" y="260915"/>
                  </a:cubicBezTo>
                  <a:close/>
                </a:path>
              </a:pathLst>
            </a:custGeom>
            <a:gradFill flip="none" rotWithShape="1">
              <a:gsLst>
                <a:gs pos="4000">
                  <a:schemeClr val="accent3"/>
                </a:gs>
                <a:gs pos="68000">
                  <a:schemeClr val="accent1"/>
                </a:gs>
                <a:gs pos="100000">
                  <a:schemeClr val="accent2"/>
                </a:gs>
              </a:gsLst>
              <a:lin ang="60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FDC1C5E9-57DB-4E48-9A91-772DA62BF590}"/>
                </a:ext>
              </a:extLst>
            </p:cNvPr>
            <p:cNvSpPr/>
            <p:nvPr/>
          </p:nvSpPr>
          <p:spPr>
            <a:xfrm>
              <a:off x="5926227" y="986429"/>
              <a:ext cx="353762" cy="235120"/>
            </a:xfrm>
            <a:custGeom>
              <a:avLst/>
              <a:gdLst>
                <a:gd name="connsiteX0" fmla="*/ 952 w 138908"/>
                <a:gd name="connsiteY0" fmla="*/ 12312 h 92322"/>
                <a:gd name="connsiteX1" fmla="*/ 80010 w 138908"/>
                <a:gd name="connsiteY1" fmla="*/ 29457 h 92322"/>
                <a:gd name="connsiteX2" fmla="*/ 133350 w 138908"/>
                <a:gd name="connsiteY2" fmla="*/ 90417 h 92322"/>
                <a:gd name="connsiteX3" fmla="*/ 131445 w 138908"/>
                <a:gd name="connsiteY3" fmla="*/ 92322 h 92322"/>
                <a:gd name="connsiteX4" fmla="*/ 137160 w 138908"/>
                <a:gd name="connsiteY4" fmla="*/ 87560 h 92322"/>
                <a:gd name="connsiteX5" fmla="*/ 84772 w 138908"/>
                <a:gd name="connsiteY5" fmla="*/ 21837 h 92322"/>
                <a:gd name="connsiteX6" fmla="*/ 1905 w 138908"/>
                <a:gd name="connsiteY6" fmla="*/ 7550 h 92322"/>
                <a:gd name="connsiteX7" fmla="*/ 0 w 138908"/>
                <a:gd name="connsiteY7" fmla="*/ 15170 h 92322"/>
                <a:gd name="connsiteX8" fmla="*/ 952 w 138908"/>
                <a:gd name="connsiteY8" fmla="*/ 12312 h 9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908" h="92322">
                  <a:moveTo>
                    <a:pt x="952" y="12312"/>
                  </a:moveTo>
                  <a:cubicBezTo>
                    <a:pt x="7620" y="-70"/>
                    <a:pt x="42863" y="8502"/>
                    <a:pt x="80010" y="29457"/>
                  </a:cubicBezTo>
                  <a:cubicBezTo>
                    <a:pt x="116205" y="51365"/>
                    <a:pt x="140017" y="78035"/>
                    <a:pt x="133350" y="90417"/>
                  </a:cubicBezTo>
                  <a:cubicBezTo>
                    <a:pt x="133350" y="91370"/>
                    <a:pt x="132397" y="91370"/>
                    <a:pt x="131445" y="92322"/>
                  </a:cubicBezTo>
                  <a:cubicBezTo>
                    <a:pt x="134302" y="91370"/>
                    <a:pt x="136207" y="89465"/>
                    <a:pt x="137160" y="87560"/>
                  </a:cubicBezTo>
                  <a:cubicBezTo>
                    <a:pt x="145732" y="73272"/>
                    <a:pt x="121920" y="43745"/>
                    <a:pt x="84772" y="21837"/>
                  </a:cubicBezTo>
                  <a:cubicBezTo>
                    <a:pt x="47625" y="-70"/>
                    <a:pt x="10477" y="-6738"/>
                    <a:pt x="1905" y="7550"/>
                  </a:cubicBezTo>
                  <a:cubicBezTo>
                    <a:pt x="952" y="9455"/>
                    <a:pt x="0" y="12312"/>
                    <a:pt x="0" y="15170"/>
                  </a:cubicBezTo>
                  <a:cubicBezTo>
                    <a:pt x="0" y="14217"/>
                    <a:pt x="0" y="13265"/>
                    <a:pt x="952" y="12312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294767DE-5EB1-4A77-979A-92621B8F1977}"/>
                </a:ext>
              </a:extLst>
            </p:cNvPr>
            <p:cNvSpPr/>
            <p:nvPr/>
          </p:nvSpPr>
          <p:spPr>
            <a:xfrm>
              <a:off x="4017150" y="663755"/>
              <a:ext cx="824761" cy="1176366"/>
            </a:xfrm>
            <a:custGeom>
              <a:avLst/>
              <a:gdLst>
                <a:gd name="connsiteX0" fmla="*/ 186690 w 323850"/>
                <a:gd name="connsiteY0" fmla="*/ 226644 h 461911"/>
                <a:gd name="connsiteX1" fmla="*/ 184785 w 323850"/>
                <a:gd name="connsiteY1" fmla="*/ 46621 h 461911"/>
                <a:gd name="connsiteX2" fmla="*/ 190500 w 323850"/>
                <a:gd name="connsiteY2" fmla="*/ 25666 h 461911"/>
                <a:gd name="connsiteX3" fmla="*/ 191452 w 323850"/>
                <a:gd name="connsiteY3" fmla="*/ 20904 h 461911"/>
                <a:gd name="connsiteX4" fmla="*/ 191452 w 323850"/>
                <a:gd name="connsiteY4" fmla="*/ 20904 h 461911"/>
                <a:gd name="connsiteX5" fmla="*/ 191452 w 323850"/>
                <a:gd name="connsiteY5" fmla="*/ 20904 h 461911"/>
                <a:gd name="connsiteX6" fmla="*/ 191452 w 323850"/>
                <a:gd name="connsiteY6" fmla="*/ 20904 h 461911"/>
                <a:gd name="connsiteX7" fmla="*/ 115252 w 323850"/>
                <a:gd name="connsiteY7" fmla="*/ 901 h 461911"/>
                <a:gd name="connsiteX8" fmla="*/ 44767 w 323850"/>
                <a:gd name="connsiteY8" fmla="*/ 36144 h 461911"/>
                <a:gd name="connsiteX9" fmla="*/ 44767 w 323850"/>
                <a:gd name="connsiteY9" fmla="*/ 36144 h 461911"/>
                <a:gd name="connsiteX10" fmla="*/ 44767 w 323850"/>
                <a:gd name="connsiteY10" fmla="*/ 36144 h 461911"/>
                <a:gd name="connsiteX11" fmla="*/ 44767 w 323850"/>
                <a:gd name="connsiteY11" fmla="*/ 36144 h 461911"/>
                <a:gd name="connsiteX12" fmla="*/ 46673 w 323850"/>
                <a:gd name="connsiteY12" fmla="*/ 40906 h 461911"/>
                <a:gd name="connsiteX13" fmla="*/ 56198 w 323850"/>
                <a:gd name="connsiteY13" fmla="*/ 60909 h 461911"/>
                <a:gd name="connsiteX14" fmla="*/ 92392 w 323850"/>
                <a:gd name="connsiteY14" fmla="*/ 237121 h 461911"/>
                <a:gd name="connsiteX15" fmla="*/ 0 w 323850"/>
                <a:gd name="connsiteY15" fmla="*/ 461911 h 461911"/>
                <a:gd name="connsiteX16" fmla="*/ 161925 w 323850"/>
                <a:gd name="connsiteY16" fmla="*/ 444766 h 461911"/>
                <a:gd name="connsiteX17" fmla="*/ 323850 w 323850"/>
                <a:gd name="connsiteY17" fmla="*/ 427621 h 461911"/>
                <a:gd name="connsiteX18" fmla="*/ 186690 w 323850"/>
                <a:gd name="connsiteY18" fmla="*/ 226644 h 46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3850" h="461911">
                  <a:moveTo>
                    <a:pt x="186690" y="226644"/>
                  </a:moveTo>
                  <a:cubicBezTo>
                    <a:pt x="171450" y="140919"/>
                    <a:pt x="178117" y="79006"/>
                    <a:pt x="184785" y="46621"/>
                  </a:cubicBezTo>
                  <a:cubicBezTo>
                    <a:pt x="186690" y="39001"/>
                    <a:pt x="188595" y="32334"/>
                    <a:pt x="190500" y="25666"/>
                  </a:cubicBezTo>
                  <a:cubicBezTo>
                    <a:pt x="190500" y="23761"/>
                    <a:pt x="191452" y="22809"/>
                    <a:pt x="191452" y="20904"/>
                  </a:cubicBezTo>
                  <a:cubicBezTo>
                    <a:pt x="191452" y="20904"/>
                    <a:pt x="191452" y="20904"/>
                    <a:pt x="191452" y="20904"/>
                  </a:cubicBezTo>
                  <a:cubicBezTo>
                    <a:pt x="191452" y="20904"/>
                    <a:pt x="191452" y="20904"/>
                    <a:pt x="191452" y="20904"/>
                  </a:cubicBezTo>
                  <a:lnTo>
                    <a:pt x="191452" y="20904"/>
                  </a:lnTo>
                  <a:cubicBezTo>
                    <a:pt x="189548" y="5664"/>
                    <a:pt x="155257" y="-2909"/>
                    <a:pt x="115252" y="901"/>
                  </a:cubicBezTo>
                  <a:cubicBezTo>
                    <a:pt x="75248" y="4711"/>
                    <a:pt x="43815" y="20904"/>
                    <a:pt x="44767" y="36144"/>
                  </a:cubicBezTo>
                  <a:lnTo>
                    <a:pt x="44767" y="36144"/>
                  </a:lnTo>
                  <a:cubicBezTo>
                    <a:pt x="44767" y="36144"/>
                    <a:pt x="44767" y="36144"/>
                    <a:pt x="44767" y="36144"/>
                  </a:cubicBezTo>
                  <a:cubicBezTo>
                    <a:pt x="44767" y="36144"/>
                    <a:pt x="44767" y="36144"/>
                    <a:pt x="44767" y="36144"/>
                  </a:cubicBezTo>
                  <a:cubicBezTo>
                    <a:pt x="44767" y="38049"/>
                    <a:pt x="45720" y="39001"/>
                    <a:pt x="46673" y="40906"/>
                  </a:cubicBezTo>
                  <a:cubicBezTo>
                    <a:pt x="50482" y="47574"/>
                    <a:pt x="53340" y="54241"/>
                    <a:pt x="56198" y="60909"/>
                  </a:cubicBezTo>
                  <a:cubicBezTo>
                    <a:pt x="69532" y="91389"/>
                    <a:pt x="89535" y="149491"/>
                    <a:pt x="92392" y="237121"/>
                  </a:cubicBezTo>
                  <a:cubicBezTo>
                    <a:pt x="96202" y="349516"/>
                    <a:pt x="0" y="461911"/>
                    <a:pt x="0" y="461911"/>
                  </a:cubicBezTo>
                  <a:lnTo>
                    <a:pt x="161925" y="444766"/>
                  </a:lnTo>
                  <a:lnTo>
                    <a:pt x="323850" y="427621"/>
                  </a:lnTo>
                  <a:cubicBezTo>
                    <a:pt x="323850" y="426669"/>
                    <a:pt x="206692" y="337134"/>
                    <a:pt x="186690" y="226644"/>
                  </a:cubicBezTo>
                  <a:close/>
                </a:path>
              </a:pathLst>
            </a:custGeom>
            <a:gradFill flip="none" rotWithShape="1">
              <a:gsLst>
                <a:gs pos="4000">
                  <a:schemeClr val="accent3"/>
                </a:gs>
                <a:gs pos="68000">
                  <a:schemeClr val="accent1"/>
                </a:gs>
                <a:gs pos="100000">
                  <a:schemeClr val="accent2"/>
                </a:gs>
              </a:gsLst>
              <a:lin ang="42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8DD78FA0-53CD-4691-BF17-FFF60A3BB43E}"/>
                </a:ext>
              </a:extLst>
            </p:cNvPr>
            <p:cNvSpPr/>
            <p:nvPr/>
          </p:nvSpPr>
          <p:spPr>
            <a:xfrm>
              <a:off x="4133375" y="668607"/>
              <a:ext cx="371350" cy="109028"/>
            </a:xfrm>
            <a:custGeom>
              <a:avLst/>
              <a:gdLst>
                <a:gd name="connsiteX0" fmla="*/ 1987 w 145814"/>
                <a:gd name="connsiteY0" fmla="*/ 39001 h 42811"/>
                <a:gd name="connsiteX1" fmla="*/ 70567 w 145814"/>
                <a:gd name="connsiteY1" fmla="*/ 8521 h 42811"/>
                <a:gd name="connsiteX2" fmla="*/ 143910 w 145814"/>
                <a:gd name="connsiteY2" fmla="*/ 24714 h 42811"/>
                <a:gd name="connsiteX3" fmla="*/ 143910 w 145814"/>
                <a:gd name="connsiteY3" fmla="*/ 27571 h 42811"/>
                <a:gd name="connsiteX4" fmla="*/ 145815 w 145814"/>
                <a:gd name="connsiteY4" fmla="*/ 20904 h 42811"/>
                <a:gd name="connsiteX5" fmla="*/ 69615 w 145814"/>
                <a:gd name="connsiteY5" fmla="*/ 901 h 42811"/>
                <a:gd name="connsiteX6" fmla="*/ 82 w 145814"/>
                <a:gd name="connsiteY6" fmla="*/ 36144 h 42811"/>
                <a:gd name="connsiteX7" fmla="*/ 2940 w 145814"/>
                <a:gd name="connsiteY7" fmla="*/ 42811 h 42811"/>
                <a:gd name="connsiteX8" fmla="*/ 1987 w 145814"/>
                <a:gd name="connsiteY8" fmla="*/ 39001 h 42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814" h="42811">
                  <a:moveTo>
                    <a:pt x="1987" y="39001"/>
                  </a:moveTo>
                  <a:cubicBezTo>
                    <a:pt x="1035" y="25666"/>
                    <a:pt x="31515" y="12331"/>
                    <a:pt x="70567" y="8521"/>
                  </a:cubicBezTo>
                  <a:cubicBezTo>
                    <a:pt x="109620" y="4711"/>
                    <a:pt x="142957" y="11379"/>
                    <a:pt x="143910" y="24714"/>
                  </a:cubicBezTo>
                  <a:cubicBezTo>
                    <a:pt x="143910" y="25666"/>
                    <a:pt x="143910" y="26619"/>
                    <a:pt x="143910" y="27571"/>
                  </a:cubicBezTo>
                  <a:cubicBezTo>
                    <a:pt x="144862" y="25666"/>
                    <a:pt x="145815" y="22809"/>
                    <a:pt x="145815" y="20904"/>
                  </a:cubicBezTo>
                  <a:cubicBezTo>
                    <a:pt x="143910" y="5664"/>
                    <a:pt x="110572" y="-2909"/>
                    <a:pt x="69615" y="901"/>
                  </a:cubicBezTo>
                  <a:cubicBezTo>
                    <a:pt x="29610" y="5664"/>
                    <a:pt x="-1823" y="20904"/>
                    <a:pt x="82" y="36144"/>
                  </a:cubicBezTo>
                  <a:cubicBezTo>
                    <a:pt x="82" y="38049"/>
                    <a:pt x="1035" y="40906"/>
                    <a:pt x="2940" y="42811"/>
                  </a:cubicBezTo>
                  <a:cubicBezTo>
                    <a:pt x="1987" y="39954"/>
                    <a:pt x="1987" y="39954"/>
                    <a:pt x="1987" y="3900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8D38782D-D690-4549-B405-C7AA873669C3}"/>
                </a:ext>
              </a:extLst>
            </p:cNvPr>
            <p:cNvSpPr/>
            <p:nvPr/>
          </p:nvSpPr>
          <p:spPr>
            <a:xfrm rot="21024997">
              <a:off x="6225176" y="2561848"/>
              <a:ext cx="1263777" cy="805355"/>
            </a:xfrm>
            <a:custGeom>
              <a:avLst/>
              <a:gdLst>
                <a:gd name="connsiteX0" fmla="*/ 257175 w 496234"/>
                <a:gd name="connsiteY0" fmla="*/ 167640 h 316230"/>
                <a:gd name="connsiteX1" fmla="*/ 448627 w 496234"/>
                <a:gd name="connsiteY1" fmla="*/ 154305 h 316230"/>
                <a:gd name="connsiteX2" fmla="*/ 471488 w 496234"/>
                <a:gd name="connsiteY2" fmla="*/ 158115 h 316230"/>
                <a:gd name="connsiteX3" fmla="*/ 476250 w 496234"/>
                <a:gd name="connsiteY3" fmla="*/ 158115 h 316230"/>
                <a:gd name="connsiteX4" fmla="*/ 476250 w 496234"/>
                <a:gd name="connsiteY4" fmla="*/ 158115 h 316230"/>
                <a:gd name="connsiteX5" fmla="*/ 476250 w 496234"/>
                <a:gd name="connsiteY5" fmla="*/ 158115 h 316230"/>
                <a:gd name="connsiteX6" fmla="*/ 476250 w 496234"/>
                <a:gd name="connsiteY6" fmla="*/ 158115 h 316230"/>
                <a:gd name="connsiteX7" fmla="*/ 494347 w 496234"/>
                <a:gd name="connsiteY7" fmla="*/ 82868 h 316230"/>
                <a:gd name="connsiteX8" fmla="*/ 454342 w 496234"/>
                <a:gd name="connsiteY8" fmla="*/ 16193 h 316230"/>
                <a:gd name="connsiteX9" fmla="*/ 454342 w 496234"/>
                <a:gd name="connsiteY9" fmla="*/ 16193 h 316230"/>
                <a:gd name="connsiteX10" fmla="*/ 454342 w 496234"/>
                <a:gd name="connsiteY10" fmla="*/ 16193 h 316230"/>
                <a:gd name="connsiteX11" fmla="*/ 454342 w 496234"/>
                <a:gd name="connsiteY11" fmla="*/ 16193 h 316230"/>
                <a:gd name="connsiteX12" fmla="*/ 449580 w 496234"/>
                <a:gd name="connsiteY12" fmla="*/ 18098 h 316230"/>
                <a:gd name="connsiteX13" fmla="*/ 428625 w 496234"/>
                <a:gd name="connsiteY13" fmla="*/ 29527 h 316230"/>
                <a:gd name="connsiteX14" fmla="*/ 242888 w 496234"/>
                <a:gd name="connsiteY14" fmla="*/ 76200 h 316230"/>
                <a:gd name="connsiteX15" fmla="*/ 0 w 496234"/>
                <a:gd name="connsiteY15" fmla="*/ 0 h 316230"/>
                <a:gd name="connsiteX16" fmla="*/ 24765 w 496234"/>
                <a:gd name="connsiteY16" fmla="*/ 158115 h 316230"/>
                <a:gd name="connsiteX17" fmla="*/ 49530 w 496234"/>
                <a:gd name="connsiteY17" fmla="*/ 316230 h 316230"/>
                <a:gd name="connsiteX18" fmla="*/ 257175 w 496234"/>
                <a:gd name="connsiteY18" fmla="*/ 167640 h 31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96234" h="316230">
                  <a:moveTo>
                    <a:pt x="257175" y="167640"/>
                  </a:moveTo>
                  <a:cubicBezTo>
                    <a:pt x="348615" y="146685"/>
                    <a:pt x="414338" y="150495"/>
                    <a:pt x="448627" y="154305"/>
                  </a:cubicBezTo>
                  <a:cubicBezTo>
                    <a:pt x="456247" y="155258"/>
                    <a:pt x="463867" y="157163"/>
                    <a:pt x="471488" y="158115"/>
                  </a:cubicBezTo>
                  <a:cubicBezTo>
                    <a:pt x="473392" y="158115"/>
                    <a:pt x="474345" y="158115"/>
                    <a:pt x="476250" y="158115"/>
                  </a:cubicBezTo>
                  <a:cubicBezTo>
                    <a:pt x="476250" y="158115"/>
                    <a:pt x="476250" y="158115"/>
                    <a:pt x="476250" y="158115"/>
                  </a:cubicBezTo>
                  <a:cubicBezTo>
                    <a:pt x="476250" y="158115"/>
                    <a:pt x="476250" y="158115"/>
                    <a:pt x="476250" y="158115"/>
                  </a:cubicBezTo>
                  <a:lnTo>
                    <a:pt x="476250" y="158115"/>
                  </a:lnTo>
                  <a:cubicBezTo>
                    <a:pt x="492442" y="155258"/>
                    <a:pt x="500063" y="121920"/>
                    <a:pt x="494347" y="82868"/>
                  </a:cubicBezTo>
                  <a:cubicBezTo>
                    <a:pt x="488632" y="43815"/>
                    <a:pt x="470535" y="14288"/>
                    <a:pt x="454342" y="16193"/>
                  </a:cubicBezTo>
                  <a:lnTo>
                    <a:pt x="454342" y="16193"/>
                  </a:lnTo>
                  <a:cubicBezTo>
                    <a:pt x="454342" y="16193"/>
                    <a:pt x="454342" y="16193"/>
                    <a:pt x="454342" y="16193"/>
                  </a:cubicBezTo>
                  <a:cubicBezTo>
                    <a:pt x="454342" y="16193"/>
                    <a:pt x="454342" y="16193"/>
                    <a:pt x="454342" y="16193"/>
                  </a:cubicBezTo>
                  <a:cubicBezTo>
                    <a:pt x="452438" y="16193"/>
                    <a:pt x="451485" y="17145"/>
                    <a:pt x="449580" y="18098"/>
                  </a:cubicBezTo>
                  <a:cubicBezTo>
                    <a:pt x="442913" y="21908"/>
                    <a:pt x="436245" y="25718"/>
                    <a:pt x="428625" y="29527"/>
                  </a:cubicBezTo>
                  <a:cubicBezTo>
                    <a:pt x="397192" y="44768"/>
                    <a:pt x="335280" y="67627"/>
                    <a:pt x="242888" y="76200"/>
                  </a:cubicBezTo>
                  <a:cubicBezTo>
                    <a:pt x="122872" y="86677"/>
                    <a:pt x="0" y="0"/>
                    <a:pt x="0" y="0"/>
                  </a:cubicBezTo>
                  <a:lnTo>
                    <a:pt x="24765" y="158115"/>
                  </a:lnTo>
                  <a:lnTo>
                    <a:pt x="49530" y="316230"/>
                  </a:lnTo>
                  <a:cubicBezTo>
                    <a:pt x="49530" y="314325"/>
                    <a:pt x="140017" y="194310"/>
                    <a:pt x="257175" y="167640"/>
                  </a:cubicBezTo>
                  <a:close/>
                </a:path>
              </a:pathLst>
            </a:custGeom>
            <a:gradFill flip="none" rotWithShape="1">
              <a:gsLst>
                <a:gs pos="4000">
                  <a:schemeClr val="accent3"/>
                </a:gs>
                <a:gs pos="66000">
                  <a:schemeClr val="accent1"/>
                </a:gs>
                <a:gs pos="100000">
                  <a:schemeClr val="accent1"/>
                </a:gs>
              </a:gsLst>
              <a:lin ang="114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2FED8029-DA6A-4AC1-A065-BC7E318090C8}"/>
                </a:ext>
              </a:extLst>
            </p:cNvPr>
            <p:cNvSpPr/>
            <p:nvPr/>
          </p:nvSpPr>
          <p:spPr>
            <a:xfrm rot="21024997">
              <a:off x="7322906" y="2513392"/>
              <a:ext cx="127080" cy="362666"/>
            </a:xfrm>
            <a:custGeom>
              <a:avLst/>
              <a:gdLst>
                <a:gd name="connsiteX0" fmla="*/ 3810 w 49899"/>
                <a:gd name="connsiteY0" fmla="*/ 1992 h 142404"/>
                <a:gd name="connsiteX1" fmla="*/ 39053 w 49899"/>
                <a:gd name="connsiteY1" fmla="*/ 67715 h 142404"/>
                <a:gd name="connsiteX2" fmla="*/ 24765 w 49899"/>
                <a:gd name="connsiteY2" fmla="*/ 141057 h 142404"/>
                <a:gd name="connsiteX3" fmla="*/ 21908 w 49899"/>
                <a:gd name="connsiteY3" fmla="*/ 141057 h 142404"/>
                <a:gd name="connsiteX4" fmla="*/ 29528 w 49899"/>
                <a:gd name="connsiteY4" fmla="*/ 142010 h 142404"/>
                <a:gd name="connsiteX5" fmla="*/ 47625 w 49899"/>
                <a:gd name="connsiteY5" fmla="*/ 66762 h 142404"/>
                <a:gd name="connsiteX6" fmla="*/ 6668 w 49899"/>
                <a:gd name="connsiteY6" fmla="*/ 87 h 142404"/>
                <a:gd name="connsiteX7" fmla="*/ 0 w 49899"/>
                <a:gd name="connsiteY7" fmla="*/ 2945 h 142404"/>
                <a:gd name="connsiteX8" fmla="*/ 3810 w 49899"/>
                <a:gd name="connsiteY8" fmla="*/ 1992 h 142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899" h="142404">
                  <a:moveTo>
                    <a:pt x="3810" y="1992"/>
                  </a:moveTo>
                  <a:cubicBezTo>
                    <a:pt x="17145" y="87"/>
                    <a:pt x="33338" y="28662"/>
                    <a:pt x="39053" y="67715"/>
                  </a:cubicBezTo>
                  <a:cubicBezTo>
                    <a:pt x="44768" y="105815"/>
                    <a:pt x="39053" y="139152"/>
                    <a:pt x="24765" y="141057"/>
                  </a:cubicBezTo>
                  <a:cubicBezTo>
                    <a:pt x="23813" y="141057"/>
                    <a:pt x="22860" y="141057"/>
                    <a:pt x="21908" y="141057"/>
                  </a:cubicBezTo>
                  <a:cubicBezTo>
                    <a:pt x="24765" y="142010"/>
                    <a:pt x="26670" y="142962"/>
                    <a:pt x="29528" y="142010"/>
                  </a:cubicBezTo>
                  <a:cubicBezTo>
                    <a:pt x="45720" y="139152"/>
                    <a:pt x="54293" y="105815"/>
                    <a:pt x="47625" y="66762"/>
                  </a:cubicBezTo>
                  <a:cubicBezTo>
                    <a:pt x="41910" y="27710"/>
                    <a:pt x="22860" y="-1818"/>
                    <a:pt x="6668" y="87"/>
                  </a:cubicBezTo>
                  <a:cubicBezTo>
                    <a:pt x="3810" y="87"/>
                    <a:pt x="1905" y="1992"/>
                    <a:pt x="0" y="2945"/>
                  </a:cubicBezTo>
                  <a:cubicBezTo>
                    <a:pt x="2858" y="2945"/>
                    <a:pt x="2858" y="1992"/>
                    <a:pt x="3810" y="1992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89A4F6AB-3340-4562-8A80-012F56FB48D5}"/>
                </a:ext>
              </a:extLst>
            </p:cNvPr>
            <p:cNvSpPr/>
            <p:nvPr/>
          </p:nvSpPr>
          <p:spPr>
            <a:xfrm>
              <a:off x="2770305" y="1711556"/>
              <a:ext cx="3706572" cy="3725978"/>
            </a:xfrm>
            <a:custGeom>
              <a:avLst/>
              <a:gdLst>
                <a:gd name="connsiteX0" fmla="*/ 1455420 w 1455420"/>
                <a:gd name="connsiteY0" fmla="*/ 731520 h 1463040"/>
                <a:gd name="connsiteX1" fmla="*/ 727710 w 1455420"/>
                <a:gd name="connsiteY1" fmla="*/ 1463040 h 1463040"/>
                <a:gd name="connsiteX2" fmla="*/ 0 w 1455420"/>
                <a:gd name="connsiteY2" fmla="*/ 731520 h 1463040"/>
                <a:gd name="connsiteX3" fmla="*/ 727710 w 1455420"/>
                <a:gd name="connsiteY3" fmla="*/ 0 h 1463040"/>
                <a:gd name="connsiteX4" fmla="*/ 1455420 w 1455420"/>
                <a:gd name="connsiteY4" fmla="*/ 731520 h 1463040"/>
                <a:gd name="connsiteX5" fmla="*/ 1455420 w 1455420"/>
                <a:gd name="connsiteY5" fmla="*/ 731520 h 1463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55420" h="1463040">
                  <a:moveTo>
                    <a:pt x="1455420" y="731520"/>
                  </a:moveTo>
                  <a:cubicBezTo>
                    <a:pt x="1455420" y="1135380"/>
                    <a:pt x="1129665" y="1463040"/>
                    <a:pt x="727710" y="1463040"/>
                  </a:cubicBezTo>
                  <a:cubicBezTo>
                    <a:pt x="325755" y="1463040"/>
                    <a:pt x="0" y="1135380"/>
                    <a:pt x="0" y="731520"/>
                  </a:cubicBezTo>
                  <a:cubicBezTo>
                    <a:pt x="0" y="327660"/>
                    <a:pt x="325755" y="0"/>
                    <a:pt x="727710" y="0"/>
                  </a:cubicBezTo>
                  <a:cubicBezTo>
                    <a:pt x="1129665" y="0"/>
                    <a:pt x="1455420" y="327660"/>
                    <a:pt x="1455420" y="731520"/>
                  </a:cubicBezTo>
                  <a:lnTo>
                    <a:pt x="1455420" y="73152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54000">
                  <a:schemeClr val="accent2"/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 w="24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2828D89C-F01E-4E70-AAF8-A4CB9AC1192D}"/>
                </a:ext>
              </a:extLst>
            </p:cNvPr>
            <p:cNvSpPr/>
            <p:nvPr/>
          </p:nvSpPr>
          <p:spPr>
            <a:xfrm>
              <a:off x="3119615" y="1849823"/>
              <a:ext cx="3235973" cy="3172901"/>
            </a:xfrm>
            <a:custGeom>
              <a:avLst/>
              <a:gdLst>
                <a:gd name="connsiteX0" fmla="*/ 592455 w 1270635"/>
                <a:gd name="connsiteY0" fmla="*/ 0 h 1245869"/>
                <a:gd name="connsiteX1" fmla="*/ 1270635 w 1270635"/>
                <a:gd name="connsiteY1" fmla="*/ 680085 h 1245869"/>
                <a:gd name="connsiteX2" fmla="*/ 1072515 w 1270635"/>
                <a:gd name="connsiteY2" fmla="*/ 1161098 h 1245869"/>
                <a:gd name="connsiteX3" fmla="*/ 1033462 w 1270635"/>
                <a:gd name="connsiteY3" fmla="*/ 1196340 h 1245869"/>
                <a:gd name="connsiteX4" fmla="*/ 991553 w 1270635"/>
                <a:gd name="connsiteY4" fmla="*/ 1211580 h 1245869"/>
                <a:gd name="connsiteX5" fmla="*/ 763905 w 1270635"/>
                <a:gd name="connsiteY5" fmla="*/ 1245870 h 1245869"/>
                <a:gd name="connsiteX6" fmla="*/ 0 w 1270635"/>
                <a:gd name="connsiteY6" fmla="*/ 479107 h 1245869"/>
                <a:gd name="connsiteX7" fmla="*/ 15240 w 1270635"/>
                <a:gd name="connsiteY7" fmla="*/ 324803 h 1245869"/>
                <a:gd name="connsiteX8" fmla="*/ 16192 w 1270635"/>
                <a:gd name="connsiteY8" fmla="*/ 322898 h 1245869"/>
                <a:gd name="connsiteX9" fmla="*/ 30480 w 1270635"/>
                <a:gd name="connsiteY9" fmla="*/ 299085 h 1245869"/>
                <a:gd name="connsiteX10" fmla="*/ 592455 w 1270635"/>
                <a:gd name="connsiteY10" fmla="*/ 0 h 1245869"/>
                <a:gd name="connsiteX11" fmla="*/ 592455 w 1270635"/>
                <a:gd name="connsiteY11" fmla="*/ 0 h 124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70635" h="1245869">
                  <a:moveTo>
                    <a:pt x="592455" y="0"/>
                  </a:moveTo>
                  <a:cubicBezTo>
                    <a:pt x="966787" y="0"/>
                    <a:pt x="1270635" y="304800"/>
                    <a:pt x="1270635" y="680085"/>
                  </a:cubicBezTo>
                  <a:cubicBezTo>
                    <a:pt x="1270635" y="867728"/>
                    <a:pt x="1194435" y="1038225"/>
                    <a:pt x="1072515" y="1161098"/>
                  </a:cubicBezTo>
                  <a:lnTo>
                    <a:pt x="1033462" y="1196340"/>
                  </a:lnTo>
                  <a:lnTo>
                    <a:pt x="991553" y="1211580"/>
                  </a:lnTo>
                  <a:cubicBezTo>
                    <a:pt x="920115" y="1234440"/>
                    <a:pt x="843915" y="1245870"/>
                    <a:pt x="763905" y="1245870"/>
                  </a:cubicBezTo>
                  <a:cubicBezTo>
                    <a:pt x="341948" y="1245870"/>
                    <a:pt x="0" y="902970"/>
                    <a:pt x="0" y="479107"/>
                  </a:cubicBezTo>
                  <a:cubicBezTo>
                    <a:pt x="0" y="425767"/>
                    <a:pt x="5715" y="374332"/>
                    <a:pt x="15240" y="324803"/>
                  </a:cubicBezTo>
                  <a:lnTo>
                    <a:pt x="16192" y="322898"/>
                  </a:lnTo>
                  <a:lnTo>
                    <a:pt x="30480" y="299085"/>
                  </a:lnTo>
                  <a:cubicBezTo>
                    <a:pt x="151448" y="119063"/>
                    <a:pt x="358140" y="0"/>
                    <a:pt x="592455" y="0"/>
                  </a:cubicBezTo>
                  <a:lnTo>
                    <a:pt x="59245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25000"/>
              </a:schemeClr>
            </a:solidFill>
            <a:ln w="24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2851F276-8F01-4F1B-B506-17CF477E38B4}"/>
                </a:ext>
              </a:extLst>
            </p:cNvPr>
            <p:cNvSpPr/>
            <p:nvPr/>
          </p:nvSpPr>
          <p:spPr>
            <a:xfrm>
              <a:off x="4989881" y="2056649"/>
              <a:ext cx="1568507" cy="1479082"/>
            </a:xfrm>
            <a:custGeom>
              <a:avLst/>
              <a:gdLst>
                <a:gd name="connsiteX0" fmla="*/ 382905 w 615889"/>
                <a:gd name="connsiteY0" fmla="*/ 289311 h 580775"/>
                <a:gd name="connsiteX1" fmla="*/ 577215 w 615889"/>
                <a:gd name="connsiteY1" fmla="*/ 155961 h 580775"/>
                <a:gd name="connsiteX2" fmla="*/ 603885 w 615889"/>
                <a:gd name="connsiteY2" fmla="*/ 146436 h 580775"/>
                <a:gd name="connsiteX3" fmla="*/ 609600 w 615889"/>
                <a:gd name="connsiteY3" fmla="*/ 143578 h 580775"/>
                <a:gd name="connsiteX4" fmla="*/ 609600 w 615889"/>
                <a:gd name="connsiteY4" fmla="*/ 143578 h 580775"/>
                <a:gd name="connsiteX5" fmla="*/ 609600 w 615889"/>
                <a:gd name="connsiteY5" fmla="*/ 143578 h 580775"/>
                <a:gd name="connsiteX6" fmla="*/ 609600 w 615889"/>
                <a:gd name="connsiteY6" fmla="*/ 143578 h 580775"/>
                <a:gd name="connsiteX7" fmla="*/ 579120 w 615889"/>
                <a:gd name="connsiteY7" fmla="*/ 50233 h 580775"/>
                <a:gd name="connsiteX8" fmla="*/ 492442 w 615889"/>
                <a:gd name="connsiteY8" fmla="*/ 3561 h 580775"/>
                <a:gd name="connsiteX9" fmla="*/ 492442 w 615889"/>
                <a:gd name="connsiteY9" fmla="*/ 3561 h 580775"/>
                <a:gd name="connsiteX10" fmla="*/ 492442 w 615889"/>
                <a:gd name="connsiteY10" fmla="*/ 3561 h 580775"/>
                <a:gd name="connsiteX11" fmla="*/ 492442 w 615889"/>
                <a:gd name="connsiteY11" fmla="*/ 3561 h 580775"/>
                <a:gd name="connsiteX12" fmla="*/ 488633 w 615889"/>
                <a:gd name="connsiteY12" fmla="*/ 8323 h 580775"/>
                <a:gd name="connsiteX13" fmla="*/ 474345 w 615889"/>
                <a:gd name="connsiteY13" fmla="*/ 33088 h 580775"/>
                <a:gd name="connsiteX14" fmla="*/ 307658 w 615889"/>
                <a:gd name="connsiteY14" fmla="*/ 199776 h 580775"/>
                <a:gd name="connsiteX15" fmla="*/ 0 w 615889"/>
                <a:gd name="connsiteY15" fmla="*/ 268356 h 580775"/>
                <a:gd name="connsiteX16" fmla="*/ 129540 w 615889"/>
                <a:gd name="connsiteY16" fmla="*/ 424566 h 580775"/>
                <a:gd name="connsiteX17" fmla="*/ 259080 w 615889"/>
                <a:gd name="connsiteY17" fmla="*/ 580776 h 580775"/>
                <a:gd name="connsiteX18" fmla="*/ 382905 w 615889"/>
                <a:gd name="connsiteY18" fmla="*/ 289311 h 580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5889" h="580775">
                  <a:moveTo>
                    <a:pt x="382905" y="289311"/>
                  </a:moveTo>
                  <a:cubicBezTo>
                    <a:pt x="465772" y="210253"/>
                    <a:pt x="538163" y="172153"/>
                    <a:pt x="577215" y="155961"/>
                  </a:cubicBezTo>
                  <a:cubicBezTo>
                    <a:pt x="585788" y="152151"/>
                    <a:pt x="595313" y="149293"/>
                    <a:pt x="603885" y="146436"/>
                  </a:cubicBezTo>
                  <a:cubicBezTo>
                    <a:pt x="605790" y="145483"/>
                    <a:pt x="607695" y="144531"/>
                    <a:pt x="609600" y="143578"/>
                  </a:cubicBezTo>
                  <a:cubicBezTo>
                    <a:pt x="609600" y="143578"/>
                    <a:pt x="609600" y="143578"/>
                    <a:pt x="609600" y="143578"/>
                  </a:cubicBezTo>
                  <a:cubicBezTo>
                    <a:pt x="609600" y="143578"/>
                    <a:pt x="609600" y="143578"/>
                    <a:pt x="609600" y="143578"/>
                  </a:cubicBezTo>
                  <a:lnTo>
                    <a:pt x="609600" y="143578"/>
                  </a:lnTo>
                  <a:cubicBezTo>
                    <a:pt x="624840" y="130243"/>
                    <a:pt x="611505" y="88333"/>
                    <a:pt x="579120" y="50233"/>
                  </a:cubicBezTo>
                  <a:cubicBezTo>
                    <a:pt x="546735" y="12133"/>
                    <a:pt x="508635" y="-8822"/>
                    <a:pt x="492442" y="3561"/>
                  </a:cubicBezTo>
                  <a:lnTo>
                    <a:pt x="492442" y="3561"/>
                  </a:lnTo>
                  <a:cubicBezTo>
                    <a:pt x="492442" y="3561"/>
                    <a:pt x="492442" y="3561"/>
                    <a:pt x="492442" y="3561"/>
                  </a:cubicBezTo>
                  <a:cubicBezTo>
                    <a:pt x="492442" y="3561"/>
                    <a:pt x="492442" y="3561"/>
                    <a:pt x="492442" y="3561"/>
                  </a:cubicBezTo>
                  <a:cubicBezTo>
                    <a:pt x="490538" y="4513"/>
                    <a:pt x="489585" y="6418"/>
                    <a:pt x="488633" y="8323"/>
                  </a:cubicBezTo>
                  <a:cubicBezTo>
                    <a:pt x="483870" y="16896"/>
                    <a:pt x="479108" y="25468"/>
                    <a:pt x="474345" y="33088"/>
                  </a:cubicBezTo>
                  <a:cubicBezTo>
                    <a:pt x="450533" y="69283"/>
                    <a:pt x="400050" y="133101"/>
                    <a:pt x="307658" y="199776"/>
                  </a:cubicBezTo>
                  <a:cubicBezTo>
                    <a:pt x="187642" y="286453"/>
                    <a:pt x="0" y="268356"/>
                    <a:pt x="0" y="268356"/>
                  </a:cubicBezTo>
                  <a:lnTo>
                    <a:pt x="129540" y="424566"/>
                  </a:lnTo>
                  <a:lnTo>
                    <a:pt x="259080" y="580776"/>
                  </a:lnTo>
                  <a:cubicBezTo>
                    <a:pt x="259080" y="579823"/>
                    <a:pt x="276225" y="391228"/>
                    <a:pt x="382905" y="289311"/>
                  </a:cubicBezTo>
                  <a:close/>
                </a:path>
              </a:pathLst>
            </a:custGeom>
            <a:gradFill flip="none" rotWithShape="1">
              <a:gsLst>
                <a:gs pos="4000">
                  <a:schemeClr val="accent3"/>
                </a:gs>
                <a:gs pos="47000">
                  <a:schemeClr val="accent1"/>
                </a:gs>
                <a:gs pos="76000">
                  <a:schemeClr val="accent2">
                    <a:alpha val="0"/>
                  </a:schemeClr>
                </a:gs>
              </a:gsLst>
              <a:lin ang="78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373D2FA6-9C4A-456C-BFD2-5E8C70983423}"/>
                </a:ext>
              </a:extLst>
            </p:cNvPr>
            <p:cNvSpPr/>
            <p:nvPr/>
          </p:nvSpPr>
          <p:spPr>
            <a:xfrm rot="19215715">
              <a:off x="6303162" y="2009690"/>
              <a:ext cx="184363" cy="465760"/>
            </a:xfrm>
            <a:custGeom>
              <a:avLst/>
              <a:gdLst>
                <a:gd name="connsiteX0" fmla="*/ 72392 w 72392"/>
                <a:gd name="connsiteY0" fmla="*/ 91443 h 182885"/>
                <a:gd name="connsiteX1" fmla="*/ 36196 w 72392"/>
                <a:gd name="connsiteY1" fmla="*/ 182886 h 182885"/>
                <a:gd name="connsiteX2" fmla="*/ 0 w 72392"/>
                <a:gd name="connsiteY2" fmla="*/ 91443 h 182885"/>
                <a:gd name="connsiteX3" fmla="*/ 36196 w 72392"/>
                <a:gd name="connsiteY3" fmla="*/ 0 h 182885"/>
                <a:gd name="connsiteX4" fmla="*/ 72392 w 72392"/>
                <a:gd name="connsiteY4" fmla="*/ 91443 h 182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392" h="182885">
                  <a:moveTo>
                    <a:pt x="72392" y="91443"/>
                  </a:moveTo>
                  <a:cubicBezTo>
                    <a:pt x="72392" y="141946"/>
                    <a:pt x="56187" y="182886"/>
                    <a:pt x="36196" y="182886"/>
                  </a:cubicBezTo>
                  <a:cubicBezTo>
                    <a:pt x="16206" y="182886"/>
                    <a:pt x="0" y="141946"/>
                    <a:pt x="0" y="91443"/>
                  </a:cubicBezTo>
                  <a:cubicBezTo>
                    <a:pt x="0" y="40940"/>
                    <a:pt x="16206" y="0"/>
                    <a:pt x="36196" y="0"/>
                  </a:cubicBezTo>
                  <a:cubicBezTo>
                    <a:pt x="56187" y="0"/>
                    <a:pt x="72392" y="40940"/>
                    <a:pt x="72392" y="91443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87BA773D-8ECB-437E-A070-26B4AA7663B6}"/>
                </a:ext>
              </a:extLst>
            </p:cNvPr>
            <p:cNvSpPr/>
            <p:nvPr/>
          </p:nvSpPr>
          <p:spPr>
            <a:xfrm rot="19215715">
              <a:off x="6332271" y="2072763"/>
              <a:ext cx="126142" cy="339618"/>
            </a:xfrm>
            <a:custGeom>
              <a:avLst/>
              <a:gdLst>
                <a:gd name="connsiteX0" fmla="*/ 49532 w 49531"/>
                <a:gd name="connsiteY0" fmla="*/ 66677 h 133354"/>
                <a:gd name="connsiteX1" fmla="*/ 24766 w 49531"/>
                <a:gd name="connsiteY1" fmla="*/ 133354 h 133354"/>
                <a:gd name="connsiteX2" fmla="*/ 0 w 49531"/>
                <a:gd name="connsiteY2" fmla="*/ 66677 h 133354"/>
                <a:gd name="connsiteX3" fmla="*/ 24766 w 49531"/>
                <a:gd name="connsiteY3" fmla="*/ 0 h 133354"/>
                <a:gd name="connsiteX4" fmla="*/ 49532 w 49531"/>
                <a:gd name="connsiteY4" fmla="*/ 66677 h 13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31" h="133354">
                  <a:moveTo>
                    <a:pt x="49532" y="66677"/>
                  </a:moveTo>
                  <a:cubicBezTo>
                    <a:pt x="49532" y="103502"/>
                    <a:pt x="38444" y="133354"/>
                    <a:pt x="24766" y="133354"/>
                  </a:cubicBezTo>
                  <a:cubicBezTo>
                    <a:pt x="11088" y="133354"/>
                    <a:pt x="0" y="103502"/>
                    <a:pt x="0" y="66677"/>
                  </a:cubicBezTo>
                  <a:cubicBezTo>
                    <a:pt x="0" y="29852"/>
                    <a:pt x="11088" y="0"/>
                    <a:pt x="24766" y="0"/>
                  </a:cubicBezTo>
                  <a:cubicBezTo>
                    <a:pt x="38444" y="0"/>
                    <a:pt x="49532" y="29852"/>
                    <a:pt x="49532" y="66677"/>
                  </a:cubicBezTo>
                  <a:close/>
                </a:path>
              </a:pathLst>
            </a:custGeom>
            <a:gradFill flip="none" rotWithShape="1">
              <a:gsLst>
                <a:gs pos="26000">
                  <a:schemeClr val="accent1"/>
                </a:gs>
                <a:gs pos="0">
                  <a:schemeClr val="accent3">
                    <a:lumMod val="60000"/>
                    <a:lumOff val="40000"/>
                  </a:schemeClr>
                </a:gs>
                <a:gs pos="88000">
                  <a:schemeClr val="accent1">
                    <a:lumMod val="50000"/>
                  </a:schemeClr>
                </a:gs>
              </a:gsLst>
              <a:lin ang="96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9EC37344-57BA-4FED-A15D-848B9093E763}"/>
                </a:ext>
              </a:extLst>
            </p:cNvPr>
            <p:cNvSpPr/>
            <p:nvPr/>
          </p:nvSpPr>
          <p:spPr>
            <a:xfrm>
              <a:off x="3163817" y="1291423"/>
              <a:ext cx="1265711" cy="1460786"/>
            </a:xfrm>
            <a:custGeom>
              <a:avLst/>
              <a:gdLst>
                <a:gd name="connsiteX0" fmla="*/ 249344 w 496993"/>
                <a:gd name="connsiteY0" fmla="*/ 228786 h 573591"/>
                <a:gd name="connsiteX1" fmla="*/ 155046 w 496993"/>
                <a:gd name="connsiteY1" fmla="*/ 38286 h 573591"/>
                <a:gd name="connsiteX2" fmla="*/ 150284 w 496993"/>
                <a:gd name="connsiteY2" fmla="*/ 12569 h 573591"/>
                <a:gd name="connsiteX3" fmla="*/ 148379 w 496993"/>
                <a:gd name="connsiteY3" fmla="*/ 7806 h 573591"/>
                <a:gd name="connsiteX4" fmla="*/ 148379 w 496993"/>
                <a:gd name="connsiteY4" fmla="*/ 7806 h 573591"/>
                <a:gd name="connsiteX5" fmla="*/ 148379 w 496993"/>
                <a:gd name="connsiteY5" fmla="*/ 7806 h 573591"/>
                <a:gd name="connsiteX6" fmla="*/ 148379 w 496993"/>
                <a:gd name="connsiteY6" fmla="*/ 7806 h 573591"/>
                <a:gd name="connsiteX7" fmla="*/ 57891 w 496993"/>
                <a:gd name="connsiteY7" fmla="*/ 25904 h 573591"/>
                <a:gd name="connsiteX8" fmla="*/ 1694 w 496993"/>
                <a:gd name="connsiteY8" fmla="*/ 99246 h 573591"/>
                <a:gd name="connsiteX9" fmla="*/ 1694 w 496993"/>
                <a:gd name="connsiteY9" fmla="*/ 99246 h 573591"/>
                <a:gd name="connsiteX10" fmla="*/ 1694 w 496993"/>
                <a:gd name="connsiteY10" fmla="*/ 99246 h 573591"/>
                <a:gd name="connsiteX11" fmla="*/ 1694 w 496993"/>
                <a:gd name="connsiteY11" fmla="*/ 99246 h 573591"/>
                <a:gd name="connsiteX12" fmla="*/ 5504 w 496993"/>
                <a:gd name="connsiteY12" fmla="*/ 103056 h 573591"/>
                <a:gd name="connsiteX13" fmla="*/ 26459 w 496993"/>
                <a:gd name="connsiteY13" fmla="*/ 119249 h 573591"/>
                <a:gd name="connsiteX14" fmla="*/ 155046 w 496993"/>
                <a:gd name="connsiteY14" fmla="*/ 287841 h 573591"/>
                <a:gd name="connsiteX15" fmla="*/ 173144 w 496993"/>
                <a:gd name="connsiteY15" fmla="*/ 573591 h 573591"/>
                <a:gd name="connsiteX16" fmla="*/ 335069 w 496993"/>
                <a:gd name="connsiteY16" fmla="*/ 472626 h 573591"/>
                <a:gd name="connsiteX17" fmla="*/ 496994 w 496993"/>
                <a:gd name="connsiteY17" fmla="*/ 371661 h 573591"/>
                <a:gd name="connsiteX18" fmla="*/ 249344 w 496993"/>
                <a:gd name="connsiteY18" fmla="*/ 228786 h 573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96993" h="573591">
                  <a:moveTo>
                    <a:pt x="249344" y="228786"/>
                  </a:moveTo>
                  <a:cubicBezTo>
                    <a:pt x="188384" y="144966"/>
                    <a:pt x="164571" y="76386"/>
                    <a:pt x="155046" y="38286"/>
                  </a:cubicBezTo>
                  <a:cubicBezTo>
                    <a:pt x="153141" y="29714"/>
                    <a:pt x="151236" y="21141"/>
                    <a:pt x="150284" y="12569"/>
                  </a:cubicBezTo>
                  <a:cubicBezTo>
                    <a:pt x="150284" y="10664"/>
                    <a:pt x="149331" y="8759"/>
                    <a:pt x="148379" y="7806"/>
                  </a:cubicBezTo>
                  <a:cubicBezTo>
                    <a:pt x="148379" y="7806"/>
                    <a:pt x="148379" y="7806"/>
                    <a:pt x="148379" y="7806"/>
                  </a:cubicBezTo>
                  <a:cubicBezTo>
                    <a:pt x="148379" y="7806"/>
                    <a:pt x="148379" y="7806"/>
                    <a:pt x="148379" y="7806"/>
                  </a:cubicBezTo>
                  <a:lnTo>
                    <a:pt x="148379" y="7806"/>
                  </a:lnTo>
                  <a:cubicBezTo>
                    <a:pt x="138854" y="-7434"/>
                    <a:pt x="97896" y="186"/>
                    <a:pt x="57891" y="25904"/>
                  </a:cubicBezTo>
                  <a:cubicBezTo>
                    <a:pt x="17886" y="51621"/>
                    <a:pt x="-6879" y="83054"/>
                    <a:pt x="1694" y="99246"/>
                  </a:cubicBezTo>
                  <a:lnTo>
                    <a:pt x="1694" y="99246"/>
                  </a:lnTo>
                  <a:cubicBezTo>
                    <a:pt x="1694" y="99246"/>
                    <a:pt x="1694" y="99246"/>
                    <a:pt x="1694" y="99246"/>
                  </a:cubicBezTo>
                  <a:cubicBezTo>
                    <a:pt x="1694" y="99246"/>
                    <a:pt x="1694" y="99246"/>
                    <a:pt x="1694" y="99246"/>
                  </a:cubicBezTo>
                  <a:cubicBezTo>
                    <a:pt x="2646" y="101151"/>
                    <a:pt x="3599" y="102104"/>
                    <a:pt x="5504" y="103056"/>
                  </a:cubicBezTo>
                  <a:cubicBezTo>
                    <a:pt x="12171" y="107819"/>
                    <a:pt x="19791" y="113534"/>
                    <a:pt x="26459" y="119249"/>
                  </a:cubicBezTo>
                  <a:cubicBezTo>
                    <a:pt x="55986" y="144014"/>
                    <a:pt x="107421" y="196401"/>
                    <a:pt x="155046" y="287841"/>
                  </a:cubicBezTo>
                  <a:cubicBezTo>
                    <a:pt x="216959" y="405951"/>
                    <a:pt x="173144" y="573591"/>
                    <a:pt x="173144" y="573591"/>
                  </a:cubicBezTo>
                  <a:lnTo>
                    <a:pt x="335069" y="472626"/>
                  </a:lnTo>
                  <a:lnTo>
                    <a:pt x="496994" y="371661"/>
                  </a:lnTo>
                  <a:cubicBezTo>
                    <a:pt x="496994" y="371661"/>
                    <a:pt x="327449" y="336419"/>
                    <a:pt x="249344" y="228786"/>
                  </a:cubicBezTo>
                  <a:close/>
                </a:path>
              </a:pathLst>
            </a:custGeom>
            <a:gradFill flip="none" rotWithShape="1">
              <a:gsLst>
                <a:gs pos="4000">
                  <a:schemeClr val="accent3"/>
                </a:gs>
                <a:gs pos="56000">
                  <a:schemeClr val="accent1"/>
                </a:gs>
                <a:gs pos="78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AD7CE8F6-00CA-4DF1-9D6C-7B54B3C8E681}"/>
                </a:ext>
              </a:extLst>
            </p:cNvPr>
            <p:cNvSpPr/>
            <p:nvPr/>
          </p:nvSpPr>
          <p:spPr>
            <a:xfrm rot="19690937">
              <a:off x="3136437" y="1342967"/>
              <a:ext cx="436620" cy="169796"/>
            </a:xfrm>
            <a:custGeom>
              <a:avLst/>
              <a:gdLst>
                <a:gd name="connsiteX0" fmla="*/ 171444 w 171443"/>
                <a:gd name="connsiteY0" fmla="*/ 33336 h 66672"/>
                <a:gd name="connsiteX1" fmla="*/ 85722 w 171443"/>
                <a:gd name="connsiteY1" fmla="*/ 66673 h 66672"/>
                <a:gd name="connsiteX2" fmla="*/ 0 w 171443"/>
                <a:gd name="connsiteY2" fmla="*/ 33336 h 66672"/>
                <a:gd name="connsiteX3" fmla="*/ 85722 w 171443"/>
                <a:gd name="connsiteY3" fmla="*/ 0 h 66672"/>
                <a:gd name="connsiteX4" fmla="*/ 171444 w 171443"/>
                <a:gd name="connsiteY4" fmla="*/ 33336 h 66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43" h="66672">
                  <a:moveTo>
                    <a:pt x="171444" y="33336"/>
                  </a:moveTo>
                  <a:cubicBezTo>
                    <a:pt x="171444" y="51747"/>
                    <a:pt x="133065" y="66673"/>
                    <a:pt x="85722" y="66673"/>
                  </a:cubicBezTo>
                  <a:cubicBezTo>
                    <a:pt x="38379" y="66673"/>
                    <a:pt x="0" y="51747"/>
                    <a:pt x="0" y="33336"/>
                  </a:cubicBezTo>
                  <a:cubicBezTo>
                    <a:pt x="0" y="14925"/>
                    <a:pt x="38379" y="0"/>
                    <a:pt x="85722" y="0"/>
                  </a:cubicBezTo>
                  <a:cubicBezTo>
                    <a:pt x="133065" y="0"/>
                    <a:pt x="171444" y="14925"/>
                    <a:pt x="171444" y="33336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C31C353B-0326-4C36-92FF-6C85653A9CE6}"/>
                </a:ext>
              </a:extLst>
            </p:cNvPr>
            <p:cNvSpPr/>
            <p:nvPr/>
          </p:nvSpPr>
          <p:spPr>
            <a:xfrm rot="19690937">
              <a:off x="3194653" y="1369649"/>
              <a:ext cx="320189" cy="116432"/>
            </a:xfrm>
            <a:custGeom>
              <a:avLst/>
              <a:gdLst>
                <a:gd name="connsiteX0" fmla="*/ 125726 w 125725"/>
                <a:gd name="connsiteY0" fmla="*/ 22859 h 45718"/>
                <a:gd name="connsiteX1" fmla="*/ 62863 w 125725"/>
                <a:gd name="connsiteY1" fmla="*/ 45718 h 45718"/>
                <a:gd name="connsiteX2" fmla="*/ 0 w 125725"/>
                <a:gd name="connsiteY2" fmla="*/ 22859 h 45718"/>
                <a:gd name="connsiteX3" fmla="*/ 62863 w 125725"/>
                <a:gd name="connsiteY3" fmla="*/ 0 h 45718"/>
                <a:gd name="connsiteX4" fmla="*/ 125726 w 125725"/>
                <a:gd name="connsiteY4" fmla="*/ 22859 h 45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725" h="45718">
                  <a:moveTo>
                    <a:pt x="125726" y="22859"/>
                  </a:moveTo>
                  <a:cubicBezTo>
                    <a:pt x="125726" y="35484"/>
                    <a:pt x="97581" y="45718"/>
                    <a:pt x="62863" y="45718"/>
                  </a:cubicBezTo>
                  <a:cubicBezTo>
                    <a:pt x="28145" y="45718"/>
                    <a:pt x="0" y="35484"/>
                    <a:pt x="0" y="22859"/>
                  </a:cubicBezTo>
                  <a:cubicBezTo>
                    <a:pt x="0" y="10234"/>
                    <a:pt x="28145" y="0"/>
                    <a:pt x="62863" y="0"/>
                  </a:cubicBezTo>
                  <a:cubicBezTo>
                    <a:pt x="97581" y="0"/>
                    <a:pt x="125726" y="10234"/>
                    <a:pt x="125726" y="22859"/>
                  </a:cubicBezTo>
                  <a:close/>
                </a:path>
              </a:pathLst>
            </a:custGeom>
            <a:gradFill flip="none" rotWithShape="1">
              <a:gsLst>
                <a:gs pos="26000">
                  <a:schemeClr val="accent1"/>
                </a:gs>
                <a:gs pos="0">
                  <a:schemeClr val="accent3">
                    <a:lumMod val="60000"/>
                    <a:lumOff val="40000"/>
                  </a:schemeClr>
                </a:gs>
                <a:gs pos="88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CF0AF302-3212-4AAD-86BA-02A172F5994F}"/>
                </a:ext>
              </a:extLst>
            </p:cNvPr>
            <p:cNvSpPr/>
            <p:nvPr/>
          </p:nvSpPr>
          <p:spPr>
            <a:xfrm>
              <a:off x="1949082" y="2162573"/>
              <a:ext cx="1539247" cy="1120878"/>
            </a:xfrm>
            <a:custGeom>
              <a:avLst/>
              <a:gdLst>
                <a:gd name="connsiteX0" fmla="*/ 304363 w 604400"/>
                <a:gd name="connsiteY0" fmla="*/ 126751 h 440123"/>
                <a:gd name="connsiteX1" fmla="*/ 100528 w 604400"/>
                <a:gd name="connsiteY1" fmla="*/ 21976 h 440123"/>
                <a:gd name="connsiteX2" fmla="*/ 79573 w 604400"/>
                <a:gd name="connsiteY2" fmla="*/ 3879 h 440123"/>
                <a:gd name="connsiteX3" fmla="*/ 74811 w 604400"/>
                <a:gd name="connsiteY3" fmla="*/ 1021 h 440123"/>
                <a:gd name="connsiteX4" fmla="*/ 74811 w 604400"/>
                <a:gd name="connsiteY4" fmla="*/ 1021 h 440123"/>
                <a:gd name="connsiteX5" fmla="*/ 74811 w 604400"/>
                <a:gd name="connsiteY5" fmla="*/ 1021 h 440123"/>
                <a:gd name="connsiteX6" fmla="*/ 74811 w 604400"/>
                <a:gd name="connsiteY6" fmla="*/ 1021 h 440123"/>
                <a:gd name="connsiteX7" fmla="*/ 11946 w 604400"/>
                <a:gd name="connsiteY7" fmla="*/ 61029 h 440123"/>
                <a:gd name="connsiteX8" fmla="*/ 13851 w 604400"/>
                <a:gd name="connsiteY8" fmla="*/ 147706 h 440123"/>
                <a:gd name="connsiteX9" fmla="*/ 13851 w 604400"/>
                <a:gd name="connsiteY9" fmla="*/ 147706 h 440123"/>
                <a:gd name="connsiteX10" fmla="*/ 13851 w 604400"/>
                <a:gd name="connsiteY10" fmla="*/ 147706 h 440123"/>
                <a:gd name="connsiteX11" fmla="*/ 13851 w 604400"/>
                <a:gd name="connsiteY11" fmla="*/ 147706 h 440123"/>
                <a:gd name="connsiteX12" fmla="*/ 19566 w 604400"/>
                <a:gd name="connsiteY12" fmla="*/ 148659 h 440123"/>
                <a:gd name="connsiteX13" fmla="*/ 47188 w 604400"/>
                <a:gd name="connsiteY13" fmla="*/ 150564 h 440123"/>
                <a:gd name="connsiteX14" fmla="*/ 265311 w 604400"/>
                <a:gd name="connsiteY14" fmla="*/ 220096 h 440123"/>
                <a:gd name="connsiteX15" fmla="*/ 469146 w 604400"/>
                <a:gd name="connsiteY15" fmla="*/ 440124 h 440123"/>
                <a:gd name="connsiteX16" fmla="*/ 536773 w 604400"/>
                <a:gd name="connsiteY16" fmla="*/ 278199 h 440123"/>
                <a:gd name="connsiteX17" fmla="*/ 604401 w 604400"/>
                <a:gd name="connsiteY17" fmla="*/ 115321 h 440123"/>
                <a:gd name="connsiteX18" fmla="*/ 304363 w 604400"/>
                <a:gd name="connsiteY18" fmla="*/ 126751 h 440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04400" h="440123">
                  <a:moveTo>
                    <a:pt x="304363" y="126751"/>
                  </a:moveTo>
                  <a:cubicBezTo>
                    <a:pt x="198636" y="90556"/>
                    <a:pt x="133866" y="47694"/>
                    <a:pt x="100528" y="21976"/>
                  </a:cubicBezTo>
                  <a:cubicBezTo>
                    <a:pt x="92908" y="16261"/>
                    <a:pt x="86241" y="10546"/>
                    <a:pt x="79573" y="3879"/>
                  </a:cubicBezTo>
                  <a:cubicBezTo>
                    <a:pt x="77668" y="2926"/>
                    <a:pt x="76716" y="1021"/>
                    <a:pt x="74811" y="1021"/>
                  </a:cubicBezTo>
                  <a:cubicBezTo>
                    <a:pt x="74811" y="1021"/>
                    <a:pt x="74811" y="1021"/>
                    <a:pt x="74811" y="1021"/>
                  </a:cubicBezTo>
                  <a:cubicBezTo>
                    <a:pt x="74811" y="1021"/>
                    <a:pt x="74811" y="1021"/>
                    <a:pt x="74811" y="1021"/>
                  </a:cubicBezTo>
                  <a:lnTo>
                    <a:pt x="74811" y="1021"/>
                  </a:lnTo>
                  <a:cubicBezTo>
                    <a:pt x="56713" y="-5646"/>
                    <a:pt x="29091" y="21024"/>
                    <a:pt x="11946" y="61029"/>
                  </a:cubicBezTo>
                  <a:cubicBezTo>
                    <a:pt x="-5199" y="101034"/>
                    <a:pt x="-3294" y="140086"/>
                    <a:pt x="13851" y="147706"/>
                  </a:cubicBezTo>
                  <a:lnTo>
                    <a:pt x="13851" y="147706"/>
                  </a:lnTo>
                  <a:cubicBezTo>
                    <a:pt x="13851" y="147706"/>
                    <a:pt x="13851" y="147706"/>
                    <a:pt x="13851" y="147706"/>
                  </a:cubicBezTo>
                  <a:cubicBezTo>
                    <a:pt x="13851" y="147706"/>
                    <a:pt x="13851" y="147706"/>
                    <a:pt x="13851" y="147706"/>
                  </a:cubicBezTo>
                  <a:cubicBezTo>
                    <a:pt x="15756" y="148659"/>
                    <a:pt x="17661" y="148659"/>
                    <a:pt x="19566" y="148659"/>
                  </a:cubicBezTo>
                  <a:cubicBezTo>
                    <a:pt x="29091" y="149611"/>
                    <a:pt x="37663" y="149611"/>
                    <a:pt x="47188" y="150564"/>
                  </a:cubicBezTo>
                  <a:cubicBezTo>
                    <a:pt x="88146" y="155326"/>
                    <a:pt x="165298" y="171519"/>
                    <a:pt x="265311" y="220096"/>
                  </a:cubicBezTo>
                  <a:cubicBezTo>
                    <a:pt x="393898" y="282961"/>
                    <a:pt x="469146" y="440124"/>
                    <a:pt x="469146" y="440124"/>
                  </a:cubicBezTo>
                  <a:lnTo>
                    <a:pt x="536773" y="278199"/>
                  </a:lnTo>
                  <a:lnTo>
                    <a:pt x="604401" y="115321"/>
                  </a:lnTo>
                  <a:cubicBezTo>
                    <a:pt x="604401" y="115321"/>
                    <a:pt x="440571" y="173424"/>
                    <a:pt x="304363" y="126751"/>
                  </a:cubicBezTo>
                  <a:close/>
                </a:path>
              </a:pathLst>
            </a:custGeom>
            <a:gradFill flip="none" rotWithShape="1">
              <a:gsLst>
                <a:gs pos="4000">
                  <a:schemeClr val="accent3"/>
                </a:gs>
                <a:gs pos="67000">
                  <a:schemeClr val="accent1"/>
                </a:gs>
                <a:gs pos="82000">
                  <a:schemeClr val="accent2">
                    <a:alpha val="0"/>
                  </a:schemeClr>
                </a:gs>
              </a:gsLst>
              <a:lin ang="18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334136C5-3D2B-488C-9959-E31BE3CCC7C7}"/>
                </a:ext>
              </a:extLst>
            </p:cNvPr>
            <p:cNvSpPr/>
            <p:nvPr/>
          </p:nvSpPr>
          <p:spPr>
            <a:xfrm rot="17546324">
              <a:off x="1861525" y="2265174"/>
              <a:ext cx="402682" cy="179507"/>
            </a:xfrm>
            <a:custGeom>
              <a:avLst/>
              <a:gdLst>
                <a:gd name="connsiteX0" fmla="*/ 158117 w 158117"/>
                <a:gd name="connsiteY0" fmla="*/ 35243 h 70485"/>
                <a:gd name="connsiteX1" fmla="*/ 79059 w 158117"/>
                <a:gd name="connsiteY1" fmla="*/ 70486 h 70485"/>
                <a:gd name="connsiteX2" fmla="*/ 0 w 158117"/>
                <a:gd name="connsiteY2" fmla="*/ 35243 h 70485"/>
                <a:gd name="connsiteX3" fmla="*/ 79059 w 158117"/>
                <a:gd name="connsiteY3" fmla="*/ 0 h 70485"/>
                <a:gd name="connsiteX4" fmla="*/ 158117 w 158117"/>
                <a:gd name="connsiteY4" fmla="*/ 35243 h 7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117" h="70485">
                  <a:moveTo>
                    <a:pt x="158117" y="35243"/>
                  </a:moveTo>
                  <a:cubicBezTo>
                    <a:pt x="158117" y="54707"/>
                    <a:pt x="122721" y="70486"/>
                    <a:pt x="79059" y="70486"/>
                  </a:cubicBezTo>
                  <a:cubicBezTo>
                    <a:pt x="35396" y="70486"/>
                    <a:pt x="0" y="54707"/>
                    <a:pt x="0" y="35243"/>
                  </a:cubicBezTo>
                  <a:cubicBezTo>
                    <a:pt x="0" y="15779"/>
                    <a:pt x="35396" y="0"/>
                    <a:pt x="79059" y="0"/>
                  </a:cubicBezTo>
                  <a:cubicBezTo>
                    <a:pt x="122721" y="0"/>
                    <a:pt x="158117" y="15779"/>
                    <a:pt x="158117" y="35243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3EBA9346-3FB1-4553-8592-3B3A231B4A31}"/>
                </a:ext>
              </a:extLst>
            </p:cNvPr>
            <p:cNvSpPr/>
            <p:nvPr/>
          </p:nvSpPr>
          <p:spPr>
            <a:xfrm rot="17546324">
              <a:off x="1914894" y="2291859"/>
              <a:ext cx="295946" cy="126140"/>
            </a:xfrm>
            <a:custGeom>
              <a:avLst/>
              <a:gdLst>
                <a:gd name="connsiteX0" fmla="*/ 116207 w 116206"/>
                <a:gd name="connsiteY0" fmla="*/ 24765 h 49530"/>
                <a:gd name="connsiteX1" fmla="*/ 58103 w 116206"/>
                <a:gd name="connsiteY1" fmla="*/ 49531 h 49530"/>
                <a:gd name="connsiteX2" fmla="*/ 0 w 116206"/>
                <a:gd name="connsiteY2" fmla="*/ 24765 h 49530"/>
                <a:gd name="connsiteX3" fmla="*/ 58103 w 116206"/>
                <a:gd name="connsiteY3" fmla="*/ 0 h 49530"/>
                <a:gd name="connsiteX4" fmla="*/ 116207 w 116206"/>
                <a:gd name="connsiteY4" fmla="*/ 24765 h 49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206" h="49530">
                  <a:moveTo>
                    <a:pt x="116207" y="24765"/>
                  </a:moveTo>
                  <a:cubicBezTo>
                    <a:pt x="116207" y="38443"/>
                    <a:pt x="90193" y="49531"/>
                    <a:pt x="58103" y="49531"/>
                  </a:cubicBezTo>
                  <a:cubicBezTo>
                    <a:pt x="26014" y="49531"/>
                    <a:pt x="0" y="38443"/>
                    <a:pt x="0" y="24765"/>
                  </a:cubicBezTo>
                  <a:cubicBezTo>
                    <a:pt x="0" y="11088"/>
                    <a:pt x="26014" y="0"/>
                    <a:pt x="58103" y="0"/>
                  </a:cubicBezTo>
                  <a:cubicBezTo>
                    <a:pt x="90193" y="0"/>
                    <a:pt x="116207" y="11088"/>
                    <a:pt x="116207" y="24765"/>
                  </a:cubicBezTo>
                  <a:close/>
                </a:path>
              </a:pathLst>
            </a:custGeom>
            <a:gradFill flip="none" rotWithShape="1">
              <a:gsLst>
                <a:gs pos="26000">
                  <a:schemeClr val="accent1"/>
                </a:gs>
                <a:gs pos="0">
                  <a:schemeClr val="accent3">
                    <a:lumMod val="60000"/>
                    <a:lumOff val="40000"/>
                  </a:schemeClr>
                </a:gs>
                <a:gs pos="88000">
                  <a:schemeClr val="accent1">
                    <a:lumMod val="50000"/>
                  </a:schemeClr>
                </a:gs>
              </a:gsLst>
              <a:lin ang="48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0CA6D7E7-B1BD-4104-801C-191A687D4CCF}"/>
                </a:ext>
              </a:extLst>
            </p:cNvPr>
            <p:cNvSpPr/>
            <p:nvPr/>
          </p:nvSpPr>
          <p:spPr>
            <a:xfrm>
              <a:off x="5851029" y="3135480"/>
              <a:ext cx="1299952" cy="900756"/>
            </a:xfrm>
            <a:custGeom>
              <a:avLst/>
              <a:gdLst>
                <a:gd name="connsiteX0" fmla="*/ 251460 w 510438"/>
                <a:gd name="connsiteY0" fmla="*/ 274320 h 353690"/>
                <a:gd name="connsiteX1" fmla="*/ 433388 w 510438"/>
                <a:gd name="connsiteY1" fmla="*/ 338137 h 353690"/>
                <a:gd name="connsiteX2" fmla="*/ 452438 w 510438"/>
                <a:gd name="connsiteY2" fmla="*/ 351473 h 353690"/>
                <a:gd name="connsiteX3" fmla="*/ 457200 w 510438"/>
                <a:gd name="connsiteY3" fmla="*/ 353378 h 353690"/>
                <a:gd name="connsiteX4" fmla="*/ 457200 w 510438"/>
                <a:gd name="connsiteY4" fmla="*/ 353378 h 353690"/>
                <a:gd name="connsiteX5" fmla="*/ 457200 w 510438"/>
                <a:gd name="connsiteY5" fmla="*/ 353378 h 353690"/>
                <a:gd name="connsiteX6" fmla="*/ 457200 w 510438"/>
                <a:gd name="connsiteY6" fmla="*/ 353378 h 353690"/>
                <a:gd name="connsiteX7" fmla="*/ 504825 w 510438"/>
                <a:gd name="connsiteY7" fmla="*/ 282893 h 353690"/>
                <a:gd name="connsiteX8" fmla="*/ 495300 w 510438"/>
                <a:gd name="connsiteY8" fmla="*/ 199073 h 353690"/>
                <a:gd name="connsiteX9" fmla="*/ 495300 w 510438"/>
                <a:gd name="connsiteY9" fmla="*/ 199073 h 353690"/>
                <a:gd name="connsiteX10" fmla="*/ 495300 w 510438"/>
                <a:gd name="connsiteY10" fmla="*/ 199073 h 353690"/>
                <a:gd name="connsiteX11" fmla="*/ 495300 w 510438"/>
                <a:gd name="connsiteY11" fmla="*/ 199073 h 353690"/>
                <a:gd name="connsiteX12" fmla="*/ 490538 w 510438"/>
                <a:gd name="connsiteY12" fmla="*/ 199073 h 353690"/>
                <a:gd name="connsiteX13" fmla="*/ 466725 w 510438"/>
                <a:gd name="connsiteY13" fmla="*/ 201930 h 353690"/>
                <a:gd name="connsiteX14" fmla="*/ 276225 w 510438"/>
                <a:gd name="connsiteY14" fmla="*/ 175260 h 353690"/>
                <a:gd name="connsiteX15" fmla="*/ 83820 w 510438"/>
                <a:gd name="connsiteY15" fmla="*/ 0 h 353690"/>
                <a:gd name="connsiteX16" fmla="*/ 41910 w 510438"/>
                <a:gd name="connsiteY16" fmla="*/ 171450 h 353690"/>
                <a:gd name="connsiteX17" fmla="*/ 0 w 510438"/>
                <a:gd name="connsiteY17" fmla="*/ 342900 h 353690"/>
                <a:gd name="connsiteX18" fmla="*/ 251460 w 510438"/>
                <a:gd name="connsiteY18" fmla="*/ 274320 h 353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0438" h="353690">
                  <a:moveTo>
                    <a:pt x="251460" y="274320"/>
                  </a:moveTo>
                  <a:cubicBezTo>
                    <a:pt x="343853" y="289560"/>
                    <a:pt x="402908" y="319087"/>
                    <a:pt x="433388" y="338137"/>
                  </a:cubicBezTo>
                  <a:cubicBezTo>
                    <a:pt x="440055" y="341948"/>
                    <a:pt x="446722" y="346710"/>
                    <a:pt x="452438" y="351473"/>
                  </a:cubicBezTo>
                  <a:cubicBezTo>
                    <a:pt x="453390" y="352425"/>
                    <a:pt x="455295" y="353378"/>
                    <a:pt x="457200" y="353378"/>
                  </a:cubicBezTo>
                  <a:cubicBezTo>
                    <a:pt x="457200" y="353378"/>
                    <a:pt x="457200" y="353378"/>
                    <a:pt x="457200" y="353378"/>
                  </a:cubicBezTo>
                  <a:cubicBezTo>
                    <a:pt x="457200" y="353378"/>
                    <a:pt x="457200" y="353378"/>
                    <a:pt x="457200" y="353378"/>
                  </a:cubicBezTo>
                  <a:lnTo>
                    <a:pt x="457200" y="353378"/>
                  </a:lnTo>
                  <a:cubicBezTo>
                    <a:pt x="473392" y="357187"/>
                    <a:pt x="494347" y="325755"/>
                    <a:pt x="504825" y="282893"/>
                  </a:cubicBezTo>
                  <a:cubicBezTo>
                    <a:pt x="515303" y="240030"/>
                    <a:pt x="510540" y="202882"/>
                    <a:pt x="495300" y="199073"/>
                  </a:cubicBezTo>
                  <a:lnTo>
                    <a:pt x="495300" y="199073"/>
                  </a:lnTo>
                  <a:cubicBezTo>
                    <a:pt x="495300" y="199073"/>
                    <a:pt x="495300" y="199073"/>
                    <a:pt x="495300" y="199073"/>
                  </a:cubicBezTo>
                  <a:cubicBezTo>
                    <a:pt x="495300" y="199073"/>
                    <a:pt x="495300" y="199073"/>
                    <a:pt x="495300" y="199073"/>
                  </a:cubicBezTo>
                  <a:cubicBezTo>
                    <a:pt x="493395" y="199073"/>
                    <a:pt x="492442" y="199073"/>
                    <a:pt x="490538" y="199073"/>
                  </a:cubicBezTo>
                  <a:cubicBezTo>
                    <a:pt x="482917" y="200025"/>
                    <a:pt x="475297" y="201930"/>
                    <a:pt x="466725" y="201930"/>
                  </a:cubicBezTo>
                  <a:cubicBezTo>
                    <a:pt x="431483" y="204788"/>
                    <a:pt x="364808" y="203835"/>
                    <a:pt x="276225" y="175260"/>
                  </a:cubicBezTo>
                  <a:cubicBezTo>
                    <a:pt x="161925" y="138113"/>
                    <a:pt x="83820" y="0"/>
                    <a:pt x="83820" y="0"/>
                  </a:cubicBezTo>
                  <a:lnTo>
                    <a:pt x="41910" y="171450"/>
                  </a:lnTo>
                  <a:lnTo>
                    <a:pt x="0" y="342900"/>
                  </a:lnTo>
                  <a:cubicBezTo>
                    <a:pt x="0" y="341948"/>
                    <a:pt x="133350" y="254318"/>
                    <a:pt x="251460" y="274320"/>
                  </a:cubicBezTo>
                  <a:close/>
                </a:path>
              </a:pathLst>
            </a:custGeom>
            <a:gradFill flip="none" rotWithShape="1">
              <a:gsLst>
                <a:gs pos="4000">
                  <a:schemeClr val="accent3"/>
                </a:gs>
                <a:gs pos="47000">
                  <a:schemeClr val="accent1"/>
                </a:gs>
                <a:gs pos="80000">
                  <a:schemeClr val="accent2">
                    <a:alpha val="0"/>
                  </a:schemeClr>
                </a:gs>
              </a:gsLst>
              <a:lin ang="120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84CFD433-6104-4608-9A99-D89F4EA530E8}"/>
                </a:ext>
              </a:extLst>
            </p:cNvPr>
            <p:cNvSpPr/>
            <p:nvPr/>
          </p:nvSpPr>
          <p:spPr>
            <a:xfrm rot="17017245">
              <a:off x="6860732" y="3763238"/>
              <a:ext cx="407537" cy="150400"/>
            </a:xfrm>
            <a:custGeom>
              <a:avLst/>
              <a:gdLst>
                <a:gd name="connsiteX0" fmla="*/ 160024 w 160023"/>
                <a:gd name="connsiteY0" fmla="*/ 29528 h 59056"/>
                <a:gd name="connsiteX1" fmla="*/ 80012 w 160023"/>
                <a:gd name="connsiteY1" fmla="*/ 59056 h 59056"/>
                <a:gd name="connsiteX2" fmla="*/ 0 w 160023"/>
                <a:gd name="connsiteY2" fmla="*/ 29528 h 59056"/>
                <a:gd name="connsiteX3" fmla="*/ 80012 w 160023"/>
                <a:gd name="connsiteY3" fmla="*/ 0 h 59056"/>
                <a:gd name="connsiteX4" fmla="*/ 160024 w 160023"/>
                <a:gd name="connsiteY4" fmla="*/ 29528 h 5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23" h="59056">
                  <a:moveTo>
                    <a:pt x="160024" y="29528"/>
                  </a:moveTo>
                  <a:cubicBezTo>
                    <a:pt x="160024" y="45836"/>
                    <a:pt x="124201" y="59056"/>
                    <a:pt x="80012" y="59056"/>
                  </a:cubicBezTo>
                  <a:cubicBezTo>
                    <a:pt x="35823" y="59056"/>
                    <a:pt x="0" y="45836"/>
                    <a:pt x="0" y="29528"/>
                  </a:cubicBezTo>
                  <a:cubicBezTo>
                    <a:pt x="0" y="13220"/>
                    <a:pt x="35823" y="0"/>
                    <a:pt x="80012" y="0"/>
                  </a:cubicBezTo>
                  <a:cubicBezTo>
                    <a:pt x="124201" y="0"/>
                    <a:pt x="160024" y="13220"/>
                    <a:pt x="160024" y="29528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A1FAC6EA-C921-4052-898B-9430A78FA4A0}"/>
                </a:ext>
              </a:extLst>
            </p:cNvPr>
            <p:cNvSpPr/>
            <p:nvPr/>
          </p:nvSpPr>
          <p:spPr>
            <a:xfrm rot="17017245">
              <a:off x="6916525" y="3785071"/>
              <a:ext cx="295949" cy="106736"/>
            </a:xfrm>
            <a:custGeom>
              <a:avLst/>
              <a:gdLst>
                <a:gd name="connsiteX0" fmla="*/ 116208 w 116207"/>
                <a:gd name="connsiteY0" fmla="*/ 20955 h 41911"/>
                <a:gd name="connsiteX1" fmla="*/ 58104 w 116207"/>
                <a:gd name="connsiteY1" fmla="*/ 41911 h 41911"/>
                <a:gd name="connsiteX2" fmla="*/ 0 w 116207"/>
                <a:gd name="connsiteY2" fmla="*/ 20955 h 41911"/>
                <a:gd name="connsiteX3" fmla="*/ 58104 w 116207"/>
                <a:gd name="connsiteY3" fmla="*/ 0 h 41911"/>
                <a:gd name="connsiteX4" fmla="*/ 116208 w 116207"/>
                <a:gd name="connsiteY4" fmla="*/ 20955 h 4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207" h="41911">
                  <a:moveTo>
                    <a:pt x="116208" y="20955"/>
                  </a:moveTo>
                  <a:cubicBezTo>
                    <a:pt x="116208" y="32529"/>
                    <a:pt x="90194" y="41911"/>
                    <a:pt x="58104" y="41911"/>
                  </a:cubicBezTo>
                  <a:cubicBezTo>
                    <a:pt x="26014" y="41911"/>
                    <a:pt x="0" y="32529"/>
                    <a:pt x="0" y="20955"/>
                  </a:cubicBezTo>
                  <a:cubicBezTo>
                    <a:pt x="0" y="9382"/>
                    <a:pt x="26014" y="0"/>
                    <a:pt x="58104" y="0"/>
                  </a:cubicBezTo>
                  <a:cubicBezTo>
                    <a:pt x="90194" y="0"/>
                    <a:pt x="116208" y="9382"/>
                    <a:pt x="116208" y="20955"/>
                  </a:cubicBezTo>
                  <a:close/>
                </a:path>
              </a:pathLst>
            </a:custGeom>
            <a:gradFill flip="none" rotWithShape="1">
              <a:gsLst>
                <a:gs pos="26000">
                  <a:schemeClr val="accent1"/>
                </a:gs>
                <a:gs pos="0">
                  <a:schemeClr val="accent3">
                    <a:lumMod val="60000"/>
                    <a:lumOff val="40000"/>
                  </a:schemeClr>
                </a:gs>
                <a:gs pos="88000">
                  <a:schemeClr val="accent1">
                    <a:lumMod val="50000"/>
                  </a:schemeClr>
                </a:gs>
              </a:gsLst>
              <a:lin ang="156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8774019D-DBE7-4FC1-B2A9-06B7227A5D52}"/>
                </a:ext>
              </a:extLst>
            </p:cNvPr>
            <p:cNvSpPr/>
            <p:nvPr/>
          </p:nvSpPr>
          <p:spPr>
            <a:xfrm>
              <a:off x="5324619" y="3766180"/>
              <a:ext cx="840064" cy="769912"/>
            </a:xfrm>
            <a:custGeom>
              <a:avLst/>
              <a:gdLst>
                <a:gd name="connsiteX0" fmla="*/ 163837 w 329859"/>
                <a:gd name="connsiteY0" fmla="*/ 204787 h 302313"/>
                <a:gd name="connsiteX1" fmla="*/ 255277 w 329859"/>
                <a:gd name="connsiteY1" fmla="*/ 286703 h 302313"/>
                <a:gd name="connsiteX2" fmla="*/ 263849 w 329859"/>
                <a:gd name="connsiteY2" fmla="*/ 299085 h 302313"/>
                <a:gd name="connsiteX3" fmla="*/ 265754 w 329859"/>
                <a:gd name="connsiteY3" fmla="*/ 300990 h 302313"/>
                <a:gd name="connsiteX4" fmla="*/ 265754 w 329859"/>
                <a:gd name="connsiteY4" fmla="*/ 300990 h 302313"/>
                <a:gd name="connsiteX5" fmla="*/ 265754 w 329859"/>
                <a:gd name="connsiteY5" fmla="*/ 300990 h 302313"/>
                <a:gd name="connsiteX6" fmla="*/ 265754 w 329859"/>
                <a:gd name="connsiteY6" fmla="*/ 300990 h 302313"/>
                <a:gd name="connsiteX7" fmla="*/ 311474 w 329859"/>
                <a:gd name="connsiteY7" fmla="*/ 271462 h 302313"/>
                <a:gd name="connsiteX8" fmla="*/ 326714 w 329859"/>
                <a:gd name="connsiteY8" fmla="*/ 219075 h 302313"/>
                <a:gd name="connsiteX9" fmla="*/ 326714 w 329859"/>
                <a:gd name="connsiteY9" fmla="*/ 219075 h 302313"/>
                <a:gd name="connsiteX10" fmla="*/ 326714 w 329859"/>
                <a:gd name="connsiteY10" fmla="*/ 219075 h 302313"/>
                <a:gd name="connsiteX11" fmla="*/ 326714 w 329859"/>
                <a:gd name="connsiteY11" fmla="*/ 219075 h 302313"/>
                <a:gd name="connsiteX12" fmla="*/ 323857 w 329859"/>
                <a:gd name="connsiteY12" fmla="*/ 218123 h 302313"/>
                <a:gd name="connsiteX13" fmla="*/ 309569 w 329859"/>
                <a:gd name="connsiteY13" fmla="*/ 214312 h 302313"/>
                <a:gd name="connsiteX14" fmla="*/ 203842 w 329859"/>
                <a:gd name="connsiteY14" fmla="*/ 151448 h 302313"/>
                <a:gd name="connsiteX15" fmla="*/ 133357 w 329859"/>
                <a:gd name="connsiteY15" fmla="*/ 0 h 302313"/>
                <a:gd name="connsiteX16" fmla="*/ 66682 w 329859"/>
                <a:gd name="connsiteY16" fmla="*/ 90487 h 302313"/>
                <a:gd name="connsiteX17" fmla="*/ 7 w 329859"/>
                <a:gd name="connsiteY17" fmla="*/ 180975 h 302313"/>
                <a:gd name="connsiteX18" fmla="*/ 163837 w 329859"/>
                <a:gd name="connsiteY18" fmla="*/ 204787 h 302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9859" h="302313">
                  <a:moveTo>
                    <a:pt x="163837" y="204787"/>
                  </a:moveTo>
                  <a:cubicBezTo>
                    <a:pt x="214319" y="236220"/>
                    <a:pt x="241942" y="268605"/>
                    <a:pt x="255277" y="286703"/>
                  </a:cubicBezTo>
                  <a:cubicBezTo>
                    <a:pt x="258134" y="290512"/>
                    <a:pt x="260992" y="295275"/>
                    <a:pt x="263849" y="299085"/>
                  </a:cubicBezTo>
                  <a:cubicBezTo>
                    <a:pt x="264802" y="300037"/>
                    <a:pt x="264802" y="300990"/>
                    <a:pt x="265754" y="300990"/>
                  </a:cubicBezTo>
                  <a:cubicBezTo>
                    <a:pt x="265754" y="300990"/>
                    <a:pt x="265754" y="300990"/>
                    <a:pt x="265754" y="300990"/>
                  </a:cubicBezTo>
                  <a:cubicBezTo>
                    <a:pt x="265754" y="300990"/>
                    <a:pt x="265754" y="300990"/>
                    <a:pt x="265754" y="300990"/>
                  </a:cubicBezTo>
                  <a:lnTo>
                    <a:pt x="265754" y="300990"/>
                  </a:lnTo>
                  <a:cubicBezTo>
                    <a:pt x="274327" y="306705"/>
                    <a:pt x="294329" y="293370"/>
                    <a:pt x="311474" y="271462"/>
                  </a:cubicBezTo>
                  <a:cubicBezTo>
                    <a:pt x="327667" y="248602"/>
                    <a:pt x="334334" y="225743"/>
                    <a:pt x="326714" y="219075"/>
                  </a:cubicBezTo>
                  <a:lnTo>
                    <a:pt x="326714" y="219075"/>
                  </a:lnTo>
                  <a:cubicBezTo>
                    <a:pt x="326714" y="219075"/>
                    <a:pt x="326714" y="219075"/>
                    <a:pt x="326714" y="219075"/>
                  </a:cubicBezTo>
                  <a:cubicBezTo>
                    <a:pt x="326714" y="219075"/>
                    <a:pt x="326714" y="219075"/>
                    <a:pt x="326714" y="219075"/>
                  </a:cubicBezTo>
                  <a:cubicBezTo>
                    <a:pt x="325762" y="218123"/>
                    <a:pt x="324809" y="218123"/>
                    <a:pt x="323857" y="218123"/>
                  </a:cubicBezTo>
                  <a:cubicBezTo>
                    <a:pt x="319094" y="217170"/>
                    <a:pt x="314332" y="215265"/>
                    <a:pt x="309569" y="214312"/>
                  </a:cubicBezTo>
                  <a:cubicBezTo>
                    <a:pt x="288614" y="207645"/>
                    <a:pt x="249562" y="190500"/>
                    <a:pt x="203842" y="151448"/>
                  </a:cubicBezTo>
                  <a:cubicBezTo>
                    <a:pt x="145739" y="100965"/>
                    <a:pt x="133357" y="0"/>
                    <a:pt x="133357" y="0"/>
                  </a:cubicBezTo>
                  <a:lnTo>
                    <a:pt x="66682" y="90487"/>
                  </a:lnTo>
                  <a:lnTo>
                    <a:pt x="7" y="180975"/>
                  </a:lnTo>
                  <a:cubicBezTo>
                    <a:pt x="-946" y="181927"/>
                    <a:pt x="99067" y="163830"/>
                    <a:pt x="163837" y="204787"/>
                  </a:cubicBezTo>
                  <a:close/>
                </a:path>
              </a:pathLst>
            </a:custGeom>
            <a:gradFill flip="none" rotWithShape="1">
              <a:gsLst>
                <a:gs pos="4000">
                  <a:schemeClr val="accent3"/>
                </a:gs>
                <a:gs pos="47000">
                  <a:schemeClr val="accent1"/>
                </a:gs>
                <a:gs pos="80000">
                  <a:schemeClr val="accent2">
                    <a:alpha val="0"/>
                  </a:schemeClr>
                </a:gs>
              </a:gsLst>
              <a:lin ang="132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A4285072-A263-4933-9F45-F61B63A7E076}"/>
                </a:ext>
              </a:extLst>
            </p:cNvPr>
            <p:cNvSpPr/>
            <p:nvPr/>
          </p:nvSpPr>
          <p:spPr>
            <a:xfrm rot="18380017">
              <a:off x="5950945" y="4381976"/>
              <a:ext cx="257137" cy="97031"/>
            </a:xfrm>
            <a:custGeom>
              <a:avLst/>
              <a:gdLst>
                <a:gd name="connsiteX0" fmla="*/ 100967 w 100967"/>
                <a:gd name="connsiteY0" fmla="*/ 19050 h 38100"/>
                <a:gd name="connsiteX1" fmla="*/ 50484 w 100967"/>
                <a:gd name="connsiteY1" fmla="*/ 38101 h 38100"/>
                <a:gd name="connsiteX2" fmla="*/ 0 w 100967"/>
                <a:gd name="connsiteY2" fmla="*/ 19050 h 38100"/>
                <a:gd name="connsiteX3" fmla="*/ 50484 w 100967"/>
                <a:gd name="connsiteY3" fmla="*/ 0 h 38100"/>
                <a:gd name="connsiteX4" fmla="*/ 100967 w 100967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967" h="38100">
                  <a:moveTo>
                    <a:pt x="100967" y="19050"/>
                  </a:moveTo>
                  <a:cubicBezTo>
                    <a:pt x="100967" y="29572"/>
                    <a:pt x="78365" y="38101"/>
                    <a:pt x="50484" y="38101"/>
                  </a:cubicBezTo>
                  <a:cubicBezTo>
                    <a:pt x="22602" y="38101"/>
                    <a:pt x="0" y="29572"/>
                    <a:pt x="0" y="19050"/>
                  </a:cubicBezTo>
                  <a:cubicBezTo>
                    <a:pt x="0" y="8529"/>
                    <a:pt x="22602" y="0"/>
                    <a:pt x="50484" y="0"/>
                  </a:cubicBezTo>
                  <a:cubicBezTo>
                    <a:pt x="78365" y="0"/>
                    <a:pt x="100967" y="8529"/>
                    <a:pt x="100967" y="1905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3025B95D-F3C4-43C7-9B5D-ECF6E83CBDDC}"/>
                </a:ext>
              </a:extLst>
            </p:cNvPr>
            <p:cNvSpPr/>
            <p:nvPr/>
          </p:nvSpPr>
          <p:spPr>
            <a:xfrm rot="18380017">
              <a:off x="5984906" y="4396533"/>
              <a:ext cx="189212" cy="67921"/>
            </a:xfrm>
            <a:custGeom>
              <a:avLst/>
              <a:gdLst>
                <a:gd name="connsiteX0" fmla="*/ 74297 w 74296"/>
                <a:gd name="connsiteY0" fmla="*/ 13335 h 26670"/>
                <a:gd name="connsiteX1" fmla="*/ 37148 w 74296"/>
                <a:gd name="connsiteY1" fmla="*/ 26671 h 26670"/>
                <a:gd name="connsiteX2" fmla="*/ 0 w 74296"/>
                <a:gd name="connsiteY2" fmla="*/ 13335 h 26670"/>
                <a:gd name="connsiteX3" fmla="*/ 37148 w 74296"/>
                <a:gd name="connsiteY3" fmla="*/ 0 h 26670"/>
                <a:gd name="connsiteX4" fmla="*/ 74297 w 74296"/>
                <a:gd name="connsiteY4" fmla="*/ 13335 h 26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296" h="26670">
                  <a:moveTo>
                    <a:pt x="74297" y="13335"/>
                  </a:moveTo>
                  <a:cubicBezTo>
                    <a:pt x="74297" y="20700"/>
                    <a:pt x="57665" y="26671"/>
                    <a:pt x="37148" y="26671"/>
                  </a:cubicBezTo>
                  <a:cubicBezTo>
                    <a:pt x="16632" y="26671"/>
                    <a:pt x="0" y="20700"/>
                    <a:pt x="0" y="13335"/>
                  </a:cubicBezTo>
                  <a:cubicBezTo>
                    <a:pt x="0" y="5970"/>
                    <a:pt x="16632" y="0"/>
                    <a:pt x="37148" y="0"/>
                  </a:cubicBezTo>
                  <a:cubicBezTo>
                    <a:pt x="57665" y="0"/>
                    <a:pt x="74297" y="5970"/>
                    <a:pt x="74297" y="13335"/>
                  </a:cubicBezTo>
                  <a:close/>
                </a:path>
              </a:pathLst>
            </a:custGeom>
            <a:gradFill>
              <a:gsLst>
                <a:gs pos="26000">
                  <a:schemeClr val="accent1"/>
                </a:gs>
                <a:gs pos="0">
                  <a:schemeClr val="accent3">
                    <a:lumMod val="60000"/>
                    <a:lumOff val="4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16800000" scaled="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8932241D-9A1A-4431-8B31-36EC3A5DEEF0}"/>
                </a:ext>
              </a:extLst>
            </p:cNvPr>
            <p:cNvSpPr/>
            <p:nvPr/>
          </p:nvSpPr>
          <p:spPr>
            <a:xfrm>
              <a:off x="4354330" y="4576386"/>
              <a:ext cx="985615" cy="1545118"/>
            </a:xfrm>
            <a:custGeom>
              <a:avLst/>
              <a:gdLst>
                <a:gd name="connsiteX0" fmla="*/ 192405 w 387011"/>
                <a:gd name="connsiteY0" fmla="*/ 322897 h 606705"/>
                <a:gd name="connsiteX1" fmla="*/ 221932 w 387011"/>
                <a:gd name="connsiteY1" fmla="*/ 552450 h 606705"/>
                <a:gd name="connsiteX2" fmla="*/ 219075 w 387011"/>
                <a:gd name="connsiteY2" fmla="*/ 580072 h 606705"/>
                <a:gd name="connsiteX3" fmla="*/ 219075 w 387011"/>
                <a:gd name="connsiteY3" fmla="*/ 585788 h 606705"/>
                <a:gd name="connsiteX4" fmla="*/ 219075 w 387011"/>
                <a:gd name="connsiteY4" fmla="*/ 585788 h 606705"/>
                <a:gd name="connsiteX5" fmla="*/ 219075 w 387011"/>
                <a:gd name="connsiteY5" fmla="*/ 585788 h 606705"/>
                <a:gd name="connsiteX6" fmla="*/ 219075 w 387011"/>
                <a:gd name="connsiteY6" fmla="*/ 585788 h 606705"/>
                <a:gd name="connsiteX7" fmla="*/ 310515 w 387011"/>
                <a:gd name="connsiteY7" fmla="*/ 601980 h 606705"/>
                <a:gd name="connsiteX8" fmla="*/ 386715 w 387011"/>
                <a:gd name="connsiteY8" fmla="*/ 548640 h 606705"/>
                <a:gd name="connsiteX9" fmla="*/ 386715 w 387011"/>
                <a:gd name="connsiteY9" fmla="*/ 548640 h 606705"/>
                <a:gd name="connsiteX10" fmla="*/ 386715 w 387011"/>
                <a:gd name="connsiteY10" fmla="*/ 548640 h 606705"/>
                <a:gd name="connsiteX11" fmla="*/ 386715 w 387011"/>
                <a:gd name="connsiteY11" fmla="*/ 548640 h 606705"/>
                <a:gd name="connsiteX12" fmla="*/ 384810 w 387011"/>
                <a:gd name="connsiteY12" fmla="*/ 542925 h 606705"/>
                <a:gd name="connsiteX13" fmla="*/ 369570 w 387011"/>
                <a:gd name="connsiteY13" fmla="*/ 519113 h 606705"/>
                <a:gd name="connsiteX14" fmla="*/ 300038 w 387011"/>
                <a:gd name="connsiteY14" fmla="*/ 298133 h 606705"/>
                <a:gd name="connsiteX15" fmla="*/ 373380 w 387011"/>
                <a:gd name="connsiteY15" fmla="*/ 0 h 606705"/>
                <a:gd name="connsiteX16" fmla="*/ 186690 w 387011"/>
                <a:gd name="connsiteY16" fmla="*/ 40958 h 606705"/>
                <a:gd name="connsiteX17" fmla="*/ 0 w 387011"/>
                <a:gd name="connsiteY17" fmla="*/ 81915 h 606705"/>
                <a:gd name="connsiteX18" fmla="*/ 192405 w 387011"/>
                <a:gd name="connsiteY18" fmla="*/ 322897 h 606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87011" h="606705">
                  <a:moveTo>
                    <a:pt x="192405" y="322897"/>
                  </a:moveTo>
                  <a:cubicBezTo>
                    <a:pt x="223838" y="431483"/>
                    <a:pt x="224790" y="510540"/>
                    <a:pt x="221932" y="552450"/>
                  </a:cubicBezTo>
                  <a:cubicBezTo>
                    <a:pt x="220980" y="561975"/>
                    <a:pt x="220027" y="571500"/>
                    <a:pt x="219075" y="580072"/>
                  </a:cubicBezTo>
                  <a:cubicBezTo>
                    <a:pt x="219075" y="581977"/>
                    <a:pt x="219075" y="583883"/>
                    <a:pt x="219075" y="585788"/>
                  </a:cubicBezTo>
                  <a:cubicBezTo>
                    <a:pt x="219075" y="585788"/>
                    <a:pt x="219075" y="585788"/>
                    <a:pt x="219075" y="585788"/>
                  </a:cubicBezTo>
                  <a:cubicBezTo>
                    <a:pt x="219075" y="585788"/>
                    <a:pt x="219075" y="585788"/>
                    <a:pt x="219075" y="585788"/>
                  </a:cubicBezTo>
                  <a:lnTo>
                    <a:pt x="219075" y="585788"/>
                  </a:lnTo>
                  <a:cubicBezTo>
                    <a:pt x="223838" y="604838"/>
                    <a:pt x="264795" y="612458"/>
                    <a:pt x="310515" y="601980"/>
                  </a:cubicBezTo>
                  <a:cubicBezTo>
                    <a:pt x="357188" y="591502"/>
                    <a:pt x="390525" y="567690"/>
                    <a:pt x="386715" y="548640"/>
                  </a:cubicBezTo>
                  <a:lnTo>
                    <a:pt x="386715" y="548640"/>
                  </a:lnTo>
                  <a:cubicBezTo>
                    <a:pt x="386715" y="548640"/>
                    <a:pt x="386715" y="548640"/>
                    <a:pt x="386715" y="548640"/>
                  </a:cubicBezTo>
                  <a:cubicBezTo>
                    <a:pt x="386715" y="548640"/>
                    <a:pt x="386715" y="548640"/>
                    <a:pt x="386715" y="548640"/>
                  </a:cubicBezTo>
                  <a:cubicBezTo>
                    <a:pt x="386715" y="546735"/>
                    <a:pt x="385763" y="544830"/>
                    <a:pt x="384810" y="542925"/>
                  </a:cubicBezTo>
                  <a:cubicBezTo>
                    <a:pt x="380047" y="535305"/>
                    <a:pt x="374333" y="526733"/>
                    <a:pt x="369570" y="519113"/>
                  </a:cubicBezTo>
                  <a:cubicBezTo>
                    <a:pt x="349567" y="481965"/>
                    <a:pt x="317183" y="409575"/>
                    <a:pt x="300038" y="298133"/>
                  </a:cubicBezTo>
                  <a:cubicBezTo>
                    <a:pt x="278130" y="154305"/>
                    <a:pt x="373380" y="0"/>
                    <a:pt x="373380" y="0"/>
                  </a:cubicBezTo>
                  <a:lnTo>
                    <a:pt x="186690" y="40958"/>
                  </a:lnTo>
                  <a:lnTo>
                    <a:pt x="0" y="81915"/>
                  </a:lnTo>
                  <a:cubicBezTo>
                    <a:pt x="0" y="82867"/>
                    <a:pt x="151447" y="183833"/>
                    <a:pt x="192405" y="322897"/>
                  </a:cubicBezTo>
                  <a:close/>
                </a:path>
              </a:pathLst>
            </a:custGeom>
            <a:gradFill flip="none" rotWithShape="1">
              <a:gsLst>
                <a:gs pos="4000">
                  <a:schemeClr val="accent3"/>
                </a:gs>
                <a:gs pos="66000">
                  <a:schemeClr val="accent1"/>
                </a:gs>
                <a:gs pos="92000">
                  <a:schemeClr val="accent2">
                    <a:alpha val="0"/>
                  </a:schemeClr>
                </a:gs>
              </a:gsLst>
              <a:lin ang="156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A8ACB17D-A602-484D-AD3F-B62F5BB8B780}"/>
                </a:ext>
              </a:extLst>
            </p:cNvPr>
            <p:cNvSpPr/>
            <p:nvPr/>
          </p:nvSpPr>
          <p:spPr>
            <a:xfrm rot="20853641">
              <a:off x="4904733" y="5930109"/>
              <a:ext cx="441477" cy="184353"/>
            </a:xfrm>
            <a:custGeom>
              <a:avLst/>
              <a:gdLst>
                <a:gd name="connsiteX0" fmla="*/ 173351 w 173350"/>
                <a:gd name="connsiteY0" fmla="*/ 36194 h 72388"/>
                <a:gd name="connsiteX1" fmla="*/ 86675 w 173350"/>
                <a:gd name="connsiteY1" fmla="*/ 72388 h 72388"/>
                <a:gd name="connsiteX2" fmla="*/ 0 w 173350"/>
                <a:gd name="connsiteY2" fmla="*/ 36194 h 72388"/>
                <a:gd name="connsiteX3" fmla="*/ 86675 w 173350"/>
                <a:gd name="connsiteY3" fmla="*/ 0 h 72388"/>
                <a:gd name="connsiteX4" fmla="*/ 173351 w 173350"/>
                <a:gd name="connsiteY4" fmla="*/ 36194 h 7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350" h="72388">
                  <a:moveTo>
                    <a:pt x="173351" y="36194"/>
                  </a:moveTo>
                  <a:cubicBezTo>
                    <a:pt x="173351" y="56183"/>
                    <a:pt x="134545" y="72388"/>
                    <a:pt x="86675" y="72388"/>
                  </a:cubicBezTo>
                  <a:cubicBezTo>
                    <a:pt x="38806" y="72388"/>
                    <a:pt x="0" y="56183"/>
                    <a:pt x="0" y="36194"/>
                  </a:cubicBezTo>
                  <a:cubicBezTo>
                    <a:pt x="0" y="16205"/>
                    <a:pt x="38806" y="0"/>
                    <a:pt x="86675" y="0"/>
                  </a:cubicBezTo>
                  <a:cubicBezTo>
                    <a:pt x="134545" y="0"/>
                    <a:pt x="173351" y="16205"/>
                    <a:pt x="173351" y="3619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332D4C3F-E35F-4495-9D80-15B1F912E43A}"/>
                </a:ext>
              </a:extLst>
            </p:cNvPr>
            <p:cNvSpPr/>
            <p:nvPr/>
          </p:nvSpPr>
          <p:spPr>
            <a:xfrm rot="20853641">
              <a:off x="4965376" y="5959219"/>
              <a:ext cx="320191" cy="126135"/>
            </a:xfrm>
            <a:custGeom>
              <a:avLst/>
              <a:gdLst>
                <a:gd name="connsiteX0" fmla="*/ 125727 w 125726"/>
                <a:gd name="connsiteY0" fmla="*/ 24764 h 49528"/>
                <a:gd name="connsiteX1" fmla="*/ 62863 w 125726"/>
                <a:gd name="connsiteY1" fmla="*/ 49529 h 49528"/>
                <a:gd name="connsiteX2" fmla="*/ 0 w 125726"/>
                <a:gd name="connsiteY2" fmla="*/ 24764 h 49528"/>
                <a:gd name="connsiteX3" fmla="*/ 62863 w 125726"/>
                <a:gd name="connsiteY3" fmla="*/ 0 h 49528"/>
                <a:gd name="connsiteX4" fmla="*/ 125727 w 125726"/>
                <a:gd name="connsiteY4" fmla="*/ 24764 h 4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726" h="49528">
                  <a:moveTo>
                    <a:pt x="125727" y="24764"/>
                  </a:moveTo>
                  <a:cubicBezTo>
                    <a:pt x="125727" y="38441"/>
                    <a:pt x="97582" y="49529"/>
                    <a:pt x="62863" y="49529"/>
                  </a:cubicBezTo>
                  <a:cubicBezTo>
                    <a:pt x="28145" y="49529"/>
                    <a:pt x="0" y="38441"/>
                    <a:pt x="0" y="24764"/>
                  </a:cubicBezTo>
                  <a:cubicBezTo>
                    <a:pt x="0" y="11087"/>
                    <a:pt x="28145" y="0"/>
                    <a:pt x="62863" y="0"/>
                  </a:cubicBezTo>
                  <a:cubicBezTo>
                    <a:pt x="97582" y="0"/>
                    <a:pt x="125727" y="11087"/>
                    <a:pt x="125727" y="24764"/>
                  </a:cubicBezTo>
                  <a:close/>
                </a:path>
              </a:pathLst>
            </a:custGeom>
            <a:gradFill>
              <a:gsLst>
                <a:gs pos="26000">
                  <a:schemeClr val="accent1"/>
                </a:gs>
                <a:gs pos="0">
                  <a:schemeClr val="accent3">
                    <a:lumMod val="60000"/>
                    <a:lumOff val="4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CB92AB03-BFE5-4744-BEFC-146F3596F450}"/>
                </a:ext>
              </a:extLst>
            </p:cNvPr>
            <p:cNvSpPr/>
            <p:nvPr/>
          </p:nvSpPr>
          <p:spPr>
            <a:xfrm>
              <a:off x="3685886" y="4979063"/>
              <a:ext cx="918297" cy="1205638"/>
            </a:xfrm>
            <a:custGeom>
              <a:avLst/>
              <a:gdLst>
                <a:gd name="connsiteX0" fmla="*/ 90069 w 360578"/>
                <a:gd name="connsiteY0" fmla="*/ 235268 h 473405"/>
                <a:gd name="connsiteX1" fmla="*/ 16726 w 360578"/>
                <a:gd name="connsiteY1" fmla="*/ 394335 h 473405"/>
                <a:gd name="connsiteX2" fmla="*/ 2439 w 360578"/>
                <a:gd name="connsiteY2" fmla="*/ 410528 h 473405"/>
                <a:gd name="connsiteX3" fmla="*/ 534 w 360578"/>
                <a:gd name="connsiteY3" fmla="*/ 414338 h 473405"/>
                <a:gd name="connsiteX4" fmla="*/ 534 w 360578"/>
                <a:gd name="connsiteY4" fmla="*/ 414338 h 473405"/>
                <a:gd name="connsiteX5" fmla="*/ 534 w 360578"/>
                <a:gd name="connsiteY5" fmla="*/ 414338 h 473405"/>
                <a:gd name="connsiteX6" fmla="*/ 534 w 360578"/>
                <a:gd name="connsiteY6" fmla="*/ 414338 h 473405"/>
                <a:gd name="connsiteX7" fmla="*/ 62446 w 360578"/>
                <a:gd name="connsiteY7" fmla="*/ 463868 h 473405"/>
                <a:gd name="connsiteX8" fmla="*/ 142456 w 360578"/>
                <a:gd name="connsiteY8" fmla="*/ 462915 h 473405"/>
                <a:gd name="connsiteX9" fmla="*/ 142456 w 360578"/>
                <a:gd name="connsiteY9" fmla="*/ 462915 h 473405"/>
                <a:gd name="connsiteX10" fmla="*/ 142456 w 360578"/>
                <a:gd name="connsiteY10" fmla="*/ 462915 h 473405"/>
                <a:gd name="connsiteX11" fmla="*/ 142456 w 360578"/>
                <a:gd name="connsiteY11" fmla="*/ 462915 h 473405"/>
                <a:gd name="connsiteX12" fmla="*/ 142456 w 360578"/>
                <a:gd name="connsiteY12" fmla="*/ 458153 h 473405"/>
                <a:gd name="connsiteX13" fmla="*/ 141504 w 360578"/>
                <a:gd name="connsiteY13" fmla="*/ 436245 h 473405"/>
                <a:gd name="connsiteX14" fmla="*/ 181509 w 360578"/>
                <a:gd name="connsiteY14" fmla="*/ 265748 h 473405"/>
                <a:gd name="connsiteX15" fmla="*/ 360579 w 360578"/>
                <a:gd name="connsiteY15" fmla="*/ 106680 h 473405"/>
                <a:gd name="connsiteX16" fmla="*/ 202464 w 360578"/>
                <a:gd name="connsiteY16" fmla="*/ 53340 h 473405"/>
                <a:gd name="connsiteX17" fmla="*/ 45301 w 360578"/>
                <a:gd name="connsiteY17" fmla="*/ 0 h 473405"/>
                <a:gd name="connsiteX18" fmla="*/ 90069 w 360578"/>
                <a:gd name="connsiteY18" fmla="*/ 235268 h 473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60578" h="473405">
                  <a:moveTo>
                    <a:pt x="90069" y="235268"/>
                  </a:moveTo>
                  <a:cubicBezTo>
                    <a:pt x="69114" y="318135"/>
                    <a:pt x="36729" y="368618"/>
                    <a:pt x="16726" y="394335"/>
                  </a:cubicBezTo>
                  <a:cubicBezTo>
                    <a:pt x="11964" y="400050"/>
                    <a:pt x="7201" y="405765"/>
                    <a:pt x="2439" y="410528"/>
                  </a:cubicBezTo>
                  <a:cubicBezTo>
                    <a:pt x="1486" y="411480"/>
                    <a:pt x="534" y="412433"/>
                    <a:pt x="534" y="414338"/>
                  </a:cubicBezTo>
                  <a:cubicBezTo>
                    <a:pt x="534" y="414338"/>
                    <a:pt x="534" y="414338"/>
                    <a:pt x="534" y="414338"/>
                  </a:cubicBezTo>
                  <a:cubicBezTo>
                    <a:pt x="534" y="414338"/>
                    <a:pt x="534" y="414338"/>
                    <a:pt x="534" y="414338"/>
                  </a:cubicBezTo>
                  <a:lnTo>
                    <a:pt x="534" y="414338"/>
                  </a:lnTo>
                  <a:cubicBezTo>
                    <a:pt x="-4229" y="428625"/>
                    <a:pt x="23394" y="450533"/>
                    <a:pt x="62446" y="463868"/>
                  </a:cubicBezTo>
                  <a:cubicBezTo>
                    <a:pt x="101499" y="477203"/>
                    <a:pt x="136741" y="476250"/>
                    <a:pt x="142456" y="462915"/>
                  </a:cubicBezTo>
                  <a:lnTo>
                    <a:pt x="142456" y="462915"/>
                  </a:lnTo>
                  <a:cubicBezTo>
                    <a:pt x="142456" y="462915"/>
                    <a:pt x="142456" y="462915"/>
                    <a:pt x="142456" y="462915"/>
                  </a:cubicBezTo>
                  <a:cubicBezTo>
                    <a:pt x="142456" y="462915"/>
                    <a:pt x="142456" y="462915"/>
                    <a:pt x="142456" y="462915"/>
                  </a:cubicBezTo>
                  <a:cubicBezTo>
                    <a:pt x="143409" y="461010"/>
                    <a:pt x="143409" y="460058"/>
                    <a:pt x="142456" y="458153"/>
                  </a:cubicBezTo>
                  <a:cubicBezTo>
                    <a:pt x="141504" y="450533"/>
                    <a:pt x="141504" y="443865"/>
                    <a:pt x="141504" y="436245"/>
                  </a:cubicBezTo>
                  <a:cubicBezTo>
                    <a:pt x="141504" y="403860"/>
                    <a:pt x="147219" y="343853"/>
                    <a:pt x="181509" y="265748"/>
                  </a:cubicBezTo>
                  <a:cubicBezTo>
                    <a:pt x="225324" y="164783"/>
                    <a:pt x="360579" y="106680"/>
                    <a:pt x="360579" y="106680"/>
                  </a:cubicBezTo>
                  <a:lnTo>
                    <a:pt x="202464" y="53340"/>
                  </a:lnTo>
                  <a:lnTo>
                    <a:pt x="45301" y="0"/>
                  </a:lnTo>
                  <a:cubicBezTo>
                    <a:pt x="45301" y="0"/>
                    <a:pt x="116739" y="128588"/>
                    <a:pt x="90069" y="235268"/>
                  </a:cubicBezTo>
                  <a:close/>
                </a:path>
              </a:pathLst>
            </a:custGeom>
            <a:gradFill flip="none" rotWithShape="1">
              <a:gsLst>
                <a:gs pos="4000">
                  <a:schemeClr val="accent3"/>
                </a:gs>
                <a:gs pos="66000">
                  <a:schemeClr val="accent1"/>
                </a:gs>
                <a:gs pos="82000">
                  <a:schemeClr val="accent2">
                    <a:alpha val="0"/>
                  </a:schemeClr>
                </a:gs>
              </a:gsLst>
              <a:lin ang="174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848E2A7D-69CF-4D18-A3EE-1F366F1C6D82}"/>
                </a:ext>
              </a:extLst>
            </p:cNvPr>
            <p:cNvSpPr/>
            <p:nvPr/>
          </p:nvSpPr>
          <p:spPr>
            <a:xfrm rot="17332840">
              <a:off x="3797079" y="5904955"/>
              <a:ext cx="140694" cy="383271"/>
            </a:xfrm>
            <a:custGeom>
              <a:avLst/>
              <a:gdLst>
                <a:gd name="connsiteX0" fmla="*/ 55245 w 55245"/>
                <a:gd name="connsiteY0" fmla="*/ 75248 h 150495"/>
                <a:gd name="connsiteX1" fmla="*/ 27623 w 55245"/>
                <a:gd name="connsiteY1" fmla="*/ 150496 h 150495"/>
                <a:gd name="connsiteX2" fmla="*/ 0 w 55245"/>
                <a:gd name="connsiteY2" fmla="*/ 75248 h 150495"/>
                <a:gd name="connsiteX3" fmla="*/ 27623 w 55245"/>
                <a:gd name="connsiteY3" fmla="*/ 0 h 150495"/>
                <a:gd name="connsiteX4" fmla="*/ 55245 w 55245"/>
                <a:gd name="connsiteY4" fmla="*/ 75248 h 150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45" h="150495">
                  <a:moveTo>
                    <a:pt x="55245" y="75248"/>
                  </a:moveTo>
                  <a:cubicBezTo>
                    <a:pt x="55245" y="116806"/>
                    <a:pt x="42878" y="150496"/>
                    <a:pt x="27623" y="150496"/>
                  </a:cubicBezTo>
                  <a:cubicBezTo>
                    <a:pt x="12367" y="150496"/>
                    <a:pt x="0" y="116806"/>
                    <a:pt x="0" y="75248"/>
                  </a:cubicBezTo>
                  <a:cubicBezTo>
                    <a:pt x="0" y="33690"/>
                    <a:pt x="12367" y="0"/>
                    <a:pt x="27623" y="0"/>
                  </a:cubicBezTo>
                  <a:cubicBezTo>
                    <a:pt x="42878" y="0"/>
                    <a:pt x="55245" y="33690"/>
                    <a:pt x="55245" y="75248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CD1D68BC-B5E9-4437-8AAD-CAF2C693DCF3}"/>
                </a:ext>
              </a:extLst>
            </p:cNvPr>
            <p:cNvSpPr/>
            <p:nvPr/>
          </p:nvSpPr>
          <p:spPr>
            <a:xfrm rot="17332840">
              <a:off x="3818909" y="5958321"/>
              <a:ext cx="97031" cy="276537"/>
            </a:xfrm>
            <a:custGeom>
              <a:avLst/>
              <a:gdLst>
                <a:gd name="connsiteX0" fmla="*/ 38100 w 38100"/>
                <a:gd name="connsiteY0" fmla="*/ 54293 h 108585"/>
                <a:gd name="connsiteX1" fmla="*/ 19050 w 38100"/>
                <a:gd name="connsiteY1" fmla="*/ 108586 h 108585"/>
                <a:gd name="connsiteX2" fmla="*/ 0 w 38100"/>
                <a:gd name="connsiteY2" fmla="*/ 54293 h 108585"/>
                <a:gd name="connsiteX3" fmla="*/ 19050 w 38100"/>
                <a:gd name="connsiteY3" fmla="*/ 0 h 108585"/>
                <a:gd name="connsiteX4" fmla="*/ 38100 w 38100"/>
                <a:gd name="connsiteY4" fmla="*/ 54293 h 108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108585">
                  <a:moveTo>
                    <a:pt x="38100" y="54293"/>
                  </a:moveTo>
                  <a:cubicBezTo>
                    <a:pt x="38100" y="84278"/>
                    <a:pt x="29571" y="108586"/>
                    <a:pt x="19050" y="108586"/>
                  </a:cubicBezTo>
                  <a:cubicBezTo>
                    <a:pt x="8529" y="108586"/>
                    <a:pt x="0" y="84278"/>
                    <a:pt x="0" y="54293"/>
                  </a:cubicBezTo>
                  <a:cubicBezTo>
                    <a:pt x="0" y="24308"/>
                    <a:pt x="8529" y="0"/>
                    <a:pt x="19050" y="0"/>
                  </a:cubicBezTo>
                  <a:cubicBezTo>
                    <a:pt x="29571" y="0"/>
                    <a:pt x="38100" y="24308"/>
                    <a:pt x="38100" y="54293"/>
                  </a:cubicBezTo>
                  <a:close/>
                </a:path>
              </a:pathLst>
            </a:custGeom>
            <a:gradFill>
              <a:gsLst>
                <a:gs pos="26000">
                  <a:schemeClr val="accent1"/>
                </a:gs>
                <a:gs pos="0">
                  <a:schemeClr val="accent3">
                    <a:lumMod val="60000"/>
                    <a:lumOff val="4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1000000" scaled="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532D03C5-1D34-4477-B062-9ABF696D338B}"/>
                </a:ext>
              </a:extLst>
            </p:cNvPr>
            <p:cNvSpPr/>
            <p:nvPr/>
          </p:nvSpPr>
          <p:spPr>
            <a:xfrm>
              <a:off x="2713521" y="4251321"/>
              <a:ext cx="1073180" cy="1118481"/>
            </a:xfrm>
            <a:custGeom>
              <a:avLst/>
              <a:gdLst>
                <a:gd name="connsiteX0" fmla="*/ 143264 w 421394"/>
                <a:gd name="connsiteY0" fmla="*/ 219080 h 439182"/>
                <a:gd name="connsiteX1" fmla="*/ 24202 w 421394"/>
                <a:gd name="connsiteY1" fmla="*/ 332428 h 439182"/>
                <a:gd name="connsiteX2" fmla="*/ 6104 w 421394"/>
                <a:gd name="connsiteY2" fmla="*/ 341953 h 439182"/>
                <a:gd name="connsiteX3" fmla="*/ 2294 w 421394"/>
                <a:gd name="connsiteY3" fmla="*/ 344810 h 439182"/>
                <a:gd name="connsiteX4" fmla="*/ 2294 w 421394"/>
                <a:gd name="connsiteY4" fmla="*/ 344810 h 439182"/>
                <a:gd name="connsiteX5" fmla="*/ 2294 w 421394"/>
                <a:gd name="connsiteY5" fmla="*/ 344810 h 439182"/>
                <a:gd name="connsiteX6" fmla="*/ 2294 w 421394"/>
                <a:gd name="connsiteY6" fmla="*/ 344810 h 439182"/>
                <a:gd name="connsiteX7" fmla="*/ 38489 w 421394"/>
                <a:gd name="connsiteY7" fmla="*/ 409580 h 439182"/>
                <a:gd name="connsiteX8" fmla="*/ 108022 w 421394"/>
                <a:gd name="connsiteY8" fmla="*/ 435298 h 439182"/>
                <a:gd name="connsiteX9" fmla="*/ 108022 w 421394"/>
                <a:gd name="connsiteY9" fmla="*/ 435298 h 439182"/>
                <a:gd name="connsiteX10" fmla="*/ 108022 w 421394"/>
                <a:gd name="connsiteY10" fmla="*/ 435298 h 439182"/>
                <a:gd name="connsiteX11" fmla="*/ 108022 w 421394"/>
                <a:gd name="connsiteY11" fmla="*/ 435298 h 439182"/>
                <a:gd name="connsiteX12" fmla="*/ 109927 w 421394"/>
                <a:gd name="connsiteY12" fmla="*/ 431487 h 439182"/>
                <a:gd name="connsiteX13" fmla="*/ 116594 w 421394"/>
                <a:gd name="connsiteY13" fmla="*/ 412437 h 439182"/>
                <a:gd name="connsiteX14" fmla="*/ 210892 w 421394"/>
                <a:gd name="connsiteY14" fmla="*/ 277183 h 439182"/>
                <a:gd name="connsiteX15" fmla="*/ 421394 w 421394"/>
                <a:gd name="connsiteY15" fmla="*/ 200030 h 439182"/>
                <a:gd name="connsiteX16" fmla="*/ 304237 w 421394"/>
                <a:gd name="connsiteY16" fmla="*/ 100017 h 439182"/>
                <a:gd name="connsiteX17" fmla="*/ 187079 w 421394"/>
                <a:gd name="connsiteY17" fmla="*/ 5 h 439182"/>
                <a:gd name="connsiteX18" fmla="*/ 143264 w 421394"/>
                <a:gd name="connsiteY18" fmla="*/ 219080 h 439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21394" h="439182">
                  <a:moveTo>
                    <a:pt x="143264" y="219080"/>
                  </a:moveTo>
                  <a:cubicBezTo>
                    <a:pt x="95639" y="283850"/>
                    <a:pt x="49919" y="317187"/>
                    <a:pt x="24202" y="332428"/>
                  </a:cubicBezTo>
                  <a:cubicBezTo>
                    <a:pt x="18487" y="336237"/>
                    <a:pt x="12772" y="339095"/>
                    <a:pt x="6104" y="341953"/>
                  </a:cubicBezTo>
                  <a:cubicBezTo>
                    <a:pt x="5152" y="342905"/>
                    <a:pt x="3247" y="342905"/>
                    <a:pt x="2294" y="344810"/>
                  </a:cubicBezTo>
                  <a:cubicBezTo>
                    <a:pt x="2294" y="344810"/>
                    <a:pt x="2294" y="344810"/>
                    <a:pt x="2294" y="344810"/>
                  </a:cubicBezTo>
                  <a:cubicBezTo>
                    <a:pt x="2294" y="344810"/>
                    <a:pt x="2294" y="344810"/>
                    <a:pt x="2294" y="344810"/>
                  </a:cubicBezTo>
                  <a:lnTo>
                    <a:pt x="2294" y="344810"/>
                  </a:lnTo>
                  <a:cubicBezTo>
                    <a:pt x="-6278" y="355287"/>
                    <a:pt x="9914" y="383862"/>
                    <a:pt x="38489" y="409580"/>
                  </a:cubicBezTo>
                  <a:cubicBezTo>
                    <a:pt x="67064" y="434345"/>
                    <a:pt x="98497" y="445775"/>
                    <a:pt x="108022" y="435298"/>
                  </a:cubicBezTo>
                  <a:lnTo>
                    <a:pt x="108022" y="435298"/>
                  </a:lnTo>
                  <a:cubicBezTo>
                    <a:pt x="108022" y="435298"/>
                    <a:pt x="108022" y="435298"/>
                    <a:pt x="108022" y="435298"/>
                  </a:cubicBezTo>
                  <a:cubicBezTo>
                    <a:pt x="108022" y="435298"/>
                    <a:pt x="108022" y="435298"/>
                    <a:pt x="108022" y="435298"/>
                  </a:cubicBezTo>
                  <a:cubicBezTo>
                    <a:pt x="108974" y="434345"/>
                    <a:pt x="109927" y="433392"/>
                    <a:pt x="109927" y="431487"/>
                  </a:cubicBezTo>
                  <a:cubicBezTo>
                    <a:pt x="111832" y="424820"/>
                    <a:pt x="113737" y="418153"/>
                    <a:pt x="116594" y="412437"/>
                  </a:cubicBezTo>
                  <a:cubicBezTo>
                    <a:pt x="128024" y="384815"/>
                    <a:pt x="153742" y="334333"/>
                    <a:pt x="210892" y="277183"/>
                  </a:cubicBezTo>
                  <a:cubicBezTo>
                    <a:pt x="283282" y="204792"/>
                    <a:pt x="421394" y="200030"/>
                    <a:pt x="421394" y="200030"/>
                  </a:cubicBezTo>
                  <a:lnTo>
                    <a:pt x="304237" y="100017"/>
                  </a:lnTo>
                  <a:lnTo>
                    <a:pt x="187079" y="5"/>
                  </a:lnTo>
                  <a:cubicBezTo>
                    <a:pt x="187079" y="-947"/>
                    <a:pt x="204224" y="136212"/>
                    <a:pt x="143264" y="219080"/>
                  </a:cubicBezTo>
                  <a:close/>
                </a:path>
              </a:pathLst>
            </a:custGeom>
            <a:gradFill>
              <a:gsLst>
                <a:gs pos="4000">
                  <a:schemeClr val="accent3"/>
                </a:gs>
                <a:gs pos="55000">
                  <a:schemeClr val="accent1"/>
                </a:gs>
                <a:gs pos="73000">
                  <a:schemeClr val="accent2">
                    <a:alpha val="0"/>
                  </a:schemeClr>
                </a:gs>
              </a:gsLst>
              <a:lin ang="18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DDDC11E6-7705-42A2-998B-8686E2CF9CB5}"/>
                </a:ext>
              </a:extLst>
            </p:cNvPr>
            <p:cNvSpPr/>
            <p:nvPr/>
          </p:nvSpPr>
          <p:spPr>
            <a:xfrm rot="18633318">
              <a:off x="2790046" y="5066929"/>
              <a:ext cx="130994" cy="354170"/>
            </a:xfrm>
            <a:custGeom>
              <a:avLst/>
              <a:gdLst>
                <a:gd name="connsiteX0" fmla="*/ 51436 w 51436"/>
                <a:gd name="connsiteY0" fmla="*/ 69535 h 139068"/>
                <a:gd name="connsiteX1" fmla="*/ 25718 w 51436"/>
                <a:gd name="connsiteY1" fmla="*/ 139069 h 139068"/>
                <a:gd name="connsiteX2" fmla="*/ 0 w 51436"/>
                <a:gd name="connsiteY2" fmla="*/ 69535 h 139068"/>
                <a:gd name="connsiteX3" fmla="*/ 25718 w 51436"/>
                <a:gd name="connsiteY3" fmla="*/ 0 h 139068"/>
                <a:gd name="connsiteX4" fmla="*/ 51436 w 51436"/>
                <a:gd name="connsiteY4" fmla="*/ 69535 h 139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436" h="139068">
                  <a:moveTo>
                    <a:pt x="51436" y="69535"/>
                  </a:moveTo>
                  <a:cubicBezTo>
                    <a:pt x="51436" y="107937"/>
                    <a:pt x="39922" y="139069"/>
                    <a:pt x="25718" y="139069"/>
                  </a:cubicBezTo>
                  <a:cubicBezTo>
                    <a:pt x="11514" y="139069"/>
                    <a:pt x="0" y="107937"/>
                    <a:pt x="0" y="69535"/>
                  </a:cubicBezTo>
                  <a:cubicBezTo>
                    <a:pt x="0" y="31132"/>
                    <a:pt x="11514" y="0"/>
                    <a:pt x="25718" y="0"/>
                  </a:cubicBezTo>
                  <a:cubicBezTo>
                    <a:pt x="39922" y="0"/>
                    <a:pt x="51436" y="31132"/>
                    <a:pt x="51436" y="69535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DA13459C-3903-401D-872F-64B49C1B9DCB}"/>
                </a:ext>
              </a:extLst>
            </p:cNvPr>
            <p:cNvSpPr/>
            <p:nvPr/>
          </p:nvSpPr>
          <p:spPr>
            <a:xfrm rot="18633318">
              <a:off x="2811876" y="5115447"/>
              <a:ext cx="87328" cy="257136"/>
            </a:xfrm>
            <a:custGeom>
              <a:avLst/>
              <a:gdLst>
                <a:gd name="connsiteX0" fmla="*/ 34291 w 34290"/>
                <a:gd name="connsiteY0" fmla="*/ 50484 h 100967"/>
                <a:gd name="connsiteX1" fmla="*/ 17145 w 34290"/>
                <a:gd name="connsiteY1" fmla="*/ 100968 h 100967"/>
                <a:gd name="connsiteX2" fmla="*/ 0 w 34290"/>
                <a:gd name="connsiteY2" fmla="*/ 50484 h 100967"/>
                <a:gd name="connsiteX3" fmla="*/ 17145 w 34290"/>
                <a:gd name="connsiteY3" fmla="*/ 0 h 100967"/>
                <a:gd name="connsiteX4" fmla="*/ 34291 w 34290"/>
                <a:gd name="connsiteY4" fmla="*/ 50484 h 10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90" h="100967">
                  <a:moveTo>
                    <a:pt x="34291" y="50484"/>
                  </a:moveTo>
                  <a:cubicBezTo>
                    <a:pt x="34291" y="78365"/>
                    <a:pt x="26615" y="100968"/>
                    <a:pt x="17145" y="100968"/>
                  </a:cubicBezTo>
                  <a:cubicBezTo>
                    <a:pt x="7676" y="100968"/>
                    <a:pt x="0" y="78365"/>
                    <a:pt x="0" y="50484"/>
                  </a:cubicBezTo>
                  <a:cubicBezTo>
                    <a:pt x="0" y="22602"/>
                    <a:pt x="7676" y="0"/>
                    <a:pt x="17145" y="0"/>
                  </a:cubicBezTo>
                  <a:cubicBezTo>
                    <a:pt x="26615" y="0"/>
                    <a:pt x="34291" y="22602"/>
                    <a:pt x="34291" y="50484"/>
                  </a:cubicBezTo>
                  <a:close/>
                </a:path>
              </a:pathLst>
            </a:custGeom>
            <a:gradFill>
              <a:gsLst>
                <a:gs pos="26000">
                  <a:schemeClr val="accent1"/>
                </a:gs>
                <a:gs pos="0">
                  <a:schemeClr val="accent3">
                    <a:lumMod val="60000"/>
                    <a:lumOff val="4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0400000" scaled="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A54572FA-7003-4B18-8599-FF7C7EEA34D0}"/>
                </a:ext>
              </a:extLst>
            </p:cNvPr>
            <p:cNvSpPr/>
            <p:nvPr/>
          </p:nvSpPr>
          <p:spPr>
            <a:xfrm>
              <a:off x="5627859" y="4481780"/>
              <a:ext cx="1192825" cy="1192825"/>
            </a:xfrm>
            <a:custGeom>
              <a:avLst/>
              <a:gdLst>
                <a:gd name="connsiteX0" fmla="*/ 233363 w 468374"/>
                <a:gd name="connsiteY0" fmla="*/ 300038 h 468374"/>
                <a:gd name="connsiteX1" fmla="*/ 349567 w 468374"/>
                <a:gd name="connsiteY1" fmla="*/ 441008 h 468374"/>
                <a:gd name="connsiteX2" fmla="*/ 359092 w 468374"/>
                <a:gd name="connsiteY2" fmla="*/ 461010 h 468374"/>
                <a:gd name="connsiteX3" fmla="*/ 361950 w 468374"/>
                <a:gd name="connsiteY3" fmla="*/ 464820 h 468374"/>
                <a:gd name="connsiteX4" fmla="*/ 361950 w 468374"/>
                <a:gd name="connsiteY4" fmla="*/ 464820 h 468374"/>
                <a:gd name="connsiteX5" fmla="*/ 361950 w 468374"/>
                <a:gd name="connsiteY5" fmla="*/ 464820 h 468374"/>
                <a:gd name="connsiteX6" fmla="*/ 361950 w 468374"/>
                <a:gd name="connsiteY6" fmla="*/ 464820 h 468374"/>
                <a:gd name="connsiteX7" fmla="*/ 433388 w 468374"/>
                <a:gd name="connsiteY7" fmla="*/ 433388 h 468374"/>
                <a:gd name="connsiteX8" fmla="*/ 464820 w 468374"/>
                <a:gd name="connsiteY8" fmla="*/ 362903 h 468374"/>
                <a:gd name="connsiteX9" fmla="*/ 464820 w 468374"/>
                <a:gd name="connsiteY9" fmla="*/ 362903 h 468374"/>
                <a:gd name="connsiteX10" fmla="*/ 464820 w 468374"/>
                <a:gd name="connsiteY10" fmla="*/ 362903 h 468374"/>
                <a:gd name="connsiteX11" fmla="*/ 464820 w 468374"/>
                <a:gd name="connsiteY11" fmla="*/ 362903 h 468374"/>
                <a:gd name="connsiteX12" fmla="*/ 461010 w 468374"/>
                <a:gd name="connsiteY12" fmla="*/ 360045 h 468374"/>
                <a:gd name="connsiteX13" fmla="*/ 441008 w 468374"/>
                <a:gd name="connsiteY13" fmla="*/ 350520 h 468374"/>
                <a:gd name="connsiteX14" fmla="*/ 300990 w 468374"/>
                <a:gd name="connsiteY14" fmla="*/ 234315 h 468374"/>
                <a:gd name="connsiteX15" fmla="*/ 228600 w 468374"/>
                <a:gd name="connsiteY15" fmla="*/ 0 h 468374"/>
                <a:gd name="connsiteX16" fmla="*/ 114300 w 468374"/>
                <a:gd name="connsiteY16" fmla="*/ 113348 h 468374"/>
                <a:gd name="connsiteX17" fmla="*/ 0 w 468374"/>
                <a:gd name="connsiteY17" fmla="*/ 226695 h 468374"/>
                <a:gd name="connsiteX18" fmla="*/ 233363 w 468374"/>
                <a:gd name="connsiteY18" fmla="*/ 300038 h 4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68374" h="468374">
                  <a:moveTo>
                    <a:pt x="233363" y="300038"/>
                  </a:moveTo>
                  <a:cubicBezTo>
                    <a:pt x="300038" y="358140"/>
                    <a:pt x="334327" y="411480"/>
                    <a:pt x="349567" y="441008"/>
                  </a:cubicBezTo>
                  <a:cubicBezTo>
                    <a:pt x="353377" y="447675"/>
                    <a:pt x="356235" y="454343"/>
                    <a:pt x="359092" y="461010"/>
                  </a:cubicBezTo>
                  <a:cubicBezTo>
                    <a:pt x="360045" y="462915"/>
                    <a:pt x="360045" y="463868"/>
                    <a:pt x="361950" y="464820"/>
                  </a:cubicBezTo>
                  <a:cubicBezTo>
                    <a:pt x="361950" y="464820"/>
                    <a:pt x="361950" y="464820"/>
                    <a:pt x="361950" y="464820"/>
                  </a:cubicBezTo>
                  <a:cubicBezTo>
                    <a:pt x="361950" y="464820"/>
                    <a:pt x="361950" y="464820"/>
                    <a:pt x="361950" y="464820"/>
                  </a:cubicBezTo>
                  <a:lnTo>
                    <a:pt x="361950" y="464820"/>
                  </a:lnTo>
                  <a:cubicBezTo>
                    <a:pt x="373380" y="475298"/>
                    <a:pt x="404813" y="461963"/>
                    <a:pt x="433388" y="433388"/>
                  </a:cubicBezTo>
                  <a:cubicBezTo>
                    <a:pt x="461963" y="405765"/>
                    <a:pt x="475297" y="373380"/>
                    <a:pt x="464820" y="362903"/>
                  </a:cubicBezTo>
                  <a:lnTo>
                    <a:pt x="464820" y="362903"/>
                  </a:lnTo>
                  <a:cubicBezTo>
                    <a:pt x="464820" y="362903"/>
                    <a:pt x="464820" y="362903"/>
                    <a:pt x="464820" y="362903"/>
                  </a:cubicBezTo>
                  <a:cubicBezTo>
                    <a:pt x="464820" y="362903"/>
                    <a:pt x="464820" y="362903"/>
                    <a:pt x="464820" y="362903"/>
                  </a:cubicBezTo>
                  <a:cubicBezTo>
                    <a:pt x="463867" y="361950"/>
                    <a:pt x="462915" y="360998"/>
                    <a:pt x="461010" y="360045"/>
                  </a:cubicBezTo>
                  <a:cubicBezTo>
                    <a:pt x="454342" y="357188"/>
                    <a:pt x="447675" y="354330"/>
                    <a:pt x="441008" y="350520"/>
                  </a:cubicBezTo>
                  <a:cubicBezTo>
                    <a:pt x="411480" y="335280"/>
                    <a:pt x="359092" y="300990"/>
                    <a:pt x="300990" y="234315"/>
                  </a:cubicBezTo>
                  <a:cubicBezTo>
                    <a:pt x="226695" y="147638"/>
                    <a:pt x="228600" y="0"/>
                    <a:pt x="228600" y="0"/>
                  </a:cubicBezTo>
                  <a:lnTo>
                    <a:pt x="114300" y="113348"/>
                  </a:lnTo>
                  <a:lnTo>
                    <a:pt x="0" y="226695"/>
                  </a:lnTo>
                  <a:cubicBezTo>
                    <a:pt x="0" y="226695"/>
                    <a:pt x="147638" y="224790"/>
                    <a:pt x="233363" y="300038"/>
                  </a:cubicBezTo>
                  <a:close/>
                </a:path>
              </a:pathLst>
            </a:custGeom>
            <a:gradFill flip="none" rotWithShape="1">
              <a:gsLst>
                <a:gs pos="4000">
                  <a:schemeClr val="accent3"/>
                </a:gs>
                <a:gs pos="72000">
                  <a:schemeClr val="accent1"/>
                </a:gs>
                <a:gs pos="77000">
                  <a:schemeClr val="accent2">
                    <a:alpha val="0"/>
                  </a:schemeClr>
                </a:gs>
              </a:gsLst>
              <a:lin ang="132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2FE64162-B01E-430C-8EE3-4F9C2A7934FB}"/>
                </a:ext>
              </a:extLst>
            </p:cNvPr>
            <p:cNvSpPr/>
            <p:nvPr/>
          </p:nvSpPr>
          <p:spPr>
            <a:xfrm>
              <a:off x="6537520" y="5397716"/>
              <a:ext cx="279308" cy="280312"/>
            </a:xfrm>
            <a:custGeom>
              <a:avLst/>
              <a:gdLst>
                <a:gd name="connsiteX0" fmla="*/ 101917 w 109673"/>
                <a:gd name="connsiteY0" fmla="*/ 1347 h 110067"/>
                <a:gd name="connsiteX1" fmla="*/ 68580 w 109673"/>
                <a:gd name="connsiteY1" fmla="*/ 68022 h 110067"/>
                <a:gd name="connsiteX2" fmla="*/ 1905 w 109673"/>
                <a:gd name="connsiteY2" fmla="*/ 101360 h 110067"/>
                <a:gd name="connsiteX3" fmla="*/ 0 w 109673"/>
                <a:gd name="connsiteY3" fmla="*/ 99455 h 110067"/>
                <a:gd name="connsiteX4" fmla="*/ 2858 w 109673"/>
                <a:gd name="connsiteY4" fmla="*/ 106122 h 110067"/>
                <a:gd name="connsiteX5" fmla="*/ 74295 w 109673"/>
                <a:gd name="connsiteY5" fmla="*/ 74690 h 110067"/>
                <a:gd name="connsiteX6" fmla="*/ 105727 w 109673"/>
                <a:gd name="connsiteY6" fmla="*/ 3252 h 110067"/>
                <a:gd name="connsiteX7" fmla="*/ 99060 w 109673"/>
                <a:gd name="connsiteY7" fmla="*/ 394 h 110067"/>
                <a:gd name="connsiteX8" fmla="*/ 101917 w 109673"/>
                <a:gd name="connsiteY8" fmla="*/ 1347 h 110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673" h="110067">
                  <a:moveTo>
                    <a:pt x="101917" y="1347"/>
                  </a:moveTo>
                  <a:cubicBezTo>
                    <a:pt x="111442" y="10872"/>
                    <a:pt x="96202" y="40399"/>
                    <a:pt x="68580" y="68022"/>
                  </a:cubicBezTo>
                  <a:cubicBezTo>
                    <a:pt x="40958" y="95645"/>
                    <a:pt x="11430" y="109932"/>
                    <a:pt x="1905" y="101360"/>
                  </a:cubicBezTo>
                  <a:cubicBezTo>
                    <a:pt x="952" y="100407"/>
                    <a:pt x="952" y="100407"/>
                    <a:pt x="0" y="99455"/>
                  </a:cubicBezTo>
                  <a:cubicBezTo>
                    <a:pt x="952" y="102312"/>
                    <a:pt x="1905" y="104217"/>
                    <a:pt x="2858" y="106122"/>
                  </a:cubicBezTo>
                  <a:cubicBezTo>
                    <a:pt x="14288" y="117552"/>
                    <a:pt x="45720" y="103265"/>
                    <a:pt x="74295" y="74690"/>
                  </a:cubicBezTo>
                  <a:cubicBezTo>
                    <a:pt x="102870" y="46115"/>
                    <a:pt x="117158" y="14682"/>
                    <a:pt x="105727" y="3252"/>
                  </a:cubicBezTo>
                  <a:cubicBezTo>
                    <a:pt x="103822" y="1347"/>
                    <a:pt x="101917" y="394"/>
                    <a:pt x="99060" y="394"/>
                  </a:cubicBezTo>
                  <a:cubicBezTo>
                    <a:pt x="100965" y="-558"/>
                    <a:pt x="101917" y="394"/>
                    <a:pt x="101917" y="1347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332CB7C2-0706-425A-9E95-EC77DDF19202}"/>
                </a:ext>
              </a:extLst>
            </p:cNvPr>
            <p:cNvSpPr/>
            <p:nvPr/>
          </p:nvSpPr>
          <p:spPr>
            <a:xfrm>
              <a:off x="4260539" y="3186813"/>
              <a:ext cx="584459" cy="584459"/>
            </a:xfrm>
            <a:custGeom>
              <a:avLst/>
              <a:gdLst>
                <a:gd name="connsiteX0" fmla="*/ 215265 w 215264"/>
                <a:gd name="connsiteY0" fmla="*/ 107633 h 215264"/>
                <a:gd name="connsiteX1" fmla="*/ 107633 w 215264"/>
                <a:gd name="connsiteY1" fmla="*/ 215265 h 215264"/>
                <a:gd name="connsiteX2" fmla="*/ 0 w 215264"/>
                <a:gd name="connsiteY2" fmla="*/ 107633 h 215264"/>
                <a:gd name="connsiteX3" fmla="*/ 107633 w 215264"/>
                <a:gd name="connsiteY3" fmla="*/ 0 h 215264"/>
                <a:gd name="connsiteX4" fmla="*/ 215265 w 215264"/>
                <a:gd name="connsiteY4" fmla="*/ 107633 h 215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64" h="215264">
                  <a:moveTo>
                    <a:pt x="215265" y="107633"/>
                  </a:moveTo>
                  <a:cubicBezTo>
                    <a:pt x="215265" y="167076"/>
                    <a:pt x="167076" y="215265"/>
                    <a:pt x="107633" y="215265"/>
                  </a:cubicBezTo>
                  <a:cubicBezTo>
                    <a:pt x="48189" y="215265"/>
                    <a:pt x="0" y="167076"/>
                    <a:pt x="0" y="107633"/>
                  </a:cubicBezTo>
                  <a:cubicBezTo>
                    <a:pt x="0" y="48189"/>
                    <a:pt x="48189" y="0"/>
                    <a:pt x="107633" y="0"/>
                  </a:cubicBezTo>
                  <a:cubicBezTo>
                    <a:pt x="167076" y="0"/>
                    <a:pt x="215265" y="48189"/>
                    <a:pt x="215265" y="107633"/>
                  </a:cubicBezTo>
                  <a:close/>
                </a:path>
              </a:pathLst>
            </a:custGeom>
            <a:gradFill flip="none" rotWithShape="1">
              <a:gsLst>
                <a:gs pos="34000">
                  <a:schemeClr val="accent3">
                    <a:lumMod val="60000"/>
                    <a:lumOff val="40000"/>
                  </a:schemeClr>
                </a:gs>
                <a:gs pos="100000">
                  <a:schemeClr val="accent3"/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>
              <a:noFill/>
              <a:prstDash val="solid"/>
              <a:miter/>
            </a:ln>
            <a:effectLst>
              <a:outerShdw dist="50800" dir="2700000" sx="101000" sy="101000" algn="tl" rotWithShape="0">
                <a:schemeClr val="accent1"/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19" name="Freeform 59">
              <a:extLst>
                <a:ext uri="{FF2B5EF4-FFF2-40B4-BE49-F238E27FC236}">
                  <a16:creationId xmlns:a16="http://schemas.microsoft.com/office/drawing/2014/main" id="{8C2CB089-269E-4318-BBB9-B8B94C9AC4E9}"/>
                </a:ext>
              </a:extLst>
            </p:cNvPr>
            <p:cNvSpPr/>
            <p:nvPr/>
          </p:nvSpPr>
          <p:spPr>
            <a:xfrm>
              <a:off x="4317133" y="3243407"/>
              <a:ext cx="471271" cy="471269"/>
            </a:xfrm>
            <a:custGeom>
              <a:avLst/>
              <a:gdLst>
                <a:gd name="connsiteX0" fmla="*/ 215265 w 215264"/>
                <a:gd name="connsiteY0" fmla="*/ 107633 h 215264"/>
                <a:gd name="connsiteX1" fmla="*/ 107633 w 215264"/>
                <a:gd name="connsiteY1" fmla="*/ 215265 h 215264"/>
                <a:gd name="connsiteX2" fmla="*/ 0 w 215264"/>
                <a:gd name="connsiteY2" fmla="*/ 107633 h 215264"/>
                <a:gd name="connsiteX3" fmla="*/ 107633 w 215264"/>
                <a:gd name="connsiteY3" fmla="*/ 0 h 215264"/>
                <a:gd name="connsiteX4" fmla="*/ 215265 w 215264"/>
                <a:gd name="connsiteY4" fmla="*/ 107633 h 215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64" h="215264">
                  <a:moveTo>
                    <a:pt x="215265" y="107633"/>
                  </a:moveTo>
                  <a:cubicBezTo>
                    <a:pt x="215265" y="167076"/>
                    <a:pt x="167076" y="215265"/>
                    <a:pt x="107633" y="215265"/>
                  </a:cubicBezTo>
                  <a:cubicBezTo>
                    <a:pt x="48189" y="215265"/>
                    <a:pt x="0" y="167076"/>
                    <a:pt x="0" y="107633"/>
                  </a:cubicBezTo>
                  <a:cubicBezTo>
                    <a:pt x="0" y="48189"/>
                    <a:pt x="48189" y="0"/>
                    <a:pt x="107633" y="0"/>
                  </a:cubicBezTo>
                  <a:cubicBezTo>
                    <a:pt x="167076" y="0"/>
                    <a:pt x="215265" y="48189"/>
                    <a:pt x="215265" y="107633"/>
                  </a:cubicBezTo>
                  <a:close/>
                </a:path>
              </a:pathLst>
            </a:custGeom>
            <a:gradFill flip="none" rotWithShape="1">
              <a:gsLst>
                <a:gs pos="32000">
                  <a:schemeClr val="accent1">
                    <a:lumMod val="75000"/>
                  </a:schemeClr>
                </a:gs>
                <a:gs pos="0">
                  <a:schemeClr val="accent3">
                    <a:lumMod val="60000"/>
                    <a:lumOff val="40000"/>
                  </a:schemeClr>
                </a:gs>
                <a:gs pos="74000">
                  <a:schemeClr val="accent1">
                    <a:lumMod val="5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4DA82EBD-02D6-4712-B9A9-571EB6F3F31A}"/>
                </a:ext>
              </a:extLst>
            </p:cNvPr>
            <p:cNvSpPr/>
            <p:nvPr/>
          </p:nvSpPr>
          <p:spPr>
            <a:xfrm>
              <a:off x="3661539" y="4040903"/>
              <a:ext cx="455941" cy="455941"/>
            </a:xfrm>
            <a:custGeom>
              <a:avLst/>
              <a:gdLst>
                <a:gd name="connsiteX0" fmla="*/ 192405 w 192404"/>
                <a:gd name="connsiteY0" fmla="*/ 96203 h 192404"/>
                <a:gd name="connsiteX1" fmla="*/ 96203 w 192404"/>
                <a:gd name="connsiteY1" fmla="*/ 192405 h 192404"/>
                <a:gd name="connsiteX2" fmla="*/ 0 w 192404"/>
                <a:gd name="connsiteY2" fmla="*/ 96203 h 192404"/>
                <a:gd name="connsiteX3" fmla="*/ 96203 w 192404"/>
                <a:gd name="connsiteY3" fmla="*/ 0 h 192404"/>
                <a:gd name="connsiteX4" fmla="*/ 192405 w 192404"/>
                <a:gd name="connsiteY4" fmla="*/ 96203 h 192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404" h="192404">
                  <a:moveTo>
                    <a:pt x="192405" y="96203"/>
                  </a:moveTo>
                  <a:cubicBezTo>
                    <a:pt x="192405" y="149334"/>
                    <a:pt x="149334" y="192405"/>
                    <a:pt x="96203" y="192405"/>
                  </a:cubicBezTo>
                  <a:cubicBezTo>
                    <a:pt x="43071" y="192405"/>
                    <a:pt x="0" y="149334"/>
                    <a:pt x="0" y="96203"/>
                  </a:cubicBezTo>
                  <a:cubicBezTo>
                    <a:pt x="0" y="43071"/>
                    <a:pt x="43071" y="0"/>
                    <a:pt x="96203" y="0"/>
                  </a:cubicBezTo>
                  <a:cubicBezTo>
                    <a:pt x="149334" y="0"/>
                    <a:pt x="192405" y="43071"/>
                    <a:pt x="192405" y="96203"/>
                  </a:cubicBezTo>
                  <a:close/>
                </a:path>
              </a:pathLst>
            </a:custGeom>
            <a:gradFill flip="none" rotWithShape="1">
              <a:gsLst>
                <a:gs pos="34000">
                  <a:schemeClr val="accent3">
                    <a:lumMod val="60000"/>
                    <a:lumOff val="40000"/>
                  </a:schemeClr>
                </a:gs>
                <a:gs pos="100000">
                  <a:schemeClr val="accent3"/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>
              <a:noFill/>
              <a:prstDash val="solid"/>
              <a:miter/>
            </a:ln>
            <a:effectLst>
              <a:outerShdw dist="50800" dir="19800000" sx="103000" sy="103000" algn="tl" rotWithShape="0">
                <a:schemeClr val="accent1"/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21" name="Freeform 60">
              <a:extLst>
                <a:ext uri="{FF2B5EF4-FFF2-40B4-BE49-F238E27FC236}">
                  <a16:creationId xmlns:a16="http://schemas.microsoft.com/office/drawing/2014/main" id="{933EEDC2-9166-46A0-A2D3-D03B6AEA050C}"/>
                </a:ext>
              </a:extLst>
            </p:cNvPr>
            <p:cNvSpPr/>
            <p:nvPr/>
          </p:nvSpPr>
          <p:spPr>
            <a:xfrm>
              <a:off x="3705686" y="4085050"/>
              <a:ext cx="367640" cy="367640"/>
            </a:xfrm>
            <a:custGeom>
              <a:avLst/>
              <a:gdLst>
                <a:gd name="connsiteX0" fmla="*/ 192405 w 192404"/>
                <a:gd name="connsiteY0" fmla="*/ 96203 h 192404"/>
                <a:gd name="connsiteX1" fmla="*/ 96203 w 192404"/>
                <a:gd name="connsiteY1" fmla="*/ 192405 h 192404"/>
                <a:gd name="connsiteX2" fmla="*/ 0 w 192404"/>
                <a:gd name="connsiteY2" fmla="*/ 96203 h 192404"/>
                <a:gd name="connsiteX3" fmla="*/ 96203 w 192404"/>
                <a:gd name="connsiteY3" fmla="*/ 0 h 192404"/>
                <a:gd name="connsiteX4" fmla="*/ 192405 w 192404"/>
                <a:gd name="connsiteY4" fmla="*/ 96203 h 192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404" h="192404">
                  <a:moveTo>
                    <a:pt x="192405" y="96203"/>
                  </a:moveTo>
                  <a:cubicBezTo>
                    <a:pt x="192405" y="149334"/>
                    <a:pt x="149334" y="192405"/>
                    <a:pt x="96203" y="192405"/>
                  </a:cubicBezTo>
                  <a:cubicBezTo>
                    <a:pt x="43071" y="192405"/>
                    <a:pt x="0" y="149334"/>
                    <a:pt x="0" y="96203"/>
                  </a:cubicBezTo>
                  <a:cubicBezTo>
                    <a:pt x="0" y="43071"/>
                    <a:pt x="43071" y="0"/>
                    <a:pt x="96203" y="0"/>
                  </a:cubicBezTo>
                  <a:cubicBezTo>
                    <a:pt x="149334" y="0"/>
                    <a:pt x="192405" y="43071"/>
                    <a:pt x="192405" y="96203"/>
                  </a:cubicBezTo>
                  <a:close/>
                </a:path>
              </a:pathLst>
            </a:custGeom>
            <a:gradFill flip="none" rotWithShape="1">
              <a:gsLst>
                <a:gs pos="32000">
                  <a:schemeClr val="accent1">
                    <a:lumMod val="75000"/>
                  </a:schemeClr>
                </a:gs>
                <a:gs pos="0">
                  <a:schemeClr val="accent3">
                    <a:lumMod val="60000"/>
                    <a:lumOff val="40000"/>
                  </a:schemeClr>
                </a:gs>
                <a:gs pos="74000">
                  <a:schemeClr val="accent1">
                    <a:lumMod val="5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405D79AB-C91F-488A-A004-6ABAE383F8B4}"/>
                </a:ext>
              </a:extLst>
            </p:cNvPr>
            <p:cNvSpPr/>
            <p:nvPr/>
          </p:nvSpPr>
          <p:spPr>
            <a:xfrm>
              <a:off x="4774924" y="4109973"/>
              <a:ext cx="631575" cy="631575"/>
            </a:xfrm>
            <a:custGeom>
              <a:avLst/>
              <a:gdLst>
                <a:gd name="connsiteX0" fmla="*/ 179070 w 179070"/>
                <a:gd name="connsiteY0" fmla="*/ 89535 h 179070"/>
                <a:gd name="connsiteX1" fmla="*/ 89535 w 179070"/>
                <a:gd name="connsiteY1" fmla="*/ 179070 h 179070"/>
                <a:gd name="connsiteX2" fmla="*/ 0 w 179070"/>
                <a:gd name="connsiteY2" fmla="*/ 89535 h 179070"/>
                <a:gd name="connsiteX3" fmla="*/ 89535 w 179070"/>
                <a:gd name="connsiteY3" fmla="*/ 0 h 179070"/>
                <a:gd name="connsiteX4" fmla="*/ 179070 w 179070"/>
                <a:gd name="connsiteY4" fmla="*/ 89535 h 17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" h="179070">
                  <a:moveTo>
                    <a:pt x="179070" y="89535"/>
                  </a:moveTo>
                  <a:cubicBezTo>
                    <a:pt x="179070" y="138984"/>
                    <a:pt x="138984" y="179070"/>
                    <a:pt x="89535" y="179070"/>
                  </a:cubicBezTo>
                  <a:cubicBezTo>
                    <a:pt x="40086" y="179070"/>
                    <a:pt x="0" y="138984"/>
                    <a:pt x="0" y="89535"/>
                  </a:cubicBezTo>
                  <a:cubicBezTo>
                    <a:pt x="0" y="40086"/>
                    <a:pt x="40086" y="0"/>
                    <a:pt x="89535" y="0"/>
                  </a:cubicBezTo>
                  <a:cubicBezTo>
                    <a:pt x="138984" y="0"/>
                    <a:pt x="179070" y="40086"/>
                    <a:pt x="179070" y="89535"/>
                  </a:cubicBezTo>
                  <a:close/>
                </a:path>
              </a:pathLst>
            </a:custGeom>
            <a:gradFill flip="none" rotWithShape="1">
              <a:gsLst>
                <a:gs pos="34000">
                  <a:schemeClr val="accent3">
                    <a:lumMod val="60000"/>
                    <a:lumOff val="40000"/>
                  </a:schemeClr>
                </a:gs>
                <a:gs pos="100000">
                  <a:schemeClr val="accent3"/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outerShdw dist="50800" dir="13200000" sx="101000" sy="101000" algn="tl" rotWithShape="0">
                <a:schemeClr val="accent1"/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23" name="Freeform 61">
              <a:extLst>
                <a:ext uri="{FF2B5EF4-FFF2-40B4-BE49-F238E27FC236}">
                  <a16:creationId xmlns:a16="http://schemas.microsoft.com/office/drawing/2014/main" id="{46B6E642-9A23-4550-A52C-B70C7E5B6482}"/>
                </a:ext>
              </a:extLst>
            </p:cNvPr>
            <p:cNvSpPr/>
            <p:nvPr/>
          </p:nvSpPr>
          <p:spPr>
            <a:xfrm>
              <a:off x="4836076" y="4171125"/>
              <a:ext cx="509261" cy="509261"/>
            </a:xfrm>
            <a:custGeom>
              <a:avLst/>
              <a:gdLst>
                <a:gd name="connsiteX0" fmla="*/ 179070 w 179070"/>
                <a:gd name="connsiteY0" fmla="*/ 89535 h 179070"/>
                <a:gd name="connsiteX1" fmla="*/ 89535 w 179070"/>
                <a:gd name="connsiteY1" fmla="*/ 179070 h 179070"/>
                <a:gd name="connsiteX2" fmla="*/ 0 w 179070"/>
                <a:gd name="connsiteY2" fmla="*/ 89535 h 179070"/>
                <a:gd name="connsiteX3" fmla="*/ 89535 w 179070"/>
                <a:gd name="connsiteY3" fmla="*/ 0 h 179070"/>
                <a:gd name="connsiteX4" fmla="*/ 179070 w 179070"/>
                <a:gd name="connsiteY4" fmla="*/ 89535 h 17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" h="179070">
                  <a:moveTo>
                    <a:pt x="179070" y="89535"/>
                  </a:moveTo>
                  <a:cubicBezTo>
                    <a:pt x="179070" y="138984"/>
                    <a:pt x="138984" y="179070"/>
                    <a:pt x="89535" y="179070"/>
                  </a:cubicBezTo>
                  <a:cubicBezTo>
                    <a:pt x="40086" y="179070"/>
                    <a:pt x="0" y="138984"/>
                    <a:pt x="0" y="89535"/>
                  </a:cubicBezTo>
                  <a:cubicBezTo>
                    <a:pt x="0" y="40086"/>
                    <a:pt x="40086" y="0"/>
                    <a:pt x="89535" y="0"/>
                  </a:cubicBezTo>
                  <a:cubicBezTo>
                    <a:pt x="138984" y="0"/>
                    <a:pt x="179070" y="40086"/>
                    <a:pt x="179070" y="89535"/>
                  </a:cubicBezTo>
                  <a:close/>
                </a:path>
              </a:pathLst>
            </a:custGeom>
            <a:gradFill flip="none" rotWithShape="1">
              <a:gsLst>
                <a:gs pos="32000">
                  <a:schemeClr val="accent1">
                    <a:lumMod val="75000"/>
                  </a:schemeClr>
                </a:gs>
                <a:gs pos="0">
                  <a:schemeClr val="accent3">
                    <a:lumMod val="60000"/>
                    <a:lumOff val="40000"/>
                  </a:schemeClr>
                </a:gs>
                <a:gs pos="74000">
                  <a:schemeClr val="accent1">
                    <a:lumMod val="5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1C09A0A2-3577-4D30-9095-555565AF6AB7}"/>
                </a:ext>
              </a:extLst>
            </p:cNvPr>
            <p:cNvSpPr/>
            <p:nvPr/>
          </p:nvSpPr>
          <p:spPr>
            <a:xfrm rot="13139795">
              <a:off x="2660336" y="2605476"/>
              <a:ext cx="1568507" cy="1479082"/>
            </a:xfrm>
            <a:custGeom>
              <a:avLst/>
              <a:gdLst>
                <a:gd name="connsiteX0" fmla="*/ 382905 w 615889"/>
                <a:gd name="connsiteY0" fmla="*/ 289311 h 580775"/>
                <a:gd name="connsiteX1" fmla="*/ 577215 w 615889"/>
                <a:gd name="connsiteY1" fmla="*/ 155961 h 580775"/>
                <a:gd name="connsiteX2" fmla="*/ 603885 w 615889"/>
                <a:gd name="connsiteY2" fmla="*/ 146436 h 580775"/>
                <a:gd name="connsiteX3" fmla="*/ 609600 w 615889"/>
                <a:gd name="connsiteY3" fmla="*/ 143578 h 580775"/>
                <a:gd name="connsiteX4" fmla="*/ 609600 w 615889"/>
                <a:gd name="connsiteY4" fmla="*/ 143578 h 580775"/>
                <a:gd name="connsiteX5" fmla="*/ 609600 w 615889"/>
                <a:gd name="connsiteY5" fmla="*/ 143578 h 580775"/>
                <a:gd name="connsiteX6" fmla="*/ 609600 w 615889"/>
                <a:gd name="connsiteY6" fmla="*/ 143578 h 580775"/>
                <a:gd name="connsiteX7" fmla="*/ 579120 w 615889"/>
                <a:gd name="connsiteY7" fmla="*/ 50233 h 580775"/>
                <a:gd name="connsiteX8" fmla="*/ 492442 w 615889"/>
                <a:gd name="connsiteY8" fmla="*/ 3561 h 580775"/>
                <a:gd name="connsiteX9" fmla="*/ 492442 w 615889"/>
                <a:gd name="connsiteY9" fmla="*/ 3561 h 580775"/>
                <a:gd name="connsiteX10" fmla="*/ 492442 w 615889"/>
                <a:gd name="connsiteY10" fmla="*/ 3561 h 580775"/>
                <a:gd name="connsiteX11" fmla="*/ 492442 w 615889"/>
                <a:gd name="connsiteY11" fmla="*/ 3561 h 580775"/>
                <a:gd name="connsiteX12" fmla="*/ 488633 w 615889"/>
                <a:gd name="connsiteY12" fmla="*/ 8323 h 580775"/>
                <a:gd name="connsiteX13" fmla="*/ 474345 w 615889"/>
                <a:gd name="connsiteY13" fmla="*/ 33088 h 580775"/>
                <a:gd name="connsiteX14" fmla="*/ 307658 w 615889"/>
                <a:gd name="connsiteY14" fmla="*/ 199776 h 580775"/>
                <a:gd name="connsiteX15" fmla="*/ 0 w 615889"/>
                <a:gd name="connsiteY15" fmla="*/ 268356 h 580775"/>
                <a:gd name="connsiteX16" fmla="*/ 129540 w 615889"/>
                <a:gd name="connsiteY16" fmla="*/ 424566 h 580775"/>
                <a:gd name="connsiteX17" fmla="*/ 259080 w 615889"/>
                <a:gd name="connsiteY17" fmla="*/ 580776 h 580775"/>
                <a:gd name="connsiteX18" fmla="*/ 382905 w 615889"/>
                <a:gd name="connsiteY18" fmla="*/ 289311 h 580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5889" h="580775">
                  <a:moveTo>
                    <a:pt x="382905" y="289311"/>
                  </a:moveTo>
                  <a:cubicBezTo>
                    <a:pt x="465772" y="210253"/>
                    <a:pt x="538163" y="172153"/>
                    <a:pt x="577215" y="155961"/>
                  </a:cubicBezTo>
                  <a:cubicBezTo>
                    <a:pt x="585788" y="152151"/>
                    <a:pt x="595313" y="149293"/>
                    <a:pt x="603885" y="146436"/>
                  </a:cubicBezTo>
                  <a:cubicBezTo>
                    <a:pt x="605790" y="145483"/>
                    <a:pt x="607695" y="144531"/>
                    <a:pt x="609600" y="143578"/>
                  </a:cubicBezTo>
                  <a:cubicBezTo>
                    <a:pt x="609600" y="143578"/>
                    <a:pt x="609600" y="143578"/>
                    <a:pt x="609600" y="143578"/>
                  </a:cubicBezTo>
                  <a:cubicBezTo>
                    <a:pt x="609600" y="143578"/>
                    <a:pt x="609600" y="143578"/>
                    <a:pt x="609600" y="143578"/>
                  </a:cubicBezTo>
                  <a:lnTo>
                    <a:pt x="609600" y="143578"/>
                  </a:lnTo>
                  <a:cubicBezTo>
                    <a:pt x="624840" y="130243"/>
                    <a:pt x="611505" y="88333"/>
                    <a:pt x="579120" y="50233"/>
                  </a:cubicBezTo>
                  <a:cubicBezTo>
                    <a:pt x="546735" y="12133"/>
                    <a:pt x="508635" y="-8822"/>
                    <a:pt x="492442" y="3561"/>
                  </a:cubicBezTo>
                  <a:lnTo>
                    <a:pt x="492442" y="3561"/>
                  </a:lnTo>
                  <a:cubicBezTo>
                    <a:pt x="492442" y="3561"/>
                    <a:pt x="492442" y="3561"/>
                    <a:pt x="492442" y="3561"/>
                  </a:cubicBezTo>
                  <a:cubicBezTo>
                    <a:pt x="492442" y="3561"/>
                    <a:pt x="492442" y="3561"/>
                    <a:pt x="492442" y="3561"/>
                  </a:cubicBezTo>
                  <a:cubicBezTo>
                    <a:pt x="490538" y="4513"/>
                    <a:pt x="489585" y="6418"/>
                    <a:pt x="488633" y="8323"/>
                  </a:cubicBezTo>
                  <a:cubicBezTo>
                    <a:pt x="483870" y="16896"/>
                    <a:pt x="479108" y="25468"/>
                    <a:pt x="474345" y="33088"/>
                  </a:cubicBezTo>
                  <a:cubicBezTo>
                    <a:pt x="450533" y="69283"/>
                    <a:pt x="400050" y="133101"/>
                    <a:pt x="307658" y="199776"/>
                  </a:cubicBezTo>
                  <a:cubicBezTo>
                    <a:pt x="187642" y="286453"/>
                    <a:pt x="0" y="268356"/>
                    <a:pt x="0" y="268356"/>
                  </a:cubicBezTo>
                  <a:lnTo>
                    <a:pt x="129540" y="424566"/>
                  </a:lnTo>
                  <a:lnTo>
                    <a:pt x="259080" y="580776"/>
                  </a:lnTo>
                  <a:cubicBezTo>
                    <a:pt x="259080" y="579823"/>
                    <a:pt x="276225" y="391228"/>
                    <a:pt x="382905" y="289311"/>
                  </a:cubicBezTo>
                  <a:close/>
                </a:path>
              </a:pathLst>
            </a:custGeom>
            <a:gradFill flip="none" rotWithShape="1">
              <a:gsLst>
                <a:gs pos="4000">
                  <a:schemeClr val="accent3"/>
                </a:gs>
                <a:gs pos="49000">
                  <a:schemeClr val="accent1"/>
                </a:gs>
                <a:gs pos="86000">
                  <a:schemeClr val="accent2">
                    <a:alpha val="0"/>
                  </a:schemeClr>
                </a:gs>
              </a:gsLst>
              <a:lin ang="78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72C6CE4D-0845-423F-993D-119787A0B23C}"/>
                </a:ext>
              </a:extLst>
            </p:cNvPr>
            <p:cNvSpPr/>
            <p:nvPr/>
          </p:nvSpPr>
          <p:spPr>
            <a:xfrm rot="10755510">
              <a:off x="2521236" y="3151490"/>
              <a:ext cx="184363" cy="465760"/>
            </a:xfrm>
            <a:custGeom>
              <a:avLst/>
              <a:gdLst>
                <a:gd name="connsiteX0" fmla="*/ 72392 w 72392"/>
                <a:gd name="connsiteY0" fmla="*/ 91443 h 182885"/>
                <a:gd name="connsiteX1" fmla="*/ 36196 w 72392"/>
                <a:gd name="connsiteY1" fmla="*/ 182886 h 182885"/>
                <a:gd name="connsiteX2" fmla="*/ 0 w 72392"/>
                <a:gd name="connsiteY2" fmla="*/ 91443 h 182885"/>
                <a:gd name="connsiteX3" fmla="*/ 36196 w 72392"/>
                <a:gd name="connsiteY3" fmla="*/ 0 h 182885"/>
                <a:gd name="connsiteX4" fmla="*/ 72392 w 72392"/>
                <a:gd name="connsiteY4" fmla="*/ 91443 h 182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392" h="182885">
                  <a:moveTo>
                    <a:pt x="72392" y="91443"/>
                  </a:moveTo>
                  <a:cubicBezTo>
                    <a:pt x="72392" y="141946"/>
                    <a:pt x="56187" y="182886"/>
                    <a:pt x="36196" y="182886"/>
                  </a:cubicBezTo>
                  <a:cubicBezTo>
                    <a:pt x="16206" y="182886"/>
                    <a:pt x="0" y="141946"/>
                    <a:pt x="0" y="91443"/>
                  </a:cubicBezTo>
                  <a:cubicBezTo>
                    <a:pt x="0" y="40940"/>
                    <a:pt x="16206" y="0"/>
                    <a:pt x="36196" y="0"/>
                  </a:cubicBezTo>
                  <a:cubicBezTo>
                    <a:pt x="56187" y="0"/>
                    <a:pt x="72392" y="40940"/>
                    <a:pt x="72392" y="91443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4C6DA8DB-9317-48C6-9ECD-1930008C5240}"/>
                </a:ext>
              </a:extLst>
            </p:cNvPr>
            <p:cNvSpPr/>
            <p:nvPr/>
          </p:nvSpPr>
          <p:spPr>
            <a:xfrm rot="10755510">
              <a:off x="2550349" y="3214561"/>
              <a:ext cx="126142" cy="339618"/>
            </a:xfrm>
            <a:custGeom>
              <a:avLst/>
              <a:gdLst>
                <a:gd name="connsiteX0" fmla="*/ 49532 w 49531"/>
                <a:gd name="connsiteY0" fmla="*/ 66677 h 133354"/>
                <a:gd name="connsiteX1" fmla="*/ 24766 w 49531"/>
                <a:gd name="connsiteY1" fmla="*/ 133354 h 133354"/>
                <a:gd name="connsiteX2" fmla="*/ 0 w 49531"/>
                <a:gd name="connsiteY2" fmla="*/ 66677 h 133354"/>
                <a:gd name="connsiteX3" fmla="*/ 24766 w 49531"/>
                <a:gd name="connsiteY3" fmla="*/ 0 h 133354"/>
                <a:gd name="connsiteX4" fmla="*/ 49532 w 49531"/>
                <a:gd name="connsiteY4" fmla="*/ 66677 h 13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31" h="133354">
                  <a:moveTo>
                    <a:pt x="49532" y="66677"/>
                  </a:moveTo>
                  <a:cubicBezTo>
                    <a:pt x="49532" y="103502"/>
                    <a:pt x="38444" y="133354"/>
                    <a:pt x="24766" y="133354"/>
                  </a:cubicBezTo>
                  <a:cubicBezTo>
                    <a:pt x="11088" y="133354"/>
                    <a:pt x="0" y="103502"/>
                    <a:pt x="0" y="66677"/>
                  </a:cubicBezTo>
                  <a:cubicBezTo>
                    <a:pt x="0" y="29852"/>
                    <a:pt x="11088" y="0"/>
                    <a:pt x="24766" y="0"/>
                  </a:cubicBezTo>
                  <a:cubicBezTo>
                    <a:pt x="38444" y="0"/>
                    <a:pt x="49532" y="29852"/>
                    <a:pt x="49532" y="66677"/>
                  </a:cubicBezTo>
                  <a:close/>
                </a:path>
              </a:pathLst>
            </a:custGeom>
            <a:gradFill flip="none" rotWithShape="1">
              <a:gsLst>
                <a:gs pos="26000">
                  <a:schemeClr val="accent1"/>
                </a:gs>
                <a:gs pos="0">
                  <a:schemeClr val="accent3">
                    <a:lumMod val="60000"/>
                    <a:lumOff val="40000"/>
                  </a:schemeClr>
                </a:gs>
                <a:gs pos="88000">
                  <a:schemeClr val="accent1">
                    <a:lumMod val="50000"/>
                  </a:schemeClr>
                </a:gs>
              </a:gsLst>
              <a:lin ang="96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23B97469-F6B7-490E-8F51-8111F660D891}"/>
                </a:ext>
              </a:extLst>
            </p:cNvPr>
            <p:cNvSpPr/>
            <p:nvPr/>
          </p:nvSpPr>
          <p:spPr>
            <a:xfrm rot="8043202">
              <a:off x="3642874" y="2694725"/>
              <a:ext cx="424343" cy="424343"/>
            </a:xfrm>
            <a:custGeom>
              <a:avLst/>
              <a:gdLst>
                <a:gd name="connsiteX0" fmla="*/ 179070 w 179070"/>
                <a:gd name="connsiteY0" fmla="*/ 89535 h 179070"/>
                <a:gd name="connsiteX1" fmla="*/ 89535 w 179070"/>
                <a:gd name="connsiteY1" fmla="*/ 179070 h 179070"/>
                <a:gd name="connsiteX2" fmla="*/ 0 w 179070"/>
                <a:gd name="connsiteY2" fmla="*/ 89535 h 179070"/>
                <a:gd name="connsiteX3" fmla="*/ 89535 w 179070"/>
                <a:gd name="connsiteY3" fmla="*/ 0 h 179070"/>
                <a:gd name="connsiteX4" fmla="*/ 179070 w 179070"/>
                <a:gd name="connsiteY4" fmla="*/ 89535 h 17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" h="179070">
                  <a:moveTo>
                    <a:pt x="179070" y="89535"/>
                  </a:moveTo>
                  <a:cubicBezTo>
                    <a:pt x="179070" y="138984"/>
                    <a:pt x="138984" y="179070"/>
                    <a:pt x="89535" y="179070"/>
                  </a:cubicBezTo>
                  <a:cubicBezTo>
                    <a:pt x="40086" y="179070"/>
                    <a:pt x="0" y="138984"/>
                    <a:pt x="0" y="89535"/>
                  </a:cubicBezTo>
                  <a:cubicBezTo>
                    <a:pt x="0" y="40086"/>
                    <a:pt x="40086" y="0"/>
                    <a:pt x="89535" y="0"/>
                  </a:cubicBezTo>
                  <a:cubicBezTo>
                    <a:pt x="138984" y="0"/>
                    <a:pt x="179070" y="40086"/>
                    <a:pt x="179070" y="89535"/>
                  </a:cubicBezTo>
                  <a:close/>
                </a:path>
              </a:pathLst>
            </a:custGeom>
            <a:gradFill flip="none" rotWithShape="1">
              <a:gsLst>
                <a:gs pos="34000">
                  <a:schemeClr val="accent3">
                    <a:lumMod val="60000"/>
                    <a:lumOff val="40000"/>
                  </a:schemeClr>
                </a:gs>
                <a:gs pos="100000">
                  <a:schemeClr val="accent3"/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outerShdw dist="50800" dir="3000000" sx="101000" sy="101000" algn="tl" rotWithShape="0">
                <a:schemeClr val="accent1"/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28" name="Freeform 61">
              <a:extLst>
                <a:ext uri="{FF2B5EF4-FFF2-40B4-BE49-F238E27FC236}">
                  <a16:creationId xmlns:a16="http://schemas.microsoft.com/office/drawing/2014/main" id="{0C5C2BB8-DD2E-496D-9CEF-92947C7AB0DA}"/>
                </a:ext>
              </a:extLst>
            </p:cNvPr>
            <p:cNvSpPr/>
            <p:nvPr/>
          </p:nvSpPr>
          <p:spPr>
            <a:xfrm rot="8043202">
              <a:off x="3683969" y="2735815"/>
              <a:ext cx="342162" cy="342162"/>
            </a:xfrm>
            <a:custGeom>
              <a:avLst/>
              <a:gdLst>
                <a:gd name="connsiteX0" fmla="*/ 179070 w 179070"/>
                <a:gd name="connsiteY0" fmla="*/ 89535 h 179070"/>
                <a:gd name="connsiteX1" fmla="*/ 89535 w 179070"/>
                <a:gd name="connsiteY1" fmla="*/ 179070 h 179070"/>
                <a:gd name="connsiteX2" fmla="*/ 0 w 179070"/>
                <a:gd name="connsiteY2" fmla="*/ 89535 h 179070"/>
                <a:gd name="connsiteX3" fmla="*/ 89535 w 179070"/>
                <a:gd name="connsiteY3" fmla="*/ 0 h 179070"/>
                <a:gd name="connsiteX4" fmla="*/ 179070 w 179070"/>
                <a:gd name="connsiteY4" fmla="*/ 89535 h 17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" h="179070">
                  <a:moveTo>
                    <a:pt x="179070" y="89535"/>
                  </a:moveTo>
                  <a:cubicBezTo>
                    <a:pt x="179070" y="138984"/>
                    <a:pt x="138984" y="179070"/>
                    <a:pt x="89535" y="179070"/>
                  </a:cubicBezTo>
                  <a:cubicBezTo>
                    <a:pt x="40086" y="179070"/>
                    <a:pt x="0" y="138984"/>
                    <a:pt x="0" y="89535"/>
                  </a:cubicBezTo>
                  <a:cubicBezTo>
                    <a:pt x="0" y="40086"/>
                    <a:pt x="40086" y="0"/>
                    <a:pt x="89535" y="0"/>
                  </a:cubicBezTo>
                  <a:cubicBezTo>
                    <a:pt x="138984" y="0"/>
                    <a:pt x="179070" y="40086"/>
                    <a:pt x="179070" y="89535"/>
                  </a:cubicBezTo>
                  <a:close/>
                </a:path>
              </a:pathLst>
            </a:custGeom>
            <a:gradFill flip="none" rotWithShape="1">
              <a:gsLst>
                <a:gs pos="32000">
                  <a:schemeClr val="accent1">
                    <a:lumMod val="75000"/>
                  </a:schemeClr>
                </a:gs>
                <a:gs pos="0">
                  <a:schemeClr val="accent3">
                    <a:lumMod val="60000"/>
                    <a:lumOff val="40000"/>
                  </a:schemeClr>
                </a:gs>
                <a:gs pos="74000">
                  <a:schemeClr val="accent1">
                    <a:lumMod val="5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517A7B1A-0B93-4F1B-A4DC-010B4E6A613F}"/>
                </a:ext>
              </a:extLst>
            </p:cNvPr>
            <p:cNvSpPr/>
            <p:nvPr/>
          </p:nvSpPr>
          <p:spPr>
            <a:xfrm rot="9637721">
              <a:off x="4758746" y="2349276"/>
              <a:ext cx="336895" cy="336895"/>
            </a:xfrm>
            <a:custGeom>
              <a:avLst/>
              <a:gdLst>
                <a:gd name="connsiteX0" fmla="*/ 179070 w 179070"/>
                <a:gd name="connsiteY0" fmla="*/ 89535 h 179070"/>
                <a:gd name="connsiteX1" fmla="*/ 89535 w 179070"/>
                <a:gd name="connsiteY1" fmla="*/ 179070 h 179070"/>
                <a:gd name="connsiteX2" fmla="*/ 0 w 179070"/>
                <a:gd name="connsiteY2" fmla="*/ 89535 h 179070"/>
                <a:gd name="connsiteX3" fmla="*/ 89535 w 179070"/>
                <a:gd name="connsiteY3" fmla="*/ 0 h 179070"/>
                <a:gd name="connsiteX4" fmla="*/ 179070 w 179070"/>
                <a:gd name="connsiteY4" fmla="*/ 89535 h 17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" h="179070">
                  <a:moveTo>
                    <a:pt x="179070" y="89535"/>
                  </a:moveTo>
                  <a:cubicBezTo>
                    <a:pt x="179070" y="138984"/>
                    <a:pt x="138984" y="179070"/>
                    <a:pt x="89535" y="179070"/>
                  </a:cubicBezTo>
                  <a:cubicBezTo>
                    <a:pt x="40086" y="179070"/>
                    <a:pt x="0" y="138984"/>
                    <a:pt x="0" y="89535"/>
                  </a:cubicBezTo>
                  <a:cubicBezTo>
                    <a:pt x="0" y="40086"/>
                    <a:pt x="40086" y="0"/>
                    <a:pt x="89535" y="0"/>
                  </a:cubicBezTo>
                  <a:cubicBezTo>
                    <a:pt x="138984" y="0"/>
                    <a:pt x="179070" y="40086"/>
                    <a:pt x="179070" y="89535"/>
                  </a:cubicBezTo>
                  <a:close/>
                </a:path>
              </a:pathLst>
            </a:custGeom>
            <a:gradFill flip="none" rotWithShape="1">
              <a:gsLst>
                <a:gs pos="34000">
                  <a:schemeClr val="accent3">
                    <a:lumMod val="60000"/>
                    <a:lumOff val="40000"/>
                  </a:schemeClr>
                </a:gs>
                <a:gs pos="100000">
                  <a:schemeClr val="accent3"/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outerShdw dist="50800" dir="4200000" sx="101000" sy="101000" algn="tl" rotWithShape="0">
                <a:schemeClr val="accent1"/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30" name="Freeform 61">
              <a:extLst>
                <a:ext uri="{FF2B5EF4-FFF2-40B4-BE49-F238E27FC236}">
                  <a16:creationId xmlns:a16="http://schemas.microsoft.com/office/drawing/2014/main" id="{14036125-F811-43A2-BEBE-C10266C75F41}"/>
                </a:ext>
              </a:extLst>
            </p:cNvPr>
            <p:cNvSpPr/>
            <p:nvPr/>
          </p:nvSpPr>
          <p:spPr>
            <a:xfrm rot="9637721">
              <a:off x="4791372" y="2381900"/>
              <a:ext cx="271650" cy="271650"/>
            </a:xfrm>
            <a:custGeom>
              <a:avLst/>
              <a:gdLst>
                <a:gd name="connsiteX0" fmla="*/ 179070 w 179070"/>
                <a:gd name="connsiteY0" fmla="*/ 89535 h 179070"/>
                <a:gd name="connsiteX1" fmla="*/ 89535 w 179070"/>
                <a:gd name="connsiteY1" fmla="*/ 179070 h 179070"/>
                <a:gd name="connsiteX2" fmla="*/ 0 w 179070"/>
                <a:gd name="connsiteY2" fmla="*/ 89535 h 179070"/>
                <a:gd name="connsiteX3" fmla="*/ 89535 w 179070"/>
                <a:gd name="connsiteY3" fmla="*/ 0 h 179070"/>
                <a:gd name="connsiteX4" fmla="*/ 179070 w 179070"/>
                <a:gd name="connsiteY4" fmla="*/ 89535 h 17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" h="179070">
                  <a:moveTo>
                    <a:pt x="179070" y="89535"/>
                  </a:moveTo>
                  <a:cubicBezTo>
                    <a:pt x="179070" y="138984"/>
                    <a:pt x="138984" y="179070"/>
                    <a:pt x="89535" y="179070"/>
                  </a:cubicBezTo>
                  <a:cubicBezTo>
                    <a:pt x="40086" y="179070"/>
                    <a:pt x="0" y="138984"/>
                    <a:pt x="0" y="89535"/>
                  </a:cubicBezTo>
                  <a:cubicBezTo>
                    <a:pt x="0" y="40086"/>
                    <a:pt x="40086" y="0"/>
                    <a:pt x="89535" y="0"/>
                  </a:cubicBezTo>
                  <a:cubicBezTo>
                    <a:pt x="138984" y="0"/>
                    <a:pt x="179070" y="40086"/>
                    <a:pt x="179070" y="89535"/>
                  </a:cubicBezTo>
                  <a:close/>
                </a:path>
              </a:pathLst>
            </a:custGeom>
            <a:gradFill flip="none" rotWithShape="1">
              <a:gsLst>
                <a:gs pos="32000">
                  <a:schemeClr val="accent1">
                    <a:lumMod val="75000"/>
                  </a:schemeClr>
                </a:gs>
                <a:gs pos="0">
                  <a:schemeClr val="accent3">
                    <a:lumMod val="60000"/>
                    <a:lumOff val="40000"/>
                  </a:schemeClr>
                </a:gs>
                <a:gs pos="74000">
                  <a:schemeClr val="accent1">
                    <a:lumMod val="5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17A1F814-9836-49D2-951E-850FD51629BD}"/>
              </a:ext>
            </a:extLst>
          </p:cNvPr>
          <p:cNvGrpSpPr/>
          <p:nvPr userDrawn="1"/>
        </p:nvGrpSpPr>
        <p:grpSpPr>
          <a:xfrm>
            <a:off x="7129720" y="1977283"/>
            <a:ext cx="2554357" cy="2499595"/>
            <a:chOff x="1847050" y="663755"/>
            <a:chExt cx="5641903" cy="5520946"/>
          </a:xfrm>
          <a:effectLst>
            <a:outerShdw blurRad="254000" dist="25400" dir="5400000" sx="90000" sy="-19000" rotWithShape="0">
              <a:prstClr val="black">
                <a:alpha val="10000"/>
              </a:prstClr>
            </a:outerShdw>
          </a:effectLst>
        </p:grpSpPr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1EDB45C6-7993-4D5B-B859-05DB627BBC40}"/>
                </a:ext>
              </a:extLst>
            </p:cNvPr>
            <p:cNvSpPr/>
            <p:nvPr/>
          </p:nvSpPr>
          <p:spPr>
            <a:xfrm>
              <a:off x="4723047" y="1512338"/>
              <a:ext cx="461031" cy="582487"/>
            </a:xfrm>
            <a:custGeom>
              <a:avLst/>
              <a:gdLst>
                <a:gd name="connsiteX0" fmla="*/ 140970 w 181028"/>
                <a:gd name="connsiteY0" fmla="*/ 115372 h 228719"/>
                <a:gd name="connsiteX1" fmla="*/ 169545 w 181028"/>
                <a:gd name="connsiteY1" fmla="*/ 35362 h 228719"/>
                <a:gd name="connsiteX2" fmla="*/ 176213 w 181028"/>
                <a:gd name="connsiteY2" fmla="*/ 26789 h 228719"/>
                <a:gd name="connsiteX3" fmla="*/ 177165 w 181028"/>
                <a:gd name="connsiteY3" fmla="*/ 24884 h 228719"/>
                <a:gd name="connsiteX4" fmla="*/ 177165 w 181028"/>
                <a:gd name="connsiteY4" fmla="*/ 24884 h 228719"/>
                <a:gd name="connsiteX5" fmla="*/ 177165 w 181028"/>
                <a:gd name="connsiteY5" fmla="*/ 24884 h 228719"/>
                <a:gd name="connsiteX6" fmla="*/ 177165 w 181028"/>
                <a:gd name="connsiteY6" fmla="*/ 24884 h 228719"/>
                <a:gd name="connsiteX7" fmla="*/ 139065 w 181028"/>
                <a:gd name="connsiteY7" fmla="*/ 2977 h 228719"/>
                <a:gd name="connsiteX8" fmla="*/ 95250 w 181028"/>
                <a:gd name="connsiteY8" fmla="*/ 5834 h 228719"/>
                <a:gd name="connsiteX9" fmla="*/ 95250 w 181028"/>
                <a:gd name="connsiteY9" fmla="*/ 5834 h 228719"/>
                <a:gd name="connsiteX10" fmla="*/ 95250 w 181028"/>
                <a:gd name="connsiteY10" fmla="*/ 5834 h 228719"/>
                <a:gd name="connsiteX11" fmla="*/ 95250 w 181028"/>
                <a:gd name="connsiteY11" fmla="*/ 5834 h 228719"/>
                <a:gd name="connsiteX12" fmla="*/ 95250 w 181028"/>
                <a:gd name="connsiteY12" fmla="*/ 7739 h 228719"/>
                <a:gd name="connsiteX13" fmla="*/ 97155 w 181028"/>
                <a:gd name="connsiteY13" fmla="*/ 18217 h 228719"/>
                <a:gd name="connsiteX14" fmla="*/ 87630 w 181028"/>
                <a:gd name="connsiteY14" fmla="*/ 102989 h 228719"/>
                <a:gd name="connsiteX15" fmla="*/ 0 w 181028"/>
                <a:gd name="connsiteY15" fmla="*/ 186809 h 228719"/>
                <a:gd name="connsiteX16" fmla="*/ 90488 w 181028"/>
                <a:gd name="connsiteY16" fmla="*/ 207764 h 228719"/>
                <a:gd name="connsiteX17" fmla="*/ 180975 w 181028"/>
                <a:gd name="connsiteY17" fmla="*/ 228719 h 228719"/>
                <a:gd name="connsiteX18" fmla="*/ 140970 w 181028"/>
                <a:gd name="connsiteY18" fmla="*/ 115372 h 228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1028" h="228719">
                  <a:moveTo>
                    <a:pt x="140970" y="115372"/>
                  </a:moveTo>
                  <a:cubicBezTo>
                    <a:pt x="146685" y="74414"/>
                    <a:pt x="160972" y="48697"/>
                    <a:pt x="169545" y="35362"/>
                  </a:cubicBezTo>
                  <a:cubicBezTo>
                    <a:pt x="171450" y="32504"/>
                    <a:pt x="174308" y="29647"/>
                    <a:pt x="176213" y="26789"/>
                  </a:cubicBezTo>
                  <a:cubicBezTo>
                    <a:pt x="177165" y="25837"/>
                    <a:pt x="177165" y="25837"/>
                    <a:pt x="177165" y="24884"/>
                  </a:cubicBezTo>
                  <a:cubicBezTo>
                    <a:pt x="177165" y="24884"/>
                    <a:pt x="177165" y="24884"/>
                    <a:pt x="177165" y="24884"/>
                  </a:cubicBezTo>
                  <a:cubicBezTo>
                    <a:pt x="177165" y="24884"/>
                    <a:pt x="177165" y="24884"/>
                    <a:pt x="177165" y="24884"/>
                  </a:cubicBezTo>
                  <a:lnTo>
                    <a:pt x="177165" y="24884"/>
                  </a:lnTo>
                  <a:cubicBezTo>
                    <a:pt x="178117" y="18217"/>
                    <a:pt x="161925" y="7739"/>
                    <a:pt x="139065" y="2977"/>
                  </a:cubicBezTo>
                  <a:cubicBezTo>
                    <a:pt x="116205" y="-1786"/>
                    <a:pt x="97155" y="-833"/>
                    <a:pt x="95250" y="5834"/>
                  </a:cubicBezTo>
                  <a:lnTo>
                    <a:pt x="95250" y="5834"/>
                  </a:lnTo>
                  <a:cubicBezTo>
                    <a:pt x="95250" y="5834"/>
                    <a:pt x="95250" y="5834"/>
                    <a:pt x="95250" y="5834"/>
                  </a:cubicBezTo>
                  <a:cubicBezTo>
                    <a:pt x="95250" y="5834"/>
                    <a:pt x="95250" y="5834"/>
                    <a:pt x="95250" y="5834"/>
                  </a:cubicBezTo>
                  <a:cubicBezTo>
                    <a:pt x="95250" y="6787"/>
                    <a:pt x="95250" y="6787"/>
                    <a:pt x="95250" y="7739"/>
                  </a:cubicBezTo>
                  <a:cubicBezTo>
                    <a:pt x="96203" y="11549"/>
                    <a:pt x="97155" y="14407"/>
                    <a:pt x="97155" y="18217"/>
                  </a:cubicBezTo>
                  <a:cubicBezTo>
                    <a:pt x="99060" y="34409"/>
                    <a:pt x="100965" y="63937"/>
                    <a:pt x="87630" y="102989"/>
                  </a:cubicBezTo>
                  <a:cubicBezTo>
                    <a:pt x="71438" y="153472"/>
                    <a:pt x="0" y="186809"/>
                    <a:pt x="0" y="186809"/>
                  </a:cubicBezTo>
                  <a:lnTo>
                    <a:pt x="90488" y="207764"/>
                  </a:lnTo>
                  <a:lnTo>
                    <a:pt x="180975" y="228719"/>
                  </a:lnTo>
                  <a:cubicBezTo>
                    <a:pt x="182880" y="228719"/>
                    <a:pt x="133350" y="167759"/>
                    <a:pt x="140970" y="115372"/>
                  </a:cubicBezTo>
                  <a:close/>
                </a:path>
              </a:pathLst>
            </a:custGeom>
            <a:gradFill flip="none" rotWithShape="1">
              <a:gsLst>
                <a:gs pos="4000">
                  <a:schemeClr val="accent3"/>
                </a:gs>
                <a:gs pos="40000">
                  <a:schemeClr val="accent1"/>
                </a:gs>
                <a:gs pos="100000">
                  <a:schemeClr val="accent2"/>
                </a:gs>
              </a:gsLst>
              <a:lin ang="60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11A5838D-EC8A-4EEE-9A45-2762E0CCC988}"/>
                </a:ext>
              </a:extLst>
            </p:cNvPr>
            <p:cNvSpPr/>
            <p:nvPr/>
          </p:nvSpPr>
          <p:spPr>
            <a:xfrm>
              <a:off x="4968051" y="1508877"/>
              <a:ext cx="208983" cy="71686"/>
            </a:xfrm>
            <a:custGeom>
              <a:avLst/>
              <a:gdLst>
                <a:gd name="connsiteX0" fmla="*/ 0 w 82059"/>
                <a:gd name="connsiteY0" fmla="*/ 9099 h 28148"/>
                <a:gd name="connsiteX1" fmla="*/ 42863 w 82059"/>
                <a:gd name="connsiteY1" fmla="*/ 7194 h 28148"/>
                <a:gd name="connsiteX2" fmla="*/ 80010 w 82059"/>
                <a:gd name="connsiteY2" fmla="*/ 27196 h 28148"/>
                <a:gd name="connsiteX3" fmla="*/ 80010 w 82059"/>
                <a:gd name="connsiteY3" fmla="*/ 28149 h 28148"/>
                <a:gd name="connsiteX4" fmla="*/ 81915 w 82059"/>
                <a:gd name="connsiteY4" fmla="*/ 25291 h 28148"/>
                <a:gd name="connsiteX5" fmla="*/ 43815 w 82059"/>
                <a:gd name="connsiteY5" fmla="*/ 3384 h 28148"/>
                <a:gd name="connsiteX6" fmla="*/ 0 w 82059"/>
                <a:gd name="connsiteY6" fmla="*/ 6241 h 28148"/>
                <a:gd name="connsiteX7" fmla="*/ 952 w 82059"/>
                <a:gd name="connsiteY7" fmla="*/ 10051 h 28148"/>
                <a:gd name="connsiteX8" fmla="*/ 0 w 82059"/>
                <a:gd name="connsiteY8" fmla="*/ 9099 h 28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059" h="28148">
                  <a:moveTo>
                    <a:pt x="0" y="9099"/>
                  </a:moveTo>
                  <a:cubicBezTo>
                    <a:pt x="952" y="3384"/>
                    <a:pt x="20002" y="2431"/>
                    <a:pt x="42863" y="7194"/>
                  </a:cubicBezTo>
                  <a:cubicBezTo>
                    <a:pt x="64770" y="11956"/>
                    <a:pt x="81915" y="21481"/>
                    <a:pt x="80010" y="27196"/>
                  </a:cubicBezTo>
                  <a:cubicBezTo>
                    <a:pt x="80010" y="27196"/>
                    <a:pt x="80010" y="28149"/>
                    <a:pt x="80010" y="28149"/>
                  </a:cubicBezTo>
                  <a:cubicBezTo>
                    <a:pt x="80963" y="27196"/>
                    <a:pt x="81915" y="26244"/>
                    <a:pt x="81915" y="25291"/>
                  </a:cubicBezTo>
                  <a:cubicBezTo>
                    <a:pt x="83820" y="18624"/>
                    <a:pt x="66675" y="8146"/>
                    <a:pt x="43815" y="3384"/>
                  </a:cubicBezTo>
                  <a:cubicBezTo>
                    <a:pt x="20955" y="-2331"/>
                    <a:pt x="1905" y="-426"/>
                    <a:pt x="0" y="6241"/>
                  </a:cubicBezTo>
                  <a:cubicBezTo>
                    <a:pt x="0" y="7194"/>
                    <a:pt x="0" y="8146"/>
                    <a:pt x="952" y="10051"/>
                  </a:cubicBezTo>
                  <a:cubicBezTo>
                    <a:pt x="0" y="10051"/>
                    <a:pt x="0" y="9099"/>
                    <a:pt x="0" y="9099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D9D8B17A-D807-4C41-9E38-A6604ADD3056}"/>
                </a:ext>
              </a:extLst>
            </p:cNvPr>
            <p:cNvSpPr/>
            <p:nvPr/>
          </p:nvSpPr>
          <p:spPr>
            <a:xfrm>
              <a:off x="6020833" y="3817122"/>
              <a:ext cx="633442" cy="495735"/>
            </a:xfrm>
            <a:custGeom>
              <a:avLst/>
              <a:gdLst>
                <a:gd name="connsiteX0" fmla="*/ 123825 w 248727"/>
                <a:gd name="connsiteY0" fmla="*/ 144780 h 194655"/>
                <a:gd name="connsiteX1" fmla="*/ 205740 w 248727"/>
                <a:gd name="connsiteY1" fmla="*/ 185738 h 194655"/>
                <a:gd name="connsiteX2" fmla="*/ 214313 w 248727"/>
                <a:gd name="connsiteY2" fmla="*/ 193358 h 194655"/>
                <a:gd name="connsiteX3" fmla="*/ 216217 w 248727"/>
                <a:gd name="connsiteY3" fmla="*/ 194310 h 194655"/>
                <a:gd name="connsiteX4" fmla="*/ 216217 w 248727"/>
                <a:gd name="connsiteY4" fmla="*/ 194310 h 194655"/>
                <a:gd name="connsiteX5" fmla="*/ 216217 w 248727"/>
                <a:gd name="connsiteY5" fmla="*/ 194310 h 194655"/>
                <a:gd name="connsiteX6" fmla="*/ 216217 w 248727"/>
                <a:gd name="connsiteY6" fmla="*/ 194310 h 194655"/>
                <a:gd name="connsiteX7" fmla="*/ 242888 w 248727"/>
                <a:gd name="connsiteY7" fmla="*/ 161925 h 194655"/>
                <a:gd name="connsiteX8" fmla="*/ 243840 w 248727"/>
                <a:gd name="connsiteY8" fmla="*/ 120015 h 194655"/>
                <a:gd name="connsiteX9" fmla="*/ 243840 w 248727"/>
                <a:gd name="connsiteY9" fmla="*/ 120015 h 194655"/>
                <a:gd name="connsiteX10" fmla="*/ 243840 w 248727"/>
                <a:gd name="connsiteY10" fmla="*/ 120015 h 194655"/>
                <a:gd name="connsiteX11" fmla="*/ 243840 w 248727"/>
                <a:gd name="connsiteY11" fmla="*/ 120015 h 194655"/>
                <a:gd name="connsiteX12" fmla="*/ 241935 w 248727"/>
                <a:gd name="connsiteY12" fmla="*/ 120015 h 194655"/>
                <a:gd name="connsiteX13" fmla="*/ 230505 w 248727"/>
                <a:gd name="connsiteY13" fmla="*/ 120015 h 194655"/>
                <a:gd name="connsiteX14" fmla="*/ 141922 w 248727"/>
                <a:gd name="connsiteY14" fmla="*/ 97155 h 194655"/>
                <a:gd name="connsiteX15" fmla="*/ 62865 w 248727"/>
                <a:gd name="connsiteY15" fmla="*/ 0 h 194655"/>
                <a:gd name="connsiteX16" fmla="*/ 31433 w 248727"/>
                <a:gd name="connsiteY16" fmla="*/ 82867 h 194655"/>
                <a:gd name="connsiteX17" fmla="*/ 0 w 248727"/>
                <a:gd name="connsiteY17" fmla="*/ 165735 h 194655"/>
                <a:gd name="connsiteX18" fmla="*/ 123825 w 248727"/>
                <a:gd name="connsiteY18" fmla="*/ 144780 h 19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8727" h="194655">
                  <a:moveTo>
                    <a:pt x="123825" y="144780"/>
                  </a:moveTo>
                  <a:cubicBezTo>
                    <a:pt x="166688" y="157163"/>
                    <a:pt x="192405" y="174308"/>
                    <a:pt x="205740" y="185738"/>
                  </a:cubicBezTo>
                  <a:cubicBezTo>
                    <a:pt x="208597" y="187642"/>
                    <a:pt x="211455" y="190500"/>
                    <a:pt x="214313" y="193358"/>
                  </a:cubicBezTo>
                  <a:cubicBezTo>
                    <a:pt x="215265" y="194310"/>
                    <a:pt x="215265" y="194310"/>
                    <a:pt x="216217" y="194310"/>
                  </a:cubicBezTo>
                  <a:cubicBezTo>
                    <a:pt x="216217" y="194310"/>
                    <a:pt x="216217" y="194310"/>
                    <a:pt x="216217" y="194310"/>
                  </a:cubicBezTo>
                  <a:cubicBezTo>
                    <a:pt x="216217" y="194310"/>
                    <a:pt x="216217" y="194310"/>
                    <a:pt x="216217" y="194310"/>
                  </a:cubicBezTo>
                  <a:lnTo>
                    <a:pt x="216217" y="194310"/>
                  </a:lnTo>
                  <a:cubicBezTo>
                    <a:pt x="223838" y="197167"/>
                    <a:pt x="235267" y="181928"/>
                    <a:pt x="242888" y="161925"/>
                  </a:cubicBezTo>
                  <a:cubicBezTo>
                    <a:pt x="250508" y="141922"/>
                    <a:pt x="250508" y="122872"/>
                    <a:pt x="243840" y="120015"/>
                  </a:cubicBezTo>
                  <a:lnTo>
                    <a:pt x="243840" y="120015"/>
                  </a:lnTo>
                  <a:cubicBezTo>
                    <a:pt x="243840" y="120015"/>
                    <a:pt x="243840" y="120015"/>
                    <a:pt x="243840" y="120015"/>
                  </a:cubicBezTo>
                  <a:cubicBezTo>
                    <a:pt x="243840" y="120015"/>
                    <a:pt x="243840" y="120015"/>
                    <a:pt x="243840" y="120015"/>
                  </a:cubicBezTo>
                  <a:cubicBezTo>
                    <a:pt x="242888" y="120015"/>
                    <a:pt x="241935" y="120015"/>
                    <a:pt x="241935" y="120015"/>
                  </a:cubicBezTo>
                  <a:cubicBezTo>
                    <a:pt x="238125" y="120015"/>
                    <a:pt x="234315" y="120015"/>
                    <a:pt x="230505" y="120015"/>
                  </a:cubicBezTo>
                  <a:cubicBezTo>
                    <a:pt x="213360" y="120015"/>
                    <a:pt x="181928" y="116205"/>
                    <a:pt x="141922" y="97155"/>
                  </a:cubicBezTo>
                  <a:cubicBezTo>
                    <a:pt x="90488" y="73342"/>
                    <a:pt x="62865" y="0"/>
                    <a:pt x="62865" y="0"/>
                  </a:cubicBezTo>
                  <a:lnTo>
                    <a:pt x="31433" y="82867"/>
                  </a:lnTo>
                  <a:lnTo>
                    <a:pt x="0" y="165735"/>
                  </a:lnTo>
                  <a:cubicBezTo>
                    <a:pt x="0" y="165735"/>
                    <a:pt x="68580" y="128588"/>
                    <a:pt x="123825" y="144780"/>
                  </a:cubicBezTo>
                  <a:close/>
                </a:path>
              </a:pathLst>
            </a:custGeom>
            <a:gradFill flip="none" rotWithShape="1">
              <a:gsLst>
                <a:gs pos="4000">
                  <a:schemeClr val="accent3"/>
                </a:gs>
                <a:gs pos="36000">
                  <a:schemeClr val="accent1"/>
                </a:gs>
                <a:gs pos="100000">
                  <a:schemeClr val="accent2"/>
                </a:gs>
              </a:gsLst>
              <a:lin ang="120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93970A77-09B8-4463-80D2-3552DD9A0996}"/>
                </a:ext>
              </a:extLst>
            </p:cNvPr>
            <p:cNvSpPr/>
            <p:nvPr/>
          </p:nvSpPr>
          <p:spPr>
            <a:xfrm>
              <a:off x="6561778" y="4117915"/>
              <a:ext cx="92497" cy="192561"/>
            </a:xfrm>
            <a:custGeom>
              <a:avLst/>
              <a:gdLst>
                <a:gd name="connsiteX0" fmla="*/ 28575 w 36320"/>
                <a:gd name="connsiteY0" fmla="*/ 953 h 75611"/>
                <a:gd name="connsiteX1" fmla="*/ 25717 w 36320"/>
                <a:gd name="connsiteY1" fmla="*/ 41910 h 75611"/>
                <a:gd name="connsiteX2" fmla="*/ 952 w 36320"/>
                <a:gd name="connsiteY2" fmla="*/ 74295 h 75611"/>
                <a:gd name="connsiteX3" fmla="*/ 0 w 36320"/>
                <a:gd name="connsiteY3" fmla="*/ 73343 h 75611"/>
                <a:gd name="connsiteX4" fmla="*/ 2858 w 36320"/>
                <a:gd name="connsiteY4" fmla="*/ 75248 h 75611"/>
                <a:gd name="connsiteX5" fmla="*/ 30480 w 36320"/>
                <a:gd name="connsiteY5" fmla="*/ 42863 h 75611"/>
                <a:gd name="connsiteX6" fmla="*/ 31433 w 36320"/>
                <a:gd name="connsiteY6" fmla="*/ 0 h 75611"/>
                <a:gd name="connsiteX7" fmla="*/ 27622 w 36320"/>
                <a:gd name="connsiteY7" fmla="*/ 0 h 75611"/>
                <a:gd name="connsiteX8" fmla="*/ 28575 w 36320"/>
                <a:gd name="connsiteY8" fmla="*/ 953 h 7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320" h="75611">
                  <a:moveTo>
                    <a:pt x="28575" y="953"/>
                  </a:moveTo>
                  <a:cubicBezTo>
                    <a:pt x="34290" y="2858"/>
                    <a:pt x="33338" y="21908"/>
                    <a:pt x="25717" y="41910"/>
                  </a:cubicBezTo>
                  <a:cubicBezTo>
                    <a:pt x="18097" y="61913"/>
                    <a:pt x="6667" y="76200"/>
                    <a:pt x="952" y="74295"/>
                  </a:cubicBezTo>
                  <a:cubicBezTo>
                    <a:pt x="952" y="74295"/>
                    <a:pt x="0" y="74295"/>
                    <a:pt x="0" y="73343"/>
                  </a:cubicBezTo>
                  <a:cubicBezTo>
                    <a:pt x="952" y="74295"/>
                    <a:pt x="1905" y="75248"/>
                    <a:pt x="2858" y="75248"/>
                  </a:cubicBezTo>
                  <a:cubicBezTo>
                    <a:pt x="10477" y="78105"/>
                    <a:pt x="21908" y="63818"/>
                    <a:pt x="30480" y="42863"/>
                  </a:cubicBezTo>
                  <a:cubicBezTo>
                    <a:pt x="38100" y="21908"/>
                    <a:pt x="38100" y="2858"/>
                    <a:pt x="31433" y="0"/>
                  </a:cubicBezTo>
                  <a:cubicBezTo>
                    <a:pt x="30480" y="0"/>
                    <a:pt x="29527" y="0"/>
                    <a:pt x="27622" y="0"/>
                  </a:cubicBezTo>
                  <a:cubicBezTo>
                    <a:pt x="27622" y="953"/>
                    <a:pt x="28575" y="953"/>
                    <a:pt x="28575" y="953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9134B2D0-5BFC-4CA1-849A-BA374C741FAD}"/>
                </a:ext>
              </a:extLst>
            </p:cNvPr>
            <p:cNvSpPr/>
            <p:nvPr/>
          </p:nvSpPr>
          <p:spPr>
            <a:xfrm>
              <a:off x="1850554" y="3295581"/>
              <a:ext cx="1266635" cy="845058"/>
            </a:xfrm>
            <a:custGeom>
              <a:avLst/>
              <a:gdLst>
                <a:gd name="connsiteX0" fmla="*/ 228751 w 497356"/>
                <a:gd name="connsiteY0" fmla="*/ 164783 h 331820"/>
                <a:gd name="connsiteX1" fmla="*/ 43014 w 497356"/>
                <a:gd name="connsiteY1" fmla="*/ 193358 h 331820"/>
                <a:gd name="connsiteX2" fmla="*/ 20154 w 497356"/>
                <a:gd name="connsiteY2" fmla="*/ 191453 h 331820"/>
                <a:gd name="connsiteX3" fmla="*/ 15391 w 497356"/>
                <a:gd name="connsiteY3" fmla="*/ 191453 h 331820"/>
                <a:gd name="connsiteX4" fmla="*/ 15391 w 497356"/>
                <a:gd name="connsiteY4" fmla="*/ 191453 h 331820"/>
                <a:gd name="connsiteX5" fmla="*/ 15391 w 497356"/>
                <a:gd name="connsiteY5" fmla="*/ 191453 h 331820"/>
                <a:gd name="connsiteX6" fmla="*/ 15391 w 497356"/>
                <a:gd name="connsiteY6" fmla="*/ 191453 h 331820"/>
                <a:gd name="connsiteX7" fmla="*/ 4914 w 497356"/>
                <a:gd name="connsiteY7" fmla="*/ 268605 h 331820"/>
                <a:gd name="connsiteX8" fmla="*/ 50634 w 497356"/>
                <a:gd name="connsiteY8" fmla="*/ 331470 h 331820"/>
                <a:gd name="connsiteX9" fmla="*/ 50634 w 497356"/>
                <a:gd name="connsiteY9" fmla="*/ 331470 h 331820"/>
                <a:gd name="connsiteX10" fmla="*/ 50634 w 497356"/>
                <a:gd name="connsiteY10" fmla="*/ 331470 h 331820"/>
                <a:gd name="connsiteX11" fmla="*/ 50634 w 497356"/>
                <a:gd name="connsiteY11" fmla="*/ 331470 h 331820"/>
                <a:gd name="connsiteX12" fmla="*/ 55396 w 497356"/>
                <a:gd name="connsiteY12" fmla="*/ 329565 h 331820"/>
                <a:gd name="connsiteX13" fmla="*/ 74446 w 497356"/>
                <a:gd name="connsiteY13" fmla="*/ 317183 h 331820"/>
                <a:gd name="connsiteX14" fmla="*/ 252564 w 497356"/>
                <a:gd name="connsiteY14" fmla="*/ 255270 h 331820"/>
                <a:gd name="connsiteX15" fmla="*/ 497356 w 497356"/>
                <a:gd name="connsiteY15" fmla="*/ 311467 h 331820"/>
                <a:gd name="connsiteX16" fmla="*/ 458304 w 497356"/>
                <a:gd name="connsiteY16" fmla="*/ 156210 h 331820"/>
                <a:gd name="connsiteX17" fmla="*/ 418299 w 497356"/>
                <a:gd name="connsiteY17" fmla="*/ 0 h 331820"/>
                <a:gd name="connsiteX18" fmla="*/ 228751 w 497356"/>
                <a:gd name="connsiteY18" fmla="*/ 164783 h 33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97356" h="331820">
                  <a:moveTo>
                    <a:pt x="228751" y="164783"/>
                  </a:moveTo>
                  <a:cubicBezTo>
                    <a:pt x="141121" y="193358"/>
                    <a:pt x="77304" y="195263"/>
                    <a:pt x="43014" y="193358"/>
                  </a:cubicBezTo>
                  <a:cubicBezTo>
                    <a:pt x="35394" y="193358"/>
                    <a:pt x="27774" y="192405"/>
                    <a:pt x="20154" y="191453"/>
                  </a:cubicBezTo>
                  <a:cubicBezTo>
                    <a:pt x="18249" y="191453"/>
                    <a:pt x="17296" y="191453"/>
                    <a:pt x="15391" y="191453"/>
                  </a:cubicBezTo>
                  <a:cubicBezTo>
                    <a:pt x="15391" y="191453"/>
                    <a:pt x="15391" y="191453"/>
                    <a:pt x="15391" y="191453"/>
                  </a:cubicBezTo>
                  <a:cubicBezTo>
                    <a:pt x="15391" y="191453"/>
                    <a:pt x="15391" y="191453"/>
                    <a:pt x="15391" y="191453"/>
                  </a:cubicBezTo>
                  <a:lnTo>
                    <a:pt x="15391" y="191453"/>
                  </a:lnTo>
                  <a:cubicBezTo>
                    <a:pt x="151" y="195263"/>
                    <a:pt x="-4611" y="229553"/>
                    <a:pt x="4914" y="268605"/>
                  </a:cubicBezTo>
                  <a:cubicBezTo>
                    <a:pt x="14439" y="307658"/>
                    <a:pt x="34441" y="335280"/>
                    <a:pt x="50634" y="331470"/>
                  </a:cubicBezTo>
                  <a:lnTo>
                    <a:pt x="50634" y="331470"/>
                  </a:lnTo>
                  <a:cubicBezTo>
                    <a:pt x="50634" y="331470"/>
                    <a:pt x="50634" y="331470"/>
                    <a:pt x="50634" y="331470"/>
                  </a:cubicBezTo>
                  <a:cubicBezTo>
                    <a:pt x="50634" y="331470"/>
                    <a:pt x="50634" y="331470"/>
                    <a:pt x="50634" y="331470"/>
                  </a:cubicBezTo>
                  <a:cubicBezTo>
                    <a:pt x="52539" y="331470"/>
                    <a:pt x="53491" y="330517"/>
                    <a:pt x="55396" y="329565"/>
                  </a:cubicBezTo>
                  <a:cubicBezTo>
                    <a:pt x="62064" y="324803"/>
                    <a:pt x="67779" y="320992"/>
                    <a:pt x="74446" y="317183"/>
                  </a:cubicBezTo>
                  <a:cubicBezTo>
                    <a:pt x="103974" y="300038"/>
                    <a:pt x="162076" y="271463"/>
                    <a:pt x="252564" y="255270"/>
                  </a:cubicBezTo>
                  <a:cubicBezTo>
                    <a:pt x="368769" y="234315"/>
                    <a:pt x="497356" y="311467"/>
                    <a:pt x="497356" y="311467"/>
                  </a:cubicBezTo>
                  <a:lnTo>
                    <a:pt x="458304" y="156210"/>
                  </a:lnTo>
                  <a:lnTo>
                    <a:pt x="418299" y="0"/>
                  </a:lnTo>
                  <a:cubicBezTo>
                    <a:pt x="418299" y="0"/>
                    <a:pt x="341146" y="127635"/>
                    <a:pt x="228751" y="164783"/>
                  </a:cubicBezTo>
                  <a:close/>
                </a:path>
              </a:pathLst>
            </a:custGeom>
            <a:gradFill flip="none" rotWithShape="1">
              <a:gsLst>
                <a:gs pos="4000">
                  <a:schemeClr val="accent3"/>
                </a:gs>
                <a:gs pos="66000">
                  <a:schemeClr val="accent1"/>
                </a:gs>
                <a:gs pos="100000">
                  <a:schemeClr val="accent1"/>
                </a:gs>
              </a:gsLst>
              <a:lin ang="6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A9AF31B8-5432-4E72-9511-1C0898249AF4}"/>
                </a:ext>
              </a:extLst>
            </p:cNvPr>
            <p:cNvSpPr/>
            <p:nvPr/>
          </p:nvSpPr>
          <p:spPr>
            <a:xfrm>
              <a:off x="1847050" y="3783767"/>
              <a:ext cx="147008" cy="359299"/>
            </a:xfrm>
            <a:custGeom>
              <a:avLst/>
              <a:gdLst>
                <a:gd name="connsiteX0" fmla="*/ 54867 w 57724"/>
                <a:gd name="connsiteY0" fmla="*/ 136922 h 141082"/>
                <a:gd name="connsiteX1" fmla="*/ 13909 w 57724"/>
                <a:gd name="connsiteY1" fmla="*/ 75009 h 141082"/>
                <a:gd name="connsiteX2" fmla="*/ 20577 w 57724"/>
                <a:gd name="connsiteY2" fmla="*/ 714 h 141082"/>
                <a:gd name="connsiteX3" fmla="*/ 23434 w 57724"/>
                <a:gd name="connsiteY3" fmla="*/ 714 h 141082"/>
                <a:gd name="connsiteX4" fmla="*/ 15814 w 57724"/>
                <a:gd name="connsiteY4" fmla="*/ 714 h 141082"/>
                <a:gd name="connsiteX5" fmla="*/ 5337 w 57724"/>
                <a:gd name="connsiteY5" fmla="*/ 77867 h 141082"/>
                <a:gd name="connsiteX6" fmla="*/ 51057 w 57724"/>
                <a:gd name="connsiteY6" fmla="*/ 140732 h 141082"/>
                <a:gd name="connsiteX7" fmla="*/ 57724 w 57724"/>
                <a:gd name="connsiteY7" fmla="*/ 136922 h 141082"/>
                <a:gd name="connsiteX8" fmla="*/ 54867 w 57724"/>
                <a:gd name="connsiteY8" fmla="*/ 136922 h 141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724" h="141082">
                  <a:moveTo>
                    <a:pt x="54867" y="136922"/>
                  </a:moveTo>
                  <a:cubicBezTo>
                    <a:pt x="41532" y="139779"/>
                    <a:pt x="23434" y="112157"/>
                    <a:pt x="13909" y="75009"/>
                  </a:cubicBezTo>
                  <a:cubicBezTo>
                    <a:pt x="4384" y="37862"/>
                    <a:pt x="7242" y="4524"/>
                    <a:pt x="20577" y="714"/>
                  </a:cubicBezTo>
                  <a:cubicBezTo>
                    <a:pt x="21529" y="714"/>
                    <a:pt x="22482" y="714"/>
                    <a:pt x="23434" y="714"/>
                  </a:cubicBezTo>
                  <a:cubicBezTo>
                    <a:pt x="20577" y="-238"/>
                    <a:pt x="18672" y="-238"/>
                    <a:pt x="15814" y="714"/>
                  </a:cubicBezTo>
                  <a:cubicBezTo>
                    <a:pt x="574" y="4524"/>
                    <a:pt x="-5141" y="38814"/>
                    <a:pt x="5337" y="77867"/>
                  </a:cubicBezTo>
                  <a:cubicBezTo>
                    <a:pt x="14862" y="116919"/>
                    <a:pt x="35817" y="144542"/>
                    <a:pt x="51057" y="140732"/>
                  </a:cubicBezTo>
                  <a:cubicBezTo>
                    <a:pt x="52962" y="139779"/>
                    <a:pt x="55819" y="138827"/>
                    <a:pt x="57724" y="136922"/>
                  </a:cubicBezTo>
                  <a:cubicBezTo>
                    <a:pt x="56772" y="135969"/>
                    <a:pt x="55819" y="136922"/>
                    <a:pt x="54867" y="136922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6661D385-4BB2-40E1-A2F3-7ACC9211B7B2}"/>
                </a:ext>
              </a:extLst>
            </p:cNvPr>
            <p:cNvSpPr/>
            <p:nvPr/>
          </p:nvSpPr>
          <p:spPr>
            <a:xfrm>
              <a:off x="5142706" y="986429"/>
              <a:ext cx="1136555" cy="1326715"/>
            </a:xfrm>
            <a:custGeom>
              <a:avLst/>
              <a:gdLst>
                <a:gd name="connsiteX0" fmla="*/ 309563 w 446279"/>
                <a:gd name="connsiteY0" fmla="*/ 260915 h 520947"/>
                <a:gd name="connsiteX1" fmla="*/ 422910 w 446279"/>
                <a:gd name="connsiteY1" fmla="*/ 105657 h 520947"/>
                <a:gd name="connsiteX2" fmla="*/ 441008 w 446279"/>
                <a:gd name="connsiteY2" fmla="*/ 91370 h 520947"/>
                <a:gd name="connsiteX3" fmla="*/ 444817 w 446279"/>
                <a:gd name="connsiteY3" fmla="*/ 87560 h 520947"/>
                <a:gd name="connsiteX4" fmla="*/ 444817 w 446279"/>
                <a:gd name="connsiteY4" fmla="*/ 87560 h 520947"/>
                <a:gd name="connsiteX5" fmla="*/ 444817 w 446279"/>
                <a:gd name="connsiteY5" fmla="*/ 87560 h 520947"/>
                <a:gd name="connsiteX6" fmla="*/ 444817 w 446279"/>
                <a:gd name="connsiteY6" fmla="*/ 87560 h 520947"/>
                <a:gd name="connsiteX7" fmla="*/ 392430 w 446279"/>
                <a:gd name="connsiteY7" fmla="*/ 21837 h 520947"/>
                <a:gd name="connsiteX8" fmla="*/ 309563 w 446279"/>
                <a:gd name="connsiteY8" fmla="*/ 7550 h 520947"/>
                <a:gd name="connsiteX9" fmla="*/ 309563 w 446279"/>
                <a:gd name="connsiteY9" fmla="*/ 7550 h 520947"/>
                <a:gd name="connsiteX10" fmla="*/ 309563 w 446279"/>
                <a:gd name="connsiteY10" fmla="*/ 7550 h 520947"/>
                <a:gd name="connsiteX11" fmla="*/ 309563 w 446279"/>
                <a:gd name="connsiteY11" fmla="*/ 7550 h 520947"/>
                <a:gd name="connsiteX12" fmla="*/ 307658 w 446279"/>
                <a:gd name="connsiteY12" fmla="*/ 12312 h 520947"/>
                <a:gd name="connsiteX13" fmla="*/ 303847 w 446279"/>
                <a:gd name="connsiteY13" fmla="*/ 35172 h 520947"/>
                <a:gd name="connsiteX14" fmla="*/ 222885 w 446279"/>
                <a:gd name="connsiteY14" fmla="*/ 209480 h 520947"/>
                <a:gd name="connsiteX15" fmla="*/ 0 w 446279"/>
                <a:gd name="connsiteY15" fmla="*/ 343783 h 520947"/>
                <a:gd name="connsiteX16" fmla="*/ 149542 w 446279"/>
                <a:gd name="connsiteY16" fmla="*/ 432365 h 520947"/>
                <a:gd name="connsiteX17" fmla="*/ 299085 w 446279"/>
                <a:gd name="connsiteY17" fmla="*/ 520947 h 520947"/>
                <a:gd name="connsiteX18" fmla="*/ 309563 w 446279"/>
                <a:gd name="connsiteY18" fmla="*/ 260915 h 520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46279" h="520947">
                  <a:moveTo>
                    <a:pt x="309563" y="260915"/>
                  </a:moveTo>
                  <a:cubicBezTo>
                    <a:pt x="351472" y="177095"/>
                    <a:pt x="396240" y="128517"/>
                    <a:pt x="422910" y="105657"/>
                  </a:cubicBezTo>
                  <a:cubicBezTo>
                    <a:pt x="428625" y="100895"/>
                    <a:pt x="435292" y="96132"/>
                    <a:pt x="441008" y="91370"/>
                  </a:cubicBezTo>
                  <a:cubicBezTo>
                    <a:pt x="441960" y="90417"/>
                    <a:pt x="443865" y="89465"/>
                    <a:pt x="444817" y="87560"/>
                  </a:cubicBezTo>
                  <a:cubicBezTo>
                    <a:pt x="444817" y="87560"/>
                    <a:pt x="444817" y="87560"/>
                    <a:pt x="444817" y="87560"/>
                  </a:cubicBezTo>
                  <a:cubicBezTo>
                    <a:pt x="444817" y="87560"/>
                    <a:pt x="444817" y="87560"/>
                    <a:pt x="444817" y="87560"/>
                  </a:cubicBezTo>
                  <a:lnTo>
                    <a:pt x="444817" y="87560"/>
                  </a:lnTo>
                  <a:cubicBezTo>
                    <a:pt x="452438" y="73272"/>
                    <a:pt x="429577" y="43745"/>
                    <a:pt x="392430" y="21837"/>
                  </a:cubicBezTo>
                  <a:cubicBezTo>
                    <a:pt x="355283" y="-70"/>
                    <a:pt x="318135" y="-6738"/>
                    <a:pt x="309563" y="7550"/>
                  </a:cubicBezTo>
                  <a:lnTo>
                    <a:pt x="309563" y="7550"/>
                  </a:lnTo>
                  <a:cubicBezTo>
                    <a:pt x="309563" y="7550"/>
                    <a:pt x="309563" y="7550"/>
                    <a:pt x="309563" y="7550"/>
                  </a:cubicBezTo>
                  <a:cubicBezTo>
                    <a:pt x="309563" y="7550"/>
                    <a:pt x="309563" y="7550"/>
                    <a:pt x="309563" y="7550"/>
                  </a:cubicBezTo>
                  <a:cubicBezTo>
                    <a:pt x="308610" y="9455"/>
                    <a:pt x="308610" y="10407"/>
                    <a:pt x="307658" y="12312"/>
                  </a:cubicBezTo>
                  <a:cubicBezTo>
                    <a:pt x="306705" y="19932"/>
                    <a:pt x="305752" y="27552"/>
                    <a:pt x="303847" y="35172"/>
                  </a:cubicBezTo>
                  <a:cubicBezTo>
                    <a:pt x="296227" y="69462"/>
                    <a:pt x="276225" y="132327"/>
                    <a:pt x="222885" y="209480"/>
                  </a:cubicBezTo>
                  <a:cubicBezTo>
                    <a:pt x="154305" y="308540"/>
                    <a:pt x="0" y="343783"/>
                    <a:pt x="0" y="343783"/>
                  </a:cubicBezTo>
                  <a:lnTo>
                    <a:pt x="149542" y="432365"/>
                  </a:lnTo>
                  <a:lnTo>
                    <a:pt x="299085" y="520947"/>
                  </a:lnTo>
                  <a:cubicBezTo>
                    <a:pt x="299085" y="519995"/>
                    <a:pt x="256222" y="368547"/>
                    <a:pt x="309563" y="260915"/>
                  </a:cubicBezTo>
                  <a:close/>
                </a:path>
              </a:pathLst>
            </a:custGeom>
            <a:gradFill flip="none" rotWithShape="1">
              <a:gsLst>
                <a:gs pos="4000">
                  <a:schemeClr val="accent3"/>
                </a:gs>
                <a:gs pos="68000">
                  <a:schemeClr val="accent1"/>
                </a:gs>
                <a:gs pos="100000">
                  <a:schemeClr val="accent2"/>
                </a:gs>
              </a:gsLst>
              <a:lin ang="60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397D55BB-900C-4CD8-BB98-D1DCFD880DDA}"/>
                </a:ext>
              </a:extLst>
            </p:cNvPr>
            <p:cNvSpPr/>
            <p:nvPr/>
          </p:nvSpPr>
          <p:spPr>
            <a:xfrm>
              <a:off x="5926227" y="986429"/>
              <a:ext cx="353762" cy="235120"/>
            </a:xfrm>
            <a:custGeom>
              <a:avLst/>
              <a:gdLst>
                <a:gd name="connsiteX0" fmla="*/ 952 w 138908"/>
                <a:gd name="connsiteY0" fmla="*/ 12312 h 92322"/>
                <a:gd name="connsiteX1" fmla="*/ 80010 w 138908"/>
                <a:gd name="connsiteY1" fmla="*/ 29457 h 92322"/>
                <a:gd name="connsiteX2" fmla="*/ 133350 w 138908"/>
                <a:gd name="connsiteY2" fmla="*/ 90417 h 92322"/>
                <a:gd name="connsiteX3" fmla="*/ 131445 w 138908"/>
                <a:gd name="connsiteY3" fmla="*/ 92322 h 92322"/>
                <a:gd name="connsiteX4" fmla="*/ 137160 w 138908"/>
                <a:gd name="connsiteY4" fmla="*/ 87560 h 92322"/>
                <a:gd name="connsiteX5" fmla="*/ 84772 w 138908"/>
                <a:gd name="connsiteY5" fmla="*/ 21837 h 92322"/>
                <a:gd name="connsiteX6" fmla="*/ 1905 w 138908"/>
                <a:gd name="connsiteY6" fmla="*/ 7550 h 92322"/>
                <a:gd name="connsiteX7" fmla="*/ 0 w 138908"/>
                <a:gd name="connsiteY7" fmla="*/ 15170 h 92322"/>
                <a:gd name="connsiteX8" fmla="*/ 952 w 138908"/>
                <a:gd name="connsiteY8" fmla="*/ 12312 h 9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908" h="92322">
                  <a:moveTo>
                    <a:pt x="952" y="12312"/>
                  </a:moveTo>
                  <a:cubicBezTo>
                    <a:pt x="7620" y="-70"/>
                    <a:pt x="42863" y="8502"/>
                    <a:pt x="80010" y="29457"/>
                  </a:cubicBezTo>
                  <a:cubicBezTo>
                    <a:pt x="116205" y="51365"/>
                    <a:pt x="140017" y="78035"/>
                    <a:pt x="133350" y="90417"/>
                  </a:cubicBezTo>
                  <a:cubicBezTo>
                    <a:pt x="133350" y="91370"/>
                    <a:pt x="132397" y="91370"/>
                    <a:pt x="131445" y="92322"/>
                  </a:cubicBezTo>
                  <a:cubicBezTo>
                    <a:pt x="134302" y="91370"/>
                    <a:pt x="136207" y="89465"/>
                    <a:pt x="137160" y="87560"/>
                  </a:cubicBezTo>
                  <a:cubicBezTo>
                    <a:pt x="145732" y="73272"/>
                    <a:pt x="121920" y="43745"/>
                    <a:pt x="84772" y="21837"/>
                  </a:cubicBezTo>
                  <a:cubicBezTo>
                    <a:pt x="47625" y="-70"/>
                    <a:pt x="10477" y="-6738"/>
                    <a:pt x="1905" y="7550"/>
                  </a:cubicBezTo>
                  <a:cubicBezTo>
                    <a:pt x="952" y="9455"/>
                    <a:pt x="0" y="12312"/>
                    <a:pt x="0" y="15170"/>
                  </a:cubicBezTo>
                  <a:cubicBezTo>
                    <a:pt x="0" y="14217"/>
                    <a:pt x="0" y="13265"/>
                    <a:pt x="952" y="12312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39972620-BD51-48B0-977A-5FED4FDD6D64}"/>
                </a:ext>
              </a:extLst>
            </p:cNvPr>
            <p:cNvSpPr/>
            <p:nvPr/>
          </p:nvSpPr>
          <p:spPr>
            <a:xfrm>
              <a:off x="4017150" y="663755"/>
              <a:ext cx="824761" cy="1176366"/>
            </a:xfrm>
            <a:custGeom>
              <a:avLst/>
              <a:gdLst>
                <a:gd name="connsiteX0" fmla="*/ 186690 w 323850"/>
                <a:gd name="connsiteY0" fmla="*/ 226644 h 461911"/>
                <a:gd name="connsiteX1" fmla="*/ 184785 w 323850"/>
                <a:gd name="connsiteY1" fmla="*/ 46621 h 461911"/>
                <a:gd name="connsiteX2" fmla="*/ 190500 w 323850"/>
                <a:gd name="connsiteY2" fmla="*/ 25666 h 461911"/>
                <a:gd name="connsiteX3" fmla="*/ 191452 w 323850"/>
                <a:gd name="connsiteY3" fmla="*/ 20904 h 461911"/>
                <a:gd name="connsiteX4" fmla="*/ 191452 w 323850"/>
                <a:gd name="connsiteY4" fmla="*/ 20904 h 461911"/>
                <a:gd name="connsiteX5" fmla="*/ 191452 w 323850"/>
                <a:gd name="connsiteY5" fmla="*/ 20904 h 461911"/>
                <a:gd name="connsiteX6" fmla="*/ 191452 w 323850"/>
                <a:gd name="connsiteY6" fmla="*/ 20904 h 461911"/>
                <a:gd name="connsiteX7" fmla="*/ 115252 w 323850"/>
                <a:gd name="connsiteY7" fmla="*/ 901 h 461911"/>
                <a:gd name="connsiteX8" fmla="*/ 44767 w 323850"/>
                <a:gd name="connsiteY8" fmla="*/ 36144 h 461911"/>
                <a:gd name="connsiteX9" fmla="*/ 44767 w 323850"/>
                <a:gd name="connsiteY9" fmla="*/ 36144 h 461911"/>
                <a:gd name="connsiteX10" fmla="*/ 44767 w 323850"/>
                <a:gd name="connsiteY10" fmla="*/ 36144 h 461911"/>
                <a:gd name="connsiteX11" fmla="*/ 44767 w 323850"/>
                <a:gd name="connsiteY11" fmla="*/ 36144 h 461911"/>
                <a:gd name="connsiteX12" fmla="*/ 46673 w 323850"/>
                <a:gd name="connsiteY12" fmla="*/ 40906 h 461911"/>
                <a:gd name="connsiteX13" fmla="*/ 56198 w 323850"/>
                <a:gd name="connsiteY13" fmla="*/ 60909 h 461911"/>
                <a:gd name="connsiteX14" fmla="*/ 92392 w 323850"/>
                <a:gd name="connsiteY14" fmla="*/ 237121 h 461911"/>
                <a:gd name="connsiteX15" fmla="*/ 0 w 323850"/>
                <a:gd name="connsiteY15" fmla="*/ 461911 h 461911"/>
                <a:gd name="connsiteX16" fmla="*/ 161925 w 323850"/>
                <a:gd name="connsiteY16" fmla="*/ 444766 h 461911"/>
                <a:gd name="connsiteX17" fmla="*/ 323850 w 323850"/>
                <a:gd name="connsiteY17" fmla="*/ 427621 h 461911"/>
                <a:gd name="connsiteX18" fmla="*/ 186690 w 323850"/>
                <a:gd name="connsiteY18" fmla="*/ 226644 h 46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3850" h="461911">
                  <a:moveTo>
                    <a:pt x="186690" y="226644"/>
                  </a:moveTo>
                  <a:cubicBezTo>
                    <a:pt x="171450" y="140919"/>
                    <a:pt x="178117" y="79006"/>
                    <a:pt x="184785" y="46621"/>
                  </a:cubicBezTo>
                  <a:cubicBezTo>
                    <a:pt x="186690" y="39001"/>
                    <a:pt x="188595" y="32334"/>
                    <a:pt x="190500" y="25666"/>
                  </a:cubicBezTo>
                  <a:cubicBezTo>
                    <a:pt x="190500" y="23761"/>
                    <a:pt x="191452" y="22809"/>
                    <a:pt x="191452" y="20904"/>
                  </a:cubicBezTo>
                  <a:cubicBezTo>
                    <a:pt x="191452" y="20904"/>
                    <a:pt x="191452" y="20904"/>
                    <a:pt x="191452" y="20904"/>
                  </a:cubicBezTo>
                  <a:cubicBezTo>
                    <a:pt x="191452" y="20904"/>
                    <a:pt x="191452" y="20904"/>
                    <a:pt x="191452" y="20904"/>
                  </a:cubicBezTo>
                  <a:lnTo>
                    <a:pt x="191452" y="20904"/>
                  </a:lnTo>
                  <a:cubicBezTo>
                    <a:pt x="189548" y="5664"/>
                    <a:pt x="155257" y="-2909"/>
                    <a:pt x="115252" y="901"/>
                  </a:cubicBezTo>
                  <a:cubicBezTo>
                    <a:pt x="75248" y="4711"/>
                    <a:pt x="43815" y="20904"/>
                    <a:pt x="44767" y="36144"/>
                  </a:cubicBezTo>
                  <a:lnTo>
                    <a:pt x="44767" y="36144"/>
                  </a:lnTo>
                  <a:cubicBezTo>
                    <a:pt x="44767" y="36144"/>
                    <a:pt x="44767" y="36144"/>
                    <a:pt x="44767" y="36144"/>
                  </a:cubicBezTo>
                  <a:cubicBezTo>
                    <a:pt x="44767" y="36144"/>
                    <a:pt x="44767" y="36144"/>
                    <a:pt x="44767" y="36144"/>
                  </a:cubicBezTo>
                  <a:cubicBezTo>
                    <a:pt x="44767" y="38049"/>
                    <a:pt x="45720" y="39001"/>
                    <a:pt x="46673" y="40906"/>
                  </a:cubicBezTo>
                  <a:cubicBezTo>
                    <a:pt x="50482" y="47574"/>
                    <a:pt x="53340" y="54241"/>
                    <a:pt x="56198" y="60909"/>
                  </a:cubicBezTo>
                  <a:cubicBezTo>
                    <a:pt x="69532" y="91389"/>
                    <a:pt x="89535" y="149491"/>
                    <a:pt x="92392" y="237121"/>
                  </a:cubicBezTo>
                  <a:cubicBezTo>
                    <a:pt x="96202" y="349516"/>
                    <a:pt x="0" y="461911"/>
                    <a:pt x="0" y="461911"/>
                  </a:cubicBezTo>
                  <a:lnTo>
                    <a:pt x="161925" y="444766"/>
                  </a:lnTo>
                  <a:lnTo>
                    <a:pt x="323850" y="427621"/>
                  </a:lnTo>
                  <a:cubicBezTo>
                    <a:pt x="323850" y="426669"/>
                    <a:pt x="206692" y="337134"/>
                    <a:pt x="186690" y="226644"/>
                  </a:cubicBezTo>
                  <a:close/>
                </a:path>
              </a:pathLst>
            </a:custGeom>
            <a:gradFill flip="none" rotWithShape="1">
              <a:gsLst>
                <a:gs pos="4000">
                  <a:schemeClr val="accent3"/>
                </a:gs>
                <a:gs pos="68000">
                  <a:schemeClr val="accent1"/>
                </a:gs>
                <a:gs pos="100000">
                  <a:schemeClr val="accent2"/>
                </a:gs>
              </a:gsLst>
              <a:lin ang="42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DCAEED39-1F23-4301-850E-4BE73BEFBDFD}"/>
                </a:ext>
              </a:extLst>
            </p:cNvPr>
            <p:cNvSpPr/>
            <p:nvPr/>
          </p:nvSpPr>
          <p:spPr>
            <a:xfrm>
              <a:off x="4133375" y="668607"/>
              <a:ext cx="371350" cy="109028"/>
            </a:xfrm>
            <a:custGeom>
              <a:avLst/>
              <a:gdLst>
                <a:gd name="connsiteX0" fmla="*/ 1987 w 145814"/>
                <a:gd name="connsiteY0" fmla="*/ 39001 h 42811"/>
                <a:gd name="connsiteX1" fmla="*/ 70567 w 145814"/>
                <a:gd name="connsiteY1" fmla="*/ 8521 h 42811"/>
                <a:gd name="connsiteX2" fmla="*/ 143910 w 145814"/>
                <a:gd name="connsiteY2" fmla="*/ 24714 h 42811"/>
                <a:gd name="connsiteX3" fmla="*/ 143910 w 145814"/>
                <a:gd name="connsiteY3" fmla="*/ 27571 h 42811"/>
                <a:gd name="connsiteX4" fmla="*/ 145815 w 145814"/>
                <a:gd name="connsiteY4" fmla="*/ 20904 h 42811"/>
                <a:gd name="connsiteX5" fmla="*/ 69615 w 145814"/>
                <a:gd name="connsiteY5" fmla="*/ 901 h 42811"/>
                <a:gd name="connsiteX6" fmla="*/ 82 w 145814"/>
                <a:gd name="connsiteY6" fmla="*/ 36144 h 42811"/>
                <a:gd name="connsiteX7" fmla="*/ 2940 w 145814"/>
                <a:gd name="connsiteY7" fmla="*/ 42811 h 42811"/>
                <a:gd name="connsiteX8" fmla="*/ 1987 w 145814"/>
                <a:gd name="connsiteY8" fmla="*/ 39001 h 42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814" h="42811">
                  <a:moveTo>
                    <a:pt x="1987" y="39001"/>
                  </a:moveTo>
                  <a:cubicBezTo>
                    <a:pt x="1035" y="25666"/>
                    <a:pt x="31515" y="12331"/>
                    <a:pt x="70567" y="8521"/>
                  </a:cubicBezTo>
                  <a:cubicBezTo>
                    <a:pt x="109620" y="4711"/>
                    <a:pt x="142957" y="11379"/>
                    <a:pt x="143910" y="24714"/>
                  </a:cubicBezTo>
                  <a:cubicBezTo>
                    <a:pt x="143910" y="25666"/>
                    <a:pt x="143910" y="26619"/>
                    <a:pt x="143910" y="27571"/>
                  </a:cubicBezTo>
                  <a:cubicBezTo>
                    <a:pt x="144862" y="25666"/>
                    <a:pt x="145815" y="22809"/>
                    <a:pt x="145815" y="20904"/>
                  </a:cubicBezTo>
                  <a:cubicBezTo>
                    <a:pt x="143910" y="5664"/>
                    <a:pt x="110572" y="-2909"/>
                    <a:pt x="69615" y="901"/>
                  </a:cubicBezTo>
                  <a:cubicBezTo>
                    <a:pt x="29610" y="5664"/>
                    <a:pt x="-1823" y="20904"/>
                    <a:pt x="82" y="36144"/>
                  </a:cubicBezTo>
                  <a:cubicBezTo>
                    <a:pt x="82" y="38049"/>
                    <a:pt x="1035" y="40906"/>
                    <a:pt x="2940" y="42811"/>
                  </a:cubicBezTo>
                  <a:cubicBezTo>
                    <a:pt x="1987" y="39954"/>
                    <a:pt x="1987" y="39954"/>
                    <a:pt x="1987" y="3900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EF24B857-5631-42C6-AE33-96DA5CC8897D}"/>
                </a:ext>
              </a:extLst>
            </p:cNvPr>
            <p:cNvSpPr/>
            <p:nvPr/>
          </p:nvSpPr>
          <p:spPr>
            <a:xfrm rot="21024997">
              <a:off x="6225176" y="2561848"/>
              <a:ext cx="1263777" cy="805355"/>
            </a:xfrm>
            <a:custGeom>
              <a:avLst/>
              <a:gdLst>
                <a:gd name="connsiteX0" fmla="*/ 257175 w 496234"/>
                <a:gd name="connsiteY0" fmla="*/ 167640 h 316230"/>
                <a:gd name="connsiteX1" fmla="*/ 448627 w 496234"/>
                <a:gd name="connsiteY1" fmla="*/ 154305 h 316230"/>
                <a:gd name="connsiteX2" fmla="*/ 471488 w 496234"/>
                <a:gd name="connsiteY2" fmla="*/ 158115 h 316230"/>
                <a:gd name="connsiteX3" fmla="*/ 476250 w 496234"/>
                <a:gd name="connsiteY3" fmla="*/ 158115 h 316230"/>
                <a:gd name="connsiteX4" fmla="*/ 476250 w 496234"/>
                <a:gd name="connsiteY4" fmla="*/ 158115 h 316230"/>
                <a:gd name="connsiteX5" fmla="*/ 476250 w 496234"/>
                <a:gd name="connsiteY5" fmla="*/ 158115 h 316230"/>
                <a:gd name="connsiteX6" fmla="*/ 476250 w 496234"/>
                <a:gd name="connsiteY6" fmla="*/ 158115 h 316230"/>
                <a:gd name="connsiteX7" fmla="*/ 494347 w 496234"/>
                <a:gd name="connsiteY7" fmla="*/ 82868 h 316230"/>
                <a:gd name="connsiteX8" fmla="*/ 454342 w 496234"/>
                <a:gd name="connsiteY8" fmla="*/ 16193 h 316230"/>
                <a:gd name="connsiteX9" fmla="*/ 454342 w 496234"/>
                <a:gd name="connsiteY9" fmla="*/ 16193 h 316230"/>
                <a:gd name="connsiteX10" fmla="*/ 454342 w 496234"/>
                <a:gd name="connsiteY10" fmla="*/ 16193 h 316230"/>
                <a:gd name="connsiteX11" fmla="*/ 454342 w 496234"/>
                <a:gd name="connsiteY11" fmla="*/ 16193 h 316230"/>
                <a:gd name="connsiteX12" fmla="*/ 449580 w 496234"/>
                <a:gd name="connsiteY12" fmla="*/ 18098 h 316230"/>
                <a:gd name="connsiteX13" fmla="*/ 428625 w 496234"/>
                <a:gd name="connsiteY13" fmla="*/ 29527 h 316230"/>
                <a:gd name="connsiteX14" fmla="*/ 242888 w 496234"/>
                <a:gd name="connsiteY14" fmla="*/ 76200 h 316230"/>
                <a:gd name="connsiteX15" fmla="*/ 0 w 496234"/>
                <a:gd name="connsiteY15" fmla="*/ 0 h 316230"/>
                <a:gd name="connsiteX16" fmla="*/ 24765 w 496234"/>
                <a:gd name="connsiteY16" fmla="*/ 158115 h 316230"/>
                <a:gd name="connsiteX17" fmla="*/ 49530 w 496234"/>
                <a:gd name="connsiteY17" fmla="*/ 316230 h 316230"/>
                <a:gd name="connsiteX18" fmla="*/ 257175 w 496234"/>
                <a:gd name="connsiteY18" fmla="*/ 167640 h 31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96234" h="316230">
                  <a:moveTo>
                    <a:pt x="257175" y="167640"/>
                  </a:moveTo>
                  <a:cubicBezTo>
                    <a:pt x="348615" y="146685"/>
                    <a:pt x="414338" y="150495"/>
                    <a:pt x="448627" y="154305"/>
                  </a:cubicBezTo>
                  <a:cubicBezTo>
                    <a:pt x="456247" y="155258"/>
                    <a:pt x="463867" y="157163"/>
                    <a:pt x="471488" y="158115"/>
                  </a:cubicBezTo>
                  <a:cubicBezTo>
                    <a:pt x="473392" y="158115"/>
                    <a:pt x="474345" y="158115"/>
                    <a:pt x="476250" y="158115"/>
                  </a:cubicBezTo>
                  <a:cubicBezTo>
                    <a:pt x="476250" y="158115"/>
                    <a:pt x="476250" y="158115"/>
                    <a:pt x="476250" y="158115"/>
                  </a:cubicBezTo>
                  <a:cubicBezTo>
                    <a:pt x="476250" y="158115"/>
                    <a:pt x="476250" y="158115"/>
                    <a:pt x="476250" y="158115"/>
                  </a:cubicBezTo>
                  <a:lnTo>
                    <a:pt x="476250" y="158115"/>
                  </a:lnTo>
                  <a:cubicBezTo>
                    <a:pt x="492442" y="155258"/>
                    <a:pt x="500063" y="121920"/>
                    <a:pt x="494347" y="82868"/>
                  </a:cubicBezTo>
                  <a:cubicBezTo>
                    <a:pt x="488632" y="43815"/>
                    <a:pt x="470535" y="14288"/>
                    <a:pt x="454342" y="16193"/>
                  </a:cubicBezTo>
                  <a:lnTo>
                    <a:pt x="454342" y="16193"/>
                  </a:lnTo>
                  <a:cubicBezTo>
                    <a:pt x="454342" y="16193"/>
                    <a:pt x="454342" y="16193"/>
                    <a:pt x="454342" y="16193"/>
                  </a:cubicBezTo>
                  <a:cubicBezTo>
                    <a:pt x="454342" y="16193"/>
                    <a:pt x="454342" y="16193"/>
                    <a:pt x="454342" y="16193"/>
                  </a:cubicBezTo>
                  <a:cubicBezTo>
                    <a:pt x="452438" y="16193"/>
                    <a:pt x="451485" y="17145"/>
                    <a:pt x="449580" y="18098"/>
                  </a:cubicBezTo>
                  <a:cubicBezTo>
                    <a:pt x="442913" y="21908"/>
                    <a:pt x="436245" y="25718"/>
                    <a:pt x="428625" y="29527"/>
                  </a:cubicBezTo>
                  <a:cubicBezTo>
                    <a:pt x="397192" y="44768"/>
                    <a:pt x="335280" y="67627"/>
                    <a:pt x="242888" y="76200"/>
                  </a:cubicBezTo>
                  <a:cubicBezTo>
                    <a:pt x="122872" y="86677"/>
                    <a:pt x="0" y="0"/>
                    <a:pt x="0" y="0"/>
                  </a:cubicBezTo>
                  <a:lnTo>
                    <a:pt x="24765" y="158115"/>
                  </a:lnTo>
                  <a:lnTo>
                    <a:pt x="49530" y="316230"/>
                  </a:lnTo>
                  <a:cubicBezTo>
                    <a:pt x="49530" y="314325"/>
                    <a:pt x="140017" y="194310"/>
                    <a:pt x="257175" y="167640"/>
                  </a:cubicBezTo>
                  <a:close/>
                </a:path>
              </a:pathLst>
            </a:custGeom>
            <a:gradFill flip="none" rotWithShape="1">
              <a:gsLst>
                <a:gs pos="4000">
                  <a:schemeClr val="accent3"/>
                </a:gs>
                <a:gs pos="66000">
                  <a:schemeClr val="accent1"/>
                </a:gs>
                <a:gs pos="100000">
                  <a:schemeClr val="accent1"/>
                </a:gs>
              </a:gsLst>
              <a:lin ang="114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F8BA5BBB-2A98-4655-BE65-D72D2EF0FA9C}"/>
                </a:ext>
              </a:extLst>
            </p:cNvPr>
            <p:cNvSpPr/>
            <p:nvPr/>
          </p:nvSpPr>
          <p:spPr>
            <a:xfrm rot="21024997">
              <a:off x="7322906" y="2513392"/>
              <a:ext cx="127080" cy="362666"/>
            </a:xfrm>
            <a:custGeom>
              <a:avLst/>
              <a:gdLst>
                <a:gd name="connsiteX0" fmla="*/ 3810 w 49899"/>
                <a:gd name="connsiteY0" fmla="*/ 1992 h 142404"/>
                <a:gd name="connsiteX1" fmla="*/ 39053 w 49899"/>
                <a:gd name="connsiteY1" fmla="*/ 67715 h 142404"/>
                <a:gd name="connsiteX2" fmla="*/ 24765 w 49899"/>
                <a:gd name="connsiteY2" fmla="*/ 141057 h 142404"/>
                <a:gd name="connsiteX3" fmla="*/ 21908 w 49899"/>
                <a:gd name="connsiteY3" fmla="*/ 141057 h 142404"/>
                <a:gd name="connsiteX4" fmla="*/ 29528 w 49899"/>
                <a:gd name="connsiteY4" fmla="*/ 142010 h 142404"/>
                <a:gd name="connsiteX5" fmla="*/ 47625 w 49899"/>
                <a:gd name="connsiteY5" fmla="*/ 66762 h 142404"/>
                <a:gd name="connsiteX6" fmla="*/ 6668 w 49899"/>
                <a:gd name="connsiteY6" fmla="*/ 87 h 142404"/>
                <a:gd name="connsiteX7" fmla="*/ 0 w 49899"/>
                <a:gd name="connsiteY7" fmla="*/ 2945 h 142404"/>
                <a:gd name="connsiteX8" fmla="*/ 3810 w 49899"/>
                <a:gd name="connsiteY8" fmla="*/ 1992 h 142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899" h="142404">
                  <a:moveTo>
                    <a:pt x="3810" y="1992"/>
                  </a:moveTo>
                  <a:cubicBezTo>
                    <a:pt x="17145" y="87"/>
                    <a:pt x="33338" y="28662"/>
                    <a:pt x="39053" y="67715"/>
                  </a:cubicBezTo>
                  <a:cubicBezTo>
                    <a:pt x="44768" y="105815"/>
                    <a:pt x="39053" y="139152"/>
                    <a:pt x="24765" y="141057"/>
                  </a:cubicBezTo>
                  <a:cubicBezTo>
                    <a:pt x="23813" y="141057"/>
                    <a:pt x="22860" y="141057"/>
                    <a:pt x="21908" y="141057"/>
                  </a:cubicBezTo>
                  <a:cubicBezTo>
                    <a:pt x="24765" y="142010"/>
                    <a:pt x="26670" y="142962"/>
                    <a:pt x="29528" y="142010"/>
                  </a:cubicBezTo>
                  <a:cubicBezTo>
                    <a:pt x="45720" y="139152"/>
                    <a:pt x="54293" y="105815"/>
                    <a:pt x="47625" y="66762"/>
                  </a:cubicBezTo>
                  <a:cubicBezTo>
                    <a:pt x="41910" y="27710"/>
                    <a:pt x="22860" y="-1818"/>
                    <a:pt x="6668" y="87"/>
                  </a:cubicBezTo>
                  <a:cubicBezTo>
                    <a:pt x="3810" y="87"/>
                    <a:pt x="1905" y="1992"/>
                    <a:pt x="0" y="2945"/>
                  </a:cubicBezTo>
                  <a:cubicBezTo>
                    <a:pt x="2858" y="2945"/>
                    <a:pt x="2858" y="1992"/>
                    <a:pt x="3810" y="1992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7B01FC51-FF85-4C3B-A8BA-DF5B8AB845A0}"/>
                </a:ext>
              </a:extLst>
            </p:cNvPr>
            <p:cNvSpPr/>
            <p:nvPr/>
          </p:nvSpPr>
          <p:spPr>
            <a:xfrm>
              <a:off x="2770305" y="1711556"/>
              <a:ext cx="3706572" cy="3725978"/>
            </a:xfrm>
            <a:custGeom>
              <a:avLst/>
              <a:gdLst>
                <a:gd name="connsiteX0" fmla="*/ 1455420 w 1455420"/>
                <a:gd name="connsiteY0" fmla="*/ 731520 h 1463040"/>
                <a:gd name="connsiteX1" fmla="*/ 727710 w 1455420"/>
                <a:gd name="connsiteY1" fmla="*/ 1463040 h 1463040"/>
                <a:gd name="connsiteX2" fmla="*/ 0 w 1455420"/>
                <a:gd name="connsiteY2" fmla="*/ 731520 h 1463040"/>
                <a:gd name="connsiteX3" fmla="*/ 727710 w 1455420"/>
                <a:gd name="connsiteY3" fmla="*/ 0 h 1463040"/>
                <a:gd name="connsiteX4" fmla="*/ 1455420 w 1455420"/>
                <a:gd name="connsiteY4" fmla="*/ 731520 h 1463040"/>
                <a:gd name="connsiteX5" fmla="*/ 1455420 w 1455420"/>
                <a:gd name="connsiteY5" fmla="*/ 731520 h 1463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55420" h="1463040">
                  <a:moveTo>
                    <a:pt x="1455420" y="731520"/>
                  </a:moveTo>
                  <a:cubicBezTo>
                    <a:pt x="1455420" y="1135380"/>
                    <a:pt x="1129665" y="1463040"/>
                    <a:pt x="727710" y="1463040"/>
                  </a:cubicBezTo>
                  <a:cubicBezTo>
                    <a:pt x="325755" y="1463040"/>
                    <a:pt x="0" y="1135380"/>
                    <a:pt x="0" y="731520"/>
                  </a:cubicBezTo>
                  <a:cubicBezTo>
                    <a:pt x="0" y="327660"/>
                    <a:pt x="325755" y="0"/>
                    <a:pt x="727710" y="0"/>
                  </a:cubicBezTo>
                  <a:cubicBezTo>
                    <a:pt x="1129665" y="0"/>
                    <a:pt x="1455420" y="327660"/>
                    <a:pt x="1455420" y="731520"/>
                  </a:cubicBezTo>
                  <a:lnTo>
                    <a:pt x="1455420" y="73152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54000">
                  <a:schemeClr val="accent2"/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 w="24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4D41F4F3-8DB7-4F85-A67F-2B1D64F535CA}"/>
                </a:ext>
              </a:extLst>
            </p:cNvPr>
            <p:cNvSpPr/>
            <p:nvPr/>
          </p:nvSpPr>
          <p:spPr>
            <a:xfrm>
              <a:off x="3119615" y="1849823"/>
              <a:ext cx="3235973" cy="3172901"/>
            </a:xfrm>
            <a:custGeom>
              <a:avLst/>
              <a:gdLst>
                <a:gd name="connsiteX0" fmla="*/ 592455 w 1270635"/>
                <a:gd name="connsiteY0" fmla="*/ 0 h 1245869"/>
                <a:gd name="connsiteX1" fmla="*/ 1270635 w 1270635"/>
                <a:gd name="connsiteY1" fmla="*/ 680085 h 1245869"/>
                <a:gd name="connsiteX2" fmla="*/ 1072515 w 1270635"/>
                <a:gd name="connsiteY2" fmla="*/ 1161098 h 1245869"/>
                <a:gd name="connsiteX3" fmla="*/ 1033462 w 1270635"/>
                <a:gd name="connsiteY3" fmla="*/ 1196340 h 1245869"/>
                <a:gd name="connsiteX4" fmla="*/ 991553 w 1270635"/>
                <a:gd name="connsiteY4" fmla="*/ 1211580 h 1245869"/>
                <a:gd name="connsiteX5" fmla="*/ 763905 w 1270635"/>
                <a:gd name="connsiteY5" fmla="*/ 1245870 h 1245869"/>
                <a:gd name="connsiteX6" fmla="*/ 0 w 1270635"/>
                <a:gd name="connsiteY6" fmla="*/ 479107 h 1245869"/>
                <a:gd name="connsiteX7" fmla="*/ 15240 w 1270635"/>
                <a:gd name="connsiteY7" fmla="*/ 324803 h 1245869"/>
                <a:gd name="connsiteX8" fmla="*/ 16192 w 1270635"/>
                <a:gd name="connsiteY8" fmla="*/ 322898 h 1245869"/>
                <a:gd name="connsiteX9" fmla="*/ 30480 w 1270635"/>
                <a:gd name="connsiteY9" fmla="*/ 299085 h 1245869"/>
                <a:gd name="connsiteX10" fmla="*/ 592455 w 1270635"/>
                <a:gd name="connsiteY10" fmla="*/ 0 h 1245869"/>
                <a:gd name="connsiteX11" fmla="*/ 592455 w 1270635"/>
                <a:gd name="connsiteY11" fmla="*/ 0 h 124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70635" h="1245869">
                  <a:moveTo>
                    <a:pt x="592455" y="0"/>
                  </a:moveTo>
                  <a:cubicBezTo>
                    <a:pt x="966787" y="0"/>
                    <a:pt x="1270635" y="304800"/>
                    <a:pt x="1270635" y="680085"/>
                  </a:cubicBezTo>
                  <a:cubicBezTo>
                    <a:pt x="1270635" y="867728"/>
                    <a:pt x="1194435" y="1038225"/>
                    <a:pt x="1072515" y="1161098"/>
                  </a:cubicBezTo>
                  <a:lnTo>
                    <a:pt x="1033462" y="1196340"/>
                  </a:lnTo>
                  <a:lnTo>
                    <a:pt x="991553" y="1211580"/>
                  </a:lnTo>
                  <a:cubicBezTo>
                    <a:pt x="920115" y="1234440"/>
                    <a:pt x="843915" y="1245870"/>
                    <a:pt x="763905" y="1245870"/>
                  </a:cubicBezTo>
                  <a:cubicBezTo>
                    <a:pt x="341948" y="1245870"/>
                    <a:pt x="0" y="902970"/>
                    <a:pt x="0" y="479107"/>
                  </a:cubicBezTo>
                  <a:cubicBezTo>
                    <a:pt x="0" y="425767"/>
                    <a:pt x="5715" y="374332"/>
                    <a:pt x="15240" y="324803"/>
                  </a:cubicBezTo>
                  <a:lnTo>
                    <a:pt x="16192" y="322898"/>
                  </a:lnTo>
                  <a:lnTo>
                    <a:pt x="30480" y="299085"/>
                  </a:lnTo>
                  <a:cubicBezTo>
                    <a:pt x="151448" y="119063"/>
                    <a:pt x="358140" y="0"/>
                    <a:pt x="592455" y="0"/>
                  </a:cubicBezTo>
                  <a:lnTo>
                    <a:pt x="59245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25000"/>
              </a:schemeClr>
            </a:solidFill>
            <a:ln w="24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D04813C0-87E2-4429-885A-3729141068B1}"/>
                </a:ext>
              </a:extLst>
            </p:cNvPr>
            <p:cNvSpPr/>
            <p:nvPr/>
          </p:nvSpPr>
          <p:spPr>
            <a:xfrm>
              <a:off x="4989881" y="2056649"/>
              <a:ext cx="1568507" cy="1479082"/>
            </a:xfrm>
            <a:custGeom>
              <a:avLst/>
              <a:gdLst>
                <a:gd name="connsiteX0" fmla="*/ 382905 w 615889"/>
                <a:gd name="connsiteY0" fmla="*/ 289311 h 580775"/>
                <a:gd name="connsiteX1" fmla="*/ 577215 w 615889"/>
                <a:gd name="connsiteY1" fmla="*/ 155961 h 580775"/>
                <a:gd name="connsiteX2" fmla="*/ 603885 w 615889"/>
                <a:gd name="connsiteY2" fmla="*/ 146436 h 580775"/>
                <a:gd name="connsiteX3" fmla="*/ 609600 w 615889"/>
                <a:gd name="connsiteY3" fmla="*/ 143578 h 580775"/>
                <a:gd name="connsiteX4" fmla="*/ 609600 w 615889"/>
                <a:gd name="connsiteY4" fmla="*/ 143578 h 580775"/>
                <a:gd name="connsiteX5" fmla="*/ 609600 w 615889"/>
                <a:gd name="connsiteY5" fmla="*/ 143578 h 580775"/>
                <a:gd name="connsiteX6" fmla="*/ 609600 w 615889"/>
                <a:gd name="connsiteY6" fmla="*/ 143578 h 580775"/>
                <a:gd name="connsiteX7" fmla="*/ 579120 w 615889"/>
                <a:gd name="connsiteY7" fmla="*/ 50233 h 580775"/>
                <a:gd name="connsiteX8" fmla="*/ 492442 w 615889"/>
                <a:gd name="connsiteY8" fmla="*/ 3561 h 580775"/>
                <a:gd name="connsiteX9" fmla="*/ 492442 w 615889"/>
                <a:gd name="connsiteY9" fmla="*/ 3561 h 580775"/>
                <a:gd name="connsiteX10" fmla="*/ 492442 w 615889"/>
                <a:gd name="connsiteY10" fmla="*/ 3561 h 580775"/>
                <a:gd name="connsiteX11" fmla="*/ 492442 w 615889"/>
                <a:gd name="connsiteY11" fmla="*/ 3561 h 580775"/>
                <a:gd name="connsiteX12" fmla="*/ 488633 w 615889"/>
                <a:gd name="connsiteY12" fmla="*/ 8323 h 580775"/>
                <a:gd name="connsiteX13" fmla="*/ 474345 w 615889"/>
                <a:gd name="connsiteY13" fmla="*/ 33088 h 580775"/>
                <a:gd name="connsiteX14" fmla="*/ 307658 w 615889"/>
                <a:gd name="connsiteY14" fmla="*/ 199776 h 580775"/>
                <a:gd name="connsiteX15" fmla="*/ 0 w 615889"/>
                <a:gd name="connsiteY15" fmla="*/ 268356 h 580775"/>
                <a:gd name="connsiteX16" fmla="*/ 129540 w 615889"/>
                <a:gd name="connsiteY16" fmla="*/ 424566 h 580775"/>
                <a:gd name="connsiteX17" fmla="*/ 259080 w 615889"/>
                <a:gd name="connsiteY17" fmla="*/ 580776 h 580775"/>
                <a:gd name="connsiteX18" fmla="*/ 382905 w 615889"/>
                <a:gd name="connsiteY18" fmla="*/ 289311 h 580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5889" h="580775">
                  <a:moveTo>
                    <a:pt x="382905" y="289311"/>
                  </a:moveTo>
                  <a:cubicBezTo>
                    <a:pt x="465772" y="210253"/>
                    <a:pt x="538163" y="172153"/>
                    <a:pt x="577215" y="155961"/>
                  </a:cubicBezTo>
                  <a:cubicBezTo>
                    <a:pt x="585788" y="152151"/>
                    <a:pt x="595313" y="149293"/>
                    <a:pt x="603885" y="146436"/>
                  </a:cubicBezTo>
                  <a:cubicBezTo>
                    <a:pt x="605790" y="145483"/>
                    <a:pt x="607695" y="144531"/>
                    <a:pt x="609600" y="143578"/>
                  </a:cubicBezTo>
                  <a:cubicBezTo>
                    <a:pt x="609600" y="143578"/>
                    <a:pt x="609600" y="143578"/>
                    <a:pt x="609600" y="143578"/>
                  </a:cubicBezTo>
                  <a:cubicBezTo>
                    <a:pt x="609600" y="143578"/>
                    <a:pt x="609600" y="143578"/>
                    <a:pt x="609600" y="143578"/>
                  </a:cubicBezTo>
                  <a:lnTo>
                    <a:pt x="609600" y="143578"/>
                  </a:lnTo>
                  <a:cubicBezTo>
                    <a:pt x="624840" y="130243"/>
                    <a:pt x="611505" y="88333"/>
                    <a:pt x="579120" y="50233"/>
                  </a:cubicBezTo>
                  <a:cubicBezTo>
                    <a:pt x="546735" y="12133"/>
                    <a:pt x="508635" y="-8822"/>
                    <a:pt x="492442" y="3561"/>
                  </a:cubicBezTo>
                  <a:lnTo>
                    <a:pt x="492442" y="3561"/>
                  </a:lnTo>
                  <a:cubicBezTo>
                    <a:pt x="492442" y="3561"/>
                    <a:pt x="492442" y="3561"/>
                    <a:pt x="492442" y="3561"/>
                  </a:cubicBezTo>
                  <a:cubicBezTo>
                    <a:pt x="492442" y="3561"/>
                    <a:pt x="492442" y="3561"/>
                    <a:pt x="492442" y="3561"/>
                  </a:cubicBezTo>
                  <a:cubicBezTo>
                    <a:pt x="490538" y="4513"/>
                    <a:pt x="489585" y="6418"/>
                    <a:pt x="488633" y="8323"/>
                  </a:cubicBezTo>
                  <a:cubicBezTo>
                    <a:pt x="483870" y="16896"/>
                    <a:pt x="479108" y="25468"/>
                    <a:pt x="474345" y="33088"/>
                  </a:cubicBezTo>
                  <a:cubicBezTo>
                    <a:pt x="450533" y="69283"/>
                    <a:pt x="400050" y="133101"/>
                    <a:pt x="307658" y="199776"/>
                  </a:cubicBezTo>
                  <a:cubicBezTo>
                    <a:pt x="187642" y="286453"/>
                    <a:pt x="0" y="268356"/>
                    <a:pt x="0" y="268356"/>
                  </a:cubicBezTo>
                  <a:lnTo>
                    <a:pt x="129540" y="424566"/>
                  </a:lnTo>
                  <a:lnTo>
                    <a:pt x="259080" y="580776"/>
                  </a:lnTo>
                  <a:cubicBezTo>
                    <a:pt x="259080" y="579823"/>
                    <a:pt x="276225" y="391228"/>
                    <a:pt x="382905" y="289311"/>
                  </a:cubicBezTo>
                  <a:close/>
                </a:path>
              </a:pathLst>
            </a:custGeom>
            <a:gradFill flip="none" rotWithShape="1">
              <a:gsLst>
                <a:gs pos="4000">
                  <a:schemeClr val="accent3"/>
                </a:gs>
                <a:gs pos="47000">
                  <a:schemeClr val="accent1"/>
                </a:gs>
                <a:gs pos="76000">
                  <a:schemeClr val="accent2">
                    <a:alpha val="0"/>
                  </a:schemeClr>
                </a:gs>
              </a:gsLst>
              <a:lin ang="78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11AB6F8C-5B3A-4E7B-9C7A-0A6944F9A939}"/>
                </a:ext>
              </a:extLst>
            </p:cNvPr>
            <p:cNvSpPr/>
            <p:nvPr/>
          </p:nvSpPr>
          <p:spPr>
            <a:xfrm rot="19215715">
              <a:off x="6303162" y="2009690"/>
              <a:ext cx="184363" cy="465760"/>
            </a:xfrm>
            <a:custGeom>
              <a:avLst/>
              <a:gdLst>
                <a:gd name="connsiteX0" fmla="*/ 72392 w 72392"/>
                <a:gd name="connsiteY0" fmla="*/ 91443 h 182885"/>
                <a:gd name="connsiteX1" fmla="*/ 36196 w 72392"/>
                <a:gd name="connsiteY1" fmla="*/ 182886 h 182885"/>
                <a:gd name="connsiteX2" fmla="*/ 0 w 72392"/>
                <a:gd name="connsiteY2" fmla="*/ 91443 h 182885"/>
                <a:gd name="connsiteX3" fmla="*/ 36196 w 72392"/>
                <a:gd name="connsiteY3" fmla="*/ 0 h 182885"/>
                <a:gd name="connsiteX4" fmla="*/ 72392 w 72392"/>
                <a:gd name="connsiteY4" fmla="*/ 91443 h 182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392" h="182885">
                  <a:moveTo>
                    <a:pt x="72392" y="91443"/>
                  </a:moveTo>
                  <a:cubicBezTo>
                    <a:pt x="72392" y="141946"/>
                    <a:pt x="56187" y="182886"/>
                    <a:pt x="36196" y="182886"/>
                  </a:cubicBezTo>
                  <a:cubicBezTo>
                    <a:pt x="16206" y="182886"/>
                    <a:pt x="0" y="141946"/>
                    <a:pt x="0" y="91443"/>
                  </a:cubicBezTo>
                  <a:cubicBezTo>
                    <a:pt x="0" y="40940"/>
                    <a:pt x="16206" y="0"/>
                    <a:pt x="36196" y="0"/>
                  </a:cubicBezTo>
                  <a:cubicBezTo>
                    <a:pt x="56187" y="0"/>
                    <a:pt x="72392" y="40940"/>
                    <a:pt x="72392" y="91443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AB05585B-E2D2-4FD3-A539-76D0DDC9CACA}"/>
                </a:ext>
              </a:extLst>
            </p:cNvPr>
            <p:cNvSpPr/>
            <p:nvPr/>
          </p:nvSpPr>
          <p:spPr>
            <a:xfrm rot="19215715">
              <a:off x="6332271" y="2072763"/>
              <a:ext cx="126142" cy="339618"/>
            </a:xfrm>
            <a:custGeom>
              <a:avLst/>
              <a:gdLst>
                <a:gd name="connsiteX0" fmla="*/ 49532 w 49531"/>
                <a:gd name="connsiteY0" fmla="*/ 66677 h 133354"/>
                <a:gd name="connsiteX1" fmla="*/ 24766 w 49531"/>
                <a:gd name="connsiteY1" fmla="*/ 133354 h 133354"/>
                <a:gd name="connsiteX2" fmla="*/ 0 w 49531"/>
                <a:gd name="connsiteY2" fmla="*/ 66677 h 133354"/>
                <a:gd name="connsiteX3" fmla="*/ 24766 w 49531"/>
                <a:gd name="connsiteY3" fmla="*/ 0 h 133354"/>
                <a:gd name="connsiteX4" fmla="*/ 49532 w 49531"/>
                <a:gd name="connsiteY4" fmla="*/ 66677 h 13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31" h="133354">
                  <a:moveTo>
                    <a:pt x="49532" y="66677"/>
                  </a:moveTo>
                  <a:cubicBezTo>
                    <a:pt x="49532" y="103502"/>
                    <a:pt x="38444" y="133354"/>
                    <a:pt x="24766" y="133354"/>
                  </a:cubicBezTo>
                  <a:cubicBezTo>
                    <a:pt x="11088" y="133354"/>
                    <a:pt x="0" y="103502"/>
                    <a:pt x="0" y="66677"/>
                  </a:cubicBezTo>
                  <a:cubicBezTo>
                    <a:pt x="0" y="29852"/>
                    <a:pt x="11088" y="0"/>
                    <a:pt x="24766" y="0"/>
                  </a:cubicBezTo>
                  <a:cubicBezTo>
                    <a:pt x="38444" y="0"/>
                    <a:pt x="49532" y="29852"/>
                    <a:pt x="49532" y="66677"/>
                  </a:cubicBezTo>
                  <a:close/>
                </a:path>
              </a:pathLst>
            </a:custGeom>
            <a:gradFill flip="none" rotWithShape="1">
              <a:gsLst>
                <a:gs pos="26000">
                  <a:schemeClr val="accent1"/>
                </a:gs>
                <a:gs pos="0">
                  <a:schemeClr val="accent3">
                    <a:lumMod val="60000"/>
                    <a:lumOff val="40000"/>
                  </a:schemeClr>
                </a:gs>
                <a:gs pos="88000">
                  <a:schemeClr val="accent1">
                    <a:lumMod val="50000"/>
                  </a:schemeClr>
                </a:gs>
              </a:gsLst>
              <a:lin ang="96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54D54960-B428-45AB-A5B3-5934139358A0}"/>
                </a:ext>
              </a:extLst>
            </p:cNvPr>
            <p:cNvSpPr/>
            <p:nvPr/>
          </p:nvSpPr>
          <p:spPr>
            <a:xfrm>
              <a:off x="3163817" y="1291423"/>
              <a:ext cx="1265711" cy="1460786"/>
            </a:xfrm>
            <a:custGeom>
              <a:avLst/>
              <a:gdLst>
                <a:gd name="connsiteX0" fmla="*/ 249344 w 496993"/>
                <a:gd name="connsiteY0" fmla="*/ 228786 h 573591"/>
                <a:gd name="connsiteX1" fmla="*/ 155046 w 496993"/>
                <a:gd name="connsiteY1" fmla="*/ 38286 h 573591"/>
                <a:gd name="connsiteX2" fmla="*/ 150284 w 496993"/>
                <a:gd name="connsiteY2" fmla="*/ 12569 h 573591"/>
                <a:gd name="connsiteX3" fmla="*/ 148379 w 496993"/>
                <a:gd name="connsiteY3" fmla="*/ 7806 h 573591"/>
                <a:gd name="connsiteX4" fmla="*/ 148379 w 496993"/>
                <a:gd name="connsiteY4" fmla="*/ 7806 h 573591"/>
                <a:gd name="connsiteX5" fmla="*/ 148379 w 496993"/>
                <a:gd name="connsiteY5" fmla="*/ 7806 h 573591"/>
                <a:gd name="connsiteX6" fmla="*/ 148379 w 496993"/>
                <a:gd name="connsiteY6" fmla="*/ 7806 h 573591"/>
                <a:gd name="connsiteX7" fmla="*/ 57891 w 496993"/>
                <a:gd name="connsiteY7" fmla="*/ 25904 h 573591"/>
                <a:gd name="connsiteX8" fmla="*/ 1694 w 496993"/>
                <a:gd name="connsiteY8" fmla="*/ 99246 h 573591"/>
                <a:gd name="connsiteX9" fmla="*/ 1694 w 496993"/>
                <a:gd name="connsiteY9" fmla="*/ 99246 h 573591"/>
                <a:gd name="connsiteX10" fmla="*/ 1694 w 496993"/>
                <a:gd name="connsiteY10" fmla="*/ 99246 h 573591"/>
                <a:gd name="connsiteX11" fmla="*/ 1694 w 496993"/>
                <a:gd name="connsiteY11" fmla="*/ 99246 h 573591"/>
                <a:gd name="connsiteX12" fmla="*/ 5504 w 496993"/>
                <a:gd name="connsiteY12" fmla="*/ 103056 h 573591"/>
                <a:gd name="connsiteX13" fmla="*/ 26459 w 496993"/>
                <a:gd name="connsiteY13" fmla="*/ 119249 h 573591"/>
                <a:gd name="connsiteX14" fmla="*/ 155046 w 496993"/>
                <a:gd name="connsiteY14" fmla="*/ 287841 h 573591"/>
                <a:gd name="connsiteX15" fmla="*/ 173144 w 496993"/>
                <a:gd name="connsiteY15" fmla="*/ 573591 h 573591"/>
                <a:gd name="connsiteX16" fmla="*/ 335069 w 496993"/>
                <a:gd name="connsiteY16" fmla="*/ 472626 h 573591"/>
                <a:gd name="connsiteX17" fmla="*/ 496994 w 496993"/>
                <a:gd name="connsiteY17" fmla="*/ 371661 h 573591"/>
                <a:gd name="connsiteX18" fmla="*/ 249344 w 496993"/>
                <a:gd name="connsiteY18" fmla="*/ 228786 h 573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96993" h="573591">
                  <a:moveTo>
                    <a:pt x="249344" y="228786"/>
                  </a:moveTo>
                  <a:cubicBezTo>
                    <a:pt x="188384" y="144966"/>
                    <a:pt x="164571" y="76386"/>
                    <a:pt x="155046" y="38286"/>
                  </a:cubicBezTo>
                  <a:cubicBezTo>
                    <a:pt x="153141" y="29714"/>
                    <a:pt x="151236" y="21141"/>
                    <a:pt x="150284" y="12569"/>
                  </a:cubicBezTo>
                  <a:cubicBezTo>
                    <a:pt x="150284" y="10664"/>
                    <a:pt x="149331" y="8759"/>
                    <a:pt x="148379" y="7806"/>
                  </a:cubicBezTo>
                  <a:cubicBezTo>
                    <a:pt x="148379" y="7806"/>
                    <a:pt x="148379" y="7806"/>
                    <a:pt x="148379" y="7806"/>
                  </a:cubicBezTo>
                  <a:cubicBezTo>
                    <a:pt x="148379" y="7806"/>
                    <a:pt x="148379" y="7806"/>
                    <a:pt x="148379" y="7806"/>
                  </a:cubicBezTo>
                  <a:lnTo>
                    <a:pt x="148379" y="7806"/>
                  </a:lnTo>
                  <a:cubicBezTo>
                    <a:pt x="138854" y="-7434"/>
                    <a:pt x="97896" y="186"/>
                    <a:pt x="57891" y="25904"/>
                  </a:cubicBezTo>
                  <a:cubicBezTo>
                    <a:pt x="17886" y="51621"/>
                    <a:pt x="-6879" y="83054"/>
                    <a:pt x="1694" y="99246"/>
                  </a:cubicBezTo>
                  <a:lnTo>
                    <a:pt x="1694" y="99246"/>
                  </a:lnTo>
                  <a:cubicBezTo>
                    <a:pt x="1694" y="99246"/>
                    <a:pt x="1694" y="99246"/>
                    <a:pt x="1694" y="99246"/>
                  </a:cubicBezTo>
                  <a:cubicBezTo>
                    <a:pt x="1694" y="99246"/>
                    <a:pt x="1694" y="99246"/>
                    <a:pt x="1694" y="99246"/>
                  </a:cubicBezTo>
                  <a:cubicBezTo>
                    <a:pt x="2646" y="101151"/>
                    <a:pt x="3599" y="102104"/>
                    <a:pt x="5504" y="103056"/>
                  </a:cubicBezTo>
                  <a:cubicBezTo>
                    <a:pt x="12171" y="107819"/>
                    <a:pt x="19791" y="113534"/>
                    <a:pt x="26459" y="119249"/>
                  </a:cubicBezTo>
                  <a:cubicBezTo>
                    <a:pt x="55986" y="144014"/>
                    <a:pt x="107421" y="196401"/>
                    <a:pt x="155046" y="287841"/>
                  </a:cubicBezTo>
                  <a:cubicBezTo>
                    <a:pt x="216959" y="405951"/>
                    <a:pt x="173144" y="573591"/>
                    <a:pt x="173144" y="573591"/>
                  </a:cubicBezTo>
                  <a:lnTo>
                    <a:pt x="335069" y="472626"/>
                  </a:lnTo>
                  <a:lnTo>
                    <a:pt x="496994" y="371661"/>
                  </a:lnTo>
                  <a:cubicBezTo>
                    <a:pt x="496994" y="371661"/>
                    <a:pt x="327449" y="336419"/>
                    <a:pt x="249344" y="228786"/>
                  </a:cubicBezTo>
                  <a:close/>
                </a:path>
              </a:pathLst>
            </a:custGeom>
            <a:gradFill flip="none" rotWithShape="1">
              <a:gsLst>
                <a:gs pos="4000">
                  <a:schemeClr val="accent3"/>
                </a:gs>
                <a:gs pos="56000">
                  <a:schemeClr val="accent1"/>
                </a:gs>
                <a:gs pos="78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7735C5DD-E196-4B84-AB00-76773803C2B4}"/>
                </a:ext>
              </a:extLst>
            </p:cNvPr>
            <p:cNvSpPr/>
            <p:nvPr/>
          </p:nvSpPr>
          <p:spPr>
            <a:xfrm rot="19690937">
              <a:off x="3136437" y="1342967"/>
              <a:ext cx="436620" cy="169796"/>
            </a:xfrm>
            <a:custGeom>
              <a:avLst/>
              <a:gdLst>
                <a:gd name="connsiteX0" fmla="*/ 171444 w 171443"/>
                <a:gd name="connsiteY0" fmla="*/ 33336 h 66672"/>
                <a:gd name="connsiteX1" fmla="*/ 85722 w 171443"/>
                <a:gd name="connsiteY1" fmla="*/ 66673 h 66672"/>
                <a:gd name="connsiteX2" fmla="*/ 0 w 171443"/>
                <a:gd name="connsiteY2" fmla="*/ 33336 h 66672"/>
                <a:gd name="connsiteX3" fmla="*/ 85722 w 171443"/>
                <a:gd name="connsiteY3" fmla="*/ 0 h 66672"/>
                <a:gd name="connsiteX4" fmla="*/ 171444 w 171443"/>
                <a:gd name="connsiteY4" fmla="*/ 33336 h 66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43" h="66672">
                  <a:moveTo>
                    <a:pt x="171444" y="33336"/>
                  </a:moveTo>
                  <a:cubicBezTo>
                    <a:pt x="171444" y="51747"/>
                    <a:pt x="133065" y="66673"/>
                    <a:pt x="85722" y="66673"/>
                  </a:cubicBezTo>
                  <a:cubicBezTo>
                    <a:pt x="38379" y="66673"/>
                    <a:pt x="0" y="51747"/>
                    <a:pt x="0" y="33336"/>
                  </a:cubicBezTo>
                  <a:cubicBezTo>
                    <a:pt x="0" y="14925"/>
                    <a:pt x="38379" y="0"/>
                    <a:pt x="85722" y="0"/>
                  </a:cubicBezTo>
                  <a:cubicBezTo>
                    <a:pt x="133065" y="0"/>
                    <a:pt x="171444" y="14925"/>
                    <a:pt x="171444" y="33336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F03A4836-B49B-4B13-B22A-419962D8DD15}"/>
                </a:ext>
              </a:extLst>
            </p:cNvPr>
            <p:cNvSpPr/>
            <p:nvPr/>
          </p:nvSpPr>
          <p:spPr>
            <a:xfrm rot="19690937">
              <a:off x="3194653" y="1369649"/>
              <a:ext cx="320189" cy="116432"/>
            </a:xfrm>
            <a:custGeom>
              <a:avLst/>
              <a:gdLst>
                <a:gd name="connsiteX0" fmla="*/ 125726 w 125725"/>
                <a:gd name="connsiteY0" fmla="*/ 22859 h 45718"/>
                <a:gd name="connsiteX1" fmla="*/ 62863 w 125725"/>
                <a:gd name="connsiteY1" fmla="*/ 45718 h 45718"/>
                <a:gd name="connsiteX2" fmla="*/ 0 w 125725"/>
                <a:gd name="connsiteY2" fmla="*/ 22859 h 45718"/>
                <a:gd name="connsiteX3" fmla="*/ 62863 w 125725"/>
                <a:gd name="connsiteY3" fmla="*/ 0 h 45718"/>
                <a:gd name="connsiteX4" fmla="*/ 125726 w 125725"/>
                <a:gd name="connsiteY4" fmla="*/ 22859 h 45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725" h="45718">
                  <a:moveTo>
                    <a:pt x="125726" y="22859"/>
                  </a:moveTo>
                  <a:cubicBezTo>
                    <a:pt x="125726" y="35484"/>
                    <a:pt x="97581" y="45718"/>
                    <a:pt x="62863" y="45718"/>
                  </a:cubicBezTo>
                  <a:cubicBezTo>
                    <a:pt x="28145" y="45718"/>
                    <a:pt x="0" y="35484"/>
                    <a:pt x="0" y="22859"/>
                  </a:cubicBezTo>
                  <a:cubicBezTo>
                    <a:pt x="0" y="10234"/>
                    <a:pt x="28145" y="0"/>
                    <a:pt x="62863" y="0"/>
                  </a:cubicBezTo>
                  <a:cubicBezTo>
                    <a:pt x="97581" y="0"/>
                    <a:pt x="125726" y="10234"/>
                    <a:pt x="125726" y="22859"/>
                  </a:cubicBezTo>
                  <a:close/>
                </a:path>
              </a:pathLst>
            </a:custGeom>
            <a:gradFill flip="none" rotWithShape="1">
              <a:gsLst>
                <a:gs pos="26000">
                  <a:schemeClr val="accent1"/>
                </a:gs>
                <a:gs pos="0">
                  <a:schemeClr val="accent3">
                    <a:lumMod val="60000"/>
                    <a:lumOff val="40000"/>
                  </a:schemeClr>
                </a:gs>
                <a:gs pos="88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60A8F0B1-7128-4778-A622-4591A78B25D0}"/>
                </a:ext>
              </a:extLst>
            </p:cNvPr>
            <p:cNvSpPr/>
            <p:nvPr/>
          </p:nvSpPr>
          <p:spPr>
            <a:xfrm>
              <a:off x="1949082" y="2162573"/>
              <a:ext cx="1539247" cy="1120878"/>
            </a:xfrm>
            <a:custGeom>
              <a:avLst/>
              <a:gdLst>
                <a:gd name="connsiteX0" fmla="*/ 304363 w 604400"/>
                <a:gd name="connsiteY0" fmla="*/ 126751 h 440123"/>
                <a:gd name="connsiteX1" fmla="*/ 100528 w 604400"/>
                <a:gd name="connsiteY1" fmla="*/ 21976 h 440123"/>
                <a:gd name="connsiteX2" fmla="*/ 79573 w 604400"/>
                <a:gd name="connsiteY2" fmla="*/ 3879 h 440123"/>
                <a:gd name="connsiteX3" fmla="*/ 74811 w 604400"/>
                <a:gd name="connsiteY3" fmla="*/ 1021 h 440123"/>
                <a:gd name="connsiteX4" fmla="*/ 74811 w 604400"/>
                <a:gd name="connsiteY4" fmla="*/ 1021 h 440123"/>
                <a:gd name="connsiteX5" fmla="*/ 74811 w 604400"/>
                <a:gd name="connsiteY5" fmla="*/ 1021 h 440123"/>
                <a:gd name="connsiteX6" fmla="*/ 74811 w 604400"/>
                <a:gd name="connsiteY6" fmla="*/ 1021 h 440123"/>
                <a:gd name="connsiteX7" fmla="*/ 11946 w 604400"/>
                <a:gd name="connsiteY7" fmla="*/ 61029 h 440123"/>
                <a:gd name="connsiteX8" fmla="*/ 13851 w 604400"/>
                <a:gd name="connsiteY8" fmla="*/ 147706 h 440123"/>
                <a:gd name="connsiteX9" fmla="*/ 13851 w 604400"/>
                <a:gd name="connsiteY9" fmla="*/ 147706 h 440123"/>
                <a:gd name="connsiteX10" fmla="*/ 13851 w 604400"/>
                <a:gd name="connsiteY10" fmla="*/ 147706 h 440123"/>
                <a:gd name="connsiteX11" fmla="*/ 13851 w 604400"/>
                <a:gd name="connsiteY11" fmla="*/ 147706 h 440123"/>
                <a:gd name="connsiteX12" fmla="*/ 19566 w 604400"/>
                <a:gd name="connsiteY12" fmla="*/ 148659 h 440123"/>
                <a:gd name="connsiteX13" fmla="*/ 47188 w 604400"/>
                <a:gd name="connsiteY13" fmla="*/ 150564 h 440123"/>
                <a:gd name="connsiteX14" fmla="*/ 265311 w 604400"/>
                <a:gd name="connsiteY14" fmla="*/ 220096 h 440123"/>
                <a:gd name="connsiteX15" fmla="*/ 469146 w 604400"/>
                <a:gd name="connsiteY15" fmla="*/ 440124 h 440123"/>
                <a:gd name="connsiteX16" fmla="*/ 536773 w 604400"/>
                <a:gd name="connsiteY16" fmla="*/ 278199 h 440123"/>
                <a:gd name="connsiteX17" fmla="*/ 604401 w 604400"/>
                <a:gd name="connsiteY17" fmla="*/ 115321 h 440123"/>
                <a:gd name="connsiteX18" fmla="*/ 304363 w 604400"/>
                <a:gd name="connsiteY18" fmla="*/ 126751 h 440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04400" h="440123">
                  <a:moveTo>
                    <a:pt x="304363" y="126751"/>
                  </a:moveTo>
                  <a:cubicBezTo>
                    <a:pt x="198636" y="90556"/>
                    <a:pt x="133866" y="47694"/>
                    <a:pt x="100528" y="21976"/>
                  </a:cubicBezTo>
                  <a:cubicBezTo>
                    <a:pt x="92908" y="16261"/>
                    <a:pt x="86241" y="10546"/>
                    <a:pt x="79573" y="3879"/>
                  </a:cubicBezTo>
                  <a:cubicBezTo>
                    <a:pt x="77668" y="2926"/>
                    <a:pt x="76716" y="1021"/>
                    <a:pt x="74811" y="1021"/>
                  </a:cubicBezTo>
                  <a:cubicBezTo>
                    <a:pt x="74811" y="1021"/>
                    <a:pt x="74811" y="1021"/>
                    <a:pt x="74811" y="1021"/>
                  </a:cubicBezTo>
                  <a:cubicBezTo>
                    <a:pt x="74811" y="1021"/>
                    <a:pt x="74811" y="1021"/>
                    <a:pt x="74811" y="1021"/>
                  </a:cubicBezTo>
                  <a:lnTo>
                    <a:pt x="74811" y="1021"/>
                  </a:lnTo>
                  <a:cubicBezTo>
                    <a:pt x="56713" y="-5646"/>
                    <a:pt x="29091" y="21024"/>
                    <a:pt x="11946" y="61029"/>
                  </a:cubicBezTo>
                  <a:cubicBezTo>
                    <a:pt x="-5199" y="101034"/>
                    <a:pt x="-3294" y="140086"/>
                    <a:pt x="13851" y="147706"/>
                  </a:cubicBezTo>
                  <a:lnTo>
                    <a:pt x="13851" y="147706"/>
                  </a:lnTo>
                  <a:cubicBezTo>
                    <a:pt x="13851" y="147706"/>
                    <a:pt x="13851" y="147706"/>
                    <a:pt x="13851" y="147706"/>
                  </a:cubicBezTo>
                  <a:cubicBezTo>
                    <a:pt x="13851" y="147706"/>
                    <a:pt x="13851" y="147706"/>
                    <a:pt x="13851" y="147706"/>
                  </a:cubicBezTo>
                  <a:cubicBezTo>
                    <a:pt x="15756" y="148659"/>
                    <a:pt x="17661" y="148659"/>
                    <a:pt x="19566" y="148659"/>
                  </a:cubicBezTo>
                  <a:cubicBezTo>
                    <a:pt x="29091" y="149611"/>
                    <a:pt x="37663" y="149611"/>
                    <a:pt x="47188" y="150564"/>
                  </a:cubicBezTo>
                  <a:cubicBezTo>
                    <a:pt x="88146" y="155326"/>
                    <a:pt x="165298" y="171519"/>
                    <a:pt x="265311" y="220096"/>
                  </a:cubicBezTo>
                  <a:cubicBezTo>
                    <a:pt x="393898" y="282961"/>
                    <a:pt x="469146" y="440124"/>
                    <a:pt x="469146" y="440124"/>
                  </a:cubicBezTo>
                  <a:lnTo>
                    <a:pt x="536773" y="278199"/>
                  </a:lnTo>
                  <a:lnTo>
                    <a:pt x="604401" y="115321"/>
                  </a:lnTo>
                  <a:cubicBezTo>
                    <a:pt x="604401" y="115321"/>
                    <a:pt x="440571" y="173424"/>
                    <a:pt x="304363" y="126751"/>
                  </a:cubicBezTo>
                  <a:close/>
                </a:path>
              </a:pathLst>
            </a:custGeom>
            <a:gradFill flip="none" rotWithShape="1">
              <a:gsLst>
                <a:gs pos="4000">
                  <a:schemeClr val="accent3"/>
                </a:gs>
                <a:gs pos="67000">
                  <a:schemeClr val="accent1"/>
                </a:gs>
                <a:gs pos="82000">
                  <a:schemeClr val="accent2">
                    <a:alpha val="0"/>
                  </a:schemeClr>
                </a:gs>
              </a:gsLst>
              <a:lin ang="18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0D9780B1-B3E8-4B72-923B-1041DBCEFC92}"/>
                </a:ext>
              </a:extLst>
            </p:cNvPr>
            <p:cNvSpPr/>
            <p:nvPr/>
          </p:nvSpPr>
          <p:spPr>
            <a:xfrm rot="17546324">
              <a:off x="1861525" y="2265174"/>
              <a:ext cx="402682" cy="179507"/>
            </a:xfrm>
            <a:custGeom>
              <a:avLst/>
              <a:gdLst>
                <a:gd name="connsiteX0" fmla="*/ 158117 w 158117"/>
                <a:gd name="connsiteY0" fmla="*/ 35243 h 70485"/>
                <a:gd name="connsiteX1" fmla="*/ 79059 w 158117"/>
                <a:gd name="connsiteY1" fmla="*/ 70486 h 70485"/>
                <a:gd name="connsiteX2" fmla="*/ 0 w 158117"/>
                <a:gd name="connsiteY2" fmla="*/ 35243 h 70485"/>
                <a:gd name="connsiteX3" fmla="*/ 79059 w 158117"/>
                <a:gd name="connsiteY3" fmla="*/ 0 h 70485"/>
                <a:gd name="connsiteX4" fmla="*/ 158117 w 158117"/>
                <a:gd name="connsiteY4" fmla="*/ 35243 h 7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117" h="70485">
                  <a:moveTo>
                    <a:pt x="158117" y="35243"/>
                  </a:moveTo>
                  <a:cubicBezTo>
                    <a:pt x="158117" y="54707"/>
                    <a:pt x="122721" y="70486"/>
                    <a:pt x="79059" y="70486"/>
                  </a:cubicBezTo>
                  <a:cubicBezTo>
                    <a:pt x="35396" y="70486"/>
                    <a:pt x="0" y="54707"/>
                    <a:pt x="0" y="35243"/>
                  </a:cubicBezTo>
                  <a:cubicBezTo>
                    <a:pt x="0" y="15779"/>
                    <a:pt x="35396" y="0"/>
                    <a:pt x="79059" y="0"/>
                  </a:cubicBezTo>
                  <a:cubicBezTo>
                    <a:pt x="122721" y="0"/>
                    <a:pt x="158117" y="15779"/>
                    <a:pt x="158117" y="35243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9DE8F613-F5A2-44AD-BC3E-CBBAEFD3305E}"/>
                </a:ext>
              </a:extLst>
            </p:cNvPr>
            <p:cNvSpPr/>
            <p:nvPr/>
          </p:nvSpPr>
          <p:spPr>
            <a:xfrm rot="17546324">
              <a:off x="1914894" y="2291859"/>
              <a:ext cx="295946" cy="126140"/>
            </a:xfrm>
            <a:custGeom>
              <a:avLst/>
              <a:gdLst>
                <a:gd name="connsiteX0" fmla="*/ 116207 w 116206"/>
                <a:gd name="connsiteY0" fmla="*/ 24765 h 49530"/>
                <a:gd name="connsiteX1" fmla="*/ 58103 w 116206"/>
                <a:gd name="connsiteY1" fmla="*/ 49531 h 49530"/>
                <a:gd name="connsiteX2" fmla="*/ 0 w 116206"/>
                <a:gd name="connsiteY2" fmla="*/ 24765 h 49530"/>
                <a:gd name="connsiteX3" fmla="*/ 58103 w 116206"/>
                <a:gd name="connsiteY3" fmla="*/ 0 h 49530"/>
                <a:gd name="connsiteX4" fmla="*/ 116207 w 116206"/>
                <a:gd name="connsiteY4" fmla="*/ 24765 h 49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206" h="49530">
                  <a:moveTo>
                    <a:pt x="116207" y="24765"/>
                  </a:moveTo>
                  <a:cubicBezTo>
                    <a:pt x="116207" y="38443"/>
                    <a:pt x="90193" y="49531"/>
                    <a:pt x="58103" y="49531"/>
                  </a:cubicBezTo>
                  <a:cubicBezTo>
                    <a:pt x="26014" y="49531"/>
                    <a:pt x="0" y="38443"/>
                    <a:pt x="0" y="24765"/>
                  </a:cubicBezTo>
                  <a:cubicBezTo>
                    <a:pt x="0" y="11088"/>
                    <a:pt x="26014" y="0"/>
                    <a:pt x="58103" y="0"/>
                  </a:cubicBezTo>
                  <a:cubicBezTo>
                    <a:pt x="90193" y="0"/>
                    <a:pt x="116207" y="11088"/>
                    <a:pt x="116207" y="24765"/>
                  </a:cubicBezTo>
                  <a:close/>
                </a:path>
              </a:pathLst>
            </a:custGeom>
            <a:gradFill flip="none" rotWithShape="1">
              <a:gsLst>
                <a:gs pos="26000">
                  <a:schemeClr val="accent1"/>
                </a:gs>
                <a:gs pos="0">
                  <a:schemeClr val="accent3">
                    <a:lumMod val="60000"/>
                    <a:lumOff val="40000"/>
                  </a:schemeClr>
                </a:gs>
                <a:gs pos="88000">
                  <a:schemeClr val="accent1">
                    <a:lumMod val="50000"/>
                  </a:schemeClr>
                </a:gs>
              </a:gsLst>
              <a:lin ang="48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D9889496-20EE-4C1E-AFE3-E50F85627C74}"/>
                </a:ext>
              </a:extLst>
            </p:cNvPr>
            <p:cNvSpPr/>
            <p:nvPr/>
          </p:nvSpPr>
          <p:spPr>
            <a:xfrm>
              <a:off x="5851029" y="3135480"/>
              <a:ext cx="1299952" cy="900756"/>
            </a:xfrm>
            <a:custGeom>
              <a:avLst/>
              <a:gdLst>
                <a:gd name="connsiteX0" fmla="*/ 251460 w 510438"/>
                <a:gd name="connsiteY0" fmla="*/ 274320 h 353690"/>
                <a:gd name="connsiteX1" fmla="*/ 433388 w 510438"/>
                <a:gd name="connsiteY1" fmla="*/ 338137 h 353690"/>
                <a:gd name="connsiteX2" fmla="*/ 452438 w 510438"/>
                <a:gd name="connsiteY2" fmla="*/ 351473 h 353690"/>
                <a:gd name="connsiteX3" fmla="*/ 457200 w 510438"/>
                <a:gd name="connsiteY3" fmla="*/ 353378 h 353690"/>
                <a:gd name="connsiteX4" fmla="*/ 457200 w 510438"/>
                <a:gd name="connsiteY4" fmla="*/ 353378 h 353690"/>
                <a:gd name="connsiteX5" fmla="*/ 457200 w 510438"/>
                <a:gd name="connsiteY5" fmla="*/ 353378 h 353690"/>
                <a:gd name="connsiteX6" fmla="*/ 457200 w 510438"/>
                <a:gd name="connsiteY6" fmla="*/ 353378 h 353690"/>
                <a:gd name="connsiteX7" fmla="*/ 504825 w 510438"/>
                <a:gd name="connsiteY7" fmla="*/ 282893 h 353690"/>
                <a:gd name="connsiteX8" fmla="*/ 495300 w 510438"/>
                <a:gd name="connsiteY8" fmla="*/ 199073 h 353690"/>
                <a:gd name="connsiteX9" fmla="*/ 495300 w 510438"/>
                <a:gd name="connsiteY9" fmla="*/ 199073 h 353690"/>
                <a:gd name="connsiteX10" fmla="*/ 495300 w 510438"/>
                <a:gd name="connsiteY10" fmla="*/ 199073 h 353690"/>
                <a:gd name="connsiteX11" fmla="*/ 495300 w 510438"/>
                <a:gd name="connsiteY11" fmla="*/ 199073 h 353690"/>
                <a:gd name="connsiteX12" fmla="*/ 490538 w 510438"/>
                <a:gd name="connsiteY12" fmla="*/ 199073 h 353690"/>
                <a:gd name="connsiteX13" fmla="*/ 466725 w 510438"/>
                <a:gd name="connsiteY13" fmla="*/ 201930 h 353690"/>
                <a:gd name="connsiteX14" fmla="*/ 276225 w 510438"/>
                <a:gd name="connsiteY14" fmla="*/ 175260 h 353690"/>
                <a:gd name="connsiteX15" fmla="*/ 83820 w 510438"/>
                <a:gd name="connsiteY15" fmla="*/ 0 h 353690"/>
                <a:gd name="connsiteX16" fmla="*/ 41910 w 510438"/>
                <a:gd name="connsiteY16" fmla="*/ 171450 h 353690"/>
                <a:gd name="connsiteX17" fmla="*/ 0 w 510438"/>
                <a:gd name="connsiteY17" fmla="*/ 342900 h 353690"/>
                <a:gd name="connsiteX18" fmla="*/ 251460 w 510438"/>
                <a:gd name="connsiteY18" fmla="*/ 274320 h 353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0438" h="353690">
                  <a:moveTo>
                    <a:pt x="251460" y="274320"/>
                  </a:moveTo>
                  <a:cubicBezTo>
                    <a:pt x="343853" y="289560"/>
                    <a:pt x="402908" y="319087"/>
                    <a:pt x="433388" y="338137"/>
                  </a:cubicBezTo>
                  <a:cubicBezTo>
                    <a:pt x="440055" y="341948"/>
                    <a:pt x="446722" y="346710"/>
                    <a:pt x="452438" y="351473"/>
                  </a:cubicBezTo>
                  <a:cubicBezTo>
                    <a:pt x="453390" y="352425"/>
                    <a:pt x="455295" y="353378"/>
                    <a:pt x="457200" y="353378"/>
                  </a:cubicBezTo>
                  <a:cubicBezTo>
                    <a:pt x="457200" y="353378"/>
                    <a:pt x="457200" y="353378"/>
                    <a:pt x="457200" y="353378"/>
                  </a:cubicBezTo>
                  <a:cubicBezTo>
                    <a:pt x="457200" y="353378"/>
                    <a:pt x="457200" y="353378"/>
                    <a:pt x="457200" y="353378"/>
                  </a:cubicBezTo>
                  <a:lnTo>
                    <a:pt x="457200" y="353378"/>
                  </a:lnTo>
                  <a:cubicBezTo>
                    <a:pt x="473392" y="357187"/>
                    <a:pt x="494347" y="325755"/>
                    <a:pt x="504825" y="282893"/>
                  </a:cubicBezTo>
                  <a:cubicBezTo>
                    <a:pt x="515303" y="240030"/>
                    <a:pt x="510540" y="202882"/>
                    <a:pt x="495300" y="199073"/>
                  </a:cubicBezTo>
                  <a:lnTo>
                    <a:pt x="495300" y="199073"/>
                  </a:lnTo>
                  <a:cubicBezTo>
                    <a:pt x="495300" y="199073"/>
                    <a:pt x="495300" y="199073"/>
                    <a:pt x="495300" y="199073"/>
                  </a:cubicBezTo>
                  <a:cubicBezTo>
                    <a:pt x="495300" y="199073"/>
                    <a:pt x="495300" y="199073"/>
                    <a:pt x="495300" y="199073"/>
                  </a:cubicBezTo>
                  <a:cubicBezTo>
                    <a:pt x="493395" y="199073"/>
                    <a:pt x="492442" y="199073"/>
                    <a:pt x="490538" y="199073"/>
                  </a:cubicBezTo>
                  <a:cubicBezTo>
                    <a:pt x="482917" y="200025"/>
                    <a:pt x="475297" y="201930"/>
                    <a:pt x="466725" y="201930"/>
                  </a:cubicBezTo>
                  <a:cubicBezTo>
                    <a:pt x="431483" y="204788"/>
                    <a:pt x="364808" y="203835"/>
                    <a:pt x="276225" y="175260"/>
                  </a:cubicBezTo>
                  <a:cubicBezTo>
                    <a:pt x="161925" y="138113"/>
                    <a:pt x="83820" y="0"/>
                    <a:pt x="83820" y="0"/>
                  </a:cubicBezTo>
                  <a:lnTo>
                    <a:pt x="41910" y="171450"/>
                  </a:lnTo>
                  <a:lnTo>
                    <a:pt x="0" y="342900"/>
                  </a:lnTo>
                  <a:cubicBezTo>
                    <a:pt x="0" y="341948"/>
                    <a:pt x="133350" y="254318"/>
                    <a:pt x="251460" y="274320"/>
                  </a:cubicBezTo>
                  <a:close/>
                </a:path>
              </a:pathLst>
            </a:custGeom>
            <a:gradFill flip="none" rotWithShape="1">
              <a:gsLst>
                <a:gs pos="4000">
                  <a:schemeClr val="accent3"/>
                </a:gs>
                <a:gs pos="47000">
                  <a:schemeClr val="accent1"/>
                </a:gs>
                <a:gs pos="80000">
                  <a:schemeClr val="accent2">
                    <a:alpha val="0"/>
                  </a:schemeClr>
                </a:gs>
              </a:gsLst>
              <a:lin ang="120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282F7F31-2795-41FE-BCCC-563A1311B3AC}"/>
                </a:ext>
              </a:extLst>
            </p:cNvPr>
            <p:cNvSpPr/>
            <p:nvPr/>
          </p:nvSpPr>
          <p:spPr>
            <a:xfrm rot="17017245">
              <a:off x="6860732" y="3763238"/>
              <a:ext cx="407537" cy="150400"/>
            </a:xfrm>
            <a:custGeom>
              <a:avLst/>
              <a:gdLst>
                <a:gd name="connsiteX0" fmla="*/ 160024 w 160023"/>
                <a:gd name="connsiteY0" fmla="*/ 29528 h 59056"/>
                <a:gd name="connsiteX1" fmla="*/ 80012 w 160023"/>
                <a:gd name="connsiteY1" fmla="*/ 59056 h 59056"/>
                <a:gd name="connsiteX2" fmla="*/ 0 w 160023"/>
                <a:gd name="connsiteY2" fmla="*/ 29528 h 59056"/>
                <a:gd name="connsiteX3" fmla="*/ 80012 w 160023"/>
                <a:gd name="connsiteY3" fmla="*/ 0 h 59056"/>
                <a:gd name="connsiteX4" fmla="*/ 160024 w 160023"/>
                <a:gd name="connsiteY4" fmla="*/ 29528 h 5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23" h="59056">
                  <a:moveTo>
                    <a:pt x="160024" y="29528"/>
                  </a:moveTo>
                  <a:cubicBezTo>
                    <a:pt x="160024" y="45836"/>
                    <a:pt x="124201" y="59056"/>
                    <a:pt x="80012" y="59056"/>
                  </a:cubicBezTo>
                  <a:cubicBezTo>
                    <a:pt x="35823" y="59056"/>
                    <a:pt x="0" y="45836"/>
                    <a:pt x="0" y="29528"/>
                  </a:cubicBezTo>
                  <a:cubicBezTo>
                    <a:pt x="0" y="13220"/>
                    <a:pt x="35823" y="0"/>
                    <a:pt x="80012" y="0"/>
                  </a:cubicBezTo>
                  <a:cubicBezTo>
                    <a:pt x="124201" y="0"/>
                    <a:pt x="160024" y="13220"/>
                    <a:pt x="160024" y="29528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6BE5E91A-B719-4E21-AB31-546DE2765775}"/>
                </a:ext>
              </a:extLst>
            </p:cNvPr>
            <p:cNvSpPr/>
            <p:nvPr/>
          </p:nvSpPr>
          <p:spPr>
            <a:xfrm rot="17017245">
              <a:off x="6916525" y="3785071"/>
              <a:ext cx="295949" cy="106736"/>
            </a:xfrm>
            <a:custGeom>
              <a:avLst/>
              <a:gdLst>
                <a:gd name="connsiteX0" fmla="*/ 116208 w 116207"/>
                <a:gd name="connsiteY0" fmla="*/ 20955 h 41911"/>
                <a:gd name="connsiteX1" fmla="*/ 58104 w 116207"/>
                <a:gd name="connsiteY1" fmla="*/ 41911 h 41911"/>
                <a:gd name="connsiteX2" fmla="*/ 0 w 116207"/>
                <a:gd name="connsiteY2" fmla="*/ 20955 h 41911"/>
                <a:gd name="connsiteX3" fmla="*/ 58104 w 116207"/>
                <a:gd name="connsiteY3" fmla="*/ 0 h 41911"/>
                <a:gd name="connsiteX4" fmla="*/ 116208 w 116207"/>
                <a:gd name="connsiteY4" fmla="*/ 20955 h 4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207" h="41911">
                  <a:moveTo>
                    <a:pt x="116208" y="20955"/>
                  </a:moveTo>
                  <a:cubicBezTo>
                    <a:pt x="116208" y="32529"/>
                    <a:pt x="90194" y="41911"/>
                    <a:pt x="58104" y="41911"/>
                  </a:cubicBezTo>
                  <a:cubicBezTo>
                    <a:pt x="26014" y="41911"/>
                    <a:pt x="0" y="32529"/>
                    <a:pt x="0" y="20955"/>
                  </a:cubicBezTo>
                  <a:cubicBezTo>
                    <a:pt x="0" y="9382"/>
                    <a:pt x="26014" y="0"/>
                    <a:pt x="58104" y="0"/>
                  </a:cubicBezTo>
                  <a:cubicBezTo>
                    <a:pt x="90194" y="0"/>
                    <a:pt x="116208" y="9382"/>
                    <a:pt x="116208" y="20955"/>
                  </a:cubicBezTo>
                  <a:close/>
                </a:path>
              </a:pathLst>
            </a:custGeom>
            <a:gradFill flip="none" rotWithShape="1">
              <a:gsLst>
                <a:gs pos="26000">
                  <a:schemeClr val="accent1"/>
                </a:gs>
                <a:gs pos="0">
                  <a:schemeClr val="accent3">
                    <a:lumMod val="60000"/>
                    <a:lumOff val="40000"/>
                  </a:schemeClr>
                </a:gs>
                <a:gs pos="88000">
                  <a:schemeClr val="accent1">
                    <a:lumMod val="50000"/>
                  </a:schemeClr>
                </a:gs>
              </a:gsLst>
              <a:lin ang="156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B9D2F9CF-C4EE-4A02-816F-8B5CF61881ED}"/>
                </a:ext>
              </a:extLst>
            </p:cNvPr>
            <p:cNvSpPr/>
            <p:nvPr/>
          </p:nvSpPr>
          <p:spPr>
            <a:xfrm>
              <a:off x="5324619" y="3766180"/>
              <a:ext cx="840064" cy="769912"/>
            </a:xfrm>
            <a:custGeom>
              <a:avLst/>
              <a:gdLst>
                <a:gd name="connsiteX0" fmla="*/ 163837 w 329859"/>
                <a:gd name="connsiteY0" fmla="*/ 204787 h 302313"/>
                <a:gd name="connsiteX1" fmla="*/ 255277 w 329859"/>
                <a:gd name="connsiteY1" fmla="*/ 286703 h 302313"/>
                <a:gd name="connsiteX2" fmla="*/ 263849 w 329859"/>
                <a:gd name="connsiteY2" fmla="*/ 299085 h 302313"/>
                <a:gd name="connsiteX3" fmla="*/ 265754 w 329859"/>
                <a:gd name="connsiteY3" fmla="*/ 300990 h 302313"/>
                <a:gd name="connsiteX4" fmla="*/ 265754 w 329859"/>
                <a:gd name="connsiteY4" fmla="*/ 300990 h 302313"/>
                <a:gd name="connsiteX5" fmla="*/ 265754 w 329859"/>
                <a:gd name="connsiteY5" fmla="*/ 300990 h 302313"/>
                <a:gd name="connsiteX6" fmla="*/ 265754 w 329859"/>
                <a:gd name="connsiteY6" fmla="*/ 300990 h 302313"/>
                <a:gd name="connsiteX7" fmla="*/ 311474 w 329859"/>
                <a:gd name="connsiteY7" fmla="*/ 271462 h 302313"/>
                <a:gd name="connsiteX8" fmla="*/ 326714 w 329859"/>
                <a:gd name="connsiteY8" fmla="*/ 219075 h 302313"/>
                <a:gd name="connsiteX9" fmla="*/ 326714 w 329859"/>
                <a:gd name="connsiteY9" fmla="*/ 219075 h 302313"/>
                <a:gd name="connsiteX10" fmla="*/ 326714 w 329859"/>
                <a:gd name="connsiteY10" fmla="*/ 219075 h 302313"/>
                <a:gd name="connsiteX11" fmla="*/ 326714 w 329859"/>
                <a:gd name="connsiteY11" fmla="*/ 219075 h 302313"/>
                <a:gd name="connsiteX12" fmla="*/ 323857 w 329859"/>
                <a:gd name="connsiteY12" fmla="*/ 218123 h 302313"/>
                <a:gd name="connsiteX13" fmla="*/ 309569 w 329859"/>
                <a:gd name="connsiteY13" fmla="*/ 214312 h 302313"/>
                <a:gd name="connsiteX14" fmla="*/ 203842 w 329859"/>
                <a:gd name="connsiteY14" fmla="*/ 151448 h 302313"/>
                <a:gd name="connsiteX15" fmla="*/ 133357 w 329859"/>
                <a:gd name="connsiteY15" fmla="*/ 0 h 302313"/>
                <a:gd name="connsiteX16" fmla="*/ 66682 w 329859"/>
                <a:gd name="connsiteY16" fmla="*/ 90487 h 302313"/>
                <a:gd name="connsiteX17" fmla="*/ 7 w 329859"/>
                <a:gd name="connsiteY17" fmla="*/ 180975 h 302313"/>
                <a:gd name="connsiteX18" fmla="*/ 163837 w 329859"/>
                <a:gd name="connsiteY18" fmla="*/ 204787 h 302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9859" h="302313">
                  <a:moveTo>
                    <a:pt x="163837" y="204787"/>
                  </a:moveTo>
                  <a:cubicBezTo>
                    <a:pt x="214319" y="236220"/>
                    <a:pt x="241942" y="268605"/>
                    <a:pt x="255277" y="286703"/>
                  </a:cubicBezTo>
                  <a:cubicBezTo>
                    <a:pt x="258134" y="290512"/>
                    <a:pt x="260992" y="295275"/>
                    <a:pt x="263849" y="299085"/>
                  </a:cubicBezTo>
                  <a:cubicBezTo>
                    <a:pt x="264802" y="300037"/>
                    <a:pt x="264802" y="300990"/>
                    <a:pt x="265754" y="300990"/>
                  </a:cubicBezTo>
                  <a:cubicBezTo>
                    <a:pt x="265754" y="300990"/>
                    <a:pt x="265754" y="300990"/>
                    <a:pt x="265754" y="300990"/>
                  </a:cubicBezTo>
                  <a:cubicBezTo>
                    <a:pt x="265754" y="300990"/>
                    <a:pt x="265754" y="300990"/>
                    <a:pt x="265754" y="300990"/>
                  </a:cubicBezTo>
                  <a:lnTo>
                    <a:pt x="265754" y="300990"/>
                  </a:lnTo>
                  <a:cubicBezTo>
                    <a:pt x="274327" y="306705"/>
                    <a:pt x="294329" y="293370"/>
                    <a:pt x="311474" y="271462"/>
                  </a:cubicBezTo>
                  <a:cubicBezTo>
                    <a:pt x="327667" y="248602"/>
                    <a:pt x="334334" y="225743"/>
                    <a:pt x="326714" y="219075"/>
                  </a:cubicBezTo>
                  <a:lnTo>
                    <a:pt x="326714" y="219075"/>
                  </a:lnTo>
                  <a:cubicBezTo>
                    <a:pt x="326714" y="219075"/>
                    <a:pt x="326714" y="219075"/>
                    <a:pt x="326714" y="219075"/>
                  </a:cubicBezTo>
                  <a:cubicBezTo>
                    <a:pt x="326714" y="219075"/>
                    <a:pt x="326714" y="219075"/>
                    <a:pt x="326714" y="219075"/>
                  </a:cubicBezTo>
                  <a:cubicBezTo>
                    <a:pt x="325762" y="218123"/>
                    <a:pt x="324809" y="218123"/>
                    <a:pt x="323857" y="218123"/>
                  </a:cubicBezTo>
                  <a:cubicBezTo>
                    <a:pt x="319094" y="217170"/>
                    <a:pt x="314332" y="215265"/>
                    <a:pt x="309569" y="214312"/>
                  </a:cubicBezTo>
                  <a:cubicBezTo>
                    <a:pt x="288614" y="207645"/>
                    <a:pt x="249562" y="190500"/>
                    <a:pt x="203842" y="151448"/>
                  </a:cubicBezTo>
                  <a:cubicBezTo>
                    <a:pt x="145739" y="100965"/>
                    <a:pt x="133357" y="0"/>
                    <a:pt x="133357" y="0"/>
                  </a:cubicBezTo>
                  <a:lnTo>
                    <a:pt x="66682" y="90487"/>
                  </a:lnTo>
                  <a:lnTo>
                    <a:pt x="7" y="180975"/>
                  </a:lnTo>
                  <a:cubicBezTo>
                    <a:pt x="-946" y="181927"/>
                    <a:pt x="99067" y="163830"/>
                    <a:pt x="163837" y="204787"/>
                  </a:cubicBezTo>
                  <a:close/>
                </a:path>
              </a:pathLst>
            </a:custGeom>
            <a:gradFill flip="none" rotWithShape="1">
              <a:gsLst>
                <a:gs pos="4000">
                  <a:schemeClr val="accent3"/>
                </a:gs>
                <a:gs pos="47000">
                  <a:schemeClr val="accent1"/>
                </a:gs>
                <a:gs pos="80000">
                  <a:schemeClr val="accent2">
                    <a:alpha val="0"/>
                  </a:schemeClr>
                </a:gs>
              </a:gsLst>
              <a:lin ang="132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C319E11F-4A9F-457B-A746-4B05A5F445E5}"/>
                </a:ext>
              </a:extLst>
            </p:cNvPr>
            <p:cNvSpPr/>
            <p:nvPr/>
          </p:nvSpPr>
          <p:spPr>
            <a:xfrm rot="18380017">
              <a:off x="5950945" y="4381976"/>
              <a:ext cx="257137" cy="97031"/>
            </a:xfrm>
            <a:custGeom>
              <a:avLst/>
              <a:gdLst>
                <a:gd name="connsiteX0" fmla="*/ 100967 w 100967"/>
                <a:gd name="connsiteY0" fmla="*/ 19050 h 38100"/>
                <a:gd name="connsiteX1" fmla="*/ 50484 w 100967"/>
                <a:gd name="connsiteY1" fmla="*/ 38101 h 38100"/>
                <a:gd name="connsiteX2" fmla="*/ 0 w 100967"/>
                <a:gd name="connsiteY2" fmla="*/ 19050 h 38100"/>
                <a:gd name="connsiteX3" fmla="*/ 50484 w 100967"/>
                <a:gd name="connsiteY3" fmla="*/ 0 h 38100"/>
                <a:gd name="connsiteX4" fmla="*/ 100967 w 100967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967" h="38100">
                  <a:moveTo>
                    <a:pt x="100967" y="19050"/>
                  </a:moveTo>
                  <a:cubicBezTo>
                    <a:pt x="100967" y="29572"/>
                    <a:pt x="78365" y="38101"/>
                    <a:pt x="50484" y="38101"/>
                  </a:cubicBezTo>
                  <a:cubicBezTo>
                    <a:pt x="22602" y="38101"/>
                    <a:pt x="0" y="29572"/>
                    <a:pt x="0" y="19050"/>
                  </a:cubicBezTo>
                  <a:cubicBezTo>
                    <a:pt x="0" y="8529"/>
                    <a:pt x="22602" y="0"/>
                    <a:pt x="50484" y="0"/>
                  </a:cubicBezTo>
                  <a:cubicBezTo>
                    <a:pt x="78365" y="0"/>
                    <a:pt x="100967" y="8529"/>
                    <a:pt x="100967" y="1905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282BE973-8DA3-489B-A6A5-5008A52B9C40}"/>
                </a:ext>
              </a:extLst>
            </p:cNvPr>
            <p:cNvSpPr/>
            <p:nvPr/>
          </p:nvSpPr>
          <p:spPr>
            <a:xfrm rot="18380017">
              <a:off x="5984906" y="4396533"/>
              <a:ext cx="189212" cy="67921"/>
            </a:xfrm>
            <a:custGeom>
              <a:avLst/>
              <a:gdLst>
                <a:gd name="connsiteX0" fmla="*/ 74297 w 74296"/>
                <a:gd name="connsiteY0" fmla="*/ 13335 h 26670"/>
                <a:gd name="connsiteX1" fmla="*/ 37148 w 74296"/>
                <a:gd name="connsiteY1" fmla="*/ 26671 h 26670"/>
                <a:gd name="connsiteX2" fmla="*/ 0 w 74296"/>
                <a:gd name="connsiteY2" fmla="*/ 13335 h 26670"/>
                <a:gd name="connsiteX3" fmla="*/ 37148 w 74296"/>
                <a:gd name="connsiteY3" fmla="*/ 0 h 26670"/>
                <a:gd name="connsiteX4" fmla="*/ 74297 w 74296"/>
                <a:gd name="connsiteY4" fmla="*/ 13335 h 26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296" h="26670">
                  <a:moveTo>
                    <a:pt x="74297" y="13335"/>
                  </a:moveTo>
                  <a:cubicBezTo>
                    <a:pt x="74297" y="20700"/>
                    <a:pt x="57665" y="26671"/>
                    <a:pt x="37148" y="26671"/>
                  </a:cubicBezTo>
                  <a:cubicBezTo>
                    <a:pt x="16632" y="26671"/>
                    <a:pt x="0" y="20700"/>
                    <a:pt x="0" y="13335"/>
                  </a:cubicBezTo>
                  <a:cubicBezTo>
                    <a:pt x="0" y="5970"/>
                    <a:pt x="16632" y="0"/>
                    <a:pt x="37148" y="0"/>
                  </a:cubicBezTo>
                  <a:cubicBezTo>
                    <a:pt x="57665" y="0"/>
                    <a:pt x="74297" y="5970"/>
                    <a:pt x="74297" y="13335"/>
                  </a:cubicBezTo>
                  <a:close/>
                </a:path>
              </a:pathLst>
            </a:custGeom>
            <a:gradFill>
              <a:gsLst>
                <a:gs pos="26000">
                  <a:schemeClr val="accent1"/>
                </a:gs>
                <a:gs pos="0">
                  <a:schemeClr val="accent3">
                    <a:lumMod val="60000"/>
                    <a:lumOff val="4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16800000" scaled="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B6527D2C-49D1-4076-B240-9ABA0C6222A5}"/>
                </a:ext>
              </a:extLst>
            </p:cNvPr>
            <p:cNvSpPr/>
            <p:nvPr/>
          </p:nvSpPr>
          <p:spPr>
            <a:xfrm>
              <a:off x="4354330" y="4576386"/>
              <a:ext cx="985615" cy="1545118"/>
            </a:xfrm>
            <a:custGeom>
              <a:avLst/>
              <a:gdLst>
                <a:gd name="connsiteX0" fmla="*/ 192405 w 387011"/>
                <a:gd name="connsiteY0" fmla="*/ 322897 h 606705"/>
                <a:gd name="connsiteX1" fmla="*/ 221932 w 387011"/>
                <a:gd name="connsiteY1" fmla="*/ 552450 h 606705"/>
                <a:gd name="connsiteX2" fmla="*/ 219075 w 387011"/>
                <a:gd name="connsiteY2" fmla="*/ 580072 h 606705"/>
                <a:gd name="connsiteX3" fmla="*/ 219075 w 387011"/>
                <a:gd name="connsiteY3" fmla="*/ 585788 h 606705"/>
                <a:gd name="connsiteX4" fmla="*/ 219075 w 387011"/>
                <a:gd name="connsiteY4" fmla="*/ 585788 h 606705"/>
                <a:gd name="connsiteX5" fmla="*/ 219075 w 387011"/>
                <a:gd name="connsiteY5" fmla="*/ 585788 h 606705"/>
                <a:gd name="connsiteX6" fmla="*/ 219075 w 387011"/>
                <a:gd name="connsiteY6" fmla="*/ 585788 h 606705"/>
                <a:gd name="connsiteX7" fmla="*/ 310515 w 387011"/>
                <a:gd name="connsiteY7" fmla="*/ 601980 h 606705"/>
                <a:gd name="connsiteX8" fmla="*/ 386715 w 387011"/>
                <a:gd name="connsiteY8" fmla="*/ 548640 h 606705"/>
                <a:gd name="connsiteX9" fmla="*/ 386715 w 387011"/>
                <a:gd name="connsiteY9" fmla="*/ 548640 h 606705"/>
                <a:gd name="connsiteX10" fmla="*/ 386715 w 387011"/>
                <a:gd name="connsiteY10" fmla="*/ 548640 h 606705"/>
                <a:gd name="connsiteX11" fmla="*/ 386715 w 387011"/>
                <a:gd name="connsiteY11" fmla="*/ 548640 h 606705"/>
                <a:gd name="connsiteX12" fmla="*/ 384810 w 387011"/>
                <a:gd name="connsiteY12" fmla="*/ 542925 h 606705"/>
                <a:gd name="connsiteX13" fmla="*/ 369570 w 387011"/>
                <a:gd name="connsiteY13" fmla="*/ 519113 h 606705"/>
                <a:gd name="connsiteX14" fmla="*/ 300038 w 387011"/>
                <a:gd name="connsiteY14" fmla="*/ 298133 h 606705"/>
                <a:gd name="connsiteX15" fmla="*/ 373380 w 387011"/>
                <a:gd name="connsiteY15" fmla="*/ 0 h 606705"/>
                <a:gd name="connsiteX16" fmla="*/ 186690 w 387011"/>
                <a:gd name="connsiteY16" fmla="*/ 40958 h 606705"/>
                <a:gd name="connsiteX17" fmla="*/ 0 w 387011"/>
                <a:gd name="connsiteY17" fmla="*/ 81915 h 606705"/>
                <a:gd name="connsiteX18" fmla="*/ 192405 w 387011"/>
                <a:gd name="connsiteY18" fmla="*/ 322897 h 606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87011" h="606705">
                  <a:moveTo>
                    <a:pt x="192405" y="322897"/>
                  </a:moveTo>
                  <a:cubicBezTo>
                    <a:pt x="223838" y="431483"/>
                    <a:pt x="224790" y="510540"/>
                    <a:pt x="221932" y="552450"/>
                  </a:cubicBezTo>
                  <a:cubicBezTo>
                    <a:pt x="220980" y="561975"/>
                    <a:pt x="220027" y="571500"/>
                    <a:pt x="219075" y="580072"/>
                  </a:cubicBezTo>
                  <a:cubicBezTo>
                    <a:pt x="219075" y="581977"/>
                    <a:pt x="219075" y="583883"/>
                    <a:pt x="219075" y="585788"/>
                  </a:cubicBezTo>
                  <a:cubicBezTo>
                    <a:pt x="219075" y="585788"/>
                    <a:pt x="219075" y="585788"/>
                    <a:pt x="219075" y="585788"/>
                  </a:cubicBezTo>
                  <a:cubicBezTo>
                    <a:pt x="219075" y="585788"/>
                    <a:pt x="219075" y="585788"/>
                    <a:pt x="219075" y="585788"/>
                  </a:cubicBezTo>
                  <a:lnTo>
                    <a:pt x="219075" y="585788"/>
                  </a:lnTo>
                  <a:cubicBezTo>
                    <a:pt x="223838" y="604838"/>
                    <a:pt x="264795" y="612458"/>
                    <a:pt x="310515" y="601980"/>
                  </a:cubicBezTo>
                  <a:cubicBezTo>
                    <a:pt x="357188" y="591502"/>
                    <a:pt x="390525" y="567690"/>
                    <a:pt x="386715" y="548640"/>
                  </a:cubicBezTo>
                  <a:lnTo>
                    <a:pt x="386715" y="548640"/>
                  </a:lnTo>
                  <a:cubicBezTo>
                    <a:pt x="386715" y="548640"/>
                    <a:pt x="386715" y="548640"/>
                    <a:pt x="386715" y="548640"/>
                  </a:cubicBezTo>
                  <a:cubicBezTo>
                    <a:pt x="386715" y="548640"/>
                    <a:pt x="386715" y="548640"/>
                    <a:pt x="386715" y="548640"/>
                  </a:cubicBezTo>
                  <a:cubicBezTo>
                    <a:pt x="386715" y="546735"/>
                    <a:pt x="385763" y="544830"/>
                    <a:pt x="384810" y="542925"/>
                  </a:cubicBezTo>
                  <a:cubicBezTo>
                    <a:pt x="380047" y="535305"/>
                    <a:pt x="374333" y="526733"/>
                    <a:pt x="369570" y="519113"/>
                  </a:cubicBezTo>
                  <a:cubicBezTo>
                    <a:pt x="349567" y="481965"/>
                    <a:pt x="317183" y="409575"/>
                    <a:pt x="300038" y="298133"/>
                  </a:cubicBezTo>
                  <a:cubicBezTo>
                    <a:pt x="278130" y="154305"/>
                    <a:pt x="373380" y="0"/>
                    <a:pt x="373380" y="0"/>
                  </a:cubicBezTo>
                  <a:lnTo>
                    <a:pt x="186690" y="40958"/>
                  </a:lnTo>
                  <a:lnTo>
                    <a:pt x="0" y="81915"/>
                  </a:lnTo>
                  <a:cubicBezTo>
                    <a:pt x="0" y="82867"/>
                    <a:pt x="151447" y="183833"/>
                    <a:pt x="192405" y="322897"/>
                  </a:cubicBezTo>
                  <a:close/>
                </a:path>
              </a:pathLst>
            </a:custGeom>
            <a:gradFill flip="none" rotWithShape="1">
              <a:gsLst>
                <a:gs pos="4000">
                  <a:schemeClr val="accent3"/>
                </a:gs>
                <a:gs pos="66000">
                  <a:schemeClr val="accent1"/>
                </a:gs>
                <a:gs pos="92000">
                  <a:schemeClr val="accent2">
                    <a:alpha val="0"/>
                  </a:schemeClr>
                </a:gs>
              </a:gsLst>
              <a:lin ang="156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72E60F34-07D2-459B-AE6B-295ADBD3A7CA}"/>
                </a:ext>
              </a:extLst>
            </p:cNvPr>
            <p:cNvSpPr/>
            <p:nvPr/>
          </p:nvSpPr>
          <p:spPr>
            <a:xfrm rot="20853641">
              <a:off x="4904733" y="5930109"/>
              <a:ext cx="441477" cy="184353"/>
            </a:xfrm>
            <a:custGeom>
              <a:avLst/>
              <a:gdLst>
                <a:gd name="connsiteX0" fmla="*/ 173351 w 173350"/>
                <a:gd name="connsiteY0" fmla="*/ 36194 h 72388"/>
                <a:gd name="connsiteX1" fmla="*/ 86675 w 173350"/>
                <a:gd name="connsiteY1" fmla="*/ 72388 h 72388"/>
                <a:gd name="connsiteX2" fmla="*/ 0 w 173350"/>
                <a:gd name="connsiteY2" fmla="*/ 36194 h 72388"/>
                <a:gd name="connsiteX3" fmla="*/ 86675 w 173350"/>
                <a:gd name="connsiteY3" fmla="*/ 0 h 72388"/>
                <a:gd name="connsiteX4" fmla="*/ 173351 w 173350"/>
                <a:gd name="connsiteY4" fmla="*/ 36194 h 7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350" h="72388">
                  <a:moveTo>
                    <a:pt x="173351" y="36194"/>
                  </a:moveTo>
                  <a:cubicBezTo>
                    <a:pt x="173351" y="56183"/>
                    <a:pt x="134545" y="72388"/>
                    <a:pt x="86675" y="72388"/>
                  </a:cubicBezTo>
                  <a:cubicBezTo>
                    <a:pt x="38806" y="72388"/>
                    <a:pt x="0" y="56183"/>
                    <a:pt x="0" y="36194"/>
                  </a:cubicBezTo>
                  <a:cubicBezTo>
                    <a:pt x="0" y="16205"/>
                    <a:pt x="38806" y="0"/>
                    <a:pt x="86675" y="0"/>
                  </a:cubicBezTo>
                  <a:cubicBezTo>
                    <a:pt x="134545" y="0"/>
                    <a:pt x="173351" y="16205"/>
                    <a:pt x="173351" y="3619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E02FC54B-C987-4615-8715-BB042F7B5ABA}"/>
                </a:ext>
              </a:extLst>
            </p:cNvPr>
            <p:cNvSpPr/>
            <p:nvPr/>
          </p:nvSpPr>
          <p:spPr>
            <a:xfrm rot="20853641">
              <a:off x="4965376" y="5959219"/>
              <a:ext cx="320191" cy="126135"/>
            </a:xfrm>
            <a:custGeom>
              <a:avLst/>
              <a:gdLst>
                <a:gd name="connsiteX0" fmla="*/ 125727 w 125726"/>
                <a:gd name="connsiteY0" fmla="*/ 24764 h 49528"/>
                <a:gd name="connsiteX1" fmla="*/ 62863 w 125726"/>
                <a:gd name="connsiteY1" fmla="*/ 49529 h 49528"/>
                <a:gd name="connsiteX2" fmla="*/ 0 w 125726"/>
                <a:gd name="connsiteY2" fmla="*/ 24764 h 49528"/>
                <a:gd name="connsiteX3" fmla="*/ 62863 w 125726"/>
                <a:gd name="connsiteY3" fmla="*/ 0 h 49528"/>
                <a:gd name="connsiteX4" fmla="*/ 125727 w 125726"/>
                <a:gd name="connsiteY4" fmla="*/ 24764 h 4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726" h="49528">
                  <a:moveTo>
                    <a:pt x="125727" y="24764"/>
                  </a:moveTo>
                  <a:cubicBezTo>
                    <a:pt x="125727" y="38441"/>
                    <a:pt x="97582" y="49529"/>
                    <a:pt x="62863" y="49529"/>
                  </a:cubicBezTo>
                  <a:cubicBezTo>
                    <a:pt x="28145" y="49529"/>
                    <a:pt x="0" y="38441"/>
                    <a:pt x="0" y="24764"/>
                  </a:cubicBezTo>
                  <a:cubicBezTo>
                    <a:pt x="0" y="11087"/>
                    <a:pt x="28145" y="0"/>
                    <a:pt x="62863" y="0"/>
                  </a:cubicBezTo>
                  <a:cubicBezTo>
                    <a:pt x="97582" y="0"/>
                    <a:pt x="125727" y="11087"/>
                    <a:pt x="125727" y="24764"/>
                  </a:cubicBezTo>
                  <a:close/>
                </a:path>
              </a:pathLst>
            </a:custGeom>
            <a:gradFill>
              <a:gsLst>
                <a:gs pos="26000">
                  <a:schemeClr val="accent1"/>
                </a:gs>
                <a:gs pos="0">
                  <a:schemeClr val="accent3">
                    <a:lumMod val="60000"/>
                    <a:lumOff val="4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E5A287F4-E206-4D76-80F0-F50892EF45EE}"/>
                </a:ext>
              </a:extLst>
            </p:cNvPr>
            <p:cNvSpPr/>
            <p:nvPr/>
          </p:nvSpPr>
          <p:spPr>
            <a:xfrm>
              <a:off x="3685886" y="4979063"/>
              <a:ext cx="918297" cy="1205638"/>
            </a:xfrm>
            <a:custGeom>
              <a:avLst/>
              <a:gdLst>
                <a:gd name="connsiteX0" fmla="*/ 90069 w 360578"/>
                <a:gd name="connsiteY0" fmla="*/ 235268 h 473405"/>
                <a:gd name="connsiteX1" fmla="*/ 16726 w 360578"/>
                <a:gd name="connsiteY1" fmla="*/ 394335 h 473405"/>
                <a:gd name="connsiteX2" fmla="*/ 2439 w 360578"/>
                <a:gd name="connsiteY2" fmla="*/ 410528 h 473405"/>
                <a:gd name="connsiteX3" fmla="*/ 534 w 360578"/>
                <a:gd name="connsiteY3" fmla="*/ 414338 h 473405"/>
                <a:gd name="connsiteX4" fmla="*/ 534 w 360578"/>
                <a:gd name="connsiteY4" fmla="*/ 414338 h 473405"/>
                <a:gd name="connsiteX5" fmla="*/ 534 w 360578"/>
                <a:gd name="connsiteY5" fmla="*/ 414338 h 473405"/>
                <a:gd name="connsiteX6" fmla="*/ 534 w 360578"/>
                <a:gd name="connsiteY6" fmla="*/ 414338 h 473405"/>
                <a:gd name="connsiteX7" fmla="*/ 62446 w 360578"/>
                <a:gd name="connsiteY7" fmla="*/ 463868 h 473405"/>
                <a:gd name="connsiteX8" fmla="*/ 142456 w 360578"/>
                <a:gd name="connsiteY8" fmla="*/ 462915 h 473405"/>
                <a:gd name="connsiteX9" fmla="*/ 142456 w 360578"/>
                <a:gd name="connsiteY9" fmla="*/ 462915 h 473405"/>
                <a:gd name="connsiteX10" fmla="*/ 142456 w 360578"/>
                <a:gd name="connsiteY10" fmla="*/ 462915 h 473405"/>
                <a:gd name="connsiteX11" fmla="*/ 142456 w 360578"/>
                <a:gd name="connsiteY11" fmla="*/ 462915 h 473405"/>
                <a:gd name="connsiteX12" fmla="*/ 142456 w 360578"/>
                <a:gd name="connsiteY12" fmla="*/ 458153 h 473405"/>
                <a:gd name="connsiteX13" fmla="*/ 141504 w 360578"/>
                <a:gd name="connsiteY13" fmla="*/ 436245 h 473405"/>
                <a:gd name="connsiteX14" fmla="*/ 181509 w 360578"/>
                <a:gd name="connsiteY14" fmla="*/ 265748 h 473405"/>
                <a:gd name="connsiteX15" fmla="*/ 360579 w 360578"/>
                <a:gd name="connsiteY15" fmla="*/ 106680 h 473405"/>
                <a:gd name="connsiteX16" fmla="*/ 202464 w 360578"/>
                <a:gd name="connsiteY16" fmla="*/ 53340 h 473405"/>
                <a:gd name="connsiteX17" fmla="*/ 45301 w 360578"/>
                <a:gd name="connsiteY17" fmla="*/ 0 h 473405"/>
                <a:gd name="connsiteX18" fmla="*/ 90069 w 360578"/>
                <a:gd name="connsiteY18" fmla="*/ 235268 h 473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60578" h="473405">
                  <a:moveTo>
                    <a:pt x="90069" y="235268"/>
                  </a:moveTo>
                  <a:cubicBezTo>
                    <a:pt x="69114" y="318135"/>
                    <a:pt x="36729" y="368618"/>
                    <a:pt x="16726" y="394335"/>
                  </a:cubicBezTo>
                  <a:cubicBezTo>
                    <a:pt x="11964" y="400050"/>
                    <a:pt x="7201" y="405765"/>
                    <a:pt x="2439" y="410528"/>
                  </a:cubicBezTo>
                  <a:cubicBezTo>
                    <a:pt x="1486" y="411480"/>
                    <a:pt x="534" y="412433"/>
                    <a:pt x="534" y="414338"/>
                  </a:cubicBezTo>
                  <a:cubicBezTo>
                    <a:pt x="534" y="414338"/>
                    <a:pt x="534" y="414338"/>
                    <a:pt x="534" y="414338"/>
                  </a:cubicBezTo>
                  <a:cubicBezTo>
                    <a:pt x="534" y="414338"/>
                    <a:pt x="534" y="414338"/>
                    <a:pt x="534" y="414338"/>
                  </a:cubicBezTo>
                  <a:lnTo>
                    <a:pt x="534" y="414338"/>
                  </a:lnTo>
                  <a:cubicBezTo>
                    <a:pt x="-4229" y="428625"/>
                    <a:pt x="23394" y="450533"/>
                    <a:pt x="62446" y="463868"/>
                  </a:cubicBezTo>
                  <a:cubicBezTo>
                    <a:pt x="101499" y="477203"/>
                    <a:pt x="136741" y="476250"/>
                    <a:pt x="142456" y="462915"/>
                  </a:cubicBezTo>
                  <a:lnTo>
                    <a:pt x="142456" y="462915"/>
                  </a:lnTo>
                  <a:cubicBezTo>
                    <a:pt x="142456" y="462915"/>
                    <a:pt x="142456" y="462915"/>
                    <a:pt x="142456" y="462915"/>
                  </a:cubicBezTo>
                  <a:cubicBezTo>
                    <a:pt x="142456" y="462915"/>
                    <a:pt x="142456" y="462915"/>
                    <a:pt x="142456" y="462915"/>
                  </a:cubicBezTo>
                  <a:cubicBezTo>
                    <a:pt x="143409" y="461010"/>
                    <a:pt x="143409" y="460058"/>
                    <a:pt x="142456" y="458153"/>
                  </a:cubicBezTo>
                  <a:cubicBezTo>
                    <a:pt x="141504" y="450533"/>
                    <a:pt x="141504" y="443865"/>
                    <a:pt x="141504" y="436245"/>
                  </a:cubicBezTo>
                  <a:cubicBezTo>
                    <a:pt x="141504" y="403860"/>
                    <a:pt x="147219" y="343853"/>
                    <a:pt x="181509" y="265748"/>
                  </a:cubicBezTo>
                  <a:cubicBezTo>
                    <a:pt x="225324" y="164783"/>
                    <a:pt x="360579" y="106680"/>
                    <a:pt x="360579" y="106680"/>
                  </a:cubicBezTo>
                  <a:lnTo>
                    <a:pt x="202464" y="53340"/>
                  </a:lnTo>
                  <a:lnTo>
                    <a:pt x="45301" y="0"/>
                  </a:lnTo>
                  <a:cubicBezTo>
                    <a:pt x="45301" y="0"/>
                    <a:pt x="116739" y="128588"/>
                    <a:pt x="90069" y="235268"/>
                  </a:cubicBezTo>
                  <a:close/>
                </a:path>
              </a:pathLst>
            </a:custGeom>
            <a:gradFill flip="none" rotWithShape="1">
              <a:gsLst>
                <a:gs pos="4000">
                  <a:schemeClr val="accent3"/>
                </a:gs>
                <a:gs pos="66000">
                  <a:schemeClr val="accent1"/>
                </a:gs>
                <a:gs pos="82000">
                  <a:schemeClr val="accent2">
                    <a:alpha val="0"/>
                  </a:schemeClr>
                </a:gs>
              </a:gsLst>
              <a:lin ang="174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752F1C80-CE8D-4A5E-88B7-36C41E1CAC31}"/>
                </a:ext>
              </a:extLst>
            </p:cNvPr>
            <p:cNvSpPr/>
            <p:nvPr/>
          </p:nvSpPr>
          <p:spPr>
            <a:xfrm rot="17332840">
              <a:off x="3797079" y="5904955"/>
              <a:ext cx="140694" cy="383271"/>
            </a:xfrm>
            <a:custGeom>
              <a:avLst/>
              <a:gdLst>
                <a:gd name="connsiteX0" fmla="*/ 55245 w 55245"/>
                <a:gd name="connsiteY0" fmla="*/ 75248 h 150495"/>
                <a:gd name="connsiteX1" fmla="*/ 27623 w 55245"/>
                <a:gd name="connsiteY1" fmla="*/ 150496 h 150495"/>
                <a:gd name="connsiteX2" fmla="*/ 0 w 55245"/>
                <a:gd name="connsiteY2" fmla="*/ 75248 h 150495"/>
                <a:gd name="connsiteX3" fmla="*/ 27623 w 55245"/>
                <a:gd name="connsiteY3" fmla="*/ 0 h 150495"/>
                <a:gd name="connsiteX4" fmla="*/ 55245 w 55245"/>
                <a:gd name="connsiteY4" fmla="*/ 75248 h 150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45" h="150495">
                  <a:moveTo>
                    <a:pt x="55245" y="75248"/>
                  </a:moveTo>
                  <a:cubicBezTo>
                    <a:pt x="55245" y="116806"/>
                    <a:pt x="42878" y="150496"/>
                    <a:pt x="27623" y="150496"/>
                  </a:cubicBezTo>
                  <a:cubicBezTo>
                    <a:pt x="12367" y="150496"/>
                    <a:pt x="0" y="116806"/>
                    <a:pt x="0" y="75248"/>
                  </a:cubicBezTo>
                  <a:cubicBezTo>
                    <a:pt x="0" y="33690"/>
                    <a:pt x="12367" y="0"/>
                    <a:pt x="27623" y="0"/>
                  </a:cubicBezTo>
                  <a:cubicBezTo>
                    <a:pt x="42878" y="0"/>
                    <a:pt x="55245" y="33690"/>
                    <a:pt x="55245" y="75248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D2503C82-6C3A-446E-B0B9-7047AF37CED0}"/>
                </a:ext>
              </a:extLst>
            </p:cNvPr>
            <p:cNvSpPr/>
            <p:nvPr/>
          </p:nvSpPr>
          <p:spPr>
            <a:xfrm rot="17332840">
              <a:off x="3818909" y="5958321"/>
              <a:ext cx="97031" cy="276537"/>
            </a:xfrm>
            <a:custGeom>
              <a:avLst/>
              <a:gdLst>
                <a:gd name="connsiteX0" fmla="*/ 38100 w 38100"/>
                <a:gd name="connsiteY0" fmla="*/ 54293 h 108585"/>
                <a:gd name="connsiteX1" fmla="*/ 19050 w 38100"/>
                <a:gd name="connsiteY1" fmla="*/ 108586 h 108585"/>
                <a:gd name="connsiteX2" fmla="*/ 0 w 38100"/>
                <a:gd name="connsiteY2" fmla="*/ 54293 h 108585"/>
                <a:gd name="connsiteX3" fmla="*/ 19050 w 38100"/>
                <a:gd name="connsiteY3" fmla="*/ 0 h 108585"/>
                <a:gd name="connsiteX4" fmla="*/ 38100 w 38100"/>
                <a:gd name="connsiteY4" fmla="*/ 54293 h 108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108585">
                  <a:moveTo>
                    <a:pt x="38100" y="54293"/>
                  </a:moveTo>
                  <a:cubicBezTo>
                    <a:pt x="38100" y="84278"/>
                    <a:pt x="29571" y="108586"/>
                    <a:pt x="19050" y="108586"/>
                  </a:cubicBezTo>
                  <a:cubicBezTo>
                    <a:pt x="8529" y="108586"/>
                    <a:pt x="0" y="84278"/>
                    <a:pt x="0" y="54293"/>
                  </a:cubicBezTo>
                  <a:cubicBezTo>
                    <a:pt x="0" y="24308"/>
                    <a:pt x="8529" y="0"/>
                    <a:pt x="19050" y="0"/>
                  </a:cubicBezTo>
                  <a:cubicBezTo>
                    <a:pt x="29571" y="0"/>
                    <a:pt x="38100" y="24308"/>
                    <a:pt x="38100" y="54293"/>
                  </a:cubicBezTo>
                  <a:close/>
                </a:path>
              </a:pathLst>
            </a:custGeom>
            <a:gradFill>
              <a:gsLst>
                <a:gs pos="26000">
                  <a:schemeClr val="accent1"/>
                </a:gs>
                <a:gs pos="0">
                  <a:schemeClr val="accent3">
                    <a:lumMod val="60000"/>
                    <a:lumOff val="4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1000000" scaled="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570A80BF-484D-48C7-880A-6B7427ABBB05}"/>
                </a:ext>
              </a:extLst>
            </p:cNvPr>
            <p:cNvSpPr/>
            <p:nvPr/>
          </p:nvSpPr>
          <p:spPr>
            <a:xfrm>
              <a:off x="2713521" y="4251321"/>
              <a:ext cx="1073180" cy="1118481"/>
            </a:xfrm>
            <a:custGeom>
              <a:avLst/>
              <a:gdLst>
                <a:gd name="connsiteX0" fmla="*/ 143264 w 421394"/>
                <a:gd name="connsiteY0" fmla="*/ 219080 h 439182"/>
                <a:gd name="connsiteX1" fmla="*/ 24202 w 421394"/>
                <a:gd name="connsiteY1" fmla="*/ 332428 h 439182"/>
                <a:gd name="connsiteX2" fmla="*/ 6104 w 421394"/>
                <a:gd name="connsiteY2" fmla="*/ 341953 h 439182"/>
                <a:gd name="connsiteX3" fmla="*/ 2294 w 421394"/>
                <a:gd name="connsiteY3" fmla="*/ 344810 h 439182"/>
                <a:gd name="connsiteX4" fmla="*/ 2294 w 421394"/>
                <a:gd name="connsiteY4" fmla="*/ 344810 h 439182"/>
                <a:gd name="connsiteX5" fmla="*/ 2294 w 421394"/>
                <a:gd name="connsiteY5" fmla="*/ 344810 h 439182"/>
                <a:gd name="connsiteX6" fmla="*/ 2294 w 421394"/>
                <a:gd name="connsiteY6" fmla="*/ 344810 h 439182"/>
                <a:gd name="connsiteX7" fmla="*/ 38489 w 421394"/>
                <a:gd name="connsiteY7" fmla="*/ 409580 h 439182"/>
                <a:gd name="connsiteX8" fmla="*/ 108022 w 421394"/>
                <a:gd name="connsiteY8" fmla="*/ 435298 h 439182"/>
                <a:gd name="connsiteX9" fmla="*/ 108022 w 421394"/>
                <a:gd name="connsiteY9" fmla="*/ 435298 h 439182"/>
                <a:gd name="connsiteX10" fmla="*/ 108022 w 421394"/>
                <a:gd name="connsiteY10" fmla="*/ 435298 h 439182"/>
                <a:gd name="connsiteX11" fmla="*/ 108022 w 421394"/>
                <a:gd name="connsiteY11" fmla="*/ 435298 h 439182"/>
                <a:gd name="connsiteX12" fmla="*/ 109927 w 421394"/>
                <a:gd name="connsiteY12" fmla="*/ 431487 h 439182"/>
                <a:gd name="connsiteX13" fmla="*/ 116594 w 421394"/>
                <a:gd name="connsiteY13" fmla="*/ 412437 h 439182"/>
                <a:gd name="connsiteX14" fmla="*/ 210892 w 421394"/>
                <a:gd name="connsiteY14" fmla="*/ 277183 h 439182"/>
                <a:gd name="connsiteX15" fmla="*/ 421394 w 421394"/>
                <a:gd name="connsiteY15" fmla="*/ 200030 h 439182"/>
                <a:gd name="connsiteX16" fmla="*/ 304237 w 421394"/>
                <a:gd name="connsiteY16" fmla="*/ 100017 h 439182"/>
                <a:gd name="connsiteX17" fmla="*/ 187079 w 421394"/>
                <a:gd name="connsiteY17" fmla="*/ 5 h 439182"/>
                <a:gd name="connsiteX18" fmla="*/ 143264 w 421394"/>
                <a:gd name="connsiteY18" fmla="*/ 219080 h 439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21394" h="439182">
                  <a:moveTo>
                    <a:pt x="143264" y="219080"/>
                  </a:moveTo>
                  <a:cubicBezTo>
                    <a:pt x="95639" y="283850"/>
                    <a:pt x="49919" y="317187"/>
                    <a:pt x="24202" y="332428"/>
                  </a:cubicBezTo>
                  <a:cubicBezTo>
                    <a:pt x="18487" y="336237"/>
                    <a:pt x="12772" y="339095"/>
                    <a:pt x="6104" y="341953"/>
                  </a:cubicBezTo>
                  <a:cubicBezTo>
                    <a:pt x="5152" y="342905"/>
                    <a:pt x="3247" y="342905"/>
                    <a:pt x="2294" y="344810"/>
                  </a:cubicBezTo>
                  <a:cubicBezTo>
                    <a:pt x="2294" y="344810"/>
                    <a:pt x="2294" y="344810"/>
                    <a:pt x="2294" y="344810"/>
                  </a:cubicBezTo>
                  <a:cubicBezTo>
                    <a:pt x="2294" y="344810"/>
                    <a:pt x="2294" y="344810"/>
                    <a:pt x="2294" y="344810"/>
                  </a:cubicBezTo>
                  <a:lnTo>
                    <a:pt x="2294" y="344810"/>
                  </a:lnTo>
                  <a:cubicBezTo>
                    <a:pt x="-6278" y="355287"/>
                    <a:pt x="9914" y="383862"/>
                    <a:pt x="38489" y="409580"/>
                  </a:cubicBezTo>
                  <a:cubicBezTo>
                    <a:pt x="67064" y="434345"/>
                    <a:pt x="98497" y="445775"/>
                    <a:pt x="108022" y="435298"/>
                  </a:cubicBezTo>
                  <a:lnTo>
                    <a:pt x="108022" y="435298"/>
                  </a:lnTo>
                  <a:cubicBezTo>
                    <a:pt x="108022" y="435298"/>
                    <a:pt x="108022" y="435298"/>
                    <a:pt x="108022" y="435298"/>
                  </a:cubicBezTo>
                  <a:cubicBezTo>
                    <a:pt x="108022" y="435298"/>
                    <a:pt x="108022" y="435298"/>
                    <a:pt x="108022" y="435298"/>
                  </a:cubicBezTo>
                  <a:cubicBezTo>
                    <a:pt x="108974" y="434345"/>
                    <a:pt x="109927" y="433392"/>
                    <a:pt x="109927" y="431487"/>
                  </a:cubicBezTo>
                  <a:cubicBezTo>
                    <a:pt x="111832" y="424820"/>
                    <a:pt x="113737" y="418153"/>
                    <a:pt x="116594" y="412437"/>
                  </a:cubicBezTo>
                  <a:cubicBezTo>
                    <a:pt x="128024" y="384815"/>
                    <a:pt x="153742" y="334333"/>
                    <a:pt x="210892" y="277183"/>
                  </a:cubicBezTo>
                  <a:cubicBezTo>
                    <a:pt x="283282" y="204792"/>
                    <a:pt x="421394" y="200030"/>
                    <a:pt x="421394" y="200030"/>
                  </a:cubicBezTo>
                  <a:lnTo>
                    <a:pt x="304237" y="100017"/>
                  </a:lnTo>
                  <a:lnTo>
                    <a:pt x="187079" y="5"/>
                  </a:lnTo>
                  <a:cubicBezTo>
                    <a:pt x="187079" y="-947"/>
                    <a:pt x="204224" y="136212"/>
                    <a:pt x="143264" y="219080"/>
                  </a:cubicBezTo>
                  <a:close/>
                </a:path>
              </a:pathLst>
            </a:custGeom>
            <a:gradFill>
              <a:gsLst>
                <a:gs pos="4000">
                  <a:schemeClr val="accent3"/>
                </a:gs>
                <a:gs pos="55000">
                  <a:schemeClr val="accent1"/>
                </a:gs>
                <a:gs pos="73000">
                  <a:schemeClr val="accent2">
                    <a:alpha val="0"/>
                  </a:schemeClr>
                </a:gs>
              </a:gsLst>
              <a:lin ang="18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664ABD11-4366-41D0-A018-EB3740F1ED3F}"/>
                </a:ext>
              </a:extLst>
            </p:cNvPr>
            <p:cNvSpPr/>
            <p:nvPr/>
          </p:nvSpPr>
          <p:spPr>
            <a:xfrm rot="18633318">
              <a:off x="2790046" y="5066929"/>
              <a:ext cx="130994" cy="354170"/>
            </a:xfrm>
            <a:custGeom>
              <a:avLst/>
              <a:gdLst>
                <a:gd name="connsiteX0" fmla="*/ 51436 w 51436"/>
                <a:gd name="connsiteY0" fmla="*/ 69535 h 139068"/>
                <a:gd name="connsiteX1" fmla="*/ 25718 w 51436"/>
                <a:gd name="connsiteY1" fmla="*/ 139069 h 139068"/>
                <a:gd name="connsiteX2" fmla="*/ 0 w 51436"/>
                <a:gd name="connsiteY2" fmla="*/ 69535 h 139068"/>
                <a:gd name="connsiteX3" fmla="*/ 25718 w 51436"/>
                <a:gd name="connsiteY3" fmla="*/ 0 h 139068"/>
                <a:gd name="connsiteX4" fmla="*/ 51436 w 51436"/>
                <a:gd name="connsiteY4" fmla="*/ 69535 h 139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436" h="139068">
                  <a:moveTo>
                    <a:pt x="51436" y="69535"/>
                  </a:moveTo>
                  <a:cubicBezTo>
                    <a:pt x="51436" y="107937"/>
                    <a:pt x="39922" y="139069"/>
                    <a:pt x="25718" y="139069"/>
                  </a:cubicBezTo>
                  <a:cubicBezTo>
                    <a:pt x="11514" y="139069"/>
                    <a:pt x="0" y="107937"/>
                    <a:pt x="0" y="69535"/>
                  </a:cubicBezTo>
                  <a:cubicBezTo>
                    <a:pt x="0" y="31132"/>
                    <a:pt x="11514" y="0"/>
                    <a:pt x="25718" y="0"/>
                  </a:cubicBezTo>
                  <a:cubicBezTo>
                    <a:pt x="39922" y="0"/>
                    <a:pt x="51436" y="31132"/>
                    <a:pt x="51436" y="69535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247AC50D-D6A4-4220-9D8F-88B7CCBAC1AE}"/>
                </a:ext>
              </a:extLst>
            </p:cNvPr>
            <p:cNvSpPr/>
            <p:nvPr/>
          </p:nvSpPr>
          <p:spPr>
            <a:xfrm rot="18633318">
              <a:off x="2811876" y="5115447"/>
              <a:ext cx="87328" cy="257136"/>
            </a:xfrm>
            <a:custGeom>
              <a:avLst/>
              <a:gdLst>
                <a:gd name="connsiteX0" fmla="*/ 34291 w 34290"/>
                <a:gd name="connsiteY0" fmla="*/ 50484 h 100967"/>
                <a:gd name="connsiteX1" fmla="*/ 17145 w 34290"/>
                <a:gd name="connsiteY1" fmla="*/ 100968 h 100967"/>
                <a:gd name="connsiteX2" fmla="*/ 0 w 34290"/>
                <a:gd name="connsiteY2" fmla="*/ 50484 h 100967"/>
                <a:gd name="connsiteX3" fmla="*/ 17145 w 34290"/>
                <a:gd name="connsiteY3" fmla="*/ 0 h 100967"/>
                <a:gd name="connsiteX4" fmla="*/ 34291 w 34290"/>
                <a:gd name="connsiteY4" fmla="*/ 50484 h 10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90" h="100967">
                  <a:moveTo>
                    <a:pt x="34291" y="50484"/>
                  </a:moveTo>
                  <a:cubicBezTo>
                    <a:pt x="34291" y="78365"/>
                    <a:pt x="26615" y="100968"/>
                    <a:pt x="17145" y="100968"/>
                  </a:cubicBezTo>
                  <a:cubicBezTo>
                    <a:pt x="7676" y="100968"/>
                    <a:pt x="0" y="78365"/>
                    <a:pt x="0" y="50484"/>
                  </a:cubicBezTo>
                  <a:cubicBezTo>
                    <a:pt x="0" y="22602"/>
                    <a:pt x="7676" y="0"/>
                    <a:pt x="17145" y="0"/>
                  </a:cubicBezTo>
                  <a:cubicBezTo>
                    <a:pt x="26615" y="0"/>
                    <a:pt x="34291" y="22602"/>
                    <a:pt x="34291" y="50484"/>
                  </a:cubicBezTo>
                  <a:close/>
                </a:path>
              </a:pathLst>
            </a:custGeom>
            <a:gradFill>
              <a:gsLst>
                <a:gs pos="26000">
                  <a:schemeClr val="accent1"/>
                </a:gs>
                <a:gs pos="0">
                  <a:schemeClr val="accent3">
                    <a:lumMod val="60000"/>
                    <a:lumOff val="4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0400000" scaled="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7AAEFC4A-6BC6-4822-9057-67C9EA406A12}"/>
                </a:ext>
              </a:extLst>
            </p:cNvPr>
            <p:cNvSpPr/>
            <p:nvPr/>
          </p:nvSpPr>
          <p:spPr>
            <a:xfrm>
              <a:off x="5627859" y="4481780"/>
              <a:ext cx="1192825" cy="1192825"/>
            </a:xfrm>
            <a:custGeom>
              <a:avLst/>
              <a:gdLst>
                <a:gd name="connsiteX0" fmla="*/ 233363 w 468374"/>
                <a:gd name="connsiteY0" fmla="*/ 300038 h 468374"/>
                <a:gd name="connsiteX1" fmla="*/ 349567 w 468374"/>
                <a:gd name="connsiteY1" fmla="*/ 441008 h 468374"/>
                <a:gd name="connsiteX2" fmla="*/ 359092 w 468374"/>
                <a:gd name="connsiteY2" fmla="*/ 461010 h 468374"/>
                <a:gd name="connsiteX3" fmla="*/ 361950 w 468374"/>
                <a:gd name="connsiteY3" fmla="*/ 464820 h 468374"/>
                <a:gd name="connsiteX4" fmla="*/ 361950 w 468374"/>
                <a:gd name="connsiteY4" fmla="*/ 464820 h 468374"/>
                <a:gd name="connsiteX5" fmla="*/ 361950 w 468374"/>
                <a:gd name="connsiteY5" fmla="*/ 464820 h 468374"/>
                <a:gd name="connsiteX6" fmla="*/ 361950 w 468374"/>
                <a:gd name="connsiteY6" fmla="*/ 464820 h 468374"/>
                <a:gd name="connsiteX7" fmla="*/ 433388 w 468374"/>
                <a:gd name="connsiteY7" fmla="*/ 433388 h 468374"/>
                <a:gd name="connsiteX8" fmla="*/ 464820 w 468374"/>
                <a:gd name="connsiteY8" fmla="*/ 362903 h 468374"/>
                <a:gd name="connsiteX9" fmla="*/ 464820 w 468374"/>
                <a:gd name="connsiteY9" fmla="*/ 362903 h 468374"/>
                <a:gd name="connsiteX10" fmla="*/ 464820 w 468374"/>
                <a:gd name="connsiteY10" fmla="*/ 362903 h 468374"/>
                <a:gd name="connsiteX11" fmla="*/ 464820 w 468374"/>
                <a:gd name="connsiteY11" fmla="*/ 362903 h 468374"/>
                <a:gd name="connsiteX12" fmla="*/ 461010 w 468374"/>
                <a:gd name="connsiteY12" fmla="*/ 360045 h 468374"/>
                <a:gd name="connsiteX13" fmla="*/ 441008 w 468374"/>
                <a:gd name="connsiteY13" fmla="*/ 350520 h 468374"/>
                <a:gd name="connsiteX14" fmla="*/ 300990 w 468374"/>
                <a:gd name="connsiteY14" fmla="*/ 234315 h 468374"/>
                <a:gd name="connsiteX15" fmla="*/ 228600 w 468374"/>
                <a:gd name="connsiteY15" fmla="*/ 0 h 468374"/>
                <a:gd name="connsiteX16" fmla="*/ 114300 w 468374"/>
                <a:gd name="connsiteY16" fmla="*/ 113348 h 468374"/>
                <a:gd name="connsiteX17" fmla="*/ 0 w 468374"/>
                <a:gd name="connsiteY17" fmla="*/ 226695 h 468374"/>
                <a:gd name="connsiteX18" fmla="*/ 233363 w 468374"/>
                <a:gd name="connsiteY18" fmla="*/ 300038 h 4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68374" h="468374">
                  <a:moveTo>
                    <a:pt x="233363" y="300038"/>
                  </a:moveTo>
                  <a:cubicBezTo>
                    <a:pt x="300038" y="358140"/>
                    <a:pt x="334327" y="411480"/>
                    <a:pt x="349567" y="441008"/>
                  </a:cubicBezTo>
                  <a:cubicBezTo>
                    <a:pt x="353377" y="447675"/>
                    <a:pt x="356235" y="454343"/>
                    <a:pt x="359092" y="461010"/>
                  </a:cubicBezTo>
                  <a:cubicBezTo>
                    <a:pt x="360045" y="462915"/>
                    <a:pt x="360045" y="463868"/>
                    <a:pt x="361950" y="464820"/>
                  </a:cubicBezTo>
                  <a:cubicBezTo>
                    <a:pt x="361950" y="464820"/>
                    <a:pt x="361950" y="464820"/>
                    <a:pt x="361950" y="464820"/>
                  </a:cubicBezTo>
                  <a:cubicBezTo>
                    <a:pt x="361950" y="464820"/>
                    <a:pt x="361950" y="464820"/>
                    <a:pt x="361950" y="464820"/>
                  </a:cubicBezTo>
                  <a:lnTo>
                    <a:pt x="361950" y="464820"/>
                  </a:lnTo>
                  <a:cubicBezTo>
                    <a:pt x="373380" y="475298"/>
                    <a:pt x="404813" y="461963"/>
                    <a:pt x="433388" y="433388"/>
                  </a:cubicBezTo>
                  <a:cubicBezTo>
                    <a:pt x="461963" y="405765"/>
                    <a:pt x="475297" y="373380"/>
                    <a:pt x="464820" y="362903"/>
                  </a:cubicBezTo>
                  <a:lnTo>
                    <a:pt x="464820" y="362903"/>
                  </a:lnTo>
                  <a:cubicBezTo>
                    <a:pt x="464820" y="362903"/>
                    <a:pt x="464820" y="362903"/>
                    <a:pt x="464820" y="362903"/>
                  </a:cubicBezTo>
                  <a:cubicBezTo>
                    <a:pt x="464820" y="362903"/>
                    <a:pt x="464820" y="362903"/>
                    <a:pt x="464820" y="362903"/>
                  </a:cubicBezTo>
                  <a:cubicBezTo>
                    <a:pt x="463867" y="361950"/>
                    <a:pt x="462915" y="360998"/>
                    <a:pt x="461010" y="360045"/>
                  </a:cubicBezTo>
                  <a:cubicBezTo>
                    <a:pt x="454342" y="357188"/>
                    <a:pt x="447675" y="354330"/>
                    <a:pt x="441008" y="350520"/>
                  </a:cubicBezTo>
                  <a:cubicBezTo>
                    <a:pt x="411480" y="335280"/>
                    <a:pt x="359092" y="300990"/>
                    <a:pt x="300990" y="234315"/>
                  </a:cubicBezTo>
                  <a:cubicBezTo>
                    <a:pt x="226695" y="147638"/>
                    <a:pt x="228600" y="0"/>
                    <a:pt x="228600" y="0"/>
                  </a:cubicBezTo>
                  <a:lnTo>
                    <a:pt x="114300" y="113348"/>
                  </a:lnTo>
                  <a:lnTo>
                    <a:pt x="0" y="226695"/>
                  </a:lnTo>
                  <a:cubicBezTo>
                    <a:pt x="0" y="226695"/>
                    <a:pt x="147638" y="224790"/>
                    <a:pt x="233363" y="300038"/>
                  </a:cubicBezTo>
                  <a:close/>
                </a:path>
              </a:pathLst>
            </a:custGeom>
            <a:gradFill flip="none" rotWithShape="1">
              <a:gsLst>
                <a:gs pos="4000">
                  <a:schemeClr val="accent3"/>
                </a:gs>
                <a:gs pos="72000">
                  <a:schemeClr val="accent1"/>
                </a:gs>
                <a:gs pos="77000">
                  <a:schemeClr val="accent2">
                    <a:alpha val="0"/>
                  </a:schemeClr>
                </a:gs>
              </a:gsLst>
              <a:lin ang="132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0C47D275-5EB9-4F4F-A32C-DD2AF1B9D7FA}"/>
                </a:ext>
              </a:extLst>
            </p:cNvPr>
            <p:cNvSpPr/>
            <p:nvPr/>
          </p:nvSpPr>
          <p:spPr>
            <a:xfrm>
              <a:off x="6537520" y="5397716"/>
              <a:ext cx="279308" cy="280312"/>
            </a:xfrm>
            <a:custGeom>
              <a:avLst/>
              <a:gdLst>
                <a:gd name="connsiteX0" fmla="*/ 101917 w 109673"/>
                <a:gd name="connsiteY0" fmla="*/ 1347 h 110067"/>
                <a:gd name="connsiteX1" fmla="*/ 68580 w 109673"/>
                <a:gd name="connsiteY1" fmla="*/ 68022 h 110067"/>
                <a:gd name="connsiteX2" fmla="*/ 1905 w 109673"/>
                <a:gd name="connsiteY2" fmla="*/ 101360 h 110067"/>
                <a:gd name="connsiteX3" fmla="*/ 0 w 109673"/>
                <a:gd name="connsiteY3" fmla="*/ 99455 h 110067"/>
                <a:gd name="connsiteX4" fmla="*/ 2858 w 109673"/>
                <a:gd name="connsiteY4" fmla="*/ 106122 h 110067"/>
                <a:gd name="connsiteX5" fmla="*/ 74295 w 109673"/>
                <a:gd name="connsiteY5" fmla="*/ 74690 h 110067"/>
                <a:gd name="connsiteX6" fmla="*/ 105727 w 109673"/>
                <a:gd name="connsiteY6" fmla="*/ 3252 h 110067"/>
                <a:gd name="connsiteX7" fmla="*/ 99060 w 109673"/>
                <a:gd name="connsiteY7" fmla="*/ 394 h 110067"/>
                <a:gd name="connsiteX8" fmla="*/ 101917 w 109673"/>
                <a:gd name="connsiteY8" fmla="*/ 1347 h 110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673" h="110067">
                  <a:moveTo>
                    <a:pt x="101917" y="1347"/>
                  </a:moveTo>
                  <a:cubicBezTo>
                    <a:pt x="111442" y="10872"/>
                    <a:pt x="96202" y="40399"/>
                    <a:pt x="68580" y="68022"/>
                  </a:cubicBezTo>
                  <a:cubicBezTo>
                    <a:pt x="40958" y="95645"/>
                    <a:pt x="11430" y="109932"/>
                    <a:pt x="1905" y="101360"/>
                  </a:cubicBezTo>
                  <a:cubicBezTo>
                    <a:pt x="952" y="100407"/>
                    <a:pt x="952" y="100407"/>
                    <a:pt x="0" y="99455"/>
                  </a:cubicBezTo>
                  <a:cubicBezTo>
                    <a:pt x="952" y="102312"/>
                    <a:pt x="1905" y="104217"/>
                    <a:pt x="2858" y="106122"/>
                  </a:cubicBezTo>
                  <a:cubicBezTo>
                    <a:pt x="14288" y="117552"/>
                    <a:pt x="45720" y="103265"/>
                    <a:pt x="74295" y="74690"/>
                  </a:cubicBezTo>
                  <a:cubicBezTo>
                    <a:pt x="102870" y="46115"/>
                    <a:pt x="117158" y="14682"/>
                    <a:pt x="105727" y="3252"/>
                  </a:cubicBezTo>
                  <a:cubicBezTo>
                    <a:pt x="103822" y="1347"/>
                    <a:pt x="101917" y="394"/>
                    <a:pt x="99060" y="394"/>
                  </a:cubicBezTo>
                  <a:cubicBezTo>
                    <a:pt x="100965" y="-558"/>
                    <a:pt x="101917" y="394"/>
                    <a:pt x="101917" y="1347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4B640948-EDCA-4515-A26C-C9BECF8AAAE7}"/>
                </a:ext>
              </a:extLst>
            </p:cNvPr>
            <p:cNvSpPr/>
            <p:nvPr/>
          </p:nvSpPr>
          <p:spPr>
            <a:xfrm>
              <a:off x="4260539" y="3186813"/>
              <a:ext cx="584459" cy="584459"/>
            </a:xfrm>
            <a:custGeom>
              <a:avLst/>
              <a:gdLst>
                <a:gd name="connsiteX0" fmla="*/ 215265 w 215264"/>
                <a:gd name="connsiteY0" fmla="*/ 107633 h 215264"/>
                <a:gd name="connsiteX1" fmla="*/ 107633 w 215264"/>
                <a:gd name="connsiteY1" fmla="*/ 215265 h 215264"/>
                <a:gd name="connsiteX2" fmla="*/ 0 w 215264"/>
                <a:gd name="connsiteY2" fmla="*/ 107633 h 215264"/>
                <a:gd name="connsiteX3" fmla="*/ 107633 w 215264"/>
                <a:gd name="connsiteY3" fmla="*/ 0 h 215264"/>
                <a:gd name="connsiteX4" fmla="*/ 215265 w 215264"/>
                <a:gd name="connsiteY4" fmla="*/ 107633 h 215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64" h="215264">
                  <a:moveTo>
                    <a:pt x="215265" y="107633"/>
                  </a:moveTo>
                  <a:cubicBezTo>
                    <a:pt x="215265" y="167076"/>
                    <a:pt x="167076" y="215265"/>
                    <a:pt x="107633" y="215265"/>
                  </a:cubicBezTo>
                  <a:cubicBezTo>
                    <a:pt x="48189" y="215265"/>
                    <a:pt x="0" y="167076"/>
                    <a:pt x="0" y="107633"/>
                  </a:cubicBezTo>
                  <a:cubicBezTo>
                    <a:pt x="0" y="48189"/>
                    <a:pt x="48189" y="0"/>
                    <a:pt x="107633" y="0"/>
                  </a:cubicBezTo>
                  <a:cubicBezTo>
                    <a:pt x="167076" y="0"/>
                    <a:pt x="215265" y="48189"/>
                    <a:pt x="215265" y="107633"/>
                  </a:cubicBezTo>
                  <a:close/>
                </a:path>
              </a:pathLst>
            </a:custGeom>
            <a:gradFill flip="none" rotWithShape="1">
              <a:gsLst>
                <a:gs pos="34000">
                  <a:schemeClr val="accent3">
                    <a:lumMod val="60000"/>
                    <a:lumOff val="40000"/>
                  </a:schemeClr>
                </a:gs>
                <a:gs pos="100000">
                  <a:schemeClr val="accent3"/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>
              <a:noFill/>
              <a:prstDash val="solid"/>
              <a:miter/>
            </a:ln>
            <a:effectLst>
              <a:outerShdw dist="50800" dir="2700000" sx="101000" sy="101000" algn="tl" rotWithShape="0">
                <a:schemeClr val="accent1"/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73" name="Freeform 59">
              <a:extLst>
                <a:ext uri="{FF2B5EF4-FFF2-40B4-BE49-F238E27FC236}">
                  <a16:creationId xmlns:a16="http://schemas.microsoft.com/office/drawing/2014/main" id="{182D19CB-579F-49B8-BDDB-D8F842916990}"/>
                </a:ext>
              </a:extLst>
            </p:cNvPr>
            <p:cNvSpPr/>
            <p:nvPr/>
          </p:nvSpPr>
          <p:spPr>
            <a:xfrm>
              <a:off x="4317133" y="3243407"/>
              <a:ext cx="471271" cy="471269"/>
            </a:xfrm>
            <a:custGeom>
              <a:avLst/>
              <a:gdLst>
                <a:gd name="connsiteX0" fmla="*/ 215265 w 215264"/>
                <a:gd name="connsiteY0" fmla="*/ 107633 h 215264"/>
                <a:gd name="connsiteX1" fmla="*/ 107633 w 215264"/>
                <a:gd name="connsiteY1" fmla="*/ 215265 h 215264"/>
                <a:gd name="connsiteX2" fmla="*/ 0 w 215264"/>
                <a:gd name="connsiteY2" fmla="*/ 107633 h 215264"/>
                <a:gd name="connsiteX3" fmla="*/ 107633 w 215264"/>
                <a:gd name="connsiteY3" fmla="*/ 0 h 215264"/>
                <a:gd name="connsiteX4" fmla="*/ 215265 w 215264"/>
                <a:gd name="connsiteY4" fmla="*/ 107633 h 215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64" h="215264">
                  <a:moveTo>
                    <a:pt x="215265" y="107633"/>
                  </a:moveTo>
                  <a:cubicBezTo>
                    <a:pt x="215265" y="167076"/>
                    <a:pt x="167076" y="215265"/>
                    <a:pt x="107633" y="215265"/>
                  </a:cubicBezTo>
                  <a:cubicBezTo>
                    <a:pt x="48189" y="215265"/>
                    <a:pt x="0" y="167076"/>
                    <a:pt x="0" y="107633"/>
                  </a:cubicBezTo>
                  <a:cubicBezTo>
                    <a:pt x="0" y="48189"/>
                    <a:pt x="48189" y="0"/>
                    <a:pt x="107633" y="0"/>
                  </a:cubicBezTo>
                  <a:cubicBezTo>
                    <a:pt x="167076" y="0"/>
                    <a:pt x="215265" y="48189"/>
                    <a:pt x="215265" y="107633"/>
                  </a:cubicBezTo>
                  <a:close/>
                </a:path>
              </a:pathLst>
            </a:custGeom>
            <a:gradFill flip="none" rotWithShape="1">
              <a:gsLst>
                <a:gs pos="32000">
                  <a:schemeClr val="accent1">
                    <a:lumMod val="75000"/>
                  </a:schemeClr>
                </a:gs>
                <a:gs pos="0">
                  <a:schemeClr val="accent3">
                    <a:lumMod val="60000"/>
                    <a:lumOff val="40000"/>
                  </a:schemeClr>
                </a:gs>
                <a:gs pos="74000">
                  <a:schemeClr val="accent1">
                    <a:lumMod val="5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C072A9A9-FCD1-43A5-95D2-D33029E576AC}"/>
                </a:ext>
              </a:extLst>
            </p:cNvPr>
            <p:cNvSpPr/>
            <p:nvPr/>
          </p:nvSpPr>
          <p:spPr>
            <a:xfrm>
              <a:off x="3661539" y="4040903"/>
              <a:ext cx="455941" cy="455941"/>
            </a:xfrm>
            <a:custGeom>
              <a:avLst/>
              <a:gdLst>
                <a:gd name="connsiteX0" fmla="*/ 192405 w 192404"/>
                <a:gd name="connsiteY0" fmla="*/ 96203 h 192404"/>
                <a:gd name="connsiteX1" fmla="*/ 96203 w 192404"/>
                <a:gd name="connsiteY1" fmla="*/ 192405 h 192404"/>
                <a:gd name="connsiteX2" fmla="*/ 0 w 192404"/>
                <a:gd name="connsiteY2" fmla="*/ 96203 h 192404"/>
                <a:gd name="connsiteX3" fmla="*/ 96203 w 192404"/>
                <a:gd name="connsiteY3" fmla="*/ 0 h 192404"/>
                <a:gd name="connsiteX4" fmla="*/ 192405 w 192404"/>
                <a:gd name="connsiteY4" fmla="*/ 96203 h 192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404" h="192404">
                  <a:moveTo>
                    <a:pt x="192405" y="96203"/>
                  </a:moveTo>
                  <a:cubicBezTo>
                    <a:pt x="192405" y="149334"/>
                    <a:pt x="149334" y="192405"/>
                    <a:pt x="96203" y="192405"/>
                  </a:cubicBezTo>
                  <a:cubicBezTo>
                    <a:pt x="43071" y="192405"/>
                    <a:pt x="0" y="149334"/>
                    <a:pt x="0" y="96203"/>
                  </a:cubicBezTo>
                  <a:cubicBezTo>
                    <a:pt x="0" y="43071"/>
                    <a:pt x="43071" y="0"/>
                    <a:pt x="96203" y="0"/>
                  </a:cubicBezTo>
                  <a:cubicBezTo>
                    <a:pt x="149334" y="0"/>
                    <a:pt x="192405" y="43071"/>
                    <a:pt x="192405" y="96203"/>
                  </a:cubicBezTo>
                  <a:close/>
                </a:path>
              </a:pathLst>
            </a:custGeom>
            <a:gradFill flip="none" rotWithShape="1">
              <a:gsLst>
                <a:gs pos="34000">
                  <a:schemeClr val="accent3">
                    <a:lumMod val="60000"/>
                    <a:lumOff val="40000"/>
                  </a:schemeClr>
                </a:gs>
                <a:gs pos="100000">
                  <a:schemeClr val="accent3"/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>
              <a:noFill/>
              <a:prstDash val="solid"/>
              <a:miter/>
            </a:ln>
            <a:effectLst>
              <a:outerShdw dist="50800" dir="19800000" sx="103000" sy="103000" algn="tl" rotWithShape="0">
                <a:schemeClr val="accent1"/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75" name="Freeform 60">
              <a:extLst>
                <a:ext uri="{FF2B5EF4-FFF2-40B4-BE49-F238E27FC236}">
                  <a16:creationId xmlns:a16="http://schemas.microsoft.com/office/drawing/2014/main" id="{A83938AF-CB39-47A3-88C7-9334BF584629}"/>
                </a:ext>
              </a:extLst>
            </p:cNvPr>
            <p:cNvSpPr/>
            <p:nvPr/>
          </p:nvSpPr>
          <p:spPr>
            <a:xfrm>
              <a:off x="3705686" y="4085050"/>
              <a:ext cx="367640" cy="367640"/>
            </a:xfrm>
            <a:custGeom>
              <a:avLst/>
              <a:gdLst>
                <a:gd name="connsiteX0" fmla="*/ 192405 w 192404"/>
                <a:gd name="connsiteY0" fmla="*/ 96203 h 192404"/>
                <a:gd name="connsiteX1" fmla="*/ 96203 w 192404"/>
                <a:gd name="connsiteY1" fmla="*/ 192405 h 192404"/>
                <a:gd name="connsiteX2" fmla="*/ 0 w 192404"/>
                <a:gd name="connsiteY2" fmla="*/ 96203 h 192404"/>
                <a:gd name="connsiteX3" fmla="*/ 96203 w 192404"/>
                <a:gd name="connsiteY3" fmla="*/ 0 h 192404"/>
                <a:gd name="connsiteX4" fmla="*/ 192405 w 192404"/>
                <a:gd name="connsiteY4" fmla="*/ 96203 h 192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404" h="192404">
                  <a:moveTo>
                    <a:pt x="192405" y="96203"/>
                  </a:moveTo>
                  <a:cubicBezTo>
                    <a:pt x="192405" y="149334"/>
                    <a:pt x="149334" y="192405"/>
                    <a:pt x="96203" y="192405"/>
                  </a:cubicBezTo>
                  <a:cubicBezTo>
                    <a:pt x="43071" y="192405"/>
                    <a:pt x="0" y="149334"/>
                    <a:pt x="0" y="96203"/>
                  </a:cubicBezTo>
                  <a:cubicBezTo>
                    <a:pt x="0" y="43071"/>
                    <a:pt x="43071" y="0"/>
                    <a:pt x="96203" y="0"/>
                  </a:cubicBezTo>
                  <a:cubicBezTo>
                    <a:pt x="149334" y="0"/>
                    <a:pt x="192405" y="43071"/>
                    <a:pt x="192405" y="96203"/>
                  </a:cubicBezTo>
                  <a:close/>
                </a:path>
              </a:pathLst>
            </a:custGeom>
            <a:gradFill flip="none" rotWithShape="1">
              <a:gsLst>
                <a:gs pos="32000">
                  <a:schemeClr val="accent1">
                    <a:lumMod val="75000"/>
                  </a:schemeClr>
                </a:gs>
                <a:gs pos="0">
                  <a:schemeClr val="accent3">
                    <a:lumMod val="60000"/>
                    <a:lumOff val="40000"/>
                  </a:schemeClr>
                </a:gs>
                <a:gs pos="74000">
                  <a:schemeClr val="accent1">
                    <a:lumMod val="5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4E5E953B-8588-454E-91A0-D553965D0482}"/>
                </a:ext>
              </a:extLst>
            </p:cNvPr>
            <p:cNvSpPr/>
            <p:nvPr/>
          </p:nvSpPr>
          <p:spPr>
            <a:xfrm>
              <a:off x="4774924" y="4109973"/>
              <a:ext cx="631575" cy="631575"/>
            </a:xfrm>
            <a:custGeom>
              <a:avLst/>
              <a:gdLst>
                <a:gd name="connsiteX0" fmla="*/ 179070 w 179070"/>
                <a:gd name="connsiteY0" fmla="*/ 89535 h 179070"/>
                <a:gd name="connsiteX1" fmla="*/ 89535 w 179070"/>
                <a:gd name="connsiteY1" fmla="*/ 179070 h 179070"/>
                <a:gd name="connsiteX2" fmla="*/ 0 w 179070"/>
                <a:gd name="connsiteY2" fmla="*/ 89535 h 179070"/>
                <a:gd name="connsiteX3" fmla="*/ 89535 w 179070"/>
                <a:gd name="connsiteY3" fmla="*/ 0 h 179070"/>
                <a:gd name="connsiteX4" fmla="*/ 179070 w 179070"/>
                <a:gd name="connsiteY4" fmla="*/ 89535 h 17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" h="179070">
                  <a:moveTo>
                    <a:pt x="179070" y="89535"/>
                  </a:moveTo>
                  <a:cubicBezTo>
                    <a:pt x="179070" y="138984"/>
                    <a:pt x="138984" y="179070"/>
                    <a:pt x="89535" y="179070"/>
                  </a:cubicBezTo>
                  <a:cubicBezTo>
                    <a:pt x="40086" y="179070"/>
                    <a:pt x="0" y="138984"/>
                    <a:pt x="0" y="89535"/>
                  </a:cubicBezTo>
                  <a:cubicBezTo>
                    <a:pt x="0" y="40086"/>
                    <a:pt x="40086" y="0"/>
                    <a:pt x="89535" y="0"/>
                  </a:cubicBezTo>
                  <a:cubicBezTo>
                    <a:pt x="138984" y="0"/>
                    <a:pt x="179070" y="40086"/>
                    <a:pt x="179070" y="89535"/>
                  </a:cubicBezTo>
                  <a:close/>
                </a:path>
              </a:pathLst>
            </a:custGeom>
            <a:gradFill flip="none" rotWithShape="1">
              <a:gsLst>
                <a:gs pos="34000">
                  <a:schemeClr val="accent3">
                    <a:lumMod val="60000"/>
                    <a:lumOff val="40000"/>
                  </a:schemeClr>
                </a:gs>
                <a:gs pos="100000">
                  <a:schemeClr val="accent3"/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outerShdw dist="50800" dir="13200000" sx="101000" sy="101000" algn="tl" rotWithShape="0">
                <a:schemeClr val="accent1"/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77" name="Freeform 61">
              <a:extLst>
                <a:ext uri="{FF2B5EF4-FFF2-40B4-BE49-F238E27FC236}">
                  <a16:creationId xmlns:a16="http://schemas.microsoft.com/office/drawing/2014/main" id="{A75A010C-12FB-4641-BB13-A217FD427497}"/>
                </a:ext>
              </a:extLst>
            </p:cNvPr>
            <p:cNvSpPr/>
            <p:nvPr/>
          </p:nvSpPr>
          <p:spPr>
            <a:xfrm>
              <a:off x="4836076" y="4171125"/>
              <a:ext cx="509261" cy="509261"/>
            </a:xfrm>
            <a:custGeom>
              <a:avLst/>
              <a:gdLst>
                <a:gd name="connsiteX0" fmla="*/ 179070 w 179070"/>
                <a:gd name="connsiteY0" fmla="*/ 89535 h 179070"/>
                <a:gd name="connsiteX1" fmla="*/ 89535 w 179070"/>
                <a:gd name="connsiteY1" fmla="*/ 179070 h 179070"/>
                <a:gd name="connsiteX2" fmla="*/ 0 w 179070"/>
                <a:gd name="connsiteY2" fmla="*/ 89535 h 179070"/>
                <a:gd name="connsiteX3" fmla="*/ 89535 w 179070"/>
                <a:gd name="connsiteY3" fmla="*/ 0 h 179070"/>
                <a:gd name="connsiteX4" fmla="*/ 179070 w 179070"/>
                <a:gd name="connsiteY4" fmla="*/ 89535 h 17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" h="179070">
                  <a:moveTo>
                    <a:pt x="179070" y="89535"/>
                  </a:moveTo>
                  <a:cubicBezTo>
                    <a:pt x="179070" y="138984"/>
                    <a:pt x="138984" y="179070"/>
                    <a:pt x="89535" y="179070"/>
                  </a:cubicBezTo>
                  <a:cubicBezTo>
                    <a:pt x="40086" y="179070"/>
                    <a:pt x="0" y="138984"/>
                    <a:pt x="0" y="89535"/>
                  </a:cubicBezTo>
                  <a:cubicBezTo>
                    <a:pt x="0" y="40086"/>
                    <a:pt x="40086" y="0"/>
                    <a:pt x="89535" y="0"/>
                  </a:cubicBezTo>
                  <a:cubicBezTo>
                    <a:pt x="138984" y="0"/>
                    <a:pt x="179070" y="40086"/>
                    <a:pt x="179070" y="89535"/>
                  </a:cubicBezTo>
                  <a:close/>
                </a:path>
              </a:pathLst>
            </a:custGeom>
            <a:gradFill flip="none" rotWithShape="1">
              <a:gsLst>
                <a:gs pos="32000">
                  <a:schemeClr val="accent1">
                    <a:lumMod val="75000"/>
                  </a:schemeClr>
                </a:gs>
                <a:gs pos="0">
                  <a:schemeClr val="accent3">
                    <a:lumMod val="60000"/>
                    <a:lumOff val="40000"/>
                  </a:schemeClr>
                </a:gs>
                <a:gs pos="74000">
                  <a:schemeClr val="accent1">
                    <a:lumMod val="5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89E49380-095E-4070-AAB9-13F9EC629C12}"/>
                </a:ext>
              </a:extLst>
            </p:cNvPr>
            <p:cNvSpPr/>
            <p:nvPr/>
          </p:nvSpPr>
          <p:spPr>
            <a:xfrm rot="13139795">
              <a:off x="2660336" y="2605476"/>
              <a:ext cx="1568507" cy="1479082"/>
            </a:xfrm>
            <a:custGeom>
              <a:avLst/>
              <a:gdLst>
                <a:gd name="connsiteX0" fmla="*/ 382905 w 615889"/>
                <a:gd name="connsiteY0" fmla="*/ 289311 h 580775"/>
                <a:gd name="connsiteX1" fmla="*/ 577215 w 615889"/>
                <a:gd name="connsiteY1" fmla="*/ 155961 h 580775"/>
                <a:gd name="connsiteX2" fmla="*/ 603885 w 615889"/>
                <a:gd name="connsiteY2" fmla="*/ 146436 h 580775"/>
                <a:gd name="connsiteX3" fmla="*/ 609600 w 615889"/>
                <a:gd name="connsiteY3" fmla="*/ 143578 h 580775"/>
                <a:gd name="connsiteX4" fmla="*/ 609600 w 615889"/>
                <a:gd name="connsiteY4" fmla="*/ 143578 h 580775"/>
                <a:gd name="connsiteX5" fmla="*/ 609600 w 615889"/>
                <a:gd name="connsiteY5" fmla="*/ 143578 h 580775"/>
                <a:gd name="connsiteX6" fmla="*/ 609600 w 615889"/>
                <a:gd name="connsiteY6" fmla="*/ 143578 h 580775"/>
                <a:gd name="connsiteX7" fmla="*/ 579120 w 615889"/>
                <a:gd name="connsiteY7" fmla="*/ 50233 h 580775"/>
                <a:gd name="connsiteX8" fmla="*/ 492442 w 615889"/>
                <a:gd name="connsiteY8" fmla="*/ 3561 h 580775"/>
                <a:gd name="connsiteX9" fmla="*/ 492442 w 615889"/>
                <a:gd name="connsiteY9" fmla="*/ 3561 h 580775"/>
                <a:gd name="connsiteX10" fmla="*/ 492442 w 615889"/>
                <a:gd name="connsiteY10" fmla="*/ 3561 h 580775"/>
                <a:gd name="connsiteX11" fmla="*/ 492442 w 615889"/>
                <a:gd name="connsiteY11" fmla="*/ 3561 h 580775"/>
                <a:gd name="connsiteX12" fmla="*/ 488633 w 615889"/>
                <a:gd name="connsiteY12" fmla="*/ 8323 h 580775"/>
                <a:gd name="connsiteX13" fmla="*/ 474345 w 615889"/>
                <a:gd name="connsiteY13" fmla="*/ 33088 h 580775"/>
                <a:gd name="connsiteX14" fmla="*/ 307658 w 615889"/>
                <a:gd name="connsiteY14" fmla="*/ 199776 h 580775"/>
                <a:gd name="connsiteX15" fmla="*/ 0 w 615889"/>
                <a:gd name="connsiteY15" fmla="*/ 268356 h 580775"/>
                <a:gd name="connsiteX16" fmla="*/ 129540 w 615889"/>
                <a:gd name="connsiteY16" fmla="*/ 424566 h 580775"/>
                <a:gd name="connsiteX17" fmla="*/ 259080 w 615889"/>
                <a:gd name="connsiteY17" fmla="*/ 580776 h 580775"/>
                <a:gd name="connsiteX18" fmla="*/ 382905 w 615889"/>
                <a:gd name="connsiteY18" fmla="*/ 289311 h 580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5889" h="580775">
                  <a:moveTo>
                    <a:pt x="382905" y="289311"/>
                  </a:moveTo>
                  <a:cubicBezTo>
                    <a:pt x="465772" y="210253"/>
                    <a:pt x="538163" y="172153"/>
                    <a:pt x="577215" y="155961"/>
                  </a:cubicBezTo>
                  <a:cubicBezTo>
                    <a:pt x="585788" y="152151"/>
                    <a:pt x="595313" y="149293"/>
                    <a:pt x="603885" y="146436"/>
                  </a:cubicBezTo>
                  <a:cubicBezTo>
                    <a:pt x="605790" y="145483"/>
                    <a:pt x="607695" y="144531"/>
                    <a:pt x="609600" y="143578"/>
                  </a:cubicBezTo>
                  <a:cubicBezTo>
                    <a:pt x="609600" y="143578"/>
                    <a:pt x="609600" y="143578"/>
                    <a:pt x="609600" y="143578"/>
                  </a:cubicBezTo>
                  <a:cubicBezTo>
                    <a:pt x="609600" y="143578"/>
                    <a:pt x="609600" y="143578"/>
                    <a:pt x="609600" y="143578"/>
                  </a:cubicBezTo>
                  <a:lnTo>
                    <a:pt x="609600" y="143578"/>
                  </a:lnTo>
                  <a:cubicBezTo>
                    <a:pt x="624840" y="130243"/>
                    <a:pt x="611505" y="88333"/>
                    <a:pt x="579120" y="50233"/>
                  </a:cubicBezTo>
                  <a:cubicBezTo>
                    <a:pt x="546735" y="12133"/>
                    <a:pt x="508635" y="-8822"/>
                    <a:pt x="492442" y="3561"/>
                  </a:cubicBezTo>
                  <a:lnTo>
                    <a:pt x="492442" y="3561"/>
                  </a:lnTo>
                  <a:cubicBezTo>
                    <a:pt x="492442" y="3561"/>
                    <a:pt x="492442" y="3561"/>
                    <a:pt x="492442" y="3561"/>
                  </a:cubicBezTo>
                  <a:cubicBezTo>
                    <a:pt x="492442" y="3561"/>
                    <a:pt x="492442" y="3561"/>
                    <a:pt x="492442" y="3561"/>
                  </a:cubicBezTo>
                  <a:cubicBezTo>
                    <a:pt x="490538" y="4513"/>
                    <a:pt x="489585" y="6418"/>
                    <a:pt x="488633" y="8323"/>
                  </a:cubicBezTo>
                  <a:cubicBezTo>
                    <a:pt x="483870" y="16896"/>
                    <a:pt x="479108" y="25468"/>
                    <a:pt x="474345" y="33088"/>
                  </a:cubicBezTo>
                  <a:cubicBezTo>
                    <a:pt x="450533" y="69283"/>
                    <a:pt x="400050" y="133101"/>
                    <a:pt x="307658" y="199776"/>
                  </a:cubicBezTo>
                  <a:cubicBezTo>
                    <a:pt x="187642" y="286453"/>
                    <a:pt x="0" y="268356"/>
                    <a:pt x="0" y="268356"/>
                  </a:cubicBezTo>
                  <a:lnTo>
                    <a:pt x="129540" y="424566"/>
                  </a:lnTo>
                  <a:lnTo>
                    <a:pt x="259080" y="580776"/>
                  </a:lnTo>
                  <a:cubicBezTo>
                    <a:pt x="259080" y="579823"/>
                    <a:pt x="276225" y="391228"/>
                    <a:pt x="382905" y="289311"/>
                  </a:cubicBezTo>
                  <a:close/>
                </a:path>
              </a:pathLst>
            </a:custGeom>
            <a:gradFill flip="none" rotWithShape="1">
              <a:gsLst>
                <a:gs pos="4000">
                  <a:schemeClr val="accent3"/>
                </a:gs>
                <a:gs pos="49000">
                  <a:schemeClr val="accent1"/>
                </a:gs>
                <a:gs pos="86000">
                  <a:schemeClr val="accent2">
                    <a:alpha val="0"/>
                  </a:schemeClr>
                </a:gs>
              </a:gsLst>
              <a:lin ang="78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DE96BB01-4F13-4473-A9F0-C2523244E591}"/>
                </a:ext>
              </a:extLst>
            </p:cNvPr>
            <p:cNvSpPr/>
            <p:nvPr/>
          </p:nvSpPr>
          <p:spPr>
            <a:xfrm rot="10755510">
              <a:off x="2521236" y="3151490"/>
              <a:ext cx="184363" cy="465760"/>
            </a:xfrm>
            <a:custGeom>
              <a:avLst/>
              <a:gdLst>
                <a:gd name="connsiteX0" fmla="*/ 72392 w 72392"/>
                <a:gd name="connsiteY0" fmla="*/ 91443 h 182885"/>
                <a:gd name="connsiteX1" fmla="*/ 36196 w 72392"/>
                <a:gd name="connsiteY1" fmla="*/ 182886 h 182885"/>
                <a:gd name="connsiteX2" fmla="*/ 0 w 72392"/>
                <a:gd name="connsiteY2" fmla="*/ 91443 h 182885"/>
                <a:gd name="connsiteX3" fmla="*/ 36196 w 72392"/>
                <a:gd name="connsiteY3" fmla="*/ 0 h 182885"/>
                <a:gd name="connsiteX4" fmla="*/ 72392 w 72392"/>
                <a:gd name="connsiteY4" fmla="*/ 91443 h 182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392" h="182885">
                  <a:moveTo>
                    <a:pt x="72392" y="91443"/>
                  </a:moveTo>
                  <a:cubicBezTo>
                    <a:pt x="72392" y="141946"/>
                    <a:pt x="56187" y="182886"/>
                    <a:pt x="36196" y="182886"/>
                  </a:cubicBezTo>
                  <a:cubicBezTo>
                    <a:pt x="16206" y="182886"/>
                    <a:pt x="0" y="141946"/>
                    <a:pt x="0" y="91443"/>
                  </a:cubicBezTo>
                  <a:cubicBezTo>
                    <a:pt x="0" y="40940"/>
                    <a:pt x="16206" y="0"/>
                    <a:pt x="36196" y="0"/>
                  </a:cubicBezTo>
                  <a:cubicBezTo>
                    <a:pt x="56187" y="0"/>
                    <a:pt x="72392" y="40940"/>
                    <a:pt x="72392" y="91443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CC5D2141-B5F0-4D7B-A24F-98B46FE63909}"/>
                </a:ext>
              </a:extLst>
            </p:cNvPr>
            <p:cNvSpPr/>
            <p:nvPr/>
          </p:nvSpPr>
          <p:spPr>
            <a:xfrm rot="10755510">
              <a:off x="2550349" y="3214561"/>
              <a:ext cx="126142" cy="339618"/>
            </a:xfrm>
            <a:custGeom>
              <a:avLst/>
              <a:gdLst>
                <a:gd name="connsiteX0" fmla="*/ 49532 w 49531"/>
                <a:gd name="connsiteY0" fmla="*/ 66677 h 133354"/>
                <a:gd name="connsiteX1" fmla="*/ 24766 w 49531"/>
                <a:gd name="connsiteY1" fmla="*/ 133354 h 133354"/>
                <a:gd name="connsiteX2" fmla="*/ 0 w 49531"/>
                <a:gd name="connsiteY2" fmla="*/ 66677 h 133354"/>
                <a:gd name="connsiteX3" fmla="*/ 24766 w 49531"/>
                <a:gd name="connsiteY3" fmla="*/ 0 h 133354"/>
                <a:gd name="connsiteX4" fmla="*/ 49532 w 49531"/>
                <a:gd name="connsiteY4" fmla="*/ 66677 h 13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31" h="133354">
                  <a:moveTo>
                    <a:pt x="49532" y="66677"/>
                  </a:moveTo>
                  <a:cubicBezTo>
                    <a:pt x="49532" y="103502"/>
                    <a:pt x="38444" y="133354"/>
                    <a:pt x="24766" y="133354"/>
                  </a:cubicBezTo>
                  <a:cubicBezTo>
                    <a:pt x="11088" y="133354"/>
                    <a:pt x="0" y="103502"/>
                    <a:pt x="0" y="66677"/>
                  </a:cubicBezTo>
                  <a:cubicBezTo>
                    <a:pt x="0" y="29852"/>
                    <a:pt x="11088" y="0"/>
                    <a:pt x="24766" y="0"/>
                  </a:cubicBezTo>
                  <a:cubicBezTo>
                    <a:pt x="38444" y="0"/>
                    <a:pt x="49532" y="29852"/>
                    <a:pt x="49532" y="66677"/>
                  </a:cubicBezTo>
                  <a:close/>
                </a:path>
              </a:pathLst>
            </a:custGeom>
            <a:gradFill flip="none" rotWithShape="1">
              <a:gsLst>
                <a:gs pos="26000">
                  <a:schemeClr val="accent1"/>
                </a:gs>
                <a:gs pos="0">
                  <a:schemeClr val="accent3">
                    <a:lumMod val="60000"/>
                    <a:lumOff val="40000"/>
                  </a:schemeClr>
                </a:gs>
                <a:gs pos="88000">
                  <a:schemeClr val="accent1">
                    <a:lumMod val="50000"/>
                  </a:schemeClr>
                </a:gs>
              </a:gsLst>
              <a:lin ang="96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F0CB2798-5296-4A17-830B-B096AE2ACBC5}"/>
                </a:ext>
              </a:extLst>
            </p:cNvPr>
            <p:cNvSpPr/>
            <p:nvPr/>
          </p:nvSpPr>
          <p:spPr>
            <a:xfrm rot="8043202">
              <a:off x="3642874" y="2694725"/>
              <a:ext cx="424343" cy="424343"/>
            </a:xfrm>
            <a:custGeom>
              <a:avLst/>
              <a:gdLst>
                <a:gd name="connsiteX0" fmla="*/ 179070 w 179070"/>
                <a:gd name="connsiteY0" fmla="*/ 89535 h 179070"/>
                <a:gd name="connsiteX1" fmla="*/ 89535 w 179070"/>
                <a:gd name="connsiteY1" fmla="*/ 179070 h 179070"/>
                <a:gd name="connsiteX2" fmla="*/ 0 w 179070"/>
                <a:gd name="connsiteY2" fmla="*/ 89535 h 179070"/>
                <a:gd name="connsiteX3" fmla="*/ 89535 w 179070"/>
                <a:gd name="connsiteY3" fmla="*/ 0 h 179070"/>
                <a:gd name="connsiteX4" fmla="*/ 179070 w 179070"/>
                <a:gd name="connsiteY4" fmla="*/ 89535 h 17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" h="179070">
                  <a:moveTo>
                    <a:pt x="179070" y="89535"/>
                  </a:moveTo>
                  <a:cubicBezTo>
                    <a:pt x="179070" y="138984"/>
                    <a:pt x="138984" y="179070"/>
                    <a:pt x="89535" y="179070"/>
                  </a:cubicBezTo>
                  <a:cubicBezTo>
                    <a:pt x="40086" y="179070"/>
                    <a:pt x="0" y="138984"/>
                    <a:pt x="0" y="89535"/>
                  </a:cubicBezTo>
                  <a:cubicBezTo>
                    <a:pt x="0" y="40086"/>
                    <a:pt x="40086" y="0"/>
                    <a:pt x="89535" y="0"/>
                  </a:cubicBezTo>
                  <a:cubicBezTo>
                    <a:pt x="138984" y="0"/>
                    <a:pt x="179070" y="40086"/>
                    <a:pt x="179070" y="89535"/>
                  </a:cubicBezTo>
                  <a:close/>
                </a:path>
              </a:pathLst>
            </a:custGeom>
            <a:gradFill flip="none" rotWithShape="1">
              <a:gsLst>
                <a:gs pos="34000">
                  <a:schemeClr val="accent3">
                    <a:lumMod val="60000"/>
                    <a:lumOff val="40000"/>
                  </a:schemeClr>
                </a:gs>
                <a:gs pos="100000">
                  <a:schemeClr val="accent3"/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outerShdw dist="50800" dir="3000000" sx="101000" sy="101000" algn="tl" rotWithShape="0">
                <a:schemeClr val="accent1"/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82" name="Freeform 61">
              <a:extLst>
                <a:ext uri="{FF2B5EF4-FFF2-40B4-BE49-F238E27FC236}">
                  <a16:creationId xmlns:a16="http://schemas.microsoft.com/office/drawing/2014/main" id="{A5BCD5AC-AD72-4BDC-955C-F89ED3C2FB2B}"/>
                </a:ext>
              </a:extLst>
            </p:cNvPr>
            <p:cNvSpPr/>
            <p:nvPr/>
          </p:nvSpPr>
          <p:spPr>
            <a:xfrm rot="8043202">
              <a:off x="3683969" y="2735815"/>
              <a:ext cx="342162" cy="342162"/>
            </a:xfrm>
            <a:custGeom>
              <a:avLst/>
              <a:gdLst>
                <a:gd name="connsiteX0" fmla="*/ 179070 w 179070"/>
                <a:gd name="connsiteY0" fmla="*/ 89535 h 179070"/>
                <a:gd name="connsiteX1" fmla="*/ 89535 w 179070"/>
                <a:gd name="connsiteY1" fmla="*/ 179070 h 179070"/>
                <a:gd name="connsiteX2" fmla="*/ 0 w 179070"/>
                <a:gd name="connsiteY2" fmla="*/ 89535 h 179070"/>
                <a:gd name="connsiteX3" fmla="*/ 89535 w 179070"/>
                <a:gd name="connsiteY3" fmla="*/ 0 h 179070"/>
                <a:gd name="connsiteX4" fmla="*/ 179070 w 179070"/>
                <a:gd name="connsiteY4" fmla="*/ 89535 h 17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" h="179070">
                  <a:moveTo>
                    <a:pt x="179070" y="89535"/>
                  </a:moveTo>
                  <a:cubicBezTo>
                    <a:pt x="179070" y="138984"/>
                    <a:pt x="138984" y="179070"/>
                    <a:pt x="89535" y="179070"/>
                  </a:cubicBezTo>
                  <a:cubicBezTo>
                    <a:pt x="40086" y="179070"/>
                    <a:pt x="0" y="138984"/>
                    <a:pt x="0" y="89535"/>
                  </a:cubicBezTo>
                  <a:cubicBezTo>
                    <a:pt x="0" y="40086"/>
                    <a:pt x="40086" y="0"/>
                    <a:pt x="89535" y="0"/>
                  </a:cubicBezTo>
                  <a:cubicBezTo>
                    <a:pt x="138984" y="0"/>
                    <a:pt x="179070" y="40086"/>
                    <a:pt x="179070" y="89535"/>
                  </a:cubicBezTo>
                  <a:close/>
                </a:path>
              </a:pathLst>
            </a:custGeom>
            <a:gradFill flip="none" rotWithShape="1">
              <a:gsLst>
                <a:gs pos="32000">
                  <a:schemeClr val="accent1">
                    <a:lumMod val="75000"/>
                  </a:schemeClr>
                </a:gs>
                <a:gs pos="0">
                  <a:schemeClr val="accent3">
                    <a:lumMod val="60000"/>
                    <a:lumOff val="40000"/>
                  </a:schemeClr>
                </a:gs>
                <a:gs pos="74000">
                  <a:schemeClr val="accent1">
                    <a:lumMod val="5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A686EE97-69B4-406A-9ACA-61EF311AA252}"/>
                </a:ext>
              </a:extLst>
            </p:cNvPr>
            <p:cNvSpPr/>
            <p:nvPr/>
          </p:nvSpPr>
          <p:spPr>
            <a:xfrm rot="9637721">
              <a:off x="4758746" y="2349276"/>
              <a:ext cx="336895" cy="336895"/>
            </a:xfrm>
            <a:custGeom>
              <a:avLst/>
              <a:gdLst>
                <a:gd name="connsiteX0" fmla="*/ 179070 w 179070"/>
                <a:gd name="connsiteY0" fmla="*/ 89535 h 179070"/>
                <a:gd name="connsiteX1" fmla="*/ 89535 w 179070"/>
                <a:gd name="connsiteY1" fmla="*/ 179070 h 179070"/>
                <a:gd name="connsiteX2" fmla="*/ 0 w 179070"/>
                <a:gd name="connsiteY2" fmla="*/ 89535 h 179070"/>
                <a:gd name="connsiteX3" fmla="*/ 89535 w 179070"/>
                <a:gd name="connsiteY3" fmla="*/ 0 h 179070"/>
                <a:gd name="connsiteX4" fmla="*/ 179070 w 179070"/>
                <a:gd name="connsiteY4" fmla="*/ 89535 h 17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" h="179070">
                  <a:moveTo>
                    <a:pt x="179070" y="89535"/>
                  </a:moveTo>
                  <a:cubicBezTo>
                    <a:pt x="179070" y="138984"/>
                    <a:pt x="138984" y="179070"/>
                    <a:pt x="89535" y="179070"/>
                  </a:cubicBezTo>
                  <a:cubicBezTo>
                    <a:pt x="40086" y="179070"/>
                    <a:pt x="0" y="138984"/>
                    <a:pt x="0" y="89535"/>
                  </a:cubicBezTo>
                  <a:cubicBezTo>
                    <a:pt x="0" y="40086"/>
                    <a:pt x="40086" y="0"/>
                    <a:pt x="89535" y="0"/>
                  </a:cubicBezTo>
                  <a:cubicBezTo>
                    <a:pt x="138984" y="0"/>
                    <a:pt x="179070" y="40086"/>
                    <a:pt x="179070" y="89535"/>
                  </a:cubicBezTo>
                  <a:close/>
                </a:path>
              </a:pathLst>
            </a:custGeom>
            <a:gradFill flip="none" rotWithShape="1">
              <a:gsLst>
                <a:gs pos="34000">
                  <a:schemeClr val="accent3">
                    <a:lumMod val="60000"/>
                    <a:lumOff val="40000"/>
                  </a:schemeClr>
                </a:gs>
                <a:gs pos="100000">
                  <a:schemeClr val="accent3"/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outerShdw dist="50800" dir="4200000" sx="101000" sy="101000" algn="tl" rotWithShape="0">
                <a:schemeClr val="accent1"/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84" name="Freeform 61">
              <a:extLst>
                <a:ext uri="{FF2B5EF4-FFF2-40B4-BE49-F238E27FC236}">
                  <a16:creationId xmlns:a16="http://schemas.microsoft.com/office/drawing/2014/main" id="{2A57AEED-FF7B-4F35-8371-073AAC4CDB8C}"/>
                </a:ext>
              </a:extLst>
            </p:cNvPr>
            <p:cNvSpPr/>
            <p:nvPr/>
          </p:nvSpPr>
          <p:spPr>
            <a:xfrm rot="9637721">
              <a:off x="4791372" y="2381900"/>
              <a:ext cx="271650" cy="271650"/>
            </a:xfrm>
            <a:custGeom>
              <a:avLst/>
              <a:gdLst>
                <a:gd name="connsiteX0" fmla="*/ 179070 w 179070"/>
                <a:gd name="connsiteY0" fmla="*/ 89535 h 179070"/>
                <a:gd name="connsiteX1" fmla="*/ 89535 w 179070"/>
                <a:gd name="connsiteY1" fmla="*/ 179070 h 179070"/>
                <a:gd name="connsiteX2" fmla="*/ 0 w 179070"/>
                <a:gd name="connsiteY2" fmla="*/ 89535 h 179070"/>
                <a:gd name="connsiteX3" fmla="*/ 89535 w 179070"/>
                <a:gd name="connsiteY3" fmla="*/ 0 h 179070"/>
                <a:gd name="connsiteX4" fmla="*/ 179070 w 179070"/>
                <a:gd name="connsiteY4" fmla="*/ 89535 h 17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" h="179070">
                  <a:moveTo>
                    <a:pt x="179070" y="89535"/>
                  </a:moveTo>
                  <a:cubicBezTo>
                    <a:pt x="179070" y="138984"/>
                    <a:pt x="138984" y="179070"/>
                    <a:pt x="89535" y="179070"/>
                  </a:cubicBezTo>
                  <a:cubicBezTo>
                    <a:pt x="40086" y="179070"/>
                    <a:pt x="0" y="138984"/>
                    <a:pt x="0" y="89535"/>
                  </a:cubicBezTo>
                  <a:cubicBezTo>
                    <a:pt x="0" y="40086"/>
                    <a:pt x="40086" y="0"/>
                    <a:pt x="89535" y="0"/>
                  </a:cubicBezTo>
                  <a:cubicBezTo>
                    <a:pt x="138984" y="0"/>
                    <a:pt x="179070" y="40086"/>
                    <a:pt x="179070" y="89535"/>
                  </a:cubicBezTo>
                  <a:close/>
                </a:path>
              </a:pathLst>
            </a:custGeom>
            <a:gradFill flip="none" rotWithShape="1">
              <a:gsLst>
                <a:gs pos="32000">
                  <a:schemeClr val="accent1">
                    <a:lumMod val="75000"/>
                  </a:schemeClr>
                </a:gs>
                <a:gs pos="0">
                  <a:schemeClr val="accent3">
                    <a:lumMod val="60000"/>
                    <a:lumOff val="40000"/>
                  </a:schemeClr>
                </a:gs>
                <a:gs pos="74000">
                  <a:schemeClr val="accent1">
                    <a:lumMod val="5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680509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09">
            <a:extLst>
              <a:ext uri="{FF2B5EF4-FFF2-40B4-BE49-F238E27FC236}">
                <a16:creationId xmlns:a16="http://schemas.microsoft.com/office/drawing/2014/main" id="{4DD502B5-B9D4-44E4-85D4-54147488252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75851" y="1398210"/>
            <a:ext cx="10271772" cy="5020589"/>
          </a:xfrm>
          <a:custGeom>
            <a:avLst/>
            <a:gdLst>
              <a:gd name="T0" fmla="*/ 18255 w 19590"/>
              <a:gd name="T1" fmla="*/ 8875 h 9575"/>
              <a:gd name="T2" fmla="*/ 16624 w 19590"/>
              <a:gd name="T3" fmla="*/ 6878 h 9575"/>
              <a:gd name="T4" fmla="*/ 16002 w 19590"/>
              <a:gd name="T5" fmla="*/ 8039 h 9575"/>
              <a:gd name="T6" fmla="*/ 17093 w 19590"/>
              <a:gd name="T7" fmla="*/ 7084 h 9575"/>
              <a:gd name="T8" fmla="*/ 17081 w 19590"/>
              <a:gd name="T9" fmla="*/ 6629 h 9575"/>
              <a:gd name="T10" fmla="*/ 16245 w 19590"/>
              <a:gd name="T11" fmla="*/ 6397 h 9575"/>
              <a:gd name="T12" fmla="*/ 16031 w 19590"/>
              <a:gd name="T13" fmla="*/ 6718 h 9575"/>
              <a:gd name="T14" fmla="*/ 15148 w 19590"/>
              <a:gd name="T15" fmla="*/ 6261 h 9575"/>
              <a:gd name="T16" fmla="*/ 14531 w 19590"/>
              <a:gd name="T17" fmla="*/ 6107 h 9575"/>
              <a:gd name="T18" fmla="*/ 15913 w 19590"/>
              <a:gd name="T19" fmla="*/ 5686 h 9575"/>
              <a:gd name="T20" fmla="*/ 15753 w 19590"/>
              <a:gd name="T21" fmla="*/ 4939 h 9575"/>
              <a:gd name="T22" fmla="*/ 16624 w 19590"/>
              <a:gd name="T23" fmla="*/ 4257 h 9575"/>
              <a:gd name="T24" fmla="*/ 17140 w 19590"/>
              <a:gd name="T25" fmla="*/ 1044 h 9575"/>
              <a:gd name="T26" fmla="*/ 15017 w 19590"/>
              <a:gd name="T27" fmla="*/ 700 h 9575"/>
              <a:gd name="T28" fmla="*/ 14170 w 19590"/>
              <a:gd name="T29" fmla="*/ 415 h 9575"/>
              <a:gd name="T30" fmla="*/ 12913 w 19590"/>
              <a:gd name="T31" fmla="*/ 854 h 9575"/>
              <a:gd name="T32" fmla="*/ 12136 w 19590"/>
              <a:gd name="T33" fmla="*/ 397 h 9575"/>
              <a:gd name="T34" fmla="*/ 10179 w 19590"/>
              <a:gd name="T35" fmla="*/ 468 h 9575"/>
              <a:gd name="T36" fmla="*/ 9865 w 19590"/>
              <a:gd name="T37" fmla="*/ 694 h 9575"/>
              <a:gd name="T38" fmla="*/ 17976 w 19590"/>
              <a:gd name="T39" fmla="*/ 2810 h 9575"/>
              <a:gd name="T40" fmla="*/ 19292 w 19590"/>
              <a:gd name="T41" fmla="*/ 1868 h 9575"/>
              <a:gd name="T42" fmla="*/ 16992 w 19590"/>
              <a:gd name="T43" fmla="*/ 1310 h 9575"/>
              <a:gd name="T44" fmla="*/ 15005 w 19590"/>
              <a:gd name="T45" fmla="*/ 1215 h 9575"/>
              <a:gd name="T46" fmla="*/ 13553 w 19590"/>
              <a:gd name="T47" fmla="*/ 1364 h 9575"/>
              <a:gd name="T48" fmla="*/ 13108 w 19590"/>
              <a:gd name="T49" fmla="*/ 1589 h 9575"/>
              <a:gd name="T50" fmla="*/ 11661 w 19590"/>
              <a:gd name="T51" fmla="*/ 1862 h 9575"/>
              <a:gd name="T52" fmla="*/ 10962 w 19590"/>
              <a:gd name="T53" fmla="*/ 1619 h 9575"/>
              <a:gd name="T54" fmla="*/ 9800 w 19590"/>
              <a:gd name="T55" fmla="*/ 2010 h 9575"/>
              <a:gd name="T56" fmla="*/ 10274 w 19590"/>
              <a:gd name="T57" fmla="*/ 2129 h 9575"/>
              <a:gd name="T58" fmla="*/ 10055 w 19590"/>
              <a:gd name="T59" fmla="*/ 2893 h 9575"/>
              <a:gd name="T60" fmla="*/ 8650 w 19590"/>
              <a:gd name="T61" fmla="*/ 3682 h 9575"/>
              <a:gd name="T62" fmla="*/ 10037 w 19590"/>
              <a:gd name="T63" fmla="*/ 3783 h 9575"/>
              <a:gd name="T64" fmla="*/ 10695 w 19590"/>
              <a:gd name="T65" fmla="*/ 4115 h 9575"/>
              <a:gd name="T66" fmla="*/ 11501 w 19590"/>
              <a:gd name="T67" fmla="*/ 5461 h 9575"/>
              <a:gd name="T68" fmla="*/ 12438 w 19590"/>
              <a:gd name="T69" fmla="*/ 4791 h 9575"/>
              <a:gd name="T70" fmla="*/ 14377 w 19590"/>
              <a:gd name="T71" fmla="*/ 5318 h 9575"/>
              <a:gd name="T72" fmla="*/ 15000 w 19590"/>
              <a:gd name="T73" fmla="*/ 5034 h 9575"/>
              <a:gd name="T74" fmla="*/ 15996 w 19590"/>
              <a:gd name="T75" fmla="*/ 4038 h 9575"/>
              <a:gd name="T76" fmla="*/ 16980 w 19590"/>
              <a:gd name="T77" fmla="*/ 3042 h 9575"/>
              <a:gd name="T78" fmla="*/ 9054 w 19590"/>
              <a:gd name="T79" fmla="*/ 2822 h 9575"/>
              <a:gd name="T80" fmla="*/ 8816 w 19590"/>
              <a:gd name="T81" fmla="*/ 2976 h 9575"/>
              <a:gd name="T82" fmla="*/ 8176 w 19590"/>
              <a:gd name="T83" fmla="*/ 5099 h 9575"/>
              <a:gd name="T84" fmla="*/ 11039 w 19590"/>
              <a:gd name="T85" fmla="*/ 7321 h 9575"/>
              <a:gd name="T86" fmla="*/ 5277 w 19590"/>
              <a:gd name="T87" fmla="*/ 9509 h 9575"/>
              <a:gd name="T88" fmla="*/ 6403 w 19590"/>
              <a:gd name="T89" fmla="*/ 7926 h 9575"/>
              <a:gd name="T90" fmla="*/ 6350 w 19590"/>
              <a:gd name="T91" fmla="*/ 5976 h 9575"/>
              <a:gd name="T92" fmla="*/ 4720 w 19590"/>
              <a:gd name="T93" fmla="*/ 6522 h 9575"/>
              <a:gd name="T94" fmla="*/ 5123 w 19590"/>
              <a:gd name="T95" fmla="*/ 8887 h 9575"/>
              <a:gd name="T96" fmla="*/ 5710 w 19590"/>
              <a:gd name="T97" fmla="*/ 3279 h 9575"/>
              <a:gd name="T98" fmla="*/ 8158 w 19590"/>
              <a:gd name="T99" fmla="*/ 818 h 9575"/>
              <a:gd name="T100" fmla="*/ 7382 w 19590"/>
              <a:gd name="T101" fmla="*/ 220 h 9575"/>
              <a:gd name="T102" fmla="*/ 6368 w 19590"/>
              <a:gd name="T103" fmla="*/ 172 h 9575"/>
              <a:gd name="T104" fmla="*/ 5508 w 19590"/>
              <a:gd name="T105" fmla="*/ 415 h 9575"/>
              <a:gd name="T106" fmla="*/ 5769 w 19590"/>
              <a:gd name="T107" fmla="*/ 925 h 9575"/>
              <a:gd name="T108" fmla="*/ 6362 w 19590"/>
              <a:gd name="T109" fmla="*/ 2057 h 9575"/>
              <a:gd name="T110" fmla="*/ 5490 w 19590"/>
              <a:gd name="T111" fmla="*/ 255 h 9575"/>
              <a:gd name="T112" fmla="*/ 3937 w 19590"/>
              <a:gd name="T113" fmla="*/ 492 h 9575"/>
              <a:gd name="T114" fmla="*/ 3433 w 19590"/>
              <a:gd name="T115" fmla="*/ 1020 h 9575"/>
              <a:gd name="T116" fmla="*/ 2532 w 19590"/>
              <a:gd name="T117" fmla="*/ 966 h 9575"/>
              <a:gd name="T118" fmla="*/ 2253 w 19590"/>
              <a:gd name="T119" fmla="*/ 3261 h 9575"/>
              <a:gd name="T120" fmla="*/ 4773 w 19590"/>
              <a:gd name="T121" fmla="*/ 4346 h 9575"/>
              <a:gd name="T122" fmla="*/ 4500 w 19590"/>
              <a:gd name="T123" fmla="*/ 1927 h 9575"/>
              <a:gd name="T124" fmla="*/ 4085 w 19590"/>
              <a:gd name="T125" fmla="*/ 1447 h 9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9590" h="9575">
                <a:moveTo>
                  <a:pt x="4755" y="2277"/>
                </a:moveTo>
                <a:lnTo>
                  <a:pt x="4755" y="2277"/>
                </a:lnTo>
                <a:cubicBezTo>
                  <a:pt x="4802" y="2253"/>
                  <a:pt x="4802" y="2253"/>
                  <a:pt x="4802" y="2253"/>
                </a:cubicBezTo>
                <a:cubicBezTo>
                  <a:pt x="4850" y="2259"/>
                  <a:pt x="4850" y="2259"/>
                  <a:pt x="4850" y="2259"/>
                </a:cubicBezTo>
                <a:cubicBezTo>
                  <a:pt x="4850" y="2277"/>
                  <a:pt x="4850" y="2283"/>
                  <a:pt x="4856" y="2300"/>
                </a:cubicBezTo>
                <a:cubicBezTo>
                  <a:pt x="4856" y="2324"/>
                  <a:pt x="4856" y="2324"/>
                  <a:pt x="4856" y="2324"/>
                </a:cubicBezTo>
                <a:cubicBezTo>
                  <a:pt x="4832" y="2336"/>
                  <a:pt x="4832" y="2336"/>
                  <a:pt x="4832" y="2336"/>
                </a:cubicBezTo>
                <a:cubicBezTo>
                  <a:pt x="4773" y="2336"/>
                  <a:pt x="4773" y="2336"/>
                  <a:pt x="4773" y="2336"/>
                </a:cubicBezTo>
                <a:lnTo>
                  <a:pt x="4755" y="2277"/>
                </a:lnTo>
                <a:close/>
                <a:moveTo>
                  <a:pt x="4607" y="2289"/>
                </a:moveTo>
                <a:lnTo>
                  <a:pt x="4607" y="2289"/>
                </a:lnTo>
                <a:cubicBezTo>
                  <a:pt x="4631" y="2289"/>
                  <a:pt x="4648" y="2277"/>
                  <a:pt x="4666" y="2265"/>
                </a:cubicBezTo>
                <a:cubicBezTo>
                  <a:pt x="4672" y="2259"/>
                  <a:pt x="4678" y="2247"/>
                  <a:pt x="4684" y="2241"/>
                </a:cubicBezTo>
                <a:cubicBezTo>
                  <a:pt x="4678" y="2218"/>
                  <a:pt x="4678" y="2218"/>
                  <a:pt x="4678" y="2218"/>
                </a:cubicBezTo>
                <a:cubicBezTo>
                  <a:pt x="4666" y="2223"/>
                  <a:pt x="4666" y="2229"/>
                  <a:pt x="4654" y="2235"/>
                </a:cubicBezTo>
                <a:cubicBezTo>
                  <a:pt x="4648" y="2241"/>
                  <a:pt x="4636" y="2241"/>
                  <a:pt x="4631" y="2241"/>
                </a:cubicBezTo>
                <a:cubicBezTo>
                  <a:pt x="4613" y="2253"/>
                  <a:pt x="4601" y="2259"/>
                  <a:pt x="4577" y="2271"/>
                </a:cubicBezTo>
                <a:cubicBezTo>
                  <a:pt x="4589" y="2277"/>
                  <a:pt x="4595" y="2289"/>
                  <a:pt x="4607" y="2289"/>
                </a:cubicBezTo>
                <a:close/>
                <a:moveTo>
                  <a:pt x="4903" y="1287"/>
                </a:moveTo>
                <a:lnTo>
                  <a:pt x="4903" y="1287"/>
                </a:lnTo>
                <a:cubicBezTo>
                  <a:pt x="4945" y="1263"/>
                  <a:pt x="4945" y="1263"/>
                  <a:pt x="4945" y="1263"/>
                </a:cubicBezTo>
                <a:cubicBezTo>
                  <a:pt x="5016" y="1245"/>
                  <a:pt x="5016" y="1245"/>
                  <a:pt x="5016" y="1245"/>
                </a:cubicBezTo>
                <a:cubicBezTo>
                  <a:pt x="4945" y="1198"/>
                  <a:pt x="4945" y="1198"/>
                  <a:pt x="4945" y="1198"/>
                </a:cubicBezTo>
                <a:cubicBezTo>
                  <a:pt x="4838" y="1192"/>
                  <a:pt x="4838" y="1192"/>
                  <a:pt x="4838" y="1192"/>
                </a:cubicBezTo>
                <a:cubicBezTo>
                  <a:pt x="4761" y="1192"/>
                  <a:pt x="4761" y="1192"/>
                  <a:pt x="4761" y="1192"/>
                </a:cubicBezTo>
                <a:cubicBezTo>
                  <a:pt x="4773" y="1245"/>
                  <a:pt x="4773" y="1245"/>
                  <a:pt x="4773" y="1245"/>
                </a:cubicBezTo>
                <a:cubicBezTo>
                  <a:pt x="4791" y="1281"/>
                  <a:pt x="4791" y="1281"/>
                  <a:pt x="4791" y="1281"/>
                </a:cubicBezTo>
                <a:lnTo>
                  <a:pt x="4903" y="1287"/>
                </a:lnTo>
                <a:close/>
                <a:moveTo>
                  <a:pt x="13529" y="5680"/>
                </a:moveTo>
                <a:lnTo>
                  <a:pt x="13529" y="5680"/>
                </a:lnTo>
                <a:cubicBezTo>
                  <a:pt x="13529" y="5686"/>
                  <a:pt x="13523" y="5680"/>
                  <a:pt x="13517" y="5686"/>
                </a:cubicBezTo>
                <a:cubicBezTo>
                  <a:pt x="13517" y="5692"/>
                  <a:pt x="13517" y="5698"/>
                  <a:pt x="13517" y="5698"/>
                </a:cubicBezTo>
                <a:cubicBezTo>
                  <a:pt x="13517" y="5704"/>
                  <a:pt x="13517" y="5704"/>
                  <a:pt x="13517" y="5710"/>
                </a:cubicBezTo>
                <a:cubicBezTo>
                  <a:pt x="13517" y="5716"/>
                  <a:pt x="13517" y="5716"/>
                  <a:pt x="13517" y="5722"/>
                </a:cubicBezTo>
                <a:cubicBezTo>
                  <a:pt x="13517" y="5728"/>
                  <a:pt x="13523" y="5728"/>
                  <a:pt x="13523" y="5733"/>
                </a:cubicBezTo>
                <a:cubicBezTo>
                  <a:pt x="13523" y="5739"/>
                  <a:pt x="13517" y="5739"/>
                  <a:pt x="13517" y="5745"/>
                </a:cubicBezTo>
                <a:cubicBezTo>
                  <a:pt x="13517" y="5751"/>
                  <a:pt x="13523" y="5757"/>
                  <a:pt x="13523" y="5757"/>
                </a:cubicBezTo>
                <a:cubicBezTo>
                  <a:pt x="13523" y="5763"/>
                  <a:pt x="13517" y="5763"/>
                  <a:pt x="13511" y="5769"/>
                </a:cubicBezTo>
                <a:cubicBezTo>
                  <a:pt x="13511" y="5781"/>
                  <a:pt x="13511" y="5787"/>
                  <a:pt x="13511" y="5799"/>
                </a:cubicBezTo>
                <a:cubicBezTo>
                  <a:pt x="13511" y="5817"/>
                  <a:pt x="13511" y="5828"/>
                  <a:pt x="13517" y="5840"/>
                </a:cubicBezTo>
                <a:cubicBezTo>
                  <a:pt x="13523" y="5852"/>
                  <a:pt x="13529" y="5852"/>
                  <a:pt x="13541" y="5858"/>
                </a:cubicBezTo>
                <a:cubicBezTo>
                  <a:pt x="13547" y="5864"/>
                  <a:pt x="13547" y="5864"/>
                  <a:pt x="13553" y="5870"/>
                </a:cubicBezTo>
                <a:cubicBezTo>
                  <a:pt x="13559" y="5870"/>
                  <a:pt x="13565" y="5870"/>
                  <a:pt x="13577" y="5870"/>
                </a:cubicBezTo>
                <a:cubicBezTo>
                  <a:pt x="13589" y="5870"/>
                  <a:pt x="13594" y="5870"/>
                  <a:pt x="13606" y="5870"/>
                </a:cubicBezTo>
                <a:cubicBezTo>
                  <a:pt x="13606" y="5858"/>
                  <a:pt x="13606" y="5852"/>
                  <a:pt x="13606" y="5846"/>
                </a:cubicBezTo>
                <a:cubicBezTo>
                  <a:pt x="13606" y="5840"/>
                  <a:pt x="13606" y="5834"/>
                  <a:pt x="13606" y="5828"/>
                </a:cubicBezTo>
                <a:cubicBezTo>
                  <a:pt x="13606" y="5828"/>
                  <a:pt x="13606" y="5822"/>
                  <a:pt x="13606" y="5817"/>
                </a:cubicBezTo>
                <a:cubicBezTo>
                  <a:pt x="13606" y="5810"/>
                  <a:pt x="13600" y="5805"/>
                  <a:pt x="13600" y="5799"/>
                </a:cubicBezTo>
                <a:cubicBezTo>
                  <a:pt x="13600" y="5787"/>
                  <a:pt x="13600" y="5787"/>
                  <a:pt x="13600" y="5787"/>
                </a:cubicBezTo>
                <a:cubicBezTo>
                  <a:pt x="13600" y="5775"/>
                  <a:pt x="13600" y="5775"/>
                  <a:pt x="13600" y="5775"/>
                </a:cubicBezTo>
                <a:cubicBezTo>
                  <a:pt x="13600" y="5769"/>
                  <a:pt x="13594" y="5769"/>
                  <a:pt x="13594" y="5763"/>
                </a:cubicBezTo>
                <a:cubicBezTo>
                  <a:pt x="13594" y="5757"/>
                  <a:pt x="13589" y="5757"/>
                  <a:pt x="13582" y="5751"/>
                </a:cubicBezTo>
                <a:cubicBezTo>
                  <a:pt x="13582" y="5745"/>
                  <a:pt x="13582" y="5745"/>
                  <a:pt x="13582" y="5739"/>
                </a:cubicBezTo>
                <a:cubicBezTo>
                  <a:pt x="13577" y="5733"/>
                  <a:pt x="13571" y="5733"/>
                  <a:pt x="13571" y="5728"/>
                </a:cubicBezTo>
                <a:cubicBezTo>
                  <a:pt x="13565" y="5728"/>
                  <a:pt x="13565" y="5722"/>
                  <a:pt x="13559" y="5722"/>
                </a:cubicBezTo>
                <a:cubicBezTo>
                  <a:pt x="13559" y="5716"/>
                  <a:pt x="13553" y="5710"/>
                  <a:pt x="13553" y="5710"/>
                </a:cubicBezTo>
                <a:cubicBezTo>
                  <a:pt x="13547" y="5698"/>
                  <a:pt x="13547" y="5692"/>
                  <a:pt x="13547" y="5680"/>
                </a:cubicBezTo>
                <a:lnTo>
                  <a:pt x="13529" y="5680"/>
                </a:lnTo>
                <a:close/>
                <a:moveTo>
                  <a:pt x="17045" y="8578"/>
                </a:moveTo>
                <a:lnTo>
                  <a:pt x="17045" y="8578"/>
                </a:lnTo>
                <a:cubicBezTo>
                  <a:pt x="17051" y="8590"/>
                  <a:pt x="17057" y="8590"/>
                  <a:pt x="17057" y="8602"/>
                </a:cubicBezTo>
                <a:cubicBezTo>
                  <a:pt x="17063" y="8602"/>
                  <a:pt x="17057" y="8608"/>
                  <a:pt x="17057" y="8614"/>
                </a:cubicBezTo>
                <a:cubicBezTo>
                  <a:pt x="17057" y="8626"/>
                  <a:pt x="17057" y="8626"/>
                  <a:pt x="17057" y="8626"/>
                </a:cubicBezTo>
                <a:cubicBezTo>
                  <a:pt x="17057" y="8632"/>
                  <a:pt x="17063" y="8632"/>
                  <a:pt x="17063" y="8638"/>
                </a:cubicBezTo>
                <a:cubicBezTo>
                  <a:pt x="17069" y="8644"/>
                  <a:pt x="17069" y="8644"/>
                  <a:pt x="17075" y="8650"/>
                </a:cubicBezTo>
                <a:cubicBezTo>
                  <a:pt x="17081" y="8650"/>
                  <a:pt x="17087" y="8650"/>
                  <a:pt x="17087" y="8655"/>
                </a:cubicBezTo>
                <a:cubicBezTo>
                  <a:pt x="17099" y="8655"/>
                  <a:pt x="17104" y="8661"/>
                  <a:pt x="17110" y="8673"/>
                </a:cubicBezTo>
                <a:cubicBezTo>
                  <a:pt x="17110" y="8673"/>
                  <a:pt x="17110" y="8679"/>
                  <a:pt x="17110" y="8685"/>
                </a:cubicBezTo>
                <a:cubicBezTo>
                  <a:pt x="17110" y="8691"/>
                  <a:pt x="17116" y="8691"/>
                  <a:pt x="17122" y="8697"/>
                </a:cubicBezTo>
                <a:cubicBezTo>
                  <a:pt x="17122" y="8703"/>
                  <a:pt x="17134" y="8709"/>
                  <a:pt x="17134" y="8721"/>
                </a:cubicBezTo>
                <a:cubicBezTo>
                  <a:pt x="17140" y="8727"/>
                  <a:pt x="17140" y="8733"/>
                  <a:pt x="17146" y="8739"/>
                </a:cubicBezTo>
                <a:cubicBezTo>
                  <a:pt x="17152" y="8744"/>
                  <a:pt x="17158" y="8744"/>
                  <a:pt x="17158" y="8744"/>
                </a:cubicBezTo>
                <a:cubicBezTo>
                  <a:pt x="17187" y="8744"/>
                  <a:pt x="17187" y="8744"/>
                  <a:pt x="17187" y="8744"/>
                </a:cubicBezTo>
                <a:cubicBezTo>
                  <a:pt x="17187" y="8733"/>
                  <a:pt x="17187" y="8721"/>
                  <a:pt x="17187" y="8709"/>
                </a:cubicBezTo>
                <a:cubicBezTo>
                  <a:pt x="17187" y="8709"/>
                  <a:pt x="17187" y="8709"/>
                  <a:pt x="17187" y="8703"/>
                </a:cubicBezTo>
                <a:cubicBezTo>
                  <a:pt x="17235" y="8703"/>
                  <a:pt x="17235" y="8703"/>
                  <a:pt x="17235" y="8703"/>
                </a:cubicBezTo>
                <a:cubicBezTo>
                  <a:pt x="17235" y="8673"/>
                  <a:pt x="17235" y="8673"/>
                  <a:pt x="17235" y="8673"/>
                </a:cubicBezTo>
                <a:cubicBezTo>
                  <a:pt x="17235" y="8667"/>
                  <a:pt x="17223" y="8661"/>
                  <a:pt x="17223" y="8655"/>
                </a:cubicBezTo>
                <a:cubicBezTo>
                  <a:pt x="17223" y="8650"/>
                  <a:pt x="17229" y="8644"/>
                  <a:pt x="17229" y="8644"/>
                </a:cubicBezTo>
                <a:cubicBezTo>
                  <a:pt x="17235" y="8638"/>
                  <a:pt x="17241" y="8638"/>
                  <a:pt x="17241" y="8638"/>
                </a:cubicBezTo>
                <a:cubicBezTo>
                  <a:pt x="17247" y="8632"/>
                  <a:pt x="17253" y="8632"/>
                  <a:pt x="17253" y="8626"/>
                </a:cubicBezTo>
                <a:cubicBezTo>
                  <a:pt x="17253" y="8626"/>
                  <a:pt x="17253" y="8620"/>
                  <a:pt x="17253" y="8614"/>
                </a:cubicBezTo>
                <a:cubicBezTo>
                  <a:pt x="17253" y="8614"/>
                  <a:pt x="17253" y="8608"/>
                  <a:pt x="17253" y="8602"/>
                </a:cubicBezTo>
                <a:cubicBezTo>
                  <a:pt x="17253" y="8602"/>
                  <a:pt x="17253" y="8596"/>
                  <a:pt x="17253" y="8590"/>
                </a:cubicBezTo>
                <a:cubicBezTo>
                  <a:pt x="17253" y="8590"/>
                  <a:pt x="17253" y="8584"/>
                  <a:pt x="17253" y="8578"/>
                </a:cubicBezTo>
                <a:cubicBezTo>
                  <a:pt x="17187" y="8578"/>
                  <a:pt x="17187" y="8578"/>
                  <a:pt x="17187" y="8578"/>
                </a:cubicBezTo>
                <a:cubicBezTo>
                  <a:pt x="17181" y="8578"/>
                  <a:pt x="17176" y="8584"/>
                  <a:pt x="17176" y="8584"/>
                </a:cubicBezTo>
                <a:cubicBezTo>
                  <a:pt x="17170" y="8590"/>
                  <a:pt x="17164" y="8584"/>
                  <a:pt x="17158" y="8584"/>
                </a:cubicBezTo>
                <a:cubicBezTo>
                  <a:pt x="17158" y="8590"/>
                  <a:pt x="17152" y="8590"/>
                  <a:pt x="17146" y="8590"/>
                </a:cubicBezTo>
                <a:cubicBezTo>
                  <a:pt x="17146" y="8590"/>
                  <a:pt x="17140" y="8590"/>
                  <a:pt x="17134" y="8590"/>
                </a:cubicBezTo>
                <a:cubicBezTo>
                  <a:pt x="17134" y="8590"/>
                  <a:pt x="17134" y="8578"/>
                  <a:pt x="17128" y="8578"/>
                </a:cubicBezTo>
                <a:cubicBezTo>
                  <a:pt x="17122" y="8578"/>
                  <a:pt x="17122" y="8572"/>
                  <a:pt x="17116" y="8572"/>
                </a:cubicBezTo>
                <a:cubicBezTo>
                  <a:pt x="17110" y="8567"/>
                  <a:pt x="17110" y="8561"/>
                  <a:pt x="17110" y="8561"/>
                </a:cubicBezTo>
                <a:cubicBezTo>
                  <a:pt x="17104" y="8555"/>
                  <a:pt x="17099" y="8549"/>
                  <a:pt x="17093" y="8549"/>
                </a:cubicBezTo>
                <a:cubicBezTo>
                  <a:pt x="17087" y="8549"/>
                  <a:pt x="17081" y="8549"/>
                  <a:pt x="17075" y="8549"/>
                </a:cubicBezTo>
                <a:cubicBezTo>
                  <a:pt x="17069" y="8549"/>
                  <a:pt x="17063" y="8549"/>
                  <a:pt x="17057" y="8555"/>
                </a:cubicBezTo>
                <a:cubicBezTo>
                  <a:pt x="17057" y="8555"/>
                  <a:pt x="17057" y="8561"/>
                  <a:pt x="17057" y="8567"/>
                </a:cubicBezTo>
                <a:cubicBezTo>
                  <a:pt x="17057" y="8567"/>
                  <a:pt x="17045" y="8572"/>
                  <a:pt x="17045" y="8578"/>
                </a:cubicBezTo>
                <a:close/>
                <a:moveTo>
                  <a:pt x="17223" y="8495"/>
                </a:moveTo>
                <a:lnTo>
                  <a:pt x="17223" y="8495"/>
                </a:lnTo>
                <a:cubicBezTo>
                  <a:pt x="17223" y="8501"/>
                  <a:pt x="17223" y="8501"/>
                  <a:pt x="17223" y="8507"/>
                </a:cubicBezTo>
                <a:cubicBezTo>
                  <a:pt x="17223" y="8513"/>
                  <a:pt x="17223" y="8513"/>
                  <a:pt x="17223" y="8519"/>
                </a:cubicBezTo>
                <a:cubicBezTo>
                  <a:pt x="17229" y="8525"/>
                  <a:pt x="17235" y="8525"/>
                  <a:pt x="17235" y="8525"/>
                </a:cubicBezTo>
                <a:cubicBezTo>
                  <a:pt x="17241" y="8531"/>
                  <a:pt x="17247" y="8525"/>
                  <a:pt x="17247" y="8525"/>
                </a:cubicBezTo>
                <a:cubicBezTo>
                  <a:pt x="17253" y="8531"/>
                  <a:pt x="17247" y="8537"/>
                  <a:pt x="17253" y="8537"/>
                </a:cubicBezTo>
                <a:cubicBezTo>
                  <a:pt x="17253" y="8543"/>
                  <a:pt x="17253" y="8549"/>
                  <a:pt x="17253" y="8549"/>
                </a:cubicBezTo>
                <a:cubicBezTo>
                  <a:pt x="17276" y="8549"/>
                  <a:pt x="17276" y="8549"/>
                  <a:pt x="17276" y="8549"/>
                </a:cubicBezTo>
                <a:cubicBezTo>
                  <a:pt x="17276" y="8525"/>
                  <a:pt x="17276" y="8525"/>
                  <a:pt x="17276" y="8525"/>
                </a:cubicBezTo>
                <a:cubicBezTo>
                  <a:pt x="17276" y="8525"/>
                  <a:pt x="17276" y="8519"/>
                  <a:pt x="17270" y="8513"/>
                </a:cubicBezTo>
                <a:cubicBezTo>
                  <a:pt x="17270" y="8513"/>
                  <a:pt x="17259" y="8513"/>
                  <a:pt x="17259" y="8507"/>
                </a:cubicBezTo>
                <a:lnTo>
                  <a:pt x="17253" y="8501"/>
                </a:lnTo>
                <a:cubicBezTo>
                  <a:pt x="17247" y="8495"/>
                  <a:pt x="17253" y="8489"/>
                  <a:pt x="17247" y="8489"/>
                </a:cubicBezTo>
                <a:cubicBezTo>
                  <a:pt x="17247" y="8484"/>
                  <a:pt x="17241" y="8489"/>
                  <a:pt x="17235" y="8489"/>
                </a:cubicBezTo>
                <a:cubicBezTo>
                  <a:pt x="17235" y="8484"/>
                  <a:pt x="17229" y="8495"/>
                  <a:pt x="17223" y="8495"/>
                </a:cubicBezTo>
                <a:close/>
                <a:moveTo>
                  <a:pt x="17015" y="8484"/>
                </a:moveTo>
                <a:lnTo>
                  <a:pt x="17015" y="8484"/>
                </a:lnTo>
                <a:cubicBezTo>
                  <a:pt x="17010" y="8484"/>
                  <a:pt x="17010" y="8484"/>
                  <a:pt x="17004" y="8489"/>
                </a:cubicBezTo>
                <a:cubicBezTo>
                  <a:pt x="17004" y="8489"/>
                  <a:pt x="16998" y="8495"/>
                  <a:pt x="16998" y="8501"/>
                </a:cubicBezTo>
                <a:cubicBezTo>
                  <a:pt x="16998" y="8513"/>
                  <a:pt x="17010" y="8519"/>
                  <a:pt x="17015" y="8531"/>
                </a:cubicBezTo>
                <a:cubicBezTo>
                  <a:pt x="17027" y="8531"/>
                  <a:pt x="17027" y="8531"/>
                  <a:pt x="17027" y="8531"/>
                </a:cubicBezTo>
                <a:cubicBezTo>
                  <a:pt x="17027" y="8484"/>
                  <a:pt x="17027" y="8484"/>
                  <a:pt x="17027" y="8484"/>
                </a:cubicBezTo>
                <a:cubicBezTo>
                  <a:pt x="17021" y="8484"/>
                  <a:pt x="17021" y="8478"/>
                  <a:pt x="17015" y="8484"/>
                </a:cubicBezTo>
                <a:close/>
                <a:moveTo>
                  <a:pt x="18385" y="8952"/>
                </a:moveTo>
                <a:lnTo>
                  <a:pt x="18385" y="8952"/>
                </a:lnTo>
                <a:cubicBezTo>
                  <a:pt x="18385" y="8952"/>
                  <a:pt x="18385" y="8946"/>
                  <a:pt x="18391" y="8946"/>
                </a:cubicBezTo>
                <a:cubicBezTo>
                  <a:pt x="18391" y="8940"/>
                  <a:pt x="18397" y="8940"/>
                  <a:pt x="18403" y="8940"/>
                </a:cubicBezTo>
                <a:cubicBezTo>
                  <a:pt x="18403" y="8934"/>
                  <a:pt x="18403" y="8928"/>
                  <a:pt x="18409" y="8928"/>
                </a:cubicBezTo>
                <a:cubicBezTo>
                  <a:pt x="18409" y="8922"/>
                  <a:pt x="18415" y="8922"/>
                  <a:pt x="18421" y="8922"/>
                </a:cubicBezTo>
                <a:cubicBezTo>
                  <a:pt x="18433" y="8916"/>
                  <a:pt x="18438" y="8916"/>
                  <a:pt x="18450" y="8916"/>
                </a:cubicBezTo>
                <a:cubicBezTo>
                  <a:pt x="18450" y="8905"/>
                  <a:pt x="18450" y="8899"/>
                  <a:pt x="18456" y="8887"/>
                </a:cubicBezTo>
                <a:lnTo>
                  <a:pt x="18462" y="8881"/>
                </a:lnTo>
                <a:cubicBezTo>
                  <a:pt x="18468" y="8869"/>
                  <a:pt x="18480" y="8863"/>
                  <a:pt x="18486" y="8857"/>
                </a:cubicBezTo>
                <a:cubicBezTo>
                  <a:pt x="18492" y="8857"/>
                  <a:pt x="18498" y="8851"/>
                  <a:pt x="18498" y="8845"/>
                </a:cubicBezTo>
                <a:cubicBezTo>
                  <a:pt x="18504" y="8839"/>
                  <a:pt x="18504" y="8833"/>
                  <a:pt x="18504" y="8821"/>
                </a:cubicBezTo>
                <a:cubicBezTo>
                  <a:pt x="18504" y="8816"/>
                  <a:pt x="18510" y="8810"/>
                  <a:pt x="18510" y="8804"/>
                </a:cubicBezTo>
                <a:cubicBezTo>
                  <a:pt x="18510" y="8798"/>
                  <a:pt x="18515" y="8792"/>
                  <a:pt x="18515" y="8792"/>
                </a:cubicBezTo>
                <a:cubicBezTo>
                  <a:pt x="18515" y="8786"/>
                  <a:pt x="18515" y="8780"/>
                  <a:pt x="18515" y="8780"/>
                </a:cubicBezTo>
                <a:cubicBezTo>
                  <a:pt x="18522" y="8774"/>
                  <a:pt x="18527" y="8774"/>
                  <a:pt x="18527" y="8768"/>
                </a:cubicBezTo>
                <a:cubicBezTo>
                  <a:pt x="18539" y="8762"/>
                  <a:pt x="18545" y="8762"/>
                  <a:pt x="18551" y="8756"/>
                </a:cubicBezTo>
                <a:cubicBezTo>
                  <a:pt x="18557" y="8756"/>
                  <a:pt x="18557" y="8756"/>
                  <a:pt x="18563" y="8756"/>
                </a:cubicBezTo>
                <a:cubicBezTo>
                  <a:pt x="18575" y="8756"/>
                  <a:pt x="18587" y="8756"/>
                  <a:pt x="18599" y="8756"/>
                </a:cubicBezTo>
                <a:cubicBezTo>
                  <a:pt x="18604" y="8756"/>
                  <a:pt x="18604" y="8756"/>
                  <a:pt x="18610" y="8756"/>
                </a:cubicBezTo>
                <a:cubicBezTo>
                  <a:pt x="18610" y="8750"/>
                  <a:pt x="18604" y="8750"/>
                  <a:pt x="18604" y="8744"/>
                </a:cubicBezTo>
                <a:cubicBezTo>
                  <a:pt x="18599" y="8739"/>
                  <a:pt x="18593" y="8739"/>
                  <a:pt x="18593" y="8733"/>
                </a:cubicBezTo>
                <a:cubicBezTo>
                  <a:pt x="18593" y="8715"/>
                  <a:pt x="18599" y="8709"/>
                  <a:pt x="18604" y="8703"/>
                </a:cubicBezTo>
                <a:cubicBezTo>
                  <a:pt x="18610" y="8691"/>
                  <a:pt x="18622" y="8691"/>
                  <a:pt x="18628" y="8685"/>
                </a:cubicBezTo>
                <a:cubicBezTo>
                  <a:pt x="18634" y="8685"/>
                  <a:pt x="18640" y="8685"/>
                  <a:pt x="18640" y="8679"/>
                </a:cubicBezTo>
                <a:cubicBezTo>
                  <a:pt x="18646" y="8679"/>
                  <a:pt x="18646" y="8673"/>
                  <a:pt x="18652" y="8667"/>
                </a:cubicBezTo>
                <a:cubicBezTo>
                  <a:pt x="18652" y="8667"/>
                  <a:pt x="18658" y="8661"/>
                  <a:pt x="18664" y="8655"/>
                </a:cubicBezTo>
                <a:cubicBezTo>
                  <a:pt x="18664" y="8655"/>
                  <a:pt x="18658" y="8650"/>
                  <a:pt x="18664" y="8650"/>
                </a:cubicBezTo>
                <a:cubicBezTo>
                  <a:pt x="18664" y="8644"/>
                  <a:pt x="18664" y="8638"/>
                  <a:pt x="18664" y="8638"/>
                </a:cubicBezTo>
                <a:cubicBezTo>
                  <a:pt x="18664" y="8632"/>
                  <a:pt x="18664" y="8632"/>
                  <a:pt x="18664" y="8626"/>
                </a:cubicBezTo>
                <a:cubicBezTo>
                  <a:pt x="18664" y="8590"/>
                  <a:pt x="18664" y="8590"/>
                  <a:pt x="18664" y="8590"/>
                </a:cubicBezTo>
                <a:cubicBezTo>
                  <a:pt x="18652" y="8590"/>
                  <a:pt x="18646" y="8590"/>
                  <a:pt x="18634" y="8590"/>
                </a:cubicBezTo>
                <a:cubicBezTo>
                  <a:pt x="18628" y="8590"/>
                  <a:pt x="18616" y="8590"/>
                  <a:pt x="18610" y="8584"/>
                </a:cubicBezTo>
                <a:lnTo>
                  <a:pt x="18610" y="8578"/>
                </a:lnTo>
                <a:cubicBezTo>
                  <a:pt x="18610" y="8572"/>
                  <a:pt x="18604" y="8567"/>
                  <a:pt x="18604" y="8567"/>
                </a:cubicBezTo>
                <a:cubicBezTo>
                  <a:pt x="18604" y="8561"/>
                  <a:pt x="18599" y="8561"/>
                  <a:pt x="18593" y="8555"/>
                </a:cubicBezTo>
                <a:cubicBezTo>
                  <a:pt x="18587" y="8555"/>
                  <a:pt x="18581" y="8549"/>
                  <a:pt x="18575" y="8549"/>
                </a:cubicBezTo>
                <a:cubicBezTo>
                  <a:pt x="18563" y="8549"/>
                  <a:pt x="18557" y="8555"/>
                  <a:pt x="18545" y="8555"/>
                </a:cubicBezTo>
                <a:cubicBezTo>
                  <a:pt x="18545" y="8608"/>
                  <a:pt x="18545" y="8608"/>
                  <a:pt x="18545" y="8608"/>
                </a:cubicBezTo>
                <a:cubicBezTo>
                  <a:pt x="18522" y="8620"/>
                  <a:pt x="18522" y="8620"/>
                  <a:pt x="18522" y="8620"/>
                </a:cubicBezTo>
                <a:cubicBezTo>
                  <a:pt x="18522" y="8620"/>
                  <a:pt x="18515" y="8620"/>
                  <a:pt x="18510" y="8626"/>
                </a:cubicBezTo>
                <a:cubicBezTo>
                  <a:pt x="18510" y="8626"/>
                  <a:pt x="18504" y="8626"/>
                  <a:pt x="18504" y="8632"/>
                </a:cubicBezTo>
                <a:cubicBezTo>
                  <a:pt x="18498" y="8638"/>
                  <a:pt x="18504" y="8638"/>
                  <a:pt x="18504" y="8644"/>
                </a:cubicBezTo>
                <a:cubicBezTo>
                  <a:pt x="18498" y="8655"/>
                  <a:pt x="18504" y="8667"/>
                  <a:pt x="18504" y="8679"/>
                </a:cubicBezTo>
                <a:cubicBezTo>
                  <a:pt x="18504" y="8691"/>
                  <a:pt x="18492" y="8691"/>
                  <a:pt x="18486" y="8703"/>
                </a:cubicBezTo>
                <a:cubicBezTo>
                  <a:pt x="18480" y="8709"/>
                  <a:pt x="18474" y="8715"/>
                  <a:pt x="18462" y="8721"/>
                </a:cubicBezTo>
                <a:cubicBezTo>
                  <a:pt x="18456" y="8727"/>
                  <a:pt x="18444" y="8727"/>
                  <a:pt x="18438" y="8733"/>
                </a:cubicBezTo>
                <a:cubicBezTo>
                  <a:pt x="18427" y="8739"/>
                  <a:pt x="18427" y="8744"/>
                  <a:pt x="18415" y="8750"/>
                </a:cubicBezTo>
                <a:cubicBezTo>
                  <a:pt x="18403" y="8756"/>
                  <a:pt x="18403" y="8756"/>
                  <a:pt x="18403" y="8756"/>
                </a:cubicBezTo>
                <a:cubicBezTo>
                  <a:pt x="18403" y="8756"/>
                  <a:pt x="18397" y="8756"/>
                  <a:pt x="18391" y="8756"/>
                </a:cubicBezTo>
                <a:cubicBezTo>
                  <a:pt x="18391" y="8762"/>
                  <a:pt x="18385" y="8768"/>
                  <a:pt x="18385" y="8768"/>
                </a:cubicBezTo>
                <a:cubicBezTo>
                  <a:pt x="18379" y="8774"/>
                  <a:pt x="18373" y="8774"/>
                  <a:pt x="18373" y="8780"/>
                </a:cubicBezTo>
                <a:cubicBezTo>
                  <a:pt x="18367" y="8780"/>
                  <a:pt x="18367" y="8786"/>
                  <a:pt x="18361" y="8792"/>
                </a:cubicBezTo>
                <a:lnTo>
                  <a:pt x="18356" y="8792"/>
                </a:lnTo>
                <a:cubicBezTo>
                  <a:pt x="18344" y="8798"/>
                  <a:pt x="18332" y="8798"/>
                  <a:pt x="18326" y="8804"/>
                </a:cubicBezTo>
                <a:cubicBezTo>
                  <a:pt x="18326" y="8804"/>
                  <a:pt x="18326" y="8810"/>
                  <a:pt x="18320" y="8810"/>
                </a:cubicBezTo>
                <a:cubicBezTo>
                  <a:pt x="18314" y="8821"/>
                  <a:pt x="18314" y="8827"/>
                  <a:pt x="18308" y="8833"/>
                </a:cubicBezTo>
                <a:cubicBezTo>
                  <a:pt x="18308" y="8839"/>
                  <a:pt x="18302" y="8839"/>
                  <a:pt x="18296" y="8845"/>
                </a:cubicBezTo>
                <a:cubicBezTo>
                  <a:pt x="18296" y="8845"/>
                  <a:pt x="18290" y="8845"/>
                  <a:pt x="18284" y="8851"/>
                </a:cubicBezTo>
                <a:lnTo>
                  <a:pt x="18278" y="8857"/>
                </a:lnTo>
                <a:cubicBezTo>
                  <a:pt x="18272" y="8857"/>
                  <a:pt x="18267" y="8857"/>
                  <a:pt x="18267" y="8857"/>
                </a:cubicBezTo>
                <a:cubicBezTo>
                  <a:pt x="18260" y="8857"/>
                  <a:pt x="18255" y="8863"/>
                  <a:pt x="18255" y="8863"/>
                </a:cubicBezTo>
                <a:cubicBezTo>
                  <a:pt x="18255" y="8863"/>
                  <a:pt x="18255" y="8869"/>
                  <a:pt x="18255" y="8875"/>
                </a:cubicBezTo>
                <a:cubicBezTo>
                  <a:pt x="18255" y="8875"/>
                  <a:pt x="18249" y="8881"/>
                  <a:pt x="18249" y="8887"/>
                </a:cubicBezTo>
                <a:cubicBezTo>
                  <a:pt x="18249" y="8887"/>
                  <a:pt x="18243" y="8887"/>
                  <a:pt x="18243" y="8893"/>
                </a:cubicBezTo>
                <a:cubicBezTo>
                  <a:pt x="18243" y="8905"/>
                  <a:pt x="18249" y="8910"/>
                  <a:pt x="18255" y="8916"/>
                </a:cubicBezTo>
                <a:cubicBezTo>
                  <a:pt x="18260" y="8916"/>
                  <a:pt x="18260" y="8922"/>
                  <a:pt x="18267" y="8922"/>
                </a:cubicBezTo>
                <a:cubicBezTo>
                  <a:pt x="18278" y="8922"/>
                  <a:pt x="18290" y="8922"/>
                  <a:pt x="18302" y="8922"/>
                </a:cubicBezTo>
                <a:cubicBezTo>
                  <a:pt x="18314" y="8922"/>
                  <a:pt x="18320" y="8922"/>
                  <a:pt x="18326" y="8922"/>
                </a:cubicBezTo>
                <a:cubicBezTo>
                  <a:pt x="18332" y="8928"/>
                  <a:pt x="18332" y="8928"/>
                  <a:pt x="18338" y="8934"/>
                </a:cubicBezTo>
                <a:cubicBezTo>
                  <a:pt x="18344" y="8934"/>
                  <a:pt x="18344" y="8940"/>
                  <a:pt x="18349" y="8946"/>
                </a:cubicBezTo>
                <a:cubicBezTo>
                  <a:pt x="18356" y="8946"/>
                  <a:pt x="18361" y="8952"/>
                  <a:pt x="18373" y="8952"/>
                </a:cubicBezTo>
                <a:cubicBezTo>
                  <a:pt x="18373" y="8952"/>
                  <a:pt x="18379" y="8952"/>
                  <a:pt x="18385" y="8952"/>
                </a:cubicBezTo>
                <a:close/>
                <a:moveTo>
                  <a:pt x="18314" y="8976"/>
                </a:moveTo>
                <a:lnTo>
                  <a:pt x="18314" y="8976"/>
                </a:lnTo>
                <a:cubicBezTo>
                  <a:pt x="18308" y="8982"/>
                  <a:pt x="18308" y="8987"/>
                  <a:pt x="18308" y="8987"/>
                </a:cubicBezTo>
                <a:cubicBezTo>
                  <a:pt x="18302" y="8993"/>
                  <a:pt x="18296" y="8987"/>
                  <a:pt x="18296" y="8987"/>
                </a:cubicBezTo>
                <a:cubicBezTo>
                  <a:pt x="18290" y="8993"/>
                  <a:pt x="18296" y="8999"/>
                  <a:pt x="18290" y="8999"/>
                </a:cubicBezTo>
                <a:cubicBezTo>
                  <a:pt x="18338" y="8999"/>
                  <a:pt x="18338" y="8999"/>
                  <a:pt x="18338" y="8999"/>
                </a:cubicBezTo>
                <a:cubicBezTo>
                  <a:pt x="18338" y="8987"/>
                  <a:pt x="18338" y="8987"/>
                  <a:pt x="18338" y="8987"/>
                </a:cubicBezTo>
                <a:cubicBezTo>
                  <a:pt x="18338" y="8982"/>
                  <a:pt x="18338" y="8982"/>
                  <a:pt x="18338" y="8976"/>
                </a:cubicBezTo>
                <a:cubicBezTo>
                  <a:pt x="18332" y="8982"/>
                  <a:pt x="18314" y="8976"/>
                  <a:pt x="18314" y="8976"/>
                </a:cubicBezTo>
                <a:close/>
                <a:moveTo>
                  <a:pt x="18676" y="8341"/>
                </a:moveTo>
                <a:lnTo>
                  <a:pt x="18676" y="8341"/>
                </a:lnTo>
                <a:cubicBezTo>
                  <a:pt x="18676" y="8347"/>
                  <a:pt x="18676" y="8347"/>
                  <a:pt x="18676" y="8353"/>
                </a:cubicBezTo>
                <a:cubicBezTo>
                  <a:pt x="18682" y="8359"/>
                  <a:pt x="18682" y="8359"/>
                  <a:pt x="18682" y="8365"/>
                </a:cubicBezTo>
                <a:cubicBezTo>
                  <a:pt x="18687" y="8371"/>
                  <a:pt x="18693" y="8371"/>
                  <a:pt x="18693" y="8377"/>
                </a:cubicBezTo>
                <a:cubicBezTo>
                  <a:pt x="18693" y="8448"/>
                  <a:pt x="18693" y="8448"/>
                  <a:pt x="18693" y="8448"/>
                </a:cubicBezTo>
                <a:cubicBezTo>
                  <a:pt x="18634" y="8448"/>
                  <a:pt x="18634" y="8448"/>
                  <a:pt x="18634" y="8448"/>
                </a:cubicBezTo>
                <a:cubicBezTo>
                  <a:pt x="18634" y="8460"/>
                  <a:pt x="18628" y="8466"/>
                  <a:pt x="18634" y="8478"/>
                </a:cubicBezTo>
                <a:cubicBezTo>
                  <a:pt x="18634" y="8484"/>
                  <a:pt x="18634" y="8484"/>
                  <a:pt x="18634" y="8489"/>
                </a:cubicBezTo>
                <a:cubicBezTo>
                  <a:pt x="18634" y="8501"/>
                  <a:pt x="18634" y="8501"/>
                  <a:pt x="18634" y="8501"/>
                </a:cubicBezTo>
                <a:cubicBezTo>
                  <a:pt x="18711" y="8501"/>
                  <a:pt x="18711" y="8501"/>
                  <a:pt x="18711" y="8501"/>
                </a:cubicBezTo>
                <a:cubicBezTo>
                  <a:pt x="18711" y="8596"/>
                  <a:pt x="18711" y="8596"/>
                  <a:pt x="18711" y="8596"/>
                </a:cubicBezTo>
                <a:cubicBezTo>
                  <a:pt x="18759" y="8596"/>
                  <a:pt x="18759" y="8596"/>
                  <a:pt x="18759" y="8596"/>
                </a:cubicBezTo>
                <a:cubicBezTo>
                  <a:pt x="18759" y="8584"/>
                  <a:pt x="18759" y="8578"/>
                  <a:pt x="18765" y="8567"/>
                </a:cubicBezTo>
                <a:cubicBezTo>
                  <a:pt x="18765" y="8561"/>
                  <a:pt x="18770" y="8561"/>
                  <a:pt x="18776" y="8555"/>
                </a:cubicBezTo>
                <a:cubicBezTo>
                  <a:pt x="18776" y="8555"/>
                  <a:pt x="18782" y="8549"/>
                  <a:pt x="18788" y="8549"/>
                </a:cubicBezTo>
                <a:cubicBezTo>
                  <a:pt x="18788" y="8543"/>
                  <a:pt x="18794" y="8543"/>
                  <a:pt x="18800" y="8537"/>
                </a:cubicBezTo>
                <a:cubicBezTo>
                  <a:pt x="18800" y="8537"/>
                  <a:pt x="18800" y="8531"/>
                  <a:pt x="18800" y="8525"/>
                </a:cubicBezTo>
                <a:cubicBezTo>
                  <a:pt x="18806" y="8519"/>
                  <a:pt x="18806" y="8513"/>
                  <a:pt x="18812" y="8501"/>
                </a:cubicBezTo>
                <a:lnTo>
                  <a:pt x="18818" y="8495"/>
                </a:lnTo>
                <a:cubicBezTo>
                  <a:pt x="18818" y="8484"/>
                  <a:pt x="18818" y="8478"/>
                  <a:pt x="18818" y="8472"/>
                </a:cubicBezTo>
                <a:cubicBezTo>
                  <a:pt x="18859" y="8472"/>
                  <a:pt x="18859" y="8472"/>
                  <a:pt x="18859" y="8472"/>
                </a:cubicBezTo>
                <a:cubicBezTo>
                  <a:pt x="18859" y="8466"/>
                  <a:pt x="18853" y="8460"/>
                  <a:pt x="18859" y="8454"/>
                </a:cubicBezTo>
                <a:cubicBezTo>
                  <a:pt x="18859" y="8454"/>
                  <a:pt x="18859" y="8448"/>
                  <a:pt x="18865" y="8442"/>
                </a:cubicBezTo>
                <a:cubicBezTo>
                  <a:pt x="18865" y="8442"/>
                  <a:pt x="18871" y="8436"/>
                  <a:pt x="18871" y="8430"/>
                </a:cubicBezTo>
                <a:lnTo>
                  <a:pt x="18871" y="8424"/>
                </a:lnTo>
                <a:cubicBezTo>
                  <a:pt x="18877" y="8418"/>
                  <a:pt x="18877" y="8412"/>
                  <a:pt x="18883" y="8412"/>
                </a:cubicBezTo>
                <a:cubicBezTo>
                  <a:pt x="18883" y="8406"/>
                  <a:pt x="18889" y="8412"/>
                  <a:pt x="18895" y="8412"/>
                </a:cubicBezTo>
                <a:cubicBezTo>
                  <a:pt x="18895" y="8406"/>
                  <a:pt x="18895" y="8401"/>
                  <a:pt x="18895" y="8401"/>
                </a:cubicBezTo>
                <a:cubicBezTo>
                  <a:pt x="18895" y="8395"/>
                  <a:pt x="18895" y="8389"/>
                  <a:pt x="18895" y="8389"/>
                </a:cubicBezTo>
                <a:cubicBezTo>
                  <a:pt x="18895" y="8383"/>
                  <a:pt x="18895" y="8377"/>
                  <a:pt x="18895" y="8371"/>
                </a:cubicBezTo>
                <a:cubicBezTo>
                  <a:pt x="18889" y="8365"/>
                  <a:pt x="18883" y="8359"/>
                  <a:pt x="18877" y="8359"/>
                </a:cubicBezTo>
                <a:cubicBezTo>
                  <a:pt x="18865" y="8359"/>
                  <a:pt x="18865" y="8365"/>
                  <a:pt x="18859" y="8365"/>
                </a:cubicBezTo>
                <a:cubicBezTo>
                  <a:pt x="18853" y="8371"/>
                  <a:pt x="18859" y="8377"/>
                  <a:pt x="18859" y="8377"/>
                </a:cubicBezTo>
                <a:cubicBezTo>
                  <a:pt x="18853" y="8383"/>
                  <a:pt x="18848" y="8383"/>
                  <a:pt x="18842" y="8383"/>
                </a:cubicBezTo>
                <a:cubicBezTo>
                  <a:pt x="18830" y="8383"/>
                  <a:pt x="18818" y="8377"/>
                  <a:pt x="18812" y="8377"/>
                </a:cubicBezTo>
                <a:cubicBezTo>
                  <a:pt x="18794" y="8377"/>
                  <a:pt x="18794" y="8377"/>
                  <a:pt x="18794" y="8377"/>
                </a:cubicBezTo>
                <a:cubicBezTo>
                  <a:pt x="18788" y="8377"/>
                  <a:pt x="18788" y="8377"/>
                  <a:pt x="18782" y="8377"/>
                </a:cubicBezTo>
                <a:cubicBezTo>
                  <a:pt x="18776" y="8377"/>
                  <a:pt x="18776" y="8383"/>
                  <a:pt x="18770" y="8383"/>
                </a:cubicBezTo>
                <a:cubicBezTo>
                  <a:pt x="18770" y="8353"/>
                  <a:pt x="18770" y="8353"/>
                  <a:pt x="18770" y="8353"/>
                </a:cubicBezTo>
                <a:cubicBezTo>
                  <a:pt x="18770" y="8347"/>
                  <a:pt x="18776" y="8341"/>
                  <a:pt x="18776" y="8335"/>
                </a:cubicBezTo>
                <a:cubicBezTo>
                  <a:pt x="18776" y="8323"/>
                  <a:pt x="18765" y="8317"/>
                  <a:pt x="18759" y="8312"/>
                </a:cubicBezTo>
                <a:cubicBezTo>
                  <a:pt x="18759" y="8306"/>
                  <a:pt x="18753" y="8300"/>
                  <a:pt x="18747" y="8300"/>
                </a:cubicBezTo>
                <a:cubicBezTo>
                  <a:pt x="18747" y="8294"/>
                  <a:pt x="18741" y="8300"/>
                  <a:pt x="18741" y="8300"/>
                </a:cubicBezTo>
                <a:cubicBezTo>
                  <a:pt x="18735" y="8306"/>
                  <a:pt x="18729" y="8306"/>
                  <a:pt x="18729" y="8312"/>
                </a:cubicBezTo>
                <a:cubicBezTo>
                  <a:pt x="18729" y="8312"/>
                  <a:pt x="18729" y="8317"/>
                  <a:pt x="18729" y="8323"/>
                </a:cubicBezTo>
                <a:cubicBezTo>
                  <a:pt x="18729" y="8323"/>
                  <a:pt x="18723" y="8329"/>
                  <a:pt x="18723" y="8335"/>
                </a:cubicBezTo>
                <a:cubicBezTo>
                  <a:pt x="18717" y="8329"/>
                  <a:pt x="18711" y="8329"/>
                  <a:pt x="18711" y="8329"/>
                </a:cubicBezTo>
                <a:cubicBezTo>
                  <a:pt x="18705" y="8323"/>
                  <a:pt x="18705" y="8317"/>
                  <a:pt x="18699" y="8317"/>
                </a:cubicBezTo>
                <a:cubicBezTo>
                  <a:pt x="18699" y="8312"/>
                  <a:pt x="18693" y="8306"/>
                  <a:pt x="18693" y="8300"/>
                </a:cubicBezTo>
                <a:cubicBezTo>
                  <a:pt x="18693" y="8294"/>
                  <a:pt x="18699" y="8288"/>
                  <a:pt x="18699" y="8282"/>
                </a:cubicBezTo>
                <a:cubicBezTo>
                  <a:pt x="18699" y="8276"/>
                  <a:pt x="18699" y="8276"/>
                  <a:pt x="18699" y="8270"/>
                </a:cubicBezTo>
                <a:cubicBezTo>
                  <a:pt x="18699" y="8264"/>
                  <a:pt x="18699" y="8264"/>
                  <a:pt x="18699" y="8258"/>
                </a:cubicBezTo>
                <a:lnTo>
                  <a:pt x="18687" y="8258"/>
                </a:lnTo>
                <a:cubicBezTo>
                  <a:pt x="18682" y="8258"/>
                  <a:pt x="18682" y="8252"/>
                  <a:pt x="18682" y="8246"/>
                </a:cubicBezTo>
                <a:cubicBezTo>
                  <a:pt x="18676" y="8246"/>
                  <a:pt x="18676" y="8240"/>
                  <a:pt x="18670" y="8240"/>
                </a:cubicBezTo>
                <a:cubicBezTo>
                  <a:pt x="18664" y="8235"/>
                  <a:pt x="18664" y="8229"/>
                  <a:pt x="18664" y="8229"/>
                </a:cubicBezTo>
                <a:cubicBezTo>
                  <a:pt x="18658" y="8223"/>
                  <a:pt x="18658" y="8223"/>
                  <a:pt x="18652" y="8217"/>
                </a:cubicBezTo>
                <a:cubicBezTo>
                  <a:pt x="18646" y="8211"/>
                  <a:pt x="18646" y="8205"/>
                  <a:pt x="18646" y="8199"/>
                </a:cubicBezTo>
                <a:cubicBezTo>
                  <a:pt x="18640" y="8199"/>
                  <a:pt x="18640" y="8193"/>
                  <a:pt x="18634" y="8193"/>
                </a:cubicBezTo>
                <a:cubicBezTo>
                  <a:pt x="18634" y="8187"/>
                  <a:pt x="18634" y="8181"/>
                  <a:pt x="18628" y="8181"/>
                </a:cubicBezTo>
                <a:cubicBezTo>
                  <a:pt x="18622" y="8175"/>
                  <a:pt x="18616" y="8175"/>
                  <a:pt x="18610" y="8175"/>
                </a:cubicBezTo>
                <a:cubicBezTo>
                  <a:pt x="18604" y="8175"/>
                  <a:pt x="18593" y="8181"/>
                  <a:pt x="18593" y="8187"/>
                </a:cubicBezTo>
                <a:cubicBezTo>
                  <a:pt x="18593" y="8199"/>
                  <a:pt x="18599" y="8205"/>
                  <a:pt x="18604" y="8211"/>
                </a:cubicBezTo>
                <a:cubicBezTo>
                  <a:pt x="18604" y="8217"/>
                  <a:pt x="18610" y="8217"/>
                  <a:pt x="18610" y="8223"/>
                </a:cubicBezTo>
                <a:cubicBezTo>
                  <a:pt x="18616" y="8229"/>
                  <a:pt x="18616" y="8240"/>
                  <a:pt x="18622" y="8246"/>
                </a:cubicBezTo>
                <a:cubicBezTo>
                  <a:pt x="18634" y="8258"/>
                  <a:pt x="18640" y="8264"/>
                  <a:pt x="18652" y="8270"/>
                </a:cubicBezTo>
                <a:cubicBezTo>
                  <a:pt x="18652" y="8270"/>
                  <a:pt x="18658" y="8270"/>
                  <a:pt x="18664" y="8276"/>
                </a:cubicBezTo>
                <a:cubicBezTo>
                  <a:pt x="18664" y="8282"/>
                  <a:pt x="18664" y="8282"/>
                  <a:pt x="18664" y="8288"/>
                </a:cubicBezTo>
                <a:cubicBezTo>
                  <a:pt x="18670" y="8288"/>
                  <a:pt x="18670" y="8294"/>
                  <a:pt x="18670" y="8300"/>
                </a:cubicBezTo>
                <a:cubicBezTo>
                  <a:pt x="18670" y="8306"/>
                  <a:pt x="18676" y="8306"/>
                  <a:pt x="18676" y="8312"/>
                </a:cubicBezTo>
                <a:cubicBezTo>
                  <a:pt x="18676" y="8317"/>
                  <a:pt x="18676" y="8329"/>
                  <a:pt x="18676" y="8341"/>
                </a:cubicBezTo>
                <a:close/>
                <a:moveTo>
                  <a:pt x="18112" y="7327"/>
                </a:moveTo>
                <a:lnTo>
                  <a:pt x="18112" y="7327"/>
                </a:lnTo>
                <a:cubicBezTo>
                  <a:pt x="18112" y="7333"/>
                  <a:pt x="18118" y="7333"/>
                  <a:pt x="18118" y="7339"/>
                </a:cubicBezTo>
                <a:cubicBezTo>
                  <a:pt x="18118" y="7345"/>
                  <a:pt x="18124" y="7345"/>
                  <a:pt x="18124" y="7351"/>
                </a:cubicBezTo>
                <a:cubicBezTo>
                  <a:pt x="18124" y="7357"/>
                  <a:pt x="18130" y="7351"/>
                  <a:pt x="18136" y="7357"/>
                </a:cubicBezTo>
                <a:cubicBezTo>
                  <a:pt x="18142" y="7363"/>
                  <a:pt x="18148" y="7363"/>
                  <a:pt x="18148" y="7369"/>
                </a:cubicBezTo>
                <a:cubicBezTo>
                  <a:pt x="18148" y="7375"/>
                  <a:pt x="18148" y="7381"/>
                  <a:pt x="18148" y="7393"/>
                </a:cubicBezTo>
                <a:cubicBezTo>
                  <a:pt x="18148" y="7398"/>
                  <a:pt x="18154" y="7398"/>
                  <a:pt x="18154" y="7405"/>
                </a:cubicBezTo>
                <a:cubicBezTo>
                  <a:pt x="18160" y="7405"/>
                  <a:pt x="18160" y="7410"/>
                  <a:pt x="18166" y="7416"/>
                </a:cubicBezTo>
                <a:cubicBezTo>
                  <a:pt x="18166" y="7416"/>
                  <a:pt x="18172" y="7416"/>
                  <a:pt x="18178" y="7422"/>
                </a:cubicBezTo>
                <a:cubicBezTo>
                  <a:pt x="18190" y="7428"/>
                  <a:pt x="18201" y="7428"/>
                  <a:pt x="18213" y="7434"/>
                </a:cubicBezTo>
                <a:cubicBezTo>
                  <a:pt x="18219" y="7440"/>
                  <a:pt x="18225" y="7446"/>
                  <a:pt x="18237" y="7446"/>
                </a:cubicBezTo>
                <a:cubicBezTo>
                  <a:pt x="18243" y="7452"/>
                  <a:pt x="18243" y="7452"/>
                  <a:pt x="18249" y="7452"/>
                </a:cubicBezTo>
                <a:cubicBezTo>
                  <a:pt x="18249" y="7458"/>
                  <a:pt x="18255" y="7458"/>
                  <a:pt x="18260" y="7458"/>
                </a:cubicBezTo>
                <a:cubicBezTo>
                  <a:pt x="18284" y="7458"/>
                  <a:pt x="18284" y="7458"/>
                  <a:pt x="18284" y="7458"/>
                </a:cubicBezTo>
                <a:cubicBezTo>
                  <a:pt x="18284" y="7458"/>
                  <a:pt x="18284" y="7452"/>
                  <a:pt x="18284" y="7446"/>
                </a:cubicBezTo>
                <a:cubicBezTo>
                  <a:pt x="18284" y="7440"/>
                  <a:pt x="18278" y="7440"/>
                  <a:pt x="18278" y="7434"/>
                </a:cubicBezTo>
                <a:cubicBezTo>
                  <a:pt x="18272" y="7434"/>
                  <a:pt x="18272" y="7428"/>
                  <a:pt x="18267" y="7422"/>
                </a:cubicBezTo>
                <a:cubicBezTo>
                  <a:pt x="18267" y="7422"/>
                  <a:pt x="18260" y="7422"/>
                  <a:pt x="18255" y="7422"/>
                </a:cubicBezTo>
                <a:cubicBezTo>
                  <a:pt x="18249" y="7422"/>
                  <a:pt x="18243" y="7422"/>
                  <a:pt x="18237" y="7416"/>
                </a:cubicBezTo>
                <a:cubicBezTo>
                  <a:pt x="18231" y="7410"/>
                  <a:pt x="18231" y="7405"/>
                  <a:pt x="18225" y="7405"/>
                </a:cubicBezTo>
                <a:cubicBezTo>
                  <a:pt x="18219" y="7398"/>
                  <a:pt x="18219" y="7405"/>
                  <a:pt x="18213" y="7398"/>
                </a:cubicBezTo>
                <a:cubicBezTo>
                  <a:pt x="18207" y="7398"/>
                  <a:pt x="18201" y="7393"/>
                  <a:pt x="18201" y="7387"/>
                </a:cubicBezTo>
                <a:cubicBezTo>
                  <a:pt x="18201" y="7387"/>
                  <a:pt x="18201" y="7381"/>
                  <a:pt x="18201" y="7375"/>
                </a:cubicBezTo>
                <a:cubicBezTo>
                  <a:pt x="18195" y="7363"/>
                  <a:pt x="18190" y="7363"/>
                  <a:pt x="18183" y="7351"/>
                </a:cubicBezTo>
                <a:cubicBezTo>
                  <a:pt x="18172" y="7345"/>
                  <a:pt x="18166" y="7339"/>
                  <a:pt x="18154" y="7333"/>
                </a:cubicBezTo>
                <a:cubicBezTo>
                  <a:pt x="18148" y="7333"/>
                  <a:pt x="18148" y="7327"/>
                  <a:pt x="18142" y="7327"/>
                </a:cubicBezTo>
                <a:cubicBezTo>
                  <a:pt x="18136" y="7327"/>
                  <a:pt x="18136" y="7327"/>
                  <a:pt x="18130" y="7327"/>
                </a:cubicBezTo>
                <a:lnTo>
                  <a:pt x="18112" y="7327"/>
                </a:lnTo>
                <a:close/>
                <a:moveTo>
                  <a:pt x="16269" y="6818"/>
                </a:moveTo>
                <a:lnTo>
                  <a:pt x="16269" y="6818"/>
                </a:lnTo>
                <a:cubicBezTo>
                  <a:pt x="16262" y="6824"/>
                  <a:pt x="16262" y="6824"/>
                  <a:pt x="16257" y="6824"/>
                </a:cubicBezTo>
                <a:cubicBezTo>
                  <a:pt x="16251" y="6830"/>
                  <a:pt x="16245" y="6830"/>
                  <a:pt x="16245" y="6836"/>
                </a:cubicBezTo>
                <a:cubicBezTo>
                  <a:pt x="16245" y="6848"/>
                  <a:pt x="16245" y="6854"/>
                  <a:pt x="16251" y="6854"/>
                </a:cubicBezTo>
                <a:cubicBezTo>
                  <a:pt x="16257" y="6860"/>
                  <a:pt x="16257" y="6860"/>
                  <a:pt x="16262" y="6860"/>
                </a:cubicBezTo>
                <a:cubicBezTo>
                  <a:pt x="16269" y="6860"/>
                  <a:pt x="16269" y="6854"/>
                  <a:pt x="16274" y="6854"/>
                </a:cubicBezTo>
                <a:cubicBezTo>
                  <a:pt x="16280" y="6848"/>
                  <a:pt x="16286" y="6848"/>
                  <a:pt x="16298" y="6848"/>
                </a:cubicBezTo>
                <a:cubicBezTo>
                  <a:pt x="16310" y="6848"/>
                  <a:pt x="16310" y="6848"/>
                  <a:pt x="16310" y="6848"/>
                </a:cubicBezTo>
                <a:cubicBezTo>
                  <a:pt x="16316" y="6848"/>
                  <a:pt x="16322" y="6848"/>
                  <a:pt x="16334" y="6848"/>
                </a:cubicBezTo>
                <a:cubicBezTo>
                  <a:pt x="16334" y="6824"/>
                  <a:pt x="16334" y="6824"/>
                  <a:pt x="16334" y="6824"/>
                </a:cubicBezTo>
                <a:cubicBezTo>
                  <a:pt x="16310" y="6818"/>
                  <a:pt x="16310" y="6818"/>
                  <a:pt x="16310" y="6818"/>
                </a:cubicBezTo>
                <a:cubicBezTo>
                  <a:pt x="16298" y="6818"/>
                  <a:pt x="16292" y="6824"/>
                  <a:pt x="16280" y="6824"/>
                </a:cubicBezTo>
                <a:cubicBezTo>
                  <a:pt x="16274" y="6824"/>
                  <a:pt x="16269" y="6824"/>
                  <a:pt x="16257" y="6824"/>
                </a:cubicBezTo>
                <a:lnTo>
                  <a:pt x="16269" y="6818"/>
                </a:lnTo>
                <a:close/>
                <a:moveTo>
                  <a:pt x="16915" y="6848"/>
                </a:moveTo>
                <a:lnTo>
                  <a:pt x="16915" y="6848"/>
                </a:lnTo>
                <a:cubicBezTo>
                  <a:pt x="16915" y="6860"/>
                  <a:pt x="16915" y="6860"/>
                  <a:pt x="16915" y="6860"/>
                </a:cubicBezTo>
                <a:cubicBezTo>
                  <a:pt x="16915" y="6866"/>
                  <a:pt x="16909" y="6866"/>
                  <a:pt x="16903" y="6872"/>
                </a:cubicBezTo>
                <a:cubicBezTo>
                  <a:pt x="16903" y="6878"/>
                  <a:pt x="16897" y="6878"/>
                  <a:pt x="16897" y="6884"/>
                </a:cubicBezTo>
                <a:cubicBezTo>
                  <a:pt x="16891" y="6890"/>
                  <a:pt x="16885" y="6896"/>
                  <a:pt x="16885" y="6906"/>
                </a:cubicBezTo>
                <a:cubicBezTo>
                  <a:pt x="16879" y="6912"/>
                  <a:pt x="16873" y="6912"/>
                  <a:pt x="16873" y="6918"/>
                </a:cubicBezTo>
                <a:cubicBezTo>
                  <a:pt x="16873" y="6924"/>
                  <a:pt x="16873" y="6930"/>
                  <a:pt x="16873" y="6942"/>
                </a:cubicBezTo>
                <a:cubicBezTo>
                  <a:pt x="16873" y="6942"/>
                  <a:pt x="16873" y="6948"/>
                  <a:pt x="16873" y="6954"/>
                </a:cubicBezTo>
                <a:lnTo>
                  <a:pt x="16879" y="6960"/>
                </a:lnTo>
                <a:cubicBezTo>
                  <a:pt x="16879" y="6972"/>
                  <a:pt x="16879" y="6978"/>
                  <a:pt x="16879" y="6984"/>
                </a:cubicBezTo>
                <a:cubicBezTo>
                  <a:pt x="16879" y="7007"/>
                  <a:pt x="16879" y="7007"/>
                  <a:pt x="16879" y="7007"/>
                </a:cubicBezTo>
                <a:cubicBezTo>
                  <a:pt x="16879" y="7013"/>
                  <a:pt x="16879" y="7019"/>
                  <a:pt x="16879" y="7025"/>
                </a:cubicBezTo>
                <a:cubicBezTo>
                  <a:pt x="16873" y="7031"/>
                  <a:pt x="16873" y="7037"/>
                  <a:pt x="16873" y="7037"/>
                </a:cubicBezTo>
                <a:cubicBezTo>
                  <a:pt x="16867" y="7043"/>
                  <a:pt x="16861" y="7049"/>
                  <a:pt x="16861" y="7055"/>
                </a:cubicBezTo>
                <a:cubicBezTo>
                  <a:pt x="16861" y="7150"/>
                  <a:pt x="16861" y="7150"/>
                  <a:pt x="16861" y="7150"/>
                </a:cubicBezTo>
                <a:cubicBezTo>
                  <a:pt x="16861" y="7155"/>
                  <a:pt x="16861" y="7155"/>
                  <a:pt x="16855" y="7161"/>
                </a:cubicBezTo>
                <a:cubicBezTo>
                  <a:pt x="16855" y="7167"/>
                  <a:pt x="16849" y="7167"/>
                  <a:pt x="16844" y="7167"/>
                </a:cubicBezTo>
                <a:cubicBezTo>
                  <a:pt x="16844" y="7173"/>
                  <a:pt x="16838" y="7179"/>
                  <a:pt x="16832" y="7179"/>
                </a:cubicBezTo>
                <a:cubicBezTo>
                  <a:pt x="16826" y="7185"/>
                  <a:pt x="16826" y="7185"/>
                  <a:pt x="16814" y="7185"/>
                </a:cubicBezTo>
                <a:cubicBezTo>
                  <a:pt x="16808" y="7185"/>
                  <a:pt x="16796" y="7179"/>
                  <a:pt x="16790" y="7179"/>
                </a:cubicBezTo>
                <a:cubicBezTo>
                  <a:pt x="16784" y="7173"/>
                  <a:pt x="16778" y="7179"/>
                  <a:pt x="16778" y="7179"/>
                </a:cubicBezTo>
                <a:cubicBezTo>
                  <a:pt x="16772" y="7173"/>
                  <a:pt x="16772" y="7173"/>
                  <a:pt x="16767" y="7167"/>
                </a:cubicBezTo>
                <a:cubicBezTo>
                  <a:pt x="16760" y="7167"/>
                  <a:pt x="16755" y="7167"/>
                  <a:pt x="16755" y="7161"/>
                </a:cubicBezTo>
                <a:cubicBezTo>
                  <a:pt x="16755" y="7155"/>
                  <a:pt x="16755" y="7150"/>
                  <a:pt x="16755" y="7150"/>
                </a:cubicBezTo>
                <a:cubicBezTo>
                  <a:pt x="16749" y="7144"/>
                  <a:pt x="16749" y="7144"/>
                  <a:pt x="16743" y="7138"/>
                </a:cubicBezTo>
                <a:cubicBezTo>
                  <a:pt x="16731" y="7126"/>
                  <a:pt x="16719" y="7120"/>
                  <a:pt x="16701" y="7114"/>
                </a:cubicBezTo>
                <a:cubicBezTo>
                  <a:pt x="16695" y="7108"/>
                  <a:pt x="16683" y="7102"/>
                  <a:pt x="16672" y="7102"/>
                </a:cubicBezTo>
                <a:cubicBezTo>
                  <a:pt x="16672" y="7096"/>
                  <a:pt x="16666" y="7096"/>
                  <a:pt x="16660" y="7096"/>
                </a:cubicBezTo>
                <a:cubicBezTo>
                  <a:pt x="16648" y="7084"/>
                  <a:pt x="16648" y="7078"/>
                  <a:pt x="16642" y="7066"/>
                </a:cubicBezTo>
                <a:cubicBezTo>
                  <a:pt x="16642" y="7066"/>
                  <a:pt x="16642" y="7061"/>
                  <a:pt x="16636" y="7055"/>
                </a:cubicBezTo>
                <a:cubicBezTo>
                  <a:pt x="16636" y="7055"/>
                  <a:pt x="16630" y="7055"/>
                  <a:pt x="16624" y="7055"/>
                </a:cubicBezTo>
                <a:cubicBezTo>
                  <a:pt x="16624" y="7055"/>
                  <a:pt x="16618" y="7055"/>
                  <a:pt x="16612" y="7055"/>
                </a:cubicBezTo>
                <a:cubicBezTo>
                  <a:pt x="16606" y="7055"/>
                  <a:pt x="16606" y="7055"/>
                  <a:pt x="16601" y="7055"/>
                </a:cubicBezTo>
                <a:cubicBezTo>
                  <a:pt x="16594" y="7055"/>
                  <a:pt x="16594" y="7049"/>
                  <a:pt x="16589" y="7049"/>
                </a:cubicBezTo>
                <a:cubicBezTo>
                  <a:pt x="16583" y="7043"/>
                  <a:pt x="16577" y="7043"/>
                  <a:pt x="16577" y="7037"/>
                </a:cubicBezTo>
                <a:lnTo>
                  <a:pt x="16583" y="7031"/>
                </a:lnTo>
                <a:cubicBezTo>
                  <a:pt x="16583" y="7025"/>
                  <a:pt x="16577" y="7019"/>
                  <a:pt x="16577" y="7019"/>
                </a:cubicBezTo>
                <a:cubicBezTo>
                  <a:pt x="16577" y="7007"/>
                  <a:pt x="16583" y="7001"/>
                  <a:pt x="16583" y="6989"/>
                </a:cubicBezTo>
                <a:cubicBezTo>
                  <a:pt x="16583" y="6984"/>
                  <a:pt x="16583" y="6984"/>
                  <a:pt x="16583" y="6984"/>
                </a:cubicBezTo>
                <a:cubicBezTo>
                  <a:pt x="16583" y="6978"/>
                  <a:pt x="16577" y="6978"/>
                  <a:pt x="16577" y="6972"/>
                </a:cubicBezTo>
                <a:cubicBezTo>
                  <a:pt x="16577" y="6966"/>
                  <a:pt x="16571" y="6966"/>
                  <a:pt x="16571" y="6960"/>
                </a:cubicBezTo>
                <a:cubicBezTo>
                  <a:pt x="16571" y="6954"/>
                  <a:pt x="16577" y="6954"/>
                  <a:pt x="16577" y="6948"/>
                </a:cubicBezTo>
                <a:cubicBezTo>
                  <a:pt x="16577" y="6942"/>
                  <a:pt x="16589" y="6948"/>
                  <a:pt x="16589" y="6942"/>
                </a:cubicBezTo>
                <a:cubicBezTo>
                  <a:pt x="16589" y="6942"/>
                  <a:pt x="16589" y="6936"/>
                  <a:pt x="16589" y="6930"/>
                </a:cubicBezTo>
                <a:cubicBezTo>
                  <a:pt x="16594" y="6924"/>
                  <a:pt x="16601" y="6924"/>
                  <a:pt x="16601" y="6918"/>
                </a:cubicBezTo>
                <a:cubicBezTo>
                  <a:pt x="16601" y="6912"/>
                  <a:pt x="16606" y="6912"/>
                  <a:pt x="16606" y="6906"/>
                </a:cubicBezTo>
                <a:cubicBezTo>
                  <a:pt x="16618" y="6896"/>
                  <a:pt x="16624" y="6896"/>
                  <a:pt x="16630" y="6884"/>
                </a:cubicBezTo>
                <a:cubicBezTo>
                  <a:pt x="16636" y="6884"/>
                  <a:pt x="16630" y="6878"/>
                  <a:pt x="16636" y="6878"/>
                </a:cubicBezTo>
                <a:cubicBezTo>
                  <a:pt x="16624" y="6878"/>
                  <a:pt x="16624" y="6878"/>
                  <a:pt x="16624" y="6878"/>
                </a:cubicBezTo>
                <a:cubicBezTo>
                  <a:pt x="16612" y="6872"/>
                  <a:pt x="16606" y="6872"/>
                  <a:pt x="16601" y="6872"/>
                </a:cubicBezTo>
                <a:cubicBezTo>
                  <a:pt x="16589" y="6866"/>
                  <a:pt x="16583" y="6866"/>
                  <a:pt x="16577" y="6866"/>
                </a:cubicBezTo>
                <a:cubicBezTo>
                  <a:pt x="16565" y="6866"/>
                  <a:pt x="16565" y="6866"/>
                  <a:pt x="16565" y="6866"/>
                </a:cubicBezTo>
                <a:cubicBezTo>
                  <a:pt x="16547" y="6866"/>
                  <a:pt x="16541" y="6866"/>
                  <a:pt x="16523" y="6866"/>
                </a:cubicBezTo>
                <a:cubicBezTo>
                  <a:pt x="16517" y="6866"/>
                  <a:pt x="16517" y="6860"/>
                  <a:pt x="16512" y="6860"/>
                </a:cubicBezTo>
                <a:cubicBezTo>
                  <a:pt x="16506" y="6854"/>
                  <a:pt x="16506" y="6854"/>
                  <a:pt x="16500" y="6854"/>
                </a:cubicBezTo>
                <a:cubicBezTo>
                  <a:pt x="16494" y="6854"/>
                  <a:pt x="16494" y="6854"/>
                  <a:pt x="16488" y="6854"/>
                </a:cubicBezTo>
                <a:cubicBezTo>
                  <a:pt x="16488" y="6854"/>
                  <a:pt x="16482" y="6854"/>
                  <a:pt x="16476" y="6854"/>
                </a:cubicBezTo>
                <a:cubicBezTo>
                  <a:pt x="16470" y="6848"/>
                  <a:pt x="16470" y="6842"/>
                  <a:pt x="16464" y="6842"/>
                </a:cubicBezTo>
                <a:cubicBezTo>
                  <a:pt x="16464" y="6836"/>
                  <a:pt x="16458" y="6836"/>
                  <a:pt x="16452" y="6836"/>
                </a:cubicBezTo>
                <a:cubicBezTo>
                  <a:pt x="16452" y="6836"/>
                  <a:pt x="16446" y="6836"/>
                  <a:pt x="16440" y="6836"/>
                </a:cubicBezTo>
                <a:lnTo>
                  <a:pt x="16435" y="6830"/>
                </a:lnTo>
                <a:cubicBezTo>
                  <a:pt x="16428" y="6830"/>
                  <a:pt x="16423" y="6830"/>
                  <a:pt x="16423" y="6824"/>
                </a:cubicBezTo>
                <a:cubicBezTo>
                  <a:pt x="16411" y="6824"/>
                  <a:pt x="16405" y="6813"/>
                  <a:pt x="16399" y="6813"/>
                </a:cubicBezTo>
                <a:cubicBezTo>
                  <a:pt x="16393" y="6813"/>
                  <a:pt x="16393" y="6813"/>
                  <a:pt x="16387" y="6813"/>
                </a:cubicBezTo>
                <a:cubicBezTo>
                  <a:pt x="16375" y="6813"/>
                  <a:pt x="16375" y="6813"/>
                  <a:pt x="16375" y="6813"/>
                </a:cubicBezTo>
                <a:cubicBezTo>
                  <a:pt x="16369" y="6813"/>
                  <a:pt x="16369" y="6813"/>
                  <a:pt x="16363" y="6813"/>
                </a:cubicBezTo>
                <a:cubicBezTo>
                  <a:pt x="16357" y="6813"/>
                  <a:pt x="16357" y="6813"/>
                  <a:pt x="16351" y="6813"/>
                </a:cubicBezTo>
                <a:cubicBezTo>
                  <a:pt x="16351" y="6836"/>
                  <a:pt x="16351" y="6836"/>
                  <a:pt x="16351" y="6836"/>
                </a:cubicBezTo>
                <a:cubicBezTo>
                  <a:pt x="16351" y="6836"/>
                  <a:pt x="16351" y="6848"/>
                  <a:pt x="16357" y="6848"/>
                </a:cubicBezTo>
                <a:cubicBezTo>
                  <a:pt x="16363" y="6848"/>
                  <a:pt x="16369" y="6848"/>
                  <a:pt x="16375" y="6854"/>
                </a:cubicBezTo>
                <a:cubicBezTo>
                  <a:pt x="16381" y="6854"/>
                  <a:pt x="16387" y="6854"/>
                  <a:pt x="16387" y="6860"/>
                </a:cubicBezTo>
                <a:cubicBezTo>
                  <a:pt x="16393" y="6860"/>
                  <a:pt x="16399" y="6860"/>
                  <a:pt x="16399" y="6860"/>
                </a:cubicBezTo>
                <a:cubicBezTo>
                  <a:pt x="16405" y="6866"/>
                  <a:pt x="16399" y="6866"/>
                  <a:pt x="16399" y="6872"/>
                </a:cubicBezTo>
                <a:cubicBezTo>
                  <a:pt x="16393" y="6872"/>
                  <a:pt x="16393" y="6878"/>
                  <a:pt x="16387" y="6878"/>
                </a:cubicBezTo>
                <a:cubicBezTo>
                  <a:pt x="16381" y="6878"/>
                  <a:pt x="16375" y="6878"/>
                  <a:pt x="16363" y="6878"/>
                </a:cubicBezTo>
                <a:cubicBezTo>
                  <a:pt x="16357" y="6878"/>
                  <a:pt x="16351" y="6878"/>
                  <a:pt x="16340" y="6878"/>
                </a:cubicBezTo>
                <a:cubicBezTo>
                  <a:pt x="16334" y="6878"/>
                  <a:pt x="16334" y="6884"/>
                  <a:pt x="16328" y="6884"/>
                </a:cubicBezTo>
                <a:cubicBezTo>
                  <a:pt x="16322" y="6884"/>
                  <a:pt x="16322" y="6890"/>
                  <a:pt x="16316" y="6896"/>
                </a:cubicBezTo>
                <a:cubicBezTo>
                  <a:pt x="16304" y="6901"/>
                  <a:pt x="16298" y="6906"/>
                  <a:pt x="16286" y="6912"/>
                </a:cubicBezTo>
                <a:cubicBezTo>
                  <a:pt x="16286" y="6918"/>
                  <a:pt x="16280" y="6918"/>
                  <a:pt x="16274" y="6924"/>
                </a:cubicBezTo>
                <a:cubicBezTo>
                  <a:pt x="16269" y="6924"/>
                  <a:pt x="16262" y="6930"/>
                  <a:pt x="16262" y="6930"/>
                </a:cubicBezTo>
                <a:cubicBezTo>
                  <a:pt x="16257" y="6936"/>
                  <a:pt x="16251" y="6936"/>
                  <a:pt x="16251" y="6948"/>
                </a:cubicBezTo>
                <a:cubicBezTo>
                  <a:pt x="16251" y="6954"/>
                  <a:pt x="16251" y="6954"/>
                  <a:pt x="16251" y="6954"/>
                </a:cubicBezTo>
                <a:lnTo>
                  <a:pt x="16251" y="6960"/>
                </a:lnTo>
                <a:cubicBezTo>
                  <a:pt x="16251" y="6972"/>
                  <a:pt x="16251" y="6978"/>
                  <a:pt x="16251" y="6984"/>
                </a:cubicBezTo>
                <a:cubicBezTo>
                  <a:pt x="16251" y="6989"/>
                  <a:pt x="16251" y="6995"/>
                  <a:pt x="16251" y="6995"/>
                </a:cubicBezTo>
                <a:cubicBezTo>
                  <a:pt x="16251" y="7001"/>
                  <a:pt x="16245" y="7007"/>
                  <a:pt x="16245" y="7013"/>
                </a:cubicBezTo>
                <a:cubicBezTo>
                  <a:pt x="16245" y="7019"/>
                  <a:pt x="16245" y="7019"/>
                  <a:pt x="16239" y="7025"/>
                </a:cubicBezTo>
                <a:cubicBezTo>
                  <a:pt x="16233" y="7025"/>
                  <a:pt x="16227" y="7025"/>
                  <a:pt x="16221" y="7025"/>
                </a:cubicBezTo>
                <a:cubicBezTo>
                  <a:pt x="16203" y="7025"/>
                  <a:pt x="16191" y="7025"/>
                  <a:pt x="16174" y="7013"/>
                </a:cubicBezTo>
                <a:cubicBezTo>
                  <a:pt x="16168" y="7013"/>
                  <a:pt x="16174" y="7001"/>
                  <a:pt x="16168" y="7001"/>
                </a:cubicBezTo>
                <a:cubicBezTo>
                  <a:pt x="16168" y="7001"/>
                  <a:pt x="16162" y="7001"/>
                  <a:pt x="16156" y="7001"/>
                </a:cubicBezTo>
                <a:cubicBezTo>
                  <a:pt x="16144" y="7001"/>
                  <a:pt x="16138" y="7001"/>
                  <a:pt x="16126" y="7001"/>
                </a:cubicBezTo>
                <a:cubicBezTo>
                  <a:pt x="16126" y="6995"/>
                  <a:pt x="16126" y="6984"/>
                  <a:pt x="16120" y="6978"/>
                </a:cubicBezTo>
                <a:cubicBezTo>
                  <a:pt x="16102" y="6978"/>
                  <a:pt x="16102" y="6978"/>
                  <a:pt x="16102" y="6978"/>
                </a:cubicBezTo>
                <a:cubicBezTo>
                  <a:pt x="16091" y="6978"/>
                  <a:pt x="16085" y="6984"/>
                  <a:pt x="16079" y="6984"/>
                </a:cubicBezTo>
                <a:cubicBezTo>
                  <a:pt x="16067" y="6984"/>
                  <a:pt x="16061" y="6984"/>
                  <a:pt x="16055" y="6984"/>
                </a:cubicBezTo>
                <a:cubicBezTo>
                  <a:pt x="16043" y="6984"/>
                  <a:pt x="16037" y="6989"/>
                  <a:pt x="16031" y="6995"/>
                </a:cubicBezTo>
                <a:cubicBezTo>
                  <a:pt x="16025" y="6995"/>
                  <a:pt x="16031" y="7001"/>
                  <a:pt x="16025" y="7007"/>
                </a:cubicBezTo>
                <a:cubicBezTo>
                  <a:pt x="16025" y="7013"/>
                  <a:pt x="16019" y="7013"/>
                  <a:pt x="16014" y="7019"/>
                </a:cubicBezTo>
                <a:cubicBezTo>
                  <a:pt x="16008" y="7019"/>
                  <a:pt x="16014" y="7025"/>
                  <a:pt x="16008" y="7031"/>
                </a:cubicBezTo>
                <a:cubicBezTo>
                  <a:pt x="15996" y="7031"/>
                  <a:pt x="15990" y="7025"/>
                  <a:pt x="15984" y="7031"/>
                </a:cubicBezTo>
                <a:cubicBezTo>
                  <a:pt x="15972" y="7031"/>
                  <a:pt x="15966" y="7049"/>
                  <a:pt x="15966" y="7061"/>
                </a:cubicBezTo>
                <a:cubicBezTo>
                  <a:pt x="15960" y="7061"/>
                  <a:pt x="15960" y="7066"/>
                  <a:pt x="15960" y="7072"/>
                </a:cubicBezTo>
                <a:cubicBezTo>
                  <a:pt x="15960" y="7078"/>
                  <a:pt x="15954" y="7084"/>
                  <a:pt x="15948" y="7084"/>
                </a:cubicBezTo>
                <a:cubicBezTo>
                  <a:pt x="15948" y="7084"/>
                  <a:pt x="15942" y="7084"/>
                  <a:pt x="15936" y="7084"/>
                </a:cubicBezTo>
                <a:cubicBezTo>
                  <a:pt x="15930" y="7084"/>
                  <a:pt x="15925" y="7084"/>
                  <a:pt x="15913" y="7084"/>
                </a:cubicBezTo>
                <a:cubicBezTo>
                  <a:pt x="15913" y="7108"/>
                  <a:pt x="15913" y="7108"/>
                  <a:pt x="15913" y="7108"/>
                </a:cubicBezTo>
                <a:cubicBezTo>
                  <a:pt x="15919" y="7108"/>
                  <a:pt x="15919" y="7114"/>
                  <a:pt x="15919" y="7114"/>
                </a:cubicBezTo>
                <a:cubicBezTo>
                  <a:pt x="15925" y="7120"/>
                  <a:pt x="15930" y="7120"/>
                  <a:pt x="15930" y="7126"/>
                </a:cubicBezTo>
                <a:cubicBezTo>
                  <a:pt x="15936" y="7132"/>
                  <a:pt x="15936" y="7132"/>
                  <a:pt x="15936" y="7138"/>
                </a:cubicBezTo>
                <a:cubicBezTo>
                  <a:pt x="15936" y="7161"/>
                  <a:pt x="15936" y="7161"/>
                  <a:pt x="15936" y="7161"/>
                </a:cubicBezTo>
                <a:cubicBezTo>
                  <a:pt x="15889" y="7161"/>
                  <a:pt x="15889" y="7161"/>
                  <a:pt x="15889" y="7161"/>
                </a:cubicBezTo>
                <a:cubicBezTo>
                  <a:pt x="15889" y="7155"/>
                  <a:pt x="15889" y="7155"/>
                  <a:pt x="15889" y="7155"/>
                </a:cubicBezTo>
                <a:cubicBezTo>
                  <a:pt x="15889" y="7150"/>
                  <a:pt x="15889" y="7144"/>
                  <a:pt x="15889" y="7132"/>
                </a:cubicBezTo>
                <a:cubicBezTo>
                  <a:pt x="15889" y="7132"/>
                  <a:pt x="15889" y="7126"/>
                  <a:pt x="15889" y="7120"/>
                </a:cubicBezTo>
                <a:cubicBezTo>
                  <a:pt x="15853" y="7120"/>
                  <a:pt x="15853" y="7120"/>
                  <a:pt x="15853" y="7120"/>
                </a:cubicBezTo>
                <a:cubicBezTo>
                  <a:pt x="15853" y="7120"/>
                  <a:pt x="15847" y="7126"/>
                  <a:pt x="15842" y="7126"/>
                </a:cubicBezTo>
                <a:cubicBezTo>
                  <a:pt x="15842" y="7126"/>
                  <a:pt x="15836" y="7126"/>
                  <a:pt x="15830" y="7132"/>
                </a:cubicBezTo>
                <a:cubicBezTo>
                  <a:pt x="15830" y="7132"/>
                  <a:pt x="15824" y="7138"/>
                  <a:pt x="15824" y="7144"/>
                </a:cubicBezTo>
                <a:cubicBezTo>
                  <a:pt x="15818" y="7150"/>
                  <a:pt x="15818" y="7155"/>
                  <a:pt x="15818" y="7167"/>
                </a:cubicBezTo>
                <a:cubicBezTo>
                  <a:pt x="15818" y="7179"/>
                  <a:pt x="15824" y="7191"/>
                  <a:pt x="15818" y="7203"/>
                </a:cubicBezTo>
                <a:cubicBezTo>
                  <a:pt x="15818" y="7209"/>
                  <a:pt x="15818" y="7209"/>
                  <a:pt x="15818" y="7215"/>
                </a:cubicBezTo>
                <a:cubicBezTo>
                  <a:pt x="15818" y="7221"/>
                  <a:pt x="15812" y="7221"/>
                  <a:pt x="15806" y="7227"/>
                </a:cubicBezTo>
                <a:cubicBezTo>
                  <a:pt x="15800" y="7232"/>
                  <a:pt x="15800" y="7232"/>
                  <a:pt x="15794" y="7239"/>
                </a:cubicBezTo>
                <a:cubicBezTo>
                  <a:pt x="15794" y="7244"/>
                  <a:pt x="15788" y="7244"/>
                  <a:pt x="15788" y="7250"/>
                </a:cubicBezTo>
                <a:cubicBezTo>
                  <a:pt x="15782" y="7256"/>
                  <a:pt x="15788" y="7256"/>
                  <a:pt x="15782" y="7262"/>
                </a:cubicBezTo>
                <a:cubicBezTo>
                  <a:pt x="15782" y="7268"/>
                  <a:pt x="15776" y="7268"/>
                  <a:pt x="15770" y="7268"/>
                </a:cubicBezTo>
                <a:cubicBezTo>
                  <a:pt x="15764" y="7274"/>
                  <a:pt x="15759" y="7280"/>
                  <a:pt x="15753" y="7292"/>
                </a:cubicBezTo>
                <a:cubicBezTo>
                  <a:pt x="15753" y="7292"/>
                  <a:pt x="15753" y="7298"/>
                  <a:pt x="15747" y="7304"/>
                </a:cubicBezTo>
                <a:cubicBezTo>
                  <a:pt x="15741" y="7304"/>
                  <a:pt x="15741" y="7304"/>
                  <a:pt x="15735" y="7310"/>
                </a:cubicBezTo>
                <a:cubicBezTo>
                  <a:pt x="15729" y="7310"/>
                  <a:pt x="15729" y="7310"/>
                  <a:pt x="15723" y="7316"/>
                </a:cubicBezTo>
                <a:cubicBezTo>
                  <a:pt x="15717" y="7316"/>
                  <a:pt x="15717" y="7321"/>
                  <a:pt x="15711" y="7321"/>
                </a:cubicBezTo>
                <a:cubicBezTo>
                  <a:pt x="15711" y="7321"/>
                  <a:pt x="15705" y="7321"/>
                  <a:pt x="15699" y="7321"/>
                </a:cubicBezTo>
                <a:cubicBezTo>
                  <a:pt x="15693" y="7321"/>
                  <a:pt x="15693" y="7321"/>
                  <a:pt x="15687" y="7321"/>
                </a:cubicBezTo>
                <a:cubicBezTo>
                  <a:pt x="15664" y="7321"/>
                  <a:pt x="15658" y="7321"/>
                  <a:pt x="15634" y="7321"/>
                </a:cubicBezTo>
                <a:cubicBezTo>
                  <a:pt x="15628" y="7321"/>
                  <a:pt x="15628" y="7327"/>
                  <a:pt x="15622" y="7327"/>
                </a:cubicBezTo>
                <a:cubicBezTo>
                  <a:pt x="15610" y="7327"/>
                  <a:pt x="15604" y="7333"/>
                  <a:pt x="15592" y="7339"/>
                </a:cubicBezTo>
                <a:cubicBezTo>
                  <a:pt x="15587" y="7339"/>
                  <a:pt x="15581" y="7345"/>
                  <a:pt x="15581" y="7345"/>
                </a:cubicBezTo>
                <a:cubicBezTo>
                  <a:pt x="15563" y="7345"/>
                  <a:pt x="15557" y="7345"/>
                  <a:pt x="15545" y="7345"/>
                </a:cubicBezTo>
                <a:cubicBezTo>
                  <a:pt x="15539" y="7345"/>
                  <a:pt x="15533" y="7351"/>
                  <a:pt x="15527" y="7357"/>
                </a:cubicBezTo>
                <a:cubicBezTo>
                  <a:pt x="15521" y="7363"/>
                  <a:pt x="15510" y="7369"/>
                  <a:pt x="15504" y="7369"/>
                </a:cubicBezTo>
                <a:cubicBezTo>
                  <a:pt x="15486" y="7375"/>
                  <a:pt x="15480" y="7381"/>
                  <a:pt x="15462" y="7387"/>
                </a:cubicBezTo>
                <a:cubicBezTo>
                  <a:pt x="15456" y="7393"/>
                  <a:pt x="15456" y="7393"/>
                  <a:pt x="15450" y="7393"/>
                </a:cubicBezTo>
                <a:cubicBezTo>
                  <a:pt x="15444" y="7398"/>
                  <a:pt x="15438" y="7405"/>
                  <a:pt x="15432" y="7416"/>
                </a:cubicBezTo>
                <a:cubicBezTo>
                  <a:pt x="15432" y="7422"/>
                  <a:pt x="15438" y="7428"/>
                  <a:pt x="15432" y="7440"/>
                </a:cubicBezTo>
                <a:cubicBezTo>
                  <a:pt x="15432" y="7446"/>
                  <a:pt x="15432" y="7446"/>
                  <a:pt x="15426" y="7452"/>
                </a:cubicBezTo>
                <a:lnTo>
                  <a:pt x="15421" y="7452"/>
                </a:lnTo>
                <a:cubicBezTo>
                  <a:pt x="15415" y="7452"/>
                  <a:pt x="15409" y="7446"/>
                  <a:pt x="15409" y="7446"/>
                </a:cubicBezTo>
                <a:cubicBezTo>
                  <a:pt x="15403" y="7446"/>
                  <a:pt x="15397" y="7446"/>
                  <a:pt x="15397" y="7440"/>
                </a:cubicBezTo>
                <a:cubicBezTo>
                  <a:pt x="15391" y="7440"/>
                  <a:pt x="15385" y="7440"/>
                  <a:pt x="15385" y="7440"/>
                </a:cubicBezTo>
                <a:cubicBezTo>
                  <a:pt x="15379" y="7434"/>
                  <a:pt x="15385" y="7434"/>
                  <a:pt x="15385" y="7428"/>
                </a:cubicBezTo>
                <a:cubicBezTo>
                  <a:pt x="15379" y="7422"/>
                  <a:pt x="15379" y="7422"/>
                  <a:pt x="15373" y="7416"/>
                </a:cubicBezTo>
                <a:cubicBezTo>
                  <a:pt x="15373" y="7422"/>
                  <a:pt x="15373" y="7434"/>
                  <a:pt x="15367" y="7440"/>
                </a:cubicBezTo>
                <a:cubicBezTo>
                  <a:pt x="15367" y="7440"/>
                  <a:pt x="15355" y="7440"/>
                  <a:pt x="15355" y="7446"/>
                </a:cubicBezTo>
                <a:cubicBezTo>
                  <a:pt x="15355" y="7446"/>
                  <a:pt x="15355" y="7452"/>
                  <a:pt x="15355" y="7458"/>
                </a:cubicBezTo>
                <a:cubicBezTo>
                  <a:pt x="15355" y="7470"/>
                  <a:pt x="15355" y="7470"/>
                  <a:pt x="15355" y="7470"/>
                </a:cubicBezTo>
                <a:cubicBezTo>
                  <a:pt x="15355" y="7470"/>
                  <a:pt x="15355" y="7476"/>
                  <a:pt x="15355" y="7482"/>
                </a:cubicBezTo>
                <a:cubicBezTo>
                  <a:pt x="15361" y="7487"/>
                  <a:pt x="15361" y="7493"/>
                  <a:pt x="15355" y="7505"/>
                </a:cubicBezTo>
                <a:cubicBezTo>
                  <a:pt x="15355" y="7517"/>
                  <a:pt x="15355" y="7517"/>
                  <a:pt x="15355" y="7517"/>
                </a:cubicBezTo>
                <a:cubicBezTo>
                  <a:pt x="15355" y="7523"/>
                  <a:pt x="15349" y="7523"/>
                  <a:pt x="15349" y="7529"/>
                </a:cubicBezTo>
                <a:cubicBezTo>
                  <a:pt x="15349" y="7535"/>
                  <a:pt x="15337" y="7535"/>
                  <a:pt x="15337" y="7541"/>
                </a:cubicBezTo>
                <a:cubicBezTo>
                  <a:pt x="15337" y="7541"/>
                  <a:pt x="15337" y="7547"/>
                  <a:pt x="15337" y="7553"/>
                </a:cubicBezTo>
                <a:cubicBezTo>
                  <a:pt x="15337" y="7559"/>
                  <a:pt x="15337" y="7564"/>
                  <a:pt x="15344" y="7576"/>
                </a:cubicBezTo>
                <a:lnTo>
                  <a:pt x="15349" y="7582"/>
                </a:lnTo>
                <a:cubicBezTo>
                  <a:pt x="15349" y="7588"/>
                  <a:pt x="15355" y="7588"/>
                  <a:pt x="15361" y="7594"/>
                </a:cubicBezTo>
                <a:cubicBezTo>
                  <a:pt x="15367" y="7600"/>
                  <a:pt x="15367" y="7606"/>
                  <a:pt x="15367" y="7618"/>
                </a:cubicBezTo>
                <a:cubicBezTo>
                  <a:pt x="15373" y="7630"/>
                  <a:pt x="15385" y="7636"/>
                  <a:pt x="15391" y="7653"/>
                </a:cubicBezTo>
                <a:cubicBezTo>
                  <a:pt x="15391" y="7659"/>
                  <a:pt x="15391" y="7659"/>
                  <a:pt x="15391" y="7659"/>
                </a:cubicBezTo>
                <a:cubicBezTo>
                  <a:pt x="15385" y="7659"/>
                  <a:pt x="15385" y="7653"/>
                  <a:pt x="15379" y="7653"/>
                </a:cubicBezTo>
                <a:cubicBezTo>
                  <a:pt x="15373" y="7653"/>
                  <a:pt x="15367" y="7653"/>
                  <a:pt x="15361" y="7653"/>
                </a:cubicBezTo>
                <a:cubicBezTo>
                  <a:pt x="15361" y="7653"/>
                  <a:pt x="15355" y="7648"/>
                  <a:pt x="15349" y="7648"/>
                </a:cubicBezTo>
                <a:cubicBezTo>
                  <a:pt x="15349" y="7642"/>
                  <a:pt x="15344" y="7642"/>
                  <a:pt x="15344" y="7642"/>
                </a:cubicBezTo>
                <a:cubicBezTo>
                  <a:pt x="15337" y="7642"/>
                  <a:pt x="15332" y="7648"/>
                  <a:pt x="15332" y="7648"/>
                </a:cubicBezTo>
                <a:cubicBezTo>
                  <a:pt x="15332" y="7671"/>
                  <a:pt x="15332" y="7671"/>
                  <a:pt x="15332" y="7671"/>
                </a:cubicBezTo>
                <a:cubicBezTo>
                  <a:pt x="15332" y="7677"/>
                  <a:pt x="15332" y="7677"/>
                  <a:pt x="15337" y="7683"/>
                </a:cubicBezTo>
                <a:cubicBezTo>
                  <a:pt x="15344" y="7689"/>
                  <a:pt x="15349" y="7695"/>
                  <a:pt x="15355" y="7707"/>
                </a:cubicBezTo>
                <a:cubicBezTo>
                  <a:pt x="15361" y="7707"/>
                  <a:pt x="15361" y="7713"/>
                  <a:pt x="15367" y="7719"/>
                </a:cubicBezTo>
                <a:cubicBezTo>
                  <a:pt x="15373" y="7719"/>
                  <a:pt x="15373" y="7725"/>
                  <a:pt x="15379" y="7725"/>
                </a:cubicBezTo>
                <a:cubicBezTo>
                  <a:pt x="15385" y="7730"/>
                  <a:pt x="15385" y="7730"/>
                  <a:pt x="15391" y="7737"/>
                </a:cubicBezTo>
                <a:cubicBezTo>
                  <a:pt x="15391" y="7742"/>
                  <a:pt x="15397" y="7742"/>
                  <a:pt x="15397" y="7748"/>
                </a:cubicBezTo>
                <a:cubicBezTo>
                  <a:pt x="15397" y="7760"/>
                  <a:pt x="15397" y="7766"/>
                  <a:pt x="15397" y="7772"/>
                </a:cubicBezTo>
                <a:cubicBezTo>
                  <a:pt x="15397" y="7784"/>
                  <a:pt x="15397" y="7790"/>
                  <a:pt x="15403" y="7802"/>
                </a:cubicBezTo>
                <a:cubicBezTo>
                  <a:pt x="15409" y="7802"/>
                  <a:pt x="15409" y="7808"/>
                  <a:pt x="15415" y="7814"/>
                </a:cubicBezTo>
                <a:cubicBezTo>
                  <a:pt x="15415" y="7825"/>
                  <a:pt x="15421" y="7831"/>
                  <a:pt x="15421" y="7843"/>
                </a:cubicBezTo>
                <a:cubicBezTo>
                  <a:pt x="15421" y="7849"/>
                  <a:pt x="15421" y="7849"/>
                  <a:pt x="15426" y="7855"/>
                </a:cubicBezTo>
                <a:cubicBezTo>
                  <a:pt x="15426" y="7861"/>
                  <a:pt x="15421" y="7867"/>
                  <a:pt x="15426" y="7873"/>
                </a:cubicBezTo>
                <a:cubicBezTo>
                  <a:pt x="15426" y="7879"/>
                  <a:pt x="15432" y="7885"/>
                  <a:pt x="15432" y="7896"/>
                </a:cubicBezTo>
                <a:cubicBezTo>
                  <a:pt x="15438" y="7903"/>
                  <a:pt x="15444" y="7903"/>
                  <a:pt x="15444" y="7908"/>
                </a:cubicBezTo>
                <a:cubicBezTo>
                  <a:pt x="15450" y="7920"/>
                  <a:pt x="15456" y="7926"/>
                  <a:pt x="15462" y="7938"/>
                </a:cubicBezTo>
                <a:cubicBezTo>
                  <a:pt x="15462" y="7938"/>
                  <a:pt x="15468" y="7944"/>
                  <a:pt x="15468" y="7950"/>
                </a:cubicBezTo>
                <a:cubicBezTo>
                  <a:pt x="15468" y="7950"/>
                  <a:pt x="15468" y="7956"/>
                  <a:pt x="15468" y="7962"/>
                </a:cubicBezTo>
                <a:cubicBezTo>
                  <a:pt x="15474" y="7974"/>
                  <a:pt x="15468" y="7980"/>
                  <a:pt x="15468" y="7997"/>
                </a:cubicBezTo>
                <a:cubicBezTo>
                  <a:pt x="15468" y="8003"/>
                  <a:pt x="15474" y="8015"/>
                  <a:pt x="15480" y="8021"/>
                </a:cubicBezTo>
                <a:cubicBezTo>
                  <a:pt x="15480" y="8027"/>
                  <a:pt x="15486" y="8027"/>
                  <a:pt x="15486" y="8033"/>
                </a:cubicBezTo>
                <a:cubicBezTo>
                  <a:pt x="15486" y="8039"/>
                  <a:pt x="15486" y="8045"/>
                  <a:pt x="15486" y="8051"/>
                </a:cubicBezTo>
                <a:cubicBezTo>
                  <a:pt x="15486" y="8098"/>
                  <a:pt x="15486" y="8098"/>
                  <a:pt x="15486" y="8098"/>
                </a:cubicBezTo>
                <a:cubicBezTo>
                  <a:pt x="15480" y="8098"/>
                  <a:pt x="15474" y="8092"/>
                  <a:pt x="15462" y="8098"/>
                </a:cubicBezTo>
                <a:cubicBezTo>
                  <a:pt x="15456" y="8098"/>
                  <a:pt x="15450" y="8104"/>
                  <a:pt x="15438" y="8110"/>
                </a:cubicBezTo>
                <a:cubicBezTo>
                  <a:pt x="15438" y="8110"/>
                  <a:pt x="15432" y="8116"/>
                  <a:pt x="15426" y="8116"/>
                </a:cubicBezTo>
                <a:cubicBezTo>
                  <a:pt x="15426" y="8122"/>
                  <a:pt x="15421" y="8122"/>
                  <a:pt x="15421" y="8128"/>
                </a:cubicBezTo>
                <a:cubicBezTo>
                  <a:pt x="15421" y="8140"/>
                  <a:pt x="15421" y="8140"/>
                  <a:pt x="15421" y="8140"/>
                </a:cubicBezTo>
                <a:cubicBezTo>
                  <a:pt x="15432" y="8140"/>
                  <a:pt x="15444" y="8140"/>
                  <a:pt x="15456" y="8146"/>
                </a:cubicBezTo>
                <a:cubicBezTo>
                  <a:pt x="15462" y="8151"/>
                  <a:pt x="15462" y="8163"/>
                  <a:pt x="15468" y="8169"/>
                </a:cubicBezTo>
                <a:cubicBezTo>
                  <a:pt x="15474" y="8175"/>
                  <a:pt x="15480" y="8175"/>
                  <a:pt x="15480" y="8175"/>
                </a:cubicBezTo>
                <a:cubicBezTo>
                  <a:pt x="15486" y="8175"/>
                  <a:pt x="15486" y="8181"/>
                  <a:pt x="15492" y="8181"/>
                </a:cubicBezTo>
                <a:cubicBezTo>
                  <a:pt x="15504" y="8187"/>
                  <a:pt x="15504" y="8187"/>
                  <a:pt x="15515" y="8193"/>
                </a:cubicBezTo>
                <a:cubicBezTo>
                  <a:pt x="15521" y="8193"/>
                  <a:pt x="15521" y="8193"/>
                  <a:pt x="15527" y="8193"/>
                </a:cubicBezTo>
                <a:cubicBezTo>
                  <a:pt x="15533" y="8199"/>
                  <a:pt x="15539" y="8205"/>
                  <a:pt x="15551" y="8205"/>
                </a:cubicBezTo>
                <a:cubicBezTo>
                  <a:pt x="15557" y="8211"/>
                  <a:pt x="15563" y="8205"/>
                  <a:pt x="15569" y="8205"/>
                </a:cubicBezTo>
                <a:cubicBezTo>
                  <a:pt x="15575" y="8205"/>
                  <a:pt x="15581" y="8211"/>
                  <a:pt x="15587" y="8205"/>
                </a:cubicBezTo>
                <a:cubicBezTo>
                  <a:pt x="15592" y="8205"/>
                  <a:pt x="15604" y="8205"/>
                  <a:pt x="15610" y="8199"/>
                </a:cubicBezTo>
                <a:cubicBezTo>
                  <a:pt x="15610" y="8199"/>
                  <a:pt x="15616" y="8205"/>
                  <a:pt x="15622" y="8199"/>
                </a:cubicBezTo>
                <a:cubicBezTo>
                  <a:pt x="15628" y="8199"/>
                  <a:pt x="15628" y="8193"/>
                  <a:pt x="15634" y="8193"/>
                </a:cubicBezTo>
                <a:cubicBezTo>
                  <a:pt x="15640" y="8187"/>
                  <a:pt x="15646" y="8187"/>
                  <a:pt x="15646" y="8187"/>
                </a:cubicBezTo>
                <a:cubicBezTo>
                  <a:pt x="15652" y="8181"/>
                  <a:pt x="15652" y="8175"/>
                  <a:pt x="15658" y="8175"/>
                </a:cubicBezTo>
                <a:cubicBezTo>
                  <a:pt x="15658" y="8169"/>
                  <a:pt x="15658" y="8163"/>
                  <a:pt x="15658" y="8163"/>
                </a:cubicBezTo>
                <a:cubicBezTo>
                  <a:pt x="15664" y="8157"/>
                  <a:pt x="15664" y="8157"/>
                  <a:pt x="15670" y="8151"/>
                </a:cubicBezTo>
                <a:cubicBezTo>
                  <a:pt x="15676" y="8151"/>
                  <a:pt x="15676" y="8146"/>
                  <a:pt x="15676" y="8140"/>
                </a:cubicBezTo>
                <a:cubicBezTo>
                  <a:pt x="15687" y="8140"/>
                  <a:pt x="15693" y="8140"/>
                  <a:pt x="15699" y="8140"/>
                </a:cubicBezTo>
                <a:cubicBezTo>
                  <a:pt x="15711" y="8140"/>
                  <a:pt x="15717" y="8140"/>
                  <a:pt x="15723" y="8134"/>
                </a:cubicBezTo>
                <a:cubicBezTo>
                  <a:pt x="15729" y="8134"/>
                  <a:pt x="15729" y="8128"/>
                  <a:pt x="15735" y="8122"/>
                </a:cubicBezTo>
                <a:cubicBezTo>
                  <a:pt x="15741" y="8122"/>
                  <a:pt x="15747" y="8122"/>
                  <a:pt x="15759" y="8122"/>
                </a:cubicBezTo>
                <a:cubicBezTo>
                  <a:pt x="15776" y="8122"/>
                  <a:pt x="15788" y="8128"/>
                  <a:pt x="15812" y="8128"/>
                </a:cubicBezTo>
                <a:cubicBezTo>
                  <a:pt x="15818" y="8134"/>
                  <a:pt x="15824" y="8140"/>
                  <a:pt x="15836" y="8140"/>
                </a:cubicBezTo>
                <a:cubicBezTo>
                  <a:pt x="15842" y="8146"/>
                  <a:pt x="15842" y="8146"/>
                  <a:pt x="15847" y="8146"/>
                </a:cubicBezTo>
                <a:cubicBezTo>
                  <a:pt x="15859" y="8146"/>
                  <a:pt x="15859" y="8146"/>
                  <a:pt x="15871" y="8146"/>
                </a:cubicBezTo>
                <a:cubicBezTo>
                  <a:pt x="15877" y="8146"/>
                  <a:pt x="15883" y="8146"/>
                  <a:pt x="15889" y="8146"/>
                </a:cubicBezTo>
                <a:cubicBezTo>
                  <a:pt x="15889" y="8140"/>
                  <a:pt x="15895" y="8140"/>
                  <a:pt x="15895" y="8134"/>
                </a:cubicBezTo>
                <a:cubicBezTo>
                  <a:pt x="15901" y="8128"/>
                  <a:pt x="15907" y="8128"/>
                  <a:pt x="15907" y="8122"/>
                </a:cubicBezTo>
                <a:cubicBezTo>
                  <a:pt x="15913" y="8116"/>
                  <a:pt x="15919" y="8104"/>
                  <a:pt x="15925" y="8098"/>
                </a:cubicBezTo>
                <a:cubicBezTo>
                  <a:pt x="15930" y="8092"/>
                  <a:pt x="15930" y="8092"/>
                  <a:pt x="15936" y="8086"/>
                </a:cubicBezTo>
                <a:cubicBezTo>
                  <a:pt x="15954" y="8069"/>
                  <a:pt x="15966" y="8051"/>
                  <a:pt x="15990" y="8045"/>
                </a:cubicBezTo>
                <a:cubicBezTo>
                  <a:pt x="15990" y="8045"/>
                  <a:pt x="15996" y="8045"/>
                  <a:pt x="16002" y="8039"/>
                </a:cubicBezTo>
                <a:cubicBezTo>
                  <a:pt x="16008" y="8039"/>
                  <a:pt x="16008" y="8039"/>
                  <a:pt x="16014" y="8039"/>
                </a:cubicBezTo>
                <a:cubicBezTo>
                  <a:pt x="16014" y="8033"/>
                  <a:pt x="16019" y="8033"/>
                  <a:pt x="16025" y="8033"/>
                </a:cubicBezTo>
                <a:cubicBezTo>
                  <a:pt x="16025" y="8027"/>
                  <a:pt x="16031" y="8033"/>
                  <a:pt x="16037" y="8033"/>
                </a:cubicBezTo>
                <a:cubicBezTo>
                  <a:pt x="16037" y="8033"/>
                  <a:pt x="16043" y="8027"/>
                  <a:pt x="16049" y="8033"/>
                </a:cubicBezTo>
                <a:cubicBezTo>
                  <a:pt x="16049" y="8033"/>
                  <a:pt x="16055" y="8033"/>
                  <a:pt x="16055" y="8039"/>
                </a:cubicBezTo>
                <a:cubicBezTo>
                  <a:pt x="16061" y="8039"/>
                  <a:pt x="16067" y="8045"/>
                  <a:pt x="16067" y="8045"/>
                </a:cubicBezTo>
                <a:cubicBezTo>
                  <a:pt x="16079" y="8045"/>
                  <a:pt x="16085" y="8045"/>
                  <a:pt x="16091" y="8045"/>
                </a:cubicBezTo>
                <a:cubicBezTo>
                  <a:pt x="16102" y="8045"/>
                  <a:pt x="16108" y="8045"/>
                  <a:pt x="16114" y="8045"/>
                </a:cubicBezTo>
                <a:cubicBezTo>
                  <a:pt x="16120" y="8045"/>
                  <a:pt x="16120" y="8039"/>
                  <a:pt x="16126" y="8039"/>
                </a:cubicBezTo>
                <a:cubicBezTo>
                  <a:pt x="16138" y="8027"/>
                  <a:pt x="16138" y="8021"/>
                  <a:pt x="16150" y="8015"/>
                </a:cubicBezTo>
                <a:cubicBezTo>
                  <a:pt x="16156" y="8009"/>
                  <a:pt x="16162" y="8009"/>
                  <a:pt x="16168" y="8003"/>
                </a:cubicBezTo>
                <a:cubicBezTo>
                  <a:pt x="16168" y="8003"/>
                  <a:pt x="16174" y="7997"/>
                  <a:pt x="16174" y="7991"/>
                </a:cubicBezTo>
                <a:cubicBezTo>
                  <a:pt x="16180" y="7991"/>
                  <a:pt x="16180" y="7985"/>
                  <a:pt x="16185" y="7980"/>
                </a:cubicBezTo>
                <a:cubicBezTo>
                  <a:pt x="16185" y="7980"/>
                  <a:pt x="16191" y="7980"/>
                  <a:pt x="16197" y="7980"/>
                </a:cubicBezTo>
                <a:cubicBezTo>
                  <a:pt x="16203" y="7980"/>
                  <a:pt x="16215" y="7974"/>
                  <a:pt x="16227" y="7974"/>
                </a:cubicBezTo>
                <a:cubicBezTo>
                  <a:pt x="16233" y="7974"/>
                  <a:pt x="16239" y="7980"/>
                  <a:pt x="16245" y="7980"/>
                </a:cubicBezTo>
                <a:cubicBezTo>
                  <a:pt x="16262" y="7980"/>
                  <a:pt x="16269" y="7980"/>
                  <a:pt x="16286" y="7980"/>
                </a:cubicBezTo>
                <a:cubicBezTo>
                  <a:pt x="16292" y="7980"/>
                  <a:pt x="16298" y="7985"/>
                  <a:pt x="16310" y="7985"/>
                </a:cubicBezTo>
                <a:cubicBezTo>
                  <a:pt x="16322" y="7991"/>
                  <a:pt x="16322" y="7991"/>
                  <a:pt x="16322" y="7991"/>
                </a:cubicBezTo>
                <a:cubicBezTo>
                  <a:pt x="16328" y="7997"/>
                  <a:pt x="16328" y="7997"/>
                  <a:pt x="16334" y="8003"/>
                </a:cubicBezTo>
                <a:cubicBezTo>
                  <a:pt x="16340" y="8003"/>
                  <a:pt x="16346" y="8015"/>
                  <a:pt x="16351" y="8015"/>
                </a:cubicBezTo>
                <a:cubicBezTo>
                  <a:pt x="16357" y="8015"/>
                  <a:pt x="16363" y="8009"/>
                  <a:pt x="16369" y="8009"/>
                </a:cubicBezTo>
                <a:cubicBezTo>
                  <a:pt x="16375" y="8009"/>
                  <a:pt x="16375" y="8009"/>
                  <a:pt x="16381" y="8009"/>
                </a:cubicBezTo>
                <a:cubicBezTo>
                  <a:pt x="16405" y="8009"/>
                  <a:pt x="16405" y="8009"/>
                  <a:pt x="16405" y="8009"/>
                </a:cubicBezTo>
                <a:cubicBezTo>
                  <a:pt x="16411" y="8009"/>
                  <a:pt x="16423" y="8009"/>
                  <a:pt x="16428" y="8009"/>
                </a:cubicBezTo>
                <a:cubicBezTo>
                  <a:pt x="16435" y="8009"/>
                  <a:pt x="16435" y="8009"/>
                  <a:pt x="16440" y="8009"/>
                </a:cubicBezTo>
                <a:cubicBezTo>
                  <a:pt x="16446" y="8009"/>
                  <a:pt x="16446" y="8015"/>
                  <a:pt x="16452" y="8015"/>
                </a:cubicBezTo>
                <a:cubicBezTo>
                  <a:pt x="16458" y="8015"/>
                  <a:pt x="16458" y="8021"/>
                  <a:pt x="16458" y="8027"/>
                </a:cubicBezTo>
                <a:cubicBezTo>
                  <a:pt x="16464" y="8033"/>
                  <a:pt x="16470" y="8033"/>
                  <a:pt x="16470" y="8039"/>
                </a:cubicBezTo>
                <a:cubicBezTo>
                  <a:pt x="16470" y="8045"/>
                  <a:pt x="16476" y="8051"/>
                  <a:pt x="16476" y="8051"/>
                </a:cubicBezTo>
                <a:cubicBezTo>
                  <a:pt x="16476" y="8069"/>
                  <a:pt x="16476" y="8074"/>
                  <a:pt x="16476" y="8086"/>
                </a:cubicBezTo>
                <a:cubicBezTo>
                  <a:pt x="16494" y="8086"/>
                  <a:pt x="16506" y="8086"/>
                  <a:pt x="16517" y="8098"/>
                </a:cubicBezTo>
                <a:cubicBezTo>
                  <a:pt x="16523" y="8098"/>
                  <a:pt x="16523" y="8104"/>
                  <a:pt x="16523" y="8110"/>
                </a:cubicBezTo>
                <a:cubicBezTo>
                  <a:pt x="16529" y="8116"/>
                  <a:pt x="16529" y="8122"/>
                  <a:pt x="16529" y="8128"/>
                </a:cubicBezTo>
                <a:cubicBezTo>
                  <a:pt x="16529" y="8146"/>
                  <a:pt x="16529" y="8151"/>
                  <a:pt x="16535" y="8169"/>
                </a:cubicBezTo>
                <a:cubicBezTo>
                  <a:pt x="16535" y="8169"/>
                  <a:pt x="16535" y="8175"/>
                  <a:pt x="16535" y="8181"/>
                </a:cubicBezTo>
                <a:cubicBezTo>
                  <a:pt x="16541" y="8181"/>
                  <a:pt x="16541" y="8187"/>
                  <a:pt x="16547" y="8193"/>
                </a:cubicBezTo>
                <a:cubicBezTo>
                  <a:pt x="16547" y="8193"/>
                  <a:pt x="16553" y="8193"/>
                  <a:pt x="16559" y="8193"/>
                </a:cubicBezTo>
                <a:cubicBezTo>
                  <a:pt x="16571" y="8193"/>
                  <a:pt x="16583" y="8181"/>
                  <a:pt x="16589" y="8169"/>
                </a:cubicBezTo>
                <a:cubicBezTo>
                  <a:pt x="16594" y="8169"/>
                  <a:pt x="16594" y="8163"/>
                  <a:pt x="16594" y="8157"/>
                </a:cubicBezTo>
                <a:cubicBezTo>
                  <a:pt x="16601" y="8151"/>
                  <a:pt x="16612" y="8151"/>
                  <a:pt x="16618" y="8140"/>
                </a:cubicBezTo>
                <a:cubicBezTo>
                  <a:pt x="16618" y="8140"/>
                  <a:pt x="16618" y="8134"/>
                  <a:pt x="16624" y="8128"/>
                </a:cubicBezTo>
                <a:cubicBezTo>
                  <a:pt x="16624" y="8128"/>
                  <a:pt x="16630" y="8128"/>
                  <a:pt x="16636" y="8122"/>
                </a:cubicBezTo>
                <a:cubicBezTo>
                  <a:pt x="16636" y="8116"/>
                  <a:pt x="16642" y="8116"/>
                  <a:pt x="16642" y="8110"/>
                </a:cubicBezTo>
                <a:cubicBezTo>
                  <a:pt x="16648" y="8104"/>
                  <a:pt x="16648" y="8098"/>
                  <a:pt x="16654" y="8086"/>
                </a:cubicBezTo>
                <a:cubicBezTo>
                  <a:pt x="16654" y="8080"/>
                  <a:pt x="16654" y="8080"/>
                  <a:pt x="16660" y="8074"/>
                </a:cubicBezTo>
                <a:cubicBezTo>
                  <a:pt x="16666" y="8080"/>
                  <a:pt x="16672" y="8080"/>
                  <a:pt x="16678" y="8086"/>
                </a:cubicBezTo>
                <a:cubicBezTo>
                  <a:pt x="16683" y="8086"/>
                  <a:pt x="16689" y="8092"/>
                  <a:pt x="16689" y="8098"/>
                </a:cubicBezTo>
                <a:cubicBezTo>
                  <a:pt x="16689" y="8110"/>
                  <a:pt x="16678" y="8110"/>
                  <a:pt x="16672" y="8116"/>
                </a:cubicBezTo>
                <a:cubicBezTo>
                  <a:pt x="16660" y="8128"/>
                  <a:pt x="16660" y="8140"/>
                  <a:pt x="16660" y="8157"/>
                </a:cubicBezTo>
                <a:cubicBezTo>
                  <a:pt x="16660" y="8163"/>
                  <a:pt x="16660" y="8169"/>
                  <a:pt x="16660" y="8181"/>
                </a:cubicBezTo>
                <a:cubicBezTo>
                  <a:pt x="16666" y="8175"/>
                  <a:pt x="16672" y="8181"/>
                  <a:pt x="16672" y="8175"/>
                </a:cubicBezTo>
                <a:cubicBezTo>
                  <a:pt x="16678" y="8175"/>
                  <a:pt x="16672" y="8163"/>
                  <a:pt x="16678" y="8163"/>
                </a:cubicBezTo>
                <a:cubicBezTo>
                  <a:pt x="16683" y="8163"/>
                  <a:pt x="16683" y="8157"/>
                  <a:pt x="16689" y="8157"/>
                </a:cubicBezTo>
                <a:cubicBezTo>
                  <a:pt x="16695" y="8157"/>
                  <a:pt x="16695" y="8163"/>
                  <a:pt x="16701" y="8163"/>
                </a:cubicBezTo>
                <a:cubicBezTo>
                  <a:pt x="16701" y="8163"/>
                  <a:pt x="16707" y="8163"/>
                  <a:pt x="16713" y="8163"/>
                </a:cubicBezTo>
                <a:cubicBezTo>
                  <a:pt x="16713" y="8193"/>
                  <a:pt x="16713" y="8193"/>
                  <a:pt x="16713" y="8193"/>
                </a:cubicBezTo>
                <a:cubicBezTo>
                  <a:pt x="16713" y="8199"/>
                  <a:pt x="16707" y="8205"/>
                  <a:pt x="16707" y="8211"/>
                </a:cubicBezTo>
                <a:cubicBezTo>
                  <a:pt x="16707" y="8223"/>
                  <a:pt x="16707" y="8223"/>
                  <a:pt x="16707" y="8223"/>
                </a:cubicBezTo>
                <a:cubicBezTo>
                  <a:pt x="16701" y="8235"/>
                  <a:pt x="16701" y="8240"/>
                  <a:pt x="16701" y="8258"/>
                </a:cubicBezTo>
                <a:cubicBezTo>
                  <a:pt x="16701" y="8252"/>
                  <a:pt x="16707" y="8258"/>
                  <a:pt x="16713" y="8258"/>
                </a:cubicBezTo>
                <a:cubicBezTo>
                  <a:pt x="16719" y="8252"/>
                  <a:pt x="16719" y="8246"/>
                  <a:pt x="16725" y="8246"/>
                </a:cubicBezTo>
                <a:cubicBezTo>
                  <a:pt x="16725" y="8240"/>
                  <a:pt x="16731" y="8229"/>
                  <a:pt x="16737" y="8229"/>
                </a:cubicBezTo>
                <a:cubicBezTo>
                  <a:pt x="16743" y="8229"/>
                  <a:pt x="16749" y="8229"/>
                  <a:pt x="16755" y="8235"/>
                </a:cubicBezTo>
                <a:cubicBezTo>
                  <a:pt x="16760" y="8246"/>
                  <a:pt x="16755" y="8252"/>
                  <a:pt x="16755" y="8264"/>
                </a:cubicBezTo>
                <a:cubicBezTo>
                  <a:pt x="16760" y="8270"/>
                  <a:pt x="16772" y="8276"/>
                  <a:pt x="16778" y="8282"/>
                </a:cubicBezTo>
                <a:cubicBezTo>
                  <a:pt x="16784" y="8282"/>
                  <a:pt x="16790" y="8282"/>
                  <a:pt x="16790" y="8288"/>
                </a:cubicBezTo>
                <a:cubicBezTo>
                  <a:pt x="16796" y="8294"/>
                  <a:pt x="16796" y="8300"/>
                  <a:pt x="16796" y="8306"/>
                </a:cubicBezTo>
                <a:cubicBezTo>
                  <a:pt x="16796" y="8312"/>
                  <a:pt x="16796" y="8312"/>
                  <a:pt x="16796" y="8312"/>
                </a:cubicBezTo>
                <a:cubicBezTo>
                  <a:pt x="16796" y="8312"/>
                  <a:pt x="16790" y="8317"/>
                  <a:pt x="16790" y="8323"/>
                </a:cubicBezTo>
                <a:cubicBezTo>
                  <a:pt x="16790" y="8329"/>
                  <a:pt x="16790" y="8335"/>
                  <a:pt x="16790" y="8347"/>
                </a:cubicBezTo>
                <a:lnTo>
                  <a:pt x="16790" y="8353"/>
                </a:lnTo>
                <a:cubicBezTo>
                  <a:pt x="16796" y="8365"/>
                  <a:pt x="16802" y="8371"/>
                  <a:pt x="16808" y="8377"/>
                </a:cubicBezTo>
                <a:cubicBezTo>
                  <a:pt x="16814" y="8383"/>
                  <a:pt x="16820" y="8383"/>
                  <a:pt x="16832" y="8389"/>
                </a:cubicBezTo>
                <a:cubicBezTo>
                  <a:pt x="16838" y="8395"/>
                  <a:pt x="16838" y="8395"/>
                  <a:pt x="16844" y="8401"/>
                </a:cubicBezTo>
                <a:cubicBezTo>
                  <a:pt x="16849" y="8401"/>
                  <a:pt x="16855" y="8401"/>
                  <a:pt x="16867" y="8401"/>
                </a:cubicBezTo>
                <a:cubicBezTo>
                  <a:pt x="16879" y="8401"/>
                  <a:pt x="16891" y="8401"/>
                  <a:pt x="16903" y="8406"/>
                </a:cubicBezTo>
                <a:cubicBezTo>
                  <a:pt x="16909" y="8406"/>
                  <a:pt x="16909" y="8412"/>
                  <a:pt x="16909" y="8418"/>
                </a:cubicBezTo>
                <a:cubicBezTo>
                  <a:pt x="16915" y="8418"/>
                  <a:pt x="16921" y="8418"/>
                  <a:pt x="16921" y="8418"/>
                </a:cubicBezTo>
                <a:cubicBezTo>
                  <a:pt x="16926" y="8418"/>
                  <a:pt x="16933" y="8424"/>
                  <a:pt x="16933" y="8424"/>
                </a:cubicBezTo>
                <a:cubicBezTo>
                  <a:pt x="16938" y="8430"/>
                  <a:pt x="16938" y="8436"/>
                  <a:pt x="16944" y="8436"/>
                </a:cubicBezTo>
                <a:cubicBezTo>
                  <a:pt x="16956" y="8442"/>
                  <a:pt x="16962" y="8436"/>
                  <a:pt x="16974" y="8436"/>
                </a:cubicBezTo>
                <a:cubicBezTo>
                  <a:pt x="16992" y="8436"/>
                  <a:pt x="17010" y="8436"/>
                  <a:pt x="17021" y="8424"/>
                </a:cubicBezTo>
                <a:cubicBezTo>
                  <a:pt x="17033" y="8412"/>
                  <a:pt x="17033" y="8401"/>
                  <a:pt x="17033" y="8383"/>
                </a:cubicBezTo>
                <a:cubicBezTo>
                  <a:pt x="17051" y="8383"/>
                  <a:pt x="17051" y="8383"/>
                  <a:pt x="17051" y="8383"/>
                </a:cubicBezTo>
                <a:cubicBezTo>
                  <a:pt x="17069" y="8383"/>
                  <a:pt x="17075" y="8389"/>
                  <a:pt x="17081" y="8406"/>
                </a:cubicBezTo>
                <a:cubicBezTo>
                  <a:pt x="17081" y="8406"/>
                  <a:pt x="17081" y="8412"/>
                  <a:pt x="17081" y="8418"/>
                </a:cubicBezTo>
                <a:cubicBezTo>
                  <a:pt x="17087" y="8424"/>
                  <a:pt x="17087" y="8430"/>
                  <a:pt x="17093" y="8436"/>
                </a:cubicBezTo>
                <a:cubicBezTo>
                  <a:pt x="17099" y="8442"/>
                  <a:pt x="17110" y="8448"/>
                  <a:pt x="17122" y="8448"/>
                </a:cubicBezTo>
                <a:cubicBezTo>
                  <a:pt x="17134" y="8448"/>
                  <a:pt x="17140" y="8436"/>
                  <a:pt x="17152" y="8424"/>
                </a:cubicBezTo>
                <a:cubicBezTo>
                  <a:pt x="17158" y="8418"/>
                  <a:pt x="17164" y="8418"/>
                  <a:pt x="17164" y="8418"/>
                </a:cubicBezTo>
                <a:cubicBezTo>
                  <a:pt x="17176" y="8406"/>
                  <a:pt x="17181" y="8406"/>
                  <a:pt x="17193" y="8401"/>
                </a:cubicBezTo>
                <a:cubicBezTo>
                  <a:pt x="17193" y="8395"/>
                  <a:pt x="17199" y="8395"/>
                  <a:pt x="17199" y="8389"/>
                </a:cubicBezTo>
                <a:cubicBezTo>
                  <a:pt x="17211" y="8383"/>
                  <a:pt x="17217" y="8383"/>
                  <a:pt x="17229" y="8383"/>
                </a:cubicBezTo>
                <a:cubicBezTo>
                  <a:pt x="17241" y="8383"/>
                  <a:pt x="17241" y="8383"/>
                  <a:pt x="17247" y="8383"/>
                </a:cubicBezTo>
                <a:cubicBezTo>
                  <a:pt x="17270" y="8383"/>
                  <a:pt x="17288" y="8383"/>
                  <a:pt x="17312" y="8383"/>
                </a:cubicBezTo>
                <a:cubicBezTo>
                  <a:pt x="17318" y="8383"/>
                  <a:pt x="17318" y="8377"/>
                  <a:pt x="17324" y="8377"/>
                </a:cubicBezTo>
                <a:cubicBezTo>
                  <a:pt x="17324" y="8371"/>
                  <a:pt x="17330" y="8371"/>
                  <a:pt x="17336" y="8371"/>
                </a:cubicBezTo>
                <a:cubicBezTo>
                  <a:pt x="17336" y="8365"/>
                  <a:pt x="17330" y="8365"/>
                  <a:pt x="17336" y="8359"/>
                </a:cubicBezTo>
                <a:cubicBezTo>
                  <a:pt x="17336" y="8347"/>
                  <a:pt x="17342" y="8347"/>
                  <a:pt x="17348" y="8335"/>
                </a:cubicBezTo>
                <a:cubicBezTo>
                  <a:pt x="17348" y="8323"/>
                  <a:pt x="17342" y="8312"/>
                  <a:pt x="17348" y="8300"/>
                </a:cubicBezTo>
                <a:cubicBezTo>
                  <a:pt x="17353" y="8288"/>
                  <a:pt x="17365" y="8294"/>
                  <a:pt x="17371" y="8288"/>
                </a:cubicBezTo>
                <a:cubicBezTo>
                  <a:pt x="17377" y="8282"/>
                  <a:pt x="17383" y="8276"/>
                  <a:pt x="17383" y="8270"/>
                </a:cubicBezTo>
                <a:cubicBezTo>
                  <a:pt x="17383" y="8264"/>
                  <a:pt x="17383" y="8264"/>
                  <a:pt x="17383" y="8264"/>
                </a:cubicBezTo>
                <a:cubicBezTo>
                  <a:pt x="17383" y="8258"/>
                  <a:pt x="17377" y="8258"/>
                  <a:pt x="17371" y="8252"/>
                </a:cubicBezTo>
                <a:cubicBezTo>
                  <a:pt x="17371" y="8246"/>
                  <a:pt x="17371" y="8240"/>
                  <a:pt x="17371" y="8229"/>
                </a:cubicBezTo>
                <a:cubicBezTo>
                  <a:pt x="17371" y="8217"/>
                  <a:pt x="17377" y="8205"/>
                  <a:pt x="17377" y="8187"/>
                </a:cubicBezTo>
                <a:cubicBezTo>
                  <a:pt x="17377" y="8181"/>
                  <a:pt x="17383" y="8181"/>
                  <a:pt x="17383" y="8175"/>
                </a:cubicBezTo>
                <a:cubicBezTo>
                  <a:pt x="17383" y="8169"/>
                  <a:pt x="17389" y="8169"/>
                  <a:pt x="17389" y="8163"/>
                </a:cubicBezTo>
                <a:cubicBezTo>
                  <a:pt x="17389" y="8157"/>
                  <a:pt x="17389" y="8157"/>
                  <a:pt x="17395" y="8151"/>
                </a:cubicBezTo>
                <a:cubicBezTo>
                  <a:pt x="17401" y="8146"/>
                  <a:pt x="17407" y="8140"/>
                  <a:pt x="17413" y="8128"/>
                </a:cubicBezTo>
                <a:cubicBezTo>
                  <a:pt x="17419" y="8128"/>
                  <a:pt x="17419" y="8122"/>
                  <a:pt x="17425" y="8122"/>
                </a:cubicBezTo>
                <a:cubicBezTo>
                  <a:pt x="17431" y="8116"/>
                  <a:pt x="17431" y="8116"/>
                  <a:pt x="17436" y="8116"/>
                </a:cubicBezTo>
                <a:cubicBezTo>
                  <a:pt x="17436" y="8110"/>
                  <a:pt x="17442" y="8104"/>
                  <a:pt x="17442" y="8104"/>
                </a:cubicBezTo>
                <a:cubicBezTo>
                  <a:pt x="17442" y="8098"/>
                  <a:pt x="17448" y="8092"/>
                  <a:pt x="17448" y="8092"/>
                </a:cubicBezTo>
                <a:cubicBezTo>
                  <a:pt x="17448" y="8086"/>
                  <a:pt x="17448" y="8080"/>
                  <a:pt x="17448" y="8080"/>
                </a:cubicBezTo>
                <a:cubicBezTo>
                  <a:pt x="17448" y="8074"/>
                  <a:pt x="17448" y="8069"/>
                  <a:pt x="17448" y="8069"/>
                </a:cubicBezTo>
                <a:cubicBezTo>
                  <a:pt x="17454" y="8062"/>
                  <a:pt x="17454" y="8062"/>
                  <a:pt x="17460" y="8057"/>
                </a:cubicBezTo>
                <a:cubicBezTo>
                  <a:pt x="17460" y="8051"/>
                  <a:pt x="17466" y="8045"/>
                  <a:pt x="17472" y="8045"/>
                </a:cubicBezTo>
                <a:cubicBezTo>
                  <a:pt x="17472" y="8045"/>
                  <a:pt x="17478" y="8039"/>
                  <a:pt x="17484" y="8039"/>
                </a:cubicBezTo>
                <a:cubicBezTo>
                  <a:pt x="17484" y="8039"/>
                  <a:pt x="17490" y="8039"/>
                  <a:pt x="17496" y="8039"/>
                </a:cubicBezTo>
                <a:cubicBezTo>
                  <a:pt x="17502" y="8033"/>
                  <a:pt x="17496" y="8027"/>
                  <a:pt x="17496" y="8021"/>
                </a:cubicBezTo>
                <a:cubicBezTo>
                  <a:pt x="17496" y="8015"/>
                  <a:pt x="17502" y="8015"/>
                  <a:pt x="17502" y="8009"/>
                </a:cubicBezTo>
                <a:cubicBezTo>
                  <a:pt x="17502" y="8009"/>
                  <a:pt x="17502" y="8003"/>
                  <a:pt x="17502" y="7997"/>
                </a:cubicBezTo>
                <a:cubicBezTo>
                  <a:pt x="17502" y="7991"/>
                  <a:pt x="17502" y="7985"/>
                  <a:pt x="17502" y="7974"/>
                </a:cubicBezTo>
                <a:cubicBezTo>
                  <a:pt x="17508" y="7962"/>
                  <a:pt x="17514" y="7956"/>
                  <a:pt x="17519" y="7944"/>
                </a:cubicBezTo>
                <a:cubicBezTo>
                  <a:pt x="17525" y="7938"/>
                  <a:pt x="17531" y="7932"/>
                  <a:pt x="17531" y="7920"/>
                </a:cubicBezTo>
                <a:cubicBezTo>
                  <a:pt x="17537" y="7908"/>
                  <a:pt x="17537" y="7896"/>
                  <a:pt x="17543" y="7885"/>
                </a:cubicBezTo>
                <a:cubicBezTo>
                  <a:pt x="17543" y="7879"/>
                  <a:pt x="17543" y="7879"/>
                  <a:pt x="17543" y="7873"/>
                </a:cubicBezTo>
                <a:cubicBezTo>
                  <a:pt x="17543" y="7867"/>
                  <a:pt x="17549" y="7867"/>
                  <a:pt x="17549" y="7861"/>
                </a:cubicBezTo>
                <a:cubicBezTo>
                  <a:pt x="17549" y="7802"/>
                  <a:pt x="17549" y="7802"/>
                  <a:pt x="17549" y="7802"/>
                </a:cubicBezTo>
                <a:cubicBezTo>
                  <a:pt x="17549" y="7802"/>
                  <a:pt x="17543" y="7796"/>
                  <a:pt x="17537" y="7796"/>
                </a:cubicBezTo>
                <a:cubicBezTo>
                  <a:pt x="17537" y="7790"/>
                  <a:pt x="17537" y="7784"/>
                  <a:pt x="17531" y="7784"/>
                </a:cubicBezTo>
                <a:cubicBezTo>
                  <a:pt x="17531" y="7778"/>
                  <a:pt x="17525" y="7778"/>
                  <a:pt x="17519" y="7772"/>
                </a:cubicBezTo>
                <a:cubicBezTo>
                  <a:pt x="17519" y="7766"/>
                  <a:pt x="17514" y="7766"/>
                  <a:pt x="17514" y="7760"/>
                </a:cubicBezTo>
                <a:cubicBezTo>
                  <a:pt x="17514" y="7748"/>
                  <a:pt x="17514" y="7748"/>
                  <a:pt x="17514" y="7748"/>
                </a:cubicBezTo>
                <a:cubicBezTo>
                  <a:pt x="17514" y="7742"/>
                  <a:pt x="17514" y="7742"/>
                  <a:pt x="17514" y="7737"/>
                </a:cubicBezTo>
                <a:cubicBezTo>
                  <a:pt x="17514" y="7725"/>
                  <a:pt x="17525" y="7725"/>
                  <a:pt x="17525" y="7713"/>
                </a:cubicBezTo>
                <a:cubicBezTo>
                  <a:pt x="17525" y="7707"/>
                  <a:pt x="17525" y="7701"/>
                  <a:pt x="17525" y="7689"/>
                </a:cubicBezTo>
                <a:cubicBezTo>
                  <a:pt x="17519" y="7689"/>
                  <a:pt x="17519" y="7689"/>
                  <a:pt x="17519" y="7689"/>
                </a:cubicBezTo>
                <a:cubicBezTo>
                  <a:pt x="17519" y="7653"/>
                  <a:pt x="17519" y="7653"/>
                  <a:pt x="17519" y="7653"/>
                </a:cubicBezTo>
                <a:cubicBezTo>
                  <a:pt x="17519" y="7648"/>
                  <a:pt x="17519" y="7648"/>
                  <a:pt x="17519" y="7642"/>
                </a:cubicBezTo>
                <a:cubicBezTo>
                  <a:pt x="17519" y="7636"/>
                  <a:pt x="17514" y="7636"/>
                  <a:pt x="17508" y="7630"/>
                </a:cubicBezTo>
                <a:cubicBezTo>
                  <a:pt x="17502" y="7618"/>
                  <a:pt x="17496" y="7618"/>
                  <a:pt x="17490" y="7606"/>
                </a:cubicBezTo>
                <a:cubicBezTo>
                  <a:pt x="17490" y="7600"/>
                  <a:pt x="17484" y="7600"/>
                  <a:pt x="17484" y="7594"/>
                </a:cubicBezTo>
                <a:cubicBezTo>
                  <a:pt x="17484" y="7588"/>
                  <a:pt x="17484" y="7588"/>
                  <a:pt x="17484" y="7582"/>
                </a:cubicBezTo>
                <a:cubicBezTo>
                  <a:pt x="17478" y="7576"/>
                  <a:pt x="17478" y="7576"/>
                  <a:pt x="17478" y="7571"/>
                </a:cubicBezTo>
                <a:cubicBezTo>
                  <a:pt x="17472" y="7564"/>
                  <a:pt x="17472" y="7564"/>
                  <a:pt x="17472" y="7559"/>
                </a:cubicBezTo>
                <a:cubicBezTo>
                  <a:pt x="17466" y="7553"/>
                  <a:pt x="17460" y="7553"/>
                  <a:pt x="17460" y="7553"/>
                </a:cubicBezTo>
                <a:cubicBezTo>
                  <a:pt x="17454" y="7541"/>
                  <a:pt x="17448" y="7535"/>
                  <a:pt x="17436" y="7529"/>
                </a:cubicBezTo>
                <a:lnTo>
                  <a:pt x="17431" y="7523"/>
                </a:lnTo>
                <a:cubicBezTo>
                  <a:pt x="17425" y="7517"/>
                  <a:pt x="17419" y="7517"/>
                  <a:pt x="17413" y="7517"/>
                </a:cubicBezTo>
                <a:cubicBezTo>
                  <a:pt x="17407" y="7511"/>
                  <a:pt x="17407" y="7511"/>
                  <a:pt x="17407" y="7505"/>
                </a:cubicBezTo>
                <a:cubicBezTo>
                  <a:pt x="17407" y="7446"/>
                  <a:pt x="17407" y="7446"/>
                  <a:pt x="17407" y="7446"/>
                </a:cubicBezTo>
                <a:cubicBezTo>
                  <a:pt x="17395" y="7446"/>
                  <a:pt x="17389" y="7446"/>
                  <a:pt x="17383" y="7446"/>
                </a:cubicBezTo>
                <a:cubicBezTo>
                  <a:pt x="17371" y="7446"/>
                  <a:pt x="17359" y="7446"/>
                  <a:pt x="17348" y="7446"/>
                </a:cubicBezTo>
                <a:cubicBezTo>
                  <a:pt x="17342" y="7446"/>
                  <a:pt x="17336" y="7440"/>
                  <a:pt x="17336" y="7440"/>
                </a:cubicBezTo>
                <a:cubicBezTo>
                  <a:pt x="17330" y="7440"/>
                  <a:pt x="17324" y="7434"/>
                  <a:pt x="17324" y="7434"/>
                </a:cubicBezTo>
                <a:cubicBezTo>
                  <a:pt x="17312" y="7428"/>
                  <a:pt x="17306" y="7422"/>
                  <a:pt x="17306" y="7410"/>
                </a:cubicBezTo>
                <a:cubicBezTo>
                  <a:pt x="17306" y="7398"/>
                  <a:pt x="17306" y="7398"/>
                  <a:pt x="17306" y="7398"/>
                </a:cubicBezTo>
                <a:cubicBezTo>
                  <a:pt x="17306" y="7398"/>
                  <a:pt x="17300" y="7393"/>
                  <a:pt x="17300" y="7387"/>
                </a:cubicBezTo>
                <a:cubicBezTo>
                  <a:pt x="17300" y="7381"/>
                  <a:pt x="17300" y="7375"/>
                  <a:pt x="17300" y="7363"/>
                </a:cubicBezTo>
                <a:cubicBezTo>
                  <a:pt x="17300" y="7363"/>
                  <a:pt x="17294" y="7363"/>
                  <a:pt x="17288" y="7363"/>
                </a:cubicBezTo>
                <a:cubicBezTo>
                  <a:pt x="17288" y="7363"/>
                  <a:pt x="17282" y="7363"/>
                  <a:pt x="17276" y="7357"/>
                </a:cubicBezTo>
                <a:cubicBezTo>
                  <a:pt x="17276" y="7351"/>
                  <a:pt x="17282" y="7339"/>
                  <a:pt x="17276" y="7333"/>
                </a:cubicBezTo>
                <a:lnTo>
                  <a:pt x="17270" y="7333"/>
                </a:lnTo>
                <a:cubicBezTo>
                  <a:pt x="17265" y="7327"/>
                  <a:pt x="17259" y="7327"/>
                  <a:pt x="17259" y="7327"/>
                </a:cubicBezTo>
                <a:cubicBezTo>
                  <a:pt x="17247" y="7321"/>
                  <a:pt x="17241" y="7321"/>
                  <a:pt x="17235" y="7316"/>
                </a:cubicBezTo>
                <a:cubicBezTo>
                  <a:pt x="17229" y="7310"/>
                  <a:pt x="17229" y="7304"/>
                  <a:pt x="17223" y="7304"/>
                </a:cubicBezTo>
                <a:cubicBezTo>
                  <a:pt x="17223" y="7298"/>
                  <a:pt x="17217" y="7298"/>
                  <a:pt x="17211" y="7292"/>
                </a:cubicBezTo>
                <a:cubicBezTo>
                  <a:pt x="17211" y="7292"/>
                  <a:pt x="17211" y="7286"/>
                  <a:pt x="17205" y="7280"/>
                </a:cubicBezTo>
                <a:cubicBezTo>
                  <a:pt x="17205" y="7280"/>
                  <a:pt x="17199" y="7274"/>
                  <a:pt x="17193" y="7274"/>
                </a:cubicBezTo>
                <a:cubicBezTo>
                  <a:pt x="17181" y="7268"/>
                  <a:pt x="17176" y="7268"/>
                  <a:pt x="17158" y="7262"/>
                </a:cubicBezTo>
                <a:cubicBezTo>
                  <a:pt x="17152" y="7262"/>
                  <a:pt x="17152" y="7262"/>
                  <a:pt x="17146" y="7256"/>
                </a:cubicBezTo>
                <a:cubicBezTo>
                  <a:pt x="17140" y="7256"/>
                  <a:pt x="17134" y="7250"/>
                  <a:pt x="17134" y="7244"/>
                </a:cubicBezTo>
                <a:cubicBezTo>
                  <a:pt x="17134" y="7239"/>
                  <a:pt x="17134" y="7232"/>
                  <a:pt x="17134" y="7221"/>
                </a:cubicBezTo>
                <a:cubicBezTo>
                  <a:pt x="17128" y="7215"/>
                  <a:pt x="17122" y="7209"/>
                  <a:pt x="17122" y="7197"/>
                </a:cubicBezTo>
                <a:cubicBezTo>
                  <a:pt x="17116" y="7197"/>
                  <a:pt x="17122" y="7191"/>
                  <a:pt x="17122" y="7185"/>
                </a:cubicBezTo>
                <a:cubicBezTo>
                  <a:pt x="17116" y="7179"/>
                  <a:pt x="17116" y="7179"/>
                  <a:pt x="17116" y="7173"/>
                </a:cubicBezTo>
                <a:cubicBezTo>
                  <a:pt x="17116" y="7167"/>
                  <a:pt x="17110" y="7167"/>
                  <a:pt x="17110" y="7161"/>
                </a:cubicBezTo>
                <a:cubicBezTo>
                  <a:pt x="17110" y="7161"/>
                  <a:pt x="17110" y="7155"/>
                  <a:pt x="17110" y="7150"/>
                </a:cubicBezTo>
                <a:cubicBezTo>
                  <a:pt x="17110" y="7138"/>
                  <a:pt x="17110" y="7138"/>
                  <a:pt x="17110" y="7138"/>
                </a:cubicBezTo>
                <a:cubicBezTo>
                  <a:pt x="17110" y="7132"/>
                  <a:pt x="17110" y="7126"/>
                  <a:pt x="17110" y="7114"/>
                </a:cubicBezTo>
                <a:lnTo>
                  <a:pt x="17110" y="7108"/>
                </a:lnTo>
                <a:cubicBezTo>
                  <a:pt x="17104" y="7096"/>
                  <a:pt x="17099" y="7090"/>
                  <a:pt x="17093" y="7084"/>
                </a:cubicBezTo>
                <a:cubicBezTo>
                  <a:pt x="17087" y="7078"/>
                  <a:pt x="17081" y="7078"/>
                  <a:pt x="17075" y="7072"/>
                </a:cubicBezTo>
                <a:cubicBezTo>
                  <a:pt x="17075" y="7066"/>
                  <a:pt x="17075" y="7061"/>
                  <a:pt x="17075" y="7055"/>
                </a:cubicBezTo>
                <a:cubicBezTo>
                  <a:pt x="17075" y="7049"/>
                  <a:pt x="17081" y="7043"/>
                  <a:pt x="17081" y="7037"/>
                </a:cubicBezTo>
                <a:cubicBezTo>
                  <a:pt x="17081" y="7025"/>
                  <a:pt x="17069" y="7013"/>
                  <a:pt x="17057" y="7013"/>
                </a:cubicBezTo>
                <a:cubicBezTo>
                  <a:pt x="17057" y="7013"/>
                  <a:pt x="17051" y="7013"/>
                  <a:pt x="17045" y="7013"/>
                </a:cubicBezTo>
                <a:lnTo>
                  <a:pt x="17039" y="7013"/>
                </a:lnTo>
                <a:cubicBezTo>
                  <a:pt x="17033" y="7013"/>
                  <a:pt x="17027" y="7007"/>
                  <a:pt x="17027" y="7007"/>
                </a:cubicBezTo>
                <a:cubicBezTo>
                  <a:pt x="17015" y="7001"/>
                  <a:pt x="17010" y="7001"/>
                  <a:pt x="16998" y="7001"/>
                </a:cubicBezTo>
                <a:cubicBezTo>
                  <a:pt x="16998" y="6995"/>
                  <a:pt x="16992" y="6995"/>
                  <a:pt x="16986" y="6995"/>
                </a:cubicBezTo>
                <a:cubicBezTo>
                  <a:pt x="16986" y="6989"/>
                  <a:pt x="16992" y="6984"/>
                  <a:pt x="16986" y="6984"/>
                </a:cubicBezTo>
                <a:cubicBezTo>
                  <a:pt x="16986" y="6978"/>
                  <a:pt x="16986" y="6978"/>
                  <a:pt x="16986" y="6972"/>
                </a:cubicBezTo>
                <a:cubicBezTo>
                  <a:pt x="16986" y="6966"/>
                  <a:pt x="16986" y="6966"/>
                  <a:pt x="16980" y="6960"/>
                </a:cubicBezTo>
                <a:cubicBezTo>
                  <a:pt x="16980" y="6948"/>
                  <a:pt x="16980" y="6948"/>
                  <a:pt x="16980" y="6948"/>
                </a:cubicBezTo>
                <a:cubicBezTo>
                  <a:pt x="16980" y="6936"/>
                  <a:pt x="16986" y="6924"/>
                  <a:pt x="16980" y="6912"/>
                </a:cubicBezTo>
                <a:cubicBezTo>
                  <a:pt x="16980" y="6906"/>
                  <a:pt x="16974" y="6906"/>
                  <a:pt x="16968" y="6901"/>
                </a:cubicBezTo>
                <a:cubicBezTo>
                  <a:pt x="16968" y="6901"/>
                  <a:pt x="16968" y="6896"/>
                  <a:pt x="16968" y="6890"/>
                </a:cubicBezTo>
                <a:lnTo>
                  <a:pt x="16956" y="6884"/>
                </a:lnTo>
                <a:cubicBezTo>
                  <a:pt x="16956" y="6878"/>
                  <a:pt x="16956" y="6872"/>
                  <a:pt x="16956" y="6872"/>
                </a:cubicBezTo>
                <a:cubicBezTo>
                  <a:pt x="16956" y="6860"/>
                  <a:pt x="16956" y="6854"/>
                  <a:pt x="16956" y="6848"/>
                </a:cubicBezTo>
                <a:cubicBezTo>
                  <a:pt x="16950" y="6842"/>
                  <a:pt x="16950" y="6836"/>
                  <a:pt x="16950" y="6836"/>
                </a:cubicBezTo>
                <a:cubicBezTo>
                  <a:pt x="16944" y="6824"/>
                  <a:pt x="16938" y="6818"/>
                  <a:pt x="16933" y="6813"/>
                </a:cubicBezTo>
                <a:cubicBezTo>
                  <a:pt x="16926" y="6813"/>
                  <a:pt x="16921" y="6818"/>
                  <a:pt x="16921" y="6813"/>
                </a:cubicBezTo>
                <a:cubicBezTo>
                  <a:pt x="16915" y="6824"/>
                  <a:pt x="16915" y="6824"/>
                  <a:pt x="16915" y="6824"/>
                </a:cubicBezTo>
                <a:cubicBezTo>
                  <a:pt x="16921" y="6836"/>
                  <a:pt x="16915" y="6842"/>
                  <a:pt x="16915" y="6848"/>
                </a:cubicBezTo>
                <a:close/>
                <a:moveTo>
                  <a:pt x="17875" y="6735"/>
                </a:moveTo>
                <a:lnTo>
                  <a:pt x="17875" y="6735"/>
                </a:lnTo>
                <a:cubicBezTo>
                  <a:pt x="17875" y="6741"/>
                  <a:pt x="17875" y="6747"/>
                  <a:pt x="17881" y="6747"/>
                </a:cubicBezTo>
                <a:cubicBezTo>
                  <a:pt x="17887" y="6753"/>
                  <a:pt x="17893" y="6753"/>
                  <a:pt x="17905" y="6753"/>
                </a:cubicBezTo>
                <a:cubicBezTo>
                  <a:pt x="17917" y="6753"/>
                  <a:pt x="17917" y="6753"/>
                  <a:pt x="17917" y="6753"/>
                </a:cubicBezTo>
                <a:cubicBezTo>
                  <a:pt x="17923" y="6753"/>
                  <a:pt x="17923" y="6747"/>
                  <a:pt x="17929" y="6747"/>
                </a:cubicBezTo>
                <a:cubicBezTo>
                  <a:pt x="17929" y="6741"/>
                  <a:pt x="17923" y="6741"/>
                  <a:pt x="17923" y="6735"/>
                </a:cubicBezTo>
                <a:cubicBezTo>
                  <a:pt x="17917" y="6730"/>
                  <a:pt x="17923" y="6730"/>
                  <a:pt x="17917" y="6724"/>
                </a:cubicBezTo>
                <a:cubicBezTo>
                  <a:pt x="17917" y="6718"/>
                  <a:pt x="17911" y="6724"/>
                  <a:pt x="17905" y="6724"/>
                </a:cubicBezTo>
                <a:cubicBezTo>
                  <a:pt x="17899" y="6718"/>
                  <a:pt x="17893" y="6718"/>
                  <a:pt x="17887" y="6718"/>
                </a:cubicBezTo>
                <a:cubicBezTo>
                  <a:pt x="17881" y="6718"/>
                  <a:pt x="17875" y="6718"/>
                  <a:pt x="17869" y="6718"/>
                </a:cubicBezTo>
                <a:cubicBezTo>
                  <a:pt x="17869" y="6724"/>
                  <a:pt x="17869" y="6735"/>
                  <a:pt x="17875" y="6735"/>
                </a:cubicBezTo>
                <a:close/>
                <a:moveTo>
                  <a:pt x="17591" y="6546"/>
                </a:moveTo>
                <a:lnTo>
                  <a:pt x="17591" y="6546"/>
                </a:lnTo>
                <a:cubicBezTo>
                  <a:pt x="17591" y="6552"/>
                  <a:pt x="17603" y="6552"/>
                  <a:pt x="17603" y="6558"/>
                </a:cubicBezTo>
                <a:cubicBezTo>
                  <a:pt x="17608" y="6569"/>
                  <a:pt x="17620" y="6569"/>
                  <a:pt x="17626" y="6575"/>
                </a:cubicBezTo>
                <a:cubicBezTo>
                  <a:pt x="17626" y="6581"/>
                  <a:pt x="17626" y="6581"/>
                  <a:pt x="17632" y="6587"/>
                </a:cubicBezTo>
                <a:cubicBezTo>
                  <a:pt x="17632" y="6593"/>
                  <a:pt x="17638" y="6593"/>
                  <a:pt x="17644" y="6599"/>
                </a:cubicBezTo>
                <a:cubicBezTo>
                  <a:pt x="17644" y="6599"/>
                  <a:pt x="17650" y="6605"/>
                  <a:pt x="17656" y="6605"/>
                </a:cubicBezTo>
                <a:lnTo>
                  <a:pt x="17662" y="6599"/>
                </a:lnTo>
                <a:cubicBezTo>
                  <a:pt x="17662" y="6593"/>
                  <a:pt x="17662" y="6593"/>
                  <a:pt x="17662" y="6587"/>
                </a:cubicBezTo>
                <a:cubicBezTo>
                  <a:pt x="17662" y="6581"/>
                  <a:pt x="17656" y="6581"/>
                  <a:pt x="17656" y="6575"/>
                </a:cubicBezTo>
                <a:cubicBezTo>
                  <a:pt x="17650" y="6569"/>
                  <a:pt x="17656" y="6569"/>
                  <a:pt x="17656" y="6563"/>
                </a:cubicBezTo>
                <a:cubicBezTo>
                  <a:pt x="17650" y="6558"/>
                  <a:pt x="17650" y="6558"/>
                  <a:pt x="17644" y="6552"/>
                </a:cubicBezTo>
                <a:cubicBezTo>
                  <a:pt x="17638" y="6546"/>
                  <a:pt x="17632" y="6540"/>
                  <a:pt x="17620" y="6534"/>
                </a:cubicBezTo>
                <a:cubicBezTo>
                  <a:pt x="17620" y="6534"/>
                  <a:pt x="17614" y="6534"/>
                  <a:pt x="17608" y="6528"/>
                </a:cubicBezTo>
                <a:cubicBezTo>
                  <a:pt x="17608" y="6528"/>
                  <a:pt x="17608" y="6522"/>
                  <a:pt x="17608" y="6516"/>
                </a:cubicBezTo>
                <a:cubicBezTo>
                  <a:pt x="17608" y="6516"/>
                  <a:pt x="17608" y="6510"/>
                  <a:pt x="17608" y="6504"/>
                </a:cubicBezTo>
                <a:cubicBezTo>
                  <a:pt x="17597" y="6504"/>
                  <a:pt x="17597" y="6504"/>
                  <a:pt x="17597" y="6504"/>
                </a:cubicBezTo>
                <a:cubicBezTo>
                  <a:pt x="17597" y="6504"/>
                  <a:pt x="17591" y="6510"/>
                  <a:pt x="17585" y="6510"/>
                </a:cubicBezTo>
                <a:cubicBezTo>
                  <a:pt x="17591" y="6516"/>
                  <a:pt x="17591" y="6516"/>
                  <a:pt x="17591" y="6522"/>
                </a:cubicBezTo>
                <a:cubicBezTo>
                  <a:pt x="17597" y="6528"/>
                  <a:pt x="17597" y="6534"/>
                  <a:pt x="17597" y="6534"/>
                </a:cubicBezTo>
                <a:cubicBezTo>
                  <a:pt x="17597" y="6540"/>
                  <a:pt x="17591" y="6540"/>
                  <a:pt x="17591" y="6546"/>
                </a:cubicBezTo>
                <a:close/>
                <a:moveTo>
                  <a:pt x="17265" y="6510"/>
                </a:moveTo>
                <a:lnTo>
                  <a:pt x="17265" y="6510"/>
                </a:lnTo>
                <a:cubicBezTo>
                  <a:pt x="17265" y="6522"/>
                  <a:pt x="17270" y="6528"/>
                  <a:pt x="17270" y="6534"/>
                </a:cubicBezTo>
                <a:cubicBezTo>
                  <a:pt x="17270" y="6540"/>
                  <a:pt x="17265" y="6540"/>
                  <a:pt x="17265" y="6540"/>
                </a:cubicBezTo>
                <a:cubicBezTo>
                  <a:pt x="17288" y="6540"/>
                  <a:pt x="17300" y="6540"/>
                  <a:pt x="17318" y="6540"/>
                </a:cubicBezTo>
                <a:cubicBezTo>
                  <a:pt x="17324" y="6540"/>
                  <a:pt x="17330" y="6546"/>
                  <a:pt x="17342" y="6546"/>
                </a:cubicBezTo>
                <a:cubicBezTo>
                  <a:pt x="17348" y="6546"/>
                  <a:pt x="17353" y="6546"/>
                  <a:pt x="17359" y="6546"/>
                </a:cubicBezTo>
                <a:cubicBezTo>
                  <a:pt x="17371" y="6546"/>
                  <a:pt x="17377" y="6546"/>
                  <a:pt x="17383" y="6546"/>
                </a:cubicBezTo>
                <a:cubicBezTo>
                  <a:pt x="17389" y="6546"/>
                  <a:pt x="17395" y="6546"/>
                  <a:pt x="17395" y="6540"/>
                </a:cubicBezTo>
                <a:cubicBezTo>
                  <a:pt x="17401" y="6540"/>
                  <a:pt x="17401" y="6534"/>
                  <a:pt x="17407" y="6528"/>
                </a:cubicBezTo>
                <a:cubicBezTo>
                  <a:pt x="17413" y="6528"/>
                  <a:pt x="17413" y="6534"/>
                  <a:pt x="17419" y="6528"/>
                </a:cubicBezTo>
                <a:cubicBezTo>
                  <a:pt x="17425" y="6528"/>
                  <a:pt x="17425" y="6528"/>
                  <a:pt x="17431" y="6528"/>
                </a:cubicBezTo>
                <a:cubicBezTo>
                  <a:pt x="17436" y="6522"/>
                  <a:pt x="17436" y="6522"/>
                  <a:pt x="17442" y="6516"/>
                </a:cubicBezTo>
                <a:cubicBezTo>
                  <a:pt x="17448" y="6510"/>
                  <a:pt x="17448" y="6504"/>
                  <a:pt x="17454" y="6492"/>
                </a:cubicBezTo>
                <a:cubicBezTo>
                  <a:pt x="17454" y="6486"/>
                  <a:pt x="17454" y="6480"/>
                  <a:pt x="17454" y="6469"/>
                </a:cubicBezTo>
                <a:cubicBezTo>
                  <a:pt x="17460" y="6463"/>
                  <a:pt x="17466" y="6463"/>
                  <a:pt x="17466" y="6457"/>
                </a:cubicBezTo>
                <a:cubicBezTo>
                  <a:pt x="17466" y="6457"/>
                  <a:pt x="17466" y="6451"/>
                  <a:pt x="17466" y="6445"/>
                </a:cubicBezTo>
                <a:cubicBezTo>
                  <a:pt x="17466" y="6439"/>
                  <a:pt x="17460" y="6439"/>
                  <a:pt x="17460" y="6433"/>
                </a:cubicBezTo>
                <a:cubicBezTo>
                  <a:pt x="17460" y="6439"/>
                  <a:pt x="17454" y="6439"/>
                  <a:pt x="17448" y="6439"/>
                </a:cubicBezTo>
                <a:cubicBezTo>
                  <a:pt x="17448" y="6439"/>
                  <a:pt x="17442" y="6439"/>
                  <a:pt x="17436" y="6439"/>
                </a:cubicBezTo>
                <a:cubicBezTo>
                  <a:pt x="17436" y="6439"/>
                  <a:pt x="17431" y="6439"/>
                  <a:pt x="17431" y="6445"/>
                </a:cubicBezTo>
                <a:cubicBezTo>
                  <a:pt x="17425" y="6445"/>
                  <a:pt x="17419" y="6445"/>
                  <a:pt x="17419" y="6451"/>
                </a:cubicBezTo>
                <a:cubicBezTo>
                  <a:pt x="17413" y="6457"/>
                  <a:pt x="17419" y="6463"/>
                  <a:pt x="17419" y="6475"/>
                </a:cubicBezTo>
                <a:cubicBezTo>
                  <a:pt x="17413" y="6480"/>
                  <a:pt x="17413" y="6480"/>
                  <a:pt x="17407" y="6486"/>
                </a:cubicBezTo>
                <a:cubicBezTo>
                  <a:pt x="17407" y="6486"/>
                  <a:pt x="17407" y="6492"/>
                  <a:pt x="17407" y="6498"/>
                </a:cubicBezTo>
                <a:cubicBezTo>
                  <a:pt x="17401" y="6498"/>
                  <a:pt x="17395" y="6498"/>
                  <a:pt x="17395" y="6498"/>
                </a:cubicBezTo>
                <a:cubicBezTo>
                  <a:pt x="17377" y="6498"/>
                  <a:pt x="17365" y="6498"/>
                  <a:pt x="17342" y="6498"/>
                </a:cubicBezTo>
                <a:cubicBezTo>
                  <a:pt x="17330" y="6498"/>
                  <a:pt x="17330" y="6498"/>
                  <a:pt x="17330" y="6498"/>
                </a:cubicBezTo>
                <a:cubicBezTo>
                  <a:pt x="17318" y="6498"/>
                  <a:pt x="17318" y="6498"/>
                  <a:pt x="17318" y="6498"/>
                </a:cubicBezTo>
                <a:cubicBezTo>
                  <a:pt x="17306" y="6498"/>
                  <a:pt x="17294" y="6498"/>
                  <a:pt x="17282" y="6498"/>
                </a:cubicBezTo>
                <a:cubicBezTo>
                  <a:pt x="17276" y="6498"/>
                  <a:pt x="17276" y="6492"/>
                  <a:pt x="17270" y="6492"/>
                </a:cubicBezTo>
                <a:cubicBezTo>
                  <a:pt x="17270" y="6498"/>
                  <a:pt x="17265" y="6510"/>
                  <a:pt x="17265" y="6510"/>
                </a:cubicBezTo>
                <a:close/>
                <a:moveTo>
                  <a:pt x="16310" y="6652"/>
                </a:moveTo>
                <a:lnTo>
                  <a:pt x="16310" y="6652"/>
                </a:lnTo>
                <a:cubicBezTo>
                  <a:pt x="16310" y="6658"/>
                  <a:pt x="16310" y="6664"/>
                  <a:pt x="16310" y="6664"/>
                </a:cubicBezTo>
                <a:cubicBezTo>
                  <a:pt x="16346" y="6664"/>
                  <a:pt x="16346" y="6664"/>
                  <a:pt x="16346" y="6664"/>
                </a:cubicBezTo>
                <a:cubicBezTo>
                  <a:pt x="16351" y="6664"/>
                  <a:pt x="16357" y="6664"/>
                  <a:pt x="16357" y="6658"/>
                </a:cubicBezTo>
                <a:cubicBezTo>
                  <a:pt x="16363" y="6652"/>
                  <a:pt x="16363" y="6647"/>
                  <a:pt x="16363" y="6641"/>
                </a:cubicBezTo>
                <a:cubicBezTo>
                  <a:pt x="16363" y="6629"/>
                  <a:pt x="16363" y="6623"/>
                  <a:pt x="16357" y="6611"/>
                </a:cubicBezTo>
                <a:cubicBezTo>
                  <a:pt x="16357" y="6605"/>
                  <a:pt x="16351" y="6605"/>
                  <a:pt x="16351" y="6599"/>
                </a:cubicBezTo>
                <a:cubicBezTo>
                  <a:pt x="16334" y="6605"/>
                  <a:pt x="16328" y="6611"/>
                  <a:pt x="16310" y="6623"/>
                </a:cubicBezTo>
                <a:cubicBezTo>
                  <a:pt x="16310" y="6635"/>
                  <a:pt x="16310" y="6647"/>
                  <a:pt x="16310" y="6652"/>
                </a:cubicBezTo>
                <a:close/>
                <a:moveTo>
                  <a:pt x="16014" y="6623"/>
                </a:moveTo>
                <a:lnTo>
                  <a:pt x="16014" y="6623"/>
                </a:lnTo>
                <a:cubicBezTo>
                  <a:pt x="16014" y="6623"/>
                  <a:pt x="16014" y="6629"/>
                  <a:pt x="16014" y="6635"/>
                </a:cubicBezTo>
                <a:cubicBezTo>
                  <a:pt x="16014" y="6635"/>
                  <a:pt x="16019" y="6641"/>
                  <a:pt x="16019" y="6647"/>
                </a:cubicBezTo>
                <a:cubicBezTo>
                  <a:pt x="16025" y="6641"/>
                  <a:pt x="16025" y="6647"/>
                  <a:pt x="16031" y="6647"/>
                </a:cubicBezTo>
                <a:cubicBezTo>
                  <a:pt x="16037" y="6641"/>
                  <a:pt x="16037" y="6635"/>
                  <a:pt x="16043" y="6635"/>
                </a:cubicBezTo>
                <a:cubicBezTo>
                  <a:pt x="16049" y="6635"/>
                  <a:pt x="16055" y="6641"/>
                  <a:pt x="16061" y="6641"/>
                </a:cubicBezTo>
                <a:cubicBezTo>
                  <a:pt x="16067" y="6641"/>
                  <a:pt x="16067" y="6641"/>
                  <a:pt x="16067" y="6641"/>
                </a:cubicBezTo>
                <a:cubicBezTo>
                  <a:pt x="16073" y="6641"/>
                  <a:pt x="16073" y="6635"/>
                  <a:pt x="16079" y="6635"/>
                </a:cubicBezTo>
                <a:cubicBezTo>
                  <a:pt x="16067" y="6623"/>
                  <a:pt x="16067" y="6623"/>
                  <a:pt x="16067" y="6623"/>
                </a:cubicBezTo>
                <a:lnTo>
                  <a:pt x="16014" y="6623"/>
                </a:lnTo>
                <a:close/>
                <a:moveTo>
                  <a:pt x="16500" y="6504"/>
                </a:moveTo>
                <a:lnTo>
                  <a:pt x="16500" y="6504"/>
                </a:lnTo>
                <a:cubicBezTo>
                  <a:pt x="16494" y="6510"/>
                  <a:pt x="16488" y="6510"/>
                  <a:pt x="16488" y="6516"/>
                </a:cubicBezTo>
                <a:cubicBezTo>
                  <a:pt x="16482" y="6516"/>
                  <a:pt x="16476" y="6516"/>
                  <a:pt x="16476" y="6522"/>
                </a:cubicBezTo>
                <a:cubicBezTo>
                  <a:pt x="16476" y="6528"/>
                  <a:pt x="16476" y="6534"/>
                  <a:pt x="16476" y="6534"/>
                </a:cubicBezTo>
                <a:cubicBezTo>
                  <a:pt x="16476" y="6540"/>
                  <a:pt x="16470" y="6546"/>
                  <a:pt x="16470" y="6546"/>
                </a:cubicBezTo>
                <a:cubicBezTo>
                  <a:pt x="16470" y="6552"/>
                  <a:pt x="16470" y="6552"/>
                  <a:pt x="16470" y="6558"/>
                </a:cubicBezTo>
                <a:cubicBezTo>
                  <a:pt x="16470" y="6563"/>
                  <a:pt x="16464" y="6563"/>
                  <a:pt x="16464" y="6569"/>
                </a:cubicBezTo>
                <a:cubicBezTo>
                  <a:pt x="16464" y="6575"/>
                  <a:pt x="16476" y="6575"/>
                  <a:pt x="16482" y="6575"/>
                </a:cubicBezTo>
                <a:cubicBezTo>
                  <a:pt x="16482" y="6575"/>
                  <a:pt x="16488" y="6575"/>
                  <a:pt x="16494" y="6575"/>
                </a:cubicBezTo>
                <a:cubicBezTo>
                  <a:pt x="16494" y="6569"/>
                  <a:pt x="16500" y="6569"/>
                  <a:pt x="16506" y="6563"/>
                </a:cubicBezTo>
                <a:cubicBezTo>
                  <a:pt x="16506" y="6563"/>
                  <a:pt x="16506" y="6558"/>
                  <a:pt x="16506" y="6552"/>
                </a:cubicBezTo>
                <a:cubicBezTo>
                  <a:pt x="16512" y="6540"/>
                  <a:pt x="16517" y="6528"/>
                  <a:pt x="16517" y="6510"/>
                </a:cubicBezTo>
                <a:cubicBezTo>
                  <a:pt x="16517" y="6504"/>
                  <a:pt x="16517" y="6504"/>
                  <a:pt x="16517" y="6504"/>
                </a:cubicBezTo>
                <a:cubicBezTo>
                  <a:pt x="16517" y="6504"/>
                  <a:pt x="16512" y="6504"/>
                  <a:pt x="16512" y="6498"/>
                </a:cubicBezTo>
                <a:cubicBezTo>
                  <a:pt x="16506" y="6498"/>
                  <a:pt x="16500" y="6504"/>
                  <a:pt x="16500" y="6504"/>
                </a:cubicBezTo>
                <a:close/>
                <a:moveTo>
                  <a:pt x="16417" y="6415"/>
                </a:moveTo>
                <a:lnTo>
                  <a:pt x="16417" y="6415"/>
                </a:lnTo>
                <a:cubicBezTo>
                  <a:pt x="16423" y="6415"/>
                  <a:pt x="16423" y="6415"/>
                  <a:pt x="16428" y="6415"/>
                </a:cubicBezTo>
                <a:cubicBezTo>
                  <a:pt x="16435" y="6415"/>
                  <a:pt x="16435" y="6403"/>
                  <a:pt x="16435" y="6403"/>
                </a:cubicBezTo>
                <a:cubicBezTo>
                  <a:pt x="16440" y="6403"/>
                  <a:pt x="16446" y="6409"/>
                  <a:pt x="16446" y="6409"/>
                </a:cubicBezTo>
                <a:cubicBezTo>
                  <a:pt x="16458" y="6409"/>
                  <a:pt x="16464" y="6409"/>
                  <a:pt x="16470" y="6409"/>
                </a:cubicBezTo>
                <a:cubicBezTo>
                  <a:pt x="16476" y="6409"/>
                  <a:pt x="16482" y="6409"/>
                  <a:pt x="16482" y="6409"/>
                </a:cubicBezTo>
                <a:cubicBezTo>
                  <a:pt x="16494" y="6409"/>
                  <a:pt x="16500" y="6415"/>
                  <a:pt x="16506" y="6421"/>
                </a:cubicBezTo>
                <a:cubicBezTo>
                  <a:pt x="16517" y="6427"/>
                  <a:pt x="16517" y="6433"/>
                  <a:pt x="16529" y="6439"/>
                </a:cubicBezTo>
                <a:cubicBezTo>
                  <a:pt x="16529" y="6439"/>
                  <a:pt x="16535" y="6439"/>
                  <a:pt x="16541" y="6445"/>
                </a:cubicBezTo>
                <a:cubicBezTo>
                  <a:pt x="16547" y="6445"/>
                  <a:pt x="16541" y="6451"/>
                  <a:pt x="16547" y="6457"/>
                </a:cubicBezTo>
                <a:cubicBezTo>
                  <a:pt x="16553" y="6457"/>
                  <a:pt x="16559" y="6457"/>
                  <a:pt x="16559" y="6457"/>
                </a:cubicBezTo>
                <a:cubicBezTo>
                  <a:pt x="16565" y="6457"/>
                  <a:pt x="16571" y="6457"/>
                  <a:pt x="16577" y="6457"/>
                </a:cubicBezTo>
                <a:lnTo>
                  <a:pt x="16583" y="6463"/>
                </a:lnTo>
                <a:cubicBezTo>
                  <a:pt x="16601" y="6463"/>
                  <a:pt x="16606" y="6457"/>
                  <a:pt x="16624" y="6463"/>
                </a:cubicBezTo>
                <a:cubicBezTo>
                  <a:pt x="16624" y="6463"/>
                  <a:pt x="16630" y="6463"/>
                  <a:pt x="16636" y="6469"/>
                </a:cubicBezTo>
                <a:cubicBezTo>
                  <a:pt x="16642" y="6469"/>
                  <a:pt x="16648" y="6475"/>
                  <a:pt x="16660" y="6480"/>
                </a:cubicBezTo>
                <a:lnTo>
                  <a:pt x="16666" y="6486"/>
                </a:lnTo>
                <a:cubicBezTo>
                  <a:pt x="16672" y="6492"/>
                  <a:pt x="16678" y="6492"/>
                  <a:pt x="16678" y="6498"/>
                </a:cubicBezTo>
                <a:cubicBezTo>
                  <a:pt x="16689" y="6504"/>
                  <a:pt x="16695" y="6510"/>
                  <a:pt x="16701" y="6522"/>
                </a:cubicBezTo>
                <a:cubicBezTo>
                  <a:pt x="16701" y="6528"/>
                  <a:pt x="16701" y="6528"/>
                  <a:pt x="16707" y="6534"/>
                </a:cubicBezTo>
                <a:cubicBezTo>
                  <a:pt x="16713" y="6546"/>
                  <a:pt x="16731" y="6552"/>
                  <a:pt x="16731" y="6569"/>
                </a:cubicBezTo>
                <a:lnTo>
                  <a:pt x="16725" y="6575"/>
                </a:lnTo>
                <a:cubicBezTo>
                  <a:pt x="16725" y="6581"/>
                  <a:pt x="16725" y="6587"/>
                  <a:pt x="16725" y="6593"/>
                </a:cubicBezTo>
                <a:cubicBezTo>
                  <a:pt x="16725" y="6599"/>
                  <a:pt x="16719" y="6611"/>
                  <a:pt x="16707" y="6611"/>
                </a:cubicBezTo>
                <a:cubicBezTo>
                  <a:pt x="16707" y="6611"/>
                  <a:pt x="16701" y="6611"/>
                  <a:pt x="16695" y="6611"/>
                </a:cubicBezTo>
                <a:cubicBezTo>
                  <a:pt x="16695" y="6611"/>
                  <a:pt x="16689" y="6617"/>
                  <a:pt x="16683" y="6617"/>
                </a:cubicBezTo>
                <a:cubicBezTo>
                  <a:pt x="16683" y="6617"/>
                  <a:pt x="16678" y="6623"/>
                  <a:pt x="16672" y="6623"/>
                </a:cubicBezTo>
                <a:cubicBezTo>
                  <a:pt x="16672" y="6629"/>
                  <a:pt x="16666" y="6629"/>
                  <a:pt x="16660" y="6635"/>
                </a:cubicBezTo>
                <a:cubicBezTo>
                  <a:pt x="16660" y="6641"/>
                  <a:pt x="16660" y="6641"/>
                  <a:pt x="16660" y="6647"/>
                </a:cubicBezTo>
                <a:cubicBezTo>
                  <a:pt x="16660" y="6652"/>
                  <a:pt x="16660" y="6652"/>
                  <a:pt x="16660" y="6658"/>
                </a:cubicBezTo>
                <a:cubicBezTo>
                  <a:pt x="16660" y="6670"/>
                  <a:pt x="16672" y="6676"/>
                  <a:pt x="16683" y="6676"/>
                </a:cubicBezTo>
                <a:cubicBezTo>
                  <a:pt x="16695" y="6676"/>
                  <a:pt x="16701" y="6676"/>
                  <a:pt x="16713" y="6670"/>
                </a:cubicBezTo>
                <a:cubicBezTo>
                  <a:pt x="16713" y="6664"/>
                  <a:pt x="16719" y="6664"/>
                  <a:pt x="16725" y="6658"/>
                </a:cubicBezTo>
                <a:lnTo>
                  <a:pt x="16725" y="6652"/>
                </a:lnTo>
                <a:cubicBezTo>
                  <a:pt x="16731" y="6647"/>
                  <a:pt x="16731" y="6641"/>
                  <a:pt x="16737" y="6641"/>
                </a:cubicBezTo>
                <a:cubicBezTo>
                  <a:pt x="16755" y="6641"/>
                  <a:pt x="16760" y="6641"/>
                  <a:pt x="16772" y="6647"/>
                </a:cubicBezTo>
                <a:cubicBezTo>
                  <a:pt x="16778" y="6652"/>
                  <a:pt x="16778" y="6652"/>
                  <a:pt x="16784" y="6658"/>
                </a:cubicBezTo>
                <a:cubicBezTo>
                  <a:pt x="16784" y="6664"/>
                  <a:pt x="16790" y="6664"/>
                  <a:pt x="16796" y="6664"/>
                </a:cubicBezTo>
                <a:cubicBezTo>
                  <a:pt x="16796" y="6670"/>
                  <a:pt x="16802" y="6676"/>
                  <a:pt x="16808" y="6676"/>
                </a:cubicBezTo>
                <a:cubicBezTo>
                  <a:pt x="16808" y="6682"/>
                  <a:pt x="16814" y="6682"/>
                  <a:pt x="16814" y="6682"/>
                </a:cubicBezTo>
                <a:cubicBezTo>
                  <a:pt x="16820" y="6682"/>
                  <a:pt x="16826" y="6688"/>
                  <a:pt x="16826" y="6688"/>
                </a:cubicBezTo>
                <a:cubicBezTo>
                  <a:pt x="16838" y="6688"/>
                  <a:pt x="16844" y="6688"/>
                  <a:pt x="16855" y="6694"/>
                </a:cubicBezTo>
                <a:cubicBezTo>
                  <a:pt x="16861" y="6700"/>
                  <a:pt x="16861" y="6700"/>
                  <a:pt x="16867" y="6706"/>
                </a:cubicBezTo>
                <a:cubicBezTo>
                  <a:pt x="16873" y="6706"/>
                  <a:pt x="16873" y="6706"/>
                  <a:pt x="16879" y="6706"/>
                </a:cubicBezTo>
                <a:cubicBezTo>
                  <a:pt x="16885" y="6706"/>
                  <a:pt x="16891" y="6712"/>
                  <a:pt x="16897" y="6712"/>
                </a:cubicBezTo>
                <a:cubicBezTo>
                  <a:pt x="16909" y="6712"/>
                  <a:pt x="16915" y="6712"/>
                  <a:pt x="16926" y="6712"/>
                </a:cubicBezTo>
                <a:cubicBezTo>
                  <a:pt x="16933" y="6712"/>
                  <a:pt x="16938" y="6712"/>
                  <a:pt x="16950" y="6712"/>
                </a:cubicBezTo>
                <a:cubicBezTo>
                  <a:pt x="16950" y="6712"/>
                  <a:pt x="16956" y="6706"/>
                  <a:pt x="16962" y="6706"/>
                </a:cubicBezTo>
                <a:cubicBezTo>
                  <a:pt x="16962" y="6700"/>
                  <a:pt x="16968" y="6700"/>
                  <a:pt x="16968" y="6700"/>
                </a:cubicBezTo>
                <a:cubicBezTo>
                  <a:pt x="16974" y="6694"/>
                  <a:pt x="16974" y="6688"/>
                  <a:pt x="16974" y="6688"/>
                </a:cubicBezTo>
                <a:cubicBezTo>
                  <a:pt x="16974" y="6676"/>
                  <a:pt x="16974" y="6670"/>
                  <a:pt x="16974" y="6664"/>
                </a:cubicBezTo>
                <a:cubicBezTo>
                  <a:pt x="16980" y="6664"/>
                  <a:pt x="16986" y="6664"/>
                  <a:pt x="16992" y="6664"/>
                </a:cubicBezTo>
                <a:cubicBezTo>
                  <a:pt x="16998" y="6658"/>
                  <a:pt x="17004" y="6658"/>
                  <a:pt x="17015" y="6652"/>
                </a:cubicBezTo>
                <a:cubicBezTo>
                  <a:pt x="17021" y="6652"/>
                  <a:pt x="17021" y="6647"/>
                  <a:pt x="17027" y="6641"/>
                </a:cubicBezTo>
                <a:cubicBezTo>
                  <a:pt x="17033" y="6635"/>
                  <a:pt x="17039" y="6623"/>
                  <a:pt x="17051" y="6623"/>
                </a:cubicBezTo>
                <a:cubicBezTo>
                  <a:pt x="17057" y="6623"/>
                  <a:pt x="17057" y="6623"/>
                  <a:pt x="17057" y="6623"/>
                </a:cubicBezTo>
                <a:cubicBezTo>
                  <a:pt x="17063" y="6623"/>
                  <a:pt x="17063" y="6623"/>
                  <a:pt x="17069" y="6629"/>
                </a:cubicBezTo>
                <a:cubicBezTo>
                  <a:pt x="17069" y="6629"/>
                  <a:pt x="17075" y="6629"/>
                  <a:pt x="17081" y="6629"/>
                </a:cubicBezTo>
                <a:cubicBezTo>
                  <a:pt x="17087" y="6629"/>
                  <a:pt x="17087" y="6635"/>
                  <a:pt x="17093" y="6635"/>
                </a:cubicBezTo>
                <a:cubicBezTo>
                  <a:pt x="17099" y="6641"/>
                  <a:pt x="17104" y="6641"/>
                  <a:pt x="17116" y="6647"/>
                </a:cubicBezTo>
                <a:lnTo>
                  <a:pt x="17122" y="6652"/>
                </a:lnTo>
                <a:cubicBezTo>
                  <a:pt x="17134" y="6658"/>
                  <a:pt x="17134" y="6670"/>
                  <a:pt x="17140" y="6676"/>
                </a:cubicBezTo>
                <a:cubicBezTo>
                  <a:pt x="17140" y="6676"/>
                  <a:pt x="17146" y="6682"/>
                  <a:pt x="17146" y="6688"/>
                </a:cubicBezTo>
                <a:cubicBezTo>
                  <a:pt x="17152" y="6694"/>
                  <a:pt x="17158" y="6694"/>
                  <a:pt x="17170" y="6706"/>
                </a:cubicBezTo>
                <a:cubicBezTo>
                  <a:pt x="17170" y="6706"/>
                  <a:pt x="17176" y="6712"/>
                  <a:pt x="17176" y="6718"/>
                </a:cubicBezTo>
                <a:cubicBezTo>
                  <a:pt x="17181" y="6724"/>
                  <a:pt x="17187" y="6730"/>
                  <a:pt x="17193" y="6735"/>
                </a:cubicBezTo>
                <a:cubicBezTo>
                  <a:pt x="17193" y="6741"/>
                  <a:pt x="17199" y="6747"/>
                  <a:pt x="17199" y="6753"/>
                </a:cubicBezTo>
                <a:cubicBezTo>
                  <a:pt x="17199" y="6759"/>
                  <a:pt x="17205" y="6765"/>
                  <a:pt x="17205" y="6765"/>
                </a:cubicBezTo>
                <a:cubicBezTo>
                  <a:pt x="17217" y="6765"/>
                  <a:pt x="17217" y="6765"/>
                  <a:pt x="17229" y="6765"/>
                </a:cubicBezTo>
                <a:cubicBezTo>
                  <a:pt x="17241" y="6765"/>
                  <a:pt x="17253" y="6765"/>
                  <a:pt x="17270" y="6759"/>
                </a:cubicBezTo>
                <a:cubicBezTo>
                  <a:pt x="17276" y="6759"/>
                  <a:pt x="17282" y="6759"/>
                  <a:pt x="17288" y="6759"/>
                </a:cubicBezTo>
                <a:cubicBezTo>
                  <a:pt x="17306" y="6759"/>
                  <a:pt x="17312" y="6765"/>
                  <a:pt x="17318" y="6777"/>
                </a:cubicBezTo>
                <a:cubicBezTo>
                  <a:pt x="17330" y="6789"/>
                  <a:pt x="17330" y="6789"/>
                  <a:pt x="17342" y="6795"/>
                </a:cubicBezTo>
                <a:cubicBezTo>
                  <a:pt x="17348" y="6795"/>
                  <a:pt x="17353" y="6801"/>
                  <a:pt x="17359" y="6801"/>
                </a:cubicBezTo>
                <a:cubicBezTo>
                  <a:pt x="17365" y="6801"/>
                  <a:pt x="17371" y="6801"/>
                  <a:pt x="17377" y="6801"/>
                </a:cubicBezTo>
                <a:cubicBezTo>
                  <a:pt x="17377" y="6765"/>
                  <a:pt x="17377" y="6765"/>
                  <a:pt x="17377" y="6765"/>
                </a:cubicBezTo>
                <a:cubicBezTo>
                  <a:pt x="17377" y="6753"/>
                  <a:pt x="17371" y="6747"/>
                  <a:pt x="17359" y="6747"/>
                </a:cubicBezTo>
                <a:cubicBezTo>
                  <a:pt x="17359" y="6747"/>
                  <a:pt x="17353" y="6747"/>
                  <a:pt x="17353" y="6741"/>
                </a:cubicBezTo>
                <a:cubicBezTo>
                  <a:pt x="17348" y="6741"/>
                  <a:pt x="17342" y="6741"/>
                  <a:pt x="17342" y="6741"/>
                </a:cubicBezTo>
                <a:cubicBezTo>
                  <a:pt x="17336" y="6741"/>
                  <a:pt x="17336" y="6735"/>
                  <a:pt x="17336" y="6730"/>
                </a:cubicBezTo>
                <a:cubicBezTo>
                  <a:pt x="17330" y="6724"/>
                  <a:pt x="17330" y="6724"/>
                  <a:pt x="17324" y="6718"/>
                </a:cubicBezTo>
                <a:cubicBezTo>
                  <a:pt x="17324" y="6712"/>
                  <a:pt x="17318" y="6712"/>
                  <a:pt x="17312" y="6712"/>
                </a:cubicBezTo>
                <a:cubicBezTo>
                  <a:pt x="17306" y="6712"/>
                  <a:pt x="17300" y="6712"/>
                  <a:pt x="17300" y="6712"/>
                </a:cubicBezTo>
                <a:cubicBezTo>
                  <a:pt x="17294" y="6706"/>
                  <a:pt x="17294" y="6712"/>
                  <a:pt x="17288" y="6712"/>
                </a:cubicBezTo>
                <a:cubicBezTo>
                  <a:pt x="17282" y="6706"/>
                  <a:pt x="17282" y="6700"/>
                  <a:pt x="17276" y="6700"/>
                </a:cubicBezTo>
                <a:cubicBezTo>
                  <a:pt x="17270" y="6700"/>
                  <a:pt x="17270" y="6700"/>
                  <a:pt x="17265" y="6700"/>
                </a:cubicBezTo>
                <a:cubicBezTo>
                  <a:pt x="17259" y="6700"/>
                  <a:pt x="17259" y="6694"/>
                  <a:pt x="17253" y="6694"/>
                </a:cubicBezTo>
                <a:cubicBezTo>
                  <a:pt x="17247" y="6694"/>
                  <a:pt x="17241" y="6694"/>
                  <a:pt x="17229" y="6694"/>
                </a:cubicBezTo>
                <a:cubicBezTo>
                  <a:pt x="17229" y="6623"/>
                  <a:pt x="17229" y="6623"/>
                  <a:pt x="17229" y="6623"/>
                </a:cubicBezTo>
                <a:cubicBezTo>
                  <a:pt x="17211" y="6623"/>
                  <a:pt x="17199" y="6623"/>
                  <a:pt x="17181" y="6623"/>
                </a:cubicBezTo>
                <a:cubicBezTo>
                  <a:pt x="17181" y="6569"/>
                  <a:pt x="17181" y="6569"/>
                  <a:pt x="17181" y="6569"/>
                </a:cubicBezTo>
                <a:cubicBezTo>
                  <a:pt x="17199" y="6569"/>
                  <a:pt x="17205" y="6569"/>
                  <a:pt x="17223" y="6569"/>
                </a:cubicBezTo>
                <a:cubicBezTo>
                  <a:pt x="17223" y="6552"/>
                  <a:pt x="17223" y="6552"/>
                  <a:pt x="17223" y="6552"/>
                </a:cubicBezTo>
                <a:cubicBezTo>
                  <a:pt x="17223" y="6546"/>
                  <a:pt x="17217" y="6546"/>
                  <a:pt x="17211" y="6546"/>
                </a:cubicBezTo>
                <a:cubicBezTo>
                  <a:pt x="17211" y="6540"/>
                  <a:pt x="17211" y="6534"/>
                  <a:pt x="17205" y="6534"/>
                </a:cubicBezTo>
                <a:cubicBezTo>
                  <a:pt x="17199" y="6528"/>
                  <a:pt x="17199" y="6528"/>
                  <a:pt x="17193" y="6522"/>
                </a:cubicBezTo>
                <a:cubicBezTo>
                  <a:pt x="17134" y="6522"/>
                  <a:pt x="17134" y="6522"/>
                  <a:pt x="17134" y="6522"/>
                </a:cubicBezTo>
                <a:cubicBezTo>
                  <a:pt x="17134" y="6522"/>
                  <a:pt x="17134" y="6516"/>
                  <a:pt x="17128" y="6510"/>
                </a:cubicBezTo>
                <a:cubicBezTo>
                  <a:pt x="17122" y="6510"/>
                  <a:pt x="17116" y="6510"/>
                  <a:pt x="17116" y="6504"/>
                </a:cubicBezTo>
                <a:cubicBezTo>
                  <a:pt x="17110" y="6498"/>
                  <a:pt x="17116" y="6486"/>
                  <a:pt x="17110" y="6480"/>
                </a:cubicBezTo>
                <a:cubicBezTo>
                  <a:pt x="17110" y="6480"/>
                  <a:pt x="17110" y="6475"/>
                  <a:pt x="17110" y="6469"/>
                </a:cubicBezTo>
                <a:cubicBezTo>
                  <a:pt x="17104" y="6469"/>
                  <a:pt x="17099" y="6469"/>
                  <a:pt x="17099" y="6463"/>
                </a:cubicBezTo>
                <a:cubicBezTo>
                  <a:pt x="17093" y="6463"/>
                  <a:pt x="17087" y="6457"/>
                  <a:pt x="17087" y="6457"/>
                </a:cubicBezTo>
                <a:cubicBezTo>
                  <a:pt x="17081" y="6451"/>
                  <a:pt x="17081" y="6445"/>
                  <a:pt x="17075" y="6445"/>
                </a:cubicBezTo>
                <a:cubicBezTo>
                  <a:pt x="17069" y="6439"/>
                  <a:pt x="17063" y="6439"/>
                  <a:pt x="17063" y="6433"/>
                </a:cubicBezTo>
                <a:cubicBezTo>
                  <a:pt x="17051" y="6427"/>
                  <a:pt x="17051" y="6415"/>
                  <a:pt x="17039" y="6415"/>
                </a:cubicBezTo>
                <a:cubicBezTo>
                  <a:pt x="17033" y="6409"/>
                  <a:pt x="17033" y="6409"/>
                  <a:pt x="17027" y="6409"/>
                </a:cubicBezTo>
                <a:cubicBezTo>
                  <a:pt x="17021" y="6403"/>
                  <a:pt x="17010" y="6409"/>
                  <a:pt x="17004" y="6409"/>
                </a:cubicBezTo>
                <a:cubicBezTo>
                  <a:pt x="16992" y="6409"/>
                  <a:pt x="16986" y="6403"/>
                  <a:pt x="16974" y="6397"/>
                </a:cubicBezTo>
                <a:cubicBezTo>
                  <a:pt x="16974" y="6392"/>
                  <a:pt x="16974" y="6386"/>
                  <a:pt x="16968" y="6386"/>
                </a:cubicBezTo>
                <a:cubicBezTo>
                  <a:pt x="16968" y="6380"/>
                  <a:pt x="16962" y="6386"/>
                  <a:pt x="16962" y="6386"/>
                </a:cubicBezTo>
                <a:cubicBezTo>
                  <a:pt x="16956" y="6380"/>
                  <a:pt x="16950" y="6380"/>
                  <a:pt x="16944" y="6380"/>
                </a:cubicBezTo>
                <a:cubicBezTo>
                  <a:pt x="16938" y="6380"/>
                  <a:pt x="16933" y="6374"/>
                  <a:pt x="16921" y="6374"/>
                </a:cubicBezTo>
                <a:cubicBezTo>
                  <a:pt x="16915" y="6368"/>
                  <a:pt x="16909" y="6362"/>
                  <a:pt x="16897" y="6356"/>
                </a:cubicBezTo>
                <a:cubicBezTo>
                  <a:pt x="16897" y="6356"/>
                  <a:pt x="16891" y="6356"/>
                  <a:pt x="16891" y="6350"/>
                </a:cubicBezTo>
                <a:cubicBezTo>
                  <a:pt x="16885" y="6350"/>
                  <a:pt x="16879" y="6350"/>
                  <a:pt x="16879" y="6350"/>
                </a:cubicBezTo>
                <a:cubicBezTo>
                  <a:pt x="16861" y="6350"/>
                  <a:pt x="16855" y="6356"/>
                  <a:pt x="16838" y="6350"/>
                </a:cubicBezTo>
                <a:cubicBezTo>
                  <a:pt x="16832" y="6350"/>
                  <a:pt x="16832" y="6350"/>
                  <a:pt x="16826" y="6350"/>
                </a:cubicBezTo>
                <a:cubicBezTo>
                  <a:pt x="16814" y="6350"/>
                  <a:pt x="16802" y="6350"/>
                  <a:pt x="16790" y="6344"/>
                </a:cubicBezTo>
                <a:cubicBezTo>
                  <a:pt x="16784" y="6344"/>
                  <a:pt x="16778" y="6338"/>
                  <a:pt x="16767" y="6332"/>
                </a:cubicBezTo>
                <a:cubicBezTo>
                  <a:pt x="16760" y="6326"/>
                  <a:pt x="16755" y="6320"/>
                  <a:pt x="16743" y="6320"/>
                </a:cubicBezTo>
                <a:cubicBezTo>
                  <a:pt x="16743" y="6315"/>
                  <a:pt x="16737" y="6315"/>
                  <a:pt x="16737" y="6315"/>
                </a:cubicBezTo>
                <a:cubicBezTo>
                  <a:pt x="16731" y="6315"/>
                  <a:pt x="16725" y="6315"/>
                  <a:pt x="16719" y="6309"/>
                </a:cubicBezTo>
                <a:cubicBezTo>
                  <a:pt x="16713" y="6309"/>
                  <a:pt x="16707" y="6297"/>
                  <a:pt x="16701" y="6297"/>
                </a:cubicBezTo>
                <a:cubicBezTo>
                  <a:pt x="16695" y="6297"/>
                  <a:pt x="16689" y="6297"/>
                  <a:pt x="16683" y="6303"/>
                </a:cubicBezTo>
                <a:cubicBezTo>
                  <a:pt x="16678" y="6303"/>
                  <a:pt x="16678" y="6309"/>
                  <a:pt x="16672" y="6315"/>
                </a:cubicBezTo>
                <a:cubicBezTo>
                  <a:pt x="16666" y="6320"/>
                  <a:pt x="16660" y="6326"/>
                  <a:pt x="16648" y="6326"/>
                </a:cubicBezTo>
                <a:cubicBezTo>
                  <a:pt x="16642" y="6326"/>
                  <a:pt x="16636" y="6326"/>
                  <a:pt x="16624" y="6326"/>
                </a:cubicBezTo>
                <a:cubicBezTo>
                  <a:pt x="16618" y="6326"/>
                  <a:pt x="16618" y="6326"/>
                  <a:pt x="16612" y="6332"/>
                </a:cubicBezTo>
                <a:cubicBezTo>
                  <a:pt x="16606" y="6332"/>
                  <a:pt x="16606" y="6338"/>
                  <a:pt x="16601" y="6344"/>
                </a:cubicBezTo>
                <a:cubicBezTo>
                  <a:pt x="16601" y="6350"/>
                  <a:pt x="16606" y="6356"/>
                  <a:pt x="16601" y="6362"/>
                </a:cubicBezTo>
                <a:cubicBezTo>
                  <a:pt x="16601" y="6368"/>
                  <a:pt x="16601" y="6374"/>
                  <a:pt x="16594" y="6374"/>
                </a:cubicBezTo>
                <a:cubicBezTo>
                  <a:pt x="16594" y="6380"/>
                  <a:pt x="16589" y="6380"/>
                  <a:pt x="16583" y="6380"/>
                </a:cubicBezTo>
                <a:cubicBezTo>
                  <a:pt x="16577" y="6386"/>
                  <a:pt x="16571" y="6386"/>
                  <a:pt x="16565" y="6386"/>
                </a:cubicBezTo>
                <a:cubicBezTo>
                  <a:pt x="16553" y="6386"/>
                  <a:pt x="16547" y="6380"/>
                  <a:pt x="16535" y="6380"/>
                </a:cubicBezTo>
                <a:cubicBezTo>
                  <a:pt x="16529" y="6380"/>
                  <a:pt x="16523" y="6380"/>
                  <a:pt x="16512" y="6374"/>
                </a:cubicBezTo>
                <a:cubicBezTo>
                  <a:pt x="16512" y="6374"/>
                  <a:pt x="16512" y="6368"/>
                  <a:pt x="16506" y="6362"/>
                </a:cubicBezTo>
                <a:cubicBezTo>
                  <a:pt x="16506" y="6362"/>
                  <a:pt x="16506" y="6356"/>
                  <a:pt x="16506" y="6350"/>
                </a:cubicBezTo>
                <a:cubicBezTo>
                  <a:pt x="16500" y="6344"/>
                  <a:pt x="16494" y="6344"/>
                  <a:pt x="16482" y="6344"/>
                </a:cubicBezTo>
                <a:cubicBezTo>
                  <a:pt x="16476" y="6344"/>
                  <a:pt x="16476" y="6344"/>
                  <a:pt x="16470" y="6344"/>
                </a:cubicBezTo>
                <a:cubicBezTo>
                  <a:pt x="16464" y="6344"/>
                  <a:pt x="16464" y="6350"/>
                  <a:pt x="16458" y="6350"/>
                </a:cubicBezTo>
                <a:cubicBezTo>
                  <a:pt x="16458" y="6356"/>
                  <a:pt x="16452" y="6356"/>
                  <a:pt x="16446" y="6356"/>
                </a:cubicBezTo>
                <a:cubicBezTo>
                  <a:pt x="16375" y="6356"/>
                  <a:pt x="16375" y="6356"/>
                  <a:pt x="16375" y="6356"/>
                </a:cubicBezTo>
                <a:cubicBezTo>
                  <a:pt x="16375" y="6380"/>
                  <a:pt x="16375" y="6380"/>
                  <a:pt x="16375" y="6380"/>
                </a:cubicBezTo>
                <a:cubicBezTo>
                  <a:pt x="16381" y="6380"/>
                  <a:pt x="16387" y="6380"/>
                  <a:pt x="16387" y="6386"/>
                </a:cubicBezTo>
                <a:cubicBezTo>
                  <a:pt x="16393" y="6386"/>
                  <a:pt x="16399" y="6386"/>
                  <a:pt x="16399" y="6392"/>
                </a:cubicBezTo>
                <a:cubicBezTo>
                  <a:pt x="16405" y="6397"/>
                  <a:pt x="16399" y="6397"/>
                  <a:pt x="16399" y="6403"/>
                </a:cubicBezTo>
                <a:cubicBezTo>
                  <a:pt x="16399" y="6409"/>
                  <a:pt x="16399" y="6421"/>
                  <a:pt x="16399" y="6427"/>
                </a:cubicBezTo>
                <a:cubicBezTo>
                  <a:pt x="16417" y="6427"/>
                  <a:pt x="16417" y="6427"/>
                  <a:pt x="16417" y="6427"/>
                </a:cubicBezTo>
                <a:cubicBezTo>
                  <a:pt x="16417" y="6421"/>
                  <a:pt x="16417" y="6415"/>
                  <a:pt x="16417" y="6415"/>
                </a:cubicBezTo>
                <a:close/>
                <a:moveTo>
                  <a:pt x="15966" y="6291"/>
                </a:moveTo>
                <a:lnTo>
                  <a:pt x="15966" y="6291"/>
                </a:lnTo>
                <a:cubicBezTo>
                  <a:pt x="15960" y="6291"/>
                  <a:pt x="15954" y="6291"/>
                  <a:pt x="15954" y="6291"/>
                </a:cubicBezTo>
                <a:cubicBezTo>
                  <a:pt x="15948" y="6291"/>
                  <a:pt x="15948" y="6303"/>
                  <a:pt x="15948" y="6303"/>
                </a:cubicBezTo>
                <a:cubicBezTo>
                  <a:pt x="15948" y="6309"/>
                  <a:pt x="15954" y="6315"/>
                  <a:pt x="15960" y="6315"/>
                </a:cubicBezTo>
                <a:cubicBezTo>
                  <a:pt x="15966" y="6315"/>
                  <a:pt x="15966" y="6315"/>
                  <a:pt x="15966" y="6315"/>
                </a:cubicBezTo>
                <a:cubicBezTo>
                  <a:pt x="15978" y="6315"/>
                  <a:pt x="15978" y="6315"/>
                  <a:pt x="15978" y="6315"/>
                </a:cubicBezTo>
                <a:cubicBezTo>
                  <a:pt x="15990" y="6315"/>
                  <a:pt x="15996" y="6315"/>
                  <a:pt x="16002" y="6315"/>
                </a:cubicBezTo>
                <a:cubicBezTo>
                  <a:pt x="16014" y="6315"/>
                  <a:pt x="16019" y="6315"/>
                  <a:pt x="16025" y="6315"/>
                </a:cubicBezTo>
                <a:cubicBezTo>
                  <a:pt x="16025" y="6309"/>
                  <a:pt x="16019" y="6315"/>
                  <a:pt x="16019" y="6315"/>
                </a:cubicBezTo>
                <a:cubicBezTo>
                  <a:pt x="16019" y="6303"/>
                  <a:pt x="16019" y="6297"/>
                  <a:pt x="16019" y="6291"/>
                </a:cubicBezTo>
                <a:cubicBezTo>
                  <a:pt x="16014" y="6291"/>
                  <a:pt x="16008" y="6285"/>
                  <a:pt x="16002" y="6285"/>
                </a:cubicBezTo>
                <a:cubicBezTo>
                  <a:pt x="15966" y="6285"/>
                  <a:pt x="15966" y="6285"/>
                  <a:pt x="15966" y="6285"/>
                </a:cubicBezTo>
                <a:lnTo>
                  <a:pt x="15966" y="6291"/>
                </a:lnTo>
                <a:close/>
                <a:moveTo>
                  <a:pt x="16553" y="6249"/>
                </a:moveTo>
                <a:lnTo>
                  <a:pt x="16553" y="6249"/>
                </a:lnTo>
                <a:cubicBezTo>
                  <a:pt x="16553" y="6255"/>
                  <a:pt x="16559" y="6255"/>
                  <a:pt x="16559" y="6261"/>
                </a:cubicBezTo>
                <a:cubicBezTo>
                  <a:pt x="16559" y="6267"/>
                  <a:pt x="16565" y="6273"/>
                  <a:pt x="16565" y="6279"/>
                </a:cubicBezTo>
                <a:cubicBezTo>
                  <a:pt x="16565" y="6291"/>
                  <a:pt x="16559" y="6297"/>
                  <a:pt x="16559" y="6309"/>
                </a:cubicBezTo>
                <a:cubicBezTo>
                  <a:pt x="16618" y="6309"/>
                  <a:pt x="16618" y="6309"/>
                  <a:pt x="16618" y="6309"/>
                </a:cubicBezTo>
                <a:cubicBezTo>
                  <a:pt x="16618" y="6297"/>
                  <a:pt x="16618" y="6297"/>
                  <a:pt x="16618" y="6297"/>
                </a:cubicBezTo>
                <a:cubicBezTo>
                  <a:pt x="16594" y="6297"/>
                  <a:pt x="16594" y="6297"/>
                  <a:pt x="16594" y="6297"/>
                </a:cubicBezTo>
                <a:cubicBezTo>
                  <a:pt x="16594" y="6285"/>
                  <a:pt x="16594" y="6279"/>
                  <a:pt x="16594" y="6273"/>
                </a:cubicBezTo>
                <a:cubicBezTo>
                  <a:pt x="16594" y="6267"/>
                  <a:pt x="16589" y="6267"/>
                  <a:pt x="16589" y="6261"/>
                </a:cubicBezTo>
                <a:cubicBezTo>
                  <a:pt x="16589" y="6255"/>
                  <a:pt x="16594" y="6249"/>
                  <a:pt x="16594" y="6249"/>
                </a:cubicBezTo>
                <a:cubicBezTo>
                  <a:pt x="16577" y="6249"/>
                  <a:pt x="16571" y="6249"/>
                  <a:pt x="16553" y="6249"/>
                </a:cubicBezTo>
                <a:close/>
                <a:moveTo>
                  <a:pt x="16316" y="6255"/>
                </a:moveTo>
                <a:lnTo>
                  <a:pt x="16316" y="6255"/>
                </a:lnTo>
                <a:cubicBezTo>
                  <a:pt x="16310" y="6255"/>
                  <a:pt x="16304" y="6249"/>
                  <a:pt x="16298" y="6255"/>
                </a:cubicBezTo>
                <a:cubicBezTo>
                  <a:pt x="16292" y="6255"/>
                  <a:pt x="16286" y="6261"/>
                  <a:pt x="16274" y="6267"/>
                </a:cubicBezTo>
                <a:cubicBezTo>
                  <a:pt x="16280" y="6273"/>
                  <a:pt x="16280" y="6273"/>
                  <a:pt x="16280" y="6273"/>
                </a:cubicBezTo>
                <a:cubicBezTo>
                  <a:pt x="16286" y="6279"/>
                  <a:pt x="16286" y="6279"/>
                  <a:pt x="16292" y="6279"/>
                </a:cubicBezTo>
                <a:cubicBezTo>
                  <a:pt x="16298" y="6279"/>
                  <a:pt x="16298" y="6285"/>
                  <a:pt x="16304" y="6285"/>
                </a:cubicBezTo>
                <a:cubicBezTo>
                  <a:pt x="16310" y="6285"/>
                  <a:pt x="16310" y="6291"/>
                  <a:pt x="16316" y="6291"/>
                </a:cubicBezTo>
                <a:cubicBezTo>
                  <a:pt x="16316" y="6291"/>
                  <a:pt x="16322" y="6291"/>
                  <a:pt x="16328" y="6291"/>
                </a:cubicBezTo>
                <a:cubicBezTo>
                  <a:pt x="16334" y="6291"/>
                  <a:pt x="16334" y="6285"/>
                  <a:pt x="16340" y="6291"/>
                </a:cubicBezTo>
                <a:cubicBezTo>
                  <a:pt x="16346" y="6291"/>
                  <a:pt x="16346" y="6297"/>
                  <a:pt x="16351" y="6297"/>
                </a:cubicBezTo>
                <a:cubicBezTo>
                  <a:pt x="16357" y="6303"/>
                  <a:pt x="16351" y="6309"/>
                  <a:pt x="16357" y="6309"/>
                </a:cubicBezTo>
                <a:cubicBezTo>
                  <a:pt x="16357" y="6315"/>
                  <a:pt x="16357" y="6320"/>
                  <a:pt x="16363" y="6326"/>
                </a:cubicBezTo>
                <a:cubicBezTo>
                  <a:pt x="16369" y="6326"/>
                  <a:pt x="16369" y="6326"/>
                  <a:pt x="16375" y="6326"/>
                </a:cubicBezTo>
                <a:cubicBezTo>
                  <a:pt x="16387" y="6326"/>
                  <a:pt x="16387" y="6326"/>
                  <a:pt x="16387" y="6326"/>
                </a:cubicBezTo>
                <a:cubicBezTo>
                  <a:pt x="16393" y="6326"/>
                  <a:pt x="16399" y="6320"/>
                  <a:pt x="16405" y="6320"/>
                </a:cubicBezTo>
                <a:cubicBezTo>
                  <a:pt x="16405" y="6320"/>
                  <a:pt x="16405" y="6315"/>
                  <a:pt x="16411" y="6315"/>
                </a:cubicBezTo>
                <a:cubicBezTo>
                  <a:pt x="16411" y="6315"/>
                  <a:pt x="16417" y="6320"/>
                  <a:pt x="16423" y="6320"/>
                </a:cubicBezTo>
                <a:cubicBezTo>
                  <a:pt x="16423" y="6320"/>
                  <a:pt x="16428" y="6320"/>
                  <a:pt x="16435" y="6320"/>
                </a:cubicBezTo>
                <a:cubicBezTo>
                  <a:pt x="16440" y="6320"/>
                  <a:pt x="16440" y="6320"/>
                  <a:pt x="16452" y="6320"/>
                </a:cubicBezTo>
                <a:cubicBezTo>
                  <a:pt x="16458" y="6320"/>
                  <a:pt x="16464" y="6320"/>
                  <a:pt x="16470" y="6320"/>
                </a:cubicBezTo>
                <a:cubicBezTo>
                  <a:pt x="16476" y="6320"/>
                  <a:pt x="16476" y="6315"/>
                  <a:pt x="16482" y="6315"/>
                </a:cubicBezTo>
                <a:cubicBezTo>
                  <a:pt x="16476" y="6309"/>
                  <a:pt x="16482" y="6303"/>
                  <a:pt x="16476" y="6303"/>
                </a:cubicBezTo>
                <a:cubicBezTo>
                  <a:pt x="16476" y="6297"/>
                  <a:pt x="16470" y="6303"/>
                  <a:pt x="16464" y="6297"/>
                </a:cubicBezTo>
                <a:cubicBezTo>
                  <a:pt x="16458" y="6285"/>
                  <a:pt x="16464" y="6273"/>
                  <a:pt x="16464" y="6261"/>
                </a:cubicBezTo>
                <a:cubicBezTo>
                  <a:pt x="16464" y="6255"/>
                  <a:pt x="16470" y="6249"/>
                  <a:pt x="16464" y="6249"/>
                </a:cubicBezTo>
                <a:cubicBezTo>
                  <a:pt x="16464" y="6243"/>
                  <a:pt x="16464" y="6237"/>
                  <a:pt x="16458" y="6237"/>
                </a:cubicBezTo>
                <a:cubicBezTo>
                  <a:pt x="16452" y="6231"/>
                  <a:pt x="16452" y="6231"/>
                  <a:pt x="16446" y="6231"/>
                </a:cubicBezTo>
                <a:cubicBezTo>
                  <a:pt x="16435" y="6231"/>
                  <a:pt x="16428" y="6226"/>
                  <a:pt x="16423" y="6226"/>
                </a:cubicBezTo>
                <a:cubicBezTo>
                  <a:pt x="16411" y="6226"/>
                  <a:pt x="16405" y="6231"/>
                  <a:pt x="16393" y="6231"/>
                </a:cubicBezTo>
                <a:cubicBezTo>
                  <a:pt x="16387" y="6237"/>
                  <a:pt x="16387" y="6237"/>
                  <a:pt x="16381" y="6243"/>
                </a:cubicBezTo>
                <a:cubicBezTo>
                  <a:pt x="16375" y="6243"/>
                  <a:pt x="16369" y="6243"/>
                  <a:pt x="16357" y="6243"/>
                </a:cubicBezTo>
                <a:cubicBezTo>
                  <a:pt x="16351" y="6243"/>
                  <a:pt x="16346" y="6243"/>
                  <a:pt x="16340" y="6243"/>
                </a:cubicBezTo>
                <a:cubicBezTo>
                  <a:pt x="16334" y="6243"/>
                  <a:pt x="16328" y="6249"/>
                  <a:pt x="16322" y="6249"/>
                </a:cubicBezTo>
                <a:cubicBezTo>
                  <a:pt x="16316" y="6255"/>
                  <a:pt x="16316" y="6255"/>
                  <a:pt x="16310" y="6261"/>
                </a:cubicBezTo>
                <a:cubicBezTo>
                  <a:pt x="16310" y="6261"/>
                  <a:pt x="16310" y="6267"/>
                  <a:pt x="16304" y="6267"/>
                </a:cubicBezTo>
                <a:lnTo>
                  <a:pt x="16316" y="6255"/>
                </a:lnTo>
                <a:close/>
                <a:moveTo>
                  <a:pt x="16298" y="6231"/>
                </a:moveTo>
                <a:lnTo>
                  <a:pt x="16298" y="6231"/>
                </a:lnTo>
                <a:cubicBezTo>
                  <a:pt x="16310" y="6226"/>
                  <a:pt x="16316" y="6220"/>
                  <a:pt x="16316" y="6202"/>
                </a:cubicBezTo>
                <a:cubicBezTo>
                  <a:pt x="16316" y="6196"/>
                  <a:pt x="16310" y="6190"/>
                  <a:pt x="16304" y="6190"/>
                </a:cubicBezTo>
                <a:cubicBezTo>
                  <a:pt x="16304" y="6190"/>
                  <a:pt x="16298" y="6184"/>
                  <a:pt x="16292" y="6184"/>
                </a:cubicBezTo>
                <a:cubicBezTo>
                  <a:pt x="16280" y="6184"/>
                  <a:pt x="16280" y="6184"/>
                  <a:pt x="16280" y="6184"/>
                </a:cubicBezTo>
                <a:lnTo>
                  <a:pt x="16274" y="6184"/>
                </a:lnTo>
                <a:cubicBezTo>
                  <a:pt x="16269" y="6184"/>
                  <a:pt x="16269" y="6190"/>
                  <a:pt x="16269" y="6196"/>
                </a:cubicBezTo>
                <a:cubicBezTo>
                  <a:pt x="16262" y="6202"/>
                  <a:pt x="16262" y="6208"/>
                  <a:pt x="16257" y="6220"/>
                </a:cubicBezTo>
                <a:cubicBezTo>
                  <a:pt x="16262" y="6226"/>
                  <a:pt x="16274" y="6231"/>
                  <a:pt x="16280" y="6231"/>
                </a:cubicBezTo>
                <a:cubicBezTo>
                  <a:pt x="16286" y="6231"/>
                  <a:pt x="16298" y="6231"/>
                  <a:pt x="16298" y="6231"/>
                </a:cubicBezTo>
                <a:close/>
                <a:moveTo>
                  <a:pt x="16245" y="6303"/>
                </a:moveTo>
                <a:lnTo>
                  <a:pt x="16245" y="6303"/>
                </a:lnTo>
                <a:cubicBezTo>
                  <a:pt x="16245" y="6315"/>
                  <a:pt x="16245" y="6315"/>
                  <a:pt x="16245" y="6315"/>
                </a:cubicBezTo>
                <a:cubicBezTo>
                  <a:pt x="16245" y="6320"/>
                  <a:pt x="16245" y="6326"/>
                  <a:pt x="16245" y="6332"/>
                </a:cubicBezTo>
                <a:cubicBezTo>
                  <a:pt x="16262" y="6332"/>
                  <a:pt x="16269" y="6332"/>
                  <a:pt x="16280" y="6332"/>
                </a:cubicBezTo>
                <a:cubicBezTo>
                  <a:pt x="16280" y="6297"/>
                  <a:pt x="16280" y="6297"/>
                  <a:pt x="16280" y="6297"/>
                </a:cubicBezTo>
                <a:cubicBezTo>
                  <a:pt x="16251" y="6297"/>
                  <a:pt x="16251" y="6297"/>
                  <a:pt x="16251" y="6297"/>
                </a:cubicBezTo>
                <a:cubicBezTo>
                  <a:pt x="16251" y="6315"/>
                  <a:pt x="16251" y="6315"/>
                  <a:pt x="16251" y="6315"/>
                </a:cubicBezTo>
                <a:lnTo>
                  <a:pt x="16245" y="6303"/>
                </a:lnTo>
                <a:close/>
                <a:moveTo>
                  <a:pt x="16138" y="6368"/>
                </a:moveTo>
                <a:lnTo>
                  <a:pt x="16138" y="6368"/>
                </a:lnTo>
                <a:cubicBezTo>
                  <a:pt x="16138" y="6374"/>
                  <a:pt x="16138" y="6380"/>
                  <a:pt x="16138" y="6380"/>
                </a:cubicBezTo>
                <a:cubicBezTo>
                  <a:pt x="16138" y="6386"/>
                  <a:pt x="16144" y="6386"/>
                  <a:pt x="16144" y="6392"/>
                </a:cubicBezTo>
                <a:cubicBezTo>
                  <a:pt x="16180" y="6392"/>
                  <a:pt x="16180" y="6392"/>
                  <a:pt x="16180" y="6392"/>
                </a:cubicBezTo>
                <a:cubicBezTo>
                  <a:pt x="16185" y="6392"/>
                  <a:pt x="16191" y="6392"/>
                  <a:pt x="16203" y="6392"/>
                </a:cubicBezTo>
                <a:lnTo>
                  <a:pt x="16209" y="6392"/>
                </a:lnTo>
                <a:cubicBezTo>
                  <a:pt x="16221" y="6392"/>
                  <a:pt x="16221" y="6392"/>
                  <a:pt x="16221" y="6392"/>
                </a:cubicBezTo>
                <a:cubicBezTo>
                  <a:pt x="16227" y="6392"/>
                  <a:pt x="16233" y="6397"/>
                  <a:pt x="16233" y="6397"/>
                </a:cubicBezTo>
                <a:cubicBezTo>
                  <a:pt x="16239" y="6397"/>
                  <a:pt x="16245" y="6397"/>
                  <a:pt x="16245" y="6397"/>
                </a:cubicBezTo>
                <a:cubicBezTo>
                  <a:pt x="16251" y="6397"/>
                  <a:pt x="16257" y="6397"/>
                  <a:pt x="16257" y="6403"/>
                </a:cubicBezTo>
                <a:cubicBezTo>
                  <a:pt x="16262" y="6403"/>
                  <a:pt x="16262" y="6409"/>
                  <a:pt x="16269" y="6409"/>
                </a:cubicBezTo>
                <a:cubicBezTo>
                  <a:pt x="16280" y="6409"/>
                  <a:pt x="16286" y="6409"/>
                  <a:pt x="16292" y="6409"/>
                </a:cubicBezTo>
                <a:cubicBezTo>
                  <a:pt x="16292" y="6397"/>
                  <a:pt x="16292" y="6392"/>
                  <a:pt x="16292" y="6374"/>
                </a:cubicBezTo>
                <a:cubicBezTo>
                  <a:pt x="16280" y="6374"/>
                  <a:pt x="16274" y="6374"/>
                  <a:pt x="16262" y="6374"/>
                </a:cubicBezTo>
                <a:cubicBezTo>
                  <a:pt x="16257" y="6374"/>
                  <a:pt x="16251" y="6368"/>
                  <a:pt x="16239" y="6368"/>
                </a:cubicBezTo>
                <a:cubicBezTo>
                  <a:pt x="16239" y="6368"/>
                  <a:pt x="16233" y="6368"/>
                  <a:pt x="16227" y="6368"/>
                </a:cubicBezTo>
                <a:cubicBezTo>
                  <a:pt x="16215" y="6368"/>
                  <a:pt x="16215" y="6368"/>
                  <a:pt x="16215" y="6368"/>
                </a:cubicBezTo>
                <a:cubicBezTo>
                  <a:pt x="16209" y="6368"/>
                  <a:pt x="16203" y="6362"/>
                  <a:pt x="16197" y="6362"/>
                </a:cubicBezTo>
                <a:cubicBezTo>
                  <a:pt x="16185" y="6362"/>
                  <a:pt x="16180" y="6356"/>
                  <a:pt x="16168" y="6356"/>
                </a:cubicBezTo>
                <a:cubicBezTo>
                  <a:pt x="16162" y="6356"/>
                  <a:pt x="16156" y="6356"/>
                  <a:pt x="16150" y="6356"/>
                </a:cubicBezTo>
                <a:cubicBezTo>
                  <a:pt x="16144" y="6362"/>
                  <a:pt x="16150" y="6368"/>
                  <a:pt x="16144" y="6368"/>
                </a:cubicBezTo>
                <a:cubicBezTo>
                  <a:pt x="16144" y="6374"/>
                  <a:pt x="16144" y="6380"/>
                  <a:pt x="16138" y="6380"/>
                </a:cubicBezTo>
                <a:lnTo>
                  <a:pt x="16138" y="6368"/>
                </a:lnTo>
                <a:close/>
                <a:moveTo>
                  <a:pt x="16096" y="6380"/>
                </a:moveTo>
                <a:lnTo>
                  <a:pt x="16096" y="6380"/>
                </a:lnTo>
                <a:cubicBezTo>
                  <a:pt x="16085" y="6374"/>
                  <a:pt x="16079" y="6374"/>
                  <a:pt x="16073" y="6374"/>
                </a:cubicBezTo>
                <a:cubicBezTo>
                  <a:pt x="16067" y="6374"/>
                  <a:pt x="16055" y="6368"/>
                  <a:pt x="16049" y="6368"/>
                </a:cubicBezTo>
                <a:cubicBezTo>
                  <a:pt x="16049" y="6392"/>
                  <a:pt x="16049" y="6392"/>
                  <a:pt x="16049" y="6392"/>
                </a:cubicBezTo>
                <a:cubicBezTo>
                  <a:pt x="16049" y="6392"/>
                  <a:pt x="16049" y="6397"/>
                  <a:pt x="16055" y="6403"/>
                </a:cubicBezTo>
                <a:cubicBezTo>
                  <a:pt x="16067" y="6409"/>
                  <a:pt x="16067" y="6409"/>
                  <a:pt x="16067" y="6409"/>
                </a:cubicBezTo>
                <a:cubicBezTo>
                  <a:pt x="16073" y="6409"/>
                  <a:pt x="16073" y="6409"/>
                  <a:pt x="16079" y="6409"/>
                </a:cubicBezTo>
                <a:cubicBezTo>
                  <a:pt x="16102" y="6409"/>
                  <a:pt x="16102" y="6409"/>
                  <a:pt x="16102" y="6409"/>
                </a:cubicBezTo>
                <a:cubicBezTo>
                  <a:pt x="16102" y="6392"/>
                  <a:pt x="16102" y="6392"/>
                  <a:pt x="16102" y="6392"/>
                </a:cubicBezTo>
                <a:cubicBezTo>
                  <a:pt x="16096" y="6386"/>
                  <a:pt x="16096" y="6380"/>
                  <a:pt x="16096" y="6380"/>
                </a:cubicBezTo>
                <a:close/>
                <a:moveTo>
                  <a:pt x="16168" y="6065"/>
                </a:moveTo>
                <a:lnTo>
                  <a:pt x="16168" y="6065"/>
                </a:lnTo>
                <a:cubicBezTo>
                  <a:pt x="16162" y="6077"/>
                  <a:pt x="16156" y="6083"/>
                  <a:pt x="16144" y="6089"/>
                </a:cubicBezTo>
                <a:cubicBezTo>
                  <a:pt x="16144" y="6095"/>
                  <a:pt x="16138" y="6101"/>
                  <a:pt x="16132" y="6101"/>
                </a:cubicBezTo>
                <a:cubicBezTo>
                  <a:pt x="16132" y="6101"/>
                  <a:pt x="16126" y="6107"/>
                  <a:pt x="16120" y="6113"/>
                </a:cubicBezTo>
                <a:cubicBezTo>
                  <a:pt x="16120" y="6113"/>
                  <a:pt x="16114" y="6107"/>
                  <a:pt x="16114" y="6113"/>
                </a:cubicBezTo>
                <a:cubicBezTo>
                  <a:pt x="16108" y="6113"/>
                  <a:pt x="16108" y="6119"/>
                  <a:pt x="16108" y="6119"/>
                </a:cubicBezTo>
                <a:cubicBezTo>
                  <a:pt x="16108" y="6125"/>
                  <a:pt x="16108" y="6125"/>
                  <a:pt x="16108" y="6125"/>
                </a:cubicBezTo>
                <a:cubicBezTo>
                  <a:pt x="16108" y="6137"/>
                  <a:pt x="16114" y="6142"/>
                  <a:pt x="16114" y="6154"/>
                </a:cubicBezTo>
                <a:cubicBezTo>
                  <a:pt x="16114" y="6160"/>
                  <a:pt x="16114" y="6160"/>
                  <a:pt x="16114" y="6166"/>
                </a:cubicBezTo>
                <a:cubicBezTo>
                  <a:pt x="16114" y="6178"/>
                  <a:pt x="16114" y="6184"/>
                  <a:pt x="16114" y="6190"/>
                </a:cubicBezTo>
                <a:cubicBezTo>
                  <a:pt x="16108" y="6196"/>
                  <a:pt x="16102" y="6196"/>
                  <a:pt x="16102" y="6202"/>
                </a:cubicBezTo>
                <a:cubicBezTo>
                  <a:pt x="16102" y="6208"/>
                  <a:pt x="16096" y="6214"/>
                  <a:pt x="16096" y="6226"/>
                </a:cubicBezTo>
                <a:cubicBezTo>
                  <a:pt x="16096" y="6231"/>
                  <a:pt x="16096" y="6231"/>
                  <a:pt x="16096" y="6237"/>
                </a:cubicBezTo>
                <a:cubicBezTo>
                  <a:pt x="16096" y="6243"/>
                  <a:pt x="16096" y="6249"/>
                  <a:pt x="16096" y="6261"/>
                </a:cubicBezTo>
                <a:cubicBezTo>
                  <a:pt x="16102" y="6261"/>
                  <a:pt x="16102" y="6255"/>
                  <a:pt x="16108" y="6261"/>
                </a:cubicBezTo>
                <a:cubicBezTo>
                  <a:pt x="16114" y="6261"/>
                  <a:pt x="16114" y="6267"/>
                  <a:pt x="16120" y="6267"/>
                </a:cubicBezTo>
                <a:cubicBezTo>
                  <a:pt x="16126" y="6267"/>
                  <a:pt x="16132" y="6261"/>
                  <a:pt x="16144" y="6261"/>
                </a:cubicBezTo>
                <a:cubicBezTo>
                  <a:pt x="16144" y="6249"/>
                  <a:pt x="16144" y="6243"/>
                  <a:pt x="16144" y="6231"/>
                </a:cubicBezTo>
                <a:cubicBezTo>
                  <a:pt x="16144" y="6220"/>
                  <a:pt x="16144" y="6214"/>
                  <a:pt x="16144" y="6196"/>
                </a:cubicBezTo>
                <a:cubicBezTo>
                  <a:pt x="16144" y="6196"/>
                  <a:pt x="16144" y="6196"/>
                  <a:pt x="16150" y="6196"/>
                </a:cubicBezTo>
                <a:cubicBezTo>
                  <a:pt x="16162" y="6196"/>
                  <a:pt x="16174" y="6196"/>
                  <a:pt x="16191" y="6196"/>
                </a:cubicBezTo>
                <a:cubicBezTo>
                  <a:pt x="16191" y="6196"/>
                  <a:pt x="16197" y="6196"/>
                  <a:pt x="16203" y="6196"/>
                </a:cubicBezTo>
                <a:cubicBezTo>
                  <a:pt x="16203" y="6190"/>
                  <a:pt x="16203" y="6190"/>
                  <a:pt x="16203" y="6178"/>
                </a:cubicBezTo>
                <a:cubicBezTo>
                  <a:pt x="16203" y="6172"/>
                  <a:pt x="16197" y="6166"/>
                  <a:pt x="16197" y="6160"/>
                </a:cubicBezTo>
                <a:cubicBezTo>
                  <a:pt x="16191" y="6160"/>
                  <a:pt x="16185" y="6160"/>
                  <a:pt x="16185" y="6154"/>
                </a:cubicBezTo>
                <a:cubicBezTo>
                  <a:pt x="16185" y="6149"/>
                  <a:pt x="16185" y="6149"/>
                  <a:pt x="16185" y="6142"/>
                </a:cubicBezTo>
                <a:cubicBezTo>
                  <a:pt x="16185" y="6137"/>
                  <a:pt x="16185" y="6137"/>
                  <a:pt x="16185" y="6131"/>
                </a:cubicBezTo>
                <a:cubicBezTo>
                  <a:pt x="16180" y="6131"/>
                  <a:pt x="16180" y="6125"/>
                  <a:pt x="16174" y="6125"/>
                </a:cubicBezTo>
                <a:cubicBezTo>
                  <a:pt x="16168" y="6125"/>
                  <a:pt x="16162" y="6131"/>
                  <a:pt x="16150" y="6131"/>
                </a:cubicBezTo>
                <a:cubicBezTo>
                  <a:pt x="16150" y="6113"/>
                  <a:pt x="16150" y="6113"/>
                  <a:pt x="16150" y="6113"/>
                </a:cubicBezTo>
                <a:cubicBezTo>
                  <a:pt x="16150" y="6107"/>
                  <a:pt x="16156" y="6107"/>
                  <a:pt x="16156" y="6101"/>
                </a:cubicBezTo>
                <a:cubicBezTo>
                  <a:pt x="16156" y="6095"/>
                  <a:pt x="16162" y="6095"/>
                  <a:pt x="16168" y="6095"/>
                </a:cubicBezTo>
                <a:cubicBezTo>
                  <a:pt x="16168" y="6089"/>
                  <a:pt x="16168" y="6083"/>
                  <a:pt x="16168" y="6083"/>
                </a:cubicBezTo>
                <a:cubicBezTo>
                  <a:pt x="16168" y="6077"/>
                  <a:pt x="16168" y="6071"/>
                  <a:pt x="16168" y="6065"/>
                </a:cubicBezTo>
                <a:close/>
                <a:moveTo>
                  <a:pt x="15628" y="6374"/>
                </a:moveTo>
                <a:lnTo>
                  <a:pt x="15628" y="6374"/>
                </a:lnTo>
                <a:cubicBezTo>
                  <a:pt x="15628" y="6380"/>
                  <a:pt x="15634" y="6386"/>
                  <a:pt x="15640" y="6392"/>
                </a:cubicBezTo>
                <a:cubicBezTo>
                  <a:pt x="15646" y="6392"/>
                  <a:pt x="15646" y="6397"/>
                  <a:pt x="15652" y="6397"/>
                </a:cubicBezTo>
                <a:cubicBezTo>
                  <a:pt x="15658" y="6397"/>
                  <a:pt x="15658" y="6397"/>
                  <a:pt x="15664" y="6403"/>
                </a:cubicBezTo>
                <a:cubicBezTo>
                  <a:pt x="15670" y="6403"/>
                  <a:pt x="15676" y="6403"/>
                  <a:pt x="15687" y="6403"/>
                </a:cubicBezTo>
                <a:cubicBezTo>
                  <a:pt x="15687" y="6409"/>
                  <a:pt x="15687" y="6409"/>
                  <a:pt x="15687" y="6415"/>
                </a:cubicBezTo>
                <a:cubicBezTo>
                  <a:pt x="15687" y="6427"/>
                  <a:pt x="15681" y="6427"/>
                  <a:pt x="15681" y="6439"/>
                </a:cubicBezTo>
                <a:cubicBezTo>
                  <a:pt x="15681" y="6445"/>
                  <a:pt x="15676" y="6445"/>
                  <a:pt x="15676" y="6451"/>
                </a:cubicBezTo>
                <a:cubicBezTo>
                  <a:pt x="15676" y="6457"/>
                  <a:pt x="15676" y="6457"/>
                  <a:pt x="15676" y="6463"/>
                </a:cubicBezTo>
                <a:cubicBezTo>
                  <a:pt x="15676" y="6469"/>
                  <a:pt x="15676" y="6469"/>
                  <a:pt x="15676" y="6475"/>
                </a:cubicBezTo>
                <a:cubicBezTo>
                  <a:pt x="15676" y="6480"/>
                  <a:pt x="15681" y="6480"/>
                  <a:pt x="15681" y="6486"/>
                </a:cubicBezTo>
                <a:cubicBezTo>
                  <a:pt x="15687" y="6492"/>
                  <a:pt x="15687" y="6498"/>
                  <a:pt x="15687" y="6498"/>
                </a:cubicBezTo>
                <a:cubicBezTo>
                  <a:pt x="15687" y="6504"/>
                  <a:pt x="15693" y="6510"/>
                  <a:pt x="15693" y="6510"/>
                </a:cubicBezTo>
                <a:cubicBezTo>
                  <a:pt x="15699" y="6510"/>
                  <a:pt x="15699" y="6510"/>
                  <a:pt x="15705" y="6504"/>
                </a:cubicBezTo>
                <a:cubicBezTo>
                  <a:pt x="15705" y="6498"/>
                  <a:pt x="15711" y="6498"/>
                  <a:pt x="15717" y="6498"/>
                </a:cubicBezTo>
                <a:cubicBezTo>
                  <a:pt x="15717" y="6486"/>
                  <a:pt x="15717" y="6480"/>
                  <a:pt x="15717" y="6469"/>
                </a:cubicBezTo>
                <a:cubicBezTo>
                  <a:pt x="15717" y="6463"/>
                  <a:pt x="15717" y="6457"/>
                  <a:pt x="15717" y="6445"/>
                </a:cubicBezTo>
                <a:cubicBezTo>
                  <a:pt x="15717" y="6439"/>
                  <a:pt x="15723" y="6439"/>
                  <a:pt x="15723" y="6433"/>
                </a:cubicBezTo>
                <a:cubicBezTo>
                  <a:pt x="15723" y="6356"/>
                  <a:pt x="15723" y="6356"/>
                  <a:pt x="15723" y="6356"/>
                </a:cubicBezTo>
                <a:cubicBezTo>
                  <a:pt x="15759" y="6356"/>
                  <a:pt x="15759" y="6356"/>
                  <a:pt x="15759" y="6356"/>
                </a:cubicBezTo>
                <a:cubicBezTo>
                  <a:pt x="15759" y="6386"/>
                  <a:pt x="15759" y="6386"/>
                  <a:pt x="15759" y="6386"/>
                </a:cubicBezTo>
                <a:cubicBezTo>
                  <a:pt x="15753" y="6397"/>
                  <a:pt x="15753" y="6397"/>
                  <a:pt x="15753" y="6397"/>
                </a:cubicBezTo>
                <a:cubicBezTo>
                  <a:pt x="15753" y="6409"/>
                  <a:pt x="15753" y="6409"/>
                  <a:pt x="15753" y="6409"/>
                </a:cubicBezTo>
                <a:cubicBezTo>
                  <a:pt x="15759" y="6409"/>
                  <a:pt x="15764" y="6409"/>
                  <a:pt x="15764" y="6409"/>
                </a:cubicBezTo>
                <a:cubicBezTo>
                  <a:pt x="15770" y="6409"/>
                  <a:pt x="15776" y="6409"/>
                  <a:pt x="15776" y="6409"/>
                </a:cubicBezTo>
                <a:cubicBezTo>
                  <a:pt x="15782" y="6409"/>
                  <a:pt x="15782" y="6415"/>
                  <a:pt x="15788" y="6415"/>
                </a:cubicBezTo>
                <a:cubicBezTo>
                  <a:pt x="15794" y="6415"/>
                  <a:pt x="15800" y="6415"/>
                  <a:pt x="15800" y="6421"/>
                </a:cubicBezTo>
                <a:cubicBezTo>
                  <a:pt x="15806" y="6421"/>
                  <a:pt x="15806" y="6421"/>
                  <a:pt x="15812" y="6421"/>
                </a:cubicBezTo>
                <a:cubicBezTo>
                  <a:pt x="15812" y="6439"/>
                  <a:pt x="15812" y="6439"/>
                  <a:pt x="15812" y="6439"/>
                </a:cubicBezTo>
                <a:cubicBezTo>
                  <a:pt x="15812" y="6445"/>
                  <a:pt x="15806" y="6451"/>
                  <a:pt x="15806" y="6451"/>
                </a:cubicBezTo>
                <a:cubicBezTo>
                  <a:pt x="15806" y="6457"/>
                  <a:pt x="15806" y="6463"/>
                  <a:pt x="15806" y="6463"/>
                </a:cubicBezTo>
                <a:cubicBezTo>
                  <a:pt x="15806" y="6475"/>
                  <a:pt x="15806" y="6475"/>
                  <a:pt x="15806" y="6475"/>
                </a:cubicBezTo>
                <a:cubicBezTo>
                  <a:pt x="15806" y="6480"/>
                  <a:pt x="15800" y="6486"/>
                  <a:pt x="15806" y="6492"/>
                </a:cubicBezTo>
                <a:cubicBezTo>
                  <a:pt x="15806" y="6492"/>
                  <a:pt x="15812" y="6498"/>
                  <a:pt x="15818" y="6498"/>
                </a:cubicBezTo>
                <a:cubicBezTo>
                  <a:pt x="15818" y="6504"/>
                  <a:pt x="15824" y="6504"/>
                  <a:pt x="15830" y="6504"/>
                </a:cubicBezTo>
                <a:cubicBezTo>
                  <a:pt x="15865" y="6504"/>
                  <a:pt x="15865" y="6504"/>
                  <a:pt x="15865" y="6504"/>
                </a:cubicBezTo>
                <a:cubicBezTo>
                  <a:pt x="15865" y="6498"/>
                  <a:pt x="15871" y="6498"/>
                  <a:pt x="15871" y="6492"/>
                </a:cubicBezTo>
                <a:cubicBezTo>
                  <a:pt x="15871" y="6475"/>
                  <a:pt x="15871" y="6475"/>
                  <a:pt x="15871" y="6475"/>
                </a:cubicBezTo>
                <a:cubicBezTo>
                  <a:pt x="15871" y="6463"/>
                  <a:pt x="15871" y="6457"/>
                  <a:pt x="15865" y="6445"/>
                </a:cubicBezTo>
                <a:cubicBezTo>
                  <a:pt x="15865" y="6445"/>
                  <a:pt x="15859" y="6445"/>
                  <a:pt x="15853" y="6439"/>
                </a:cubicBezTo>
                <a:cubicBezTo>
                  <a:pt x="15853" y="6439"/>
                  <a:pt x="15847" y="6433"/>
                  <a:pt x="15842" y="6427"/>
                </a:cubicBezTo>
                <a:cubicBezTo>
                  <a:pt x="15842" y="6427"/>
                  <a:pt x="15836" y="6427"/>
                  <a:pt x="15830" y="6421"/>
                </a:cubicBezTo>
                <a:cubicBezTo>
                  <a:pt x="15830" y="6415"/>
                  <a:pt x="15824" y="6409"/>
                  <a:pt x="15824" y="6403"/>
                </a:cubicBezTo>
                <a:cubicBezTo>
                  <a:pt x="15824" y="6397"/>
                  <a:pt x="15830" y="6392"/>
                  <a:pt x="15830" y="6386"/>
                </a:cubicBezTo>
                <a:cubicBezTo>
                  <a:pt x="15830" y="6374"/>
                  <a:pt x="15830" y="6374"/>
                  <a:pt x="15830" y="6374"/>
                </a:cubicBezTo>
                <a:cubicBezTo>
                  <a:pt x="15830" y="6374"/>
                  <a:pt x="15836" y="6368"/>
                  <a:pt x="15830" y="6362"/>
                </a:cubicBezTo>
                <a:cubicBezTo>
                  <a:pt x="15830" y="6362"/>
                  <a:pt x="15824" y="6362"/>
                  <a:pt x="15818" y="6356"/>
                </a:cubicBezTo>
                <a:cubicBezTo>
                  <a:pt x="15818" y="6350"/>
                  <a:pt x="15818" y="6350"/>
                  <a:pt x="15812" y="6344"/>
                </a:cubicBezTo>
                <a:cubicBezTo>
                  <a:pt x="15806" y="6338"/>
                  <a:pt x="15806" y="6338"/>
                  <a:pt x="15800" y="6338"/>
                </a:cubicBezTo>
                <a:cubicBezTo>
                  <a:pt x="15794" y="6332"/>
                  <a:pt x="15788" y="6338"/>
                  <a:pt x="15788" y="6332"/>
                </a:cubicBezTo>
                <a:cubicBezTo>
                  <a:pt x="15782" y="6332"/>
                  <a:pt x="15788" y="6326"/>
                  <a:pt x="15782" y="6320"/>
                </a:cubicBezTo>
                <a:cubicBezTo>
                  <a:pt x="15788" y="6303"/>
                  <a:pt x="15788" y="6303"/>
                  <a:pt x="15788" y="6303"/>
                </a:cubicBezTo>
                <a:cubicBezTo>
                  <a:pt x="15800" y="6303"/>
                  <a:pt x="15812" y="6303"/>
                  <a:pt x="15824" y="6303"/>
                </a:cubicBezTo>
                <a:cubicBezTo>
                  <a:pt x="15830" y="6303"/>
                  <a:pt x="15830" y="6297"/>
                  <a:pt x="15836" y="6291"/>
                </a:cubicBezTo>
                <a:cubicBezTo>
                  <a:pt x="15836" y="6291"/>
                  <a:pt x="15842" y="6291"/>
                  <a:pt x="15847" y="6291"/>
                </a:cubicBezTo>
                <a:cubicBezTo>
                  <a:pt x="15859" y="6285"/>
                  <a:pt x="15865" y="6291"/>
                  <a:pt x="15883" y="6291"/>
                </a:cubicBezTo>
                <a:lnTo>
                  <a:pt x="15889" y="6291"/>
                </a:lnTo>
                <a:cubicBezTo>
                  <a:pt x="15895" y="6291"/>
                  <a:pt x="15901" y="6285"/>
                  <a:pt x="15901" y="6273"/>
                </a:cubicBezTo>
                <a:lnTo>
                  <a:pt x="15895" y="6267"/>
                </a:lnTo>
                <a:cubicBezTo>
                  <a:pt x="15895" y="6261"/>
                  <a:pt x="15889" y="6255"/>
                  <a:pt x="15889" y="6255"/>
                </a:cubicBezTo>
                <a:cubicBezTo>
                  <a:pt x="15883" y="6249"/>
                  <a:pt x="15877" y="6249"/>
                  <a:pt x="15877" y="6249"/>
                </a:cubicBezTo>
                <a:cubicBezTo>
                  <a:pt x="15871" y="6243"/>
                  <a:pt x="15865" y="6243"/>
                  <a:pt x="15865" y="6237"/>
                </a:cubicBezTo>
                <a:cubicBezTo>
                  <a:pt x="15859" y="6237"/>
                  <a:pt x="15859" y="6231"/>
                  <a:pt x="15853" y="6231"/>
                </a:cubicBezTo>
                <a:cubicBezTo>
                  <a:pt x="15842" y="6231"/>
                  <a:pt x="15842" y="6231"/>
                  <a:pt x="15842" y="6231"/>
                </a:cubicBezTo>
                <a:cubicBezTo>
                  <a:pt x="15836" y="6231"/>
                  <a:pt x="15836" y="6231"/>
                  <a:pt x="15830" y="6231"/>
                </a:cubicBezTo>
                <a:cubicBezTo>
                  <a:pt x="15824" y="6231"/>
                  <a:pt x="15824" y="6231"/>
                  <a:pt x="15818" y="6237"/>
                </a:cubicBezTo>
                <a:cubicBezTo>
                  <a:pt x="15812" y="6237"/>
                  <a:pt x="15812" y="6243"/>
                  <a:pt x="15812" y="6249"/>
                </a:cubicBezTo>
                <a:cubicBezTo>
                  <a:pt x="15800" y="6255"/>
                  <a:pt x="15788" y="6267"/>
                  <a:pt x="15776" y="6267"/>
                </a:cubicBezTo>
                <a:cubicBezTo>
                  <a:pt x="15764" y="6273"/>
                  <a:pt x="15759" y="6267"/>
                  <a:pt x="15753" y="6267"/>
                </a:cubicBezTo>
                <a:cubicBezTo>
                  <a:pt x="15747" y="6267"/>
                  <a:pt x="15747" y="6267"/>
                  <a:pt x="15741" y="6267"/>
                </a:cubicBezTo>
                <a:cubicBezTo>
                  <a:pt x="15735" y="6261"/>
                  <a:pt x="15729" y="6261"/>
                  <a:pt x="15717" y="6255"/>
                </a:cubicBezTo>
                <a:lnTo>
                  <a:pt x="15711" y="6249"/>
                </a:lnTo>
                <a:cubicBezTo>
                  <a:pt x="15699" y="6249"/>
                  <a:pt x="15699" y="6249"/>
                  <a:pt x="15699" y="6249"/>
                </a:cubicBezTo>
                <a:cubicBezTo>
                  <a:pt x="15693" y="6249"/>
                  <a:pt x="15687" y="6255"/>
                  <a:pt x="15687" y="6261"/>
                </a:cubicBezTo>
                <a:cubicBezTo>
                  <a:pt x="15681" y="6267"/>
                  <a:pt x="15676" y="6273"/>
                  <a:pt x="15670" y="6285"/>
                </a:cubicBezTo>
                <a:cubicBezTo>
                  <a:pt x="15670" y="6291"/>
                  <a:pt x="15676" y="6297"/>
                  <a:pt x="15670" y="6303"/>
                </a:cubicBezTo>
                <a:cubicBezTo>
                  <a:pt x="15670" y="6309"/>
                  <a:pt x="15664" y="6309"/>
                  <a:pt x="15664" y="6315"/>
                </a:cubicBezTo>
                <a:cubicBezTo>
                  <a:pt x="15664" y="6315"/>
                  <a:pt x="15670" y="6320"/>
                  <a:pt x="15664" y="6326"/>
                </a:cubicBezTo>
                <a:cubicBezTo>
                  <a:pt x="15664" y="6326"/>
                  <a:pt x="15670" y="6332"/>
                  <a:pt x="15664" y="6338"/>
                </a:cubicBezTo>
                <a:lnTo>
                  <a:pt x="15658" y="6344"/>
                </a:lnTo>
                <a:cubicBezTo>
                  <a:pt x="15652" y="6344"/>
                  <a:pt x="15646" y="6344"/>
                  <a:pt x="15646" y="6344"/>
                </a:cubicBezTo>
                <a:cubicBezTo>
                  <a:pt x="15640" y="6344"/>
                  <a:pt x="15640" y="6350"/>
                  <a:pt x="15634" y="6356"/>
                </a:cubicBezTo>
                <a:cubicBezTo>
                  <a:pt x="15634" y="6362"/>
                  <a:pt x="15628" y="6368"/>
                  <a:pt x="15628" y="6374"/>
                </a:cubicBezTo>
                <a:close/>
                <a:moveTo>
                  <a:pt x="15960" y="6131"/>
                </a:moveTo>
                <a:lnTo>
                  <a:pt x="15960" y="6131"/>
                </a:lnTo>
                <a:cubicBezTo>
                  <a:pt x="15954" y="6131"/>
                  <a:pt x="15960" y="6137"/>
                  <a:pt x="15960" y="6142"/>
                </a:cubicBezTo>
                <a:cubicBezTo>
                  <a:pt x="15764" y="6142"/>
                  <a:pt x="15764" y="6142"/>
                  <a:pt x="15764" y="6142"/>
                </a:cubicBezTo>
                <a:cubicBezTo>
                  <a:pt x="15753" y="6142"/>
                  <a:pt x="15753" y="6154"/>
                  <a:pt x="15741" y="6160"/>
                </a:cubicBezTo>
                <a:cubicBezTo>
                  <a:pt x="15735" y="6166"/>
                  <a:pt x="15729" y="6166"/>
                  <a:pt x="15723" y="6166"/>
                </a:cubicBezTo>
                <a:cubicBezTo>
                  <a:pt x="15705" y="6166"/>
                  <a:pt x="15699" y="6166"/>
                  <a:pt x="15687" y="6172"/>
                </a:cubicBezTo>
                <a:cubicBezTo>
                  <a:pt x="15681" y="6172"/>
                  <a:pt x="15681" y="6178"/>
                  <a:pt x="15676" y="6184"/>
                </a:cubicBezTo>
                <a:cubicBezTo>
                  <a:pt x="15676" y="6190"/>
                  <a:pt x="15670" y="6196"/>
                  <a:pt x="15670" y="6202"/>
                </a:cubicBezTo>
                <a:cubicBezTo>
                  <a:pt x="15670" y="6208"/>
                  <a:pt x="15676" y="6214"/>
                  <a:pt x="15676" y="6220"/>
                </a:cubicBezTo>
                <a:cubicBezTo>
                  <a:pt x="15687" y="6214"/>
                  <a:pt x="15699" y="6208"/>
                  <a:pt x="15711" y="6202"/>
                </a:cubicBezTo>
                <a:cubicBezTo>
                  <a:pt x="15711" y="6202"/>
                  <a:pt x="15717" y="6202"/>
                  <a:pt x="15723" y="6196"/>
                </a:cubicBezTo>
                <a:cubicBezTo>
                  <a:pt x="15723" y="6196"/>
                  <a:pt x="15723" y="6190"/>
                  <a:pt x="15729" y="6190"/>
                </a:cubicBezTo>
                <a:cubicBezTo>
                  <a:pt x="15735" y="6184"/>
                  <a:pt x="15735" y="6184"/>
                  <a:pt x="15741" y="6184"/>
                </a:cubicBezTo>
                <a:cubicBezTo>
                  <a:pt x="15747" y="6178"/>
                  <a:pt x="15747" y="6178"/>
                  <a:pt x="15753" y="6178"/>
                </a:cubicBezTo>
                <a:cubicBezTo>
                  <a:pt x="15759" y="6172"/>
                  <a:pt x="15759" y="6178"/>
                  <a:pt x="15764" y="6178"/>
                </a:cubicBezTo>
                <a:cubicBezTo>
                  <a:pt x="15770" y="6172"/>
                  <a:pt x="15770" y="6166"/>
                  <a:pt x="15776" y="6166"/>
                </a:cubicBezTo>
                <a:cubicBezTo>
                  <a:pt x="15800" y="6172"/>
                  <a:pt x="15800" y="6172"/>
                  <a:pt x="15800" y="6172"/>
                </a:cubicBezTo>
                <a:cubicBezTo>
                  <a:pt x="15871" y="6172"/>
                  <a:pt x="15871" y="6172"/>
                  <a:pt x="15871" y="6172"/>
                </a:cubicBezTo>
                <a:cubicBezTo>
                  <a:pt x="15871" y="6172"/>
                  <a:pt x="15877" y="6172"/>
                  <a:pt x="15883" y="6172"/>
                </a:cubicBezTo>
                <a:lnTo>
                  <a:pt x="15889" y="6178"/>
                </a:lnTo>
                <a:cubicBezTo>
                  <a:pt x="15901" y="6184"/>
                  <a:pt x="15901" y="6190"/>
                  <a:pt x="15907" y="6190"/>
                </a:cubicBezTo>
                <a:cubicBezTo>
                  <a:pt x="15913" y="6190"/>
                  <a:pt x="15919" y="6190"/>
                  <a:pt x="15925" y="6190"/>
                </a:cubicBezTo>
                <a:cubicBezTo>
                  <a:pt x="15930" y="6184"/>
                  <a:pt x="15936" y="6184"/>
                  <a:pt x="15936" y="6184"/>
                </a:cubicBezTo>
                <a:cubicBezTo>
                  <a:pt x="15942" y="6178"/>
                  <a:pt x="15942" y="6172"/>
                  <a:pt x="15948" y="6172"/>
                </a:cubicBezTo>
                <a:cubicBezTo>
                  <a:pt x="15948" y="6166"/>
                  <a:pt x="15954" y="6172"/>
                  <a:pt x="15960" y="6172"/>
                </a:cubicBezTo>
                <a:cubicBezTo>
                  <a:pt x="15966" y="6166"/>
                  <a:pt x="15966" y="6166"/>
                  <a:pt x="15966" y="6166"/>
                </a:cubicBezTo>
                <a:cubicBezTo>
                  <a:pt x="15972" y="6160"/>
                  <a:pt x="15972" y="6154"/>
                  <a:pt x="15978" y="6154"/>
                </a:cubicBezTo>
                <a:cubicBezTo>
                  <a:pt x="15984" y="6142"/>
                  <a:pt x="15990" y="6137"/>
                  <a:pt x="15990" y="6125"/>
                </a:cubicBezTo>
                <a:cubicBezTo>
                  <a:pt x="15978" y="6125"/>
                  <a:pt x="15972" y="6125"/>
                  <a:pt x="15960" y="6131"/>
                </a:cubicBezTo>
                <a:close/>
                <a:moveTo>
                  <a:pt x="15901" y="6741"/>
                </a:moveTo>
                <a:lnTo>
                  <a:pt x="15901" y="6741"/>
                </a:lnTo>
                <a:cubicBezTo>
                  <a:pt x="15901" y="6747"/>
                  <a:pt x="15895" y="6753"/>
                  <a:pt x="15895" y="6753"/>
                </a:cubicBezTo>
                <a:cubicBezTo>
                  <a:pt x="15895" y="6765"/>
                  <a:pt x="15907" y="6765"/>
                  <a:pt x="15919" y="6771"/>
                </a:cubicBezTo>
                <a:cubicBezTo>
                  <a:pt x="15919" y="6771"/>
                  <a:pt x="15925" y="6771"/>
                  <a:pt x="15930" y="6771"/>
                </a:cubicBezTo>
                <a:cubicBezTo>
                  <a:pt x="15936" y="6771"/>
                  <a:pt x="15936" y="6777"/>
                  <a:pt x="15942" y="6777"/>
                </a:cubicBezTo>
                <a:cubicBezTo>
                  <a:pt x="15948" y="6777"/>
                  <a:pt x="15954" y="6765"/>
                  <a:pt x="15960" y="6753"/>
                </a:cubicBezTo>
                <a:cubicBezTo>
                  <a:pt x="15966" y="6747"/>
                  <a:pt x="15972" y="6741"/>
                  <a:pt x="15978" y="6735"/>
                </a:cubicBezTo>
                <a:cubicBezTo>
                  <a:pt x="15984" y="6730"/>
                  <a:pt x="15990" y="6724"/>
                  <a:pt x="15996" y="6724"/>
                </a:cubicBezTo>
                <a:cubicBezTo>
                  <a:pt x="15996" y="6718"/>
                  <a:pt x="16002" y="6718"/>
                  <a:pt x="16008" y="6718"/>
                </a:cubicBezTo>
                <a:cubicBezTo>
                  <a:pt x="16014" y="6718"/>
                  <a:pt x="16019" y="6718"/>
                  <a:pt x="16031" y="6718"/>
                </a:cubicBezTo>
                <a:cubicBezTo>
                  <a:pt x="16037" y="6712"/>
                  <a:pt x="16043" y="6700"/>
                  <a:pt x="16049" y="6694"/>
                </a:cubicBezTo>
                <a:cubicBezTo>
                  <a:pt x="16061" y="6694"/>
                  <a:pt x="16067" y="6688"/>
                  <a:pt x="16073" y="6688"/>
                </a:cubicBezTo>
                <a:cubicBezTo>
                  <a:pt x="16085" y="6688"/>
                  <a:pt x="16091" y="6688"/>
                  <a:pt x="16096" y="6688"/>
                </a:cubicBezTo>
                <a:cubicBezTo>
                  <a:pt x="16102" y="6688"/>
                  <a:pt x="16102" y="6688"/>
                  <a:pt x="16108" y="6688"/>
                </a:cubicBezTo>
                <a:cubicBezTo>
                  <a:pt x="16114" y="6688"/>
                  <a:pt x="16114" y="6682"/>
                  <a:pt x="16114" y="6676"/>
                </a:cubicBezTo>
                <a:cubicBezTo>
                  <a:pt x="16108" y="6676"/>
                  <a:pt x="16108" y="6676"/>
                  <a:pt x="16102" y="6670"/>
                </a:cubicBezTo>
                <a:cubicBezTo>
                  <a:pt x="16096" y="6670"/>
                  <a:pt x="16096" y="6664"/>
                  <a:pt x="16091" y="6658"/>
                </a:cubicBezTo>
                <a:cubicBezTo>
                  <a:pt x="16085" y="6658"/>
                  <a:pt x="16079" y="6658"/>
                  <a:pt x="16067" y="6658"/>
                </a:cubicBezTo>
                <a:cubicBezTo>
                  <a:pt x="16067" y="6658"/>
                  <a:pt x="16061" y="6658"/>
                  <a:pt x="16055" y="6658"/>
                </a:cubicBezTo>
                <a:lnTo>
                  <a:pt x="16049" y="6658"/>
                </a:lnTo>
                <a:cubicBezTo>
                  <a:pt x="16043" y="6664"/>
                  <a:pt x="16043" y="6670"/>
                  <a:pt x="16037" y="6670"/>
                </a:cubicBezTo>
                <a:cubicBezTo>
                  <a:pt x="16031" y="6676"/>
                  <a:pt x="16025" y="6676"/>
                  <a:pt x="16025" y="6676"/>
                </a:cubicBezTo>
                <a:cubicBezTo>
                  <a:pt x="16019" y="6676"/>
                  <a:pt x="16014" y="6676"/>
                  <a:pt x="16014" y="6676"/>
                </a:cubicBezTo>
                <a:cubicBezTo>
                  <a:pt x="16008" y="6682"/>
                  <a:pt x="16008" y="6688"/>
                  <a:pt x="16002" y="6688"/>
                </a:cubicBezTo>
                <a:cubicBezTo>
                  <a:pt x="15996" y="6688"/>
                  <a:pt x="15990" y="6688"/>
                  <a:pt x="15984" y="6688"/>
                </a:cubicBezTo>
                <a:cubicBezTo>
                  <a:pt x="15984" y="6688"/>
                  <a:pt x="15978" y="6688"/>
                  <a:pt x="15972" y="6694"/>
                </a:cubicBezTo>
                <a:cubicBezTo>
                  <a:pt x="15972" y="6694"/>
                  <a:pt x="15978" y="6700"/>
                  <a:pt x="15972" y="6706"/>
                </a:cubicBezTo>
                <a:cubicBezTo>
                  <a:pt x="15966" y="6706"/>
                  <a:pt x="15954" y="6706"/>
                  <a:pt x="15948" y="6706"/>
                </a:cubicBezTo>
                <a:cubicBezTo>
                  <a:pt x="15942" y="6706"/>
                  <a:pt x="15942" y="6706"/>
                  <a:pt x="15936" y="6706"/>
                </a:cubicBezTo>
                <a:cubicBezTo>
                  <a:pt x="15930" y="6706"/>
                  <a:pt x="15930" y="6718"/>
                  <a:pt x="15925" y="6718"/>
                </a:cubicBezTo>
                <a:cubicBezTo>
                  <a:pt x="15925" y="6724"/>
                  <a:pt x="15919" y="6724"/>
                  <a:pt x="15913" y="6730"/>
                </a:cubicBezTo>
                <a:cubicBezTo>
                  <a:pt x="15913" y="6730"/>
                  <a:pt x="15901" y="6735"/>
                  <a:pt x="15901" y="6741"/>
                </a:cubicBezTo>
                <a:cubicBezTo>
                  <a:pt x="15901" y="6747"/>
                  <a:pt x="15901" y="6747"/>
                  <a:pt x="15901" y="6747"/>
                </a:cubicBezTo>
                <a:cubicBezTo>
                  <a:pt x="15901" y="6753"/>
                  <a:pt x="15907" y="6753"/>
                  <a:pt x="15907" y="6759"/>
                </a:cubicBezTo>
                <a:lnTo>
                  <a:pt x="15901" y="6741"/>
                </a:lnTo>
                <a:close/>
                <a:moveTo>
                  <a:pt x="15877" y="6795"/>
                </a:moveTo>
                <a:lnTo>
                  <a:pt x="15877" y="6795"/>
                </a:lnTo>
                <a:cubicBezTo>
                  <a:pt x="15871" y="6795"/>
                  <a:pt x="15865" y="6801"/>
                  <a:pt x="15853" y="6807"/>
                </a:cubicBezTo>
                <a:cubicBezTo>
                  <a:pt x="15859" y="6813"/>
                  <a:pt x="15859" y="6813"/>
                  <a:pt x="15859" y="6818"/>
                </a:cubicBezTo>
                <a:cubicBezTo>
                  <a:pt x="15895" y="6818"/>
                  <a:pt x="15895" y="6818"/>
                  <a:pt x="15895" y="6818"/>
                </a:cubicBezTo>
                <a:cubicBezTo>
                  <a:pt x="15895" y="6801"/>
                  <a:pt x="15895" y="6801"/>
                  <a:pt x="15895" y="6801"/>
                </a:cubicBezTo>
                <a:cubicBezTo>
                  <a:pt x="15889" y="6789"/>
                  <a:pt x="15889" y="6789"/>
                  <a:pt x="15889" y="6789"/>
                </a:cubicBezTo>
                <a:cubicBezTo>
                  <a:pt x="15883" y="6789"/>
                  <a:pt x="15883" y="6789"/>
                  <a:pt x="15877" y="6795"/>
                </a:cubicBezTo>
                <a:close/>
                <a:moveTo>
                  <a:pt x="15699" y="6676"/>
                </a:moveTo>
                <a:lnTo>
                  <a:pt x="15699" y="6676"/>
                </a:lnTo>
                <a:cubicBezTo>
                  <a:pt x="15705" y="6682"/>
                  <a:pt x="15711" y="6688"/>
                  <a:pt x="15723" y="6694"/>
                </a:cubicBezTo>
                <a:cubicBezTo>
                  <a:pt x="15747" y="6694"/>
                  <a:pt x="15759" y="6694"/>
                  <a:pt x="15782" y="6694"/>
                </a:cubicBezTo>
                <a:cubicBezTo>
                  <a:pt x="15794" y="6694"/>
                  <a:pt x="15794" y="6694"/>
                  <a:pt x="15794" y="6694"/>
                </a:cubicBezTo>
                <a:cubicBezTo>
                  <a:pt x="15812" y="6694"/>
                  <a:pt x="15824" y="6694"/>
                  <a:pt x="15842" y="6694"/>
                </a:cubicBezTo>
                <a:cubicBezTo>
                  <a:pt x="15847" y="6694"/>
                  <a:pt x="15853" y="6688"/>
                  <a:pt x="15853" y="6688"/>
                </a:cubicBezTo>
                <a:cubicBezTo>
                  <a:pt x="15859" y="6688"/>
                  <a:pt x="15865" y="6688"/>
                  <a:pt x="15865" y="6688"/>
                </a:cubicBezTo>
                <a:cubicBezTo>
                  <a:pt x="15871" y="6688"/>
                  <a:pt x="15871" y="6688"/>
                  <a:pt x="15877" y="6688"/>
                </a:cubicBezTo>
                <a:cubicBezTo>
                  <a:pt x="15883" y="6688"/>
                  <a:pt x="15883" y="6682"/>
                  <a:pt x="15889" y="6682"/>
                </a:cubicBezTo>
                <a:cubicBezTo>
                  <a:pt x="15895" y="6676"/>
                  <a:pt x="15895" y="6670"/>
                  <a:pt x="15901" y="6670"/>
                </a:cubicBezTo>
                <a:cubicBezTo>
                  <a:pt x="15907" y="6670"/>
                  <a:pt x="15907" y="6670"/>
                  <a:pt x="15913" y="6670"/>
                </a:cubicBezTo>
                <a:cubicBezTo>
                  <a:pt x="15919" y="6670"/>
                  <a:pt x="15925" y="6670"/>
                  <a:pt x="15936" y="6670"/>
                </a:cubicBezTo>
                <a:cubicBezTo>
                  <a:pt x="15942" y="6670"/>
                  <a:pt x="15942" y="6670"/>
                  <a:pt x="15948" y="6670"/>
                </a:cubicBezTo>
                <a:cubicBezTo>
                  <a:pt x="15954" y="6670"/>
                  <a:pt x="15954" y="6664"/>
                  <a:pt x="15960" y="6658"/>
                </a:cubicBezTo>
                <a:cubicBezTo>
                  <a:pt x="15954" y="6652"/>
                  <a:pt x="15954" y="6652"/>
                  <a:pt x="15954" y="6652"/>
                </a:cubicBezTo>
                <a:cubicBezTo>
                  <a:pt x="15948" y="6652"/>
                  <a:pt x="15948" y="6647"/>
                  <a:pt x="15942" y="6652"/>
                </a:cubicBezTo>
                <a:cubicBezTo>
                  <a:pt x="15936" y="6652"/>
                  <a:pt x="15936" y="6658"/>
                  <a:pt x="15930" y="6658"/>
                </a:cubicBezTo>
                <a:cubicBezTo>
                  <a:pt x="15919" y="6658"/>
                  <a:pt x="15907" y="6658"/>
                  <a:pt x="15895" y="6658"/>
                </a:cubicBezTo>
                <a:cubicBezTo>
                  <a:pt x="15889" y="6658"/>
                  <a:pt x="15877" y="6664"/>
                  <a:pt x="15871" y="6664"/>
                </a:cubicBezTo>
                <a:cubicBezTo>
                  <a:pt x="15859" y="6664"/>
                  <a:pt x="15859" y="6664"/>
                  <a:pt x="15859" y="6664"/>
                </a:cubicBezTo>
                <a:cubicBezTo>
                  <a:pt x="15853" y="6664"/>
                  <a:pt x="15853" y="6664"/>
                  <a:pt x="15847" y="6664"/>
                </a:cubicBezTo>
                <a:cubicBezTo>
                  <a:pt x="15847" y="6664"/>
                  <a:pt x="15842" y="6664"/>
                  <a:pt x="15836" y="6664"/>
                </a:cubicBezTo>
                <a:cubicBezTo>
                  <a:pt x="15830" y="6670"/>
                  <a:pt x="15830" y="6670"/>
                  <a:pt x="15818" y="6670"/>
                </a:cubicBezTo>
                <a:cubicBezTo>
                  <a:pt x="15812" y="6670"/>
                  <a:pt x="15812" y="6670"/>
                  <a:pt x="15806" y="6670"/>
                </a:cubicBezTo>
                <a:cubicBezTo>
                  <a:pt x="15800" y="6670"/>
                  <a:pt x="15794" y="6658"/>
                  <a:pt x="15788" y="6658"/>
                </a:cubicBezTo>
                <a:cubicBezTo>
                  <a:pt x="15782" y="6658"/>
                  <a:pt x="15776" y="6658"/>
                  <a:pt x="15764" y="6652"/>
                </a:cubicBezTo>
                <a:cubicBezTo>
                  <a:pt x="15759" y="6652"/>
                  <a:pt x="15759" y="6652"/>
                  <a:pt x="15747" y="6652"/>
                </a:cubicBezTo>
                <a:cubicBezTo>
                  <a:pt x="15741" y="6652"/>
                  <a:pt x="15741" y="6652"/>
                  <a:pt x="15735" y="6652"/>
                </a:cubicBezTo>
                <a:cubicBezTo>
                  <a:pt x="15729" y="6658"/>
                  <a:pt x="15723" y="6658"/>
                  <a:pt x="15717" y="6658"/>
                </a:cubicBezTo>
                <a:cubicBezTo>
                  <a:pt x="15711" y="6664"/>
                  <a:pt x="15711" y="6670"/>
                  <a:pt x="15705" y="6670"/>
                </a:cubicBezTo>
                <a:cubicBezTo>
                  <a:pt x="15687" y="6670"/>
                  <a:pt x="15687" y="6670"/>
                  <a:pt x="15687" y="6670"/>
                </a:cubicBezTo>
                <a:lnTo>
                  <a:pt x="15699" y="6676"/>
                </a:lnTo>
                <a:close/>
                <a:moveTo>
                  <a:pt x="15676" y="6712"/>
                </a:moveTo>
                <a:lnTo>
                  <a:pt x="15676" y="6712"/>
                </a:lnTo>
                <a:cubicBezTo>
                  <a:pt x="15670" y="6718"/>
                  <a:pt x="15664" y="6718"/>
                  <a:pt x="15658" y="6724"/>
                </a:cubicBezTo>
                <a:cubicBezTo>
                  <a:pt x="15658" y="6730"/>
                  <a:pt x="15658" y="6730"/>
                  <a:pt x="15664" y="6735"/>
                </a:cubicBezTo>
                <a:cubicBezTo>
                  <a:pt x="15664" y="6741"/>
                  <a:pt x="15670" y="6741"/>
                  <a:pt x="15670" y="6741"/>
                </a:cubicBezTo>
                <a:cubicBezTo>
                  <a:pt x="15676" y="6747"/>
                  <a:pt x="15676" y="6753"/>
                  <a:pt x="15676" y="6753"/>
                </a:cubicBezTo>
                <a:cubicBezTo>
                  <a:pt x="15681" y="6759"/>
                  <a:pt x="15681" y="6765"/>
                  <a:pt x="15687" y="6765"/>
                </a:cubicBezTo>
                <a:cubicBezTo>
                  <a:pt x="15693" y="6771"/>
                  <a:pt x="15693" y="6771"/>
                  <a:pt x="15699" y="6771"/>
                </a:cubicBezTo>
                <a:cubicBezTo>
                  <a:pt x="15711" y="6771"/>
                  <a:pt x="15717" y="6771"/>
                  <a:pt x="15723" y="6771"/>
                </a:cubicBezTo>
                <a:cubicBezTo>
                  <a:pt x="15741" y="6771"/>
                  <a:pt x="15747" y="6771"/>
                  <a:pt x="15759" y="6765"/>
                </a:cubicBezTo>
                <a:cubicBezTo>
                  <a:pt x="15759" y="6753"/>
                  <a:pt x="15759" y="6753"/>
                  <a:pt x="15759" y="6753"/>
                </a:cubicBezTo>
                <a:cubicBezTo>
                  <a:pt x="15753" y="6753"/>
                  <a:pt x="15753" y="6753"/>
                  <a:pt x="15747" y="6753"/>
                </a:cubicBezTo>
                <a:cubicBezTo>
                  <a:pt x="15741" y="6753"/>
                  <a:pt x="15735" y="6747"/>
                  <a:pt x="15735" y="6747"/>
                </a:cubicBezTo>
                <a:cubicBezTo>
                  <a:pt x="15729" y="6741"/>
                  <a:pt x="15735" y="6735"/>
                  <a:pt x="15729" y="6735"/>
                </a:cubicBezTo>
                <a:cubicBezTo>
                  <a:pt x="15729" y="6735"/>
                  <a:pt x="15723" y="6735"/>
                  <a:pt x="15717" y="6730"/>
                </a:cubicBezTo>
                <a:cubicBezTo>
                  <a:pt x="15717" y="6730"/>
                  <a:pt x="15711" y="6730"/>
                  <a:pt x="15705" y="6730"/>
                </a:cubicBezTo>
                <a:cubicBezTo>
                  <a:pt x="15699" y="6730"/>
                  <a:pt x="15699" y="6724"/>
                  <a:pt x="15699" y="6718"/>
                </a:cubicBezTo>
                <a:cubicBezTo>
                  <a:pt x="15693" y="6718"/>
                  <a:pt x="15681" y="6712"/>
                  <a:pt x="15676" y="6712"/>
                </a:cubicBezTo>
                <a:close/>
                <a:moveTo>
                  <a:pt x="15533" y="6664"/>
                </a:moveTo>
                <a:lnTo>
                  <a:pt x="15533" y="6664"/>
                </a:lnTo>
                <a:cubicBezTo>
                  <a:pt x="15527" y="6664"/>
                  <a:pt x="15515" y="6670"/>
                  <a:pt x="15515" y="6676"/>
                </a:cubicBezTo>
                <a:cubicBezTo>
                  <a:pt x="15515" y="6682"/>
                  <a:pt x="15521" y="6682"/>
                  <a:pt x="15527" y="6688"/>
                </a:cubicBezTo>
                <a:cubicBezTo>
                  <a:pt x="15533" y="6700"/>
                  <a:pt x="15545" y="6694"/>
                  <a:pt x="15563" y="6694"/>
                </a:cubicBezTo>
                <a:cubicBezTo>
                  <a:pt x="15569" y="6694"/>
                  <a:pt x="15575" y="6694"/>
                  <a:pt x="15581" y="6694"/>
                </a:cubicBezTo>
                <a:cubicBezTo>
                  <a:pt x="15587" y="6688"/>
                  <a:pt x="15592" y="6688"/>
                  <a:pt x="15592" y="6688"/>
                </a:cubicBezTo>
                <a:cubicBezTo>
                  <a:pt x="15598" y="6682"/>
                  <a:pt x="15598" y="6676"/>
                  <a:pt x="15604" y="6676"/>
                </a:cubicBezTo>
                <a:cubicBezTo>
                  <a:pt x="15610" y="6670"/>
                  <a:pt x="15622" y="6676"/>
                  <a:pt x="15628" y="6676"/>
                </a:cubicBezTo>
                <a:cubicBezTo>
                  <a:pt x="15640" y="6676"/>
                  <a:pt x="15646" y="6676"/>
                  <a:pt x="15658" y="6676"/>
                </a:cubicBezTo>
                <a:lnTo>
                  <a:pt x="15664" y="6676"/>
                </a:lnTo>
                <a:lnTo>
                  <a:pt x="15664" y="6676"/>
                </a:lnTo>
                <a:cubicBezTo>
                  <a:pt x="15658" y="6670"/>
                  <a:pt x="15664" y="6664"/>
                  <a:pt x="15664" y="6658"/>
                </a:cubicBezTo>
                <a:cubicBezTo>
                  <a:pt x="15652" y="6658"/>
                  <a:pt x="15646" y="6664"/>
                  <a:pt x="15640" y="6658"/>
                </a:cubicBezTo>
                <a:cubicBezTo>
                  <a:pt x="15634" y="6658"/>
                  <a:pt x="15634" y="6658"/>
                  <a:pt x="15628" y="6652"/>
                </a:cubicBezTo>
                <a:cubicBezTo>
                  <a:pt x="15622" y="6652"/>
                  <a:pt x="15616" y="6658"/>
                  <a:pt x="15616" y="6652"/>
                </a:cubicBezTo>
                <a:cubicBezTo>
                  <a:pt x="15610" y="6652"/>
                  <a:pt x="15604" y="6652"/>
                  <a:pt x="15598" y="6652"/>
                </a:cubicBezTo>
                <a:cubicBezTo>
                  <a:pt x="15587" y="6652"/>
                  <a:pt x="15587" y="6652"/>
                  <a:pt x="15581" y="6652"/>
                </a:cubicBezTo>
                <a:cubicBezTo>
                  <a:pt x="15575" y="6652"/>
                  <a:pt x="15569" y="6658"/>
                  <a:pt x="15569" y="6658"/>
                </a:cubicBezTo>
                <a:cubicBezTo>
                  <a:pt x="15563" y="6658"/>
                  <a:pt x="15563" y="6664"/>
                  <a:pt x="15557" y="6664"/>
                </a:cubicBezTo>
                <a:cubicBezTo>
                  <a:pt x="15551" y="6664"/>
                  <a:pt x="15545" y="6664"/>
                  <a:pt x="15533" y="6664"/>
                </a:cubicBezTo>
                <a:close/>
                <a:moveTo>
                  <a:pt x="14917" y="6569"/>
                </a:moveTo>
                <a:lnTo>
                  <a:pt x="14917" y="6569"/>
                </a:lnTo>
                <a:cubicBezTo>
                  <a:pt x="14917" y="6581"/>
                  <a:pt x="14917" y="6581"/>
                  <a:pt x="14917" y="6581"/>
                </a:cubicBezTo>
                <a:cubicBezTo>
                  <a:pt x="14952" y="6581"/>
                  <a:pt x="14952" y="6581"/>
                  <a:pt x="14952" y="6581"/>
                </a:cubicBezTo>
                <a:cubicBezTo>
                  <a:pt x="14952" y="6605"/>
                  <a:pt x="14952" y="6605"/>
                  <a:pt x="14952" y="6605"/>
                </a:cubicBezTo>
                <a:cubicBezTo>
                  <a:pt x="14958" y="6605"/>
                  <a:pt x="14964" y="6605"/>
                  <a:pt x="14970" y="6605"/>
                </a:cubicBezTo>
                <a:cubicBezTo>
                  <a:pt x="14976" y="6605"/>
                  <a:pt x="14982" y="6605"/>
                  <a:pt x="14982" y="6605"/>
                </a:cubicBezTo>
                <a:cubicBezTo>
                  <a:pt x="14994" y="6611"/>
                  <a:pt x="14994" y="6611"/>
                  <a:pt x="14994" y="6611"/>
                </a:cubicBezTo>
                <a:cubicBezTo>
                  <a:pt x="15000" y="6617"/>
                  <a:pt x="15000" y="6623"/>
                  <a:pt x="15005" y="6623"/>
                </a:cubicBezTo>
                <a:cubicBezTo>
                  <a:pt x="15005" y="6629"/>
                  <a:pt x="15012" y="6635"/>
                  <a:pt x="15017" y="6635"/>
                </a:cubicBezTo>
                <a:cubicBezTo>
                  <a:pt x="15023" y="6641"/>
                  <a:pt x="15023" y="6641"/>
                  <a:pt x="15035" y="6641"/>
                </a:cubicBezTo>
                <a:cubicBezTo>
                  <a:pt x="15047" y="6641"/>
                  <a:pt x="15047" y="6629"/>
                  <a:pt x="15059" y="6629"/>
                </a:cubicBezTo>
                <a:cubicBezTo>
                  <a:pt x="15065" y="6629"/>
                  <a:pt x="15071" y="6629"/>
                  <a:pt x="15071" y="6629"/>
                </a:cubicBezTo>
                <a:cubicBezTo>
                  <a:pt x="15083" y="6629"/>
                  <a:pt x="15089" y="6629"/>
                  <a:pt x="15094" y="6629"/>
                </a:cubicBezTo>
                <a:cubicBezTo>
                  <a:pt x="15106" y="6629"/>
                  <a:pt x="15112" y="6623"/>
                  <a:pt x="15118" y="6623"/>
                </a:cubicBezTo>
                <a:cubicBezTo>
                  <a:pt x="15130" y="6623"/>
                  <a:pt x="15136" y="6623"/>
                  <a:pt x="15142" y="6629"/>
                </a:cubicBezTo>
                <a:cubicBezTo>
                  <a:pt x="15148" y="6629"/>
                  <a:pt x="15148" y="6635"/>
                  <a:pt x="15148" y="6641"/>
                </a:cubicBezTo>
                <a:cubicBezTo>
                  <a:pt x="15154" y="6641"/>
                  <a:pt x="15154" y="6647"/>
                  <a:pt x="15160" y="6647"/>
                </a:cubicBezTo>
                <a:cubicBezTo>
                  <a:pt x="15166" y="6647"/>
                  <a:pt x="15166" y="6647"/>
                  <a:pt x="15171" y="6647"/>
                </a:cubicBezTo>
                <a:cubicBezTo>
                  <a:pt x="15183" y="6647"/>
                  <a:pt x="15189" y="6647"/>
                  <a:pt x="15195" y="6647"/>
                </a:cubicBezTo>
                <a:cubicBezTo>
                  <a:pt x="15207" y="6647"/>
                  <a:pt x="15213" y="6647"/>
                  <a:pt x="15225" y="6647"/>
                </a:cubicBezTo>
                <a:cubicBezTo>
                  <a:pt x="15237" y="6652"/>
                  <a:pt x="15237" y="6658"/>
                  <a:pt x="15249" y="6664"/>
                </a:cubicBezTo>
                <a:cubicBezTo>
                  <a:pt x="15255" y="6664"/>
                  <a:pt x="15255" y="6670"/>
                  <a:pt x="15260" y="6670"/>
                </a:cubicBezTo>
                <a:cubicBezTo>
                  <a:pt x="15260" y="6670"/>
                  <a:pt x="15266" y="6670"/>
                  <a:pt x="15272" y="6670"/>
                </a:cubicBezTo>
                <a:cubicBezTo>
                  <a:pt x="15284" y="6676"/>
                  <a:pt x="15290" y="6676"/>
                  <a:pt x="15296" y="6676"/>
                </a:cubicBezTo>
                <a:cubicBezTo>
                  <a:pt x="15296" y="6670"/>
                  <a:pt x="15296" y="6670"/>
                  <a:pt x="15296" y="6664"/>
                </a:cubicBezTo>
                <a:cubicBezTo>
                  <a:pt x="15296" y="6658"/>
                  <a:pt x="15302" y="6658"/>
                  <a:pt x="15302" y="6652"/>
                </a:cubicBezTo>
                <a:cubicBezTo>
                  <a:pt x="15308" y="6652"/>
                  <a:pt x="15314" y="6652"/>
                  <a:pt x="15314" y="6652"/>
                </a:cubicBezTo>
                <a:cubicBezTo>
                  <a:pt x="15320" y="6652"/>
                  <a:pt x="15320" y="6658"/>
                  <a:pt x="15326" y="6658"/>
                </a:cubicBezTo>
                <a:cubicBezTo>
                  <a:pt x="15332" y="6664"/>
                  <a:pt x="15332" y="6658"/>
                  <a:pt x="15337" y="6658"/>
                </a:cubicBezTo>
                <a:cubicBezTo>
                  <a:pt x="15349" y="6658"/>
                  <a:pt x="15349" y="6658"/>
                  <a:pt x="15349" y="6658"/>
                </a:cubicBezTo>
                <a:cubicBezTo>
                  <a:pt x="15355" y="6658"/>
                  <a:pt x="15361" y="6652"/>
                  <a:pt x="15367" y="6652"/>
                </a:cubicBezTo>
                <a:cubicBezTo>
                  <a:pt x="15373" y="6652"/>
                  <a:pt x="15379" y="6658"/>
                  <a:pt x="15385" y="6658"/>
                </a:cubicBezTo>
                <a:cubicBezTo>
                  <a:pt x="15391" y="6664"/>
                  <a:pt x="15397" y="6664"/>
                  <a:pt x="15397" y="6664"/>
                </a:cubicBezTo>
                <a:cubicBezTo>
                  <a:pt x="15403" y="6664"/>
                  <a:pt x="15403" y="6670"/>
                  <a:pt x="15409" y="6676"/>
                </a:cubicBezTo>
                <a:cubicBezTo>
                  <a:pt x="15415" y="6682"/>
                  <a:pt x="15421" y="6688"/>
                  <a:pt x="15426" y="6688"/>
                </a:cubicBezTo>
                <a:cubicBezTo>
                  <a:pt x="15438" y="6694"/>
                  <a:pt x="15444" y="6694"/>
                  <a:pt x="15456" y="6694"/>
                </a:cubicBezTo>
                <a:cubicBezTo>
                  <a:pt x="15468" y="6694"/>
                  <a:pt x="15468" y="6694"/>
                  <a:pt x="15468" y="6694"/>
                </a:cubicBezTo>
                <a:cubicBezTo>
                  <a:pt x="15474" y="6694"/>
                  <a:pt x="15474" y="6688"/>
                  <a:pt x="15480" y="6688"/>
                </a:cubicBezTo>
                <a:cubicBezTo>
                  <a:pt x="15474" y="6676"/>
                  <a:pt x="15468" y="6670"/>
                  <a:pt x="15468" y="6664"/>
                </a:cubicBezTo>
                <a:cubicBezTo>
                  <a:pt x="15462" y="6658"/>
                  <a:pt x="15462" y="6652"/>
                  <a:pt x="15456" y="6652"/>
                </a:cubicBezTo>
                <a:cubicBezTo>
                  <a:pt x="15450" y="6652"/>
                  <a:pt x="15450" y="6652"/>
                  <a:pt x="15444" y="6652"/>
                </a:cubicBezTo>
                <a:cubicBezTo>
                  <a:pt x="15432" y="6647"/>
                  <a:pt x="15426" y="6641"/>
                  <a:pt x="15426" y="6629"/>
                </a:cubicBezTo>
                <a:cubicBezTo>
                  <a:pt x="15337" y="6629"/>
                  <a:pt x="15337" y="6629"/>
                  <a:pt x="15337" y="6629"/>
                </a:cubicBezTo>
                <a:cubicBezTo>
                  <a:pt x="15337" y="6629"/>
                  <a:pt x="15332" y="6623"/>
                  <a:pt x="15337" y="6617"/>
                </a:cubicBezTo>
                <a:cubicBezTo>
                  <a:pt x="15337" y="6611"/>
                  <a:pt x="15337" y="6611"/>
                  <a:pt x="15344" y="6605"/>
                </a:cubicBezTo>
                <a:lnTo>
                  <a:pt x="15349" y="6605"/>
                </a:lnTo>
                <a:cubicBezTo>
                  <a:pt x="15361" y="6599"/>
                  <a:pt x="15367" y="6605"/>
                  <a:pt x="15373" y="6605"/>
                </a:cubicBezTo>
                <a:cubicBezTo>
                  <a:pt x="15385" y="6605"/>
                  <a:pt x="15391" y="6599"/>
                  <a:pt x="15397" y="6593"/>
                </a:cubicBezTo>
                <a:cubicBezTo>
                  <a:pt x="15391" y="6593"/>
                  <a:pt x="15385" y="6593"/>
                  <a:pt x="15373" y="6587"/>
                </a:cubicBezTo>
                <a:cubicBezTo>
                  <a:pt x="15373" y="6587"/>
                  <a:pt x="15367" y="6587"/>
                  <a:pt x="15361" y="6581"/>
                </a:cubicBezTo>
                <a:cubicBezTo>
                  <a:pt x="15361" y="6581"/>
                  <a:pt x="15355" y="6587"/>
                  <a:pt x="15349" y="6581"/>
                </a:cubicBezTo>
                <a:cubicBezTo>
                  <a:pt x="15344" y="6581"/>
                  <a:pt x="15337" y="6575"/>
                  <a:pt x="15326" y="6575"/>
                </a:cubicBezTo>
                <a:cubicBezTo>
                  <a:pt x="15320" y="6575"/>
                  <a:pt x="15314" y="6581"/>
                  <a:pt x="15302" y="6581"/>
                </a:cubicBezTo>
                <a:cubicBezTo>
                  <a:pt x="15296" y="6581"/>
                  <a:pt x="15296" y="6575"/>
                  <a:pt x="15290" y="6575"/>
                </a:cubicBezTo>
                <a:cubicBezTo>
                  <a:pt x="15278" y="6575"/>
                  <a:pt x="15266" y="6581"/>
                  <a:pt x="15255" y="6575"/>
                </a:cubicBezTo>
                <a:cubicBezTo>
                  <a:pt x="15249" y="6575"/>
                  <a:pt x="15243" y="6569"/>
                  <a:pt x="15231" y="6563"/>
                </a:cubicBezTo>
                <a:cubicBezTo>
                  <a:pt x="15225" y="6563"/>
                  <a:pt x="15219" y="6558"/>
                  <a:pt x="15207" y="6558"/>
                </a:cubicBezTo>
                <a:lnTo>
                  <a:pt x="14917" y="6569"/>
                </a:lnTo>
                <a:close/>
                <a:moveTo>
                  <a:pt x="14739" y="6486"/>
                </a:moveTo>
                <a:lnTo>
                  <a:pt x="14739" y="6486"/>
                </a:lnTo>
                <a:cubicBezTo>
                  <a:pt x="14739" y="6486"/>
                  <a:pt x="14733" y="6492"/>
                  <a:pt x="14733" y="6498"/>
                </a:cubicBezTo>
                <a:lnTo>
                  <a:pt x="14733" y="6504"/>
                </a:lnTo>
                <a:cubicBezTo>
                  <a:pt x="14745" y="6516"/>
                  <a:pt x="14745" y="6516"/>
                  <a:pt x="14745" y="6516"/>
                </a:cubicBezTo>
                <a:cubicBezTo>
                  <a:pt x="14745" y="6504"/>
                  <a:pt x="14745" y="6504"/>
                  <a:pt x="14745" y="6504"/>
                </a:cubicBezTo>
                <a:cubicBezTo>
                  <a:pt x="14745" y="6498"/>
                  <a:pt x="14739" y="6498"/>
                  <a:pt x="14739" y="6498"/>
                </a:cubicBezTo>
                <a:lnTo>
                  <a:pt x="14739" y="6486"/>
                </a:lnTo>
                <a:close/>
                <a:moveTo>
                  <a:pt x="15148" y="6095"/>
                </a:moveTo>
                <a:lnTo>
                  <a:pt x="15148" y="6095"/>
                </a:lnTo>
                <a:cubicBezTo>
                  <a:pt x="15136" y="6095"/>
                  <a:pt x="15136" y="6095"/>
                  <a:pt x="15136" y="6095"/>
                </a:cubicBezTo>
                <a:cubicBezTo>
                  <a:pt x="15130" y="6095"/>
                  <a:pt x="15130" y="6095"/>
                  <a:pt x="15124" y="6101"/>
                </a:cubicBezTo>
                <a:cubicBezTo>
                  <a:pt x="15124" y="6119"/>
                  <a:pt x="15124" y="6131"/>
                  <a:pt x="15118" y="6142"/>
                </a:cubicBezTo>
                <a:cubicBezTo>
                  <a:pt x="15118" y="6149"/>
                  <a:pt x="15106" y="6149"/>
                  <a:pt x="15106" y="6154"/>
                </a:cubicBezTo>
                <a:cubicBezTo>
                  <a:pt x="15106" y="6154"/>
                  <a:pt x="15106" y="6160"/>
                  <a:pt x="15106" y="6166"/>
                </a:cubicBezTo>
                <a:cubicBezTo>
                  <a:pt x="15100" y="6172"/>
                  <a:pt x="15106" y="6178"/>
                  <a:pt x="15106" y="6190"/>
                </a:cubicBezTo>
                <a:cubicBezTo>
                  <a:pt x="15106" y="6202"/>
                  <a:pt x="15100" y="6208"/>
                  <a:pt x="15106" y="6214"/>
                </a:cubicBezTo>
                <a:cubicBezTo>
                  <a:pt x="15106" y="6220"/>
                  <a:pt x="15106" y="6226"/>
                  <a:pt x="15106" y="6226"/>
                </a:cubicBezTo>
                <a:cubicBezTo>
                  <a:pt x="15112" y="6231"/>
                  <a:pt x="15112" y="6231"/>
                  <a:pt x="15118" y="6237"/>
                </a:cubicBezTo>
                <a:cubicBezTo>
                  <a:pt x="15124" y="6243"/>
                  <a:pt x="15136" y="6243"/>
                  <a:pt x="15142" y="6249"/>
                </a:cubicBezTo>
                <a:cubicBezTo>
                  <a:pt x="15148" y="6249"/>
                  <a:pt x="15148" y="6255"/>
                  <a:pt x="15148" y="6261"/>
                </a:cubicBezTo>
                <a:cubicBezTo>
                  <a:pt x="15154" y="6261"/>
                  <a:pt x="15160" y="6261"/>
                  <a:pt x="15160" y="6267"/>
                </a:cubicBezTo>
                <a:cubicBezTo>
                  <a:pt x="15166" y="6273"/>
                  <a:pt x="15160" y="6279"/>
                  <a:pt x="15160" y="6285"/>
                </a:cubicBezTo>
                <a:cubicBezTo>
                  <a:pt x="15160" y="6285"/>
                  <a:pt x="15160" y="6285"/>
                  <a:pt x="15160" y="6291"/>
                </a:cubicBezTo>
                <a:cubicBezTo>
                  <a:pt x="15160" y="6303"/>
                  <a:pt x="15160" y="6303"/>
                  <a:pt x="15160" y="6303"/>
                </a:cubicBezTo>
                <a:cubicBezTo>
                  <a:pt x="15160" y="6309"/>
                  <a:pt x="15154" y="6309"/>
                  <a:pt x="15154" y="6320"/>
                </a:cubicBezTo>
                <a:cubicBezTo>
                  <a:pt x="15154" y="6326"/>
                  <a:pt x="15160" y="6332"/>
                  <a:pt x="15160" y="6338"/>
                </a:cubicBezTo>
                <a:lnTo>
                  <a:pt x="15160" y="6344"/>
                </a:lnTo>
                <a:cubicBezTo>
                  <a:pt x="15166" y="6350"/>
                  <a:pt x="15166" y="6356"/>
                  <a:pt x="15171" y="6356"/>
                </a:cubicBezTo>
                <a:cubicBezTo>
                  <a:pt x="15171" y="6362"/>
                  <a:pt x="15178" y="6362"/>
                  <a:pt x="15183" y="6362"/>
                </a:cubicBezTo>
                <a:cubicBezTo>
                  <a:pt x="15189" y="6368"/>
                  <a:pt x="15195" y="6368"/>
                  <a:pt x="15201" y="6368"/>
                </a:cubicBezTo>
                <a:cubicBezTo>
                  <a:pt x="15213" y="6368"/>
                  <a:pt x="15219" y="6368"/>
                  <a:pt x="15231" y="6368"/>
                </a:cubicBezTo>
                <a:cubicBezTo>
                  <a:pt x="15231" y="6368"/>
                  <a:pt x="15237" y="6368"/>
                  <a:pt x="15243" y="6368"/>
                </a:cubicBezTo>
                <a:cubicBezTo>
                  <a:pt x="15243" y="6374"/>
                  <a:pt x="15243" y="6380"/>
                  <a:pt x="15243" y="6380"/>
                </a:cubicBezTo>
                <a:cubicBezTo>
                  <a:pt x="15249" y="6386"/>
                  <a:pt x="15255" y="6397"/>
                  <a:pt x="15266" y="6397"/>
                </a:cubicBezTo>
                <a:cubicBezTo>
                  <a:pt x="15272" y="6397"/>
                  <a:pt x="15278" y="6397"/>
                  <a:pt x="15284" y="6397"/>
                </a:cubicBezTo>
                <a:cubicBezTo>
                  <a:pt x="15296" y="6397"/>
                  <a:pt x="15302" y="6397"/>
                  <a:pt x="15308" y="6397"/>
                </a:cubicBezTo>
                <a:cubicBezTo>
                  <a:pt x="15320" y="6397"/>
                  <a:pt x="15326" y="6386"/>
                  <a:pt x="15337" y="6386"/>
                </a:cubicBezTo>
                <a:cubicBezTo>
                  <a:pt x="15344" y="6386"/>
                  <a:pt x="15349" y="6386"/>
                  <a:pt x="15355" y="6386"/>
                </a:cubicBezTo>
                <a:cubicBezTo>
                  <a:pt x="15361" y="6392"/>
                  <a:pt x="15361" y="6392"/>
                  <a:pt x="15367" y="6397"/>
                </a:cubicBezTo>
                <a:cubicBezTo>
                  <a:pt x="15373" y="6397"/>
                  <a:pt x="15367" y="6409"/>
                  <a:pt x="15373" y="6409"/>
                </a:cubicBezTo>
                <a:cubicBezTo>
                  <a:pt x="15385" y="6409"/>
                  <a:pt x="15385" y="6397"/>
                  <a:pt x="15391" y="6397"/>
                </a:cubicBezTo>
                <a:cubicBezTo>
                  <a:pt x="15403" y="6397"/>
                  <a:pt x="15415" y="6409"/>
                  <a:pt x="15421" y="6415"/>
                </a:cubicBezTo>
                <a:cubicBezTo>
                  <a:pt x="15426" y="6421"/>
                  <a:pt x="15426" y="6427"/>
                  <a:pt x="15432" y="6427"/>
                </a:cubicBezTo>
                <a:cubicBezTo>
                  <a:pt x="15438" y="6427"/>
                  <a:pt x="15438" y="6427"/>
                  <a:pt x="15444" y="6427"/>
                </a:cubicBezTo>
                <a:cubicBezTo>
                  <a:pt x="15450" y="6433"/>
                  <a:pt x="15456" y="6427"/>
                  <a:pt x="15462" y="6427"/>
                </a:cubicBezTo>
                <a:cubicBezTo>
                  <a:pt x="15480" y="6427"/>
                  <a:pt x="15480" y="6427"/>
                  <a:pt x="15480" y="6427"/>
                </a:cubicBezTo>
                <a:cubicBezTo>
                  <a:pt x="15480" y="6427"/>
                  <a:pt x="15480" y="6427"/>
                  <a:pt x="15486" y="6427"/>
                </a:cubicBezTo>
                <a:cubicBezTo>
                  <a:pt x="15486" y="6403"/>
                  <a:pt x="15486" y="6403"/>
                  <a:pt x="15486" y="6403"/>
                </a:cubicBezTo>
                <a:cubicBezTo>
                  <a:pt x="15486" y="6397"/>
                  <a:pt x="15486" y="6397"/>
                  <a:pt x="15486" y="6392"/>
                </a:cubicBezTo>
                <a:cubicBezTo>
                  <a:pt x="15492" y="6392"/>
                  <a:pt x="15492" y="6392"/>
                  <a:pt x="15498" y="6386"/>
                </a:cubicBezTo>
                <a:cubicBezTo>
                  <a:pt x="15504" y="6386"/>
                  <a:pt x="15504" y="6386"/>
                  <a:pt x="15510" y="6380"/>
                </a:cubicBezTo>
                <a:cubicBezTo>
                  <a:pt x="15515" y="6380"/>
                  <a:pt x="15515" y="6374"/>
                  <a:pt x="15515" y="6362"/>
                </a:cubicBezTo>
                <a:cubicBezTo>
                  <a:pt x="15515" y="6356"/>
                  <a:pt x="15515" y="6350"/>
                  <a:pt x="15515" y="6344"/>
                </a:cubicBezTo>
                <a:cubicBezTo>
                  <a:pt x="15515" y="6344"/>
                  <a:pt x="15510" y="6338"/>
                  <a:pt x="15504" y="6338"/>
                </a:cubicBezTo>
                <a:cubicBezTo>
                  <a:pt x="15504" y="6332"/>
                  <a:pt x="15504" y="6326"/>
                  <a:pt x="15504" y="6320"/>
                </a:cubicBezTo>
                <a:cubicBezTo>
                  <a:pt x="15504" y="6315"/>
                  <a:pt x="15510" y="6315"/>
                  <a:pt x="15510" y="6309"/>
                </a:cubicBezTo>
                <a:cubicBezTo>
                  <a:pt x="15510" y="6309"/>
                  <a:pt x="15515" y="6303"/>
                  <a:pt x="15521" y="6303"/>
                </a:cubicBezTo>
                <a:cubicBezTo>
                  <a:pt x="15521" y="6297"/>
                  <a:pt x="15527" y="6291"/>
                  <a:pt x="15527" y="6291"/>
                </a:cubicBezTo>
                <a:cubicBezTo>
                  <a:pt x="15527" y="6285"/>
                  <a:pt x="15533" y="6279"/>
                  <a:pt x="15533" y="6273"/>
                </a:cubicBezTo>
                <a:cubicBezTo>
                  <a:pt x="15539" y="6261"/>
                  <a:pt x="15539" y="6255"/>
                  <a:pt x="15545" y="6243"/>
                </a:cubicBezTo>
                <a:cubicBezTo>
                  <a:pt x="15581" y="6243"/>
                  <a:pt x="15581" y="6243"/>
                  <a:pt x="15581" y="6243"/>
                </a:cubicBezTo>
                <a:cubicBezTo>
                  <a:pt x="15581" y="6184"/>
                  <a:pt x="15581" y="6184"/>
                  <a:pt x="15581" y="6184"/>
                </a:cubicBezTo>
                <a:cubicBezTo>
                  <a:pt x="15592" y="6184"/>
                  <a:pt x="15598" y="6184"/>
                  <a:pt x="15616" y="6184"/>
                </a:cubicBezTo>
                <a:cubicBezTo>
                  <a:pt x="15622" y="6184"/>
                  <a:pt x="15622" y="6178"/>
                  <a:pt x="15628" y="6178"/>
                </a:cubicBezTo>
                <a:cubicBezTo>
                  <a:pt x="15634" y="6178"/>
                  <a:pt x="15640" y="6172"/>
                  <a:pt x="15640" y="6166"/>
                </a:cubicBezTo>
                <a:cubicBezTo>
                  <a:pt x="15640" y="6166"/>
                  <a:pt x="15646" y="6160"/>
                  <a:pt x="15646" y="6154"/>
                </a:cubicBezTo>
                <a:cubicBezTo>
                  <a:pt x="15640" y="6154"/>
                  <a:pt x="15640" y="6142"/>
                  <a:pt x="15640" y="6142"/>
                </a:cubicBezTo>
                <a:cubicBezTo>
                  <a:pt x="15634" y="6142"/>
                  <a:pt x="15628" y="6142"/>
                  <a:pt x="15622" y="6142"/>
                </a:cubicBezTo>
                <a:cubicBezTo>
                  <a:pt x="15622" y="6142"/>
                  <a:pt x="15616" y="6142"/>
                  <a:pt x="15610" y="6142"/>
                </a:cubicBezTo>
                <a:cubicBezTo>
                  <a:pt x="15604" y="6142"/>
                  <a:pt x="15598" y="6142"/>
                  <a:pt x="15587" y="6142"/>
                </a:cubicBezTo>
                <a:cubicBezTo>
                  <a:pt x="15587" y="6137"/>
                  <a:pt x="15581" y="6131"/>
                  <a:pt x="15581" y="6125"/>
                </a:cubicBezTo>
                <a:cubicBezTo>
                  <a:pt x="15581" y="6119"/>
                  <a:pt x="15587" y="6119"/>
                  <a:pt x="15587" y="6113"/>
                </a:cubicBezTo>
                <a:cubicBezTo>
                  <a:pt x="15587" y="6095"/>
                  <a:pt x="15587" y="6095"/>
                  <a:pt x="15587" y="6095"/>
                </a:cubicBezTo>
                <a:cubicBezTo>
                  <a:pt x="15587" y="6089"/>
                  <a:pt x="15592" y="6083"/>
                  <a:pt x="15587" y="6077"/>
                </a:cubicBezTo>
                <a:cubicBezTo>
                  <a:pt x="15587" y="6071"/>
                  <a:pt x="15587" y="6071"/>
                  <a:pt x="15581" y="6065"/>
                </a:cubicBezTo>
                <a:cubicBezTo>
                  <a:pt x="15581" y="6060"/>
                  <a:pt x="15575" y="6054"/>
                  <a:pt x="15575" y="6048"/>
                </a:cubicBezTo>
                <a:cubicBezTo>
                  <a:pt x="15575" y="5988"/>
                  <a:pt x="15575" y="5988"/>
                  <a:pt x="15575" y="5988"/>
                </a:cubicBezTo>
                <a:cubicBezTo>
                  <a:pt x="15587" y="5988"/>
                  <a:pt x="15592" y="5988"/>
                  <a:pt x="15604" y="5988"/>
                </a:cubicBezTo>
                <a:cubicBezTo>
                  <a:pt x="15610" y="5988"/>
                  <a:pt x="15616" y="5988"/>
                  <a:pt x="15616" y="5988"/>
                </a:cubicBezTo>
                <a:cubicBezTo>
                  <a:pt x="15616" y="5983"/>
                  <a:pt x="15616" y="5976"/>
                  <a:pt x="15616" y="5971"/>
                </a:cubicBezTo>
                <a:cubicBezTo>
                  <a:pt x="15616" y="5971"/>
                  <a:pt x="15616" y="5965"/>
                  <a:pt x="15616" y="5959"/>
                </a:cubicBezTo>
                <a:cubicBezTo>
                  <a:pt x="15622" y="5959"/>
                  <a:pt x="15622" y="5953"/>
                  <a:pt x="15628" y="5953"/>
                </a:cubicBezTo>
                <a:cubicBezTo>
                  <a:pt x="15628" y="5947"/>
                  <a:pt x="15634" y="5953"/>
                  <a:pt x="15640" y="5953"/>
                </a:cubicBezTo>
                <a:cubicBezTo>
                  <a:pt x="15640" y="5947"/>
                  <a:pt x="15646" y="5941"/>
                  <a:pt x="15652" y="5941"/>
                </a:cubicBezTo>
                <a:cubicBezTo>
                  <a:pt x="15658" y="5935"/>
                  <a:pt x="15664" y="5935"/>
                  <a:pt x="15670" y="5929"/>
                </a:cubicBezTo>
                <a:cubicBezTo>
                  <a:pt x="15670" y="5923"/>
                  <a:pt x="15670" y="5911"/>
                  <a:pt x="15664" y="5905"/>
                </a:cubicBezTo>
                <a:cubicBezTo>
                  <a:pt x="15658" y="5899"/>
                  <a:pt x="15652" y="5899"/>
                  <a:pt x="15640" y="5899"/>
                </a:cubicBezTo>
                <a:cubicBezTo>
                  <a:pt x="15634" y="5899"/>
                  <a:pt x="15628" y="5899"/>
                  <a:pt x="15616" y="5899"/>
                </a:cubicBezTo>
                <a:cubicBezTo>
                  <a:pt x="15610" y="5899"/>
                  <a:pt x="15610" y="5905"/>
                  <a:pt x="15604" y="5899"/>
                </a:cubicBezTo>
                <a:cubicBezTo>
                  <a:pt x="15598" y="5899"/>
                  <a:pt x="15598" y="5894"/>
                  <a:pt x="15592" y="5894"/>
                </a:cubicBezTo>
                <a:cubicBezTo>
                  <a:pt x="15587" y="5894"/>
                  <a:pt x="15581" y="5894"/>
                  <a:pt x="15581" y="5888"/>
                </a:cubicBezTo>
                <a:cubicBezTo>
                  <a:pt x="15581" y="5882"/>
                  <a:pt x="15581" y="5882"/>
                  <a:pt x="15581" y="5876"/>
                </a:cubicBezTo>
                <a:cubicBezTo>
                  <a:pt x="15581" y="5870"/>
                  <a:pt x="15581" y="5870"/>
                  <a:pt x="15581" y="5864"/>
                </a:cubicBezTo>
                <a:cubicBezTo>
                  <a:pt x="15581" y="5858"/>
                  <a:pt x="15569" y="5858"/>
                  <a:pt x="15569" y="5858"/>
                </a:cubicBezTo>
                <a:cubicBezTo>
                  <a:pt x="15563" y="5846"/>
                  <a:pt x="15563" y="5840"/>
                  <a:pt x="15557" y="5834"/>
                </a:cubicBezTo>
                <a:cubicBezTo>
                  <a:pt x="15557" y="5828"/>
                  <a:pt x="15551" y="5834"/>
                  <a:pt x="15545" y="5828"/>
                </a:cubicBezTo>
                <a:cubicBezTo>
                  <a:pt x="15545" y="5828"/>
                  <a:pt x="15539" y="5828"/>
                  <a:pt x="15533" y="5828"/>
                </a:cubicBezTo>
                <a:cubicBezTo>
                  <a:pt x="15533" y="5828"/>
                  <a:pt x="15533" y="5834"/>
                  <a:pt x="15533" y="5840"/>
                </a:cubicBezTo>
                <a:cubicBezTo>
                  <a:pt x="15527" y="5846"/>
                  <a:pt x="15527" y="5846"/>
                  <a:pt x="15521" y="5852"/>
                </a:cubicBezTo>
                <a:cubicBezTo>
                  <a:pt x="15515" y="5852"/>
                  <a:pt x="15515" y="5858"/>
                  <a:pt x="15510" y="5864"/>
                </a:cubicBezTo>
                <a:cubicBezTo>
                  <a:pt x="15504" y="5864"/>
                  <a:pt x="15498" y="5864"/>
                  <a:pt x="15492" y="5870"/>
                </a:cubicBezTo>
                <a:cubicBezTo>
                  <a:pt x="15486" y="5870"/>
                  <a:pt x="15480" y="5876"/>
                  <a:pt x="15480" y="5882"/>
                </a:cubicBezTo>
                <a:cubicBezTo>
                  <a:pt x="15474" y="5882"/>
                  <a:pt x="15468" y="5888"/>
                  <a:pt x="15468" y="5888"/>
                </a:cubicBezTo>
                <a:cubicBezTo>
                  <a:pt x="15462" y="5894"/>
                  <a:pt x="15462" y="5899"/>
                  <a:pt x="15456" y="5899"/>
                </a:cubicBezTo>
                <a:cubicBezTo>
                  <a:pt x="15456" y="5905"/>
                  <a:pt x="15456" y="5911"/>
                  <a:pt x="15456" y="5911"/>
                </a:cubicBezTo>
                <a:cubicBezTo>
                  <a:pt x="15456" y="5917"/>
                  <a:pt x="15450" y="5923"/>
                  <a:pt x="15450" y="5923"/>
                </a:cubicBezTo>
                <a:cubicBezTo>
                  <a:pt x="15450" y="5929"/>
                  <a:pt x="15444" y="5929"/>
                  <a:pt x="15438" y="5935"/>
                </a:cubicBezTo>
                <a:cubicBezTo>
                  <a:pt x="15432" y="5941"/>
                  <a:pt x="15432" y="5941"/>
                  <a:pt x="15426" y="5947"/>
                </a:cubicBezTo>
                <a:cubicBezTo>
                  <a:pt x="15426" y="5953"/>
                  <a:pt x="15426" y="5959"/>
                  <a:pt x="15421" y="5959"/>
                </a:cubicBezTo>
                <a:cubicBezTo>
                  <a:pt x="15415" y="5959"/>
                  <a:pt x="15415" y="5965"/>
                  <a:pt x="15409" y="5965"/>
                </a:cubicBezTo>
                <a:cubicBezTo>
                  <a:pt x="15397" y="5971"/>
                  <a:pt x="15385" y="5965"/>
                  <a:pt x="15373" y="5971"/>
                </a:cubicBezTo>
                <a:cubicBezTo>
                  <a:pt x="15367" y="5971"/>
                  <a:pt x="15367" y="5976"/>
                  <a:pt x="15361" y="5983"/>
                </a:cubicBezTo>
                <a:cubicBezTo>
                  <a:pt x="15355" y="5983"/>
                  <a:pt x="15355" y="5988"/>
                  <a:pt x="15349" y="5988"/>
                </a:cubicBezTo>
                <a:cubicBezTo>
                  <a:pt x="15344" y="5994"/>
                  <a:pt x="15344" y="6000"/>
                  <a:pt x="15344" y="6006"/>
                </a:cubicBezTo>
                <a:cubicBezTo>
                  <a:pt x="15337" y="6006"/>
                  <a:pt x="15344" y="6012"/>
                  <a:pt x="15337" y="6018"/>
                </a:cubicBezTo>
                <a:cubicBezTo>
                  <a:pt x="15332" y="6018"/>
                  <a:pt x="15332" y="6018"/>
                  <a:pt x="15326" y="6024"/>
                </a:cubicBezTo>
                <a:cubicBezTo>
                  <a:pt x="15320" y="6024"/>
                  <a:pt x="15320" y="6030"/>
                  <a:pt x="15314" y="6030"/>
                </a:cubicBezTo>
                <a:cubicBezTo>
                  <a:pt x="15314" y="6036"/>
                  <a:pt x="15308" y="6036"/>
                  <a:pt x="15302" y="6036"/>
                </a:cubicBezTo>
                <a:cubicBezTo>
                  <a:pt x="15302" y="6042"/>
                  <a:pt x="15302" y="6048"/>
                  <a:pt x="15296" y="6048"/>
                </a:cubicBezTo>
                <a:cubicBezTo>
                  <a:pt x="15290" y="6054"/>
                  <a:pt x="15284" y="6054"/>
                  <a:pt x="15278" y="6054"/>
                </a:cubicBezTo>
                <a:cubicBezTo>
                  <a:pt x="15278" y="6060"/>
                  <a:pt x="15272" y="6060"/>
                  <a:pt x="15272" y="6060"/>
                </a:cubicBezTo>
                <a:cubicBezTo>
                  <a:pt x="15260" y="6060"/>
                  <a:pt x="15255" y="6060"/>
                  <a:pt x="15249" y="6060"/>
                </a:cubicBezTo>
                <a:cubicBezTo>
                  <a:pt x="15249" y="6119"/>
                  <a:pt x="15249" y="6119"/>
                  <a:pt x="15249" y="6119"/>
                </a:cubicBezTo>
                <a:cubicBezTo>
                  <a:pt x="15237" y="6119"/>
                  <a:pt x="15237" y="6113"/>
                  <a:pt x="15225" y="6113"/>
                </a:cubicBezTo>
                <a:cubicBezTo>
                  <a:pt x="15219" y="6119"/>
                  <a:pt x="15219" y="6119"/>
                  <a:pt x="15213" y="6119"/>
                </a:cubicBezTo>
                <a:cubicBezTo>
                  <a:pt x="15207" y="6125"/>
                  <a:pt x="15207" y="6119"/>
                  <a:pt x="15201" y="6119"/>
                </a:cubicBezTo>
                <a:cubicBezTo>
                  <a:pt x="15189" y="6119"/>
                  <a:pt x="15189" y="6125"/>
                  <a:pt x="15183" y="6119"/>
                </a:cubicBezTo>
                <a:cubicBezTo>
                  <a:pt x="15171" y="6119"/>
                  <a:pt x="15166" y="6113"/>
                  <a:pt x="15160" y="6101"/>
                </a:cubicBezTo>
                <a:lnTo>
                  <a:pt x="15148" y="6095"/>
                </a:lnTo>
                <a:close/>
                <a:moveTo>
                  <a:pt x="14543" y="6267"/>
                </a:moveTo>
                <a:lnTo>
                  <a:pt x="14543" y="6267"/>
                </a:lnTo>
                <a:cubicBezTo>
                  <a:pt x="14543" y="6273"/>
                  <a:pt x="14543" y="6279"/>
                  <a:pt x="14543" y="6285"/>
                </a:cubicBezTo>
                <a:cubicBezTo>
                  <a:pt x="14549" y="6297"/>
                  <a:pt x="14555" y="6303"/>
                  <a:pt x="14561" y="6309"/>
                </a:cubicBezTo>
                <a:cubicBezTo>
                  <a:pt x="14567" y="6320"/>
                  <a:pt x="14567" y="6326"/>
                  <a:pt x="14579" y="6332"/>
                </a:cubicBezTo>
                <a:cubicBezTo>
                  <a:pt x="14585" y="6344"/>
                  <a:pt x="14591" y="6350"/>
                  <a:pt x="14596" y="6356"/>
                </a:cubicBezTo>
                <a:cubicBezTo>
                  <a:pt x="14602" y="6362"/>
                  <a:pt x="14602" y="6362"/>
                  <a:pt x="14602" y="6368"/>
                </a:cubicBezTo>
                <a:cubicBezTo>
                  <a:pt x="14608" y="6368"/>
                  <a:pt x="14614" y="6368"/>
                  <a:pt x="14614" y="6368"/>
                </a:cubicBezTo>
                <a:cubicBezTo>
                  <a:pt x="14620" y="6374"/>
                  <a:pt x="14620" y="6380"/>
                  <a:pt x="14626" y="6380"/>
                </a:cubicBezTo>
                <a:cubicBezTo>
                  <a:pt x="14626" y="6386"/>
                  <a:pt x="14626" y="6392"/>
                  <a:pt x="14626" y="6392"/>
                </a:cubicBezTo>
                <a:cubicBezTo>
                  <a:pt x="14632" y="6397"/>
                  <a:pt x="14632" y="6397"/>
                  <a:pt x="14638" y="6403"/>
                </a:cubicBezTo>
                <a:cubicBezTo>
                  <a:pt x="14638" y="6409"/>
                  <a:pt x="14644" y="6403"/>
                  <a:pt x="14650" y="6403"/>
                </a:cubicBezTo>
                <a:cubicBezTo>
                  <a:pt x="14650" y="6356"/>
                  <a:pt x="14650" y="6356"/>
                  <a:pt x="14650" y="6356"/>
                </a:cubicBezTo>
                <a:cubicBezTo>
                  <a:pt x="14644" y="6356"/>
                  <a:pt x="14638" y="6356"/>
                  <a:pt x="14638" y="6350"/>
                </a:cubicBezTo>
                <a:cubicBezTo>
                  <a:pt x="14632" y="6350"/>
                  <a:pt x="14632" y="6344"/>
                  <a:pt x="14626" y="6344"/>
                </a:cubicBezTo>
                <a:cubicBezTo>
                  <a:pt x="14620" y="6338"/>
                  <a:pt x="14614" y="6338"/>
                  <a:pt x="14614" y="6338"/>
                </a:cubicBezTo>
                <a:cubicBezTo>
                  <a:pt x="14608" y="6338"/>
                  <a:pt x="14602" y="6338"/>
                  <a:pt x="14596" y="6338"/>
                </a:cubicBezTo>
                <a:cubicBezTo>
                  <a:pt x="14591" y="6338"/>
                  <a:pt x="14591" y="6332"/>
                  <a:pt x="14585" y="6326"/>
                </a:cubicBezTo>
                <a:cubicBezTo>
                  <a:pt x="14585" y="6320"/>
                  <a:pt x="14579" y="6320"/>
                  <a:pt x="14579" y="6315"/>
                </a:cubicBezTo>
                <a:cubicBezTo>
                  <a:pt x="14579" y="6315"/>
                  <a:pt x="14579" y="6309"/>
                  <a:pt x="14579" y="6303"/>
                </a:cubicBezTo>
                <a:cubicBezTo>
                  <a:pt x="14573" y="6297"/>
                  <a:pt x="14579" y="6291"/>
                  <a:pt x="14579" y="6279"/>
                </a:cubicBezTo>
                <a:cubicBezTo>
                  <a:pt x="14579" y="6273"/>
                  <a:pt x="14579" y="6267"/>
                  <a:pt x="14573" y="6261"/>
                </a:cubicBezTo>
                <a:cubicBezTo>
                  <a:pt x="14567" y="6249"/>
                  <a:pt x="14561" y="6249"/>
                  <a:pt x="14549" y="6249"/>
                </a:cubicBezTo>
                <a:cubicBezTo>
                  <a:pt x="14543" y="6261"/>
                  <a:pt x="14543" y="6261"/>
                  <a:pt x="14543" y="6261"/>
                </a:cubicBezTo>
                <a:cubicBezTo>
                  <a:pt x="14543" y="6261"/>
                  <a:pt x="14543" y="6261"/>
                  <a:pt x="14543" y="6267"/>
                </a:cubicBezTo>
                <a:close/>
                <a:moveTo>
                  <a:pt x="14454" y="6137"/>
                </a:moveTo>
                <a:lnTo>
                  <a:pt x="14454" y="6137"/>
                </a:lnTo>
                <a:cubicBezTo>
                  <a:pt x="14460" y="6149"/>
                  <a:pt x="14466" y="6154"/>
                  <a:pt x="14472" y="6166"/>
                </a:cubicBezTo>
                <a:cubicBezTo>
                  <a:pt x="14478" y="6166"/>
                  <a:pt x="14484" y="6172"/>
                  <a:pt x="14490" y="6178"/>
                </a:cubicBezTo>
                <a:cubicBezTo>
                  <a:pt x="14490" y="6178"/>
                  <a:pt x="14496" y="6178"/>
                  <a:pt x="14502" y="6184"/>
                </a:cubicBezTo>
                <a:cubicBezTo>
                  <a:pt x="14502" y="6190"/>
                  <a:pt x="14507" y="6196"/>
                  <a:pt x="14507" y="6202"/>
                </a:cubicBezTo>
                <a:lnTo>
                  <a:pt x="14507" y="6196"/>
                </a:lnTo>
                <a:cubicBezTo>
                  <a:pt x="14507" y="6184"/>
                  <a:pt x="14507" y="6184"/>
                  <a:pt x="14507" y="6184"/>
                </a:cubicBezTo>
                <a:cubicBezTo>
                  <a:pt x="14507" y="6178"/>
                  <a:pt x="14507" y="6166"/>
                  <a:pt x="14507" y="6160"/>
                </a:cubicBezTo>
                <a:cubicBezTo>
                  <a:pt x="14502" y="6154"/>
                  <a:pt x="14496" y="6154"/>
                  <a:pt x="14496" y="6154"/>
                </a:cubicBezTo>
                <a:cubicBezTo>
                  <a:pt x="14484" y="6142"/>
                  <a:pt x="14484" y="6137"/>
                  <a:pt x="14472" y="6131"/>
                </a:cubicBezTo>
                <a:cubicBezTo>
                  <a:pt x="14472" y="6131"/>
                  <a:pt x="14466" y="6131"/>
                  <a:pt x="14460" y="6125"/>
                </a:cubicBezTo>
                <a:cubicBezTo>
                  <a:pt x="14460" y="6131"/>
                  <a:pt x="14454" y="6131"/>
                  <a:pt x="14454" y="6137"/>
                </a:cubicBezTo>
                <a:cubicBezTo>
                  <a:pt x="14454" y="6142"/>
                  <a:pt x="14454" y="6149"/>
                  <a:pt x="14454" y="6149"/>
                </a:cubicBezTo>
                <a:lnTo>
                  <a:pt x="14454" y="6137"/>
                </a:lnTo>
                <a:close/>
                <a:moveTo>
                  <a:pt x="14413" y="6065"/>
                </a:moveTo>
                <a:lnTo>
                  <a:pt x="14413" y="6065"/>
                </a:lnTo>
                <a:cubicBezTo>
                  <a:pt x="14413" y="6060"/>
                  <a:pt x="14407" y="6060"/>
                  <a:pt x="14407" y="6054"/>
                </a:cubicBezTo>
                <a:cubicBezTo>
                  <a:pt x="14395" y="6042"/>
                  <a:pt x="14395" y="6042"/>
                  <a:pt x="14395" y="6042"/>
                </a:cubicBezTo>
                <a:cubicBezTo>
                  <a:pt x="14395" y="6048"/>
                  <a:pt x="14395" y="6054"/>
                  <a:pt x="14395" y="6060"/>
                </a:cubicBezTo>
                <a:lnTo>
                  <a:pt x="14401" y="6065"/>
                </a:lnTo>
                <a:cubicBezTo>
                  <a:pt x="14401" y="6071"/>
                  <a:pt x="14401" y="6077"/>
                  <a:pt x="14401" y="6077"/>
                </a:cubicBezTo>
                <a:cubicBezTo>
                  <a:pt x="14401" y="6083"/>
                  <a:pt x="14401" y="6089"/>
                  <a:pt x="14407" y="6089"/>
                </a:cubicBezTo>
                <a:cubicBezTo>
                  <a:pt x="14413" y="6095"/>
                  <a:pt x="14419" y="6095"/>
                  <a:pt x="14430" y="6095"/>
                </a:cubicBezTo>
                <a:cubicBezTo>
                  <a:pt x="14430" y="6083"/>
                  <a:pt x="14430" y="6083"/>
                  <a:pt x="14430" y="6083"/>
                </a:cubicBezTo>
                <a:cubicBezTo>
                  <a:pt x="14424" y="6077"/>
                  <a:pt x="14413" y="6071"/>
                  <a:pt x="14413" y="6065"/>
                </a:cubicBezTo>
                <a:close/>
                <a:moveTo>
                  <a:pt x="14430" y="5935"/>
                </a:moveTo>
                <a:lnTo>
                  <a:pt x="14430" y="5935"/>
                </a:lnTo>
                <a:cubicBezTo>
                  <a:pt x="14424" y="5935"/>
                  <a:pt x="14424" y="5935"/>
                  <a:pt x="14419" y="5935"/>
                </a:cubicBezTo>
                <a:cubicBezTo>
                  <a:pt x="14413" y="5929"/>
                  <a:pt x="14413" y="5929"/>
                  <a:pt x="14407" y="5923"/>
                </a:cubicBezTo>
                <a:cubicBezTo>
                  <a:pt x="14407" y="5923"/>
                  <a:pt x="14401" y="5923"/>
                  <a:pt x="14395" y="5923"/>
                </a:cubicBezTo>
                <a:cubicBezTo>
                  <a:pt x="14389" y="5917"/>
                  <a:pt x="14383" y="5905"/>
                  <a:pt x="14371" y="5905"/>
                </a:cubicBezTo>
                <a:cubicBezTo>
                  <a:pt x="14371" y="5905"/>
                  <a:pt x="14365" y="5899"/>
                  <a:pt x="14359" y="5899"/>
                </a:cubicBezTo>
                <a:lnTo>
                  <a:pt x="14353" y="5905"/>
                </a:lnTo>
                <a:cubicBezTo>
                  <a:pt x="14353" y="5911"/>
                  <a:pt x="14347" y="5911"/>
                  <a:pt x="14353" y="5917"/>
                </a:cubicBezTo>
                <a:cubicBezTo>
                  <a:pt x="14353" y="5923"/>
                  <a:pt x="14359" y="5929"/>
                  <a:pt x="14359" y="5941"/>
                </a:cubicBezTo>
                <a:cubicBezTo>
                  <a:pt x="14365" y="5941"/>
                  <a:pt x="14371" y="5947"/>
                  <a:pt x="14371" y="5953"/>
                </a:cubicBezTo>
                <a:cubicBezTo>
                  <a:pt x="14377" y="5953"/>
                  <a:pt x="14383" y="5959"/>
                  <a:pt x="14383" y="5965"/>
                </a:cubicBezTo>
                <a:cubicBezTo>
                  <a:pt x="14389" y="5971"/>
                  <a:pt x="14395" y="5971"/>
                  <a:pt x="14395" y="5976"/>
                </a:cubicBezTo>
                <a:cubicBezTo>
                  <a:pt x="14401" y="5983"/>
                  <a:pt x="14401" y="5983"/>
                  <a:pt x="14407" y="5988"/>
                </a:cubicBezTo>
                <a:cubicBezTo>
                  <a:pt x="14413" y="5994"/>
                  <a:pt x="14424" y="5994"/>
                  <a:pt x="14430" y="5994"/>
                </a:cubicBezTo>
                <a:cubicBezTo>
                  <a:pt x="14436" y="6000"/>
                  <a:pt x="14436" y="6000"/>
                  <a:pt x="14442" y="6006"/>
                </a:cubicBezTo>
                <a:cubicBezTo>
                  <a:pt x="14448" y="6012"/>
                  <a:pt x="14448" y="6012"/>
                  <a:pt x="14448" y="6018"/>
                </a:cubicBezTo>
                <a:cubicBezTo>
                  <a:pt x="14454" y="6024"/>
                  <a:pt x="14460" y="6024"/>
                  <a:pt x="14460" y="6030"/>
                </a:cubicBezTo>
                <a:cubicBezTo>
                  <a:pt x="14466" y="6036"/>
                  <a:pt x="14466" y="6042"/>
                  <a:pt x="14472" y="6054"/>
                </a:cubicBezTo>
                <a:cubicBezTo>
                  <a:pt x="14472" y="6060"/>
                  <a:pt x="14472" y="6065"/>
                  <a:pt x="14478" y="6065"/>
                </a:cubicBezTo>
                <a:cubicBezTo>
                  <a:pt x="14478" y="6071"/>
                  <a:pt x="14478" y="6077"/>
                  <a:pt x="14484" y="6077"/>
                </a:cubicBezTo>
                <a:cubicBezTo>
                  <a:pt x="14484" y="6077"/>
                  <a:pt x="14490" y="6083"/>
                  <a:pt x="14496" y="6083"/>
                </a:cubicBezTo>
                <a:cubicBezTo>
                  <a:pt x="14496" y="6083"/>
                  <a:pt x="14502" y="6083"/>
                  <a:pt x="14507" y="6083"/>
                </a:cubicBezTo>
                <a:lnTo>
                  <a:pt x="14513" y="6083"/>
                </a:lnTo>
                <a:cubicBezTo>
                  <a:pt x="14525" y="6089"/>
                  <a:pt x="14531" y="6095"/>
                  <a:pt x="14531" y="6107"/>
                </a:cubicBezTo>
                <a:cubicBezTo>
                  <a:pt x="14537" y="6113"/>
                  <a:pt x="14543" y="6119"/>
                  <a:pt x="14543" y="6125"/>
                </a:cubicBezTo>
                <a:cubicBezTo>
                  <a:pt x="14543" y="6137"/>
                  <a:pt x="14543" y="6142"/>
                  <a:pt x="14543" y="6149"/>
                </a:cubicBezTo>
                <a:cubicBezTo>
                  <a:pt x="14543" y="6160"/>
                  <a:pt x="14543" y="6160"/>
                  <a:pt x="14543" y="6160"/>
                </a:cubicBezTo>
                <a:cubicBezTo>
                  <a:pt x="14543" y="6166"/>
                  <a:pt x="14549" y="6166"/>
                  <a:pt x="14549" y="6172"/>
                </a:cubicBezTo>
                <a:cubicBezTo>
                  <a:pt x="14555" y="6184"/>
                  <a:pt x="14567" y="6184"/>
                  <a:pt x="14573" y="6190"/>
                </a:cubicBezTo>
                <a:cubicBezTo>
                  <a:pt x="14585" y="6202"/>
                  <a:pt x="14591" y="6208"/>
                  <a:pt x="14596" y="6214"/>
                </a:cubicBezTo>
                <a:cubicBezTo>
                  <a:pt x="14602" y="6214"/>
                  <a:pt x="14602" y="6220"/>
                  <a:pt x="14608" y="6220"/>
                </a:cubicBezTo>
                <a:cubicBezTo>
                  <a:pt x="14614" y="6231"/>
                  <a:pt x="14620" y="6237"/>
                  <a:pt x="14626" y="6243"/>
                </a:cubicBezTo>
                <a:cubicBezTo>
                  <a:pt x="14632" y="6255"/>
                  <a:pt x="14638" y="6255"/>
                  <a:pt x="14644" y="6267"/>
                </a:cubicBezTo>
                <a:cubicBezTo>
                  <a:pt x="14650" y="6273"/>
                  <a:pt x="14656" y="6279"/>
                  <a:pt x="14656" y="6291"/>
                </a:cubicBezTo>
                <a:cubicBezTo>
                  <a:pt x="14656" y="6297"/>
                  <a:pt x="14656" y="6309"/>
                  <a:pt x="14656" y="6315"/>
                </a:cubicBezTo>
                <a:cubicBezTo>
                  <a:pt x="14662" y="6320"/>
                  <a:pt x="14662" y="6320"/>
                  <a:pt x="14662" y="6326"/>
                </a:cubicBezTo>
                <a:cubicBezTo>
                  <a:pt x="14668" y="6338"/>
                  <a:pt x="14673" y="6344"/>
                  <a:pt x="14673" y="6350"/>
                </a:cubicBezTo>
                <a:cubicBezTo>
                  <a:pt x="14679" y="6356"/>
                  <a:pt x="14685" y="6356"/>
                  <a:pt x="14685" y="6362"/>
                </a:cubicBezTo>
                <a:cubicBezTo>
                  <a:pt x="14691" y="6368"/>
                  <a:pt x="14697" y="6368"/>
                  <a:pt x="14697" y="6374"/>
                </a:cubicBezTo>
                <a:cubicBezTo>
                  <a:pt x="14703" y="6380"/>
                  <a:pt x="14709" y="6380"/>
                  <a:pt x="14709" y="6386"/>
                </a:cubicBezTo>
                <a:cubicBezTo>
                  <a:pt x="14715" y="6392"/>
                  <a:pt x="14715" y="6397"/>
                  <a:pt x="14721" y="6397"/>
                </a:cubicBezTo>
                <a:cubicBezTo>
                  <a:pt x="14727" y="6409"/>
                  <a:pt x="14733" y="6409"/>
                  <a:pt x="14745" y="6421"/>
                </a:cubicBezTo>
                <a:cubicBezTo>
                  <a:pt x="14751" y="6427"/>
                  <a:pt x="14757" y="6433"/>
                  <a:pt x="14762" y="6439"/>
                </a:cubicBezTo>
                <a:cubicBezTo>
                  <a:pt x="14768" y="6445"/>
                  <a:pt x="14774" y="6445"/>
                  <a:pt x="14774" y="6451"/>
                </a:cubicBezTo>
                <a:cubicBezTo>
                  <a:pt x="14780" y="6457"/>
                  <a:pt x="14780" y="6463"/>
                  <a:pt x="14780" y="6463"/>
                </a:cubicBezTo>
                <a:cubicBezTo>
                  <a:pt x="14786" y="6475"/>
                  <a:pt x="14798" y="6480"/>
                  <a:pt x="14804" y="6486"/>
                </a:cubicBezTo>
                <a:cubicBezTo>
                  <a:pt x="14816" y="6492"/>
                  <a:pt x="14822" y="6498"/>
                  <a:pt x="14828" y="6504"/>
                </a:cubicBezTo>
                <a:cubicBezTo>
                  <a:pt x="14828" y="6510"/>
                  <a:pt x="14834" y="6510"/>
                  <a:pt x="14839" y="6510"/>
                </a:cubicBezTo>
                <a:cubicBezTo>
                  <a:pt x="14839" y="6516"/>
                  <a:pt x="14839" y="6522"/>
                  <a:pt x="14839" y="6522"/>
                </a:cubicBezTo>
                <a:cubicBezTo>
                  <a:pt x="14846" y="6522"/>
                  <a:pt x="14851" y="6516"/>
                  <a:pt x="14851" y="6516"/>
                </a:cubicBezTo>
                <a:cubicBezTo>
                  <a:pt x="14857" y="6516"/>
                  <a:pt x="14863" y="6516"/>
                  <a:pt x="14863" y="6516"/>
                </a:cubicBezTo>
                <a:cubicBezTo>
                  <a:pt x="14875" y="6516"/>
                  <a:pt x="14881" y="6516"/>
                  <a:pt x="14893" y="6516"/>
                </a:cubicBezTo>
                <a:cubicBezTo>
                  <a:pt x="14899" y="6516"/>
                  <a:pt x="14905" y="6516"/>
                  <a:pt x="14911" y="6516"/>
                </a:cubicBezTo>
                <a:cubicBezTo>
                  <a:pt x="14917" y="6516"/>
                  <a:pt x="14923" y="6510"/>
                  <a:pt x="14923" y="6504"/>
                </a:cubicBezTo>
                <a:cubicBezTo>
                  <a:pt x="14928" y="6498"/>
                  <a:pt x="14934" y="6498"/>
                  <a:pt x="14934" y="6492"/>
                </a:cubicBezTo>
                <a:cubicBezTo>
                  <a:pt x="14934" y="6480"/>
                  <a:pt x="14934" y="6480"/>
                  <a:pt x="14934" y="6480"/>
                </a:cubicBezTo>
                <a:cubicBezTo>
                  <a:pt x="14934" y="6469"/>
                  <a:pt x="14928" y="6463"/>
                  <a:pt x="14934" y="6445"/>
                </a:cubicBezTo>
                <a:cubicBezTo>
                  <a:pt x="14934" y="6445"/>
                  <a:pt x="14934" y="6439"/>
                  <a:pt x="14934" y="6433"/>
                </a:cubicBezTo>
                <a:cubicBezTo>
                  <a:pt x="14934" y="6427"/>
                  <a:pt x="14940" y="6421"/>
                  <a:pt x="14940" y="6415"/>
                </a:cubicBezTo>
                <a:cubicBezTo>
                  <a:pt x="14940" y="6403"/>
                  <a:pt x="14940" y="6403"/>
                  <a:pt x="14940" y="6403"/>
                </a:cubicBezTo>
                <a:cubicBezTo>
                  <a:pt x="14940" y="6397"/>
                  <a:pt x="14940" y="6392"/>
                  <a:pt x="14946" y="6392"/>
                </a:cubicBezTo>
                <a:cubicBezTo>
                  <a:pt x="14946" y="6386"/>
                  <a:pt x="14952" y="6380"/>
                  <a:pt x="14958" y="6380"/>
                </a:cubicBezTo>
                <a:cubicBezTo>
                  <a:pt x="14964" y="6380"/>
                  <a:pt x="14970" y="6380"/>
                  <a:pt x="14976" y="6380"/>
                </a:cubicBezTo>
                <a:cubicBezTo>
                  <a:pt x="14982" y="6380"/>
                  <a:pt x="14982" y="6386"/>
                  <a:pt x="14988" y="6386"/>
                </a:cubicBezTo>
                <a:cubicBezTo>
                  <a:pt x="14994" y="6386"/>
                  <a:pt x="14994" y="6380"/>
                  <a:pt x="15000" y="6380"/>
                </a:cubicBezTo>
                <a:cubicBezTo>
                  <a:pt x="15000" y="6374"/>
                  <a:pt x="15000" y="6368"/>
                  <a:pt x="15000" y="6368"/>
                </a:cubicBezTo>
                <a:cubicBezTo>
                  <a:pt x="15000" y="6362"/>
                  <a:pt x="14994" y="6356"/>
                  <a:pt x="14988" y="6350"/>
                </a:cubicBezTo>
                <a:cubicBezTo>
                  <a:pt x="14988" y="6350"/>
                  <a:pt x="14982" y="6344"/>
                  <a:pt x="14976" y="6344"/>
                </a:cubicBezTo>
                <a:cubicBezTo>
                  <a:pt x="14976" y="6338"/>
                  <a:pt x="14970" y="6344"/>
                  <a:pt x="14964" y="6344"/>
                </a:cubicBezTo>
                <a:cubicBezTo>
                  <a:pt x="14964" y="6338"/>
                  <a:pt x="14958" y="6338"/>
                  <a:pt x="14958" y="6338"/>
                </a:cubicBezTo>
                <a:cubicBezTo>
                  <a:pt x="14958" y="6332"/>
                  <a:pt x="14952" y="6326"/>
                  <a:pt x="14958" y="6326"/>
                </a:cubicBezTo>
                <a:cubicBezTo>
                  <a:pt x="14958" y="6320"/>
                  <a:pt x="14964" y="6315"/>
                  <a:pt x="14964" y="6315"/>
                </a:cubicBezTo>
                <a:cubicBezTo>
                  <a:pt x="14964" y="6309"/>
                  <a:pt x="14964" y="6303"/>
                  <a:pt x="14964" y="6303"/>
                </a:cubicBezTo>
                <a:cubicBezTo>
                  <a:pt x="14958" y="6297"/>
                  <a:pt x="14952" y="6297"/>
                  <a:pt x="14952" y="6297"/>
                </a:cubicBezTo>
                <a:cubicBezTo>
                  <a:pt x="14946" y="6297"/>
                  <a:pt x="14940" y="6291"/>
                  <a:pt x="14940" y="6291"/>
                </a:cubicBezTo>
                <a:cubicBezTo>
                  <a:pt x="14934" y="6291"/>
                  <a:pt x="14928" y="6291"/>
                  <a:pt x="14923" y="6291"/>
                </a:cubicBezTo>
                <a:cubicBezTo>
                  <a:pt x="14917" y="6291"/>
                  <a:pt x="14917" y="6291"/>
                  <a:pt x="14911" y="6291"/>
                </a:cubicBezTo>
                <a:cubicBezTo>
                  <a:pt x="14905" y="6291"/>
                  <a:pt x="14899" y="6291"/>
                  <a:pt x="14899" y="6297"/>
                </a:cubicBezTo>
                <a:cubicBezTo>
                  <a:pt x="14893" y="6297"/>
                  <a:pt x="14899" y="6303"/>
                  <a:pt x="14893" y="6309"/>
                </a:cubicBezTo>
                <a:cubicBezTo>
                  <a:pt x="14893" y="6309"/>
                  <a:pt x="14893" y="6315"/>
                  <a:pt x="14893" y="6320"/>
                </a:cubicBezTo>
                <a:cubicBezTo>
                  <a:pt x="14863" y="6320"/>
                  <a:pt x="14863" y="6320"/>
                  <a:pt x="14863" y="6320"/>
                </a:cubicBezTo>
                <a:cubicBezTo>
                  <a:pt x="14863" y="6309"/>
                  <a:pt x="14857" y="6303"/>
                  <a:pt x="14857" y="6297"/>
                </a:cubicBezTo>
                <a:cubicBezTo>
                  <a:pt x="14857" y="6285"/>
                  <a:pt x="14863" y="6279"/>
                  <a:pt x="14863" y="6273"/>
                </a:cubicBezTo>
                <a:cubicBezTo>
                  <a:pt x="14857" y="6273"/>
                  <a:pt x="14857" y="6267"/>
                  <a:pt x="14851" y="6267"/>
                </a:cubicBezTo>
                <a:cubicBezTo>
                  <a:pt x="14839" y="6267"/>
                  <a:pt x="14839" y="6267"/>
                  <a:pt x="14839" y="6267"/>
                </a:cubicBezTo>
                <a:cubicBezTo>
                  <a:pt x="14834" y="6261"/>
                  <a:pt x="14828" y="6267"/>
                  <a:pt x="14816" y="6267"/>
                </a:cubicBezTo>
                <a:cubicBezTo>
                  <a:pt x="14810" y="6261"/>
                  <a:pt x="14810" y="6255"/>
                  <a:pt x="14804" y="6255"/>
                </a:cubicBezTo>
                <a:cubicBezTo>
                  <a:pt x="14798" y="6255"/>
                  <a:pt x="14798" y="6249"/>
                  <a:pt x="14792" y="6249"/>
                </a:cubicBezTo>
                <a:cubicBezTo>
                  <a:pt x="14786" y="6243"/>
                  <a:pt x="14780" y="6243"/>
                  <a:pt x="14780" y="6243"/>
                </a:cubicBezTo>
                <a:cubicBezTo>
                  <a:pt x="14774" y="6237"/>
                  <a:pt x="14774" y="6231"/>
                  <a:pt x="14774" y="6226"/>
                </a:cubicBezTo>
                <a:cubicBezTo>
                  <a:pt x="14774" y="6172"/>
                  <a:pt x="14774" y="6172"/>
                  <a:pt x="14774" y="6172"/>
                </a:cubicBezTo>
                <a:cubicBezTo>
                  <a:pt x="14762" y="6172"/>
                  <a:pt x="14757" y="6172"/>
                  <a:pt x="14745" y="6172"/>
                </a:cubicBezTo>
                <a:cubicBezTo>
                  <a:pt x="14739" y="6172"/>
                  <a:pt x="14739" y="6172"/>
                  <a:pt x="14733" y="6172"/>
                </a:cubicBezTo>
                <a:cubicBezTo>
                  <a:pt x="14727" y="6166"/>
                  <a:pt x="14727" y="6160"/>
                  <a:pt x="14721" y="6160"/>
                </a:cubicBezTo>
                <a:cubicBezTo>
                  <a:pt x="14721" y="6154"/>
                  <a:pt x="14715" y="6154"/>
                  <a:pt x="14709" y="6149"/>
                </a:cubicBezTo>
                <a:cubicBezTo>
                  <a:pt x="14709" y="6149"/>
                  <a:pt x="14709" y="6142"/>
                  <a:pt x="14709" y="6137"/>
                </a:cubicBezTo>
                <a:cubicBezTo>
                  <a:pt x="14703" y="6137"/>
                  <a:pt x="14703" y="6131"/>
                  <a:pt x="14703" y="6125"/>
                </a:cubicBezTo>
                <a:cubicBezTo>
                  <a:pt x="14703" y="6125"/>
                  <a:pt x="14703" y="6119"/>
                  <a:pt x="14703" y="6113"/>
                </a:cubicBezTo>
                <a:lnTo>
                  <a:pt x="14703" y="6107"/>
                </a:lnTo>
                <a:cubicBezTo>
                  <a:pt x="14703" y="6101"/>
                  <a:pt x="14697" y="6095"/>
                  <a:pt x="14691" y="6095"/>
                </a:cubicBezTo>
                <a:cubicBezTo>
                  <a:pt x="14691" y="6095"/>
                  <a:pt x="14685" y="6101"/>
                  <a:pt x="14679" y="6101"/>
                </a:cubicBezTo>
                <a:cubicBezTo>
                  <a:pt x="14668" y="6101"/>
                  <a:pt x="14668" y="6101"/>
                  <a:pt x="14668" y="6101"/>
                </a:cubicBezTo>
                <a:cubicBezTo>
                  <a:pt x="14662" y="6101"/>
                  <a:pt x="14656" y="6095"/>
                  <a:pt x="14650" y="6095"/>
                </a:cubicBezTo>
                <a:cubicBezTo>
                  <a:pt x="14644" y="6095"/>
                  <a:pt x="14638" y="6089"/>
                  <a:pt x="14632" y="6089"/>
                </a:cubicBezTo>
                <a:cubicBezTo>
                  <a:pt x="14626" y="6083"/>
                  <a:pt x="14626" y="6083"/>
                  <a:pt x="14620" y="6077"/>
                </a:cubicBezTo>
                <a:cubicBezTo>
                  <a:pt x="14620" y="6071"/>
                  <a:pt x="14620" y="6065"/>
                  <a:pt x="14620" y="6065"/>
                </a:cubicBezTo>
                <a:cubicBezTo>
                  <a:pt x="14614" y="6060"/>
                  <a:pt x="14608" y="6065"/>
                  <a:pt x="14608" y="6060"/>
                </a:cubicBezTo>
                <a:cubicBezTo>
                  <a:pt x="14602" y="6060"/>
                  <a:pt x="14602" y="6054"/>
                  <a:pt x="14596" y="6048"/>
                </a:cubicBezTo>
                <a:cubicBezTo>
                  <a:pt x="14596" y="6048"/>
                  <a:pt x="14596" y="6042"/>
                  <a:pt x="14591" y="6036"/>
                </a:cubicBezTo>
                <a:cubicBezTo>
                  <a:pt x="14585" y="6036"/>
                  <a:pt x="14585" y="6036"/>
                  <a:pt x="14579" y="6030"/>
                </a:cubicBezTo>
                <a:cubicBezTo>
                  <a:pt x="14573" y="6024"/>
                  <a:pt x="14573" y="6024"/>
                  <a:pt x="14567" y="6018"/>
                </a:cubicBezTo>
                <a:cubicBezTo>
                  <a:pt x="14561" y="6018"/>
                  <a:pt x="14555" y="6012"/>
                  <a:pt x="14555" y="6012"/>
                </a:cubicBezTo>
                <a:cubicBezTo>
                  <a:pt x="14549" y="6006"/>
                  <a:pt x="14549" y="6000"/>
                  <a:pt x="14549" y="6000"/>
                </a:cubicBezTo>
                <a:cubicBezTo>
                  <a:pt x="14543" y="5994"/>
                  <a:pt x="14531" y="5994"/>
                  <a:pt x="14525" y="5988"/>
                </a:cubicBezTo>
                <a:cubicBezTo>
                  <a:pt x="14519" y="5988"/>
                  <a:pt x="14513" y="5988"/>
                  <a:pt x="14513" y="5988"/>
                </a:cubicBezTo>
                <a:cubicBezTo>
                  <a:pt x="14513" y="5983"/>
                  <a:pt x="14513" y="5983"/>
                  <a:pt x="14507" y="5976"/>
                </a:cubicBezTo>
                <a:cubicBezTo>
                  <a:pt x="14507" y="5971"/>
                  <a:pt x="14513" y="5971"/>
                  <a:pt x="14507" y="5965"/>
                </a:cubicBezTo>
                <a:cubicBezTo>
                  <a:pt x="14507" y="5959"/>
                  <a:pt x="14502" y="5965"/>
                  <a:pt x="14502" y="5959"/>
                </a:cubicBezTo>
                <a:cubicBezTo>
                  <a:pt x="14496" y="5959"/>
                  <a:pt x="14490" y="5953"/>
                  <a:pt x="14490" y="5947"/>
                </a:cubicBezTo>
                <a:cubicBezTo>
                  <a:pt x="14484" y="5941"/>
                  <a:pt x="14478" y="5935"/>
                  <a:pt x="14472" y="5923"/>
                </a:cubicBezTo>
                <a:cubicBezTo>
                  <a:pt x="14460" y="5923"/>
                  <a:pt x="14442" y="5935"/>
                  <a:pt x="14430" y="5935"/>
                </a:cubicBezTo>
                <a:close/>
                <a:moveTo>
                  <a:pt x="15907" y="5733"/>
                </a:moveTo>
                <a:lnTo>
                  <a:pt x="15907" y="5733"/>
                </a:lnTo>
                <a:cubicBezTo>
                  <a:pt x="15895" y="5739"/>
                  <a:pt x="15889" y="5733"/>
                  <a:pt x="15883" y="5739"/>
                </a:cubicBezTo>
                <a:cubicBezTo>
                  <a:pt x="15877" y="5739"/>
                  <a:pt x="15877" y="5739"/>
                  <a:pt x="15871" y="5739"/>
                </a:cubicBezTo>
                <a:cubicBezTo>
                  <a:pt x="15871" y="5745"/>
                  <a:pt x="15877" y="5751"/>
                  <a:pt x="15871" y="5751"/>
                </a:cubicBezTo>
                <a:cubicBezTo>
                  <a:pt x="15871" y="5757"/>
                  <a:pt x="15865" y="5757"/>
                  <a:pt x="15859" y="5757"/>
                </a:cubicBezTo>
                <a:cubicBezTo>
                  <a:pt x="15859" y="5763"/>
                  <a:pt x="15853" y="5757"/>
                  <a:pt x="15847" y="5757"/>
                </a:cubicBezTo>
                <a:cubicBezTo>
                  <a:pt x="15847" y="5757"/>
                  <a:pt x="15842" y="5757"/>
                  <a:pt x="15836" y="5757"/>
                </a:cubicBezTo>
                <a:cubicBezTo>
                  <a:pt x="15836" y="5763"/>
                  <a:pt x="15830" y="5763"/>
                  <a:pt x="15824" y="5763"/>
                </a:cubicBezTo>
                <a:cubicBezTo>
                  <a:pt x="15824" y="5769"/>
                  <a:pt x="15824" y="5769"/>
                  <a:pt x="15818" y="5775"/>
                </a:cubicBezTo>
                <a:cubicBezTo>
                  <a:pt x="15818" y="5781"/>
                  <a:pt x="15812" y="5781"/>
                  <a:pt x="15812" y="5787"/>
                </a:cubicBezTo>
                <a:cubicBezTo>
                  <a:pt x="15812" y="5846"/>
                  <a:pt x="15812" y="5846"/>
                  <a:pt x="15812" y="5846"/>
                </a:cubicBezTo>
                <a:cubicBezTo>
                  <a:pt x="15824" y="5852"/>
                  <a:pt x="15824" y="5852"/>
                  <a:pt x="15824" y="5852"/>
                </a:cubicBezTo>
                <a:cubicBezTo>
                  <a:pt x="15824" y="5846"/>
                  <a:pt x="15830" y="5846"/>
                  <a:pt x="15830" y="5840"/>
                </a:cubicBezTo>
                <a:cubicBezTo>
                  <a:pt x="15830" y="5828"/>
                  <a:pt x="15830" y="5828"/>
                  <a:pt x="15830" y="5828"/>
                </a:cubicBezTo>
                <a:cubicBezTo>
                  <a:pt x="15830" y="5817"/>
                  <a:pt x="15830" y="5817"/>
                  <a:pt x="15830" y="5817"/>
                </a:cubicBezTo>
                <a:cubicBezTo>
                  <a:pt x="15830" y="5817"/>
                  <a:pt x="15830" y="5810"/>
                  <a:pt x="15830" y="5805"/>
                </a:cubicBezTo>
                <a:cubicBezTo>
                  <a:pt x="15836" y="5805"/>
                  <a:pt x="15842" y="5805"/>
                  <a:pt x="15842" y="5805"/>
                </a:cubicBezTo>
                <a:cubicBezTo>
                  <a:pt x="15847" y="5805"/>
                  <a:pt x="15847" y="5799"/>
                  <a:pt x="15853" y="5799"/>
                </a:cubicBezTo>
                <a:cubicBezTo>
                  <a:pt x="15865" y="5793"/>
                  <a:pt x="15871" y="5793"/>
                  <a:pt x="15877" y="5793"/>
                </a:cubicBezTo>
                <a:cubicBezTo>
                  <a:pt x="15895" y="5793"/>
                  <a:pt x="15901" y="5793"/>
                  <a:pt x="15913" y="5799"/>
                </a:cubicBezTo>
                <a:cubicBezTo>
                  <a:pt x="15913" y="5817"/>
                  <a:pt x="15913" y="5817"/>
                  <a:pt x="15913" y="5817"/>
                </a:cubicBezTo>
                <a:cubicBezTo>
                  <a:pt x="15913" y="5828"/>
                  <a:pt x="15913" y="5834"/>
                  <a:pt x="15913" y="5840"/>
                </a:cubicBezTo>
                <a:cubicBezTo>
                  <a:pt x="15919" y="5846"/>
                  <a:pt x="15919" y="5852"/>
                  <a:pt x="15919" y="5852"/>
                </a:cubicBezTo>
                <a:cubicBezTo>
                  <a:pt x="15925" y="5858"/>
                  <a:pt x="15930" y="5858"/>
                  <a:pt x="15930" y="5858"/>
                </a:cubicBezTo>
                <a:cubicBezTo>
                  <a:pt x="15936" y="5858"/>
                  <a:pt x="15942" y="5858"/>
                  <a:pt x="15942" y="5858"/>
                </a:cubicBezTo>
                <a:cubicBezTo>
                  <a:pt x="15948" y="5858"/>
                  <a:pt x="15948" y="5864"/>
                  <a:pt x="15954" y="5870"/>
                </a:cubicBezTo>
                <a:cubicBezTo>
                  <a:pt x="15960" y="5870"/>
                  <a:pt x="15966" y="5876"/>
                  <a:pt x="15966" y="5876"/>
                </a:cubicBezTo>
                <a:cubicBezTo>
                  <a:pt x="15972" y="5876"/>
                  <a:pt x="15978" y="5870"/>
                  <a:pt x="15984" y="5876"/>
                </a:cubicBezTo>
                <a:cubicBezTo>
                  <a:pt x="15984" y="5882"/>
                  <a:pt x="15990" y="5882"/>
                  <a:pt x="15990" y="5888"/>
                </a:cubicBezTo>
                <a:cubicBezTo>
                  <a:pt x="15996" y="5888"/>
                  <a:pt x="15990" y="5894"/>
                  <a:pt x="15990" y="5899"/>
                </a:cubicBezTo>
                <a:cubicBezTo>
                  <a:pt x="15996" y="5899"/>
                  <a:pt x="16002" y="5899"/>
                  <a:pt x="16002" y="5899"/>
                </a:cubicBezTo>
                <a:cubicBezTo>
                  <a:pt x="16008" y="5899"/>
                  <a:pt x="16008" y="5905"/>
                  <a:pt x="16014" y="5905"/>
                </a:cubicBezTo>
                <a:cubicBezTo>
                  <a:pt x="16025" y="5905"/>
                  <a:pt x="16025" y="5905"/>
                  <a:pt x="16025" y="5905"/>
                </a:cubicBezTo>
                <a:cubicBezTo>
                  <a:pt x="16025" y="5882"/>
                  <a:pt x="16025" y="5882"/>
                  <a:pt x="16025" y="5882"/>
                </a:cubicBezTo>
                <a:cubicBezTo>
                  <a:pt x="16025" y="5876"/>
                  <a:pt x="16025" y="5876"/>
                  <a:pt x="16025" y="5870"/>
                </a:cubicBezTo>
                <a:cubicBezTo>
                  <a:pt x="16019" y="5864"/>
                  <a:pt x="16014" y="5870"/>
                  <a:pt x="16014" y="5864"/>
                </a:cubicBezTo>
                <a:cubicBezTo>
                  <a:pt x="16008" y="5864"/>
                  <a:pt x="16014" y="5858"/>
                  <a:pt x="16014" y="5852"/>
                </a:cubicBezTo>
                <a:cubicBezTo>
                  <a:pt x="16008" y="5846"/>
                  <a:pt x="16008" y="5840"/>
                  <a:pt x="16008" y="5828"/>
                </a:cubicBezTo>
                <a:cubicBezTo>
                  <a:pt x="16014" y="5828"/>
                  <a:pt x="16014" y="5822"/>
                  <a:pt x="16019" y="5822"/>
                </a:cubicBezTo>
                <a:cubicBezTo>
                  <a:pt x="16025" y="5822"/>
                  <a:pt x="16025" y="5828"/>
                  <a:pt x="16031" y="5828"/>
                </a:cubicBezTo>
                <a:cubicBezTo>
                  <a:pt x="16037" y="5828"/>
                  <a:pt x="16037" y="5828"/>
                  <a:pt x="16043" y="5828"/>
                </a:cubicBezTo>
                <a:cubicBezTo>
                  <a:pt x="16049" y="5828"/>
                  <a:pt x="16049" y="5828"/>
                  <a:pt x="16055" y="5828"/>
                </a:cubicBezTo>
                <a:cubicBezTo>
                  <a:pt x="16061" y="5817"/>
                  <a:pt x="16061" y="5817"/>
                  <a:pt x="16061" y="5817"/>
                </a:cubicBezTo>
                <a:cubicBezTo>
                  <a:pt x="16049" y="5799"/>
                  <a:pt x="16049" y="5799"/>
                  <a:pt x="16049" y="5799"/>
                </a:cubicBezTo>
                <a:cubicBezTo>
                  <a:pt x="16049" y="5710"/>
                  <a:pt x="16049" y="5710"/>
                  <a:pt x="16049" y="5710"/>
                </a:cubicBezTo>
                <a:cubicBezTo>
                  <a:pt x="16049" y="5704"/>
                  <a:pt x="16049" y="5704"/>
                  <a:pt x="16049" y="5698"/>
                </a:cubicBezTo>
                <a:cubicBezTo>
                  <a:pt x="16049" y="5692"/>
                  <a:pt x="16043" y="5692"/>
                  <a:pt x="16043" y="5686"/>
                </a:cubicBezTo>
                <a:cubicBezTo>
                  <a:pt x="16037" y="5680"/>
                  <a:pt x="16031" y="5674"/>
                  <a:pt x="16025" y="5674"/>
                </a:cubicBezTo>
                <a:cubicBezTo>
                  <a:pt x="16019" y="5674"/>
                  <a:pt x="16014" y="5680"/>
                  <a:pt x="16014" y="5686"/>
                </a:cubicBezTo>
                <a:cubicBezTo>
                  <a:pt x="16008" y="5698"/>
                  <a:pt x="16008" y="5698"/>
                  <a:pt x="16008" y="5698"/>
                </a:cubicBezTo>
                <a:cubicBezTo>
                  <a:pt x="16008" y="5698"/>
                  <a:pt x="16008" y="5704"/>
                  <a:pt x="16002" y="5710"/>
                </a:cubicBezTo>
                <a:cubicBezTo>
                  <a:pt x="15996" y="5716"/>
                  <a:pt x="15990" y="5716"/>
                  <a:pt x="15978" y="5722"/>
                </a:cubicBezTo>
                <a:cubicBezTo>
                  <a:pt x="15978" y="5722"/>
                  <a:pt x="15972" y="5716"/>
                  <a:pt x="15966" y="5716"/>
                </a:cubicBezTo>
                <a:cubicBezTo>
                  <a:pt x="15966" y="5716"/>
                  <a:pt x="15960" y="5722"/>
                  <a:pt x="15960" y="5728"/>
                </a:cubicBezTo>
                <a:cubicBezTo>
                  <a:pt x="15954" y="5728"/>
                  <a:pt x="15948" y="5733"/>
                  <a:pt x="15948" y="5733"/>
                </a:cubicBezTo>
                <a:cubicBezTo>
                  <a:pt x="15942" y="5739"/>
                  <a:pt x="15948" y="5745"/>
                  <a:pt x="15942" y="5745"/>
                </a:cubicBezTo>
                <a:cubicBezTo>
                  <a:pt x="15936" y="5751"/>
                  <a:pt x="15930" y="5751"/>
                  <a:pt x="15919" y="5751"/>
                </a:cubicBezTo>
                <a:cubicBezTo>
                  <a:pt x="15919" y="5751"/>
                  <a:pt x="15913" y="5751"/>
                  <a:pt x="15907" y="5751"/>
                </a:cubicBezTo>
                <a:cubicBezTo>
                  <a:pt x="15907" y="5751"/>
                  <a:pt x="15913" y="5739"/>
                  <a:pt x="15907" y="5733"/>
                </a:cubicBezTo>
                <a:close/>
                <a:moveTo>
                  <a:pt x="15741" y="5473"/>
                </a:moveTo>
                <a:lnTo>
                  <a:pt x="15741" y="5473"/>
                </a:lnTo>
                <a:cubicBezTo>
                  <a:pt x="15735" y="5478"/>
                  <a:pt x="15735" y="5478"/>
                  <a:pt x="15735" y="5490"/>
                </a:cubicBezTo>
                <a:cubicBezTo>
                  <a:pt x="15735" y="5496"/>
                  <a:pt x="15741" y="5502"/>
                  <a:pt x="15741" y="5508"/>
                </a:cubicBezTo>
                <a:cubicBezTo>
                  <a:pt x="15747" y="5514"/>
                  <a:pt x="15753" y="5514"/>
                  <a:pt x="15753" y="5514"/>
                </a:cubicBezTo>
                <a:cubicBezTo>
                  <a:pt x="15759" y="5520"/>
                  <a:pt x="15764" y="5514"/>
                  <a:pt x="15764" y="5514"/>
                </a:cubicBezTo>
                <a:cubicBezTo>
                  <a:pt x="15776" y="5520"/>
                  <a:pt x="15776" y="5514"/>
                  <a:pt x="15788" y="5514"/>
                </a:cubicBezTo>
                <a:cubicBezTo>
                  <a:pt x="15788" y="5532"/>
                  <a:pt x="15782" y="5538"/>
                  <a:pt x="15788" y="5550"/>
                </a:cubicBezTo>
                <a:cubicBezTo>
                  <a:pt x="15788" y="5556"/>
                  <a:pt x="15794" y="5556"/>
                  <a:pt x="15794" y="5562"/>
                </a:cubicBezTo>
                <a:cubicBezTo>
                  <a:pt x="15794" y="5573"/>
                  <a:pt x="15800" y="5579"/>
                  <a:pt x="15800" y="5591"/>
                </a:cubicBezTo>
                <a:cubicBezTo>
                  <a:pt x="15800" y="5597"/>
                  <a:pt x="15794" y="5603"/>
                  <a:pt x="15794" y="5609"/>
                </a:cubicBezTo>
                <a:cubicBezTo>
                  <a:pt x="15794" y="5615"/>
                  <a:pt x="15794" y="5615"/>
                  <a:pt x="15794" y="5621"/>
                </a:cubicBezTo>
                <a:cubicBezTo>
                  <a:pt x="15794" y="5621"/>
                  <a:pt x="15794" y="5621"/>
                  <a:pt x="15794" y="5627"/>
                </a:cubicBezTo>
                <a:cubicBezTo>
                  <a:pt x="15794" y="5627"/>
                  <a:pt x="15800" y="5633"/>
                  <a:pt x="15806" y="5633"/>
                </a:cubicBezTo>
                <a:cubicBezTo>
                  <a:pt x="15806" y="5639"/>
                  <a:pt x="15812" y="5639"/>
                  <a:pt x="15818" y="5644"/>
                </a:cubicBezTo>
                <a:cubicBezTo>
                  <a:pt x="15818" y="5644"/>
                  <a:pt x="15824" y="5644"/>
                  <a:pt x="15824" y="5651"/>
                </a:cubicBezTo>
                <a:cubicBezTo>
                  <a:pt x="15836" y="5651"/>
                  <a:pt x="15842" y="5644"/>
                  <a:pt x="15847" y="5644"/>
                </a:cubicBezTo>
                <a:cubicBezTo>
                  <a:pt x="15847" y="5651"/>
                  <a:pt x="15842" y="5651"/>
                  <a:pt x="15842" y="5656"/>
                </a:cubicBezTo>
                <a:cubicBezTo>
                  <a:pt x="15842" y="5662"/>
                  <a:pt x="15842" y="5662"/>
                  <a:pt x="15842" y="5668"/>
                </a:cubicBezTo>
                <a:cubicBezTo>
                  <a:pt x="15842" y="5674"/>
                  <a:pt x="15836" y="5674"/>
                  <a:pt x="15836" y="5680"/>
                </a:cubicBezTo>
                <a:cubicBezTo>
                  <a:pt x="15836" y="5686"/>
                  <a:pt x="15836" y="5686"/>
                  <a:pt x="15836" y="5692"/>
                </a:cubicBezTo>
                <a:cubicBezTo>
                  <a:pt x="15842" y="5692"/>
                  <a:pt x="15847" y="5692"/>
                  <a:pt x="15847" y="5698"/>
                </a:cubicBezTo>
                <a:cubicBezTo>
                  <a:pt x="15853" y="5698"/>
                  <a:pt x="15853" y="5704"/>
                  <a:pt x="15859" y="5704"/>
                </a:cubicBezTo>
                <a:cubicBezTo>
                  <a:pt x="15865" y="5704"/>
                  <a:pt x="15865" y="5704"/>
                  <a:pt x="15871" y="5704"/>
                </a:cubicBezTo>
                <a:cubicBezTo>
                  <a:pt x="15877" y="5704"/>
                  <a:pt x="15877" y="5704"/>
                  <a:pt x="15883" y="5704"/>
                </a:cubicBezTo>
                <a:cubicBezTo>
                  <a:pt x="15889" y="5698"/>
                  <a:pt x="15883" y="5692"/>
                  <a:pt x="15883" y="5692"/>
                </a:cubicBezTo>
                <a:cubicBezTo>
                  <a:pt x="15883" y="5686"/>
                  <a:pt x="15889" y="5686"/>
                  <a:pt x="15895" y="5686"/>
                </a:cubicBezTo>
                <a:cubicBezTo>
                  <a:pt x="15901" y="5686"/>
                  <a:pt x="15907" y="5686"/>
                  <a:pt x="15913" y="5686"/>
                </a:cubicBezTo>
                <a:cubicBezTo>
                  <a:pt x="15913" y="5656"/>
                  <a:pt x="15913" y="5656"/>
                  <a:pt x="15913" y="5656"/>
                </a:cubicBezTo>
                <a:cubicBezTo>
                  <a:pt x="15913" y="5644"/>
                  <a:pt x="15907" y="5639"/>
                  <a:pt x="15901" y="5633"/>
                </a:cubicBezTo>
                <a:cubicBezTo>
                  <a:pt x="15895" y="5633"/>
                  <a:pt x="15889" y="5633"/>
                  <a:pt x="15889" y="5633"/>
                </a:cubicBezTo>
                <a:cubicBezTo>
                  <a:pt x="15883" y="5627"/>
                  <a:pt x="15883" y="5627"/>
                  <a:pt x="15877" y="5621"/>
                </a:cubicBezTo>
                <a:cubicBezTo>
                  <a:pt x="15877" y="5621"/>
                  <a:pt x="15877" y="5615"/>
                  <a:pt x="15877" y="5609"/>
                </a:cubicBezTo>
                <a:cubicBezTo>
                  <a:pt x="15871" y="5609"/>
                  <a:pt x="15877" y="5603"/>
                  <a:pt x="15877" y="5597"/>
                </a:cubicBezTo>
                <a:cubicBezTo>
                  <a:pt x="15871" y="5597"/>
                  <a:pt x="15865" y="5591"/>
                  <a:pt x="15865" y="5591"/>
                </a:cubicBezTo>
                <a:cubicBezTo>
                  <a:pt x="15859" y="5591"/>
                  <a:pt x="15853" y="5585"/>
                  <a:pt x="15853" y="5585"/>
                </a:cubicBezTo>
                <a:cubicBezTo>
                  <a:pt x="15847" y="5585"/>
                  <a:pt x="15842" y="5585"/>
                  <a:pt x="15842" y="5579"/>
                </a:cubicBezTo>
                <a:cubicBezTo>
                  <a:pt x="15836" y="5579"/>
                  <a:pt x="15836" y="5573"/>
                  <a:pt x="15836" y="5573"/>
                </a:cubicBezTo>
                <a:cubicBezTo>
                  <a:pt x="15836" y="5567"/>
                  <a:pt x="15830" y="5562"/>
                  <a:pt x="15830" y="5562"/>
                </a:cubicBezTo>
                <a:cubicBezTo>
                  <a:pt x="15830" y="5550"/>
                  <a:pt x="15830" y="5544"/>
                  <a:pt x="15830" y="5538"/>
                </a:cubicBezTo>
                <a:cubicBezTo>
                  <a:pt x="15830" y="5532"/>
                  <a:pt x="15824" y="5532"/>
                  <a:pt x="15818" y="5526"/>
                </a:cubicBezTo>
                <a:cubicBezTo>
                  <a:pt x="15818" y="5514"/>
                  <a:pt x="15812" y="5508"/>
                  <a:pt x="15800" y="5502"/>
                </a:cubicBezTo>
                <a:cubicBezTo>
                  <a:pt x="15794" y="5502"/>
                  <a:pt x="15788" y="5496"/>
                  <a:pt x="15776" y="5496"/>
                </a:cubicBezTo>
                <a:cubicBezTo>
                  <a:pt x="15776" y="5490"/>
                  <a:pt x="15776" y="5485"/>
                  <a:pt x="15770" y="5485"/>
                </a:cubicBezTo>
                <a:cubicBezTo>
                  <a:pt x="15764" y="5478"/>
                  <a:pt x="15764" y="5478"/>
                  <a:pt x="15759" y="5473"/>
                </a:cubicBezTo>
                <a:cubicBezTo>
                  <a:pt x="15753" y="5473"/>
                  <a:pt x="15741" y="5473"/>
                  <a:pt x="15741" y="5473"/>
                </a:cubicBezTo>
                <a:close/>
                <a:moveTo>
                  <a:pt x="15818" y="5461"/>
                </a:moveTo>
                <a:lnTo>
                  <a:pt x="15818" y="5461"/>
                </a:lnTo>
                <a:cubicBezTo>
                  <a:pt x="15830" y="5467"/>
                  <a:pt x="15836" y="5473"/>
                  <a:pt x="15847" y="5478"/>
                </a:cubicBezTo>
                <a:cubicBezTo>
                  <a:pt x="15853" y="5478"/>
                  <a:pt x="15853" y="5485"/>
                  <a:pt x="15859" y="5490"/>
                </a:cubicBezTo>
                <a:cubicBezTo>
                  <a:pt x="15859" y="5490"/>
                  <a:pt x="15865" y="5490"/>
                  <a:pt x="15871" y="5496"/>
                </a:cubicBezTo>
                <a:cubicBezTo>
                  <a:pt x="15871" y="5496"/>
                  <a:pt x="15877" y="5490"/>
                  <a:pt x="15883" y="5496"/>
                </a:cubicBezTo>
                <a:cubicBezTo>
                  <a:pt x="15883" y="5496"/>
                  <a:pt x="15877" y="5502"/>
                  <a:pt x="15883" y="5502"/>
                </a:cubicBezTo>
                <a:cubicBezTo>
                  <a:pt x="15883" y="5508"/>
                  <a:pt x="15889" y="5508"/>
                  <a:pt x="15889" y="5508"/>
                </a:cubicBezTo>
                <a:cubicBezTo>
                  <a:pt x="15895" y="5514"/>
                  <a:pt x="15901" y="5514"/>
                  <a:pt x="15901" y="5520"/>
                </a:cubicBezTo>
                <a:cubicBezTo>
                  <a:pt x="15907" y="5526"/>
                  <a:pt x="15907" y="5532"/>
                  <a:pt x="15907" y="5532"/>
                </a:cubicBezTo>
                <a:cubicBezTo>
                  <a:pt x="15907" y="5538"/>
                  <a:pt x="15907" y="5544"/>
                  <a:pt x="15907" y="5544"/>
                </a:cubicBezTo>
                <a:cubicBezTo>
                  <a:pt x="15907" y="5550"/>
                  <a:pt x="15907" y="5556"/>
                  <a:pt x="15913" y="5556"/>
                </a:cubicBezTo>
                <a:cubicBezTo>
                  <a:pt x="15913" y="5562"/>
                  <a:pt x="15919" y="5562"/>
                  <a:pt x="15925" y="5562"/>
                </a:cubicBezTo>
                <a:cubicBezTo>
                  <a:pt x="15930" y="5567"/>
                  <a:pt x="15936" y="5573"/>
                  <a:pt x="15948" y="5579"/>
                </a:cubicBezTo>
                <a:cubicBezTo>
                  <a:pt x="15948" y="5585"/>
                  <a:pt x="15954" y="5585"/>
                  <a:pt x="15960" y="5585"/>
                </a:cubicBezTo>
                <a:cubicBezTo>
                  <a:pt x="15960" y="5591"/>
                  <a:pt x="15966" y="5597"/>
                  <a:pt x="15966" y="5597"/>
                </a:cubicBezTo>
                <a:cubicBezTo>
                  <a:pt x="15972" y="5609"/>
                  <a:pt x="15966" y="5615"/>
                  <a:pt x="15966" y="5621"/>
                </a:cubicBezTo>
                <a:cubicBezTo>
                  <a:pt x="16014" y="5621"/>
                  <a:pt x="16014" y="5621"/>
                  <a:pt x="16014" y="5621"/>
                </a:cubicBezTo>
                <a:cubicBezTo>
                  <a:pt x="16014" y="5621"/>
                  <a:pt x="16014" y="5615"/>
                  <a:pt x="16014" y="5609"/>
                </a:cubicBezTo>
                <a:cubicBezTo>
                  <a:pt x="16014" y="5603"/>
                  <a:pt x="16019" y="5597"/>
                  <a:pt x="16019" y="5585"/>
                </a:cubicBezTo>
                <a:lnTo>
                  <a:pt x="16014" y="5585"/>
                </a:lnTo>
                <a:cubicBezTo>
                  <a:pt x="16014" y="5567"/>
                  <a:pt x="16008" y="5556"/>
                  <a:pt x="15996" y="5550"/>
                </a:cubicBezTo>
                <a:cubicBezTo>
                  <a:pt x="15996" y="5544"/>
                  <a:pt x="15990" y="5544"/>
                  <a:pt x="15984" y="5544"/>
                </a:cubicBezTo>
                <a:cubicBezTo>
                  <a:pt x="15984" y="5538"/>
                  <a:pt x="15984" y="5532"/>
                  <a:pt x="15984" y="5532"/>
                </a:cubicBezTo>
                <a:cubicBezTo>
                  <a:pt x="15978" y="5526"/>
                  <a:pt x="15978" y="5520"/>
                  <a:pt x="15972" y="5514"/>
                </a:cubicBezTo>
                <a:cubicBezTo>
                  <a:pt x="15972" y="5514"/>
                  <a:pt x="15966" y="5508"/>
                  <a:pt x="15966" y="5502"/>
                </a:cubicBezTo>
                <a:cubicBezTo>
                  <a:pt x="15960" y="5502"/>
                  <a:pt x="15954" y="5496"/>
                  <a:pt x="15948" y="5496"/>
                </a:cubicBezTo>
                <a:lnTo>
                  <a:pt x="15936" y="5496"/>
                </a:lnTo>
                <a:cubicBezTo>
                  <a:pt x="15930" y="5485"/>
                  <a:pt x="15930" y="5485"/>
                  <a:pt x="15930" y="5485"/>
                </a:cubicBezTo>
                <a:cubicBezTo>
                  <a:pt x="15930" y="5478"/>
                  <a:pt x="15936" y="5473"/>
                  <a:pt x="15936" y="5473"/>
                </a:cubicBezTo>
                <a:cubicBezTo>
                  <a:pt x="15936" y="5437"/>
                  <a:pt x="15936" y="5437"/>
                  <a:pt x="15936" y="5437"/>
                </a:cubicBezTo>
                <a:cubicBezTo>
                  <a:pt x="15930" y="5437"/>
                  <a:pt x="15930" y="5437"/>
                  <a:pt x="15925" y="5437"/>
                </a:cubicBezTo>
                <a:cubicBezTo>
                  <a:pt x="15919" y="5437"/>
                  <a:pt x="15919" y="5437"/>
                  <a:pt x="15913" y="5437"/>
                </a:cubicBezTo>
                <a:cubicBezTo>
                  <a:pt x="15901" y="5437"/>
                  <a:pt x="15901" y="5437"/>
                  <a:pt x="15901" y="5437"/>
                </a:cubicBezTo>
                <a:cubicBezTo>
                  <a:pt x="15889" y="5437"/>
                  <a:pt x="15883" y="5437"/>
                  <a:pt x="15877" y="5437"/>
                </a:cubicBezTo>
                <a:cubicBezTo>
                  <a:pt x="15871" y="5443"/>
                  <a:pt x="15877" y="5449"/>
                  <a:pt x="15871" y="5449"/>
                </a:cubicBezTo>
                <a:cubicBezTo>
                  <a:pt x="15871" y="5455"/>
                  <a:pt x="15865" y="5455"/>
                  <a:pt x="15859" y="5455"/>
                </a:cubicBezTo>
                <a:cubicBezTo>
                  <a:pt x="15859" y="5455"/>
                  <a:pt x="15853" y="5455"/>
                  <a:pt x="15847" y="5455"/>
                </a:cubicBezTo>
                <a:cubicBezTo>
                  <a:pt x="15842" y="5455"/>
                  <a:pt x="15830" y="5461"/>
                  <a:pt x="15818" y="5461"/>
                </a:cubicBezTo>
                <a:close/>
                <a:moveTo>
                  <a:pt x="15711" y="5514"/>
                </a:moveTo>
                <a:lnTo>
                  <a:pt x="15711" y="5514"/>
                </a:lnTo>
                <a:cubicBezTo>
                  <a:pt x="15711" y="5520"/>
                  <a:pt x="15711" y="5520"/>
                  <a:pt x="15705" y="5526"/>
                </a:cubicBezTo>
                <a:cubicBezTo>
                  <a:pt x="15699" y="5538"/>
                  <a:pt x="15693" y="5538"/>
                  <a:pt x="15687" y="5550"/>
                </a:cubicBezTo>
                <a:cubicBezTo>
                  <a:pt x="15687" y="5556"/>
                  <a:pt x="15687" y="5556"/>
                  <a:pt x="15687" y="5562"/>
                </a:cubicBezTo>
                <a:cubicBezTo>
                  <a:pt x="15681" y="5567"/>
                  <a:pt x="15681" y="5567"/>
                  <a:pt x="15676" y="5573"/>
                </a:cubicBezTo>
                <a:cubicBezTo>
                  <a:pt x="15676" y="5579"/>
                  <a:pt x="15676" y="5579"/>
                  <a:pt x="15670" y="5585"/>
                </a:cubicBezTo>
                <a:cubicBezTo>
                  <a:pt x="15670" y="5591"/>
                  <a:pt x="15664" y="5591"/>
                  <a:pt x="15664" y="5591"/>
                </a:cubicBezTo>
                <a:cubicBezTo>
                  <a:pt x="15658" y="5597"/>
                  <a:pt x="15658" y="5603"/>
                  <a:pt x="15658" y="5603"/>
                </a:cubicBezTo>
                <a:cubicBezTo>
                  <a:pt x="15652" y="5609"/>
                  <a:pt x="15652" y="5615"/>
                  <a:pt x="15652" y="5615"/>
                </a:cubicBezTo>
                <a:cubicBezTo>
                  <a:pt x="15646" y="5621"/>
                  <a:pt x="15640" y="5621"/>
                  <a:pt x="15640" y="5627"/>
                </a:cubicBezTo>
                <a:cubicBezTo>
                  <a:pt x="15634" y="5627"/>
                  <a:pt x="15640" y="5633"/>
                  <a:pt x="15640" y="5639"/>
                </a:cubicBezTo>
                <a:cubicBezTo>
                  <a:pt x="15640" y="5639"/>
                  <a:pt x="15640" y="5644"/>
                  <a:pt x="15640" y="5651"/>
                </a:cubicBezTo>
                <a:cubicBezTo>
                  <a:pt x="15640" y="5651"/>
                  <a:pt x="15634" y="5656"/>
                  <a:pt x="15628" y="5656"/>
                </a:cubicBezTo>
                <a:cubicBezTo>
                  <a:pt x="15628" y="5662"/>
                  <a:pt x="15622" y="5668"/>
                  <a:pt x="15622" y="5668"/>
                </a:cubicBezTo>
                <a:cubicBezTo>
                  <a:pt x="15616" y="5674"/>
                  <a:pt x="15616" y="5680"/>
                  <a:pt x="15616" y="5680"/>
                </a:cubicBezTo>
                <a:cubicBezTo>
                  <a:pt x="15610" y="5686"/>
                  <a:pt x="15598" y="5680"/>
                  <a:pt x="15592" y="5686"/>
                </a:cubicBezTo>
                <a:cubicBezTo>
                  <a:pt x="15587" y="5692"/>
                  <a:pt x="15592" y="5698"/>
                  <a:pt x="15587" y="5698"/>
                </a:cubicBezTo>
                <a:cubicBezTo>
                  <a:pt x="15587" y="5704"/>
                  <a:pt x="15581" y="5704"/>
                  <a:pt x="15581" y="5710"/>
                </a:cubicBezTo>
                <a:cubicBezTo>
                  <a:pt x="15575" y="5710"/>
                  <a:pt x="15569" y="5710"/>
                  <a:pt x="15569" y="5710"/>
                </a:cubicBezTo>
                <a:cubicBezTo>
                  <a:pt x="15563" y="5710"/>
                  <a:pt x="15557" y="5710"/>
                  <a:pt x="15557" y="5710"/>
                </a:cubicBezTo>
                <a:cubicBezTo>
                  <a:pt x="15551" y="5710"/>
                  <a:pt x="15551" y="5716"/>
                  <a:pt x="15545" y="5722"/>
                </a:cubicBezTo>
                <a:cubicBezTo>
                  <a:pt x="15539" y="5728"/>
                  <a:pt x="15539" y="5733"/>
                  <a:pt x="15539" y="5745"/>
                </a:cubicBezTo>
                <a:cubicBezTo>
                  <a:pt x="15545" y="5745"/>
                  <a:pt x="15545" y="5745"/>
                  <a:pt x="15551" y="5745"/>
                </a:cubicBezTo>
                <a:cubicBezTo>
                  <a:pt x="15551" y="5745"/>
                  <a:pt x="15557" y="5745"/>
                  <a:pt x="15563" y="5745"/>
                </a:cubicBezTo>
                <a:cubicBezTo>
                  <a:pt x="15563" y="5745"/>
                  <a:pt x="15569" y="5745"/>
                  <a:pt x="15575" y="5745"/>
                </a:cubicBezTo>
                <a:cubicBezTo>
                  <a:pt x="15575" y="5745"/>
                  <a:pt x="15581" y="5739"/>
                  <a:pt x="15581" y="5733"/>
                </a:cubicBezTo>
                <a:cubicBezTo>
                  <a:pt x="15587" y="5733"/>
                  <a:pt x="15592" y="5728"/>
                  <a:pt x="15592" y="5728"/>
                </a:cubicBezTo>
                <a:cubicBezTo>
                  <a:pt x="15592" y="5722"/>
                  <a:pt x="15592" y="5716"/>
                  <a:pt x="15592" y="5716"/>
                </a:cubicBezTo>
                <a:cubicBezTo>
                  <a:pt x="15598" y="5704"/>
                  <a:pt x="15604" y="5698"/>
                  <a:pt x="15610" y="5692"/>
                </a:cubicBezTo>
                <a:cubicBezTo>
                  <a:pt x="15610" y="5692"/>
                  <a:pt x="15616" y="5692"/>
                  <a:pt x="15622" y="5692"/>
                </a:cubicBezTo>
                <a:cubicBezTo>
                  <a:pt x="15628" y="5686"/>
                  <a:pt x="15628" y="5686"/>
                  <a:pt x="15634" y="5686"/>
                </a:cubicBezTo>
                <a:cubicBezTo>
                  <a:pt x="15640" y="5680"/>
                  <a:pt x="15646" y="5686"/>
                  <a:pt x="15658" y="5686"/>
                </a:cubicBezTo>
                <a:cubicBezTo>
                  <a:pt x="15658" y="5674"/>
                  <a:pt x="15658" y="5668"/>
                  <a:pt x="15658" y="5662"/>
                </a:cubicBezTo>
                <a:cubicBezTo>
                  <a:pt x="15658" y="5651"/>
                  <a:pt x="15664" y="5644"/>
                  <a:pt x="15664" y="5639"/>
                </a:cubicBezTo>
                <a:cubicBezTo>
                  <a:pt x="15670" y="5633"/>
                  <a:pt x="15676" y="5621"/>
                  <a:pt x="15681" y="5615"/>
                </a:cubicBezTo>
                <a:cubicBezTo>
                  <a:pt x="15681" y="5615"/>
                  <a:pt x="15687" y="5615"/>
                  <a:pt x="15693" y="5609"/>
                </a:cubicBezTo>
                <a:cubicBezTo>
                  <a:pt x="15693" y="5609"/>
                  <a:pt x="15699" y="5609"/>
                  <a:pt x="15705" y="5603"/>
                </a:cubicBezTo>
                <a:cubicBezTo>
                  <a:pt x="15705" y="5603"/>
                  <a:pt x="15705" y="5597"/>
                  <a:pt x="15705" y="5591"/>
                </a:cubicBezTo>
                <a:cubicBezTo>
                  <a:pt x="15711" y="5579"/>
                  <a:pt x="15705" y="5573"/>
                  <a:pt x="15705" y="5567"/>
                </a:cubicBezTo>
                <a:cubicBezTo>
                  <a:pt x="15705" y="5562"/>
                  <a:pt x="15711" y="5556"/>
                  <a:pt x="15711" y="5556"/>
                </a:cubicBezTo>
                <a:cubicBezTo>
                  <a:pt x="15711" y="5544"/>
                  <a:pt x="15711" y="5526"/>
                  <a:pt x="15711" y="5514"/>
                </a:cubicBezTo>
                <a:close/>
                <a:moveTo>
                  <a:pt x="15759" y="5182"/>
                </a:moveTo>
                <a:lnTo>
                  <a:pt x="15759" y="5182"/>
                </a:lnTo>
                <a:cubicBezTo>
                  <a:pt x="15729" y="5182"/>
                  <a:pt x="15729" y="5182"/>
                  <a:pt x="15729" y="5182"/>
                </a:cubicBezTo>
                <a:cubicBezTo>
                  <a:pt x="15729" y="5182"/>
                  <a:pt x="15729" y="5182"/>
                  <a:pt x="15729" y="5188"/>
                </a:cubicBezTo>
                <a:lnTo>
                  <a:pt x="15729" y="5188"/>
                </a:lnTo>
                <a:cubicBezTo>
                  <a:pt x="15729" y="5194"/>
                  <a:pt x="15729" y="5194"/>
                  <a:pt x="15729" y="5200"/>
                </a:cubicBezTo>
                <a:lnTo>
                  <a:pt x="15729" y="5200"/>
                </a:lnTo>
                <a:cubicBezTo>
                  <a:pt x="15729" y="5206"/>
                  <a:pt x="15729" y="5206"/>
                  <a:pt x="15729" y="5212"/>
                </a:cubicBezTo>
                <a:cubicBezTo>
                  <a:pt x="15729" y="5212"/>
                  <a:pt x="15729" y="5212"/>
                  <a:pt x="15729" y="5218"/>
                </a:cubicBezTo>
                <a:cubicBezTo>
                  <a:pt x="15729" y="5218"/>
                  <a:pt x="15729" y="5218"/>
                  <a:pt x="15735" y="5224"/>
                </a:cubicBezTo>
                <a:lnTo>
                  <a:pt x="15735" y="5230"/>
                </a:lnTo>
                <a:cubicBezTo>
                  <a:pt x="15735" y="5235"/>
                  <a:pt x="15735" y="5235"/>
                  <a:pt x="15735" y="5235"/>
                </a:cubicBezTo>
                <a:cubicBezTo>
                  <a:pt x="15735" y="5241"/>
                  <a:pt x="15729" y="5241"/>
                  <a:pt x="15729" y="5247"/>
                </a:cubicBezTo>
                <a:cubicBezTo>
                  <a:pt x="15729" y="5247"/>
                  <a:pt x="15723" y="5247"/>
                  <a:pt x="15723" y="5253"/>
                </a:cubicBezTo>
                <a:cubicBezTo>
                  <a:pt x="15723" y="5253"/>
                  <a:pt x="15723" y="5259"/>
                  <a:pt x="15723" y="5265"/>
                </a:cubicBezTo>
                <a:cubicBezTo>
                  <a:pt x="15723" y="5271"/>
                  <a:pt x="15729" y="5277"/>
                  <a:pt x="15729" y="5289"/>
                </a:cubicBezTo>
                <a:cubicBezTo>
                  <a:pt x="15729" y="5295"/>
                  <a:pt x="15723" y="5295"/>
                  <a:pt x="15723" y="5295"/>
                </a:cubicBezTo>
                <a:cubicBezTo>
                  <a:pt x="15717" y="5295"/>
                  <a:pt x="15717" y="5301"/>
                  <a:pt x="15717" y="5301"/>
                </a:cubicBezTo>
                <a:cubicBezTo>
                  <a:pt x="15711" y="5301"/>
                  <a:pt x="15711" y="5301"/>
                  <a:pt x="15705" y="5307"/>
                </a:cubicBezTo>
                <a:cubicBezTo>
                  <a:pt x="15699" y="5307"/>
                  <a:pt x="15693" y="5307"/>
                  <a:pt x="15693" y="5312"/>
                </a:cubicBezTo>
                <a:cubicBezTo>
                  <a:pt x="15687" y="5312"/>
                  <a:pt x="15687" y="5318"/>
                  <a:pt x="15687" y="5318"/>
                </a:cubicBezTo>
                <a:cubicBezTo>
                  <a:pt x="15687" y="5324"/>
                  <a:pt x="15687" y="5324"/>
                  <a:pt x="15687" y="5324"/>
                </a:cubicBezTo>
                <a:cubicBezTo>
                  <a:pt x="15687" y="5330"/>
                  <a:pt x="15687" y="5330"/>
                  <a:pt x="15687" y="5336"/>
                </a:cubicBezTo>
                <a:cubicBezTo>
                  <a:pt x="15687" y="5336"/>
                  <a:pt x="15693" y="5336"/>
                  <a:pt x="15693" y="5342"/>
                </a:cubicBezTo>
                <a:cubicBezTo>
                  <a:pt x="15693" y="5348"/>
                  <a:pt x="15699" y="5348"/>
                  <a:pt x="15699" y="5354"/>
                </a:cubicBezTo>
                <a:cubicBezTo>
                  <a:pt x="15705" y="5354"/>
                  <a:pt x="15705" y="5354"/>
                  <a:pt x="15711" y="5360"/>
                </a:cubicBezTo>
                <a:lnTo>
                  <a:pt x="15717" y="5366"/>
                </a:lnTo>
                <a:cubicBezTo>
                  <a:pt x="15723" y="5366"/>
                  <a:pt x="15729" y="5372"/>
                  <a:pt x="15735" y="5378"/>
                </a:cubicBezTo>
                <a:cubicBezTo>
                  <a:pt x="15735" y="5378"/>
                  <a:pt x="15735" y="5378"/>
                  <a:pt x="15741" y="5378"/>
                </a:cubicBezTo>
                <a:lnTo>
                  <a:pt x="15741" y="5378"/>
                </a:lnTo>
                <a:cubicBezTo>
                  <a:pt x="15741" y="5390"/>
                  <a:pt x="15735" y="5390"/>
                  <a:pt x="15735" y="5401"/>
                </a:cubicBezTo>
                <a:cubicBezTo>
                  <a:pt x="15735" y="5407"/>
                  <a:pt x="15741" y="5407"/>
                  <a:pt x="15741" y="5413"/>
                </a:cubicBezTo>
                <a:cubicBezTo>
                  <a:pt x="15741" y="5419"/>
                  <a:pt x="15741" y="5419"/>
                  <a:pt x="15747" y="5425"/>
                </a:cubicBezTo>
                <a:cubicBezTo>
                  <a:pt x="15753" y="5425"/>
                  <a:pt x="15753" y="5425"/>
                  <a:pt x="15753" y="5425"/>
                </a:cubicBezTo>
                <a:cubicBezTo>
                  <a:pt x="15759" y="5425"/>
                  <a:pt x="15759" y="5425"/>
                  <a:pt x="15764" y="5425"/>
                </a:cubicBezTo>
                <a:cubicBezTo>
                  <a:pt x="15788" y="5425"/>
                  <a:pt x="15788" y="5425"/>
                  <a:pt x="15788" y="5425"/>
                </a:cubicBezTo>
                <a:cubicBezTo>
                  <a:pt x="15788" y="5407"/>
                  <a:pt x="15788" y="5407"/>
                  <a:pt x="15788" y="5407"/>
                </a:cubicBezTo>
                <a:cubicBezTo>
                  <a:pt x="15788" y="5401"/>
                  <a:pt x="15788" y="5401"/>
                  <a:pt x="15788" y="5396"/>
                </a:cubicBezTo>
                <a:cubicBezTo>
                  <a:pt x="15788" y="5372"/>
                  <a:pt x="15788" y="5372"/>
                  <a:pt x="15788" y="5372"/>
                </a:cubicBezTo>
                <a:cubicBezTo>
                  <a:pt x="15788" y="5366"/>
                  <a:pt x="15788" y="5360"/>
                  <a:pt x="15794" y="5354"/>
                </a:cubicBezTo>
                <a:cubicBezTo>
                  <a:pt x="15800" y="5348"/>
                  <a:pt x="15800" y="5348"/>
                  <a:pt x="15806" y="5342"/>
                </a:cubicBezTo>
                <a:lnTo>
                  <a:pt x="15812" y="5342"/>
                </a:lnTo>
                <a:cubicBezTo>
                  <a:pt x="15812" y="5342"/>
                  <a:pt x="15812" y="5336"/>
                  <a:pt x="15818" y="5336"/>
                </a:cubicBezTo>
                <a:lnTo>
                  <a:pt x="15818" y="5330"/>
                </a:lnTo>
                <a:cubicBezTo>
                  <a:pt x="15824" y="5324"/>
                  <a:pt x="15824" y="5324"/>
                  <a:pt x="15824" y="5324"/>
                </a:cubicBezTo>
                <a:cubicBezTo>
                  <a:pt x="15830" y="5318"/>
                  <a:pt x="15830" y="5318"/>
                  <a:pt x="15830" y="5312"/>
                </a:cubicBezTo>
                <a:cubicBezTo>
                  <a:pt x="15830" y="5307"/>
                  <a:pt x="15836" y="5307"/>
                  <a:pt x="15836" y="5301"/>
                </a:cubicBezTo>
                <a:cubicBezTo>
                  <a:pt x="15836" y="5295"/>
                  <a:pt x="15836" y="5295"/>
                  <a:pt x="15836" y="5289"/>
                </a:cubicBezTo>
                <a:cubicBezTo>
                  <a:pt x="15836" y="5283"/>
                  <a:pt x="15836" y="5283"/>
                  <a:pt x="15836" y="5283"/>
                </a:cubicBezTo>
                <a:cubicBezTo>
                  <a:pt x="15836" y="5277"/>
                  <a:pt x="15842" y="5277"/>
                  <a:pt x="15842" y="5271"/>
                </a:cubicBezTo>
                <a:cubicBezTo>
                  <a:pt x="15842" y="5265"/>
                  <a:pt x="15842" y="5265"/>
                  <a:pt x="15842" y="5265"/>
                </a:cubicBezTo>
                <a:cubicBezTo>
                  <a:pt x="15842" y="5265"/>
                  <a:pt x="15842" y="5259"/>
                  <a:pt x="15836" y="5253"/>
                </a:cubicBezTo>
                <a:cubicBezTo>
                  <a:pt x="15836" y="5253"/>
                  <a:pt x="15836" y="5253"/>
                  <a:pt x="15836" y="5247"/>
                </a:cubicBezTo>
                <a:cubicBezTo>
                  <a:pt x="15836" y="5247"/>
                  <a:pt x="15836" y="5247"/>
                  <a:pt x="15830" y="5241"/>
                </a:cubicBezTo>
                <a:cubicBezTo>
                  <a:pt x="15830" y="5241"/>
                  <a:pt x="15830" y="5241"/>
                  <a:pt x="15830" y="5235"/>
                </a:cubicBezTo>
                <a:cubicBezTo>
                  <a:pt x="15830" y="5235"/>
                  <a:pt x="15830" y="5235"/>
                  <a:pt x="15830" y="5230"/>
                </a:cubicBezTo>
                <a:lnTo>
                  <a:pt x="15824" y="5224"/>
                </a:lnTo>
                <a:lnTo>
                  <a:pt x="15824" y="5218"/>
                </a:lnTo>
                <a:lnTo>
                  <a:pt x="15818" y="5212"/>
                </a:lnTo>
                <a:cubicBezTo>
                  <a:pt x="15818" y="5212"/>
                  <a:pt x="15818" y="5206"/>
                  <a:pt x="15812" y="5206"/>
                </a:cubicBezTo>
                <a:cubicBezTo>
                  <a:pt x="15812" y="5206"/>
                  <a:pt x="15812" y="5200"/>
                  <a:pt x="15806" y="5200"/>
                </a:cubicBezTo>
                <a:lnTo>
                  <a:pt x="15800" y="5200"/>
                </a:lnTo>
                <a:cubicBezTo>
                  <a:pt x="15794" y="5200"/>
                  <a:pt x="15794" y="5200"/>
                  <a:pt x="15794" y="5200"/>
                </a:cubicBezTo>
                <a:cubicBezTo>
                  <a:pt x="15788" y="5200"/>
                  <a:pt x="15788" y="5200"/>
                  <a:pt x="15782" y="5194"/>
                </a:cubicBezTo>
                <a:lnTo>
                  <a:pt x="15776" y="5194"/>
                </a:lnTo>
                <a:lnTo>
                  <a:pt x="15776" y="5188"/>
                </a:lnTo>
                <a:cubicBezTo>
                  <a:pt x="15770" y="5188"/>
                  <a:pt x="15770" y="5182"/>
                  <a:pt x="15770" y="5182"/>
                </a:cubicBezTo>
                <a:cubicBezTo>
                  <a:pt x="15764" y="5182"/>
                  <a:pt x="15759" y="5182"/>
                  <a:pt x="15759" y="5182"/>
                </a:cubicBezTo>
                <a:close/>
                <a:moveTo>
                  <a:pt x="15812" y="4820"/>
                </a:moveTo>
                <a:lnTo>
                  <a:pt x="15812" y="4820"/>
                </a:lnTo>
                <a:cubicBezTo>
                  <a:pt x="15812" y="4814"/>
                  <a:pt x="15812" y="4809"/>
                  <a:pt x="15818" y="4803"/>
                </a:cubicBezTo>
                <a:cubicBezTo>
                  <a:pt x="15806" y="4803"/>
                  <a:pt x="15800" y="4803"/>
                  <a:pt x="15794" y="4803"/>
                </a:cubicBezTo>
                <a:cubicBezTo>
                  <a:pt x="15788" y="4803"/>
                  <a:pt x="15782" y="4803"/>
                  <a:pt x="15782" y="4803"/>
                </a:cubicBezTo>
                <a:cubicBezTo>
                  <a:pt x="15776" y="4803"/>
                  <a:pt x="15776" y="4809"/>
                  <a:pt x="15770" y="4814"/>
                </a:cubicBezTo>
                <a:cubicBezTo>
                  <a:pt x="15770" y="4814"/>
                  <a:pt x="15764" y="4820"/>
                  <a:pt x="15759" y="4820"/>
                </a:cubicBezTo>
                <a:cubicBezTo>
                  <a:pt x="15759" y="4826"/>
                  <a:pt x="15753" y="4826"/>
                  <a:pt x="15747" y="4832"/>
                </a:cubicBezTo>
                <a:cubicBezTo>
                  <a:pt x="15747" y="4838"/>
                  <a:pt x="15741" y="4838"/>
                  <a:pt x="15741" y="4844"/>
                </a:cubicBezTo>
                <a:cubicBezTo>
                  <a:pt x="15741" y="4844"/>
                  <a:pt x="15741" y="4850"/>
                  <a:pt x="15735" y="4856"/>
                </a:cubicBezTo>
                <a:lnTo>
                  <a:pt x="15723" y="4856"/>
                </a:lnTo>
                <a:cubicBezTo>
                  <a:pt x="15723" y="4862"/>
                  <a:pt x="15723" y="4862"/>
                  <a:pt x="15723" y="4868"/>
                </a:cubicBezTo>
                <a:cubicBezTo>
                  <a:pt x="15717" y="4874"/>
                  <a:pt x="15717" y="4880"/>
                  <a:pt x="15717" y="4892"/>
                </a:cubicBezTo>
                <a:cubicBezTo>
                  <a:pt x="15717" y="4986"/>
                  <a:pt x="15717" y="4986"/>
                  <a:pt x="15717" y="4986"/>
                </a:cubicBezTo>
                <a:cubicBezTo>
                  <a:pt x="15747" y="4986"/>
                  <a:pt x="15747" y="4986"/>
                  <a:pt x="15747" y="4986"/>
                </a:cubicBezTo>
                <a:cubicBezTo>
                  <a:pt x="15747" y="4980"/>
                  <a:pt x="15747" y="4975"/>
                  <a:pt x="15747" y="4963"/>
                </a:cubicBezTo>
                <a:cubicBezTo>
                  <a:pt x="15747" y="4957"/>
                  <a:pt x="15753" y="4957"/>
                  <a:pt x="15753" y="4951"/>
                </a:cubicBezTo>
                <a:cubicBezTo>
                  <a:pt x="15753" y="4945"/>
                  <a:pt x="15753" y="4945"/>
                  <a:pt x="15753" y="4939"/>
                </a:cubicBezTo>
                <a:cubicBezTo>
                  <a:pt x="15759" y="4933"/>
                  <a:pt x="15764" y="4933"/>
                  <a:pt x="15764" y="4933"/>
                </a:cubicBezTo>
                <a:cubicBezTo>
                  <a:pt x="15770" y="4921"/>
                  <a:pt x="15770" y="4921"/>
                  <a:pt x="15770" y="4921"/>
                </a:cubicBezTo>
                <a:cubicBezTo>
                  <a:pt x="15776" y="4915"/>
                  <a:pt x="15770" y="4909"/>
                  <a:pt x="15770" y="4909"/>
                </a:cubicBezTo>
                <a:cubicBezTo>
                  <a:pt x="15776" y="4903"/>
                  <a:pt x="15782" y="4903"/>
                  <a:pt x="15782" y="4897"/>
                </a:cubicBezTo>
                <a:cubicBezTo>
                  <a:pt x="15788" y="4892"/>
                  <a:pt x="15788" y="4892"/>
                  <a:pt x="15788" y="4886"/>
                </a:cubicBezTo>
                <a:cubicBezTo>
                  <a:pt x="15794" y="4874"/>
                  <a:pt x="15806" y="4874"/>
                  <a:pt x="15812" y="4862"/>
                </a:cubicBezTo>
                <a:cubicBezTo>
                  <a:pt x="15812" y="4856"/>
                  <a:pt x="15818" y="4856"/>
                  <a:pt x="15818" y="4850"/>
                </a:cubicBezTo>
                <a:cubicBezTo>
                  <a:pt x="15818" y="4838"/>
                  <a:pt x="15818" y="4838"/>
                  <a:pt x="15818" y="4838"/>
                </a:cubicBezTo>
                <a:cubicBezTo>
                  <a:pt x="15818" y="4826"/>
                  <a:pt x="15818" y="4826"/>
                  <a:pt x="15818" y="4826"/>
                </a:cubicBezTo>
                <a:cubicBezTo>
                  <a:pt x="15818" y="4826"/>
                  <a:pt x="15812" y="4826"/>
                  <a:pt x="15812" y="4820"/>
                </a:cubicBezTo>
                <a:close/>
                <a:moveTo>
                  <a:pt x="17270" y="3540"/>
                </a:moveTo>
                <a:lnTo>
                  <a:pt x="17270" y="3540"/>
                </a:lnTo>
                <a:cubicBezTo>
                  <a:pt x="17265" y="3540"/>
                  <a:pt x="17259" y="3540"/>
                  <a:pt x="17259" y="3540"/>
                </a:cubicBezTo>
                <a:cubicBezTo>
                  <a:pt x="17247" y="3546"/>
                  <a:pt x="17241" y="3546"/>
                  <a:pt x="17235" y="3557"/>
                </a:cubicBezTo>
                <a:cubicBezTo>
                  <a:pt x="17229" y="3557"/>
                  <a:pt x="17235" y="3563"/>
                  <a:pt x="17229" y="3569"/>
                </a:cubicBezTo>
                <a:cubicBezTo>
                  <a:pt x="17229" y="3569"/>
                  <a:pt x="17229" y="3575"/>
                  <a:pt x="17223" y="3575"/>
                </a:cubicBezTo>
                <a:cubicBezTo>
                  <a:pt x="17223" y="3581"/>
                  <a:pt x="17217" y="3581"/>
                  <a:pt x="17211" y="3581"/>
                </a:cubicBezTo>
                <a:cubicBezTo>
                  <a:pt x="17205" y="3587"/>
                  <a:pt x="17199" y="3593"/>
                  <a:pt x="17193" y="3599"/>
                </a:cubicBezTo>
                <a:cubicBezTo>
                  <a:pt x="17187" y="3599"/>
                  <a:pt x="17181" y="3599"/>
                  <a:pt x="17181" y="3599"/>
                </a:cubicBezTo>
                <a:cubicBezTo>
                  <a:pt x="17170" y="3599"/>
                  <a:pt x="17164" y="3599"/>
                  <a:pt x="17158" y="3599"/>
                </a:cubicBezTo>
                <a:cubicBezTo>
                  <a:pt x="17146" y="3599"/>
                  <a:pt x="17146" y="3599"/>
                  <a:pt x="17146" y="3599"/>
                </a:cubicBezTo>
                <a:cubicBezTo>
                  <a:pt x="17140" y="3599"/>
                  <a:pt x="17140" y="3605"/>
                  <a:pt x="17134" y="3605"/>
                </a:cubicBezTo>
                <a:cubicBezTo>
                  <a:pt x="17122" y="3605"/>
                  <a:pt x="17122" y="3605"/>
                  <a:pt x="17122" y="3605"/>
                </a:cubicBezTo>
                <a:cubicBezTo>
                  <a:pt x="17116" y="3605"/>
                  <a:pt x="17104" y="3599"/>
                  <a:pt x="17099" y="3605"/>
                </a:cubicBezTo>
                <a:cubicBezTo>
                  <a:pt x="17093" y="3605"/>
                  <a:pt x="17093" y="3611"/>
                  <a:pt x="17093" y="3617"/>
                </a:cubicBezTo>
                <a:cubicBezTo>
                  <a:pt x="17087" y="3617"/>
                  <a:pt x="17087" y="3617"/>
                  <a:pt x="17081" y="3623"/>
                </a:cubicBezTo>
                <a:cubicBezTo>
                  <a:pt x="17075" y="3623"/>
                  <a:pt x="17075" y="3623"/>
                  <a:pt x="17069" y="3629"/>
                </a:cubicBezTo>
                <a:cubicBezTo>
                  <a:pt x="17063" y="3629"/>
                  <a:pt x="17057" y="3635"/>
                  <a:pt x="17051" y="3635"/>
                </a:cubicBezTo>
                <a:cubicBezTo>
                  <a:pt x="17045" y="3635"/>
                  <a:pt x="17039" y="3629"/>
                  <a:pt x="17033" y="3629"/>
                </a:cubicBezTo>
                <a:cubicBezTo>
                  <a:pt x="17021" y="3623"/>
                  <a:pt x="17010" y="3617"/>
                  <a:pt x="16998" y="3611"/>
                </a:cubicBezTo>
                <a:cubicBezTo>
                  <a:pt x="16992" y="3605"/>
                  <a:pt x="16992" y="3605"/>
                  <a:pt x="16986" y="3599"/>
                </a:cubicBezTo>
                <a:cubicBezTo>
                  <a:pt x="16974" y="3593"/>
                  <a:pt x="16974" y="3587"/>
                  <a:pt x="16968" y="3575"/>
                </a:cubicBezTo>
                <a:cubicBezTo>
                  <a:pt x="16962" y="3575"/>
                  <a:pt x="16962" y="3575"/>
                  <a:pt x="16956" y="3569"/>
                </a:cubicBezTo>
                <a:cubicBezTo>
                  <a:pt x="16950" y="3569"/>
                  <a:pt x="16950" y="3563"/>
                  <a:pt x="16944" y="3563"/>
                </a:cubicBezTo>
                <a:cubicBezTo>
                  <a:pt x="16933" y="3557"/>
                  <a:pt x="16921" y="3557"/>
                  <a:pt x="16909" y="3557"/>
                </a:cubicBezTo>
                <a:cubicBezTo>
                  <a:pt x="16903" y="3552"/>
                  <a:pt x="16897" y="3552"/>
                  <a:pt x="16891" y="3546"/>
                </a:cubicBezTo>
                <a:cubicBezTo>
                  <a:pt x="16891" y="3552"/>
                  <a:pt x="16891" y="3552"/>
                  <a:pt x="16891" y="3557"/>
                </a:cubicBezTo>
                <a:cubicBezTo>
                  <a:pt x="16885" y="3569"/>
                  <a:pt x="16885" y="3575"/>
                  <a:pt x="16891" y="3581"/>
                </a:cubicBezTo>
                <a:cubicBezTo>
                  <a:pt x="16891" y="3587"/>
                  <a:pt x="16891" y="3593"/>
                  <a:pt x="16891" y="3593"/>
                </a:cubicBezTo>
                <a:cubicBezTo>
                  <a:pt x="16891" y="3605"/>
                  <a:pt x="16891" y="3611"/>
                  <a:pt x="16891" y="3617"/>
                </a:cubicBezTo>
                <a:cubicBezTo>
                  <a:pt x="16891" y="3623"/>
                  <a:pt x="16891" y="3629"/>
                  <a:pt x="16891" y="3629"/>
                </a:cubicBezTo>
                <a:cubicBezTo>
                  <a:pt x="16891" y="3635"/>
                  <a:pt x="16891" y="3635"/>
                  <a:pt x="16891" y="3641"/>
                </a:cubicBezTo>
                <a:cubicBezTo>
                  <a:pt x="16891" y="3646"/>
                  <a:pt x="16885" y="3646"/>
                  <a:pt x="16879" y="3652"/>
                </a:cubicBezTo>
                <a:cubicBezTo>
                  <a:pt x="16879" y="3652"/>
                  <a:pt x="16879" y="3658"/>
                  <a:pt x="16873" y="3658"/>
                </a:cubicBezTo>
                <a:cubicBezTo>
                  <a:pt x="16873" y="3664"/>
                  <a:pt x="16867" y="3664"/>
                  <a:pt x="16861" y="3664"/>
                </a:cubicBezTo>
                <a:cubicBezTo>
                  <a:pt x="16861" y="3670"/>
                  <a:pt x="16855" y="3670"/>
                  <a:pt x="16855" y="3676"/>
                </a:cubicBezTo>
                <a:cubicBezTo>
                  <a:pt x="16849" y="3688"/>
                  <a:pt x="16849" y="3700"/>
                  <a:pt x="16849" y="3712"/>
                </a:cubicBezTo>
                <a:cubicBezTo>
                  <a:pt x="16844" y="3712"/>
                  <a:pt x="16844" y="3718"/>
                  <a:pt x="16838" y="3718"/>
                </a:cubicBezTo>
                <a:cubicBezTo>
                  <a:pt x="16832" y="3718"/>
                  <a:pt x="16832" y="3712"/>
                  <a:pt x="16826" y="3706"/>
                </a:cubicBezTo>
                <a:cubicBezTo>
                  <a:pt x="16826" y="3706"/>
                  <a:pt x="16826" y="3700"/>
                  <a:pt x="16820" y="3694"/>
                </a:cubicBezTo>
                <a:cubicBezTo>
                  <a:pt x="16820" y="3700"/>
                  <a:pt x="16814" y="3706"/>
                  <a:pt x="16814" y="3712"/>
                </a:cubicBezTo>
                <a:cubicBezTo>
                  <a:pt x="16814" y="3712"/>
                  <a:pt x="16814" y="3718"/>
                  <a:pt x="16814" y="3723"/>
                </a:cubicBezTo>
                <a:cubicBezTo>
                  <a:pt x="16808" y="3723"/>
                  <a:pt x="16802" y="3718"/>
                  <a:pt x="16802" y="3723"/>
                </a:cubicBezTo>
                <a:cubicBezTo>
                  <a:pt x="16796" y="3723"/>
                  <a:pt x="16796" y="3730"/>
                  <a:pt x="16790" y="3730"/>
                </a:cubicBezTo>
                <a:cubicBezTo>
                  <a:pt x="16784" y="3741"/>
                  <a:pt x="16778" y="3747"/>
                  <a:pt x="16778" y="3759"/>
                </a:cubicBezTo>
                <a:cubicBezTo>
                  <a:pt x="16778" y="3765"/>
                  <a:pt x="16778" y="3771"/>
                  <a:pt x="16784" y="3777"/>
                </a:cubicBezTo>
                <a:cubicBezTo>
                  <a:pt x="16784" y="3783"/>
                  <a:pt x="16790" y="3783"/>
                  <a:pt x="16796" y="3783"/>
                </a:cubicBezTo>
                <a:cubicBezTo>
                  <a:pt x="16796" y="3789"/>
                  <a:pt x="16802" y="3789"/>
                  <a:pt x="16808" y="3795"/>
                </a:cubicBezTo>
                <a:cubicBezTo>
                  <a:pt x="16808" y="3801"/>
                  <a:pt x="16802" y="3807"/>
                  <a:pt x="16808" y="3807"/>
                </a:cubicBezTo>
                <a:cubicBezTo>
                  <a:pt x="16808" y="3812"/>
                  <a:pt x="16814" y="3812"/>
                  <a:pt x="16814" y="3812"/>
                </a:cubicBezTo>
                <a:cubicBezTo>
                  <a:pt x="16820" y="3812"/>
                  <a:pt x="16820" y="3812"/>
                  <a:pt x="16820" y="3812"/>
                </a:cubicBezTo>
                <a:cubicBezTo>
                  <a:pt x="16832" y="3812"/>
                  <a:pt x="16832" y="3807"/>
                  <a:pt x="16838" y="3807"/>
                </a:cubicBezTo>
                <a:cubicBezTo>
                  <a:pt x="16838" y="3836"/>
                  <a:pt x="16838" y="3836"/>
                  <a:pt x="16838" y="3836"/>
                </a:cubicBezTo>
                <a:cubicBezTo>
                  <a:pt x="16796" y="3836"/>
                  <a:pt x="16796" y="3836"/>
                  <a:pt x="16796" y="3836"/>
                </a:cubicBezTo>
                <a:cubicBezTo>
                  <a:pt x="16796" y="3842"/>
                  <a:pt x="16796" y="3848"/>
                  <a:pt x="16796" y="3860"/>
                </a:cubicBezTo>
                <a:cubicBezTo>
                  <a:pt x="16796" y="3872"/>
                  <a:pt x="16796" y="3872"/>
                  <a:pt x="16796" y="3872"/>
                </a:cubicBezTo>
                <a:cubicBezTo>
                  <a:pt x="16796" y="3878"/>
                  <a:pt x="16796" y="3884"/>
                  <a:pt x="16796" y="3884"/>
                </a:cubicBezTo>
                <a:cubicBezTo>
                  <a:pt x="16796" y="3889"/>
                  <a:pt x="16790" y="3895"/>
                  <a:pt x="16790" y="3895"/>
                </a:cubicBezTo>
                <a:cubicBezTo>
                  <a:pt x="16790" y="3901"/>
                  <a:pt x="16784" y="3901"/>
                  <a:pt x="16784" y="3907"/>
                </a:cubicBezTo>
                <a:cubicBezTo>
                  <a:pt x="16784" y="3913"/>
                  <a:pt x="16790" y="3913"/>
                  <a:pt x="16790" y="3919"/>
                </a:cubicBezTo>
                <a:cubicBezTo>
                  <a:pt x="16790" y="3961"/>
                  <a:pt x="16790" y="3961"/>
                  <a:pt x="16790" y="3961"/>
                </a:cubicBezTo>
                <a:cubicBezTo>
                  <a:pt x="16790" y="3967"/>
                  <a:pt x="16790" y="3973"/>
                  <a:pt x="16790" y="3984"/>
                </a:cubicBezTo>
                <a:cubicBezTo>
                  <a:pt x="16790" y="3984"/>
                  <a:pt x="16790" y="3990"/>
                  <a:pt x="16784" y="3996"/>
                </a:cubicBezTo>
                <a:cubicBezTo>
                  <a:pt x="16784" y="3996"/>
                  <a:pt x="16778" y="3996"/>
                  <a:pt x="16772" y="4002"/>
                </a:cubicBezTo>
                <a:cubicBezTo>
                  <a:pt x="16772" y="4002"/>
                  <a:pt x="16767" y="4002"/>
                  <a:pt x="16760" y="4002"/>
                </a:cubicBezTo>
                <a:cubicBezTo>
                  <a:pt x="16755" y="4002"/>
                  <a:pt x="16755" y="4008"/>
                  <a:pt x="16749" y="4014"/>
                </a:cubicBezTo>
                <a:cubicBezTo>
                  <a:pt x="16749" y="4020"/>
                  <a:pt x="16743" y="4026"/>
                  <a:pt x="16737" y="4038"/>
                </a:cubicBezTo>
                <a:cubicBezTo>
                  <a:pt x="16737" y="4044"/>
                  <a:pt x="16731" y="4044"/>
                  <a:pt x="16725" y="4050"/>
                </a:cubicBezTo>
                <a:cubicBezTo>
                  <a:pt x="16719" y="4055"/>
                  <a:pt x="16713" y="4062"/>
                  <a:pt x="16707" y="4067"/>
                </a:cubicBezTo>
                <a:cubicBezTo>
                  <a:pt x="16707" y="4067"/>
                  <a:pt x="16707" y="4062"/>
                  <a:pt x="16707" y="4055"/>
                </a:cubicBezTo>
                <a:cubicBezTo>
                  <a:pt x="16707" y="4055"/>
                  <a:pt x="16713" y="4050"/>
                  <a:pt x="16713" y="4044"/>
                </a:cubicBezTo>
                <a:cubicBezTo>
                  <a:pt x="16713" y="4038"/>
                  <a:pt x="16707" y="4032"/>
                  <a:pt x="16707" y="4026"/>
                </a:cubicBezTo>
                <a:lnTo>
                  <a:pt x="16701" y="4026"/>
                </a:lnTo>
                <a:cubicBezTo>
                  <a:pt x="16701" y="4032"/>
                  <a:pt x="16701" y="4038"/>
                  <a:pt x="16695" y="4038"/>
                </a:cubicBezTo>
                <a:cubicBezTo>
                  <a:pt x="16695" y="4050"/>
                  <a:pt x="16695" y="4055"/>
                  <a:pt x="16695" y="4062"/>
                </a:cubicBezTo>
                <a:cubicBezTo>
                  <a:pt x="16654" y="4062"/>
                  <a:pt x="16654" y="4062"/>
                  <a:pt x="16654" y="4062"/>
                </a:cubicBezTo>
                <a:cubicBezTo>
                  <a:pt x="16654" y="4109"/>
                  <a:pt x="16654" y="4109"/>
                  <a:pt x="16654" y="4109"/>
                </a:cubicBezTo>
                <a:cubicBezTo>
                  <a:pt x="16642" y="4109"/>
                  <a:pt x="16642" y="4109"/>
                  <a:pt x="16642" y="4109"/>
                </a:cubicBezTo>
                <a:cubicBezTo>
                  <a:pt x="16636" y="4109"/>
                  <a:pt x="16630" y="4109"/>
                  <a:pt x="16630" y="4109"/>
                </a:cubicBezTo>
                <a:cubicBezTo>
                  <a:pt x="16624" y="4103"/>
                  <a:pt x="16624" y="4097"/>
                  <a:pt x="16624" y="4097"/>
                </a:cubicBezTo>
                <a:cubicBezTo>
                  <a:pt x="16618" y="4085"/>
                  <a:pt x="16624" y="4079"/>
                  <a:pt x="16624" y="4073"/>
                </a:cubicBezTo>
                <a:cubicBezTo>
                  <a:pt x="16612" y="4067"/>
                  <a:pt x="16612" y="4067"/>
                  <a:pt x="16612" y="4067"/>
                </a:cubicBezTo>
                <a:cubicBezTo>
                  <a:pt x="16612" y="4073"/>
                  <a:pt x="16606" y="4073"/>
                  <a:pt x="16606" y="4079"/>
                </a:cubicBezTo>
                <a:cubicBezTo>
                  <a:pt x="16606" y="4085"/>
                  <a:pt x="16606" y="4091"/>
                  <a:pt x="16606" y="4097"/>
                </a:cubicBezTo>
                <a:cubicBezTo>
                  <a:pt x="16606" y="4103"/>
                  <a:pt x="16606" y="4109"/>
                  <a:pt x="16601" y="4115"/>
                </a:cubicBezTo>
                <a:cubicBezTo>
                  <a:pt x="16601" y="4121"/>
                  <a:pt x="16594" y="4121"/>
                  <a:pt x="16589" y="4121"/>
                </a:cubicBezTo>
                <a:cubicBezTo>
                  <a:pt x="16583" y="4121"/>
                  <a:pt x="16577" y="4121"/>
                  <a:pt x="16571" y="4121"/>
                </a:cubicBezTo>
                <a:cubicBezTo>
                  <a:pt x="16571" y="4192"/>
                  <a:pt x="16571" y="4192"/>
                  <a:pt x="16571" y="4192"/>
                </a:cubicBezTo>
                <a:cubicBezTo>
                  <a:pt x="16547" y="4192"/>
                  <a:pt x="16547" y="4192"/>
                  <a:pt x="16547" y="4192"/>
                </a:cubicBezTo>
                <a:cubicBezTo>
                  <a:pt x="16541" y="4186"/>
                  <a:pt x="16535" y="4186"/>
                  <a:pt x="16535" y="4186"/>
                </a:cubicBezTo>
                <a:cubicBezTo>
                  <a:pt x="16529" y="4180"/>
                  <a:pt x="16535" y="4174"/>
                  <a:pt x="16529" y="4174"/>
                </a:cubicBezTo>
                <a:cubicBezTo>
                  <a:pt x="16529" y="4168"/>
                  <a:pt x="16523" y="4168"/>
                  <a:pt x="16517" y="4162"/>
                </a:cubicBezTo>
                <a:lnTo>
                  <a:pt x="16512" y="4162"/>
                </a:lnTo>
                <a:cubicBezTo>
                  <a:pt x="16506" y="4168"/>
                  <a:pt x="16500" y="4180"/>
                  <a:pt x="16494" y="4186"/>
                </a:cubicBezTo>
                <a:cubicBezTo>
                  <a:pt x="16494" y="4186"/>
                  <a:pt x="16488" y="4186"/>
                  <a:pt x="16482" y="4186"/>
                </a:cubicBezTo>
                <a:cubicBezTo>
                  <a:pt x="16476" y="4186"/>
                  <a:pt x="16470" y="4186"/>
                  <a:pt x="16458" y="4186"/>
                </a:cubicBezTo>
                <a:cubicBezTo>
                  <a:pt x="16446" y="4180"/>
                  <a:pt x="16435" y="4180"/>
                  <a:pt x="16423" y="4186"/>
                </a:cubicBezTo>
                <a:cubicBezTo>
                  <a:pt x="16417" y="4186"/>
                  <a:pt x="16417" y="4180"/>
                  <a:pt x="16411" y="4186"/>
                </a:cubicBezTo>
                <a:cubicBezTo>
                  <a:pt x="16405" y="4186"/>
                  <a:pt x="16405" y="4186"/>
                  <a:pt x="16399" y="4192"/>
                </a:cubicBezTo>
                <a:cubicBezTo>
                  <a:pt x="16399" y="4192"/>
                  <a:pt x="16393" y="4192"/>
                  <a:pt x="16387" y="4192"/>
                </a:cubicBezTo>
                <a:cubicBezTo>
                  <a:pt x="16381" y="4192"/>
                  <a:pt x="16375" y="4192"/>
                  <a:pt x="16363" y="4192"/>
                </a:cubicBezTo>
                <a:cubicBezTo>
                  <a:pt x="16357" y="4198"/>
                  <a:pt x="16351" y="4204"/>
                  <a:pt x="16346" y="4210"/>
                </a:cubicBezTo>
                <a:cubicBezTo>
                  <a:pt x="16346" y="4216"/>
                  <a:pt x="16340" y="4221"/>
                  <a:pt x="16340" y="4221"/>
                </a:cubicBezTo>
                <a:cubicBezTo>
                  <a:pt x="16340" y="4228"/>
                  <a:pt x="16340" y="4228"/>
                  <a:pt x="16340" y="4233"/>
                </a:cubicBezTo>
                <a:cubicBezTo>
                  <a:pt x="16340" y="4245"/>
                  <a:pt x="16340" y="4251"/>
                  <a:pt x="16340" y="4257"/>
                </a:cubicBezTo>
                <a:cubicBezTo>
                  <a:pt x="16286" y="4257"/>
                  <a:pt x="16286" y="4257"/>
                  <a:pt x="16286" y="4257"/>
                </a:cubicBezTo>
                <a:cubicBezTo>
                  <a:pt x="16286" y="4263"/>
                  <a:pt x="16286" y="4269"/>
                  <a:pt x="16286" y="4269"/>
                </a:cubicBezTo>
                <a:cubicBezTo>
                  <a:pt x="16286" y="4281"/>
                  <a:pt x="16286" y="4287"/>
                  <a:pt x="16286" y="4293"/>
                </a:cubicBezTo>
                <a:cubicBezTo>
                  <a:pt x="16280" y="4293"/>
                  <a:pt x="16274" y="4293"/>
                  <a:pt x="16262" y="4299"/>
                </a:cubicBezTo>
                <a:cubicBezTo>
                  <a:pt x="16257" y="4299"/>
                  <a:pt x="16257" y="4299"/>
                  <a:pt x="16251" y="4299"/>
                </a:cubicBezTo>
                <a:cubicBezTo>
                  <a:pt x="16245" y="4305"/>
                  <a:pt x="16245" y="4305"/>
                  <a:pt x="16245" y="4310"/>
                </a:cubicBezTo>
                <a:cubicBezTo>
                  <a:pt x="16239" y="4316"/>
                  <a:pt x="16239" y="4316"/>
                  <a:pt x="16233" y="4322"/>
                </a:cubicBezTo>
                <a:cubicBezTo>
                  <a:pt x="16233" y="4328"/>
                  <a:pt x="16233" y="4328"/>
                  <a:pt x="16233" y="4334"/>
                </a:cubicBezTo>
                <a:cubicBezTo>
                  <a:pt x="16233" y="4340"/>
                  <a:pt x="16227" y="4340"/>
                  <a:pt x="16227" y="4346"/>
                </a:cubicBezTo>
                <a:cubicBezTo>
                  <a:pt x="16227" y="4352"/>
                  <a:pt x="16221" y="4352"/>
                  <a:pt x="16221" y="4358"/>
                </a:cubicBezTo>
                <a:cubicBezTo>
                  <a:pt x="16227" y="4358"/>
                  <a:pt x="16233" y="4364"/>
                  <a:pt x="16239" y="4364"/>
                </a:cubicBezTo>
                <a:cubicBezTo>
                  <a:pt x="16245" y="4364"/>
                  <a:pt x="16251" y="4364"/>
                  <a:pt x="16262" y="4364"/>
                </a:cubicBezTo>
                <a:cubicBezTo>
                  <a:pt x="16274" y="4364"/>
                  <a:pt x="16280" y="4364"/>
                  <a:pt x="16286" y="4364"/>
                </a:cubicBezTo>
                <a:cubicBezTo>
                  <a:pt x="16292" y="4364"/>
                  <a:pt x="16286" y="4358"/>
                  <a:pt x="16286" y="4358"/>
                </a:cubicBezTo>
                <a:cubicBezTo>
                  <a:pt x="16286" y="4364"/>
                  <a:pt x="16292" y="4370"/>
                  <a:pt x="16286" y="4370"/>
                </a:cubicBezTo>
                <a:cubicBezTo>
                  <a:pt x="16286" y="4376"/>
                  <a:pt x="16286" y="4382"/>
                  <a:pt x="16286" y="4382"/>
                </a:cubicBezTo>
                <a:cubicBezTo>
                  <a:pt x="16286" y="4387"/>
                  <a:pt x="16280" y="4387"/>
                  <a:pt x="16274" y="4394"/>
                </a:cubicBezTo>
                <a:cubicBezTo>
                  <a:pt x="16274" y="4405"/>
                  <a:pt x="16274" y="4405"/>
                  <a:pt x="16274" y="4405"/>
                </a:cubicBezTo>
                <a:cubicBezTo>
                  <a:pt x="16269" y="4411"/>
                  <a:pt x="16262" y="4411"/>
                  <a:pt x="16262" y="4417"/>
                </a:cubicBezTo>
                <a:cubicBezTo>
                  <a:pt x="16262" y="4423"/>
                  <a:pt x="16262" y="4429"/>
                  <a:pt x="16262" y="4435"/>
                </a:cubicBezTo>
                <a:cubicBezTo>
                  <a:pt x="16262" y="4453"/>
                  <a:pt x="16274" y="4465"/>
                  <a:pt x="16292" y="4465"/>
                </a:cubicBezTo>
                <a:cubicBezTo>
                  <a:pt x="16310" y="4465"/>
                  <a:pt x="16310" y="4465"/>
                  <a:pt x="16310" y="4465"/>
                </a:cubicBezTo>
                <a:cubicBezTo>
                  <a:pt x="16310" y="4447"/>
                  <a:pt x="16310" y="4441"/>
                  <a:pt x="16310" y="4429"/>
                </a:cubicBezTo>
                <a:cubicBezTo>
                  <a:pt x="16310" y="4423"/>
                  <a:pt x="16310" y="4411"/>
                  <a:pt x="16316" y="4405"/>
                </a:cubicBezTo>
                <a:cubicBezTo>
                  <a:pt x="16322" y="4399"/>
                  <a:pt x="16334" y="4399"/>
                  <a:pt x="16340" y="4399"/>
                </a:cubicBezTo>
                <a:cubicBezTo>
                  <a:pt x="16351" y="4394"/>
                  <a:pt x="16363" y="4387"/>
                  <a:pt x="16363" y="4376"/>
                </a:cubicBezTo>
                <a:cubicBezTo>
                  <a:pt x="16363" y="4364"/>
                  <a:pt x="16351" y="4358"/>
                  <a:pt x="16351" y="4346"/>
                </a:cubicBezTo>
                <a:cubicBezTo>
                  <a:pt x="16346" y="4340"/>
                  <a:pt x="16351" y="4340"/>
                  <a:pt x="16351" y="4334"/>
                </a:cubicBezTo>
                <a:cubicBezTo>
                  <a:pt x="16346" y="4328"/>
                  <a:pt x="16351" y="4322"/>
                  <a:pt x="16351" y="4310"/>
                </a:cubicBezTo>
                <a:cubicBezTo>
                  <a:pt x="16346" y="4310"/>
                  <a:pt x="16340" y="4316"/>
                  <a:pt x="16340" y="4316"/>
                </a:cubicBezTo>
                <a:cubicBezTo>
                  <a:pt x="16328" y="4316"/>
                  <a:pt x="16322" y="4316"/>
                  <a:pt x="16310" y="4310"/>
                </a:cubicBezTo>
                <a:cubicBezTo>
                  <a:pt x="16316" y="4310"/>
                  <a:pt x="16310" y="4305"/>
                  <a:pt x="16310" y="4299"/>
                </a:cubicBezTo>
                <a:cubicBezTo>
                  <a:pt x="16316" y="4299"/>
                  <a:pt x="16322" y="4299"/>
                  <a:pt x="16322" y="4293"/>
                </a:cubicBezTo>
                <a:cubicBezTo>
                  <a:pt x="16328" y="4293"/>
                  <a:pt x="16328" y="4287"/>
                  <a:pt x="16334" y="4287"/>
                </a:cubicBezTo>
                <a:cubicBezTo>
                  <a:pt x="16346" y="4287"/>
                  <a:pt x="16351" y="4287"/>
                  <a:pt x="16357" y="4287"/>
                </a:cubicBezTo>
                <a:cubicBezTo>
                  <a:pt x="16369" y="4287"/>
                  <a:pt x="16375" y="4281"/>
                  <a:pt x="16387" y="4275"/>
                </a:cubicBezTo>
                <a:cubicBezTo>
                  <a:pt x="16399" y="4269"/>
                  <a:pt x="16405" y="4257"/>
                  <a:pt x="16423" y="4257"/>
                </a:cubicBezTo>
                <a:cubicBezTo>
                  <a:pt x="16423" y="4251"/>
                  <a:pt x="16428" y="4257"/>
                  <a:pt x="16435" y="4257"/>
                </a:cubicBezTo>
                <a:lnTo>
                  <a:pt x="16440" y="4251"/>
                </a:lnTo>
                <a:cubicBezTo>
                  <a:pt x="16452" y="4251"/>
                  <a:pt x="16458" y="4251"/>
                  <a:pt x="16464" y="4251"/>
                </a:cubicBezTo>
                <a:cubicBezTo>
                  <a:pt x="16470" y="4251"/>
                  <a:pt x="16476" y="4251"/>
                  <a:pt x="16476" y="4251"/>
                </a:cubicBezTo>
                <a:cubicBezTo>
                  <a:pt x="16482" y="4251"/>
                  <a:pt x="16482" y="4245"/>
                  <a:pt x="16488" y="4245"/>
                </a:cubicBezTo>
                <a:cubicBezTo>
                  <a:pt x="16500" y="4245"/>
                  <a:pt x="16512" y="4245"/>
                  <a:pt x="16523" y="4245"/>
                </a:cubicBezTo>
                <a:cubicBezTo>
                  <a:pt x="16529" y="4245"/>
                  <a:pt x="16529" y="4245"/>
                  <a:pt x="16535" y="4245"/>
                </a:cubicBezTo>
                <a:cubicBezTo>
                  <a:pt x="16529" y="4245"/>
                  <a:pt x="16529" y="4251"/>
                  <a:pt x="16523" y="4257"/>
                </a:cubicBezTo>
                <a:cubicBezTo>
                  <a:pt x="16523" y="4257"/>
                  <a:pt x="16517" y="4257"/>
                  <a:pt x="16512" y="4257"/>
                </a:cubicBezTo>
                <a:cubicBezTo>
                  <a:pt x="16506" y="4257"/>
                  <a:pt x="16500" y="4251"/>
                  <a:pt x="16494" y="4257"/>
                </a:cubicBezTo>
                <a:cubicBezTo>
                  <a:pt x="16470" y="4257"/>
                  <a:pt x="16464" y="4275"/>
                  <a:pt x="16446" y="4275"/>
                </a:cubicBezTo>
                <a:cubicBezTo>
                  <a:pt x="16387" y="4275"/>
                  <a:pt x="16387" y="4275"/>
                  <a:pt x="16387" y="4275"/>
                </a:cubicBezTo>
                <a:cubicBezTo>
                  <a:pt x="16387" y="4352"/>
                  <a:pt x="16387" y="4352"/>
                  <a:pt x="16387" y="4352"/>
                </a:cubicBezTo>
                <a:cubicBezTo>
                  <a:pt x="16411" y="4352"/>
                  <a:pt x="16411" y="4352"/>
                  <a:pt x="16411" y="4352"/>
                </a:cubicBezTo>
                <a:cubicBezTo>
                  <a:pt x="16417" y="4352"/>
                  <a:pt x="16423" y="4352"/>
                  <a:pt x="16428" y="4346"/>
                </a:cubicBezTo>
                <a:cubicBezTo>
                  <a:pt x="16435" y="4346"/>
                  <a:pt x="16440" y="4340"/>
                  <a:pt x="16446" y="4340"/>
                </a:cubicBezTo>
                <a:cubicBezTo>
                  <a:pt x="16452" y="4334"/>
                  <a:pt x="16452" y="4328"/>
                  <a:pt x="16452" y="4328"/>
                </a:cubicBezTo>
                <a:cubicBezTo>
                  <a:pt x="16458" y="4322"/>
                  <a:pt x="16458" y="4316"/>
                  <a:pt x="16464" y="4316"/>
                </a:cubicBezTo>
                <a:cubicBezTo>
                  <a:pt x="16470" y="4310"/>
                  <a:pt x="16470" y="4305"/>
                  <a:pt x="16476" y="4305"/>
                </a:cubicBezTo>
                <a:cubicBezTo>
                  <a:pt x="16482" y="4305"/>
                  <a:pt x="16488" y="4305"/>
                  <a:pt x="16488" y="4305"/>
                </a:cubicBezTo>
                <a:cubicBezTo>
                  <a:pt x="16494" y="4305"/>
                  <a:pt x="16506" y="4305"/>
                  <a:pt x="16512" y="4305"/>
                </a:cubicBezTo>
                <a:cubicBezTo>
                  <a:pt x="16517" y="4299"/>
                  <a:pt x="16517" y="4293"/>
                  <a:pt x="16517" y="4293"/>
                </a:cubicBezTo>
                <a:cubicBezTo>
                  <a:pt x="16517" y="4287"/>
                  <a:pt x="16517" y="4287"/>
                  <a:pt x="16517" y="4281"/>
                </a:cubicBezTo>
                <a:cubicBezTo>
                  <a:pt x="16517" y="4275"/>
                  <a:pt x="16523" y="4275"/>
                  <a:pt x="16529" y="4275"/>
                </a:cubicBezTo>
                <a:cubicBezTo>
                  <a:pt x="16529" y="4281"/>
                  <a:pt x="16535" y="4281"/>
                  <a:pt x="16535" y="4287"/>
                </a:cubicBezTo>
                <a:cubicBezTo>
                  <a:pt x="16541" y="4287"/>
                  <a:pt x="16535" y="4293"/>
                  <a:pt x="16535" y="4299"/>
                </a:cubicBezTo>
                <a:cubicBezTo>
                  <a:pt x="16541" y="4305"/>
                  <a:pt x="16547" y="4305"/>
                  <a:pt x="16547" y="4305"/>
                </a:cubicBezTo>
                <a:cubicBezTo>
                  <a:pt x="16553" y="4310"/>
                  <a:pt x="16559" y="4310"/>
                  <a:pt x="16565" y="4310"/>
                </a:cubicBezTo>
                <a:cubicBezTo>
                  <a:pt x="16577" y="4310"/>
                  <a:pt x="16577" y="4305"/>
                  <a:pt x="16583" y="4299"/>
                </a:cubicBezTo>
                <a:cubicBezTo>
                  <a:pt x="16583" y="4293"/>
                  <a:pt x="16583" y="4287"/>
                  <a:pt x="16589" y="4287"/>
                </a:cubicBezTo>
                <a:cubicBezTo>
                  <a:pt x="16594" y="4275"/>
                  <a:pt x="16606" y="4281"/>
                  <a:pt x="16618" y="4281"/>
                </a:cubicBezTo>
                <a:cubicBezTo>
                  <a:pt x="16618" y="4275"/>
                  <a:pt x="16618" y="4275"/>
                  <a:pt x="16618" y="4269"/>
                </a:cubicBezTo>
                <a:cubicBezTo>
                  <a:pt x="16618" y="4263"/>
                  <a:pt x="16624" y="4263"/>
                  <a:pt x="16624" y="4257"/>
                </a:cubicBezTo>
                <a:cubicBezTo>
                  <a:pt x="16624" y="4251"/>
                  <a:pt x="16618" y="4251"/>
                  <a:pt x="16618" y="4245"/>
                </a:cubicBezTo>
                <a:cubicBezTo>
                  <a:pt x="16618" y="4245"/>
                  <a:pt x="16618" y="4239"/>
                  <a:pt x="16618" y="4233"/>
                </a:cubicBezTo>
                <a:cubicBezTo>
                  <a:pt x="16630" y="4228"/>
                  <a:pt x="16630" y="4228"/>
                  <a:pt x="16630" y="4228"/>
                </a:cubicBezTo>
                <a:cubicBezTo>
                  <a:pt x="16755" y="4233"/>
                  <a:pt x="16755" y="4233"/>
                  <a:pt x="16755" y="4233"/>
                </a:cubicBezTo>
                <a:cubicBezTo>
                  <a:pt x="16767" y="4228"/>
                  <a:pt x="16767" y="4216"/>
                  <a:pt x="16778" y="4216"/>
                </a:cubicBezTo>
                <a:cubicBezTo>
                  <a:pt x="16784" y="4210"/>
                  <a:pt x="16790" y="4216"/>
                  <a:pt x="16802" y="4216"/>
                </a:cubicBezTo>
                <a:cubicBezTo>
                  <a:pt x="16814" y="4216"/>
                  <a:pt x="16820" y="4210"/>
                  <a:pt x="16820" y="4204"/>
                </a:cubicBezTo>
                <a:cubicBezTo>
                  <a:pt x="16826" y="4198"/>
                  <a:pt x="16832" y="4192"/>
                  <a:pt x="16832" y="4180"/>
                </a:cubicBezTo>
                <a:cubicBezTo>
                  <a:pt x="16832" y="4127"/>
                  <a:pt x="16832" y="4127"/>
                  <a:pt x="16832" y="4127"/>
                </a:cubicBezTo>
                <a:cubicBezTo>
                  <a:pt x="16832" y="4121"/>
                  <a:pt x="16838" y="4121"/>
                  <a:pt x="16838" y="4115"/>
                </a:cubicBezTo>
                <a:cubicBezTo>
                  <a:pt x="16838" y="4109"/>
                  <a:pt x="16838" y="4109"/>
                  <a:pt x="16838" y="4103"/>
                </a:cubicBezTo>
                <a:cubicBezTo>
                  <a:pt x="16844" y="4091"/>
                  <a:pt x="16855" y="4091"/>
                  <a:pt x="16855" y="4079"/>
                </a:cubicBezTo>
                <a:cubicBezTo>
                  <a:pt x="16855" y="4067"/>
                  <a:pt x="16855" y="4067"/>
                  <a:pt x="16855" y="4067"/>
                </a:cubicBezTo>
                <a:cubicBezTo>
                  <a:pt x="16855" y="4062"/>
                  <a:pt x="16855" y="4055"/>
                  <a:pt x="16855" y="4044"/>
                </a:cubicBezTo>
                <a:cubicBezTo>
                  <a:pt x="16855" y="4026"/>
                  <a:pt x="16855" y="4026"/>
                  <a:pt x="16855" y="4026"/>
                </a:cubicBezTo>
                <a:cubicBezTo>
                  <a:pt x="16855" y="4020"/>
                  <a:pt x="16849" y="4014"/>
                  <a:pt x="16855" y="4008"/>
                </a:cubicBezTo>
                <a:cubicBezTo>
                  <a:pt x="16855" y="4002"/>
                  <a:pt x="16861" y="4002"/>
                  <a:pt x="16867" y="4002"/>
                </a:cubicBezTo>
                <a:cubicBezTo>
                  <a:pt x="16873" y="3996"/>
                  <a:pt x="16879" y="3996"/>
                  <a:pt x="16879" y="3996"/>
                </a:cubicBezTo>
                <a:cubicBezTo>
                  <a:pt x="16885" y="3984"/>
                  <a:pt x="16879" y="3973"/>
                  <a:pt x="16885" y="3961"/>
                </a:cubicBezTo>
                <a:cubicBezTo>
                  <a:pt x="16885" y="3955"/>
                  <a:pt x="16885" y="3955"/>
                  <a:pt x="16885" y="3949"/>
                </a:cubicBezTo>
                <a:cubicBezTo>
                  <a:pt x="16885" y="3943"/>
                  <a:pt x="16891" y="3937"/>
                  <a:pt x="16891" y="3925"/>
                </a:cubicBezTo>
                <a:cubicBezTo>
                  <a:pt x="16897" y="3919"/>
                  <a:pt x="16903" y="3919"/>
                  <a:pt x="16903" y="3913"/>
                </a:cubicBezTo>
                <a:cubicBezTo>
                  <a:pt x="16909" y="3907"/>
                  <a:pt x="16903" y="3901"/>
                  <a:pt x="16903" y="3889"/>
                </a:cubicBezTo>
                <a:cubicBezTo>
                  <a:pt x="16903" y="3884"/>
                  <a:pt x="16909" y="3872"/>
                  <a:pt x="16903" y="3866"/>
                </a:cubicBezTo>
                <a:cubicBezTo>
                  <a:pt x="16903" y="3860"/>
                  <a:pt x="16891" y="3860"/>
                  <a:pt x="16891" y="3860"/>
                </a:cubicBezTo>
                <a:cubicBezTo>
                  <a:pt x="16891" y="3854"/>
                  <a:pt x="16885" y="3848"/>
                  <a:pt x="16885" y="3848"/>
                </a:cubicBezTo>
                <a:cubicBezTo>
                  <a:pt x="16879" y="3836"/>
                  <a:pt x="16873" y="3830"/>
                  <a:pt x="16873" y="3824"/>
                </a:cubicBezTo>
                <a:cubicBezTo>
                  <a:pt x="16873" y="3818"/>
                  <a:pt x="16873" y="3818"/>
                  <a:pt x="16873" y="3812"/>
                </a:cubicBezTo>
                <a:cubicBezTo>
                  <a:pt x="16867" y="3801"/>
                  <a:pt x="16861" y="3801"/>
                  <a:pt x="16861" y="3789"/>
                </a:cubicBezTo>
                <a:cubicBezTo>
                  <a:pt x="16861" y="3783"/>
                  <a:pt x="16861" y="3783"/>
                  <a:pt x="16861" y="3777"/>
                </a:cubicBezTo>
                <a:cubicBezTo>
                  <a:pt x="16855" y="3771"/>
                  <a:pt x="16855" y="3771"/>
                  <a:pt x="16855" y="3765"/>
                </a:cubicBezTo>
                <a:cubicBezTo>
                  <a:pt x="16849" y="3765"/>
                  <a:pt x="16844" y="3765"/>
                  <a:pt x="16844" y="3765"/>
                </a:cubicBezTo>
                <a:cubicBezTo>
                  <a:pt x="16838" y="3759"/>
                  <a:pt x="16826" y="3759"/>
                  <a:pt x="16820" y="3759"/>
                </a:cubicBezTo>
                <a:cubicBezTo>
                  <a:pt x="16820" y="3741"/>
                  <a:pt x="16820" y="3741"/>
                  <a:pt x="16820" y="3741"/>
                </a:cubicBezTo>
                <a:cubicBezTo>
                  <a:pt x="16873" y="3741"/>
                  <a:pt x="16873" y="3741"/>
                  <a:pt x="16873" y="3741"/>
                </a:cubicBezTo>
                <a:cubicBezTo>
                  <a:pt x="16885" y="3741"/>
                  <a:pt x="16885" y="3730"/>
                  <a:pt x="16891" y="3730"/>
                </a:cubicBezTo>
                <a:cubicBezTo>
                  <a:pt x="16897" y="3730"/>
                  <a:pt x="16897" y="3730"/>
                  <a:pt x="16897" y="3730"/>
                </a:cubicBezTo>
                <a:cubicBezTo>
                  <a:pt x="16903" y="3730"/>
                  <a:pt x="16909" y="3741"/>
                  <a:pt x="16915" y="3741"/>
                </a:cubicBezTo>
                <a:cubicBezTo>
                  <a:pt x="16921" y="3741"/>
                  <a:pt x="16921" y="3747"/>
                  <a:pt x="16926" y="3747"/>
                </a:cubicBezTo>
                <a:cubicBezTo>
                  <a:pt x="16926" y="3747"/>
                  <a:pt x="16933" y="3747"/>
                  <a:pt x="16938" y="3747"/>
                </a:cubicBezTo>
                <a:cubicBezTo>
                  <a:pt x="16938" y="3747"/>
                  <a:pt x="16938" y="3759"/>
                  <a:pt x="16944" y="3759"/>
                </a:cubicBezTo>
                <a:cubicBezTo>
                  <a:pt x="16950" y="3759"/>
                  <a:pt x="16956" y="3759"/>
                  <a:pt x="16968" y="3759"/>
                </a:cubicBezTo>
                <a:cubicBezTo>
                  <a:pt x="16980" y="3759"/>
                  <a:pt x="16986" y="3765"/>
                  <a:pt x="16992" y="3765"/>
                </a:cubicBezTo>
                <a:cubicBezTo>
                  <a:pt x="16992" y="3759"/>
                  <a:pt x="16998" y="3759"/>
                  <a:pt x="16998" y="3753"/>
                </a:cubicBezTo>
                <a:cubicBezTo>
                  <a:pt x="16998" y="3741"/>
                  <a:pt x="16998" y="3730"/>
                  <a:pt x="16992" y="3718"/>
                </a:cubicBezTo>
                <a:cubicBezTo>
                  <a:pt x="17057" y="3718"/>
                  <a:pt x="17057" y="3718"/>
                  <a:pt x="17057" y="3718"/>
                </a:cubicBezTo>
                <a:cubicBezTo>
                  <a:pt x="17063" y="3718"/>
                  <a:pt x="17063" y="3712"/>
                  <a:pt x="17069" y="3712"/>
                </a:cubicBezTo>
                <a:cubicBezTo>
                  <a:pt x="17069" y="3706"/>
                  <a:pt x="17075" y="3706"/>
                  <a:pt x="17081" y="3706"/>
                </a:cubicBezTo>
                <a:cubicBezTo>
                  <a:pt x="17081" y="3706"/>
                  <a:pt x="17087" y="3706"/>
                  <a:pt x="17093" y="3706"/>
                </a:cubicBezTo>
                <a:cubicBezTo>
                  <a:pt x="17093" y="3700"/>
                  <a:pt x="17093" y="3694"/>
                  <a:pt x="17093" y="3694"/>
                </a:cubicBezTo>
                <a:cubicBezTo>
                  <a:pt x="17099" y="3682"/>
                  <a:pt x="17093" y="3676"/>
                  <a:pt x="17093" y="3670"/>
                </a:cubicBezTo>
                <a:cubicBezTo>
                  <a:pt x="17093" y="3664"/>
                  <a:pt x="17093" y="3664"/>
                  <a:pt x="17099" y="3658"/>
                </a:cubicBezTo>
                <a:cubicBezTo>
                  <a:pt x="17099" y="3652"/>
                  <a:pt x="17099" y="3652"/>
                  <a:pt x="17104" y="3646"/>
                </a:cubicBezTo>
                <a:cubicBezTo>
                  <a:pt x="17104" y="3646"/>
                  <a:pt x="17110" y="3646"/>
                  <a:pt x="17116" y="3646"/>
                </a:cubicBezTo>
                <a:cubicBezTo>
                  <a:pt x="17116" y="3641"/>
                  <a:pt x="17122" y="3641"/>
                  <a:pt x="17122" y="3641"/>
                </a:cubicBezTo>
                <a:cubicBezTo>
                  <a:pt x="17134" y="3635"/>
                  <a:pt x="17140" y="3641"/>
                  <a:pt x="17146" y="3641"/>
                </a:cubicBezTo>
                <a:cubicBezTo>
                  <a:pt x="17152" y="3635"/>
                  <a:pt x="17152" y="3629"/>
                  <a:pt x="17158" y="3629"/>
                </a:cubicBezTo>
                <a:cubicBezTo>
                  <a:pt x="17170" y="3623"/>
                  <a:pt x="17181" y="3623"/>
                  <a:pt x="17193" y="3623"/>
                </a:cubicBezTo>
                <a:cubicBezTo>
                  <a:pt x="17205" y="3623"/>
                  <a:pt x="17205" y="3623"/>
                  <a:pt x="17205" y="3623"/>
                </a:cubicBezTo>
                <a:cubicBezTo>
                  <a:pt x="17211" y="3623"/>
                  <a:pt x="17211" y="3617"/>
                  <a:pt x="17217" y="3617"/>
                </a:cubicBezTo>
                <a:cubicBezTo>
                  <a:pt x="17217" y="3617"/>
                  <a:pt x="17223" y="3617"/>
                  <a:pt x="17229" y="3617"/>
                </a:cubicBezTo>
                <a:cubicBezTo>
                  <a:pt x="17229" y="3611"/>
                  <a:pt x="17229" y="3605"/>
                  <a:pt x="17229" y="3605"/>
                </a:cubicBezTo>
                <a:cubicBezTo>
                  <a:pt x="17235" y="3599"/>
                  <a:pt x="17235" y="3593"/>
                  <a:pt x="17235" y="3593"/>
                </a:cubicBezTo>
                <a:cubicBezTo>
                  <a:pt x="17235" y="3587"/>
                  <a:pt x="17241" y="3587"/>
                  <a:pt x="17247" y="3587"/>
                </a:cubicBezTo>
                <a:cubicBezTo>
                  <a:pt x="17247" y="3581"/>
                  <a:pt x="17253" y="3581"/>
                  <a:pt x="17253" y="3575"/>
                </a:cubicBezTo>
                <a:cubicBezTo>
                  <a:pt x="17259" y="3569"/>
                  <a:pt x="17265" y="3569"/>
                  <a:pt x="17265" y="3569"/>
                </a:cubicBezTo>
                <a:cubicBezTo>
                  <a:pt x="17265" y="3563"/>
                  <a:pt x="17265" y="3557"/>
                  <a:pt x="17270" y="3557"/>
                </a:cubicBezTo>
                <a:cubicBezTo>
                  <a:pt x="17270" y="3552"/>
                  <a:pt x="17270" y="3546"/>
                  <a:pt x="17270" y="3540"/>
                </a:cubicBezTo>
                <a:close/>
                <a:moveTo>
                  <a:pt x="17371" y="3486"/>
                </a:moveTo>
                <a:lnTo>
                  <a:pt x="17371" y="3486"/>
                </a:lnTo>
                <a:cubicBezTo>
                  <a:pt x="17371" y="3486"/>
                  <a:pt x="17365" y="3486"/>
                  <a:pt x="17359" y="3486"/>
                </a:cubicBezTo>
                <a:lnTo>
                  <a:pt x="17353" y="3492"/>
                </a:lnTo>
                <a:cubicBezTo>
                  <a:pt x="17348" y="3498"/>
                  <a:pt x="17342" y="3498"/>
                  <a:pt x="17342" y="3498"/>
                </a:cubicBezTo>
                <a:cubicBezTo>
                  <a:pt x="17336" y="3504"/>
                  <a:pt x="17336" y="3510"/>
                  <a:pt x="17330" y="3510"/>
                </a:cubicBezTo>
                <a:cubicBezTo>
                  <a:pt x="17324" y="3516"/>
                  <a:pt x="17318" y="3516"/>
                  <a:pt x="17318" y="3516"/>
                </a:cubicBezTo>
                <a:cubicBezTo>
                  <a:pt x="17324" y="3522"/>
                  <a:pt x="17330" y="3528"/>
                  <a:pt x="17336" y="3528"/>
                </a:cubicBezTo>
                <a:cubicBezTo>
                  <a:pt x="17348" y="3528"/>
                  <a:pt x="17353" y="3528"/>
                  <a:pt x="17353" y="3522"/>
                </a:cubicBezTo>
                <a:cubicBezTo>
                  <a:pt x="17359" y="3522"/>
                  <a:pt x="17359" y="3516"/>
                  <a:pt x="17359" y="3510"/>
                </a:cubicBezTo>
                <a:cubicBezTo>
                  <a:pt x="17365" y="3504"/>
                  <a:pt x="17371" y="3498"/>
                  <a:pt x="17371" y="3486"/>
                </a:cubicBezTo>
                <a:close/>
                <a:moveTo>
                  <a:pt x="17656" y="3184"/>
                </a:moveTo>
                <a:lnTo>
                  <a:pt x="17656" y="3184"/>
                </a:lnTo>
                <a:cubicBezTo>
                  <a:pt x="17650" y="3184"/>
                  <a:pt x="17650" y="3190"/>
                  <a:pt x="17650" y="3196"/>
                </a:cubicBezTo>
                <a:cubicBezTo>
                  <a:pt x="17644" y="3202"/>
                  <a:pt x="17638" y="3202"/>
                  <a:pt x="17638" y="3208"/>
                </a:cubicBezTo>
                <a:cubicBezTo>
                  <a:pt x="17638" y="3208"/>
                  <a:pt x="17638" y="3214"/>
                  <a:pt x="17638" y="3220"/>
                </a:cubicBezTo>
                <a:cubicBezTo>
                  <a:pt x="17638" y="3225"/>
                  <a:pt x="17632" y="3231"/>
                  <a:pt x="17626" y="3237"/>
                </a:cubicBezTo>
                <a:cubicBezTo>
                  <a:pt x="17620" y="3249"/>
                  <a:pt x="17620" y="3249"/>
                  <a:pt x="17620" y="3249"/>
                </a:cubicBezTo>
                <a:cubicBezTo>
                  <a:pt x="17620" y="3243"/>
                  <a:pt x="17626" y="3249"/>
                  <a:pt x="17632" y="3249"/>
                </a:cubicBezTo>
                <a:cubicBezTo>
                  <a:pt x="17638" y="3243"/>
                  <a:pt x="17638" y="3237"/>
                  <a:pt x="17638" y="3231"/>
                </a:cubicBezTo>
                <a:cubicBezTo>
                  <a:pt x="17644" y="3225"/>
                  <a:pt x="17644" y="3225"/>
                  <a:pt x="17650" y="3220"/>
                </a:cubicBezTo>
                <a:cubicBezTo>
                  <a:pt x="17650" y="3220"/>
                  <a:pt x="17656" y="3220"/>
                  <a:pt x="17662" y="3214"/>
                </a:cubicBezTo>
                <a:cubicBezTo>
                  <a:pt x="17662" y="3214"/>
                  <a:pt x="17662" y="3208"/>
                  <a:pt x="17662" y="3202"/>
                </a:cubicBezTo>
                <a:cubicBezTo>
                  <a:pt x="17662" y="3202"/>
                  <a:pt x="17668" y="3196"/>
                  <a:pt x="17668" y="3190"/>
                </a:cubicBezTo>
                <a:lnTo>
                  <a:pt x="17668" y="3184"/>
                </a:lnTo>
                <a:cubicBezTo>
                  <a:pt x="17656" y="3178"/>
                  <a:pt x="17656" y="3178"/>
                  <a:pt x="17656" y="3178"/>
                </a:cubicBezTo>
                <a:lnTo>
                  <a:pt x="17656" y="3184"/>
                </a:lnTo>
                <a:close/>
                <a:moveTo>
                  <a:pt x="18338" y="2882"/>
                </a:moveTo>
                <a:lnTo>
                  <a:pt x="18338" y="2882"/>
                </a:lnTo>
                <a:cubicBezTo>
                  <a:pt x="18332" y="2870"/>
                  <a:pt x="18332" y="2870"/>
                  <a:pt x="18332" y="2870"/>
                </a:cubicBezTo>
                <a:cubicBezTo>
                  <a:pt x="18326" y="2864"/>
                  <a:pt x="18320" y="2864"/>
                  <a:pt x="18314" y="2864"/>
                </a:cubicBezTo>
                <a:cubicBezTo>
                  <a:pt x="18314" y="2864"/>
                  <a:pt x="18308" y="2864"/>
                  <a:pt x="18302" y="2864"/>
                </a:cubicBezTo>
                <a:cubicBezTo>
                  <a:pt x="18302" y="2870"/>
                  <a:pt x="18302" y="2876"/>
                  <a:pt x="18302" y="2882"/>
                </a:cubicBezTo>
                <a:cubicBezTo>
                  <a:pt x="18302" y="2887"/>
                  <a:pt x="18302" y="2887"/>
                  <a:pt x="18302" y="2899"/>
                </a:cubicBezTo>
                <a:cubicBezTo>
                  <a:pt x="18338" y="2899"/>
                  <a:pt x="18338" y="2899"/>
                  <a:pt x="18338" y="2899"/>
                </a:cubicBezTo>
                <a:cubicBezTo>
                  <a:pt x="18338" y="2893"/>
                  <a:pt x="18338" y="2887"/>
                  <a:pt x="18338" y="2882"/>
                </a:cubicBezTo>
                <a:close/>
                <a:moveTo>
                  <a:pt x="18260" y="2887"/>
                </a:moveTo>
                <a:lnTo>
                  <a:pt x="18260" y="2887"/>
                </a:lnTo>
                <a:cubicBezTo>
                  <a:pt x="18255" y="2887"/>
                  <a:pt x="18255" y="2882"/>
                  <a:pt x="18255" y="2882"/>
                </a:cubicBezTo>
                <a:cubicBezTo>
                  <a:pt x="18249" y="2870"/>
                  <a:pt x="18255" y="2864"/>
                  <a:pt x="18255" y="2852"/>
                </a:cubicBezTo>
                <a:cubicBezTo>
                  <a:pt x="18255" y="2846"/>
                  <a:pt x="18249" y="2846"/>
                  <a:pt x="18243" y="2840"/>
                </a:cubicBezTo>
                <a:cubicBezTo>
                  <a:pt x="18243" y="2834"/>
                  <a:pt x="18237" y="2834"/>
                  <a:pt x="18237" y="2828"/>
                </a:cubicBezTo>
                <a:cubicBezTo>
                  <a:pt x="18231" y="2822"/>
                  <a:pt x="18225" y="2822"/>
                  <a:pt x="18219" y="2816"/>
                </a:cubicBezTo>
                <a:cubicBezTo>
                  <a:pt x="18219" y="2828"/>
                  <a:pt x="18219" y="2834"/>
                  <a:pt x="18219" y="2846"/>
                </a:cubicBezTo>
                <a:cubicBezTo>
                  <a:pt x="18219" y="2846"/>
                  <a:pt x="18225" y="2852"/>
                  <a:pt x="18225" y="2858"/>
                </a:cubicBezTo>
                <a:cubicBezTo>
                  <a:pt x="18225" y="2864"/>
                  <a:pt x="18225" y="2870"/>
                  <a:pt x="18225" y="2882"/>
                </a:cubicBezTo>
                <a:cubicBezTo>
                  <a:pt x="18225" y="2887"/>
                  <a:pt x="18231" y="2893"/>
                  <a:pt x="18231" y="2905"/>
                </a:cubicBezTo>
                <a:cubicBezTo>
                  <a:pt x="18267" y="2905"/>
                  <a:pt x="18267" y="2905"/>
                  <a:pt x="18267" y="2905"/>
                </a:cubicBezTo>
                <a:cubicBezTo>
                  <a:pt x="18260" y="2899"/>
                  <a:pt x="18260" y="2893"/>
                  <a:pt x="18260" y="2887"/>
                </a:cubicBezTo>
                <a:close/>
                <a:moveTo>
                  <a:pt x="18106" y="2579"/>
                </a:moveTo>
                <a:lnTo>
                  <a:pt x="18106" y="2579"/>
                </a:lnTo>
                <a:cubicBezTo>
                  <a:pt x="18112" y="2579"/>
                  <a:pt x="18118" y="2573"/>
                  <a:pt x="18124" y="2573"/>
                </a:cubicBezTo>
                <a:lnTo>
                  <a:pt x="18130" y="2567"/>
                </a:lnTo>
                <a:cubicBezTo>
                  <a:pt x="18136" y="2561"/>
                  <a:pt x="18142" y="2567"/>
                  <a:pt x="18142" y="2561"/>
                </a:cubicBezTo>
                <a:cubicBezTo>
                  <a:pt x="18148" y="2555"/>
                  <a:pt x="18148" y="2550"/>
                  <a:pt x="18148" y="2538"/>
                </a:cubicBezTo>
                <a:cubicBezTo>
                  <a:pt x="18142" y="2538"/>
                  <a:pt x="18142" y="2532"/>
                  <a:pt x="18136" y="2532"/>
                </a:cubicBezTo>
                <a:cubicBezTo>
                  <a:pt x="18130" y="2532"/>
                  <a:pt x="18130" y="2532"/>
                  <a:pt x="18130" y="2532"/>
                </a:cubicBezTo>
                <a:cubicBezTo>
                  <a:pt x="18124" y="2532"/>
                  <a:pt x="18118" y="2538"/>
                  <a:pt x="18112" y="2538"/>
                </a:cubicBezTo>
                <a:cubicBezTo>
                  <a:pt x="18106" y="2538"/>
                  <a:pt x="18095" y="2538"/>
                  <a:pt x="18089" y="2538"/>
                </a:cubicBezTo>
                <a:cubicBezTo>
                  <a:pt x="18083" y="2544"/>
                  <a:pt x="18071" y="2550"/>
                  <a:pt x="18071" y="2555"/>
                </a:cubicBezTo>
                <a:cubicBezTo>
                  <a:pt x="18071" y="2579"/>
                  <a:pt x="18071" y="2579"/>
                  <a:pt x="18071" y="2579"/>
                </a:cubicBezTo>
                <a:cubicBezTo>
                  <a:pt x="18077" y="2579"/>
                  <a:pt x="18083" y="2579"/>
                  <a:pt x="18083" y="2579"/>
                </a:cubicBezTo>
                <a:cubicBezTo>
                  <a:pt x="18095" y="2579"/>
                  <a:pt x="18101" y="2579"/>
                  <a:pt x="18106" y="2579"/>
                </a:cubicBezTo>
                <a:close/>
                <a:moveTo>
                  <a:pt x="19429" y="2182"/>
                </a:moveTo>
                <a:lnTo>
                  <a:pt x="19429" y="2182"/>
                </a:lnTo>
                <a:cubicBezTo>
                  <a:pt x="19435" y="2182"/>
                  <a:pt x="19446" y="2182"/>
                  <a:pt x="19452" y="2182"/>
                </a:cubicBezTo>
                <a:cubicBezTo>
                  <a:pt x="19452" y="2182"/>
                  <a:pt x="19458" y="2182"/>
                  <a:pt x="19464" y="2182"/>
                </a:cubicBezTo>
                <a:cubicBezTo>
                  <a:pt x="19470" y="2182"/>
                  <a:pt x="19464" y="2194"/>
                  <a:pt x="19470" y="2194"/>
                </a:cubicBezTo>
                <a:cubicBezTo>
                  <a:pt x="19482" y="2200"/>
                  <a:pt x="19488" y="2194"/>
                  <a:pt x="19500" y="2194"/>
                </a:cubicBezTo>
                <a:cubicBezTo>
                  <a:pt x="19512" y="2194"/>
                  <a:pt x="19512" y="2194"/>
                  <a:pt x="19512" y="2194"/>
                </a:cubicBezTo>
                <a:cubicBezTo>
                  <a:pt x="19518" y="2194"/>
                  <a:pt x="19524" y="2188"/>
                  <a:pt x="19529" y="2188"/>
                </a:cubicBezTo>
                <a:cubicBezTo>
                  <a:pt x="19541" y="2188"/>
                  <a:pt x="19547" y="2194"/>
                  <a:pt x="19559" y="2200"/>
                </a:cubicBezTo>
                <a:cubicBezTo>
                  <a:pt x="19565" y="2200"/>
                  <a:pt x="19565" y="2206"/>
                  <a:pt x="19577" y="2206"/>
                </a:cubicBezTo>
                <a:cubicBezTo>
                  <a:pt x="19583" y="2206"/>
                  <a:pt x="19583" y="2206"/>
                  <a:pt x="19589" y="2206"/>
                </a:cubicBezTo>
                <a:cubicBezTo>
                  <a:pt x="19589" y="2182"/>
                  <a:pt x="19589" y="2182"/>
                  <a:pt x="19589" y="2182"/>
                </a:cubicBezTo>
                <a:lnTo>
                  <a:pt x="19583" y="2182"/>
                </a:lnTo>
                <a:cubicBezTo>
                  <a:pt x="19577" y="2176"/>
                  <a:pt x="19571" y="2176"/>
                  <a:pt x="19571" y="2176"/>
                </a:cubicBezTo>
                <a:cubicBezTo>
                  <a:pt x="19565" y="2170"/>
                  <a:pt x="19559" y="2170"/>
                  <a:pt x="19559" y="2170"/>
                </a:cubicBezTo>
                <a:cubicBezTo>
                  <a:pt x="19547" y="2170"/>
                  <a:pt x="19541" y="2164"/>
                  <a:pt x="19529" y="2164"/>
                </a:cubicBezTo>
                <a:cubicBezTo>
                  <a:pt x="19524" y="2164"/>
                  <a:pt x="19518" y="2164"/>
                  <a:pt x="19512" y="2164"/>
                </a:cubicBezTo>
                <a:cubicBezTo>
                  <a:pt x="19506" y="2164"/>
                  <a:pt x="19500" y="2158"/>
                  <a:pt x="19500" y="2158"/>
                </a:cubicBezTo>
                <a:cubicBezTo>
                  <a:pt x="19494" y="2158"/>
                  <a:pt x="19488" y="2158"/>
                  <a:pt x="19488" y="2158"/>
                </a:cubicBezTo>
                <a:cubicBezTo>
                  <a:pt x="19482" y="2158"/>
                  <a:pt x="19476" y="2152"/>
                  <a:pt x="19470" y="2152"/>
                </a:cubicBezTo>
                <a:cubicBezTo>
                  <a:pt x="19452" y="2152"/>
                  <a:pt x="19440" y="2158"/>
                  <a:pt x="19429" y="2164"/>
                </a:cubicBezTo>
                <a:cubicBezTo>
                  <a:pt x="19429" y="2164"/>
                  <a:pt x="19423" y="2182"/>
                  <a:pt x="19429" y="2182"/>
                </a:cubicBezTo>
                <a:close/>
                <a:moveTo>
                  <a:pt x="18925" y="1482"/>
                </a:moveTo>
                <a:lnTo>
                  <a:pt x="18925" y="1482"/>
                </a:lnTo>
                <a:cubicBezTo>
                  <a:pt x="18925" y="1482"/>
                  <a:pt x="18931" y="1482"/>
                  <a:pt x="18937" y="1482"/>
                </a:cubicBezTo>
                <a:cubicBezTo>
                  <a:pt x="18948" y="1482"/>
                  <a:pt x="18954" y="1482"/>
                  <a:pt x="18966" y="1482"/>
                </a:cubicBezTo>
                <a:cubicBezTo>
                  <a:pt x="18984" y="1482"/>
                  <a:pt x="18990" y="1482"/>
                  <a:pt x="19008" y="1482"/>
                </a:cubicBezTo>
                <a:cubicBezTo>
                  <a:pt x="19014" y="1482"/>
                  <a:pt x="19020" y="1476"/>
                  <a:pt x="19031" y="1476"/>
                </a:cubicBezTo>
                <a:cubicBezTo>
                  <a:pt x="19031" y="1470"/>
                  <a:pt x="19037" y="1470"/>
                  <a:pt x="19043" y="1470"/>
                </a:cubicBezTo>
                <a:cubicBezTo>
                  <a:pt x="19049" y="1465"/>
                  <a:pt x="19055" y="1470"/>
                  <a:pt x="19067" y="1470"/>
                </a:cubicBezTo>
                <a:cubicBezTo>
                  <a:pt x="19091" y="1470"/>
                  <a:pt x="19091" y="1470"/>
                  <a:pt x="19091" y="1470"/>
                </a:cubicBezTo>
                <a:cubicBezTo>
                  <a:pt x="19091" y="1470"/>
                  <a:pt x="19097" y="1470"/>
                  <a:pt x="19103" y="1470"/>
                </a:cubicBezTo>
                <a:cubicBezTo>
                  <a:pt x="19114" y="1470"/>
                  <a:pt x="19114" y="1470"/>
                  <a:pt x="19114" y="1470"/>
                </a:cubicBezTo>
                <a:cubicBezTo>
                  <a:pt x="19120" y="1470"/>
                  <a:pt x="19120" y="1470"/>
                  <a:pt x="19126" y="1470"/>
                </a:cubicBezTo>
                <a:cubicBezTo>
                  <a:pt x="19126" y="1453"/>
                  <a:pt x="19126" y="1453"/>
                  <a:pt x="19126" y="1453"/>
                </a:cubicBezTo>
                <a:cubicBezTo>
                  <a:pt x="19126" y="1447"/>
                  <a:pt x="19126" y="1441"/>
                  <a:pt x="19120" y="1441"/>
                </a:cubicBezTo>
                <a:cubicBezTo>
                  <a:pt x="19114" y="1435"/>
                  <a:pt x="19114" y="1435"/>
                  <a:pt x="19108" y="1429"/>
                </a:cubicBezTo>
                <a:cubicBezTo>
                  <a:pt x="19097" y="1423"/>
                  <a:pt x="19091" y="1429"/>
                  <a:pt x="19073" y="1429"/>
                </a:cubicBezTo>
                <a:cubicBezTo>
                  <a:pt x="19073" y="1429"/>
                  <a:pt x="19067" y="1423"/>
                  <a:pt x="19061" y="1423"/>
                </a:cubicBezTo>
                <a:cubicBezTo>
                  <a:pt x="19061" y="1423"/>
                  <a:pt x="19055" y="1429"/>
                  <a:pt x="19049" y="1423"/>
                </a:cubicBezTo>
                <a:cubicBezTo>
                  <a:pt x="19043" y="1423"/>
                  <a:pt x="19043" y="1423"/>
                  <a:pt x="19037" y="1417"/>
                </a:cubicBezTo>
                <a:cubicBezTo>
                  <a:pt x="19031" y="1417"/>
                  <a:pt x="19031" y="1411"/>
                  <a:pt x="19025" y="1411"/>
                </a:cubicBezTo>
                <a:cubicBezTo>
                  <a:pt x="19020" y="1405"/>
                  <a:pt x="19020" y="1411"/>
                  <a:pt x="19014" y="1411"/>
                </a:cubicBezTo>
                <a:cubicBezTo>
                  <a:pt x="19008" y="1411"/>
                  <a:pt x="19008" y="1405"/>
                  <a:pt x="19002" y="1411"/>
                </a:cubicBezTo>
                <a:cubicBezTo>
                  <a:pt x="18996" y="1411"/>
                  <a:pt x="18996" y="1417"/>
                  <a:pt x="18990" y="1417"/>
                </a:cubicBezTo>
                <a:cubicBezTo>
                  <a:pt x="18984" y="1417"/>
                  <a:pt x="18990" y="1429"/>
                  <a:pt x="18984" y="1429"/>
                </a:cubicBezTo>
                <a:cubicBezTo>
                  <a:pt x="18984" y="1429"/>
                  <a:pt x="18978" y="1429"/>
                  <a:pt x="18972" y="1429"/>
                </a:cubicBezTo>
                <a:cubicBezTo>
                  <a:pt x="18972" y="1429"/>
                  <a:pt x="18966" y="1429"/>
                  <a:pt x="18960" y="1429"/>
                </a:cubicBezTo>
                <a:cubicBezTo>
                  <a:pt x="18954" y="1429"/>
                  <a:pt x="18948" y="1429"/>
                  <a:pt x="18937" y="1429"/>
                </a:cubicBezTo>
                <a:cubicBezTo>
                  <a:pt x="18931" y="1429"/>
                  <a:pt x="18931" y="1435"/>
                  <a:pt x="18925" y="1435"/>
                </a:cubicBezTo>
                <a:cubicBezTo>
                  <a:pt x="18913" y="1441"/>
                  <a:pt x="18913" y="1453"/>
                  <a:pt x="18913" y="1470"/>
                </a:cubicBezTo>
                <a:cubicBezTo>
                  <a:pt x="18919" y="1476"/>
                  <a:pt x="18919" y="1482"/>
                  <a:pt x="18925" y="1482"/>
                </a:cubicBezTo>
                <a:close/>
                <a:moveTo>
                  <a:pt x="17140" y="1044"/>
                </a:moveTo>
                <a:lnTo>
                  <a:pt x="17140" y="1044"/>
                </a:lnTo>
                <a:cubicBezTo>
                  <a:pt x="17146" y="1050"/>
                  <a:pt x="17146" y="1050"/>
                  <a:pt x="17152" y="1050"/>
                </a:cubicBezTo>
                <a:cubicBezTo>
                  <a:pt x="17158" y="1050"/>
                  <a:pt x="17158" y="1050"/>
                  <a:pt x="17164" y="1055"/>
                </a:cubicBezTo>
                <a:cubicBezTo>
                  <a:pt x="17164" y="1055"/>
                  <a:pt x="17164" y="1061"/>
                  <a:pt x="17170" y="1067"/>
                </a:cubicBezTo>
                <a:cubicBezTo>
                  <a:pt x="17176" y="1073"/>
                  <a:pt x="17181" y="1073"/>
                  <a:pt x="17187" y="1073"/>
                </a:cubicBezTo>
                <a:cubicBezTo>
                  <a:pt x="17193" y="1073"/>
                  <a:pt x="17199" y="1073"/>
                  <a:pt x="17205" y="1067"/>
                </a:cubicBezTo>
                <a:cubicBezTo>
                  <a:pt x="17217" y="1067"/>
                  <a:pt x="17223" y="1061"/>
                  <a:pt x="17229" y="1061"/>
                </a:cubicBezTo>
                <a:cubicBezTo>
                  <a:pt x="17241" y="1061"/>
                  <a:pt x="17247" y="1067"/>
                  <a:pt x="17253" y="1073"/>
                </a:cubicBezTo>
                <a:cubicBezTo>
                  <a:pt x="17259" y="1073"/>
                  <a:pt x="17259" y="1079"/>
                  <a:pt x="17265" y="1085"/>
                </a:cubicBezTo>
                <a:cubicBezTo>
                  <a:pt x="17270" y="1085"/>
                  <a:pt x="17270" y="1085"/>
                  <a:pt x="17276" y="1085"/>
                </a:cubicBezTo>
                <a:cubicBezTo>
                  <a:pt x="17282" y="1085"/>
                  <a:pt x="17282" y="1091"/>
                  <a:pt x="17288" y="1091"/>
                </a:cubicBezTo>
                <a:cubicBezTo>
                  <a:pt x="17294" y="1091"/>
                  <a:pt x="17300" y="1091"/>
                  <a:pt x="17312" y="1091"/>
                </a:cubicBezTo>
                <a:cubicBezTo>
                  <a:pt x="17324" y="1091"/>
                  <a:pt x="17324" y="1091"/>
                  <a:pt x="17324" y="1091"/>
                </a:cubicBezTo>
                <a:cubicBezTo>
                  <a:pt x="17324" y="1091"/>
                  <a:pt x="17330" y="1091"/>
                  <a:pt x="17336" y="1091"/>
                </a:cubicBezTo>
                <a:cubicBezTo>
                  <a:pt x="17342" y="1091"/>
                  <a:pt x="17342" y="1085"/>
                  <a:pt x="17348" y="1079"/>
                </a:cubicBezTo>
                <a:cubicBezTo>
                  <a:pt x="17348" y="1079"/>
                  <a:pt x="17348" y="1067"/>
                  <a:pt x="17353" y="1067"/>
                </a:cubicBezTo>
                <a:cubicBezTo>
                  <a:pt x="17359" y="1067"/>
                  <a:pt x="17359" y="1067"/>
                  <a:pt x="17365" y="1067"/>
                </a:cubicBezTo>
                <a:cubicBezTo>
                  <a:pt x="17371" y="1067"/>
                  <a:pt x="17377" y="1067"/>
                  <a:pt x="17383" y="1067"/>
                </a:cubicBezTo>
                <a:cubicBezTo>
                  <a:pt x="17383" y="1044"/>
                  <a:pt x="17383" y="1044"/>
                  <a:pt x="17383" y="1044"/>
                </a:cubicBezTo>
                <a:cubicBezTo>
                  <a:pt x="17383" y="1044"/>
                  <a:pt x="17377" y="1038"/>
                  <a:pt x="17377" y="1032"/>
                </a:cubicBezTo>
                <a:lnTo>
                  <a:pt x="17383" y="1032"/>
                </a:lnTo>
                <a:cubicBezTo>
                  <a:pt x="17365" y="1032"/>
                  <a:pt x="17359" y="1032"/>
                  <a:pt x="17342" y="1032"/>
                </a:cubicBezTo>
                <a:cubicBezTo>
                  <a:pt x="17336" y="1032"/>
                  <a:pt x="17336" y="1032"/>
                  <a:pt x="17330" y="1032"/>
                </a:cubicBezTo>
                <a:cubicBezTo>
                  <a:pt x="17324" y="1032"/>
                  <a:pt x="17318" y="1032"/>
                  <a:pt x="17306" y="1032"/>
                </a:cubicBezTo>
                <a:cubicBezTo>
                  <a:pt x="17294" y="1032"/>
                  <a:pt x="17294" y="1032"/>
                  <a:pt x="17294" y="1032"/>
                </a:cubicBezTo>
                <a:cubicBezTo>
                  <a:pt x="17294" y="1032"/>
                  <a:pt x="17288" y="1032"/>
                  <a:pt x="17282" y="1032"/>
                </a:cubicBezTo>
                <a:cubicBezTo>
                  <a:pt x="17270" y="1032"/>
                  <a:pt x="17270" y="1032"/>
                  <a:pt x="17270" y="1032"/>
                </a:cubicBezTo>
                <a:cubicBezTo>
                  <a:pt x="17265" y="1032"/>
                  <a:pt x="17265" y="1032"/>
                  <a:pt x="17259" y="1032"/>
                </a:cubicBezTo>
                <a:cubicBezTo>
                  <a:pt x="17259" y="1002"/>
                  <a:pt x="17259" y="1002"/>
                  <a:pt x="17259" y="1002"/>
                </a:cubicBezTo>
                <a:cubicBezTo>
                  <a:pt x="17247" y="1002"/>
                  <a:pt x="17235" y="1002"/>
                  <a:pt x="17223" y="1002"/>
                </a:cubicBezTo>
                <a:cubicBezTo>
                  <a:pt x="17217" y="1002"/>
                  <a:pt x="17217" y="1002"/>
                  <a:pt x="17211" y="1002"/>
                </a:cubicBezTo>
                <a:cubicBezTo>
                  <a:pt x="17205" y="1002"/>
                  <a:pt x="17211" y="1014"/>
                  <a:pt x="17205" y="1014"/>
                </a:cubicBezTo>
                <a:cubicBezTo>
                  <a:pt x="17205" y="1020"/>
                  <a:pt x="17199" y="1014"/>
                  <a:pt x="17193" y="1014"/>
                </a:cubicBezTo>
                <a:cubicBezTo>
                  <a:pt x="17181" y="1014"/>
                  <a:pt x="17181" y="1014"/>
                  <a:pt x="17176" y="1014"/>
                </a:cubicBezTo>
                <a:cubicBezTo>
                  <a:pt x="17158" y="1008"/>
                  <a:pt x="17158" y="996"/>
                  <a:pt x="17146" y="984"/>
                </a:cubicBezTo>
                <a:cubicBezTo>
                  <a:pt x="17134" y="990"/>
                  <a:pt x="17134" y="990"/>
                  <a:pt x="17134" y="990"/>
                </a:cubicBezTo>
                <a:cubicBezTo>
                  <a:pt x="17134" y="1038"/>
                  <a:pt x="17134" y="1038"/>
                  <a:pt x="17134" y="1038"/>
                </a:cubicBezTo>
                <a:cubicBezTo>
                  <a:pt x="17140" y="1038"/>
                  <a:pt x="17134" y="1044"/>
                  <a:pt x="17140" y="1044"/>
                </a:cubicBezTo>
                <a:close/>
                <a:moveTo>
                  <a:pt x="16796" y="1227"/>
                </a:moveTo>
                <a:lnTo>
                  <a:pt x="16796" y="1227"/>
                </a:lnTo>
                <a:cubicBezTo>
                  <a:pt x="16808" y="1227"/>
                  <a:pt x="16814" y="1233"/>
                  <a:pt x="16820" y="1233"/>
                </a:cubicBezTo>
                <a:cubicBezTo>
                  <a:pt x="16826" y="1233"/>
                  <a:pt x="16832" y="1233"/>
                  <a:pt x="16844" y="1233"/>
                </a:cubicBezTo>
                <a:cubicBezTo>
                  <a:pt x="16855" y="1233"/>
                  <a:pt x="16855" y="1233"/>
                  <a:pt x="16855" y="1233"/>
                </a:cubicBezTo>
                <a:cubicBezTo>
                  <a:pt x="16861" y="1233"/>
                  <a:pt x="16861" y="1233"/>
                  <a:pt x="16867" y="1233"/>
                </a:cubicBezTo>
                <a:cubicBezTo>
                  <a:pt x="16879" y="1233"/>
                  <a:pt x="16891" y="1233"/>
                  <a:pt x="16903" y="1233"/>
                </a:cubicBezTo>
                <a:cubicBezTo>
                  <a:pt x="16909" y="1233"/>
                  <a:pt x="16915" y="1227"/>
                  <a:pt x="16921" y="1227"/>
                </a:cubicBezTo>
                <a:cubicBezTo>
                  <a:pt x="16926" y="1227"/>
                  <a:pt x="16926" y="1227"/>
                  <a:pt x="16926" y="1227"/>
                </a:cubicBezTo>
                <a:cubicBezTo>
                  <a:pt x="16933" y="1227"/>
                  <a:pt x="16933" y="1233"/>
                  <a:pt x="16938" y="1239"/>
                </a:cubicBezTo>
                <a:cubicBezTo>
                  <a:pt x="16944" y="1239"/>
                  <a:pt x="16950" y="1245"/>
                  <a:pt x="16962" y="1245"/>
                </a:cubicBezTo>
                <a:cubicBezTo>
                  <a:pt x="16962" y="1245"/>
                  <a:pt x="16968" y="1251"/>
                  <a:pt x="16974" y="1251"/>
                </a:cubicBezTo>
                <a:cubicBezTo>
                  <a:pt x="16992" y="1251"/>
                  <a:pt x="16992" y="1251"/>
                  <a:pt x="16992" y="1251"/>
                </a:cubicBezTo>
                <a:cubicBezTo>
                  <a:pt x="16998" y="1227"/>
                  <a:pt x="16998" y="1227"/>
                  <a:pt x="16998" y="1227"/>
                </a:cubicBezTo>
                <a:cubicBezTo>
                  <a:pt x="16992" y="1221"/>
                  <a:pt x="16992" y="1215"/>
                  <a:pt x="16992" y="1215"/>
                </a:cubicBezTo>
                <a:cubicBezTo>
                  <a:pt x="16986" y="1210"/>
                  <a:pt x="16986" y="1210"/>
                  <a:pt x="16980" y="1210"/>
                </a:cubicBezTo>
                <a:cubicBezTo>
                  <a:pt x="16974" y="1204"/>
                  <a:pt x="16974" y="1204"/>
                  <a:pt x="16968" y="1198"/>
                </a:cubicBezTo>
                <a:cubicBezTo>
                  <a:pt x="16962" y="1198"/>
                  <a:pt x="16962" y="1204"/>
                  <a:pt x="16956" y="1198"/>
                </a:cubicBezTo>
                <a:cubicBezTo>
                  <a:pt x="16950" y="1198"/>
                  <a:pt x="16950" y="1198"/>
                  <a:pt x="16944" y="1198"/>
                </a:cubicBezTo>
                <a:cubicBezTo>
                  <a:pt x="16938" y="1192"/>
                  <a:pt x="16938" y="1192"/>
                  <a:pt x="16933" y="1186"/>
                </a:cubicBezTo>
                <a:lnTo>
                  <a:pt x="16933" y="1180"/>
                </a:lnTo>
                <a:cubicBezTo>
                  <a:pt x="16926" y="1174"/>
                  <a:pt x="16921" y="1180"/>
                  <a:pt x="16921" y="1180"/>
                </a:cubicBezTo>
                <a:cubicBezTo>
                  <a:pt x="16909" y="1180"/>
                  <a:pt x="16909" y="1180"/>
                  <a:pt x="16909" y="1180"/>
                </a:cubicBezTo>
                <a:cubicBezTo>
                  <a:pt x="16897" y="1180"/>
                  <a:pt x="16885" y="1174"/>
                  <a:pt x="16873" y="1180"/>
                </a:cubicBezTo>
                <a:cubicBezTo>
                  <a:pt x="16867" y="1180"/>
                  <a:pt x="16867" y="1186"/>
                  <a:pt x="16861" y="1186"/>
                </a:cubicBezTo>
                <a:cubicBezTo>
                  <a:pt x="16861" y="1192"/>
                  <a:pt x="16861" y="1198"/>
                  <a:pt x="16855" y="1198"/>
                </a:cubicBezTo>
                <a:cubicBezTo>
                  <a:pt x="16855" y="1204"/>
                  <a:pt x="16849" y="1198"/>
                  <a:pt x="16844" y="1198"/>
                </a:cubicBezTo>
                <a:cubicBezTo>
                  <a:pt x="16826" y="1204"/>
                  <a:pt x="16820" y="1215"/>
                  <a:pt x="16808" y="1227"/>
                </a:cubicBezTo>
                <a:lnTo>
                  <a:pt x="16796" y="1227"/>
                </a:lnTo>
                <a:close/>
                <a:moveTo>
                  <a:pt x="16855" y="1156"/>
                </a:moveTo>
                <a:lnTo>
                  <a:pt x="16855" y="1156"/>
                </a:lnTo>
                <a:cubicBezTo>
                  <a:pt x="16861" y="1156"/>
                  <a:pt x="16861" y="1156"/>
                  <a:pt x="16867" y="1150"/>
                </a:cubicBezTo>
                <a:cubicBezTo>
                  <a:pt x="16867" y="1150"/>
                  <a:pt x="16867" y="1144"/>
                  <a:pt x="16867" y="1138"/>
                </a:cubicBezTo>
                <a:cubicBezTo>
                  <a:pt x="16861" y="1138"/>
                  <a:pt x="16861" y="1132"/>
                  <a:pt x="16855" y="1132"/>
                </a:cubicBezTo>
                <a:cubicBezTo>
                  <a:pt x="16855" y="1132"/>
                  <a:pt x="16849" y="1132"/>
                  <a:pt x="16844" y="1132"/>
                </a:cubicBezTo>
                <a:cubicBezTo>
                  <a:pt x="16838" y="1132"/>
                  <a:pt x="16832" y="1127"/>
                  <a:pt x="16820" y="1127"/>
                </a:cubicBezTo>
                <a:cubicBezTo>
                  <a:pt x="16802" y="1127"/>
                  <a:pt x="16802" y="1127"/>
                  <a:pt x="16802" y="1127"/>
                </a:cubicBezTo>
                <a:cubicBezTo>
                  <a:pt x="16802" y="1132"/>
                  <a:pt x="16796" y="1132"/>
                  <a:pt x="16796" y="1138"/>
                </a:cubicBezTo>
                <a:cubicBezTo>
                  <a:pt x="16796" y="1144"/>
                  <a:pt x="16802" y="1150"/>
                  <a:pt x="16808" y="1150"/>
                </a:cubicBezTo>
                <a:cubicBezTo>
                  <a:pt x="16808" y="1156"/>
                  <a:pt x="16814" y="1156"/>
                  <a:pt x="16814" y="1156"/>
                </a:cubicBezTo>
                <a:cubicBezTo>
                  <a:pt x="16826" y="1156"/>
                  <a:pt x="16832" y="1162"/>
                  <a:pt x="16838" y="1162"/>
                </a:cubicBezTo>
                <a:cubicBezTo>
                  <a:pt x="16844" y="1162"/>
                  <a:pt x="16849" y="1156"/>
                  <a:pt x="16855" y="1156"/>
                </a:cubicBezTo>
                <a:close/>
                <a:moveTo>
                  <a:pt x="16642" y="1032"/>
                </a:moveTo>
                <a:lnTo>
                  <a:pt x="16642" y="1032"/>
                </a:lnTo>
                <a:cubicBezTo>
                  <a:pt x="16642" y="1032"/>
                  <a:pt x="16642" y="1038"/>
                  <a:pt x="16648" y="1038"/>
                </a:cubicBezTo>
                <a:cubicBezTo>
                  <a:pt x="16654" y="1044"/>
                  <a:pt x="16648" y="1050"/>
                  <a:pt x="16654" y="1050"/>
                </a:cubicBezTo>
                <a:cubicBezTo>
                  <a:pt x="16660" y="1055"/>
                  <a:pt x="16660" y="1055"/>
                  <a:pt x="16666" y="1055"/>
                </a:cubicBezTo>
                <a:cubicBezTo>
                  <a:pt x="16672" y="1055"/>
                  <a:pt x="16672" y="1061"/>
                  <a:pt x="16678" y="1061"/>
                </a:cubicBezTo>
                <a:cubicBezTo>
                  <a:pt x="16683" y="1067"/>
                  <a:pt x="16683" y="1067"/>
                  <a:pt x="16689" y="1067"/>
                </a:cubicBezTo>
                <a:cubicBezTo>
                  <a:pt x="16695" y="1067"/>
                  <a:pt x="16701" y="1073"/>
                  <a:pt x="16701" y="1079"/>
                </a:cubicBezTo>
                <a:cubicBezTo>
                  <a:pt x="16707" y="1079"/>
                  <a:pt x="16707" y="1085"/>
                  <a:pt x="16707" y="1091"/>
                </a:cubicBezTo>
                <a:cubicBezTo>
                  <a:pt x="16713" y="1091"/>
                  <a:pt x="16713" y="1097"/>
                  <a:pt x="16713" y="1103"/>
                </a:cubicBezTo>
                <a:cubicBezTo>
                  <a:pt x="16719" y="1103"/>
                  <a:pt x="16725" y="1103"/>
                  <a:pt x="16731" y="1103"/>
                </a:cubicBezTo>
                <a:cubicBezTo>
                  <a:pt x="16743" y="1103"/>
                  <a:pt x="16749" y="1103"/>
                  <a:pt x="16760" y="1103"/>
                </a:cubicBezTo>
                <a:cubicBezTo>
                  <a:pt x="16760" y="1091"/>
                  <a:pt x="16767" y="1091"/>
                  <a:pt x="16767" y="1085"/>
                </a:cubicBezTo>
                <a:cubicBezTo>
                  <a:pt x="16767" y="1079"/>
                  <a:pt x="16767" y="1073"/>
                  <a:pt x="16767" y="1073"/>
                </a:cubicBezTo>
                <a:cubicBezTo>
                  <a:pt x="16767" y="1067"/>
                  <a:pt x="16772" y="1067"/>
                  <a:pt x="16772" y="1061"/>
                </a:cubicBezTo>
                <a:cubicBezTo>
                  <a:pt x="16784" y="1067"/>
                  <a:pt x="16796" y="1073"/>
                  <a:pt x="16808" y="1073"/>
                </a:cubicBezTo>
                <a:cubicBezTo>
                  <a:pt x="16820" y="1073"/>
                  <a:pt x="16832" y="1073"/>
                  <a:pt x="16844" y="1073"/>
                </a:cubicBezTo>
                <a:cubicBezTo>
                  <a:pt x="16855" y="1073"/>
                  <a:pt x="16861" y="1073"/>
                  <a:pt x="16867" y="1067"/>
                </a:cubicBezTo>
                <a:cubicBezTo>
                  <a:pt x="16873" y="1067"/>
                  <a:pt x="16867" y="1061"/>
                  <a:pt x="16873" y="1055"/>
                </a:cubicBezTo>
                <a:cubicBezTo>
                  <a:pt x="16873" y="1055"/>
                  <a:pt x="16879" y="1055"/>
                  <a:pt x="16885" y="1055"/>
                </a:cubicBezTo>
                <a:lnTo>
                  <a:pt x="16891" y="1055"/>
                </a:lnTo>
                <a:cubicBezTo>
                  <a:pt x="16897" y="1061"/>
                  <a:pt x="16897" y="1067"/>
                  <a:pt x="16903" y="1067"/>
                </a:cubicBezTo>
                <a:cubicBezTo>
                  <a:pt x="16909" y="1067"/>
                  <a:pt x="16909" y="1073"/>
                  <a:pt x="16915" y="1073"/>
                </a:cubicBezTo>
                <a:cubicBezTo>
                  <a:pt x="16926" y="1073"/>
                  <a:pt x="16926" y="1061"/>
                  <a:pt x="16938" y="1055"/>
                </a:cubicBezTo>
                <a:cubicBezTo>
                  <a:pt x="16938" y="1055"/>
                  <a:pt x="16938" y="1050"/>
                  <a:pt x="16944" y="1044"/>
                </a:cubicBezTo>
                <a:cubicBezTo>
                  <a:pt x="16950" y="1044"/>
                  <a:pt x="16956" y="1044"/>
                  <a:pt x="16962" y="1044"/>
                </a:cubicBezTo>
                <a:cubicBezTo>
                  <a:pt x="16968" y="1044"/>
                  <a:pt x="16968" y="1044"/>
                  <a:pt x="16968" y="1044"/>
                </a:cubicBezTo>
                <a:cubicBezTo>
                  <a:pt x="16974" y="1044"/>
                  <a:pt x="16974" y="1050"/>
                  <a:pt x="16980" y="1050"/>
                </a:cubicBezTo>
                <a:cubicBezTo>
                  <a:pt x="16986" y="1055"/>
                  <a:pt x="16986" y="1055"/>
                  <a:pt x="16992" y="1055"/>
                </a:cubicBezTo>
                <a:cubicBezTo>
                  <a:pt x="16998" y="1055"/>
                  <a:pt x="16998" y="1055"/>
                  <a:pt x="17004" y="1055"/>
                </a:cubicBezTo>
                <a:cubicBezTo>
                  <a:pt x="17045" y="1055"/>
                  <a:pt x="17045" y="1055"/>
                  <a:pt x="17045" y="1055"/>
                </a:cubicBezTo>
                <a:cubicBezTo>
                  <a:pt x="17045" y="1044"/>
                  <a:pt x="17045" y="1038"/>
                  <a:pt x="17045" y="1026"/>
                </a:cubicBezTo>
                <a:cubicBezTo>
                  <a:pt x="17051" y="1020"/>
                  <a:pt x="17051" y="1020"/>
                  <a:pt x="17051" y="1014"/>
                </a:cubicBezTo>
                <a:cubicBezTo>
                  <a:pt x="17057" y="1008"/>
                  <a:pt x="17063" y="1008"/>
                  <a:pt x="17063" y="1002"/>
                </a:cubicBezTo>
                <a:cubicBezTo>
                  <a:pt x="17069" y="996"/>
                  <a:pt x="17075" y="996"/>
                  <a:pt x="17075" y="990"/>
                </a:cubicBezTo>
                <a:cubicBezTo>
                  <a:pt x="17075" y="990"/>
                  <a:pt x="17075" y="984"/>
                  <a:pt x="17075" y="978"/>
                </a:cubicBezTo>
                <a:cubicBezTo>
                  <a:pt x="17069" y="978"/>
                  <a:pt x="17063" y="978"/>
                  <a:pt x="17063" y="978"/>
                </a:cubicBezTo>
                <a:cubicBezTo>
                  <a:pt x="17057" y="978"/>
                  <a:pt x="17057" y="978"/>
                  <a:pt x="17051" y="978"/>
                </a:cubicBezTo>
                <a:cubicBezTo>
                  <a:pt x="17045" y="978"/>
                  <a:pt x="17051" y="966"/>
                  <a:pt x="17045" y="966"/>
                </a:cubicBezTo>
                <a:cubicBezTo>
                  <a:pt x="17039" y="966"/>
                  <a:pt x="17039" y="966"/>
                  <a:pt x="17033" y="966"/>
                </a:cubicBezTo>
                <a:cubicBezTo>
                  <a:pt x="17021" y="966"/>
                  <a:pt x="17015" y="966"/>
                  <a:pt x="16998" y="966"/>
                </a:cubicBezTo>
                <a:cubicBezTo>
                  <a:pt x="16992" y="966"/>
                  <a:pt x="16992" y="961"/>
                  <a:pt x="16980" y="961"/>
                </a:cubicBezTo>
                <a:cubicBezTo>
                  <a:pt x="16974" y="961"/>
                  <a:pt x="16974" y="961"/>
                  <a:pt x="16974" y="961"/>
                </a:cubicBezTo>
                <a:cubicBezTo>
                  <a:pt x="16974" y="966"/>
                  <a:pt x="16968" y="966"/>
                  <a:pt x="16968" y="966"/>
                </a:cubicBezTo>
                <a:cubicBezTo>
                  <a:pt x="16962" y="972"/>
                  <a:pt x="16962" y="978"/>
                  <a:pt x="16962" y="978"/>
                </a:cubicBezTo>
                <a:cubicBezTo>
                  <a:pt x="16956" y="984"/>
                  <a:pt x="16950" y="984"/>
                  <a:pt x="16950" y="990"/>
                </a:cubicBezTo>
                <a:cubicBezTo>
                  <a:pt x="16950" y="996"/>
                  <a:pt x="16950" y="1002"/>
                  <a:pt x="16950" y="1002"/>
                </a:cubicBezTo>
                <a:cubicBezTo>
                  <a:pt x="16944" y="1014"/>
                  <a:pt x="16950" y="1020"/>
                  <a:pt x="16950" y="1026"/>
                </a:cubicBezTo>
                <a:cubicBezTo>
                  <a:pt x="16938" y="1026"/>
                  <a:pt x="16933" y="1026"/>
                  <a:pt x="16926" y="1026"/>
                </a:cubicBezTo>
                <a:cubicBezTo>
                  <a:pt x="16921" y="1026"/>
                  <a:pt x="16921" y="1026"/>
                  <a:pt x="16915" y="1026"/>
                </a:cubicBezTo>
                <a:cubicBezTo>
                  <a:pt x="16915" y="996"/>
                  <a:pt x="16915" y="996"/>
                  <a:pt x="16915" y="996"/>
                </a:cubicBezTo>
                <a:cubicBezTo>
                  <a:pt x="16915" y="990"/>
                  <a:pt x="16921" y="984"/>
                  <a:pt x="16921" y="984"/>
                </a:cubicBezTo>
                <a:cubicBezTo>
                  <a:pt x="16926" y="972"/>
                  <a:pt x="16933" y="972"/>
                  <a:pt x="16933" y="961"/>
                </a:cubicBezTo>
                <a:cubicBezTo>
                  <a:pt x="16933" y="955"/>
                  <a:pt x="16926" y="955"/>
                  <a:pt x="16926" y="949"/>
                </a:cubicBezTo>
                <a:cubicBezTo>
                  <a:pt x="16921" y="949"/>
                  <a:pt x="16915" y="949"/>
                  <a:pt x="16903" y="949"/>
                </a:cubicBezTo>
                <a:cubicBezTo>
                  <a:pt x="16903" y="949"/>
                  <a:pt x="16897" y="949"/>
                  <a:pt x="16891" y="949"/>
                </a:cubicBezTo>
                <a:cubicBezTo>
                  <a:pt x="16885" y="943"/>
                  <a:pt x="16879" y="949"/>
                  <a:pt x="16873" y="949"/>
                </a:cubicBezTo>
                <a:cubicBezTo>
                  <a:pt x="16867" y="949"/>
                  <a:pt x="16861" y="949"/>
                  <a:pt x="16861" y="949"/>
                </a:cubicBezTo>
                <a:cubicBezTo>
                  <a:pt x="16861" y="978"/>
                  <a:pt x="16861" y="978"/>
                  <a:pt x="16861" y="978"/>
                </a:cubicBezTo>
                <a:cubicBezTo>
                  <a:pt x="16849" y="978"/>
                  <a:pt x="16844" y="978"/>
                  <a:pt x="16838" y="978"/>
                </a:cubicBezTo>
                <a:cubicBezTo>
                  <a:pt x="16826" y="978"/>
                  <a:pt x="16820" y="978"/>
                  <a:pt x="16814" y="978"/>
                </a:cubicBezTo>
                <a:cubicBezTo>
                  <a:pt x="16808" y="978"/>
                  <a:pt x="16808" y="978"/>
                  <a:pt x="16802" y="978"/>
                </a:cubicBezTo>
                <a:cubicBezTo>
                  <a:pt x="16796" y="978"/>
                  <a:pt x="16796" y="966"/>
                  <a:pt x="16796" y="966"/>
                </a:cubicBezTo>
                <a:cubicBezTo>
                  <a:pt x="16790" y="961"/>
                  <a:pt x="16790" y="961"/>
                  <a:pt x="16784" y="955"/>
                </a:cubicBezTo>
                <a:cubicBezTo>
                  <a:pt x="16784" y="949"/>
                  <a:pt x="16778" y="955"/>
                  <a:pt x="16772" y="949"/>
                </a:cubicBezTo>
                <a:cubicBezTo>
                  <a:pt x="16772" y="949"/>
                  <a:pt x="16778" y="937"/>
                  <a:pt x="16772" y="937"/>
                </a:cubicBezTo>
                <a:cubicBezTo>
                  <a:pt x="16767" y="931"/>
                  <a:pt x="16760" y="937"/>
                  <a:pt x="16755" y="937"/>
                </a:cubicBezTo>
                <a:cubicBezTo>
                  <a:pt x="16737" y="937"/>
                  <a:pt x="16737" y="937"/>
                  <a:pt x="16737" y="937"/>
                </a:cubicBezTo>
                <a:lnTo>
                  <a:pt x="16731" y="943"/>
                </a:lnTo>
                <a:cubicBezTo>
                  <a:pt x="16707" y="943"/>
                  <a:pt x="16695" y="943"/>
                  <a:pt x="16672" y="943"/>
                </a:cubicBezTo>
                <a:cubicBezTo>
                  <a:pt x="16672" y="949"/>
                  <a:pt x="16678" y="955"/>
                  <a:pt x="16672" y="966"/>
                </a:cubicBezTo>
                <a:cubicBezTo>
                  <a:pt x="16672" y="972"/>
                  <a:pt x="16666" y="978"/>
                  <a:pt x="16660" y="990"/>
                </a:cubicBezTo>
                <a:cubicBezTo>
                  <a:pt x="16660" y="990"/>
                  <a:pt x="16660" y="996"/>
                  <a:pt x="16660" y="1002"/>
                </a:cubicBezTo>
                <a:cubicBezTo>
                  <a:pt x="16660" y="1008"/>
                  <a:pt x="16654" y="1008"/>
                  <a:pt x="16654" y="1014"/>
                </a:cubicBezTo>
                <a:cubicBezTo>
                  <a:pt x="16648" y="1020"/>
                  <a:pt x="16654" y="1020"/>
                  <a:pt x="16654" y="1026"/>
                </a:cubicBezTo>
                <a:cubicBezTo>
                  <a:pt x="16648" y="1032"/>
                  <a:pt x="16648" y="1032"/>
                  <a:pt x="16648" y="1038"/>
                </a:cubicBezTo>
                <a:lnTo>
                  <a:pt x="16642" y="1032"/>
                </a:lnTo>
                <a:close/>
                <a:moveTo>
                  <a:pt x="16583" y="1008"/>
                </a:moveTo>
                <a:lnTo>
                  <a:pt x="16583" y="1008"/>
                </a:lnTo>
                <a:cubicBezTo>
                  <a:pt x="16577" y="1002"/>
                  <a:pt x="16577" y="996"/>
                  <a:pt x="16577" y="996"/>
                </a:cubicBezTo>
                <a:cubicBezTo>
                  <a:pt x="16577" y="984"/>
                  <a:pt x="16577" y="978"/>
                  <a:pt x="16583" y="972"/>
                </a:cubicBezTo>
                <a:cubicBezTo>
                  <a:pt x="16577" y="972"/>
                  <a:pt x="16571" y="972"/>
                  <a:pt x="16565" y="972"/>
                </a:cubicBezTo>
                <a:cubicBezTo>
                  <a:pt x="16559" y="972"/>
                  <a:pt x="16559" y="966"/>
                  <a:pt x="16553" y="966"/>
                </a:cubicBezTo>
                <a:cubicBezTo>
                  <a:pt x="16547" y="966"/>
                  <a:pt x="16547" y="972"/>
                  <a:pt x="16541" y="978"/>
                </a:cubicBezTo>
                <a:cubicBezTo>
                  <a:pt x="16541" y="978"/>
                  <a:pt x="16541" y="984"/>
                  <a:pt x="16541" y="990"/>
                </a:cubicBezTo>
                <a:cubicBezTo>
                  <a:pt x="16541" y="996"/>
                  <a:pt x="16541" y="996"/>
                  <a:pt x="16541" y="1002"/>
                </a:cubicBezTo>
                <a:cubicBezTo>
                  <a:pt x="16541" y="1008"/>
                  <a:pt x="16547" y="1008"/>
                  <a:pt x="16553" y="1008"/>
                </a:cubicBezTo>
                <a:cubicBezTo>
                  <a:pt x="16559" y="1014"/>
                  <a:pt x="16559" y="1020"/>
                  <a:pt x="16565" y="1020"/>
                </a:cubicBezTo>
                <a:cubicBezTo>
                  <a:pt x="16571" y="1020"/>
                  <a:pt x="16577" y="1008"/>
                  <a:pt x="16583" y="1008"/>
                </a:cubicBezTo>
                <a:close/>
                <a:moveTo>
                  <a:pt x="16547" y="1127"/>
                </a:moveTo>
                <a:lnTo>
                  <a:pt x="16547" y="1127"/>
                </a:lnTo>
                <a:cubicBezTo>
                  <a:pt x="16547" y="1132"/>
                  <a:pt x="16547" y="1138"/>
                  <a:pt x="16553" y="1138"/>
                </a:cubicBezTo>
                <a:cubicBezTo>
                  <a:pt x="16553" y="1150"/>
                  <a:pt x="16565" y="1156"/>
                  <a:pt x="16565" y="1162"/>
                </a:cubicBezTo>
                <a:cubicBezTo>
                  <a:pt x="16565" y="1168"/>
                  <a:pt x="16571" y="1168"/>
                  <a:pt x="16571" y="1174"/>
                </a:cubicBezTo>
                <a:cubicBezTo>
                  <a:pt x="16571" y="1180"/>
                  <a:pt x="16571" y="1186"/>
                  <a:pt x="16571" y="1198"/>
                </a:cubicBezTo>
                <a:cubicBezTo>
                  <a:pt x="16624" y="1198"/>
                  <a:pt x="16624" y="1198"/>
                  <a:pt x="16624" y="1198"/>
                </a:cubicBezTo>
                <a:cubicBezTo>
                  <a:pt x="16618" y="1192"/>
                  <a:pt x="16624" y="1186"/>
                  <a:pt x="16618" y="1186"/>
                </a:cubicBezTo>
                <a:cubicBezTo>
                  <a:pt x="16612" y="1180"/>
                  <a:pt x="16606" y="1180"/>
                  <a:pt x="16601" y="1180"/>
                </a:cubicBezTo>
                <a:cubicBezTo>
                  <a:pt x="16601" y="1180"/>
                  <a:pt x="16594" y="1180"/>
                  <a:pt x="16589" y="1174"/>
                </a:cubicBezTo>
                <a:cubicBezTo>
                  <a:pt x="16583" y="1168"/>
                  <a:pt x="16583" y="1162"/>
                  <a:pt x="16577" y="1150"/>
                </a:cubicBezTo>
                <a:cubicBezTo>
                  <a:pt x="16571" y="1138"/>
                  <a:pt x="16571" y="1138"/>
                  <a:pt x="16571" y="1138"/>
                </a:cubicBezTo>
                <a:cubicBezTo>
                  <a:pt x="16571" y="1132"/>
                  <a:pt x="16565" y="1132"/>
                  <a:pt x="16565" y="1127"/>
                </a:cubicBezTo>
                <a:lnTo>
                  <a:pt x="16547" y="1127"/>
                </a:lnTo>
                <a:close/>
                <a:moveTo>
                  <a:pt x="15029" y="711"/>
                </a:moveTo>
                <a:lnTo>
                  <a:pt x="15029" y="711"/>
                </a:lnTo>
                <a:cubicBezTo>
                  <a:pt x="15029" y="706"/>
                  <a:pt x="15023" y="706"/>
                  <a:pt x="15017" y="700"/>
                </a:cubicBezTo>
                <a:cubicBezTo>
                  <a:pt x="15017" y="700"/>
                  <a:pt x="15023" y="694"/>
                  <a:pt x="15017" y="688"/>
                </a:cubicBezTo>
                <a:cubicBezTo>
                  <a:pt x="15017" y="688"/>
                  <a:pt x="15012" y="688"/>
                  <a:pt x="15005" y="688"/>
                </a:cubicBezTo>
                <a:cubicBezTo>
                  <a:pt x="15000" y="688"/>
                  <a:pt x="15000" y="682"/>
                  <a:pt x="14994" y="682"/>
                </a:cubicBezTo>
                <a:cubicBezTo>
                  <a:pt x="14982" y="682"/>
                  <a:pt x="14982" y="682"/>
                  <a:pt x="14982" y="682"/>
                </a:cubicBezTo>
                <a:cubicBezTo>
                  <a:pt x="14976" y="682"/>
                  <a:pt x="14976" y="676"/>
                  <a:pt x="14970" y="676"/>
                </a:cubicBezTo>
                <a:cubicBezTo>
                  <a:pt x="14964" y="676"/>
                  <a:pt x="14964" y="676"/>
                  <a:pt x="14958" y="676"/>
                </a:cubicBezTo>
                <a:cubicBezTo>
                  <a:pt x="14946" y="676"/>
                  <a:pt x="14946" y="676"/>
                  <a:pt x="14946" y="676"/>
                </a:cubicBezTo>
                <a:cubicBezTo>
                  <a:pt x="14940" y="676"/>
                  <a:pt x="14940" y="682"/>
                  <a:pt x="14934" y="688"/>
                </a:cubicBezTo>
                <a:cubicBezTo>
                  <a:pt x="14934" y="700"/>
                  <a:pt x="14934" y="700"/>
                  <a:pt x="14934" y="700"/>
                </a:cubicBezTo>
                <a:cubicBezTo>
                  <a:pt x="14940" y="700"/>
                  <a:pt x="14946" y="700"/>
                  <a:pt x="14946" y="700"/>
                </a:cubicBezTo>
                <a:cubicBezTo>
                  <a:pt x="14952" y="700"/>
                  <a:pt x="14952" y="700"/>
                  <a:pt x="14958" y="700"/>
                </a:cubicBezTo>
                <a:cubicBezTo>
                  <a:pt x="14964" y="706"/>
                  <a:pt x="14964" y="706"/>
                  <a:pt x="14970" y="711"/>
                </a:cubicBezTo>
                <a:cubicBezTo>
                  <a:pt x="14976" y="711"/>
                  <a:pt x="14976" y="718"/>
                  <a:pt x="14976" y="723"/>
                </a:cubicBezTo>
                <a:cubicBezTo>
                  <a:pt x="14988" y="723"/>
                  <a:pt x="14994" y="723"/>
                  <a:pt x="15005" y="723"/>
                </a:cubicBezTo>
                <a:cubicBezTo>
                  <a:pt x="15017" y="723"/>
                  <a:pt x="15017" y="723"/>
                  <a:pt x="15017" y="723"/>
                </a:cubicBezTo>
                <a:cubicBezTo>
                  <a:pt x="15023" y="723"/>
                  <a:pt x="15023" y="723"/>
                  <a:pt x="15029" y="723"/>
                </a:cubicBezTo>
                <a:cubicBezTo>
                  <a:pt x="15029" y="718"/>
                  <a:pt x="15029" y="711"/>
                  <a:pt x="15029" y="711"/>
                </a:cubicBezTo>
                <a:close/>
                <a:moveTo>
                  <a:pt x="14365" y="842"/>
                </a:moveTo>
                <a:lnTo>
                  <a:pt x="14365" y="842"/>
                </a:lnTo>
                <a:cubicBezTo>
                  <a:pt x="14371" y="842"/>
                  <a:pt x="14371" y="836"/>
                  <a:pt x="14377" y="836"/>
                </a:cubicBezTo>
                <a:cubicBezTo>
                  <a:pt x="14383" y="836"/>
                  <a:pt x="14389" y="842"/>
                  <a:pt x="14401" y="842"/>
                </a:cubicBezTo>
                <a:cubicBezTo>
                  <a:pt x="14401" y="842"/>
                  <a:pt x="14407" y="848"/>
                  <a:pt x="14413" y="848"/>
                </a:cubicBezTo>
                <a:cubicBezTo>
                  <a:pt x="14424" y="848"/>
                  <a:pt x="14424" y="848"/>
                  <a:pt x="14424" y="848"/>
                </a:cubicBezTo>
                <a:lnTo>
                  <a:pt x="14424" y="842"/>
                </a:lnTo>
                <a:cubicBezTo>
                  <a:pt x="14424" y="836"/>
                  <a:pt x="14424" y="830"/>
                  <a:pt x="14424" y="824"/>
                </a:cubicBezTo>
                <a:cubicBezTo>
                  <a:pt x="14419" y="818"/>
                  <a:pt x="14424" y="812"/>
                  <a:pt x="14424" y="812"/>
                </a:cubicBezTo>
                <a:cubicBezTo>
                  <a:pt x="14419" y="806"/>
                  <a:pt x="14413" y="806"/>
                  <a:pt x="14407" y="806"/>
                </a:cubicBezTo>
                <a:cubicBezTo>
                  <a:pt x="14401" y="806"/>
                  <a:pt x="14401" y="806"/>
                  <a:pt x="14401" y="806"/>
                </a:cubicBezTo>
                <a:cubicBezTo>
                  <a:pt x="14395" y="806"/>
                  <a:pt x="14395" y="812"/>
                  <a:pt x="14389" y="818"/>
                </a:cubicBezTo>
                <a:cubicBezTo>
                  <a:pt x="14383" y="824"/>
                  <a:pt x="14377" y="824"/>
                  <a:pt x="14365" y="830"/>
                </a:cubicBezTo>
                <a:lnTo>
                  <a:pt x="14365" y="842"/>
                </a:lnTo>
                <a:close/>
                <a:moveTo>
                  <a:pt x="14614" y="741"/>
                </a:moveTo>
                <a:lnTo>
                  <a:pt x="14614" y="741"/>
                </a:lnTo>
                <a:cubicBezTo>
                  <a:pt x="14626" y="741"/>
                  <a:pt x="14632" y="729"/>
                  <a:pt x="14644" y="723"/>
                </a:cubicBezTo>
                <a:cubicBezTo>
                  <a:pt x="14644" y="718"/>
                  <a:pt x="14650" y="718"/>
                  <a:pt x="14656" y="711"/>
                </a:cubicBezTo>
                <a:cubicBezTo>
                  <a:pt x="14656" y="706"/>
                  <a:pt x="14656" y="706"/>
                  <a:pt x="14662" y="700"/>
                </a:cubicBezTo>
                <a:cubicBezTo>
                  <a:pt x="14668" y="700"/>
                  <a:pt x="14673" y="700"/>
                  <a:pt x="14673" y="700"/>
                </a:cubicBezTo>
                <a:cubicBezTo>
                  <a:pt x="14679" y="700"/>
                  <a:pt x="14685" y="694"/>
                  <a:pt x="14691" y="694"/>
                </a:cubicBezTo>
                <a:cubicBezTo>
                  <a:pt x="14697" y="694"/>
                  <a:pt x="14697" y="700"/>
                  <a:pt x="14703" y="700"/>
                </a:cubicBezTo>
                <a:cubicBezTo>
                  <a:pt x="14762" y="700"/>
                  <a:pt x="14762" y="700"/>
                  <a:pt x="14762" y="700"/>
                </a:cubicBezTo>
                <a:cubicBezTo>
                  <a:pt x="14768" y="700"/>
                  <a:pt x="14768" y="694"/>
                  <a:pt x="14774" y="694"/>
                </a:cubicBezTo>
                <a:cubicBezTo>
                  <a:pt x="14780" y="688"/>
                  <a:pt x="14780" y="688"/>
                  <a:pt x="14786" y="688"/>
                </a:cubicBezTo>
                <a:cubicBezTo>
                  <a:pt x="14792" y="688"/>
                  <a:pt x="14792" y="688"/>
                  <a:pt x="14798" y="688"/>
                </a:cubicBezTo>
                <a:cubicBezTo>
                  <a:pt x="14810" y="688"/>
                  <a:pt x="14816" y="688"/>
                  <a:pt x="14822" y="688"/>
                </a:cubicBezTo>
                <a:cubicBezTo>
                  <a:pt x="14828" y="688"/>
                  <a:pt x="14828" y="688"/>
                  <a:pt x="14834" y="688"/>
                </a:cubicBezTo>
                <a:cubicBezTo>
                  <a:pt x="14839" y="688"/>
                  <a:pt x="14846" y="676"/>
                  <a:pt x="14851" y="676"/>
                </a:cubicBezTo>
                <a:cubicBezTo>
                  <a:pt x="14863" y="676"/>
                  <a:pt x="14869" y="682"/>
                  <a:pt x="14881" y="682"/>
                </a:cubicBezTo>
                <a:cubicBezTo>
                  <a:pt x="14887" y="682"/>
                  <a:pt x="14893" y="682"/>
                  <a:pt x="14899" y="676"/>
                </a:cubicBezTo>
                <a:cubicBezTo>
                  <a:pt x="14905" y="670"/>
                  <a:pt x="14905" y="670"/>
                  <a:pt x="14905" y="664"/>
                </a:cubicBezTo>
                <a:cubicBezTo>
                  <a:pt x="14911" y="658"/>
                  <a:pt x="14911" y="658"/>
                  <a:pt x="14911" y="652"/>
                </a:cubicBezTo>
                <a:cubicBezTo>
                  <a:pt x="14911" y="646"/>
                  <a:pt x="14905" y="646"/>
                  <a:pt x="14905" y="640"/>
                </a:cubicBezTo>
                <a:cubicBezTo>
                  <a:pt x="14905" y="629"/>
                  <a:pt x="14905" y="629"/>
                  <a:pt x="14905" y="629"/>
                </a:cubicBezTo>
                <a:cubicBezTo>
                  <a:pt x="14857" y="629"/>
                  <a:pt x="14857" y="629"/>
                  <a:pt x="14857" y="629"/>
                </a:cubicBezTo>
                <a:cubicBezTo>
                  <a:pt x="14857" y="617"/>
                  <a:pt x="14857" y="611"/>
                  <a:pt x="14857" y="599"/>
                </a:cubicBezTo>
                <a:cubicBezTo>
                  <a:pt x="14857" y="599"/>
                  <a:pt x="14857" y="593"/>
                  <a:pt x="14857" y="587"/>
                </a:cubicBezTo>
                <a:cubicBezTo>
                  <a:pt x="14857" y="587"/>
                  <a:pt x="14851" y="587"/>
                  <a:pt x="14846" y="581"/>
                </a:cubicBezTo>
                <a:cubicBezTo>
                  <a:pt x="14846" y="581"/>
                  <a:pt x="14839" y="581"/>
                  <a:pt x="14834" y="581"/>
                </a:cubicBezTo>
                <a:cubicBezTo>
                  <a:pt x="14822" y="575"/>
                  <a:pt x="14816" y="575"/>
                  <a:pt x="14798" y="575"/>
                </a:cubicBezTo>
                <a:cubicBezTo>
                  <a:pt x="14792" y="575"/>
                  <a:pt x="14792" y="575"/>
                  <a:pt x="14786" y="575"/>
                </a:cubicBezTo>
                <a:cubicBezTo>
                  <a:pt x="14780" y="575"/>
                  <a:pt x="14786" y="581"/>
                  <a:pt x="14780" y="587"/>
                </a:cubicBezTo>
                <a:cubicBezTo>
                  <a:pt x="14774" y="593"/>
                  <a:pt x="14774" y="599"/>
                  <a:pt x="14768" y="599"/>
                </a:cubicBezTo>
                <a:cubicBezTo>
                  <a:pt x="14762" y="599"/>
                  <a:pt x="14762" y="599"/>
                  <a:pt x="14762" y="599"/>
                </a:cubicBezTo>
                <a:cubicBezTo>
                  <a:pt x="14757" y="599"/>
                  <a:pt x="14757" y="593"/>
                  <a:pt x="14751" y="587"/>
                </a:cubicBezTo>
                <a:cubicBezTo>
                  <a:pt x="14757" y="587"/>
                  <a:pt x="14762" y="581"/>
                  <a:pt x="14762" y="575"/>
                </a:cubicBezTo>
                <a:cubicBezTo>
                  <a:pt x="14768" y="575"/>
                  <a:pt x="14774" y="575"/>
                  <a:pt x="14774" y="569"/>
                </a:cubicBezTo>
                <a:cubicBezTo>
                  <a:pt x="14774" y="563"/>
                  <a:pt x="14774" y="563"/>
                  <a:pt x="14774" y="557"/>
                </a:cubicBezTo>
                <a:cubicBezTo>
                  <a:pt x="14774" y="557"/>
                  <a:pt x="14768" y="557"/>
                  <a:pt x="14762" y="557"/>
                </a:cubicBezTo>
                <a:cubicBezTo>
                  <a:pt x="14762" y="552"/>
                  <a:pt x="14757" y="552"/>
                  <a:pt x="14751" y="552"/>
                </a:cubicBezTo>
                <a:cubicBezTo>
                  <a:pt x="14745" y="552"/>
                  <a:pt x="14751" y="540"/>
                  <a:pt x="14739" y="540"/>
                </a:cubicBezTo>
                <a:cubicBezTo>
                  <a:pt x="14733" y="540"/>
                  <a:pt x="14733" y="540"/>
                  <a:pt x="14733" y="540"/>
                </a:cubicBezTo>
                <a:cubicBezTo>
                  <a:pt x="14733" y="540"/>
                  <a:pt x="14727" y="545"/>
                  <a:pt x="14727" y="552"/>
                </a:cubicBezTo>
                <a:cubicBezTo>
                  <a:pt x="14721" y="552"/>
                  <a:pt x="14715" y="552"/>
                  <a:pt x="14709" y="552"/>
                </a:cubicBezTo>
                <a:cubicBezTo>
                  <a:pt x="14709" y="552"/>
                  <a:pt x="14703" y="552"/>
                  <a:pt x="14697" y="557"/>
                </a:cubicBezTo>
                <a:cubicBezTo>
                  <a:pt x="14697" y="557"/>
                  <a:pt x="14691" y="563"/>
                  <a:pt x="14691" y="569"/>
                </a:cubicBezTo>
                <a:cubicBezTo>
                  <a:pt x="14685" y="569"/>
                  <a:pt x="14679" y="569"/>
                  <a:pt x="14679" y="575"/>
                </a:cubicBezTo>
                <a:cubicBezTo>
                  <a:pt x="14679" y="581"/>
                  <a:pt x="14673" y="581"/>
                  <a:pt x="14673" y="587"/>
                </a:cubicBezTo>
                <a:cubicBezTo>
                  <a:pt x="14673" y="593"/>
                  <a:pt x="14673" y="593"/>
                  <a:pt x="14668" y="599"/>
                </a:cubicBezTo>
                <a:cubicBezTo>
                  <a:pt x="14668" y="605"/>
                  <a:pt x="14668" y="605"/>
                  <a:pt x="14662" y="611"/>
                </a:cubicBezTo>
                <a:cubicBezTo>
                  <a:pt x="14662" y="611"/>
                  <a:pt x="14656" y="605"/>
                  <a:pt x="14656" y="611"/>
                </a:cubicBezTo>
                <a:cubicBezTo>
                  <a:pt x="14650" y="611"/>
                  <a:pt x="14644" y="611"/>
                  <a:pt x="14644" y="617"/>
                </a:cubicBezTo>
                <a:cubicBezTo>
                  <a:pt x="14638" y="623"/>
                  <a:pt x="14644" y="623"/>
                  <a:pt x="14644" y="629"/>
                </a:cubicBezTo>
                <a:cubicBezTo>
                  <a:pt x="14638" y="634"/>
                  <a:pt x="14644" y="646"/>
                  <a:pt x="14644" y="652"/>
                </a:cubicBezTo>
                <a:cubicBezTo>
                  <a:pt x="14638" y="658"/>
                  <a:pt x="14638" y="658"/>
                  <a:pt x="14638" y="664"/>
                </a:cubicBezTo>
                <a:cubicBezTo>
                  <a:pt x="14632" y="670"/>
                  <a:pt x="14626" y="664"/>
                  <a:pt x="14626" y="670"/>
                </a:cubicBezTo>
                <a:cubicBezTo>
                  <a:pt x="14620" y="670"/>
                  <a:pt x="14614" y="670"/>
                  <a:pt x="14608" y="676"/>
                </a:cubicBezTo>
                <a:cubicBezTo>
                  <a:pt x="14608" y="676"/>
                  <a:pt x="14602" y="676"/>
                  <a:pt x="14596" y="682"/>
                </a:cubicBezTo>
                <a:cubicBezTo>
                  <a:pt x="14596" y="688"/>
                  <a:pt x="14591" y="688"/>
                  <a:pt x="14591" y="694"/>
                </a:cubicBezTo>
                <a:cubicBezTo>
                  <a:pt x="14591" y="700"/>
                  <a:pt x="14591" y="700"/>
                  <a:pt x="14591" y="706"/>
                </a:cubicBezTo>
                <a:cubicBezTo>
                  <a:pt x="14591" y="711"/>
                  <a:pt x="14591" y="718"/>
                  <a:pt x="14591" y="723"/>
                </a:cubicBezTo>
                <a:cubicBezTo>
                  <a:pt x="14596" y="723"/>
                  <a:pt x="14608" y="741"/>
                  <a:pt x="14614" y="741"/>
                </a:cubicBezTo>
                <a:close/>
                <a:moveTo>
                  <a:pt x="14430" y="457"/>
                </a:moveTo>
                <a:lnTo>
                  <a:pt x="14430" y="457"/>
                </a:lnTo>
                <a:cubicBezTo>
                  <a:pt x="14424" y="457"/>
                  <a:pt x="14424" y="463"/>
                  <a:pt x="14419" y="463"/>
                </a:cubicBezTo>
                <a:cubicBezTo>
                  <a:pt x="14413" y="468"/>
                  <a:pt x="14413" y="468"/>
                  <a:pt x="14407" y="468"/>
                </a:cubicBezTo>
                <a:cubicBezTo>
                  <a:pt x="14401" y="474"/>
                  <a:pt x="14407" y="480"/>
                  <a:pt x="14401" y="480"/>
                </a:cubicBezTo>
                <a:cubicBezTo>
                  <a:pt x="14395" y="480"/>
                  <a:pt x="14389" y="480"/>
                  <a:pt x="14389" y="486"/>
                </a:cubicBezTo>
                <a:cubicBezTo>
                  <a:pt x="14377" y="486"/>
                  <a:pt x="14365" y="480"/>
                  <a:pt x="14353" y="486"/>
                </a:cubicBezTo>
                <a:cubicBezTo>
                  <a:pt x="14347" y="486"/>
                  <a:pt x="14347" y="486"/>
                  <a:pt x="14341" y="486"/>
                </a:cubicBezTo>
                <a:cubicBezTo>
                  <a:pt x="14336" y="486"/>
                  <a:pt x="14336" y="486"/>
                  <a:pt x="14330" y="486"/>
                </a:cubicBezTo>
                <a:cubicBezTo>
                  <a:pt x="14324" y="486"/>
                  <a:pt x="14324" y="492"/>
                  <a:pt x="14318" y="492"/>
                </a:cubicBezTo>
                <a:cubicBezTo>
                  <a:pt x="14312" y="498"/>
                  <a:pt x="14318" y="504"/>
                  <a:pt x="14312" y="504"/>
                </a:cubicBezTo>
                <a:cubicBezTo>
                  <a:pt x="14306" y="510"/>
                  <a:pt x="14300" y="504"/>
                  <a:pt x="14300" y="504"/>
                </a:cubicBezTo>
                <a:cubicBezTo>
                  <a:pt x="14294" y="510"/>
                  <a:pt x="14294" y="510"/>
                  <a:pt x="14288" y="510"/>
                </a:cubicBezTo>
                <a:cubicBezTo>
                  <a:pt x="14282" y="510"/>
                  <a:pt x="14276" y="516"/>
                  <a:pt x="14276" y="522"/>
                </a:cubicBezTo>
                <a:cubicBezTo>
                  <a:pt x="14270" y="528"/>
                  <a:pt x="14270" y="528"/>
                  <a:pt x="14270" y="534"/>
                </a:cubicBezTo>
                <a:cubicBezTo>
                  <a:pt x="14264" y="534"/>
                  <a:pt x="14270" y="540"/>
                  <a:pt x="14270" y="540"/>
                </a:cubicBezTo>
                <a:cubicBezTo>
                  <a:pt x="14276" y="545"/>
                  <a:pt x="14282" y="545"/>
                  <a:pt x="14288" y="552"/>
                </a:cubicBezTo>
                <a:cubicBezTo>
                  <a:pt x="14294" y="552"/>
                  <a:pt x="14300" y="552"/>
                  <a:pt x="14300" y="557"/>
                </a:cubicBezTo>
                <a:cubicBezTo>
                  <a:pt x="14306" y="557"/>
                  <a:pt x="14300" y="563"/>
                  <a:pt x="14300" y="569"/>
                </a:cubicBezTo>
                <a:lnTo>
                  <a:pt x="14300" y="575"/>
                </a:lnTo>
                <a:cubicBezTo>
                  <a:pt x="14300" y="587"/>
                  <a:pt x="14306" y="587"/>
                  <a:pt x="14306" y="593"/>
                </a:cubicBezTo>
                <a:cubicBezTo>
                  <a:pt x="14407" y="593"/>
                  <a:pt x="14407" y="593"/>
                  <a:pt x="14407" y="593"/>
                </a:cubicBezTo>
                <a:cubicBezTo>
                  <a:pt x="14413" y="593"/>
                  <a:pt x="14413" y="599"/>
                  <a:pt x="14419" y="599"/>
                </a:cubicBezTo>
                <a:cubicBezTo>
                  <a:pt x="14424" y="599"/>
                  <a:pt x="14424" y="599"/>
                  <a:pt x="14430" y="599"/>
                </a:cubicBezTo>
                <a:cubicBezTo>
                  <a:pt x="14436" y="599"/>
                  <a:pt x="14436" y="605"/>
                  <a:pt x="14436" y="611"/>
                </a:cubicBezTo>
                <a:cubicBezTo>
                  <a:pt x="14442" y="611"/>
                  <a:pt x="14442" y="617"/>
                  <a:pt x="14448" y="623"/>
                </a:cubicBezTo>
                <a:cubicBezTo>
                  <a:pt x="14478" y="623"/>
                  <a:pt x="14490" y="623"/>
                  <a:pt x="14519" y="623"/>
                </a:cubicBezTo>
                <a:cubicBezTo>
                  <a:pt x="14525" y="623"/>
                  <a:pt x="14531" y="623"/>
                  <a:pt x="14531" y="623"/>
                </a:cubicBezTo>
                <a:cubicBezTo>
                  <a:pt x="14549" y="623"/>
                  <a:pt x="14549" y="623"/>
                  <a:pt x="14549" y="623"/>
                </a:cubicBezTo>
                <a:cubicBezTo>
                  <a:pt x="14561" y="623"/>
                  <a:pt x="14561" y="623"/>
                  <a:pt x="14573" y="623"/>
                </a:cubicBezTo>
                <a:cubicBezTo>
                  <a:pt x="14573" y="623"/>
                  <a:pt x="14579" y="623"/>
                  <a:pt x="14585" y="623"/>
                </a:cubicBezTo>
                <a:cubicBezTo>
                  <a:pt x="14591" y="617"/>
                  <a:pt x="14596" y="617"/>
                  <a:pt x="14602" y="611"/>
                </a:cubicBezTo>
                <a:cubicBezTo>
                  <a:pt x="14608" y="611"/>
                  <a:pt x="14608" y="605"/>
                  <a:pt x="14608" y="599"/>
                </a:cubicBezTo>
                <a:cubicBezTo>
                  <a:pt x="14608" y="575"/>
                  <a:pt x="14608" y="575"/>
                  <a:pt x="14608" y="575"/>
                </a:cubicBezTo>
                <a:cubicBezTo>
                  <a:pt x="14602" y="575"/>
                  <a:pt x="14602" y="581"/>
                  <a:pt x="14591" y="575"/>
                </a:cubicBezTo>
                <a:cubicBezTo>
                  <a:pt x="14591" y="575"/>
                  <a:pt x="14585" y="575"/>
                  <a:pt x="14585" y="569"/>
                </a:cubicBezTo>
                <a:cubicBezTo>
                  <a:pt x="14585" y="563"/>
                  <a:pt x="14585" y="557"/>
                  <a:pt x="14585" y="552"/>
                </a:cubicBezTo>
                <a:cubicBezTo>
                  <a:pt x="14585" y="545"/>
                  <a:pt x="14591" y="540"/>
                  <a:pt x="14591" y="540"/>
                </a:cubicBezTo>
                <a:cubicBezTo>
                  <a:pt x="14591" y="534"/>
                  <a:pt x="14596" y="534"/>
                  <a:pt x="14596" y="528"/>
                </a:cubicBezTo>
                <a:cubicBezTo>
                  <a:pt x="14602" y="522"/>
                  <a:pt x="14608" y="522"/>
                  <a:pt x="14608" y="510"/>
                </a:cubicBezTo>
                <a:cubicBezTo>
                  <a:pt x="14608" y="504"/>
                  <a:pt x="14602" y="498"/>
                  <a:pt x="14602" y="492"/>
                </a:cubicBezTo>
                <a:cubicBezTo>
                  <a:pt x="14602" y="486"/>
                  <a:pt x="14596" y="486"/>
                  <a:pt x="14596" y="480"/>
                </a:cubicBezTo>
                <a:cubicBezTo>
                  <a:pt x="14591" y="474"/>
                  <a:pt x="14591" y="474"/>
                  <a:pt x="14585" y="468"/>
                </a:cubicBezTo>
                <a:cubicBezTo>
                  <a:pt x="14579" y="463"/>
                  <a:pt x="14573" y="468"/>
                  <a:pt x="14561" y="468"/>
                </a:cubicBezTo>
                <a:cubicBezTo>
                  <a:pt x="14555" y="468"/>
                  <a:pt x="14549" y="463"/>
                  <a:pt x="14543" y="468"/>
                </a:cubicBezTo>
                <a:cubicBezTo>
                  <a:pt x="14537" y="468"/>
                  <a:pt x="14531" y="468"/>
                  <a:pt x="14531" y="474"/>
                </a:cubicBezTo>
                <a:cubicBezTo>
                  <a:pt x="14525" y="474"/>
                  <a:pt x="14525" y="480"/>
                  <a:pt x="14525" y="486"/>
                </a:cubicBezTo>
                <a:cubicBezTo>
                  <a:pt x="14519" y="486"/>
                  <a:pt x="14519" y="492"/>
                  <a:pt x="14513" y="492"/>
                </a:cubicBezTo>
                <a:cubicBezTo>
                  <a:pt x="14507" y="492"/>
                  <a:pt x="14507" y="492"/>
                  <a:pt x="14502" y="492"/>
                </a:cubicBezTo>
                <a:cubicBezTo>
                  <a:pt x="14496" y="492"/>
                  <a:pt x="14490" y="492"/>
                  <a:pt x="14478" y="492"/>
                </a:cubicBezTo>
                <a:cubicBezTo>
                  <a:pt x="14484" y="486"/>
                  <a:pt x="14484" y="486"/>
                  <a:pt x="14484" y="480"/>
                </a:cubicBezTo>
                <a:cubicBezTo>
                  <a:pt x="14490" y="474"/>
                  <a:pt x="14490" y="474"/>
                  <a:pt x="14496" y="474"/>
                </a:cubicBezTo>
                <a:cubicBezTo>
                  <a:pt x="14496" y="457"/>
                  <a:pt x="14496" y="457"/>
                  <a:pt x="14496" y="457"/>
                </a:cubicBezTo>
                <a:cubicBezTo>
                  <a:pt x="14478" y="457"/>
                  <a:pt x="14472" y="457"/>
                  <a:pt x="14454" y="457"/>
                </a:cubicBezTo>
                <a:cubicBezTo>
                  <a:pt x="14448" y="457"/>
                  <a:pt x="14442" y="457"/>
                  <a:pt x="14430" y="457"/>
                </a:cubicBezTo>
                <a:close/>
                <a:moveTo>
                  <a:pt x="14258" y="468"/>
                </a:moveTo>
                <a:lnTo>
                  <a:pt x="14258" y="468"/>
                </a:lnTo>
                <a:cubicBezTo>
                  <a:pt x="14264" y="474"/>
                  <a:pt x="14264" y="474"/>
                  <a:pt x="14270" y="474"/>
                </a:cubicBezTo>
                <a:cubicBezTo>
                  <a:pt x="14276" y="474"/>
                  <a:pt x="14282" y="474"/>
                  <a:pt x="14288" y="474"/>
                </a:cubicBezTo>
                <a:cubicBezTo>
                  <a:pt x="14294" y="474"/>
                  <a:pt x="14300" y="474"/>
                  <a:pt x="14306" y="474"/>
                </a:cubicBezTo>
                <a:cubicBezTo>
                  <a:pt x="14312" y="474"/>
                  <a:pt x="14312" y="468"/>
                  <a:pt x="14318" y="468"/>
                </a:cubicBezTo>
                <a:cubicBezTo>
                  <a:pt x="14324" y="463"/>
                  <a:pt x="14324" y="457"/>
                  <a:pt x="14330" y="457"/>
                </a:cubicBezTo>
                <a:cubicBezTo>
                  <a:pt x="14330" y="457"/>
                  <a:pt x="14336" y="457"/>
                  <a:pt x="14341" y="457"/>
                </a:cubicBezTo>
                <a:cubicBezTo>
                  <a:pt x="14347" y="457"/>
                  <a:pt x="14353" y="457"/>
                  <a:pt x="14359" y="457"/>
                </a:cubicBezTo>
                <a:cubicBezTo>
                  <a:pt x="14365" y="457"/>
                  <a:pt x="14371" y="457"/>
                  <a:pt x="14371" y="451"/>
                </a:cubicBezTo>
                <a:cubicBezTo>
                  <a:pt x="14377" y="451"/>
                  <a:pt x="14377" y="445"/>
                  <a:pt x="14383" y="439"/>
                </a:cubicBezTo>
                <a:cubicBezTo>
                  <a:pt x="14389" y="439"/>
                  <a:pt x="14395" y="439"/>
                  <a:pt x="14407" y="439"/>
                </a:cubicBezTo>
                <a:cubicBezTo>
                  <a:pt x="14424" y="439"/>
                  <a:pt x="14430" y="439"/>
                  <a:pt x="14448" y="439"/>
                </a:cubicBezTo>
                <a:cubicBezTo>
                  <a:pt x="14448" y="433"/>
                  <a:pt x="14454" y="427"/>
                  <a:pt x="14454" y="421"/>
                </a:cubicBezTo>
                <a:cubicBezTo>
                  <a:pt x="14454" y="415"/>
                  <a:pt x="14454" y="409"/>
                  <a:pt x="14454" y="403"/>
                </a:cubicBezTo>
                <a:cubicBezTo>
                  <a:pt x="14460" y="397"/>
                  <a:pt x="14460" y="391"/>
                  <a:pt x="14466" y="391"/>
                </a:cubicBezTo>
                <a:cubicBezTo>
                  <a:pt x="14466" y="386"/>
                  <a:pt x="14472" y="391"/>
                  <a:pt x="14478" y="391"/>
                </a:cubicBezTo>
                <a:cubicBezTo>
                  <a:pt x="14478" y="386"/>
                  <a:pt x="14478" y="379"/>
                  <a:pt x="14484" y="379"/>
                </a:cubicBezTo>
                <a:cubicBezTo>
                  <a:pt x="14490" y="374"/>
                  <a:pt x="14490" y="374"/>
                  <a:pt x="14496" y="374"/>
                </a:cubicBezTo>
                <a:cubicBezTo>
                  <a:pt x="14490" y="368"/>
                  <a:pt x="14490" y="368"/>
                  <a:pt x="14484" y="368"/>
                </a:cubicBezTo>
                <a:lnTo>
                  <a:pt x="14484" y="362"/>
                </a:lnTo>
                <a:cubicBezTo>
                  <a:pt x="14413" y="362"/>
                  <a:pt x="14413" y="362"/>
                  <a:pt x="14413" y="362"/>
                </a:cubicBezTo>
                <a:cubicBezTo>
                  <a:pt x="14413" y="350"/>
                  <a:pt x="14413" y="344"/>
                  <a:pt x="14407" y="338"/>
                </a:cubicBezTo>
                <a:cubicBezTo>
                  <a:pt x="14401" y="332"/>
                  <a:pt x="14401" y="326"/>
                  <a:pt x="14401" y="326"/>
                </a:cubicBezTo>
                <a:cubicBezTo>
                  <a:pt x="14395" y="320"/>
                  <a:pt x="14389" y="326"/>
                  <a:pt x="14389" y="326"/>
                </a:cubicBezTo>
                <a:cubicBezTo>
                  <a:pt x="14383" y="320"/>
                  <a:pt x="14383" y="320"/>
                  <a:pt x="14377" y="320"/>
                </a:cubicBezTo>
                <a:cubicBezTo>
                  <a:pt x="14365" y="320"/>
                  <a:pt x="14359" y="320"/>
                  <a:pt x="14353" y="326"/>
                </a:cubicBezTo>
                <a:cubicBezTo>
                  <a:pt x="14347" y="326"/>
                  <a:pt x="14347" y="326"/>
                  <a:pt x="14341" y="332"/>
                </a:cubicBezTo>
                <a:cubicBezTo>
                  <a:pt x="14336" y="332"/>
                  <a:pt x="14336" y="338"/>
                  <a:pt x="14336" y="338"/>
                </a:cubicBezTo>
                <a:cubicBezTo>
                  <a:pt x="14324" y="344"/>
                  <a:pt x="14318" y="344"/>
                  <a:pt x="14306" y="344"/>
                </a:cubicBezTo>
                <a:cubicBezTo>
                  <a:pt x="14306" y="344"/>
                  <a:pt x="14300" y="350"/>
                  <a:pt x="14294" y="350"/>
                </a:cubicBezTo>
                <a:cubicBezTo>
                  <a:pt x="14288" y="350"/>
                  <a:pt x="14282" y="356"/>
                  <a:pt x="14270" y="356"/>
                </a:cubicBezTo>
                <a:cubicBezTo>
                  <a:pt x="14264" y="362"/>
                  <a:pt x="14258" y="356"/>
                  <a:pt x="14247" y="356"/>
                </a:cubicBezTo>
                <a:cubicBezTo>
                  <a:pt x="14241" y="356"/>
                  <a:pt x="14241" y="362"/>
                  <a:pt x="14235" y="362"/>
                </a:cubicBezTo>
                <a:cubicBezTo>
                  <a:pt x="14235" y="368"/>
                  <a:pt x="14235" y="374"/>
                  <a:pt x="14235" y="386"/>
                </a:cubicBezTo>
                <a:cubicBezTo>
                  <a:pt x="14235" y="391"/>
                  <a:pt x="14235" y="391"/>
                  <a:pt x="14229" y="397"/>
                </a:cubicBezTo>
                <a:cubicBezTo>
                  <a:pt x="14229" y="403"/>
                  <a:pt x="14223" y="403"/>
                  <a:pt x="14217" y="409"/>
                </a:cubicBezTo>
                <a:cubicBezTo>
                  <a:pt x="14211" y="409"/>
                  <a:pt x="14205" y="403"/>
                  <a:pt x="14199" y="409"/>
                </a:cubicBezTo>
                <a:cubicBezTo>
                  <a:pt x="14193" y="409"/>
                  <a:pt x="14187" y="409"/>
                  <a:pt x="14187" y="415"/>
                </a:cubicBezTo>
                <a:cubicBezTo>
                  <a:pt x="14181" y="415"/>
                  <a:pt x="14175" y="415"/>
                  <a:pt x="14170" y="415"/>
                </a:cubicBezTo>
                <a:cubicBezTo>
                  <a:pt x="14170" y="415"/>
                  <a:pt x="14170" y="421"/>
                  <a:pt x="14170" y="427"/>
                </a:cubicBezTo>
                <a:cubicBezTo>
                  <a:pt x="14170" y="433"/>
                  <a:pt x="14170" y="433"/>
                  <a:pt x="14175" y="439"/>
                </a:cubicBezTo>
                <a:cubicBezTo>
                  <a:pt x="14181" y="445"/>
                  <a:pt x="14181" y="445"/>
                  <a:pt x="14193" y="445"/>
                </a:cubicBezTo>
                <a:cubicBezTo>
                  <a:pt x="14199" y="445"/>
                  <a:pt x="14205" y="439"/>
                  <a:pt x="14211" y="439"/>
                </a:cubicBezTo>
                <a:cubicBezTo>
                  <a:pt x="14217" y="439"/>
                  <a:pt x="14217" y="439"/>
                  <a:pt x="14217" y="439"/>
                </a:cubicBezTo>
                <a:cubicBezTo>
                  <a:pt x="14223" y="439"/>
                  <a:pt x="14229" y="445"/>
                  <a:pt x="14229" y="451"/>
                </a:cubicBezTo>
                <a:cubicBezTo>
                  <a:pt x="14235" y="451"/>
                  <a:pt x="14235" y="457"/>
                  <a:pt x="14241" y="463"/>
                </a:cubicBezTo>
                <a:cubicBezTo>
                  <a:pt x="14241" y="463"/>
                  <a:pt x="14247" y="463"/>
                  <a:pt x="14253" y="463"/>
                </a:cubicBezTo>
                <a:lnTo>
                  <a:pt x="14258" y="468"/>
                </a:lnTo>
                <a:close/>
                <a:moveTo>
                  <a:pt x="14235" y="492"/>
                </a:moveTo>
                <a:lnTo>
                  <a:pt x="14235" y="492"/>
                </a:lnTo>
                <a:cubicBezTo>
                  <a:pt x="14235" y="492"/>
                  <a:pt x="14229" y="492"/>
                  <a:pt x="14223" y="492"/>
                </a:cubicBezTo>
                <a:cubicBezTo>
                  <a:pt x="14223" y="492"/>
                  <a:pt x="14217" y="486"/>
                  <a:pt x="14211" y="486"/>
                </a:cubicBezTo>
                <a:cubicBezTo>
                  <a:pt x="14211" y="486"/>
                  <a:pt x="14205" y="486"/>
                  <a:pt x="14199" y="486"/>
                </a:cubicBezTo>
                <a:cubicBezTo>
                  <a:pt x="14193" y="480"/>
                  <a:pt x="14187" y="480"/>
                  <a:pt x="14187" y="480"/>
                </a:cubicBezTo>
                <a:cubicBezTo>
                  <a:pt x="14175" y="480"/>
                  <a:pt x="14175" y="480"/>
                  <a:pt x="14175" y="480"/>
                </a:cubicBezTo>
                <a:cubicBezTo>
                  <a:pt x="14170" y="480"/>
                  <a:pt x="14164" y="474"/>
                  <a:pt x="14164" y="474"/>
                </a:cubicBezTo>
                <a:cubicBezTo>
                  <a:pt x="14158" y="474"/>
                  <a:pt x="14158" y="480"/>
                  <a:pt x="14152" y="480"/>
                </a:cubicBezTo>
                <a:cubicBezTo>
                  <a:pt x="14140" y="480"/>
                  <a:pt x="14140" y="480"/>
                  <a:pt x="14140" y="480"/>
                </a:cubicBezTo>
                <a:cubicBezTo>
                  <a:pt x="14134" y="480"/>
                  <a:pt x="14134" y="480"/>
                  <a:pt x="14134" y="480"/>
                </a:cubicBezTo>
                <a:cubicBezTo>
                  <a:pt x="14134" y="492"/>
                  <a:pt x="14134" y="504"/>
                  <a:pt x="14134" y="516"/>
                </a:cubicBezTo>
                <a:cubicBezTo>
                  <a:pt x="14152" y="516"/>
                  <a:pt x="14158" y="516"/>
                  <a:pt x="14181" y="516"/>
                </a:cubicBezTo>
                <a:cubicBezTo>
                  <a:pt x="14193" y="516"/>
                  <a:pt x="14193" y="516"/>
                  <a:pt x="14193" y="516"/>
                </a:cubicBezTo>
                <a:cubicBezTo>
                  <a:pt x="14193" y="516"/>
                  <a:pt x="14199" y="522"/>
                  <a:pt x="14199" y="528"/>
                </a:cubicBezTo>
                <a:cubicBezTo>
                  <a:pt x="14205" y="528"/>
                  <a:pt x="14205" y="540"/>
                  <a:pt x="14205" y="540"/>
                </a:cubicBezTo>
                <a:cubicBezTo>
                  <a:pt x="14211" y="540"/>
                  <a:pt x="14217" y="540"/>
                  <a:pt x="14217" y="540"/>
                </a:cubicBezTo>
                <a:cubicBezTo>
                  <a:pt x="14223" y="540"/>
                  <a:pt x="14229" y="540"/>
                  <a:pt x="14229" y="540"/>
                </a:cubicBezTo>
                <a:cubicBezTo>
                  <a:pt x="14235" y="540"/>
                  <a:pt x="14235" y="534"/>
                  <a:pt x="14241" y="534"/>
                </a:cubicBezTo>
                <a:cubicBezTo>
                  <a:pt x="14247" y="528"/>
                  <a:pt x="14253" y="528"/>
                  <a:pt x="14253" y="528"/>
                </a:cubicBezTo>
                <a:cubicBezTo>
                  <a:pt x="14253" y="522"/>
                  <a:pt x="14253" y="522"/>
                  <a:pt x="14253" y="516"/>
                </a:cubicBezTo>
                <a:cubicBezTo>
                  <a:pt x="14253" y="504"/>
                  <a:pt x="14253" y="504"/>
                  <a:pt x="14253" y="504"/>
                </a:cubicBezTo>
                <a:cubicBezTo>
                  <a:pt x="14253" y="498"/>
                  <a:pt x="14247" y="498"/>
                  <a:pt x="14247" y="492"/>
                </a:cubicBezTo>
                <a:cubicBezTo>
                  <a:pt x="14241" y="492"/>
                  <a:pt x="14241" y="492"/>
                  <a:pt x="14235" y="492"/>
                </a:cubicBezTo>
                <a:close/>
                <a:moveTo>
                  <a:pt x="14122" y="308"/>
                </a:moveTo>
                <a:lnTo>
                  <a:pt x="14122" y="308"/>
                </a:lnTo>
                <a:cubicBezTo>
                  <a:pt x="14110" y="308"/>
                  <a:pt x="14110" y="320"/>
                  <a:pt x="14104" y="320"/>
                </a:cubicBezTo>
                <a:cubicBezTo>
                  <a:pt x="14098" y="320"/>
                  <a:pt x="14092" y="314"/>
                  <a:pt x="14087" y="314"/>
                </a:cubicBezTo>
                <a:cubicBezTo>
                  <a:pt x="14087" y="314"/>
                  <a:pt x="14081" y="308"/>
                  <a:pt x="14075" y="308"/>
                </a:cubicBezTo>
                <a:cubicBezTo>
                  <a:pt x="14069" y="320"/>
                  <a:pt x="14069" y="320"/>
                  <a:pt x="14069" y="320"/>
                </a:cubicBezTo>
                <a:cubicBezTo>
                  <a:pt x="14069" y="344"/>
                  <a:pt x="14069" y="344"/>
                  <a:pt x="14069" y="344"/>
                </a:cubicBezTo>
                <a:cubicBezTo>
                  <a:pt x="14075" y="344"/>
                  <a:pt x="14075" y="344"/>
                  <a:pt x="14081" y="344"/>
                </a:cubicBezTo>
                <a:cubicBezTo>
                  <a:pt x="14087" y="350"/>
                  <a:pt x="14087" y="356"/>
                  <a:pt x="14092" y="356"/>
                </a:cubicBezTo>
                <a:cubicBezTo>
                  <a:pt x="14098" y="356"/>
                  <a:pt x="14098" y="362"/>
                  <a:pt x="14104" y="362"/>
                </a:cubicBezTo>
                <a:cubicBezTo>
                  <a:pt x="14110" y="362"/>
                  <a:pt x="14110" y="362"/>
                  <a:pt x="14110" y="362"/>
                </a:cubicBezTo>
                <a:cubicBezTo>
                  <a:pt x="14116" y="362"/>
                  <a:pt x="14122" y="362"/>
                  <a:pt x="14128" y="356"/>
                </a:cubicBezTo>
                <a:cubicBezTo>
                  <a:pt x="14134" y="356"/>
                  <a:pt x="14140" y="356"/>
                  <a:pt x="14140" y="350"/>
                </a:cubicBezTo>
                <a:cubicBezTo>
                  <a:pt x="14140" y="350"/>
                  <a:pt x="14140" y="344"/>
                  <a:pt x="14140" y="338"/>
                </a:cubicBezTo>
                <a:cubicBezTo>
                  <a:pt x="14140" y="338"/>
                  <a:pt x="14140" y="332"/>
                  <a:pt x="14134" y="332"/>
                </a:cubicBezTo>
                <a:cubicBezTo>
                  <a:pt x="14134" y="326"/>
                  <a:pt x="14140" y="320"/>
                  <a:pt x="14134" y="320"/>
                </a:cubicBezTo>
                <a:cubicBezTo>
                  <a:pt x="14134" y="314"/>
                  <a:pt x="14128" y="308"/>
                  <a:pt x="14122" y="308"/>
                </a:cubicBezTo>
                <a:close/>
                <a:moveTo>
                  <a:pt x="11893" y="1648"/>
                </a:moveTo>
                <a:lnTo>
                  <a:pt x="11893" y="1648"/>
                </a:lnTo>
                <a:cubicBezTo>
                  <a:pt x="11887" y="1648"/>
                  <a:pt x="11887" y="1648"/>
                  <a:pt x="11881" y="1648"/>
                </a:cubicBezTo>
                <a:cubicBezTo>
                  <a:pt x="11875" y="1642"/>
                  <a:pt x="11875" y="1642"/>
                  <a:pt x="11869" y="1642"/>
                </a:cubicBezTo>
                <a:cubicBezTo>
                  <a:pt x="11863" y="1642"/>
                  <a:pt x="11863" y="1636"/>
                  <a:pt x="11863" y="1631"/>
                </a:cubicBezTo>
                <a:cubicBezTo>
                  <a:pt x="11863" y="1631"/>
                  <a:pt x="11863" y="1625"/>
                  <a:pt x="11863" y="1619"/>
                </a:cubicBezTo>
                <a:cubicBezTo>
                  <a:pt x="11792" y="1619"/>
                  <a:pt x="11792" y="1619"/>
                  <a:pt x="11792" y="1619"/>
                </a:cubicBezTo>
                <a:cubicBezTo>
                  <a:pt x="11792" y="1625"/>
                  <a:pt x="11792" y="1631"/>
                  <a:pt x="11792" y="1636"/>
                </a:cubicBezTo>
                <a:cubicBezTo>
                  <a:pt x="11792" y="1636"/>
                  <a:pt x="11792" y="1642"/>
                  <a:pt x="11798" y="1648"/>
                </a:cubicBezTo>
                <a:cubicBezTo>
                  <a:pt x="11798" y="1702"/>
                  <a:pt x="11798" y="1702"/>
                  <a:pt x="11798" y="1702"/>
                </a:cubicBezTo>
                <a:cubicBezTo>
                  <a:pt x="11827" y="1702"/>
                  <a:pt x="11827" y="1702"/>
                  <a:pt x="11827" y="1702"/>
                </a:cubicBezTo>
                <a:cubicBezTo>
                  <a:pt x="11834" y="1702"/>
                  <a:pt x="11839" y="1702"/>
                  <a:pt x="11839" y="1696"/>
                </a:cubicBezTo>
                <a:cubicBezTo>
                  <a:pt x="11845" y="1690"/>
                  <a:pt x="11845" y="1684"/>
                  <a:pt x="11851" y="1678"/>
                </a:cubicBezTo>
                <a:cubicBezTo>
                  <a:pt x="11851" y="1678"/>
                  <a:pt x="11851" y="1678"/>
                  <a:pt x="11857" y="1678"/>
                </a:cubicBezTo>
                <a:cubicBezTo>
                  <a:pt x="11863" y="1678"/>
                  <a:pt x="11863" y="1678"/>
                  <a:pt x="11875" y="1672"/>
                </a:cubicBezTo>
                <a:cubicBezTo>
                  <a:pt x="11875" y="1672"/>
                  <a:pt x="11881" y="1672"/>
                  <a:pt x="11887" y="1672"/>
                </a:cubicBezTo>
                <a:cubicBezTo>
                  <a:pt x="11887" y="1666"/>
                  <a:pt x="11887" y="1666"/>
                  <a:pt x="11893" y="1660"/>
                </a:cubicBezTo>
                <a:cubicBezTo>
                  <a:pt x="11893" y="1654"/>
                  <a:pt x="11893" y="1654"/>
                  <a:pt x="11893" y="1648"/>
                </a:cubicBezTo>
                <a:close/>
                <a:moveTo>
                  <a:pt x="12112" y="1233"/>
                </a:moveTo>
                <a:lnTo>
                  <a:pt x="12112" y="1233"/>
                </a:lnTo>
                <a:cubicBezTo>
                  <a:pt x="12106" y="1233"/>
                  <a:pt x="12100" y="1233"/>
                  <a:pt x="12088" y="1233"/>
                </a:cubicBezTo>
                <a:cubicBezTo>
                  <a:pt x="12082" y="1233"/>
                  <a:pt x="12082" y="1233"/>
                  <a:pt x="12077" y="1233"/>
                </a:cubicBezTo>
                <a:cubicBezTo>
                  <a:pt x="12077" y="1269"/>
                  <a:pt x="12077" y="1269"/>
                  <a:pt x="12077" y="1269"/>
                </a:cubicBezTo>
                <a:cubicBezTo>
                  <a:pt x="12065" y="1269"/>
                  <a:pt x="12059" y="1269"/>
                  <a:pt x="12047" y="1269"/>
                </a:cubicBezTo>
                <a:cubicBezTo>
                  <a:pt x="12041" y="1275"/>
                  <a:pt x="12035" y="1275"/>
                  <a:pt x="12023" y="1281"/>
                </a:cubicBezTo>
                <a:cubicBezTo>
                  <a:pt x="12023" y="1287"/>
                  <a:pt x="12023" y="1287"/>
                  <a:pt x="12023" y="1293"/>
                </a:cubicBezTo>
                <a:cubicBezTo>
                  <a:pt x="12023" y="1299"/>
                  <a:pt x="12029" y="1299"/>
                  <a:pt x="12029" y="1304"/>
                </a:cubicBezTo>
                <a:cubicBezTo>
                  <a:pt x="12029" y="1304"/>
                  <a:pt x="12029" y="1310"/>
                  <a:pt x="12029" y="1316"/>
                </a:cubicBezTo>
                <a:cubicBezTo>
                  <a:pt x="12023" y="1322"/>
                  <a:pt x="12017" y="1316"/>
                  <a:pt x="12017" y="1322"/>
                </a:cubicBezTo>
                <a:cubicBezTo>
                  <a:pt x="12011" y="1328"/>
                  <a:pt x="12017" y="1328"/>
                  <a:pt x="12017" y="1334"/>
                </a:cubicBezTo>
                <a:cubicBezTo>
                  <a:pt x="12017" y="1340"/>
                  <a:pt x="12011" y="1340"/>
                  <a:pt x="12011" y="1346"/>
                </a:cubicBezTo>
                <a:cubicBezTo>
                  <a:pt x="12005" y="1346"/>
                  <a:pt x="12000" y="1346"/>
                  <a:pt x="11988" y="1346"/>
                </a:cubicBezTo>
                <a:cubicBezTo>
                  <a:pt x="11988" y="1346"/>
                  <a:pt x="11982" y="1346"/>
                  <a:pt x="11976" y="1346"/>
                </a:cubicBezTo>
                <a:cubicBezTo>
                  <a:pt x="11976" y="1346"/>
                  <a:pt x="11970" y="1352"/>
                  <a:pt x="11970" y="1358"/>
                </a:cubicBezTo>
                <a:cubicBezTo>
                  <a:pt x="11970" y="1358"/>
                  <a:pt x="11970" y="1364"/>
                  <a:pt x="11970" y="1370"/>
                </a:cubicBezTo>
                <a:cubicBezTo>
                  <a:pt x="11970" y="1376"/>
                  <a:pt x="11958" y="1370"/>
                  <a:pt x="11958" y="1376"/>
                </a:cubicBezTo>
                <a:cubicBezTo>
                  <a:pt x="11952" y="1382"/>
                  <a:pt x="11958" y="1387"/>
                  <a:pt x="11958" y="1399"/>
                </a:cubicBezTo>
                <a:cubicBezTo>
                  <a:pt x="11958" y="1399"/>
                  <a:pt x="11958" y="1405"/>
                  <a:pt x="11958" y="1411"/>
                </a:cubicBezTo>
                <a:lnTo>
                  <a:pt x="11958" y="1417"/>
                </a:lnTo>
                <a:cubicBezTo>
                  <a:pt x="11958" y="1423"/>
                  <a:pt x="11958" y="1429"/>
                  <a:pt x="11958" y="1429"/>
                </a:cubicBezTo>
                <a:cubicBezTo>
                  <a:pt x="11988" y="1435"/>
                  <a:pt x="11988" y="1435"/>
                  <a:pt x="11988" y="1435"/>
                </a:cubicBezTo>
                <a:cubicBezTo>
                  <a:pt x="11988" y="1429"/>
                  <a:pt x="11988" y="1423"/>
                  <a:pt x="11988" y="1423"/>
                </a:cubicBezTo>
                <a:cubicBezTo>
                  <a:pt x="11993" y="1417"/>
                  <a:pt x="12000" y="1417"/>
                  <a:pt x="12000" y="1417"/>
                </a:cubicBezTo>
                <a:cubicBezTo>
                  <a:pt x="12005" y="1417"/>
                  <a:pt x="12011" y="1417"/>
                  <a:pt x="12011" y="1417"/>
                </a:cubicBezTo>
                <a:cubicBezTo>
                  <a:pt x="12011" y="1423"/>
                  <a:pt x="12011" y="1429"/>
                  <a:pt x="12017" y="1429"/>
                </a:cubicBezTo>
                <a:cubicBezTo>
                  <a:pt x="12017" y="1435"/>
                  <a:pt x="12023" y="1441"/>
                  <a:pt x="12023" y="1441"/>
                </a:cubicBezTo>
                <a:cubicBezTo>
                  <a:pt x="12029" y="1441"/>
                  <a:pt x="12035" y="1435"/>
                  <a:pt x="12035" y="1429"/>
                </a:cubicBezTo>
                <a:cubicBezTo>
                  <a:pt x="12035" y="1429"/>
                  <a:pt x="12035" y="1423"/>
                  <a:pt x="12035" y="1417"/>
                </a:cubicBezTo>
                <a:cubicBezTo>
                  <a:pt x="12041" y="1423"/>
                  <a:pt x="12041" y="1423"/>
                  <a:pt x="12047" y="1423"/>
                </a:cubicBezTo>
                <a:cubicBezTo>
                  <a:pt x="12053" y="1429"/>
                  <a:pt x="12053" y="1435"/>
                  <a:pt x="12059" y="1435"/>
                </a:cubicBezTo>
                <a:cubicBezTo>
                  <a:pt x="12065" y="1441"/>
                  <a:pt x="12077" y="1441"/>
                  <a:pt x="12082" y="1453"/>
                </a:cubicBezTo>
                <a:cubicBezTo>
                  <a:pt x="12088" y="1453"/>
                  <a:pt x="12088" y="1459"/>
                  <a:pt x="12088" y="1465"/>
                </a:cubicBezTo>
                <a:cubicBezTo>
                  <a:pt x="12071" y="1488"/>
                  <a:pt x="12071" y="1488"/>
                  <a:pt x="12071" y="1488"/>
                </a:cubicBezTo>
                <a:cubicBezTo>
                  <a:pt x="12071" y="1494"/>
                  <a:pt x="12071" y="1494"/>
                  <a:pt x="12071" y="1494"/>
                </a:cubicBezTo>
                <a:cubicBezTo>
                  <a:pt x="12071" y="1500"/>
                  <a:pt x="12077" y="1500"/>
                  <a:pt x="12077" y="1506"/>
                </a:cubicBezTo>
                <a:cubicBezTo>
                  <a:pt x="12136" y="1506"/>
                  <a:pt x="12136" y="1506"/>
                  <a:pt x="12136" y="1506"/>
                </a:cubicBezTo>
                <a:cubicBezTo>
                  <a:pt x="12154" y="1506"/>
                  <a:pt x="12159" y="1512"/>
                  <a:pt x="12177" y="1512"/>
                </a:cubicBezTo>
                <a:cubicBezTo>
                  <a:pt x="12183" y="1512"/>
                  <a:pt x="12189" y="1512"/>
                  <a:pt x="12195" y="1512"/>
                </a:cubicBezTo>
                <a:cubicBezTo>
                  <a:pt x="12201" y="1512"/>
                  <a:pt x="12207" y="1518"/>
                  <a:pt x="12219" y="1518"/>
                </a:cubicBezTo>
                <a:cubicBezTo>
                  <a:pt x="12225" y="1518"/>
                  <a:pt x="12231" y="1518"/>
                  <a:pt x="12237" y="1518"/>
                </a:cubicBezTo>
                <a:cubicBezTo>
                  <a:pt x="12254" y="1518"/>
                  <a:pt x="12254" y="1518"/>
                  <a:pt x="12254" y="1518"/>
                </a:cubicBezTo>
                <a:cubicBezTo>
                  <a:pt x="12260" y="1518"/>
                  <a:pt x="12260" y="1518"/>
                  <a:pt x="12266" y="1518"/>
                </a:cubicBezTo>
                <a:cubicBezTo>
                  <a:pt x="12272" y="1518"/>
                  <a:pt x="12272" y="1518"/>
                  <a:pt x="12272" y="1518"/>
                </a:cubicBezTo>
                <a:cubicBezTo>
                  <a:pt x="12272" y="1494"/>
                  <a:pt x="12272" y="1494"/>
                  <a:pt x="12272" y="1494"/>
                </a:cubicBezTo>
                <a:cubicBezTo>
                  <a:pt x="12272" y="1488"/>
                  <a:pt x="12272" y="1488"/>
                  <a:pt x="12272" y="1482"/>
                </a:cubicBezTo>
                <a:cubicBezTo>
                  <a:pt x="12272" y="1476"/>
                  <a:pt x="12260" y="1482"/>
                  <a:pt x="12260" y="1476"/>
                </a:cubicBezTo>
                <a:cubicBezTo>
                  <a:pt x="12260" y="1470"/>
                  <a:pt x="12260" y="1465"/>
                  <a:pt x="12260" y="1453"/>
                </a:cubicBezTo>
                <a:cubicBezTo>
                  <a:pt x="12254" y="1453"/>
                  <a:pt x="12254" y="1459"/>
                  <a:pt x="12248" y="1453"/>
                </a:cubicBezTo>
                <a:cubicBezTo>
                  <a:pt x="12243" y="1453"/>
                  <a:pt x="12243" y="1447"/>
                  <a:pt x="12237" y="1447"/>
                </a:cubicBezTo>
                <a:cubicBezTo>
                  <a:pt x="12237" y="1441"/>
                  <a:pt x="12237" y="1435"/>
                  <a:pt x="12237" y="1435"/>
                </a:cubicBezTo>
                <a:cubicBezTo>
                  <a:pt x="12237" y="1429"/>
                  <a:pt x="12231" y="1429"/>
                  <a:pt x="12225" y="1423"/>
                </a:cubicBezTo>
                <a:cubicBezTo>
                  <a:pt x="12225" y="1423"/>
                  <a:pt x="12219" y="1417"/>
                  <a:pt x="12213" y="1417"/>
                </a:cubicBezTo>
                <a:cubicBezTo>
                  <a:pt x="12213" y="1411"/>
                  <a:pt x="12207" y="1405"/>
                  <a:pt x="12201" y="1399"/>
                </a:cubicBezTo>
                <a:cubicBezTo>
                  <a:pt x="12201" y="1399"/>
                  <a:pt x="12201" y="1393"/>
                  <a:pt x="12195" y="1387"/>
                </a:cubicBezTo>
                <a:lnTo>
                  <a:pt x="12189" y="1387"/>
                </a:lnTo>
                <a:cubicBezTo>
                  <a:pt x="12183" y="1382"/>
                  <a:pt x="12189" y="1376"/>
                  <a:pt x="12189" y="1376"/>
                </a:cubicBezTo>
                <a:cubicBezTo>
                  <a:pt x="12183" y="1370"/>
                  <a:pt x="12189" y="1370"/>
                  <a:pt x="12189" y="1364"/>
                </a:cubicBezTo>
                <a:cubicBezTo>
                  <a:pt x="12183" y="1358"/>
                  <a:pt x="12183" y="1352"/>
                  <a:pt x="12183" y="1346"/>
                </a:cubicBezTo>
                <a:cubicBezTo>
                  <a:pt x="12183" y="1340"/>
                  <a:pt x="12183" y="1340"/>
                  <a:pt x="12183" y="1340"/>
                </a:cubicBezTo>
                <a:cubicBezTo>
                  <a:pt x="12183" y="1334"/>
                  <a:pt x="12189" y="1334"/>
                  <a:pt x="12195" y="1334"/>
                </a:cubicBezTo>
                <a:cubicBezTo>
                  <a:pt x="12195" y="1328"/>
                  <a:pt x="12195" y="1322"/>
                  <a:pt x="12195" y="1322"/>
                </a:cubicBezTo>
                <a:cubicBezTo>
                  <a:pt x="12195" y="1304"/>
                  <a:pt x="12189" y="1299"/>
                  <a:pt x="12195" y="1287"/>
                </a:cubicBezTo>
                <a:cubicBezTo>
                  <a:pt x="12195" y="1281"/>
                  <a:pt x="12201" y="1281"/>
                  <a:pt x="12207" y="1281"/>
                </a:cubicBezTo>
                <a:cubicBezTo>
                  <a:pt x="12213" y="1275"/>
                  <a:pt x="12219" y="1269"/>
                  <a:pt x="12225" y="1257"/>
                </a:cubicBezTo>
                <a:cubicBezTo>
                  <a:pt x="12231" y="1257"/>
                  <a:pt x="12225" y="1245"/>
                  <a:pt x="12231" y="1245"/>
                </a:cubicBezTo>
                <a:cubicBezTo>
                  <a:pt x="12231" y="1245"/>
                  <a:pt x="12237" y="1245"/>
                  <a:pt x="12243" y="1245"/>
                </a:cubicBezTo>
                <a:cubicBezTo>
                  <a:pt x="12243" y="1239"/>
                  <a:pt x="12248" y="1245"/>
                  <a:pt x="12254" y="1239"/>
                </a:cubicBezTo>
                <a:cubicBezTo>
                  <a:pt x="12254" y="1239"/>
                  <a:pt x="12248" y="1233"/>
                  <a:pt x="12254" y="1227"/>
                </a:cubicBezTo>
                <a:cubicBezTo>
                  <a:pt x="12254" y="1227"/>
                  <a:pt x="12260" y="1227"/>
                  <a:pt x="12266" y="1227"/>
                </a:cubicBezTo>
                <a:cubicBezTo>
                  <a:pt x="12272" y="1221"/>
                  <a:pt x="12278" y="1215"/>
                  <a:pt x="12284" y="1204"/>
                </a:cubicBezTo>
                <a:cubicBezTo>
                  <a:pt x="12284" y="1204"/>
                  <a:pt x="12284" y="1198"/>
                  <a:pt x="12284" y="1192"/>
                </a:cubicBezTo>
                <a:cubicBezTo>
                  <a:pt x="12284" y="1192"/>
                  <a:pt x="12290" y="1192"/>
                  <a:pt x="12296" y="1186"/>
                </a:cubicBezTo>
                <a:cubicBezTo>
                  <a:pt x="12296" y="1186"/>
                  <a:pt x="12296" y="1180"/>
                  <a:pt x="12302" y="1180"/>
                </a:cubicBezTo>
                <a:cubicBezTo>
                  <a:pt x="12302" y="1174"/>
                  <a:pt x="12308" y="1180"/>
                  <a:pt x="12314" y="1180"/>
                </a:cubicBezTo>
                <a:cubicBezTo>
                  <a:pt x="12320" y="1174"/>
                  <a:pt x="12325" y="1168"/>
                  <a:pt x="12332" y="1156"/>
                </a:cubicBezTo>
                <a:cubicBezTo>
                  <a:pt x="12332" y="1156"/>
                  <a:pt x="12332" y="1150"/>
                  <a:pt x="12332" y="1144"/>
                </a:cubicBezTo>
                <a:cubicBezTo>
                  <a:pt x="12332" y="1144"/>
                  <a:pt x="12337" y="1138"/>
                  <a:pt x="12337" y="1132"/>
                </a:cubicBezTo>
                <a:cubicBezTo>
                  <a:pt x="12343" y="1132"/>
                  <a:pt x="12349" y="1132"/>
                  <a:pt x="12349" y="1127"/>
                </a:cubicBezTo>
                <a:cubicBezTo>
                  <a:pt x="12349" y="1121"/>
                  <a:pt x="12355" y="1121"/>
                  <a:pt x="12355" y="1115"/>
                </a:cubicBezTo>
                <a:cubicBezTo>
                  <a:pt x="12361" y="1109"/>
                  <a:pt x="12355" y="1109"/>
                  <a:pt x="12355" y="1103"/>
                </a:cubicBezTo>
                <a:cubicBezTo>
                  <a:pt x="12367" y="1103"/>
                  <a:pt x="12373" y="1103"/>
                  <a:pt x="12385" y="1103"/>
                </a:cubicBezTo>
                <a:cubicBezTo>
                  <a:pt x="12391" y="1103"/>
                  <a:pt x="12391" y="1103"/>
                  <a:pt x="12397" y="1103"/>
                </a:cubicBezTo>
                <a:cubicBezTo>
                  <a:pt x="12403" y="1103"/>
                  <a:pt x="12403" y="1091"/>
                  <a:pt x="12409" y="1091"/>
                </a:cubicBezTo>
                <a:cubicBezTo>
                  <a:pt x="12409" y="1091"/>
                  <a:pt x="12414" y="1091"/>
                  <a:pt x="12420" y="1091"/>
                </a:cubicBezTo>
                <a:cubicBezTo>
                  <a:pt x="12426" y="1091"/>
                  <a:pt x="12432" y="1091"/>
                  <a:pt x="12432" y="1085"/>
                </a:cubicBezTo>
                <a:cubicBezTo>
                  <a:pt x="12438" y="1079"/>
                  <a:pt x="12432" y="1073"/>
                  <a:pt x="12432" y="1073"/>
                </a:cubicBezTo>
                <a:cubicBezTo>
                  <a:pt x="12438" y="1067"/>
                  <a:pt x="12444" y="1067"/>
                  <a:pt x="12444" y="1067"/>
                </a:cubicBezTo>
                <a:cubicBezTo>
                  <a:pt x="12450" y="1067"/>
                  <a:pt x="12456" y="1067"/>
                  <a:pt x="12456" y="1067"/>
                </a:cubicBezTo>
                <a:cubicBezTo>
                  <a:pt x="12462" y="1067"/>
                  <a:pt x="12468" y="1067"/>
                  <a:pt x="12468" y="1067"/>
                </a:cubicBezTo>
                <a:cubicBezTo>
                  <a:pt x="12474" y="1061"/>
                  <a:pt x="12474" y="1061"/>
                  <a:pt x="12480" y="1055"/>
                </a:cubicBezTo>
                <a:cubicBezTo>
                  <a:pt x="12486" y="1055"/>
                  <a:pt x="12486" y="1050"/>
                  <a:pt x="12486" y="1044"/>
                </a:cubicBezTo>
                <a:cubicBezTo>
                  <a:pt x="12492" y="1044"/>
                  <a:pt x="12492" y="1044"/>
                  <a:pt x="12498" y="1038"/>
                </a:cubicBezTo>
                <a:cubicBezTo>
                  <a:pt x="12503" y="1038"/>
                  <a:pt x="12509" y="1038"/>
                  <a:pt x="12509" y="1032"/>
                </a:cubicBezTo>
                <a:cubicBezTo>
                  <a:pt x="12509" y="1020"/>
                  <a:pt x="12509" y="1014"/>
                  <a:pt x="12503" y="1008"/>
                </a:cubicBezTo>
                <a:cubicBezTo>
                  <a:pt x="12515" y="1008"/>
                  <a:pt x="12521" y="1008"/>
                  <a:pt x="12527" y="1008"/>
                </a:cubicBezTo>
                <a:cubicBezTo>
                  <a:pt x="12545" y="1008"/>
                  <a:pt x="12557" y="1008"/>
                  <a:pt x="12575" y="1002"/>
                </a:cubicBezTo>
                <a:cubicBezTo>
                  <a:pt x="12580" y="1002"/>
                  <a:pt x="12580" y="996"/>
                  <a:pt x="12580" y="990"/>
                </a:cubicBezTo>
                <a:cubicBezTo>
                  <a:pt x="12586" y="990"/>
                  <a:pt x="12592" y="984"/>
                  <a:pt x="12598" y="978"/>
                </a:cubicBezTo>
                <a:cubicBezTo>
                  <a:pt x="12598" y="978"/>
                  <a:pt x="12604" y="978"/>
                  <a:pt x="12610" y="978"/>
                </a:cubicBezTo>
                <a:cubicBezTo>
                  <a:pt x="12616" y="978"/>
                  <a:pt x="12622" y="972"/>
                  <a:pt x="12634" y="972"/>
                </a:cubicBezTo>
                <a:cubicBezTo>
                  <a:pt x="12699" y="972"/>
                  <a:pt x="12699" y="972"/>
                  <a:pt x="12699" y="972"/>
                </a:cubicBezTo>
                <a:cubicBezTo>
                  <a:pt x="12705" y="972"/>
                  <a:pt x="12711" y="966"/>
                  <a:pt x="12711" y="966"/>
                </a:cubicBezTo>
                <a:cubicBezTo>
                  <a:pt x="12717" y="961"/>
                  <a:pt x="12717" y="955"/>
                  <a:pt x="12723" y="955"/>
                </a:cubicBezTo>
                <a:cubicBezTo>
                  <a:pt x="12729" y="955"/>
                  <a:pt x="12735" y="955"/>
                  <a:pt x="12747" y="955"/>
                </a:cubicBezTo>
                <a:cubicBezTo>
                  <a:pt x="12752" y="955"/>
                  <a:pt x="12758" y="955"/>
                  <a:pt x="12770" y="955"/>
                </a:cubicBezTo>
                <a:cubicBezTo>
                  <a:pt x="12782" y="949"/>
                  <a:pt x="12782" y="937"/>
                  <a:pt x="12794" y="937"/>
                </a:cubicBezTo>
                <a:cubicBezTo>
                  <a:pt x="12847" y="937"/>
                  <a:pt x="12847" y="937"/>
                  <a:pt x="12847" y="937"/>
                </a:cubicBezTo>
                <a:cubicBezTo>
                  <a:pt x="12853" y="937"/>
                  <a:pt x="12859" y="931"/>
                  <a:pt x="12859" y="931"/>
                </a:cubicBezTo>
                <a:cubicBezTo>
                  <a:pt x="12871" y="925"/>
                  <a:pt x="12871" y="913"/>
                  <a:pt x="12883" y="907"/>
                </a:cubicBezTo>
                <a:cubicBezTo>
                  <a:pt x="12883" y="901"/>
                  <a:pt x="12883" y="895"/>
                  <a:pt x="12889" y="895"/>
                </a:cubicBezTo>
                <a:cubicBezTo>
                  <a:pt x="12889" y="895"/>
                  <a:pt x="12895" y="895"/>
                  <a:pt x="12895" y="889"/>
                </a:cubicBezTo>
                <a:cubicBezTo>
                  <a:pt x="12907" y="889"/>
                  <a:pt x="12913" y="889"/>
                  <a:pt x="12918" y="889"/>
                </a:cubicBezTo>
                <a:cubicBezTo>
                  <a:pt x="12924" y="884"/>
                  <a:pt x="12924" y="884"/>
                  <a:pt x="12924" y="877"/>
                </a:cubicBezTo>
                <a:cubicBezTo>
                  <a:pt x="12924" y="872"/>
                  <a:pt x="12918" y="866"/>
                  <a:pt x="12918" y="866"/>
                </a:cubicBezTo>
                <a:cubicBezTo>
                  <a:pt x="12918" y="860"/>
                  <a:pt x="12913" y="854"/>
                  <a:pt x="12913" y="854"/>
                </a:cubicBezTo>
                <a:cubicBezTo>
                  <a:pt x="12913" y="848"/>
                  <a:pt x="12913" y="842"/>
                  <a:pt x="12907" y="842"/>
                </a:cubicBezTo>
                <a:cubicBezTo>
                  <a:pt x="12901" y="836"/>
                  <a:pt x="12895" y="842"/>
                  <a:pt x="12883" y="842"/>
                </a:cubicBezTo>
                <a:cubicBezTo>
                  <a:pt x="12877" y="842"/>
                  <a:pt x="12877" y="836"/>
                  <a:pt x="12871" y="836"/>
                </a:cubicBezTo>
                <a:cubicBezTo>
                  <a:pt x="12859" y="836"/>
                  <a:pt x="12859" y="836"/>
                  <a:pt x="12859" y="836"/>
                </a:cubicBezTo>
                <a:cubicBezTo>
                  <a:pt x="12847" y="836"/>
                  <a:pt x="12847" y="836"/>
                  <a:pt x="12847" y="836"/>
                </a:cubicBezTo>
                <a:cubicBezTo>
                  <a:pt x="12841" y="836"/>
                  <a:pt x="12841" y="836"/>
                  <a:pt x="12835" y="836"/>
                </a:cubicBezTo>
                <a:cubicBezTo>
                  <a:pt x="12824" y="836"/>
                  <a:pt x="12818" y="836"/>
                  <a:pt x="12812" y="836"/>
                </a:cubicBezTo>
                <a:cubicBezTo>
                  <a:pt x="12800" y="842"/>
                  <a:pt x="12794" y="842"/>
                  <a:pt x="12788" y="848"/>
                </a:cubicBezTo>
                <a:cubicBezTo>
                  <a:pt x="12788" y="854"/>
                  <a:pt x="12788" y="860"/>
                  <a:pt x="12788" y="860"/>
                </a:cubicBezTo>
                <a:cubicBezTo>
                  <a:pt x="12782" y="866"/>
                  <a:pt x="12782" y="866"/>
                  <a:pt x="12782" y="872"/>
                </a:cubicBezTo>
                <a:cubicBezTo>
                  <a:pt x="12776" y="877"/>
                  <a:pt x="12776" y="877"/>
                  <a:pt x="12770" y="877"/>
                </a:cubicBezTo>
                <a:cubicBezTo>
                  <a:pt x="12758" y="884"/>
                  <a:pt x="12752" y="877"/>
                  <a:pt x="12747" y="877"/>
                </a:cubicBezTo>
                <a:cubicBezTo>
                  <a:pt x="12741" y="877"/>
                  <a:pt x="12741" y="877"/>
                  <a:pt x="12735" y="877"/>
                </a:cubicBezTo>
                <a:cubicBezTo>
                  <a:pt x="12729" y="884"/>
                  <a:pt x="12729" y="884"/>
                  <a:pt x="12723" y="884"/>
                </a:cubicBezTo>
                <a:cubicBezTo>
                  <a:pt x="12717" y="889"/>
                  <a:pt x="12717" y="895"/>
                  <a:pt x="12711" y="895"/>
                </a:cubicBezTo>
                <a:cubicBezTo>
                  <a:pt x="12705" y="895"/>
                  <a:pt x="12705" y="901"/>
                  <a:pt x="12699" y="901"/>
                </a:cubicBezTo>
                <a:cubicBezTo>
                  <a:pt x="12699" y="901"/>
                  <a:pt x="12693" y="901"/>
                  <a:pt x="12687" y="901"/>
                </a:cubicBezTo>
                <a:cubicBezTo>
                  <a:pt x="12681" y="901"/>
                  <a:pt x="12675" y="901"/>
                  <a:pt x="12664" y="901"/>
                </a:cubicBezTo>
                <a:cubicBezTo>
                  <a:pt x="12658" y="901"/>
                  <a:pt x="12658" y="901"/>
                  <a:pt x="12652" y="901"/>
                </a:cubicBezTo>
                <a:cubicBezTo>
                  <a:pt x="12646" y="907"/>
                  <a:pt x="12640" y="907"/>
                  <a:pt x="12640" y="907"/>
                </a:cubicBezTo>
                <a:cubicBezTo>
                  <a:pt x="12634" y="913"/>
                  <a:pt x="12628" y="913"/>
                  <a:pt x="12628" y="913"/>
                </a:cubicBezTo>
                <a:cubicBezTo>
                  <a:pt x="12622" y="913"/>
                  <a:pt x="12622" y="919"/>
                  <a:pt x="12616" y="919"/>
                </a:cubicBezTo>
                <a:cubicBezTo>
                  <a:pt x="12610" y="919"/>
                  <a:pt x="12610" y="919"/>
                  <a:pt x="12604" y="919"/>
                </a:cubicBezTo>
                <a:cubicBezTo>
                  <a:pt x="12586" y="925"/>
                  <a:pt x="12580" y="919"/>
                  <a:pt x="12563" y="919"/>
                </a:cubicBezTo>
                <a:cubicBezTo>
                  <a:pt x="12557" y="919"/>
                  <a:pt x="12551" y="919"/>
                  <a:pt x="12539" y="919"/>
                </a:cubicBezTo>
                <a:cubicBezTo>
                  <a:pt x="12527" y="919"/>
                  <a:pt x="12527" y="919"/>
                  <a:pt x="12527" y="919"/>
                </a:cubicBezTo>
                <a:cubicBezTo>
                  <a:pt x="12521" y="919"/>
                  <a:pt x="12521" y="919"/>
                  <a:pt x="12515" y="919"/>
                </a:cubicBezTo>
                <a:cubicBezTo>
                  <a:pt x="12503" y="919"/>
                  <a:pt x="12498" y="919"/>
                  <a:pt x="12492" y="919"/>
                </a:cubicBezTo>
                <a:cubicBezTo>
                  <a:pt x="12486" y="919"/>
                  <a:pt x="12480" y="925"/>
                  <a:pt x="12480" y="925"/>
                </a:cubicBezTo>
                <a:cubicBezTo>
                  <a:pt x="12468" y="931"/>
                  <a:pt x="12462" y="931"/>
                  <a:pt x="12456" y="937"/>
                </a:cubicBezTo>
                <a:cubicBezTo>
                  <a:pt x="12450" y="937"/>
                  <a:pt x="12450" y="943"/>
                  <a:pt x="12450" y="949"/>
                </a:cubicBezTo>
                <a:cubicBezTo>
                  <a:pt x="12444" y="955"/>
                  <a:pt x="12438" y="961"/>
                  <a:pt x="12432" y="966"/>
                </a:cubicBezTo>
                <a:cubicBezTo>
                  <a:pt x="12355" y="966"/>
                  <a:pt x="12355" y="966"/>
                  <a:pt x="12355" y="966"/>
                </a:cubicBezTo>
                <a:cubicBezTo>
                  <a:pt x="12349" y="972"/>
                  <a:pt x="12349" y="972"/>
                  <a:pt x="12343" y="978"/>
                </a:cubicBezTo>
                <a:cubicBezTo>
                  <a:pt x="12337" y="978"/>
                  <a:pt x="12337" y="984"/>
                  <a:pt x="12337" y="990"/>
                </a:cubicBezTo>
                <a:cubicBezTo>
                  <a:pt x="12332" y="990"/>
                  <a:pt x="12332" y="996"/>
                  <a:pt x="12325" y="1002"/>
                </a:cubicBezTo>
                <a:cubicBezTo>
                  <a:pt x="12325" y="1002"/>
                  <a:pt x="12320" y="1002"/>
                  <a:pt x="12314" y="1002"/>
                </a:cubicBezTo>
                <a:cubicBezTo>
                  <a:pt x="12308" y="1008"/>
                  <a:pt x="12302" y="1002"/>
                  <a:pt x="12296" y="1008"/>
                </a:cubicBezTo>
                <a:cubicBezTo>
                  <a:pt x="12296" y="1008"/>
                  <a:pt x="12290" y="1008"/>
                  <a:pt x="12284" y="1008"/>
                </a:cubicBezTo>
                <a:cubicBezTo>
                  <a:pt x="12284" y="1014"/>
                  <a:pt x="12278" y="1014"/>
                  <a:pt x="12272" y="1020"/>
                </a:cubicBezTo>
                <a:cubicBezTo>
                  <a:pt x="12272" y="1020"/>
                  <a:pt x="12272" y="1026"/>
                  <a:pt x="12272" y="1032"/>
                </a:cubicBezTo>
                <a:cubicBezTo>
                  <a:pt x="12272" y="1038"/>
                  <a:pt x="12272" y="1044"/>
                  <a:pt x="12272" y="1055"/>
                </a:cubicBezTo>
                <a:cubicBezTo>
                  <a:pt x="12266" y="1055"/>
                  <a:pt x="12266" y="1050"/>
                  <a:pt x="12260" y="1050"/>
                </a:cubicBezTo>
                <a:cubicBezTo>
                  <a:pt x="12243" y="1050"/>
                  <a:pt x="12237" y="1050"/>
                  <a:pt x="12225" y="1050"/>
                </a:cubicBezTo>
                <a:cubicBezTo>
                  <a:pt x="12219" y="1050"/>
                  <a:pt x="12219" y="1055"/>
                  <a:pt x="12213" y="1055"/>
                </a:cubicBezTo>
                <a:cubicBezTo>
                  <a:pt x="12213" y="1061"/>
                  <a:pt x="12219" y="1061"/>
                  <a:pt x="12219" y="1067"/>
                </a:cubicBezTo>
                <a:cubicBezTo>
                  <a:pt x="12219" y="1079"/>
                  <a:pt x="12213" y="1085"/>
                  <a:pt x="12207" y="1091"/>
                </a:cubicBezTo>
                <a:cubicBezTo>
                  <a:pt x="12201" y="1097"/>
                  <a:pt x="12195" y="1097"/>
                  <a:pt x="12195" y="1103"/>
                </a:cubicBezTo>
                <a:lnTo>
                  <a:pt x="12195" y="1109"/>
                </a:lnTo>
                <a:cubicBezTo>
                  <a:pt x="12195" y="1121"/>
                  <a:pt x="12195" y="1121"/>
                  <a:pt x="12195" y="1121"/>
                </a:cubicBezTo>
                <a:cubicBezTo>
                  <a:pt x="12195" y="1144"/>
                  <a:pt x="12195" y="1144"/>
                  <a:pt x="12195" y="1144"/>
                </a:cubicBezTo>
                <a:cubicBezTo>
                  <a:pt x="12189" y="1144"/>
                  <a:pt x="12183" y="1150"/>
                  <a:pt x="12177" y="1150"/>
                </a:cubicBezTo>
                <a:cubicBezTo>
                  <a:pt x="12166" y="1150"/>
                  <a:pt x="12154" y="1144"/>
                  <a:pt x="12142" y="1150"/>
                </a:cubicBezTo>
                <a:cubicBezTo>
                  <a:pt x="12136" y="1150"/>
                  <a:pt x="12124" y="1150"/>
                  <a:pt x="12118" y="1156"/>
                </a:cubicBezTo>
                <a:cubicBezTo>
                  <a:pt x="12112" y="1162"/>
                  <a:pt x="12106" y="1162"/>
                  <a:pt x="12106" y="1168"/>
                </a:cubicBezTo>
                <a:cubicBezTo>
                  <a:pt x="12094" y="1174"/>
                  <a:pt x="12088" y="1180"/>
                  <a:pt x="12088" y="1186"/>
                </a:cubicBezTo>
                <a:cubicBezTo>
                  <a:pt x="12088" y="1192"/>
                  <a:pt x="12094" y="1198"/>
                  <a:pt x="12094" y="1204"/>
                </a:cubicBezTo>
                <a:cubicBezTo>
                  <a:pt x="12100" y="1204"/>
                  <a:pt x="12100" y="1204"/>
                  <a:pt x="12106" y="1198"/>
                </a:cubicBezTo>
                <a:cubicBezTo>
                  <a:pt x="12112" y="1198"/>
                  <a:pt x="12118" y="1192"/>
                  <a:pt x="12124" y="1192"/>
                </a:cubicBezTo>
                <a:cubicBezTo>
                  <a:pt x="12130" y="1192"/>
                  <a:pt x="12136" y="1192"/>
                  <a:pt x="12142" y="1192"/>
                </a:cubicBezTo>
                <a:cubicBezTo>
                  <a:pt x="12136" y="1204"/>
                  <a:pt x="12136" y="1204"/>
                  <a:pt x="12136" y="1210"/>
                </a:cubicBezTo>
                <a:cubicBezTo>
                  <a:pt x="12136" y="1215"/>
                  <a:pt x="12136" y="1215"/>
                  <a:pt x="12136" y="1215"/>
                </a:cubicBezTo>
                <a:cubicBezTo>
                  <a:pt x="12136" y="1221"/>
                  <a:pt x="12142" y="1227"/>
                  <a:pt x="12142" y="1227"/>
                </a:cubicBezTo>
                <a:cubicBezTo>
                  <a:pt x="12136" y="1227"/>
                  <a:pt x="12118" y="1233"/>
                  <a:pt x="12112" y="1233"/>
                </a:cubicBezTo>
                <a:close/>
                <a:moveTo>
                  <a:pt x="12972" y="1263"/>
                </a:moveTo>
                <a:lnTo>
                  <a:pt x="12972" y="1263"/>
                </a:lnTo>
                <a:cubicBezTo>
                  <a:pt x="12978" y="1263"/>
                  <a:pt x="12984" y="1257"/>
                  <a:pt x="12990" y="1257"/>
                </a:cubicBezTo>
                <a:cubicBezTo>
                  <a:pt x="12990" y="1257"/>
                  <a:pt x="12996" y="1257"/>
                  <a:pt x="13002" y="1257"/>
                </a:cubicBezTo>
                <a:cubicBezTo>
                  <a:pt x="13002" y="1257"/>
                  <a:pt x="13007" y="1251"/>
                  <a:pt x="13013" y="1251"/>
                </a:cubicBezTo>
                <a:cubicBezTo>
                  <a:pt x="13019" y="1251"/>
                  <a:pt x="13025" y="1251"/>
                  <a:pt x="13037" y="1251"/>
                </a:cubicBezTo>
                <a:cubicBezTo>
                  <a:pt x="13043" y="1251"/>
                  <a:pt x="13043" y="1251"/>
                  <a:pt x="13043" y="1251"/>
                </a:cubicBezTo>
                <a:cubicBezTo>
                  <a:pt x="13049" y="1251"/>
                  <a:pt x="13055" y="1245"/>
                  <a:pt x="13055" y="1245"/>
                </a:cubicBezTo>
                <a:cubicBezTo>
                  <a:pt x="13055" y="1239"/>
                  <a:pt x="13061" y="1233"/>
                  <a:pt x="13055" y="1233"/>
                </a:cubicBezTo>
                <a:cubicBezTo>
                  <a:pt x="13055" y="1227"/>
                  <a:pt x="13055" y="1221"/>
                  <a:pt x="13049" y="1221"/>
                </a:cubicBezTo>
                <a:cubicBezTo>
                  <a:pt x="13043" y="1215"/>
                  <a:pt x="13043" y="1215"/>
                  <a:pt x="13037" y="1215"/>
                </a:cubicBezTo>
                <a:cubicBezTo>
                  <a:pt x="13031" y="1215"/>
                  <a:pt x="13031" y="1210"/>
                  <a:pt x="13025" y="1210"/>
                </a:cubicBezTo>
                <a:cubicBezTo>
                  <a:pt x="13019" y="1210"/>
                  <a:pt x="13019" y="1210"/>
                  <a:pt x="13013" y="1210"/>
                </a:cubicBezTo>
                <a:cubicBezTo>
                  <a:pt x="13002" y="1210"/>
                  <a:pt x="13002" y="1215"/>
                  <a:pt x="12990" y="1221"/>
                </a:cubicBezTo>
                <a:cubicBezTo>
                  <a:pt x="12984" y="1221"/>
                  <a:pt x="12984" y="1227"/>
                  <a:pt x="12978" y="1233"/>
                </a:cubicBezTo>
                <a:cubicBezTo>
                  <a:pt x="12972" y="1239"/>
                  <a:pt x="12966" y="1245"/>
                  <a:pt x="12960" y="1251"/>
                </a:cubicBezTo>
                <a:cubicBezTo>
                  <a:pt x="12960" y="1257"/>
                  <a:pt x="12966" y="1263"/>
                  <a:pt x="12972" y="1263"/>
                </a:cubicBezTo>
                <a:close/>
                <a:moveTo>
                  <a:pt x="12563" y="356"/>
                </a:moveTo>
                <a:lnTo>
                  <a:pt x="12563" y="356"/>
                </a:lnTo>
                <a:cubicBezTo>
                  <a:pt x="12569" y="368"/>
                  <a:pt x="12569" y="368"/>
                  <a:pt x="12569" y="368"/>
                </a:cubicBezTo>
                <a:cubicBezTo>
                  <a:pt x="12575" y="374"/>
                  <a:pt x="12580" y="379"/>
                  <a:pt x="12592" y="386"/>
                </a:cubicBezTo>
                <a:cubicBezTo>
                  <a:pt x="12598" y="391"/>
                  <a:pt x="12598" y="391"/>
                  <a:pt x="12604" y="397"/>
                </a:cubicBezTo>
                <a:cubicBezTo>
                  <a:pt x="12610" y="403"/>
                  <a:pt x="12622" y="403"/>
                  <a:pt x="12634" y="403"/>
                </a:cubicBezTo>
                <a:cubicBezTo>
                  <a:pt x="12640" y="403"/>
                  <a:pt x="12646" y="403"/>
                  <a:pt x="12652" y="403"/>
                </a:cubicBezTo>
                <a:cubicBezTo>
                  <a:pt x="12652" y="397"/>
                  <a:pt x="12658" y="397"/>
                  <a:pt x="12658" y="397"/>
                </a:cubicBezTo>
                <a:cubicBezTo>
                  <a:pt x="12664" y="391"/>
                  <a:pt x="12669" y="391"/>
                  <a:pt x="12669" y="391"/>
                </a:cubicBezTo>
                <a:cubicBezTo>
                  <a:pt x="12675" y="386"/>
                  <a:pt x="12675" y="379"/>
                  <a:pt x="12675" y="379"/>
                </a:cubicBezTo>
                <a:cubicBezTo>
                  <a:pt x="12681" y="374"/>
                  <a:pt x="12681" y="368"/>
                  <a:pt x="12687" y="368"/>
                </a:cubicBezTo>
                <a:cubicBezTo>
                  <a:pt x="12687" y="362"/>
                  <a:pt x="12693" y="368"/>
                  <a:pt x="12699" y="362"/>
                </a:cubicBezTo>
                <a:cubicBezTo>
                  <a:pt x="12699" y="362"/>
                  <a:pt x="12705" y="362"/>
                  <a:pt x="12711" y="356"/>
                </a:cubicBezTo>
                <a:cubicBezTo>
                  <a:pt x="12711" y="356"/>
                  <a:pt x="12717" y="356"/>
                  <a:pt x="12723" y="350"/>
                </a:cubicBezTo>
                <a:cubicBezTo>
                  <a:pt x="12729" y="350"/>
                  <a:pt x="12735" y="350"/>
                  <a:pt x="12741" y="344"/>
                </a:cubicBezTo>
                <a:cubicBezTo>
                  <a:pt x="12741" y="338"/>
                  <a:pt x="12741" y="338"/>
                  <a:pt x="12741" y="338"/>
                </a:cubicBezTo>
                <a:cubicBezTo>
                  <a:pt x="12735" y="332"/>
                  <a:pt x="12735" y="332"/>
                  <a:pt x="12729" y="332"/>
                </a:cubicBezTo>
                <a:cubicBezTo>
                  <a:pt x="12717" y="332"/>
                  <a:pt x="12717" y="332"/>
                  <a:pt x="12717" y="332"/>
                </a:cubicBezTo>
                <a:cubicBezTo>
                  <a:pt x="12717" y="332"/>
                  <a:pt x="12711" y="326"/>
                  <a:pt x="12705" y="326"/>
                </a:cubicBezTo>
                <a:cubicBezTo>
                  <a:pt x="12699" y="326"/>
                  <a:pt x="12693" y="326"/>
                  <a:pt x="12687" y="326"/>
                </a:cubicBezTo>
                <a:cubicBezTo>
                  <a:pt x="12681" y="326"/>
                  <a:pt x="12675" y="326"/>
                  <a:pt x="12669" y="326"/>
                </a:cubicBezTo>
                <a:cubicBezTo>
                  <a:pt x="12669" y="326"/>
                  <a:pt x="12664" y="326"/>
                  <a:pt x="12658" y="332"/>
                </a:cubicBezTo>
                <a:cubicBezTo>
                  <a:pt x="12658" y="332"/>
                  <a:pt x="12664" y="338"/>
                  <a:pt x="12658" y="338"/>
                </a:cubicBezTo>
                <a:cubicBezTo>
                  <a:pt x="12652" y="344"/>
                  <a:pt x="12652" y="338"/>
                  <a:pt x="12646" y="338"/>
                </a:cubicBezTo>
                <a:cubicBezTo>
                  <a:pt x="12634" y="344"/>
                  <a:pt x="12622" y="338"/>
                  <a:pt x="12610" y="338"/>
                </a:cubicBezTo>
                <a:cubicBezTo>
                  <a:pt x="12610" y="344"/>
                  <a:pt x="12604" y="344"/>
                  <a:pt x="12598" y="344"/>
                </a:cubicBezTo>
                <a:cubicBezTo>
                  <a:pt x="12598" y="344"/>
                  <a:pt x="12592" y="350"/>
                  <a:pt x="12586" y="350"/>
                </a:cubicBezTo>
                <a:cubicBezTo>
                  <a:pt x="12586" y="356"/>
                  <a:pt x="12580" y="362"/>
                  <a:pt x="12580" y="362"/>
                </a:cubicBezTo>
                <a:cubicBezTo>
                  <a:pt x="12575" y="362"/>
                  <a:pt x="12569" y="356"/>
                  <a:pt x="12563" y="356"/>
                </a:cubicBezTo>
                <a:close/>
                <a:moveTo>
                  <a:pt x="12426" y="356"/>
                </a:moveTo>
                <a:lnTo>
                  <a:pt x="12426" y="356"/>
                </a:lnTo>
                <a:cubicBezTo>
                  <a:pt x="12426" y="362"/>
                  <a:pt x="12426" y="362"/>
                  <a:pt x="12426" y="368"/>
                </a:cubicBezTo>
                <a:cubicBezTo>
                  <a:pt x="12420" y="368"/>
                  <a:pt x="12426" y="374"/>
                  <a:pt x="12426" y="379"/>
                </a:cubicBezTo>
                <a:cubicBezTo>
                  <a:pt x="12420" y="379"/>
                  <a:pt x="12414" y="379"/>
                  <a:pt x="12414" y="379"/>
                </a:cubicBezTo>
                <a:cubicBezTo>
                  <a:pt x="12403" y="386"/>
                  <a:pt x="12397" y="391"/>
                  <a:pt x="12391" y="397"/>
                </a:cubicBezTo>
                <a:cubicBezTo>
                  <a:pt x="12385" y="397"/>
                  <a:pt x="12385" y="403"/>
                  <a:pt x="12385" y="409"/>
                </a:cubicBezTo>
                <a:cubicBezTo>
                  <a:pt x="12397" y="415"/>
                  <a:pt x="12397" y="415"/>
                  <a:pt x="12397" y="415"/>
                </a:cubicBezTo>
                <a:cubicBezTo>
                  <a:pt x="12397" y="415"/>
                  <a:pt x="12403" y="421"/>
                  <a:pt x="12409" y="421"/>
                </a:cubicBezTo>
                <a:cubicBezTo>
                  <a:pt x="12414" y="421"/>
                  <a:pt x="12414" y="421"/>
                  <a:pt x="12426" y="421"/>
                </a:cubicBezTo>
                <a:lnTo>
                  <a:pt x="12426" y="421"/>
                </a:lnTo>
                <a:cubicBezTo>
                  <a:pt x="12432" y="421"/>
                  <a:pt x="12438" y="415"/>
                  <a:pt x="12438" y="415"/>
                </a:cubicBezTo>
                <a:cubicBezTo>
                  <a:pt x="12444" y="415"/>
                  <a:pt x="12450" y="415"/>
                  <a:pt x="12456" y="415"/>
                </a:cubicBezTo>
                <a:cubicBezTo>
                  <a:pt x="12474" y="415"/>
                  <a:pt x="12474" y="415"/>
                  <a:pt x="12474" y="415"/>
                </a:cubicBezTo>
                <a:cubicBezTo>
                  <a:pt x="12480" y="415"/>
                  <a:pt x="12486" y="415"/>
                  <a:pt x="12492" y="415"/>
                </a:cubicBezTo>
                <a:cubicBezTo>
                  <a:pt x="12503" y="421"/>
                  <a:pt x="12515" y="421"/>
                  <a:pt x="12533" y="415"/>
                </a:cubicBezTo>
                <a:cubicBezTo>
                  <a:pt x="12539" y="415"/>
                  <a:pt x="12539" y="415"/>
                  <a:pt x="12545" y="415"/>
                </a:cubicBezTo>
                <a:cubicBezTo>
                  <a:pt x="12539" y="409"/>
                  <a:pt x="12533" y="403"/>
                  <a:pt x="12533" y="403"/>
                </a:cubicBezTo>
                <a:cubicBezTo>
                  <a:pt x="12527" y="397"/>
                  <a:pt x="12527" y="397"/>
                  <a:pt x="12521" y="391"/>
                </a:cubicBezTo>
                <a:cubicBezTo>
                  <a:pt x="12521" y="386"/>
                  <a:pt x="12527" y="379"/>
                  <a:pt x="12521" y="379"/>
                </a:cubicBezTo>
                <a:cubicBezTo>
                  <a:pt x="12521" y="368"/>
                  <a:pt x="12509" y="362"/>
                  <a:pt x="12509" y="356"/>
                </a:cubicBezTo>
                <a:cubicBezTo>
                  <a:pt x="12509" y="350"/>
                  <a:pt x="12509" y="338"/>
                  <a:pt x="12509" y="332"/>
                </a:cubicBezTo>
                <a:cubicBezTo>
                  <a:pt x="12492" y="332"/>
                  <a:pt x="12492" y="332"/>
                  <a:pt x="12492" y="332"/>
                </a:cubicBezTo>
                <a:cubicBezTo>
                  <a:pt x="12486" y="332"/>
                  <a:pt x="12486" y="332"/>
                  <a:pt x="12480" y="332"/>
                </a:cubicBezTo>
                <a:cubicBezTo>
                  <a:pt x="12474" y="338"/>
                  <a:pt x="12474" y="338"/>
                  <a:pt x="12474" y="344"/>
                </a:cubicBezTo>
                <a:cubicBezTo>
                  <a:pt x="12468" y="350"/>
                  <a:pt x="12468" y="350"/>
                  <a:pt x="12462" y="356"/>
                </a:cubicBezTo>
                <a:cubicBezTo>
                  <a:pt x="12456" y="356"/>
                  <a:pt x="12450" y="356"/>
                  <a:pt x="12450" y="356"/>
                </a:cubicBezTo>
                <a:cubicBezTo>
                  <a:pt x="12444" y="362"/>
                  <a:pt x="12444" y="362"/>
                  <a:pt x="12438" y="362"/>
                </a:cubicBezTo>
                <a:lnTo>
                  <a:pt x="12426" y="356"/>
                </a:lnTo>
                <a:close/>
                <a:moveTo>
                  <a:pt x="12403" y="457"/>
                </a:moveTo>
                <a:lnTo>
                  <a:pt x="12403" y="457"/>
                </a:lnTo>
                <a:cubicBezTo>
                  <a:pt x="12397" y="457"/>
                  <a:pt x="12397" y="463"/>
                  <a:pt x="12391" y="463"/>
                </a:cubicBezTo>
                <a:cubicBezTo>
                  <a:pt x="12379" y="463"/>
                  <a:pt x="12379" y="463"/>
                  <a:pt x="12379" y="463"/>
                </a:cubicBezTo>
                <a:cubicBezTo>
                  <a:pt x="12373" y="463"/>
                  <a:pt x="12373" y="468"/>
                  <a:pt x="12367" y="468"/>
                </a:cubicBezTo>
                <a:cubicBezTo>
                  <a:pt x="12355" y="468"/>
                  <a:pt x="12355" y="468"/>
                  <a:pt x="12355" y="468"/>
                </a:cubicBezTo>
                <a:cubicBezTo>
                  <a:pt x="12361" y="468"/>
                  <a:pt x="12355" y="474"/>
                  <a:pt x="12355" y="480"/>
                </a:cubicBezTo>
                <a:cubicBezTo>
                  <a:pt x="12361" y="480"/>
                  <a:pt x="12361" y="486"/>
                  <a:pt x="12361" y="492"/>
                </a:cubicBezTo>
                <a:cubicBezTo>
                  <a:pt x="12367" y="492"/>
                  <a:pt x="12373" y="492"/>
                  <a:pt x="12379" y="492"/>
                </a:cubicBezTo>
                <a:cubicBezTo>
                  <a:pt x="12379" y="492"/>
                  <a:pt x="12385" y="492"/>
                  <a:pt x="12391" y="492"/>
                </a:cubicBezTo>
                <a:cubicBezTo>
                  <a:pt x="12391" y="486"/>
                  <a:pt x="12397" y="486"/>
                  <a:pt x="12403" y="486"/>
                </a:cubicBezTo>
                <a:cubicBezTo>
                  <a:pt x="12409" y="480"/>
                  <a:pt x="12414" y="480"/>
                  <a:pt x="12426" y="480"/>
                </a:cubicBezTo>
                <a:cubicBezTo>
                  <a:pt x="12420" y="474"/>
                  <a:pt x="12426" y="468"/>
                  <a:pt x="12426" y="468"/>
                </a:cubicBezTo>
                <a:cubicBezTo>
                  <a:pt x="12420" y="463"/>
                  <a:pt x="12414" y="463"/>
                  <a:pt x="12414" y="457"/>
                </a:cubicBezTo>
                <a:cubicBezTo>
                  <a:pt x="12409" y="457"/>
                  <a:pt x="12409" y="457"/>
                  <a:pt x="12403" y="457"/>
                </a:cubicBezTo>
                <a:close/>
                <a:moveTo>
                  <a:pt x="12201" y="439"/>
                </a:moveTo>
                <a:lnTo>
                  <a:pt x="12201" y="439"/>
                </a:lnTo>
                <a:cubicBezTo>
                  <a:pt x="12201" y="474"/>
                  <a:pt x="12201" y="474"/>
                  <a:pt x="12201" y="474"/>
                </a:cubicBezTo>
                <a:cubicBezTo>
                  <a:pt x="12254" y="474"/>
                  <a:pt x="12254" y="474"/>
                  <a:pt x="12254" y="474"/>
                </a:cubicBezTo>
                <a:cubicBezTo>
                  <a:pt x="12260" y="468"/>
                  <a:pt x="12266" y="468"/>
                  <a:pt x="12266" y="463"/>
                </a:cubicBezTo>
                <a:cubicBezTo>
                  <a:pt x="12266" y="463"/>
                  <a:pt x="12266" y="457"/>
                  <a:pt x="12266" y="451"/>
                </a:cubicBezTo>
                <a:cubicBezTo>
                  <a:pt x="12266" y="451"/>
                  <a:pt x="12272" y="451"/>
                  <a:pt x="12272" y="445"/>
                </a:cubicBezTo>
                <a:cubicBezTo>
                  <a:pt x="12272" y="457"/>
                  <a:pt x="12272" y="468"/>
                  <a:pt x="12278" y="474"/>
                </a:cubicBezTo>
                <a:cubicBezTo>
                  <a:pt x="12284" y="480"/>
                  <a:pt x="12290" y="480"/>
                  <a:pt x="12296" y="480"/>
                </a:cubicBezTo>
                <a:cubicBezTo>
                  <a:pt x="12302" y="480"/>
                  <a:pt x="12302" y="474"/>
                  <a:pt x="12308" y="474"/>
                </a:cubicBezTo>
                <a:cubicBezTo>
                  <a:pt x="12314" y="474"/>
                  <a:pt x="12314" y="474"/>
                  <a:pt x="12320" y="474"/>
                </a:cubicBezTo>
                <a:cubicBezTo>
                  <a:pt x="12320" y="463"/>
                  <a:pt x="12320" y="457"/>
                  <a:pt x="12320" y="439"/>
                </a:cubicBezTo>
                <a:cubicBezTo>
                  <a:pt x="12367" y="439"/>
                  <a:pt x="12367" y="439"/>
                  <a:pt x="12367" y="439"/>
                </a:cubicBezTo>
                <a:cubicBezTo>
                  <a:pt x="12367" y="427"/>
                  <a:pt x="12367" y="427"/>
                  <a:pt x="12367" y="427"/>
                </a:cubicBezTo>
                <a:cubicBezTo>
                  <a:pt x="12367" y="427"/>
                  <a:pt x="12367" y="421"/>
                  <a:pt x="12367" y="415"/>
                </a:cubicBezTo>
                <a:cubicBezTo>
                  <a:pt x="12284" y="415"/>
                  <a:pt x="12284" y="415"/>
                  <a:pt x="12284" y="415"/>
                </a:cubicBezTo>
                <a:cubicBezTo>
                  <a:pt x="12272" y="415"/>
                  <a:pt x="12266" y="421"/>
                  <a:pt x="12260" y="427"/>
                </a:cubicBezTo>
                <a:cubicBezTo>
                  <a:pt x="12254" y="427"/>
                  <a:pt x="12248" y="433"/>
                  <a:pt x="12243" y="433"/>
                </a:cubicBezTo>
                <a:cubicBezTo>
                  <a:pt x="12237" y="433"/>
                  <a:pt x="12237" y="439"/>
                  <a:pt x="12231" y="439"/>
                </a:cubicBezTo>
                <a:cubicBezTo>
                  <a:pt x="12225" y="445"/>
                  <a:pt x="12213" y="445"/>
                  <a:pt x="12201" y="451"/>
                </a:cubicBezTo>
                <a:lnTo>
                  <a:pt x="12201" y="439"/>
                </a:lnTo>
                <a:close/>
                <a:moveTo>
                  <a:pt x="12041" y="445"/>
                </a:moveTo>
                <a:lnTo>
                  <a:pt x="12041" y="445"/>
                </a:lnTo>
                <a:cubicBezTo>
                  <a:pt x="12041" y="445"/>
                  <a:pt x="12053" y="445"/>
                  <a:pt x="12053" y="439"/>
                </a:cubicBezTo>
                <a:cubicBezTo>
                  <a:pt x="12053" y="439"/>
                  <a:pt x="12053" y="433"/>
                  <a:pt x="12053" y="427"/>
                </a:cubicBezTo>
                <a:cubicBezTo>
                  <a:pt x="12053" y="427"/>
                  <a:pt x="12053" y="421"/>
                  <a:pt x="12059" y="415"/>
                </a:cubicBezTo>
                <a:cubicBezTo>
                  <a:pt x="12065" y="415"/>
                  <a:pt x="12071" y="421"/>
                  <a:pt x="12082" y="415"/>
                </a:cubicBezTo>
                <a:cubicBezTo>
                  <a:pt x="12082" y="415"/>
                  <a:pt x="12088" y="415"/>
                  <a:pt x="12094" y="415"/>
                </a:cubicBezTo>
                <a:cubicBezTo>
                  <a:pt x="12100" y="415"/>
                  <a:pt x="12100" y="409"/>
                  <a:pt x="12106" y="409"/>
                </a:cubicBezTo>
                <a:cubicBezTo>
                  <a:pt x="12112" y="403"/>
                  <a:pt x="12118" y="409"/>
                  <a:pt x="12124" y="409"/>
                </a:cubicBezTo>
                <a:cubicBezTo>
                  <a:pt x="12130" y="403"/>
                  <a:pt x="12136" y="397"/>
                  <a:pt x="12136" y="397"/>
                </a:cubicBezTo>
                <a:cubicBezTo>
                  <a:pt x="12142" y="397"/>
                  <a:pt x="12148" y="397"/>
                  <a:pt x="12148" y="397"/>
                </a:cubicBezTo>
                <a:cubicBezTo>
                  <a:pt x="12159" y="397"/>
                  <a:pt x="12166" y="397"/>
                  <a:pt x="12171" y="397"/>
                </a:cubicBezTo>
                <a:cubicBezTo>
                  <a:pt x="12177" y="397"/>
                  <a:pt x="12177" y="391"/>
                  <a:pt x="12183" y="391"/>
                </a:cubicBezTo>
                <a:cubicBezTo>
                  <a:pt x="12189" y="391"/>
                  <a:pt x="12183" y="379"/>
                  <a:pt x="12189" y="379"/>
                </a:cubicBezTo>
                <a:cubicBezTo>
                  <a:pt x="12201" y="379"/>
                  <a:pt x="12201" y="386"/>
                  <a:pt x="12213" y="391"/>
                </a:cubicBezTo>
                <a:cubicBezTo>
                  <a:pt x="12213" y="391"/>
                  <a:pt x="12219" y="391"/>
                  <a:pt x="12225" y="391"/>
                </a:cubicBezTo>
                <a:cubicBezTo>
                  <a:pt x="12231" y="391"/>
                  <a:pt x="12231" y="397"/>
                  <a:pt x="12237" y="397"/>
                </a:cubicBezTo>
                <a:cubicBezTo>
                  <a:pt x="12260" y="397"/>
                  <a:pt x="12260" y="397"/>
                  <a:pt x="12260" y="397"/>
                </a:cubicBezTo>
                <a:cubicBezTo>
                  <a:pt x="12260" y="391"/>
                  <a:pt x="12260" y="386"/>
                  <a:pt x="12260" y="386"/>
                </a:cubicBezTo>
                <a:cubicBezTo>
                  <a:pt x="12260" y="374"/>
                  <a:pt x="12254" y="368"/>
                  <a:pt x="12254" y="362"/>
                </a:cubicBezTo>
                <a:cubicBezTo>
                  <a:pt x="12254" y="350"/>
                  <a:pt x="12266" y="344"/>
                  <a:pt x="12272" y="344"/>
                </a:cubicBezTo>
                <a:cubicBezTo>
                  <a:pt x="12284" y="344"/>
                  <a:pt x="12284" y="350"/>
                  <a:pt x="12290" y="350"/>
                </a:cubicBezTo>
                <a:cubicBezTo>
                  <a:pt x="12296" y="356"/>
                  <a:pt x="12302" y="356"/>
                  <a:pt x="12302" y="356"/>
                </a:cubicBezTo>
                <a:cubicBezTo>
                  <a:pt x="12308" y="356"/>
                  <a:pt x="12308" y="362"/>
                  <a:pt x="12308" y="368"/>
                </a:cubicBezTo>
                <a:cubicBezTo>
                  <a:pt x="12320" y="374"/>
                  <a:pt x="12325" y="379"/>
                  <a:pt x="12337" y="379"/>
                </a:cubicBezTo>
                <a:cubicBezTo>
                  <a:pt x="12349" y="379"/>
                  <a:pt x="12355" y="374"/>
                  <a:pt x="12367" y="374"/>
                </a:cubicBezTo>
                <a:cubicBezTo>
                  <a:pt x="12367" y="368"/>
                  <a:pt x="12373" y="368"/>
                  <a:pt x="12373" y="362"/>
                </a:cubicBezTo>
                <a:cubicBezTo>
                  <a:pt x="12373" y="356"/>
                  <a:pt x="12367" y="356"/>
                  <a:pt x="12367" y="350"/>
                </a:cubicBezTo>
                <a:cubicBezTo>
                  <a:pt x="12367" y="338"/>
                  <a:pt x="12367" y="338"/>
                  <a:pt x="12367" y="338"/>
                </a:cubicBezTo>
                <a:cubicBezTo>
                  <a:pt x="12361" y="338"/>
                  <a:pt x="12355" y="332"/>
                  <a:pt x="12343" y="338"/>
                </a:cubicBezTo>
                <a:cubicBezTo>
                  <a:pt x="12337" y="338"/>
                  <a:pt x="12337" y="338"/>
                  <a:pt x="12332" y="338"/>
                </a:cubicBezTo>
                <a:cubicBezTo>
                  <a:pt x="12325" y="338"/>
                  <a:pt x="12320" y="338"/>
                  <a:pt x="12308" y="338"/>
                </a:cubicBezTo>
                <a:cubicBezTo>
                  <a:pt x="12308" y="338"/>
                  <a:pt x="12302" y="338"/>
                  <a:pt x="12296" y="338"/>
                </a:cubicBezTo>
                <a:cubicBezTo>
                  <a:pt x="12302" y="326"/>
                  <a:pt x="12302" y="326"/>
                  <a:pt x="12308" y="320"/>
                </a:cubicBezTo>
                <a:cubicBezTo>
                  <a:pt x="12314" y="314"/>
                  <a:pt x="12320" y="314"/>
                  <a:pt x="12325" y="308"/>
                </a:cubicBezTo>
                <a:cubicBezTo>
                  <a:pt x="12332" y="302"/>
                  <a:pt x="12332" y="297"/>
                  <a:pt x="12337" y="291"/>
                </a:cubicBezTo>
                <a:cubicBezTo>
                  <a:pt x="12332" y="279"/>
                  <a:pt x="12332" y="279"/>
                  <a:pt x="12332" y="279"/>
                </a:cubicBezTo>
                <a:cubicBezTo>
                  <a:pt x="12325" y="279"/>
                  <a:pt x="12325" y="279"/>
                  <a:pt x="12320" y="279"/>
                </a:cubicBezTo>
                <a:cubicBezTo>
                  <a:pt x="12314" y="279"/>
                  <a:pt x="12314" y="285"/>
                  <a:pt x="12308" y="285"/>
                </a:cubicBezTo>
                <a:cubicBezTo>
                  <a:pt x="12302" y="285"/>
                  <a:pt x="12296" y="285"/>
                  <a:pt x="12296" y="285"/>
                </a:cubicBezTo>
                <a:cubicBezTo>
                  <a:pt x="12284" y="285"/>
                  <a:pt x="12284" y="285"/>
                  <a:pt x="12284" y="285"/>
                </a:cubicBezTo>
                <a:cubicBezTo>
                  <a:pt x="12278" y="285"/>
                  <a:pt x="12278" y="291"/>
                  <a:pt x="12272" y="291"/>
                </a:cubicBezTo>
                <a:cubicBezTo>
                  <a:pt x="12266" y="291"/>
                  <a:pt x="12260" y="291"/>
                  <a:pt x="12260" y="291"/>
                </a:cubicBezTo>
                <a:cubicBezTo>
                  <a:pt x="12254" y="297"/>
                  <a:pt x="12248" y="297"/>
                  <a:pt x="12248" y="302"/>
                </a:cubicBezTo>
                <a:cubicBezTo>
                  <a:pt x="12248" y="302"/>
                  <a:pt x="12248" y="308"/>
                  <a:pt x="12248" y="314"/>
                </a:cubicBezTo>
                <a:cubicBezTo>
                  <a:pt x="12248" y="314"/>
                  <a:pt x="12248" y="320"/>
                  <a:pt x="12248" y="326"/>
                </a:cubicBezTo>
                <a:cubicBezTo>
                  <a:pt x="12248" y="332"/>
                  <a:pt x="12248" y="332"/>
                  <a:pt x="12248" y="338"/>
                </a:cubicBezTo>
                <a:cubicBezTo>
                  <a:pt x="12237" y="338"/>
                  <a:pt x="12231" y="338"/>
                  <a:pt x="12219" y="338"/>
                </a:cubicBezTo>
                <a:cubicBezTo>
                  <a:pt x="12219" y="338"/>
                  <a:pt x="12213" y="338"/>
                  <a:pt x="12207" y="338"/>
                </a:cubicBezTo>
                <a:cubicBezTo>
                  <a:pt x="12195" y="338"/>
                  <a:pt x="12195" y="338"/>
                  <a:pt x="12195" y="338"/>
                </a:cubicBezTo>
                <a:cubicBezTo>
                  <a:pt x="12183" y="338"/>
                  <a:pt x="12183" y="338"/>
                  <a:pt x="12183" y="338"/>
                </a:cubicBezTo>
                <a:cubicBezTo>
                  <a:pt x="12177" y="338"/>
                  <a:pt x="12171" y="332"/>
                  <a:pt x="12171" y="338"/>
                </a:cubicBezTo>
                <a:cubicBezTo>
                  <a:pt x="12166" y="338"/>
                  <a:pt x="12159" y="338"/>
                  <a:pt x="12159" y="344"/>
                </a:cubicBezTo>
                <a:cubicBezTo>
                  <a:pt x="12159" y="350"/>
                  <a:pt x="12166" y="356"/>
                  <a:pt x="12166" y="356"/>
                </a:cubicBezTo>
                <a:cubicBezTo>
                  <a:pt x="12159" y="362"/>
                  <a:pt x="12154" y="362"/>
                  <a:pt x="12154" y="362"/>
                </a:cubicBezTo>
                <a:cubicBezTo>
                  <a:pt x="12154" y="368"/>
                  <a:pt x="12159" y="368"/>
                  <a:pt x="12159" y="374"/>
                </a:cubicBezTo>
                <a:cubicBezTo>
                  <a:pt x="12159" y="397"/>
                  <a:pt x="12159" y="397"/>
                  <a:pt x="12159" y="397"/>
                </a:cubicBezTo>
                <a:cubicBezTo>
                  <a:pt x="12142" y="397"/>
                  <a:pt x="12130" y="397"/>
                  <a:pt x="12112" y="397"/>
                </a:cubicBezTo>
                <a:cubicBezTo>
                  <a:pt x="12106" y="397"/>
                  <a:pt x="12100" y="397"/>
                  <a:pt x="12100" y="403"/>
                </a:cubicBezTo>
                <a:cubicBezTo>
                  <a:pt x="12094" y="403"/>
                  <a:pt x="12088" y="403"/>
                  <a:pt x="12088" y="403"/>
                </a:cubicBezTo>
                <a:cubicBezTo>
                  <a:pt x="12082" y="403"/>
                  <a:pt x="12082" y="409"/>
                  <a:pt x="12077" y="409"/>
                </a:cubicBezTo>
                <a:cubicBezTo>
                  <a:pt x="12071" y="409"/>
                  <a:pt x="12065" y="409"/>
                  <a:pt x="12065" y="409"/>
                </a:cubicBezTo>
                <a:cubicBezTo>
                  <a:pt x="12059" y="409"/>
                  <a:pt x="12059" y="415"/>
                  <a:pt x="12053" y="415"/>
                </a:cubicBezTo>
                <a:cubicBezTo>
                  <a:pt x="12047" y="415"/>
                  <a:pt x="12047" y="421"/>
                  <a:pt x="12041" y="427"/>
                </a:cubicBezTo>
                <a:cubicBezTo>
                  <a:pt x="12029" y="439"/>
                  <a:pt x="12029" y="439"/>
                  <a:pt x="12029" y="439"/>
                </a:cubicBezTo>
                <a:lnTo>
                  <a:pt x="12041" y="445"/>
                </a:lnTo>
                <a:close/>
                <a:moveTo>
                  <a:pt x="11810" y="368"/>
                </a:moveTo>
                <a:lnTo>
                  <a:pt x="11810" y="368"/>
                </a:lnTo>
                <a:cubicBezTo>
                  <a:pt x="11804" y="368"/>
                  <a:pt x="11798" y="368"/>
                  <a:pt x="11792" y="368"/>
                </a:cubicBezTo>
                <a:cubicBezTo>
                  <a:pt x="11786" y="368"/>
                  <a:pt x="11780" y="374"/>
                  <a:pt x="11780" y="374"/>
                </a:cubicBezTo>
                <a:cubicBezTo>
                  <a:pt x="11774" y="379"/>
                  <a:pt x="11774" y="379"/>
                  <a:pt x="11768" y="379"/>
                </a:cubicBezTo>
                <a:cubicBezTo>
                  <a:pt x="11762" y="379"/>
                  <a:pt x="11762" y="379"/>
                  <a:pt x="11762" y="379"/>
                </a:cubicBezTo>
                <a:cubicBezTo>
                  <a:pt x="11756" y="379"/>
                  <a:pt x="11750" y="379"/>
                  <a:pt x="11745" y="379"/>
                </a:cubicBezTo>
                <a:cubicBezTo>
                  <a:pt x="11739" y="379"/>
                  <a:pt x="11739" y="374"/>
                  <a:pt x="11733" y="374"/>
                </a:cubicBezTo>
                <a:cubicBezTo>
                  <a:pt x="11727" y="374"/>
                  <a:pt x="11721" y="374"/>
                  <a:pt x="11721" y="368"/>
                </a:cubicBezTo>
                <a:cubicBezTo>
                  <a:pt x="11715" y="374"/>
                  <a:pt x="11715" y="379"/>
                  <a:pt x="11709" y="386"/>
                </a:cubicBezTo>
                <a:lnTo>
                  <a:pt x="11709" y="397"/>
                </a:lnTo>
                <a:cubicBezTo>
                  <a:pt x="11703" y="397"/>
                  <a:pt x="11703" y="403"/>
                  <a:pt x="11697" y="403"/>
                </a:cubicBezTo>
                <a:cubicBezTo>
                  <a:pt x="11691" y="403"/>
                  <a:pt x="11691" y="391"/>
                  <a:pt x="11685" y="391"/>
                </a:cubicBezTo>
                <a:cubicBezTo>
                  <a:pt x="11679" y="391"/>
                  <a:pt x="11679" y="391"/>
                  <a:pt x="11673" y="391"/>
                </a:cubicBezTo>
                <a:cubicBezTo>
                  <a:pt x="11661" y="386"/>
                  <a:pt x="11656" y="386"/>
                  <a:pt x="11650" y="386"/>
                </a:cubicBezTo>
                <a:cubicBezTo>
                  <a:pt x="11626" y="386"/>
                  <a:pt x="11626" y="386"/>
                  <a:pt x="11626" y="386"/>
                </a:cubicBezTo>
                <a:cubicBezTo>
                  <a:pt x="11626" y="391"/>
                  <a:pt x="11626" y="403"/>
                  <a:pt x="11632" y="409"/>
                </a:cubicBezTo>
                <a:cubicBezTo>
                  <a:pt x="11638" y="421"/>
                  <a:pt x="11644" y="427"/>
                  <a:pt x="11656" y="427"/>
                </a:cubicBezTo>
                <a:cubicBezTo>
                  <a:pt x="11668" y="427"/>
                  <a:pt x="11668" y="421"/>
                  <a:pt x="11679" y="415"/>
                </a:cubicBezTo>
                <a:cubicBezTo>
                  <a:pt x="11679" y="415"/>
                  <a:pt x="11685" y="415"/>
                  <a:pt x="11691" y="415"/>
                </a:cubicBezTo>
                <a:cubicBezTo>
                  <a:pt x="11697" y="415"/>
                  <a:pt x="11697" y="409"/>
                  <a:pt x="11703" y="409"/>
                </a:cubicBezTo>
                <a:cubicBezTo>
                  <a:pt x="11709" y="409"/>
                  <a:pt x="11709" y="403"/>
                  <a:pt x="11715" y="403"/>
                </a:cubicBezTo>
                <a:cubicBezTo>
                  <a:pt x="11727" y="403"/>
                  <a:pt x="11733" y="403"/>
                  <a:pt x="11739" y="403"/>
                </a:cubicBezTo>
                <a:cubicBezTo>
                  <a:pt x="11750" y="403"/>
                  <a:pt x="11750" y="403"/>
                  <a:pt x="11762" y="403"/>
                </a:cubicBezTo>
                <a:cubicBezTo>
                  <a:pt x="11768" y="403"/>
                  <a:pt x="11768" y="409"/>
                  <a:pt x="11774" y="409"/>
                </a:cubicBezTo>
                <a:cubicBezTo>
                  <a:pt x="11774" y="409"/>
                  <a:pt x="11780" y="403"/>
                  <a:pt x="11786" y="403"/>
                </a:cubicBezTo>
                <a:cubicBezTo>
                  <a:pt x="11786" y="421"/>
                  <a:pt x="11786" y="421"/>
                  <a:pt x="11786" y="421"/>
                </a:cubicBezTo>
                <a:cubicBezTo>
                  <a:pt x="11780" y="427"/>
                  <a:pt x="11780" y="433"/>
                  <a:pt x="11774" y="433"/>
                </a:cubicBezTo>
                <a:cubicBezTo>
                  <a:pt x="11768" y="433"/>
                  <a:pt x="11762" y="433"/>
                  <a:pt x="11750" y="433"/>
                </a:cubicBezTo>
                <a:cubicBezTo>
                  <a:pt x="11750" y="457"/>
                  <a:pt x="11750" y="457"/>
                  <a:pt x="11750" y="457"/>
                </a:cubicBezTo>
                <a:cubicBezTo>
                  <a:pt x="11750" y="463"/>
                  <a:pt x="11750" y="463"/>
                  <a:pt x="11756" y="468"/>
                </a:cubicBezTo>
                <a:cubicBezTo>
                  <a:pt x="11762" y="474"/>
                  <a:pt x="11762" y="474"/>
                  <a:pt x="11768" y="480"/>
                </a:cubicBezTo>
                <a:cubicBezTo>
                  <a:pt x="11780" y="486"/>
                  <a:pt x="11780" y="486"/>
                  <a:pt x="11780" y="486"/>
                </a:cubicBezTo>
                <a:cubicBezTo>
                  <a:pt x="11792" y="492"/>
                  <a:pt x="11798" y="492"/>
                  <a:pt x="11816" y="492"/>
                </a:cubicBezTo>
                <a:cubicBezTo>
                  <a:pt x="11822" y="492"/>
                  <a:pt x="11827" y="492"/>
                  <a:pt x="11834" y="492"/>
                </a:cubicBezTo>
                <a:cubicBezTo>
                  <a:pt x="11839" y="486"/>
                  <a:pt x="11845" y="486"/>
                  <a:pt x="11845" y="480"/>
                </a:cubicBezTo>
                <a:cubicBezTo>
                  <a:pt x="11851" y="474"/>
                  <a:pt x="11857" y="468"/>
                  <a:pt x="11857" y="463"/>
                </a:cubicBezTo>
                <a:cubicBezTo>
                  <a:pt x="11857" y="457"/>
                  <a:pt x="11851" y="451"/>
                  <a:pt x="11851" y="439"/>
                </a:cubicBezTo>
                <a:cubicBezTo>
                  <a:pt x="11851" y="427"/>
                  <a:pt x="11851" y="427"/>
                  <a:pt x="11851" y="427"/>
                </a:cubicBezTo>
                <a:cubicBezTo>
                  <a:pt x="11863" y="427"/>
                  <a:pt x="11875" y="427"/>
                  <a:pt x="11887" y="427"/>
                </a:cubicBezTo>
                <a:cubicBezTo>
                  <a:pt x="11893" y="427"/>
                  <a:pt x="11893" y="427"/>
                  <a:pt x="11899" y="427"/>
                </a:cubicBezTo>
                <a:cubicBezTo>
                  <a:pt x="11905" y="427"/>
                  <a:pt x="11905" y="427"/>
                  <a:pt x="11905" y="427"/>
                </a:cubicBezTo>
                <a:cubicBezTo>
                  <a:pt x="11911" y="427"/>
                  <a:pt x="11916" y="427"/>
                  <a:pt x="11922" y="427"/>
                </a:cubicBezTo>
                <a:cubicBezTo>
                  <a:pt x="11928" y="427"/>
                  <a:pt x="11928" y="421"/>
                  <a:pt x="11934" y="415"/>
                </a:cubicBezTo>
                <a:cubicBezTo>
                  <a:pt x="11940" y="415"/>
                  <a:pt x="11940" y="415"/>
                  <a:pt x="11946" y="415"/>
                </a:cubicBezTo>
                <a:cubicBezTo>
                  <a:pt x="11952" y="409"/>
                  <a:pt x="11952" y="403"/>
                  <a:pt x="11952" y="397"/>
                </a:cubicBezTo>
                <a:cubicBezTo>
                  <a:pt x="11952" y="379"/>
                  <a:pt x="11952" y="379"/>
                  <a:pt x="11952" y="379"/>
                </a:cubicBezTo>
                <a:cubicBezTo>
                  <a:pt x="11940" y="374"/>
                  <a:pt x="11934" y="374"/>
                  <a:pt x="11922" y="374"/>
                </a:cubicBezTo>
                <a:cubicBezTo>
                  <a:pt x="11922" y="338"/>
                  <a:pt x="11922" y="338"/>
                  <a:pt x="11922" y="338"/>
                </a:cubicBezTo>
                <a:cubicBezTo>
                  <a:pt x="11916" y="338"/>
                  <a:pt x="11916" y="338"/>
                  <a:pt x="11911" y="338"/>
                </a:cubicBezTo>
                <a:cubicBezTo>
                  <a:pt x="11905" y="338"/>
                  <a:pt x="11905" y="338"/>
                  <a:pt x="11899" y="338"/>
                </a:cubicBezTo>
                <a:cubicBezTo>
                  <a:pt x="11887" y="338"/>
                  <a:pt x="11881" y="338"/>
                  <a:pt x="11875" y="338"/>
                </a:cubicBezTo>
                <a:cubicBezTo>
                  <a:pt x="11875" y="344"/>
                  <a:pt x="11875" y="350"/>
                  <a:pt x="11875" y="350"/>
                </a:cubicBezTo>
                <a:cubicBezTo>
                  <a:pt x="11875" y="356"/>
                  <a:pt x="11869" y="356"/>
                  <a:pt x="11863" y="362"/>
                </a:cubicBezTo>
                <a:cubicBezTo>
                  <a:pt x="11863" y="368"/>
                  <a:pt x="11857" y="368"/>
                  <a:pt x="11851" y="374"/>
                </a:cubicBezTo>
                <a:cubicBezTo>
                  <a:pt x="11839" y="379"/>
                  <a:pt x="11827" y="368"/>
                  <a:pt x="11810" y="368"/>
                </a:cubicBezTo>
                <a:close/>
                <a:moveTo>
                  <a:pt x="10179" y="468"/>
                </a:moveTo>
                <a:lnTo>
                  <a:pt x="10179" y="468"/>
                </a:lnTo>
                <a:cubicBezTo>
                  <a:pt x="10179" y="474"/>
                  <a:pt x="10185" y="468"/>
                  <a:pt x="10191" y="474"/>
                </a:cubicBezTo>
                <a:cubicBezTo>
                  <a:pt x="10197" y="474"/>
                  <a:pt x="10197" y="474"/>
                  <a:pt x="10203" y="480"/>
                </a:cubicBezTo>
                <a:cubicBezTo>
                  <a:pt x="10215" y="480"/>
                  <a:pt x="10215" y="480"/>
                  <a:pt x="10215" y="480"/>
                </a:cubicBezTo>
                <a:cubicBezTo>
                  <a:pt x="10215" y="480"/>
                  <a:pt x="10221" y="480"/>
                  <a:pt x="10227" y="480"/>
                </a:cubicBezTo>
                <a:cubicBezTo>
                  <a:pt x="10233" y="480"/>
                  <a:pt x="10233" y="486"/>
                  <a:pt x="10245" y="486"/>
                </a:cubicBezTo>
                <a:cubicBezTo>
                  <a:pt x="10250" y="486"/>
                  <a:pt x="10256" y="486"/>
                  <a:pt x="10262" y="486"/>
                </a:cubicBezTo>
                <a:cubicBezTo>
                  <a:pt x="10268" y="480"/>
                  <a:pt x="10268" y="480"/>
                  <a:pt x="10274" y="480"/>
                </a:cubicBezTo>
                <a:cubicBezTo>
                  <a:pt x="10286" y="480"/>
                  <a:pt x="10286" y="480"/>
                  <a:pt x="10292" y="480"/>
                </a:cubicBezTo>
                <a:cubicBezTo>
                  <a:pt x="10298" y="480"/>
                  <a:pt x="10304" y="480"/>
                  <a:pt x="10304" y="486"/>
                </a:cubicBezTo>
                <a:cubicBezTo>
                  <a:pt x="10310" y="486"/>
                  <a:pt x="10310" y="486"/>
                  <a:pt x="10316" y="492"/>
                </a:cubicBezTo>
                <a:cubicBezTo>
                  <a:pt x="10322" y="492"/>
                  <a:pt x="10316" y="498"/>
                  <a:pt x="10322" y="504"/>
                </a:cubicBezTo>
                <a:cubicBezTo>
                  <a:pt x="10233" y="504"/>
                  <a:pt x="10233" y="504"/>
                  <a:pt x="10233" y="504"/>
                </a:cubicBezTo>
                <a:cubicBezTo>
                  <a:pt x="10233" y="528"/>
                  <a:pt x="10233" y="528"/>
                  <a:pt x="10233" y="528"/>
                </a:cubicBezTo>
                <a:cubicBezTo>
                  <a:pt x="10245" y="534"/>
                  <a:pt x="10250" y="534"/>
                  <a:pt x="10256" y="540"/>
                </a:cubicBezTo>
                <a:cubicBezTo>
                  <a:pt x="10268" y="540"/>
                  <a:pt x="10268" y="552"/>
                  <a:pt x="10280" y="552"/>
                </a:cubicBezTo>
                <a:cubicBezTo>
                  <a:pt x="10339" y="552"/>
                  <a:pt x="10339" y="552"/>
                  <a:pt x="10339" y="552"/>
                </a:cubicBezTo>
                <a:cubicBezTo>
                  <a:pt x="10345" y="552"/>
                  <a:pt x="10351" y="545"/>
                  <a:pt x="10351" y="545"/>
                </a:cubicBezTo>
                <a:cubicBezTo>
                  <a:pt x="10363" y="545"/>
                  <a:pt x="10369" y="545"/>
                  <a:pt x="10375" y="552"/>
                </a:cubicBezTo>
                <a:cubicBezTo>
                  <a:pt x="10381" y="552"/>
                  <a:pt x="10381" y="557"/>
                  <a:pt x="10387" y="563"/>
                </a:cubicBezTo>
                <a:cubicBezTo>
                  <a:pt x="10387" y="563"/>
                  <a:pt x="10393" y="563"/>
                  <a:pt x="10399" y="569"/>
                </a:cubicBezTo>
                <a:cubicBezTo>
                  <a:pt x="10404" y="569"/>
                  <a:pt x="10404" y="569"/>
                  <a:pt x="10411" y="569"/>
                </a:cubicBezTo>
                <a:cubicBezTo>
                  <a:pt x="10416" y="569"/>
                  <a:pt x="10422" y="569"/>
                  <a:pt x="10428" y="569"/>
                </a:cubicBezTo>
                <a:cubicBezTo>
                  <a:pt x="10440" y="569"/>
                  <a:pt x="10446" y="569"/>
                  <a:pt x="10458" y="569"/>
                </a:cubicBezTo>
                <a:cubicBezTo>
                  <a:pt x="10464" y="563"/>
                  <a:pt x="10464" y="563"/>
                  <a:pt x="10470" y="563"/>
                </a:cubicBezTo>
                <a:cubicBezTo>
                  <a:pt x="10476" y="557"/>
                  <a:pt x="10476" y="557"/>
                  <a:pt x="10482" y="552"/>
                </a:cubicBezTo>
                <a:cubicBezTo>
                  <a:pt x="10488" y="552"/>
                  <a:pt x="10488" y="540"/>
                  <a:pt x="10493" y="540"/>
                </a:cubicBezTo>
                <a:cubicBezTo>
                  <a:pt x="10511" y="540"/>
                  <a:pt x="10517" y="552"/>
                  <a:pt x="10529" y="552"/>
                </a:cubicBezTo>
                <a:cubicBezTo>
                  <a:pt x="10541" y="552"/>
                  <a:pt x="10553" y="552"/>
                  <a:pt x="10559" y="545"/>
                </a:cubicBezTo>
                <a:cubicBezTo>
                  <a:pt x="10565" y="540"/>
                  <a:pt x="10570" y="540"/>
                  <a:pt x="10570" y="540"/>
                </a:cubicBezTo>
                <a:cubicBezTo>
                  <a:pt x="10577" y="534"/>
                  <a:pt x="10570" y="522"/>
                  <a:pt x="10570" y="516"/>
                </a:cubicBezTo>
                <a:cubicBezTo>
                  <a:pt x="10577" y="504"/>
                  <a:pt x="10577" y="498"/>
                  <a:pt x="10588" y="498"/>
                </a:cubicBezTo>
                <a:cubicBezTo>
                  <a:pt x="10594" y="498"/>
                  <a:pt x="10594" y="498"/>
                  <a:pt x="10600" y="498"/>
                </a:cubicBezTo>
                <a:cubicBezTo>
                  <a:pt x="10606" y="498"/>
                  <a:pt x="10606" y="498"/>
                  <a:pt x="10612" y="492"/>
                </a:cubicBezTo>
                <a:cubicBezTo>
                  <a:pt x="10618" y="492"/>
                  <a:pt x="10618" y="486"/>
                  <a:pt x="10624" y="486"/>
                </a:cubicBezTo>
                <a:cubicBezTo>
                  <a:pt x="10636" y="480"/>
                  <a:pt x="10636" y="480"/>
                  <a:pt x="10636" y="480"/>
                </a:cubicBezTo>
                <a:cubicBezTo>
                  <a:pt x="10630" y="474"/>
                  <a:pt x="10624" y="463"/>
                  <a:pt x="10618" y="463"/>
                </a:cubicBezTo>
                <a:cubicBezTo>
                  <a:pt x="10606" y="457"/>
                  <a:pt x="10600" y="457"/>
                  <a:pt x="10594" y="457"/>
                </a:cubicBezTo>
                <a:cubicBezTo>
                  <a:pt x="10588" y="457"/>
                  <a:pt x="10582" y="457"/>
                  <a:pt x="10577" y="457"/>
                </a:cubicBezTo>
                <a:cubicBezTo>
                  <a:pt x="10570" y="457"/>
                  <a:pt x="10565" y="468"/>
                  <a:pt x="10559" y="468"/>
                </a:cubicBezTo>
                <a:cubicBezTo>
                  <a:pt x="10535" y="468"/>
                  <a:pt x="10535" y="468"/>
                  <a:pt x="10535" y="468"/>
                </a:cubicBezTo>
                <a:cubicBezTo>
                  <a:pt x="10535" y="463"/>
                  <a:pt x="10535" y="457"/>
                  <a:pt x="10535" y="451"/>
                </a:cubicBezTo>
                <a:cubicBezTo>
                  <a:pt x="10535" y="445"/>
                  <a:pt x="10529" y="445"/>
                  <a:pt x="10529" y="439"/>
                </a:cubicBezTo>
                <a:cubicBezTo>
                  <a:pt x="10523" y="433"/>
                  <a:pt x="10517" y="433"/>
                  <a:pt x="10511" y="427"/>
                </a:cubicBezTo>
                <a:cubicBezTo>
                  <a:pt x="10511" y="427"/>
                  <a:pt x="10505" y="421"/>
                  <a:pt x="10505" y="415"/>
                </a:cubicBezTo>
                <a:cubicBezTo>
                  <a:pt x="10499" y="421"/>
                  <a:pt x="10499" y="421"/>
                  <a:pt x="10493" y="421"/>
                </a:cubicBezTo>
                <a:cubicBezTo>
                  <a:pt x="10488" y="421"/>
                  <a:pt x="10488" y="427"/>
                  <a:pt x="10488" y="433"/>
                </a:cubicBezTo>
                <a:cubicBezTo>
                  <a:pt x="10482" y="433"/>
                  <a:pt x="10476" y="439"/>
                  <a:pt x="10476" y="445"/>
                </a:cubicBezTo>
                <a:cubicBezTo>
                  <a:pt x="10464" y="451"/>
                  <a:pt x="10458" y="457"/>
                  <a:pt x="10446" y="457"/>
                </a:cubicBezTo>
                <a:cubicBezTo>
                  <a:pt x="10446" y="457"/>
                  <a:pt x="10440" y="463"/>
                  <a:pt x="10434" y="463"/>
                </a:cubicBezTo>
                <a:cubicBezTo>
                  <a:pt x="10428" y="463"/>
                  <a:pt x="10428" y="457"/>
                  <a:pt x="10422" y="451"/>
                </a:cubicBezTo>
                <a:cubicBezTo>
                  <a:pt x="10446" y="427"/>
                  <a:pt x="10446" y="427"/>
                  <a:pt x="10446" y="427"/>
                </a:cubicBezTo>
                <a:cubicBezTo>
                  <a:pt x="10446" y="421"/>
                  <a:pt x="10446" y="421"/>
                  <a:pt x="10446" y="421"/>
                </a:cubicBezTo>
                <a:cubicBezTo>
                  <a:pt x="10446" y="415"/>
                  <a:pt x="10446" y="415"/>
                  <a:pt x="10446" y="409"/>
                </a:cubicBezTo>
                <a:cubicBezTo>
                  <a:pt x="10440" y="409"/>
                  <a:pt x="10440" y="409"/>
                  <a:pt x="10434" y="415"/>
                </a:cubicBezTo>
                <a:cubicBezTo>
                  <a:pt x="10428" y="415"/>
                  <a:pt x="10428" y="421"/>
                  <a:pt x="10422" y="421"/>
                </a:cubicBezTo>
                <a:cubicBezTo>
                  <a:pt x="10416" y="421"/>
                  <a:pt x="10416" y="421"/>
                  <a:pt x="10416" y="421"/>
                </a:cubicBezTo>
                <a:cubicBezTo>
                  <a:pt x="10411" y="427"/>
                  <a:pt x="10411" y="415"/>
                  <a:pt x="10404" y="415"/>
                </a:cubicBezTo>
                <a:cubicBezTo>
                  <a:pt x="10369" y="415"/>
                  <a:pt x="10369" y="415"/>
                  <a:pt x="10369" y="415"/>
                </a:cubicBezTo>
                <a:cubicBezTo>
                  <a:pt x="10369" y="427"/>
                  <a:pt x="10369" y="433"/>
                  <a:pt x="10369" y="445"/>
                </a:cubicBezTo>
                <a:cubicBezTo>
                  <a:pt x="10369" y="457"/>
                  <a:pt x="10369" y="463"/>
                  <a:pt x="10363" y="468"/>
                </a:cubicBezTo>
                <a:cubicBezTo>
                  <a:pt x="10363" y="474"/>
                  <a:pt x="10357" y="474"/>
                  <a:pt x="10357" y="480"/>
                </a:cubicBezTo>
                <a:cubicBezTo>
                  <a:pt x="10345" y="480"/>
                  <a:pt x="10345" y="480"/>
                  <a:pt x="10345" y="480"/>
                </a:cubicBezTo>
                <a:cubicBezTo>
                  <a:pt x="10345" y="463"/>
                  <a:pt x="10345" y="457"/>
                  <a:pt x="10339" y="445"/>
                </a:cubicBezTo>
                <a:cubicBezTo>
                  <a:pt x="10339" y="439"/>
                  <a:pt x="10333" y="439"/>
                  <a:pt x="10327" y="433"/>
                </a:cubicBezTo>
                <a:cubicBezTo>
                  <a:pt x="10327" y="433"/>
                  <a:pt x="10322" y="433"/>
                  <a:pt x="10316" y="427"/>
                </a:cubicBezTo>
                <a:cubicBezTo>
                  <a:pt x="10310" y="427"/>
                  <a:pt x="10310" y="427"/>
                  <a:pt x="10304" y="427"/>
                </a:cubicBezTo>
                <a:cubicBezTo>
                  <a:pt x="10268" y="427"/>
                  <a:pt x="10250" y="421"/>
                  <a:pt x="10209" y="421"/>
                </a:cubicBezTo>
                <a:cubicBezTo>
                  <a:pt x="10209" y="421"/>
                  <a:pt x="10203" y="427"/>
                  <a:pt x="10197" y="427"/>
                </a:cubicBezTo>
                <a:lnTo>
                  <a:pt x="10191" y="427"/>
                </a:lnTo>
                <a:cubicBezTo>
                  <a:pt x="10179" y="433"/>
                  <a:pt x="10173" y="439"/>
                  <a:pt x="10173" y="445"/>
                </a:cubicBezTo>
                <a:cubicBezTo>
                  <a:pt x="10173" y="457"/>
                  <a:pt x="10173" y="463"/>
                  <a:pt x="10179" y="468"/>
                </a:cubicBezTo>
                <a:close/>
                <a:moveTo>
                  <a:pt x="10061" y="682"/>
                </a:moveTo>
                <a:lnTo>
                  <a:pt x="10061" y="682"/>
                </a:lnTo>
                <a:cubicBezTo>
                  <a:pt x="10061" y="688"/>
                  <a:pt x="10067" y="688"/>
                  <a:pt x="10067" y="688"/>
                </a:cubicBezTo>
                <a:cubicBezTo>
                  <a:pt x="10067" y="688"/>
                  <a:pt x="10067" y="700"/>
                  <a:pt x="10061" y="700"/>
                </a:cubicBezTo>
                <a:cubicBezTo>
                  <a:pt x="10055" y="700"/>
                  <a:pt x="10049" y="694"/>
                  <a:pt x="10037" y="694"/>
                </a:cubicBezTo>
                <a:cubicBezTo>
                  <a:pt x="10025" y="694"/>
                  <a:pt x="10025" y="694"/>
                  <a:pt x="10025" y="694"/>
                </a:cubicBezTo>
                <a:cubicBezTo>
                  <a:pt x="10019" y="694"/>
                  <a:pt x="10013" y="694"/>
                  <a:pt x="10013" y="694"/>
                </a:cubicBezTo>
                <a:cubicBezTo>
                  <a:pt x="10001" y="694"/>
                  <a:pt x="9995" y="688"/>
                  <a:pt x="9990" y="694"/>
                </a:cubicBezTo>
                <a:cubicBezTo>
                  <a:pt x="9983" y="694"/>
                  <a:pt x="9983" y="694"/>
                  <a:pt x="9978" y="700"/>
                </a:cubicBezTo>
                <a:cubicBezTo>
                  <a:pt x="9972" y="700"/>
                  <a:pt x="9972" y="706"/>
                  <a:pt x="9966" y="706"/>
                </a:cubicBezTo>
                <a:cubicBezTo>
                  <a:pt x="9954" y="706"/>
                  <a:pt x="9942" y="700"/>
                  <a:pt x="9930" y="706"/>
                </a:cubicBezTo>
                <a:cubicBezTo>
                  <a:pt x="9912" y="706"/>
                  <a:pt x="9906" y="706"/>
                  <a:pt x="9895" y="718"/>
                </a:cubicBezTo>
                <a:cubicBezTo>
                  <a:pt x="9889" y="718"/>
                  <a:pt x="9889" y="723"/>
                  <a:pt x="9889" y="729"/>
                </a:cubicBezTo>
                <a:cubicBezTo>
                  <a:pt x="9889" y="753"/>
                  <a:pt x="9889" y="753"/>
                  <a:pt x="9889" y="753"/>
                </a:cubicBezTo>
                <a:cubicBezTo>
                  <a:pt x="9906" y="747"/>
                  <a:pt x="9912" y="747"/>
                  <a:pt x="9924" y="747"/>
                </a:cubicBezTo>
                <a:cubicBezTo>
                  <a:pt x="9936" y="747"/>
                  <a:pt x="9936" y="747"/>
                  <a:pt x="9936" y="747"/>
                </a:cubicBezTo>
                <a:cubicBezTo>
                  <a:pt x="9942" y="747"/>
                  <a:pt x="9942" y="747"/>
                  <a:pt x="9948" y="747"/>
                </a:cubicBezTo>
                <a:cubicBezTo>
                  <a:pt x="9954" y="747"/>
                  <a:pt x="9960" y="753"/>
                  <a:pt x="9966" y="753"/>
                </a:cubicBezTo>
                <a:cubicBezTo>
                  <a:pt x="9978" y="753"/>
                  <a:pt x="9990" y="753"/>
                  <a:pt x="9995" y="747"/>
                </a:cubicBezTo>
                <a:cubicBezTo>
                  <a:pt x="10007" y="741"/>
                  <a:pt x="10013" y="735"/>
                  <a:pt x="10019" y="729"/>
                </a:cubicBezTo>
                <a:cubicBezTo>
                  <a:pt x="10025" y="729"/>
                  <a:pt x="10031" y="723"/>
                  <a:pt x="10037" y="723"/>
                </a:cubicBezTo>
                <a:cubicBezTo>
                  <a:pt x="10043" y="723"/>
                  <a:pt x="10043" y="723"/>
                  <a:pt x="10043" y="723"/>
                </a:cubicBezTo>
                <a:cubicBezTo>
                  <a:pt x="10049" y="723"/>
                  <a:pt x="10049" y="723"/>
                  <a:pt x="10055" y="723"/>
                </a:cubicBezTo>
                <a:cubicBezTo>
                  <a:pt x="10061" y="729"/>
                  <a:pt x="10055" y="735"/>
                  <a:pt x="10061" y="735"/>
                </a:cubicBezTo>
                <a:cubicBezTo>
                  <a:pt x="10055" y="741"/>
                  <a:pt x="10055" y="747"/>
                  <a:pt x="10049" y="747"/>
                </a:cubicBezTo>
                <a:cubicBezTo>
                  <a:pt x="10049" y="747"/>
                  <a:pt x="10043" y="747"/>
                  <a:pt x="10037" y="747"/>
                </a:cubicBezTo>
                <a:cubicBezTo>
                  <a:pt x="10037" y="753"/>
                  <a:pt x="10031" y="753"/>
                  <a:pt x="10031" y="753"/>
                </a:cubicBezTo>
                <a:cubicBezTo>
                  <a:pt x="10025" y="753"/>
                  <a:pt x="10025" y="759"/>
                  <a:pt x="10019" y="765"/>
                </a:cubicBezTo>
                <a:cubicBezTo>
                  <a:pt x="10013" y="765"/>
                  <a:pt x="10007" y="771"/>
                  <a:pt x="10001" y="771"/>
                </a:cubicBezTo>
                <a:cubicBezTo>
                  <a:pt x="9995" y="771"/>
                  <a:pt x="9990" y="771"/>
                  <a:pt x="9983" y="771"/>
                </a:cubicBezTo>
                <a:cubicBezTo>
                  <a:pt x="9972" y="771"/>
                  <a:pt x="9960" y="771"/>
                  <a:pt x="9948" y="771"/>
                </a:cubicBezTo>
                <a:cubicBezTo>
                  <a:pt x="9942" y="771"/>
                  <a:pt x="9936" y="771"/>
                  <a:pt x="9936" y="771"/>
                </a:cubicBezTo>
                <a:cubicBezTo>
                  <a:pt x="9930" y="771"/>
                  <a:pt x="9924" y="771"/>
                  <a:pt x="9924" y="777"/>
                </a:cubicBezTo>
                <a:cubicBezTo>
                  <a:pt x="9918" y="777"/>
                  <a:pt x="9912" y="777"/>
                  <a:pt x="9912" y="777"/>
                </a:cubicBezTo>
                <a:cubicBezTo>
                  <a:pt x="9906" y="783"/>
                  <a:pt x="9906" y="783"/>
                  <a:pt x="9906" y="789"/>
                </a:cubicBezTo>
                <a:cubicBezTo>
                  <a:pt x="9906" y="795"/>
                  <a:pt x="9912" y="795"/>
                  <a:pt x="9912" y="800"/>
                </a:cubicBezTo>
                <a:cubicBezTo>
                  <a:pt x="9918" y="812"/>
                  <a:pt x="9924" y="818"/>
                  <a:pt x="9930" y="818"/>
                </a:cubicBezTo>
                <a:cubicBezTo>
                  <a:pt x="9936" y="824"/>
                  <a:pt x="9936" y="818"/>
                  <a:pt x="9942" y="818"/>
                </a:cubicBezTo>
                <a:cubicBezTo>
                  <a:pt x="9954" y="824"/>
                  <a:pt x="9960" y="818"/>
                  <a:pt x="9966" y="818"/>
                </a:cubicBezTo>
                <a:cubicBezTo>
                  <a:pt x="9972" y="818"/>
                  <a:pt x="9972" y="824"/>
                  <a:pt x="9978" y="824"/>
                </a:cubicBezTo>
                <a:cubicBezTo>
                  <a:pt x="9983" y="824"/>
                  <a:pt x="9990" y="830"/>
                  <a:pt x="10001" y="836"/>
                </a:cubicBezTo>
                <a:cubicBezTo>
                  <a:pt x="10001" y="836"/>
                  <a:pt x="10007" y="842"/>
                  <a:pt x="10013" y="842"/>
                </a:cubicBezTo>
                <a:cubicBezTo>
                  <a:pt x="10013" y="848"/>
                  <a:pt x="10013" y="854"/>
                  <a:pt x="10019" y="854"/>
                </a:cubicBezTo>
                <a:cubicBezTo>
                  <a:pt x="10019" y="860"/>
                  <a:pt x="10025" y="860"/>
                  <a:pt x="10025" y="866"/>
                </a:cubicBezTo>
                <a:cubicBezTo>
                  <a:pt x="10031" y="877"/>
                  <a:pt x="10037" y="877"/>
                  <a:pt x="10043" y="889"/>
                </a:cubicBezTo>
                <a:cubicBezTo>
                  <a:pt x="10055" y="884"/>
                  <a:pt x="10055" y="884"/>
                  <a:pt x="10055" y="884"/>
                </a:cubicBezTo>
                <a:lnTo>
                  <a:pt x="10055" y="877"/>
                </a:lnTo>
                <a:cubicBezTo>
                  <a:pt x="10055" y="872"/>
                  <a:pt x="10061" y="866"/>
                  <a:pt x="10061" y="866"/>
                </a:cubicBezTo>
                <a:cubicBezTo>
                  <a:pt x="10067" y="860"/>
                  <a:pt x="10072" y="860"/>
                  <a:pt x="10072" y="860"/>
                </a:cubicBezTo>
                <a:cubicBezTo>
                  <a:pt x="10084" y="854"/>
                  <a:pt x="10090" y="854"/>
                  <a:pt x="10096" y="842"/>
                </a:cubicBezTo>
                <a:cubicBezTo>
                  <a:pt x="10096" y="842"/>
                  <a:pt x="10096" y="836"/>
                  <a:pt x="10102" y="830"/>
                </a:cubicBezTo>
                <a:cubicBezTo>
                  <a:pt x="10102" y="824"/>
                  <a:pt x="10096" y="818"/>
                  <a:pt x="10102" y="806"/>
                </a:cubicBezTo>
                <a:cubicBezTo>
                  <a:pt x="10102" y="800"/>
                  <a:pt x="10102" y="800"/>
                  <a:pt x="10108" y="795"/>
                </a:cubicBezTo>
                <a:cubicBezTo>
                  <a:pt x="10108" y="789"/>
                  <a:pt x="10114" y="789"/>
                  <a:pt x="10114" y="783"/>
                </a:cubicBezTo>
                <a:cubicBezTo>
                  <a:pt x="10120" y="783"/>
                  <a:pt x="10126" y="777"/>
                  <a:pt x="10126" y="777"/>
                </a:cubicBezTo>
                <a:cubicBezTo>
                  <a:pt x="10138" y="777"/>
                  <a:pt x="10144" y="777"/>
                  <a:pt x="10150" y="777"/>
                </a:cubicBezTo>
                <a:cubicBezTo>
                  <a:pt x="10150" y="723"/>
                  <a:pt x="10150" y="723"/>
                  <a:pt x="10150" y="723"/>
                </a:cubicBezTo>
                <a:cubicBezTo>
                  <a:pt x="10156" y="723"/>
                  <a:pt x="10161" y="723"/>
                  <a:pt x="10173" y="723"/>
                </a:cubicBezTo>
                <a:cubicBezTo>
                  <a:pt x="10179" y="718"/>
                  <a:pt x="10185" y="711"/>
                  <a:pt x="10197" y="706"/>
                </a:cubicBezTo>
                <a:cubicBezTo>
                  <a:pt x="10191" y="700"/>
                  <a:pt x="10185" y="700"/>
                  <a:pt x="10185" y="694"/>
                </a:cubicBezTo>
                <a:cubicBezTo>
                  <a:pt x="10185" y="688"/>
                  <a:pt x="10185" y="688"/>
                  <a:pt x="10185" y="682"/>
                </a:cubicBezTo>
                <a:cubicBezTo>
                  <a:pt x="10185" y="682"/>
                  <a:pt x="10185" y="676"/>
                  <a:pt x="10185" y="670"/>
                </a:cubicBezTo>
                <a:cubicBezTo>
                  <a:pt x="10185" y="670"/>
                  <a:pt x="10191" y="664"/>
                  <a:pt x="10191" y="658"/>
                </a:cubicBezTo>
                <a:cubicBezTo>
                  <a:pt x="10191" y="658"/>
                  <a:pt x="10185" y="652"/>
                  <a:pt x="10185" y="646"/>
                </a:cubicBezTo>
                <a:cubicBezTo>
                  <a:pt x="10268" y="646"/>
                  <a:pt x="10268" y="646"/>
                  <a:pt x="10268" y="646"/>
                </a:cubicBezTo>
                <a:cubicBezTo>
                  <a:pt x="10268" y="652"/>
                  <a:pt x="10268" y="658"/>
                  <a:pt x="10268" y="664"/>
                </a:cubicBezTo>
                <a:cubicBezTo>
                  <a:pt x="10268" y="670"/>
                  <a:pt x="10262" y="676"/>
                  <a:pt x="10262" y="688"/>
                </a:cubicBezTo>
                <a:cubicBezTo>
                  <a:pt x="10262" y="694"/>
                  <a:pt x="10262" y="694"/>
                  <a:pt x="10262" y="700"/>
                </a:cubicBezTo>
                <a:cubicBezTo>
                  <a:pt x="10268" y="700"/>
                  <a:pt x="10274" y="700"/>
                  <a:pt x="10286" y="700"/>
                </a:cubicBezTo>
                <a:cubicBezTo>
                  <a:pt x="10292" y="700"/>
                  <a:pt x="10298" y="700"/>
                  <a:pt x="10298" y="706"/>
                </a:cubicBezTo>
                <a:cubicBezTo>
                  <a:pt x="10304" y="706"/>
                  <a:pt x="10310" y="706"/>
                  <a:pt x="10310" y="711"/>
                </a:cubicBezTo>
                <a:cubicBezTo>
                  <a:pt x="10310" y="718"/>
                  <a:pt x="10310" y="718"/>
                  <a:pt x="10310" y="723"/>
                </a:cubicBezTo>
                <a:cubicBezTo>
                  <a:pt x="10310" y="729"/>
                  <a:pt x="10310" y="741"/>
                  <a:pt x="10310" y="747"/>
                </a:cubicBezTo>
                <a:cubicBezTo>
                  <a:pt x="10304" y="753"/>
                  <a:pt x="10298" y="747"/>
                  <a:pt x="10298" y="753"/>
                </a:cubicBezTo>
                <a:cubicBezTo>
                  <a:pt x="10286" y="759"/>
                  <a:pt x="10280" y="765"/>
                  <a:pt x="10280" y="777"/>
                </a:cubicBezTo>
                <a:cubicBezTo>
                  <a:pt x="10280" y="783"/>
                  <a:pt x="10280" y="789"/>
                  <a:pt x="10280" y="795"/>
                </a:cubicBezTo>
                <a:cubicBezTo>
                  <a:pt x="10310" y="795"/>
                  <a:pt x="10310" y="795"/>
                  <a:pt x="10310" y="795"/>
                </a:cubicBezTo>
                <a:cubicBezTo>
                  <a:pt x="10322" y="795"/>
                  <a:pt x="10327" y="783"/>
                  <a:pt x="10345" y="771"/>
                </a:cubicBezTo>
                <a:cubicBezTo>
                  <a:pt x="10351" y="765"/>
                  <a:pt x="10357" y="759"/>
                  <a:pt x="10363" y="759"/>
                </a:cubicBezTo>
                <a:cubicBezTo>
                  <a:pt x="10369" y="759"/>
                  <a:pt x="10375" y="765"/>
                  <a:pt x="10375" y="771"/>
                </a:cubicBezTo>
                <a:cubicBezTo>
                  <a:pt x="10381" y="771"/>
                  <a:pt x="10375" y="777"/>
                  <a:pt x="10375" y="783"/>
                </a:cubicBezTo>
                <a:cubicBezTo>
                  <a:pt x="10375" y="789"/>
                  <a:pt x="10375" y="795"/>
                  <a:pt x="10375" y="800"/>
                </a:cubicBezTo>
                <a:cubicBezTo>
                  <a:pt x="10411" y="800"/>
                  <a:pt x="10411" y="800"/>
                  <a:pt x="10411" y="800"/>
                </a:cubicBezTo>
                <a:cubicBezTo>
                  <a:pt x="10411" y="800"/>
                  <a:pt x="10416" y="800"/>
                  <a:pt x="10422" y="800"/>
                </a:cubicBezTo>
                <a:cubicBezTo>
                  <a:pt x="10422" y="795"/>
                  <a:pt x="10422" y="789"/>
                  <a:pt x="10422" y="789"/>
                </a:cubicBezTo>
                <a:cubicBezTo>
                  <a:pt x="10422" y="783"/>
                  <a:pt x="10428" y="777"/>
                  <a:pt x="10428" y="777"/>
                </a:cubicBezTo>
                <a:cubicBezTo>
                  <a:pt x="10493" y="777"/>
                  <a:pt x="10493" y="777"/>
                  <a:pt x="10493" y="777"/>
                </a:cubicBezTo>
                <a:cubicBezTo>
                  <a:pt x="10517" y="771"/>
                  <a:pt x="10517" y="771"/>
                  <a:pt x="10517" y="771"/>
                </a:cubicBezTo>
                <a:cubicBezTo>
                  <a:pt x="10517" y="759"/>
                  <a:pt x="10517" y="759"/>
                  <a:pt x="10517" y="759"/>
                </a:cubicBezTo>
                <a:cubicBezTo>
                  <a:pt x="10511" y="747"/>
                  <a:pt x="10505" y="735"/>
                  <a:pt x="10488" y="735"/>
                </a:cubicBezTo>
                <a:cubicBezTo>
                  <a:pt x="10482" y="735"/>
                  <a:pt x="10482" y="735"/>
                  <a:pt x="10476" y="735"/>
                </a:cubicBezTo>
                <a:cubicBezTo>
                  <a:pt x="10464" y="735"/>
                  <a:pt x="10458" y="735"/>
                  <a:pt x="10452" y="735"/>
                </a:cubicBezTo>
                <a:cubicBezTo>
                  <a:pt x="10446" y="723"/>
                  <a:pt x="10446" y="718"/>
                  <a:pt x="10446" y="711"/>
                </a:cubicBezTo>
                <a:cubicBezTo>
                  <a:pt x="10446" y="706"/>
                  <a:pt x="10452" y="700"/>
                  <a:pt x="10452" y="700"/>
                </a:cubicBezTo>
                <a:cubicBezTo>
                  <a:pt x="10375" y="700"/>
                  <a:pt x="10375" y="700"/>
                  <a:pt x="10375" y="700"/>
                </a:cubicBezTo>
                <a:cubicBezTo>
                  <a:pt x="10375" y="682"/>
                  <a:pt x="10381" y="664"/>
                  <a:pt x="10369" y="652"/>
                </a:cubicBezTo>
                <a:cubicBezTo>
                  <a:pt x="10363" y="652"/>
                  <a:pt x="10363" y="652"/>
                  <a:pt x="10357" y="652"/>
                </a:cubicBezTo>
                <a:cubicBezTo>
                  <a:pt x="10351" y="652"/>
                  <a:pt x="10351" y="646"/>
                  <a:pt x="10345" y="646"/>
                </a:cubicBezTo>
                <a:cubicBezTo>
                  <a:pt x="10345" y="646"/>
                  <a:pt x="10339" y="640"/>
                  <a:pt x="10339" y="634"/>
                </a:cubicBezTo>
                <a:lnTo>
                  <a:pt x="10339" y="623"/>
                </a:lnTo>
                <a:cubicBezTo>
                  <a:pt x="10327" y="617"/>
                  <a:pt x="10322" y="617"/>
                  <a:pt x="10310" y="617"/>
                </a:cubicBezTo>
                <a:cubicBezTo>
                  <a:pt x="10310" y="617"/>
                  <a:pt x="10304" y="617"/>
                  <a:pt x="10298" y="617"/>
                </a:cubicBezTo>
                <a:cubicBezTo>
                  <a:pt x="10292" y="617"/>
                  <a:pt x="10292" y="611"/>
                  <a:pt x="10286" y="611"/>
                </a:cubicBezTo>
                <a:cubicBezTo>
                  <a:pt x="10280" y="605"/>
                  <a:pt x="10286" y="593"/>
                  <a:pt x="10274" y="587"/>
                </a:cubicBezTo>
                <a:cubicBezTo>
                  <a:pt x="10274" y="587"/>
                  <a:pt x="10268" y="587"/>
                  <a:pt x="10268" y="581"/>
                </a:cubicBezTo>
                <a:cubicBezTo>
                  <a:pt x="10262" y="581"/>
                  <a:pt x="10256" y="581"/>
                  <a:pt x="10256" y="581"/>
                </a:cubicBezTo>
                <a:cubicBezTo>
                  <a:pt x="10250" y="581"/>
                  <a:pt x="10245" y="581"/>
                  <a:pt x="10245" y="581"/>
                </a:cubicBezTo>
                <a:cubicBezTo>
                  <a:pt x="10233" y="587"/>
                  <a:pt x="10233" y="593"/>
                  <a:pt x="10227" y="593"/>
                </a:cubicBezTo>
                <a:cubicBezTo>
                  <a:pt x="10215" y="593"/>
                  <a:pt x="10209" y="593"/>
                  <a:pt x="10203" y="587"/>
                </a:cubicBezTo>
                <a:cubicBezTo>
                  <a:pt x="10197" y="587"/>
                  <a:pt x="10197" y="593"/>
                  <a:pt x="10191" y="587"/>
                </a:cubicBezTo>
                <a:cubicBezTo>
                  <a:pt x="10185" y="587"/>
                  <a:pt x="10185" y="581"/>
                  <a:pt x="10179" y="581"/>
                </a:cubicBezTo>
                <a:cubicBezTo>
                  <a:pt x="10179" y="545"/>
                  <a:pt x="10179" y="545"/>
                  <a:pt x="10179" y="545"/>
                </a:cubicBezTo>
                <a:lnTo>
                  <a:pt x="10185" y="552"/>
                </a:lnTo>
                <a:cubicBezTo>
                  <a:pt x="10179" y="552"/>
                  <a:pt x="10173" y="552"/>
                  <a:pt x="10167" y="552"/>
                </a:cubicBezTo>
                <a:cubicBezTo>
                  <a:pt x="10161" y="552"/>
                  <a:pt x="10156" y="552"/>
                  <a:pt x="10150" y="552"/>
                </a:cubicBezTo>
                <a:cubicBezTo>
                  <a:pt x="10144" y="552"/>
                  <a:pt x="10144" y="552"/>
                  <a:pt x="10138" y="545"/>
                </a:cubicBezTo>
                <a:cubicBezTo>
                  <a:pt x="10138" y="545"/>
                  <a:pt x="10138" y="540"/>
                  <a:pt x="10138" y="534"/>
                </a:cubicBezTo>
                <a:cubicBezTo>
                  <a:pt x="10144" y="528"/>
                  <a:pt x="10156" y="522"/>
                  <a:pt x="10156" y="510"/>
                </a:cubicBezTo>
                <a:cubicBezTo>
                  <a:pt x="10156" y="510"/>
                  <a:pt x="10156" y="504"/>
                  <a:pt x="10156" y="498"/>
                </a:cubicBezTo>
                <a:cubicBezTo>
                  <a:pt x="10055" y="486"/>
                  <a:pt x="10055" y="486"/>
                  <a:pt x="10055" y="486"/>
                </a:cubicBezTo>
                <a:cubicBezTo>
                  <a:pt x="10055" y="486"/>
                  <a:pt x="10049" y="480"/>
                  <a:pt x="10043" y="486"/>
                </a:cubicBezTo>
                <a:cubicBezTo>
                  <a:pt x="10037" y="486"/>
                  <a:pt x="10037" y="492"/>
                  <a:pt x="10037" y="492"/>
                </a:cubicBezTo>
                <a:cubicBezTo>
                  <a:pt x="10031" y="504"/>
                  <a:pt x="10031" y="510"/>
                  <a:pt x="10031" y="516"/>
                </a:cubicBezTo>
                <a:cubicBezTo>
                  <a:pt x="10031" y="528"/>
                  <a:pt x="10031" y="528"/>
                  <a:pt x="10031" y="528"/>
                </a:cubicBezTo>
                <a:cubicBezTo>
                  <a:pt x="10031" y="534"/>
                  <a:pt x="10031" y="540"/>
                  <a:pt x="10031" y="540"/>
                </a:cubicBezTo>
                <a:cubicBezTo>
                  <a:pt x="10031" y="545"/>
                  <a:pt x="10037" y="552"/>
                  <a:pt x="10037" y="557"/>
                </a:cubicBezTo>
                <a:cubicBezTo>
                  <a:pt x="10037" y="569"/>
                  <a:pt x="10037" y="569"/>
                  <a:pt x="10031" y="575"/>
                </a:cubicBezTo>
                <a:cubicBezTo>
                  <a:pt x="10025" y="581"/>
                  <a:pt x="10019" y="587"/>
                  <a:pt x="10013" y="587"/>
                </a:cubicBezTo>
                <a:cubicBezTo>
                  <a:pt x="10007" y="587"/>
                  <a:pt x="10001" y="587"/>
                  <a:pt x="9995" y="581"/>
                </a:cubicBezTo>
                <a:cubicBezTo>
                  <a:pt x="9990" y="575"/>
                  <a:pt x="9990" y="563"/>
                  <a:pt x="9990" y="557"/>
                </a:cubicBezTo>
                <a:cubicBezTo>
                  <a:pt x="9990" y="545"/>
                  <a:pt x="9990" y="545"/>
                  <a:pt x="9990" y="545"/>
                </a:cubicBezTo>
                <a:cubicBezTo>
                  <a:pt x="9990" y="540"/>
                  <a:pt x="9983" y="534"/>
                  <a:pt x="9983" y="534"/>
                </a:cubicBezTo>
                <a:cubicBezTo>
                  <a:pt x="9983" y="522"/>
                  <a:pt x="9983" y="522"/>
                  <a:pt x="9983" y="522"/>
                </a:cubicBezTo>
                <a:cubicBezTo>
                  <a:pt x="9983" y="510"/>
                  <a:pt x="9983" y="510"/>
                  <a:pt x="9983" y="498"/>
                </a:cubicBezTo>
                <a:cubicBezTo>
                  <a:pt x="9960" y="498"/>
                  <a:pt x="9960" y="498"/>
                  <a:pt x="9960" y="498"/>
                </a:cubicBezTo>
                <a:cubicBezTo>
                  <a:pt x="9954" y="504"/>
                  <a:pt x="9942" y="504"/>
                  <a:pt x="9936" y="510"/>
                </a:cubicBezTo>
                <a:cubicBezTo>
                  <a:pt x="9936" y="510"/>
                  <a:pt x="9936" y="516"/>
                  <a:pt x="9930" y="522"/>
                </a:cubicBezTo>
                <a:cubicBezTo>
                  <a:pt x="9930" y="522"/>
                  <a:pt x="9924" y="528"/>
                  <a:pt x="9918" y="528"/>
                </a:cubicBezTo>
                <a:cubicBezTo>
                  <a:pt x="9918" y="534"/>
                  <a:pt x="9912" y="540"/>
                  <a:pt x="9906" y="540"/>
                </a:cubicBezTo>
                <a:cubicBezTo>
                  <a:pt x="9871" y="540"/>
                  <a:pt x="9871" y="540"/>
                  <a:pt x="9871" y="540"/>
                </a:cubicBezTo>
                <a:cubicBezTo>
                  <a:pt x="9871" y="516"/>
                  <a:pt x="9871" y="516"/>
                  <a:pt x="9871" y="516"/>
                </a:cubicBezTo>
                <a:cubicBezTo>
                  <a:pt x="9877" y="516"/>
                  <a:pt x="9871" y="510"/>
                  <a:pt x="9877" y="504"/>
                </a:cubicBezTo>
                <a:cubicBezTo>
                  <a:pt x="9883" y="504"/>
                  <a:pt x="9883" y="510"/>
                  <a:pt x="9889" y="504"/>
                </a:cubicBezTo>
                <a:cubicBezTo>
                  <a:pt x="9895" y="504"/>
                  <a:pt x="9895" y="498"/>
                  <a:pt x="9901" y="498"/>
                </a:cubicBezTo>
                <a:cubicBezTo>
                  <a:pt x="9895" y="486"/>
                  <a:pt x="9895" y="486"/>
                  <a:pt x="9895" y="486"/>
                </a:cubicBezTo>
                <a:cubicBezTo>
                  <a:pt x="9895" y="486"/>
                  <a:pt x="9889" y="486"/>
                  <a:pt x="9883" y="486"/>
                </a:cubicBezTo>
                <a:lnTo>
                  <a:pt x="9877" y="492"/>
                </a:lnTo>
                <a:cubicBezTo>
                  <a:pt x="9871" y="498"/>
                  <a:pt x="9865" y="498"/>
                  <a:pt x="9865" y="498"/>
                </a:cubicBezTo>
                <a:cubicBezTo>
                  <a:pt x="9859" y="504"/>
                  <a:pt x="9859" y="510"/>
                  <a:pt x="9859" y="510"/>
                </a:cubicBezTo>
                <a:cubicBezTo>
                  <a:pt x="9783" y="510"/>
                  <a:pt x="9783" y="510"/>
                  <a:pt x="9783" y="510"/>
                </a:cubicBezTo>
                <a:cubicBezTo>
                  <a:pt x="9777" y="510"/>
                  <a:pt x="9777" y="516"/>
                  <a:pt x="9771" y="516"/>
                </a:cubicBezTo>
                <a:cubicBezTo>
                  <a:pt x="9765" y="516"/>
                  <a:pt x="9753" y="516"/>
                  <a:pt x="9747" y="516"/>
                </a:cubicBezTo>
                <a:cubicBezTo>
                  <a:pt x="9741" y="516"/>
                  <a:pt x="9741" y="522"/>
                  <a:pt x="9736" y="522"/>
                </a:cubicBezTo>
                <a:cubicBezTo>
                  <a:pt x="9736" y="534"/>
                  <a:pt x="9736" y="540"/>
                  <a:pt x="9736" y="545"/>
                </a:cubicBezTo>
                <a:cubicBezTo>
                  <a:pt x="9741" y="552"/>
                  <a:pt x="9747" y="552"/>
                  <a:pt x="9747" y="557"/>
                </a:cubicBezTo>
                <a:cubicBezTo>
                  <a:pt x="9753" y="563"/>
                  <a:pt x="9753" y="569"/>
                  <a:pt x="9759" y="569"/>
                </a:cubicBezTo>
                <a:cubicBezTo>
                  <a:pt x="9771" y="569"/>
                  <a:pt x="9777" y="569"/>
                  <a:pt x="9795" y="569"/>
                </a:cubicBezTo>
                <a:cubicBezTo>
                  <a:pt x="9795" y="569"/>
                  <a:pt x="9800" y="569"/>
                  <a:pt x="9806" y="569"/>
                </a:cubicBezTo>
                <a:cubicBezTo>
                  <a:pt x="9806" y="575"/>
                  <a:pt x="9806" y="581"/>
                  <a:pt x="9806" y="581"/>
                </a:cubicBezTo>
                <a:cubicBezTo>
                  <a:pt x="9800" y="587"/>
                  <a:pt x="9800" y="593"/>
                  <a:pt x="9800" y="593"/>
                </a:cubicBezTo>
                <a:cubicBezTo>
                  <a:pt x="9800" y="599"/>
                  <a:pt x="9789" y="599"/>
                  <a:pt x="9789" y="605"/>
                </a:cubicBezTo>
                <a:cubicBezTo>
                  <a:pt x="9789" y="611"/>
                  <a:pt x="9789" y="617"/>
                  <a:pt x="9795" y="623"/>
                </a:cubicBezTo>
                <a:cubicBezTo>
                  <a:pt x="9795" y="623"/>
                  <a:pt x="9800" y="623"/>
                  <a:pt x="9806" y="629"/>
                </a:cubicBezTo>
                <a:cubicBezTo>
                  <a:pt x="9806" y="634"/>
                  <a:pt x="9806" y="640"/>
                  <a:pt x="9806" y="646"/>
                </a:cubicBezTo>
                <a:cubicBezTo>
                  <a:pt x="9806" y="652"/>
                  <a:pt x="9806" y="658"/>
                  <a:pt x="9800" y="664"/>
                </a:cubicBezTo>
                <a:cubicBezTo>
                  <a:pt x="9795" y="664"/>
                  <a:pt x="9795" y="664"/>
                  <a:pt x="9789" y="658"/>
                </a:cubicBezTo>
                <a:cubicBezTo>
                  <a:pt x="9789" y="658"/>
                  <a:pt x="9783" y="658"/>
                  <a:pt x="9777" y="652"/>
                </a:cubicBezTo>
                <a:lnTo>
                  <a:pt x="9777" y="646"/>
                </a:lnTo>
                <a:cubicBezTo>
                  <a:pt x="9771" y="640"/>
                  <a:pt x="9771" y="634"/>
                  <a:pt x="9771" y="629"/>
                </a:cubicBezTo>
                <a:cubicBezTo>
                  <a:pt x="9765" y="629"/>
                  <a:pt x="9765" y="623"/>
                  <a:pt x="9759" y="623"/>
                </a:cubicBezTo>
                <a:cubicBezTo>
                  <a:pt x="9753" y="617"/>
                  <a:pt x="9753" y="617"/>
                  <a:pt x="9747" y="617"/>
                </a:cubicBezTo>
                <a:cubicBezTo>
                  <a:pt x="9741" y="611"/>
                  <a:pt x="9741" y="617"/>
                  <a:pt x="9736" y="617"/>
                </a:cubicBezTo>
                <a:cubicBezTo>
                  <a:pt x="9741" y="623"/>
                  <a:pt x="9747" y="629"/>
                  <a:pt x="9747" y="640"/>
                </a:cubicBezTo>
                <a:lnTo>
                  <a:pt x="9747" y="646"/>
                </a:lnTo>
                <a:cubicBezTo>
                  <a:pt x="9747" y="652"/>
                  <a:pt x="9747" y="658"/>
                  <a:pt x="9747" y="658"/>
                </a:cubicBezTo>
                <a:cubicBezTo>
                  <a:pt x="9753" y="664"/>
                  <a:pt x="9759" y="670"/>
                  <a:pt x="9759" y="670"/>
                </a:cubicBezTo>
                <a:cubicBezTo>
                  <a:pt x="9765" y="676"/>
                  <a:pt x="9765" y="682"/>
                  <a:pt x="9771" y="682"/>
                </a:cubicBezTo>
                <a:cubicBezTo>
                  <a:pt x="9783" y="688"/>
                  <a:pt x="9789" y="694"/>
                  <a:pt x="9800" y="694"/>
                </a:cubicBezTo>
                <a:cubicBezTo>
                  <a:pt x="9806" y="694"/>
                  <a:pt x="9806" y="688"/>
                  <a:pt x="9812" y="688"/>
                </a:cubicBezTo>
                <a:cubicBezTo>
                  <a:pt x="9812" y="682"/>
                  <a:pt x="9806" y="676"/>
                  <a:pt x="9806" y="664"/>
                </a:cubicBezTo>
                <a:cubicBezTo>
                  <a:pt x="9806" y="664"/>
                  <a:pt x="9812" y="658"/>
                  <a:pt x="9812" y="652"/>
                </a:cubicBezTo>
                <a:cubicBezTo>
                  <a:pt x="9818" y="658"/>
                  <a:pt x="9829" y="652"/>
                  <a:pt x="9835" y="658"/>
                </a:cubicBezTo>
                <a:cubicBezTo>
                  <a:pt x="9841" y="664"/>
                  <a:pt x="9835" y="676"/>
                  <a:pt x="9841" y="682"/>
                </a:cubicBezTo>
                <a:cubicBezTo>
                  <a:pt x="9847" y="688"/>
                  <a:pt x="9847" y="688"/>
                  <a:pt x="9853" y="688"/>
                </a:cubicBezTo>
                <a:cubicBezTo>
                  <a:pt x="9859" y="694"/>
                  <a:pt x="9859" y="694"/>
                  <a:pt x="9865" y="694"/>
                </a:cubicBezTo>
                <a:cubicBezTo>
                  <a:pt x="9871" y="700"/>
                  <a:pt x="9883" y="694"/>
                  <a:pt x="9889" y="694"/>
                </a:cubicBezTo>
                <a:cubicBezTo>
                  <a:pt x="9901" y="694"/>
                  <a:pt x="9901" y="694"/>
                  <a:pt x="9901" y="694"/>
                </a:cubicBezTo>
                <a:cubicBezTo>
                  <a:pt x="9906" y="694"/>
                  <a:pt x="9906" y="700"/>
                  <a:pt x="9912" y="694"/>
                </a:cubicBezTo>
                <a:cubicBezTo>
                  <a:pt x="9918" y="694"/>
                  <a:pt x="9918" y="688"/>
                  <a:pt x="9918" y="682"/>
                </a:cubicBezTo>
                <a:cubicBezTo>
                  <a:pt x="9924" y="682"/>
                  <a:pt x="9918" y="676"/>
                  <a:pt x="9918" y="670"/>
                </a:cubicBezTo>
                <a:cubicBezTo>
                  <a:pt x="9924" y="670"/>
                  <a:pt x="9924" y="664"/>
                  <a:pt x="9930" y="658"/>
                </a:cubicBezTo>
                <a:cubicBezTo>
                  <a:pt x="9930" y="658"/>
                  <a:pt x="9936" y="664"/>
                  <a:pt x="9942" y="658"/>
                </a:cubicBezTo>
                <a:cubicBezTo>
                  <a:pt x="9942" y="658"/>
                  <a:pt x="9948" y="658"/>
                  <a:pt x="9954" y="652"/>
                </a:cubicBezTo>
                <a:cubicBezTo>
                  <a:pt x="9948" y="652"/>
                  <a:pt x="9948" y="646"/>
                  <a:pt x="9948" y="646"/>
                </a:cubicBezTo>
                <a:cubicBezTo>
                  <a:pt x="9948" y="629"/>
                  <a:pt x="9948" y="629"/>
                  <a:pt x="9948" y="629"/>
                </a:cubicBezTo>
                <a:cubicBezTo>
                  <a:pt x="9972" y="623"/>
                  <a:pt x="9972" y="623"/>
                  <a:pt x="9972" y="623"/>
                </a:cubicBezTo>
                <a:cubicBezTo>
                  <a:pt x="9972" y="629"/>
                  <a:pt x="9983" y="629"/>
                  <a:pt x="9983" y="634"/>
                </a:cubicBezTo>
                <a:cubicBezTo>
                  <a:pt x="9983" y="634"/>
                  <a:pt x="9983" y="640"/>
                  <a:pt x="9983" y="646"/>
                </a:cubicBezTo>
                <a:cubicBezTo>
                  <a:pt x="9983" y="652"/>
                  <a:pt x="9983" y="658"/>
                  <a:pt x="9983" y="664"/>
                </a:cubicBezTo>
                <a:cubicBezTo>
                  <a:pt x="10031" y="664"/>
                  <a:pt x="10031" y="664"/>
                  <a:pt x="10031" y="664"/>
                </a:cubicBezTo>
                <a:cubicBezTo>
                  <a:pt x="10049" y="646"/>
                  <a:pt x="10049" y="646"/>
                  <a:pt x="10049" y="646"/>
                </a:cubicBezTo>
                <a:cubicBezTo>
                  <a:pt x="10061" y="658"/>
                  <a:pt x="10061" y="658"/>
                  <a:pt x="10061" y="658"/>
                </a:cubicBezTo>
                <a:cubicBezTo>
                  <a:pt x="10061" y="670"/>
                  <a:pt x="10061" y="676"/>
                  <a:pt x="10061" y="682"/>
                </a:cubicBezTo>
                <a:close/>
                <a:moveTo>
                  <a:pt x="17122" y="2532"/>
                </a:moveTo>
                <a:lnTo>
                  <a:pt x="17122" y="2532"/>
                </a:lnTo>
                <a:cubicBezTo>
                  <a:pt x="17134" y="2532"/>
                  <a:pt x="17134" y="2532"/>
                  <a:pt x="17140" y="2526"/>
                </a:cubicBezTo>
                <a:cubicBezTo>
                  <a:pt x="17146" y="2526"/>
                  <a:pt x="17152" y="2520"/>
                  <a:pt x="17152" y="2520"/>
                </a:cubicBezTo>
                <a:cubicBezTo>
                  <a:pt x="17294" y="2520"/>
                  <a:pt x="17294" y="2520"/>
                  <a:pt x="17294" y="2520"/>
                </a:cubicBezTo>
                <a:cubicBezTo>
                  <a:pt x="17294" y="2496"/>
                  <a:pt x="17294" y="2496"/>
                  <a:pt x="17294" y="2496"/>
                </a:cubicBezTo>
                <a:cubicBezTo>
                  <a:pt x="17300" y="2490"/>
                  <a:pt x="17294" y="2478"/>
                  <a:pt x="17300" y="2473"/>
                </a:cubicBezTo>
                <a:cubicBezTo>
                  <a:pt x="17306" y="2466"/>
                  <a:pt x="17312" y="2466"/>
                  <a:pt x="17312" y="2466"/>
                </a:cubicBezTo>
                <a:cubicBezTo>
                  <a:pt x="17318" y="2466"/>
                  <a:pt x="17324" y="2473"/>
                  <a:pt x="17330" y="2478"/>
                </a:cubicBezTo>
                <a:cubicBezTo>
                  <a:pt x="17336" y="2478"/>
                  <a:pt x="17336" y="2484"/>
                  <a:pt x="17348" y="2484"/>
                </a:cubicBezTo>
                <a:cubicBezTo>
                  <a:pt x="17353" y="2484"/>
                  <a:pt x="17359" y="2478"/>
                  <a:pt x="17365" y="2478"/>
                </a:cubicBezTo>
                <a:cubicBezTo>
                  <a:pt x="17377" y="2478"/>
                  <a:pt x="17377" y="2484"/>
                  <a:pt x="17383" y="2484"/>
                </a:cubicBezTo>
                <a:cubicBezTo>
                  <a:pt x="17389" y="2490"/>
                  <a:pt x="17389" y="2496"/>
                  <a:pt x="17395" y="2496"/>
                </a:cubicBezTo>
                <a:cubicBezTo>
                  <a:pt x="17401" y="2496"/>
                  <a:pt x="17407" y="2496"/>
                  <a:pt x="17407" y="2496"/>
                </a:cubicBezTo>
                <a:cubicBezTo>
                  <a:pt x="17413" y="2502"/>
                  <a:pt x="17413" y="2508"/>
                  <a:pt x="17419" y="2508"/>
                </a:cubicBezTo>
                <a:cubicBezTo>
                  <a:pt x="17419" y="2514"/>
                  <a:pt x="17419" y="2514"/>
                  <a:pt x="17419" y="2520"/>
                </a:cubicBezTo>
                <a:cubicBezTo>
                  <a:pt x="17413" y="2526"/>
                  <a:pt x="17407" y="2526"/>
                  <a:pt x="17407" y="2532"/>
                </a:cubicBezTo>
                <a:cubicBezTo>
                  <a:pt x="17407" y="2538"/>
                  <a:pt x="17407" y="2544"/>
                  <a:pt x="17413" y="2550"/>
                </a:cubicBezTo>
                <a:cubicBezTo>
                  <a:pt x="17413" y="2555"/>
                  <a:pt x="17419" y="2555"/>
                  <a:pt x="17425" y="2555"/>
                </a:cubicBezTo>
                <a:cubicBezTo>
                  <a:pt x="17478" y="2555"/>
                  <a:pt x="17478" y="2555"/>
                  <a:pt x="17478" y="2555"/>
                </a:cubicBezTo>
                <a:cubicBezTo>
                  <a:pt x="17490" y="2555"/>
                  <a:pt x="17496" y="2544"/>
                  <a:pt x="17502" y="2538"/>
                </a:cubicBezTo>
                <a:cubicBezTo>
                  <a:pt x="17508" y="2532"/>
                  <a:pt x="17508" y="2532"/>
                  <a:pt x="17508" y="2526"/>
                </a:cubicBezTo>
                <a:cubicBezTo>
                  <a:pt x="17514" y="2520"/>
                  <a:pt x="17514" y="2514"/>
                  <a:pt x="17519" y="2514"/>
                </a:cubicBezTo>
                <a:cubicBezTo>
                  <a:pt x="17537" y="2514"/>
                  <a:pt x="17537" y="2526"/>
                  <a:pt x="17549" y="2538"/>
                </a:cubicBezTo>
                <a:cubicBezTo>
                  <a:pt x="17555" y="2544"/>
                  <a:pt x="17561" y="2544"/>
                  <a:pt x="17561" y="2550"/>
                </a:cubicBezTo>
                <a:cubicBezTo>
                  <a:pt x="17561" y="2544"/>
                  <a:pt x="17561" y="2538"/>
                  <a:pt x="17561" y="2538"/>
                </a:cubicBezTo>
                <a:cubicBezTo>
                  <a:pt x="17561" y="2532"/>
                  <a:pt x="17567" y="2532"/>
                  <a:pt x="17567" y="2526"/>
                </a:cubicBezTo>
                <a:cubicBezTo>
                  <a:pt x="17573" y="2526"/>
                  <a:pt x="17573" y="2526"/>
                  <a:pt x="17579" y="2526"/>
                </a:cubicBezTo>
                <a:cubicBezTo>
                  <a:pt x="17585" y="2532"/>
                  <a:pt x="17585" y="2538"/>
                  <a:pt x="17591" y="2538"/>
                </a:cubicBezTo>
                <a:cubicBezTo>
                  <a:pt x="17626" y="2538"/>
                  <a:pt x="17626" y="2538"/>
                  <a:pt x="17626" y="2538"/>
                </a:cubicBezTo>
                <a:cubicBezTo>
                  <a:pt x="17626" y="2532"/>
                  <a:pt x="17626" y="2526"/>
                  <a:pt x="17626" y="2526"/>
                </a:cubicBezTo>
                <a:cubicBezTo>
                  <a:pt x="17620" y="2520"/>
                  <a:pt x="17620" y="2520"/>
                  <a:pt x="17614" y="2514"/>
                </a:cubicBezTo>
                <a:cubicBezTo>
                  <a:pt x="17614" y="2508"/>
                  <a:pt x="17614" y="2508"/>
                  <a:pt x="17614" y="2502"/>
                </a:cubicBezTo>
                <a:cubicBezTo>
                  <a:pt x="17603" y="2502"/>
                  <a:pt x="17597" y="2502"/>
                  <a:pt x="17591" y="2502"/>
                </a:cubicBezTo>
                <a:cubicBezTo>
                  <a:pt x="17585" y="2502"/>
                  <a:pt x="17585" y="2502"/>
                  <a:pt x="17579" y="2502"/>
                </a:cubicBezTo>
                <a:cubicBezTo>
                  <a:pt x="17579" y="2473"/>
                  <a:pt x="17579" y="2473"/>
                  <a:pt x="17579" y="2473"/>
                </a:cubicBezTo>
                <a:cubicBezTo>
                  <a:pt x="17579" y="2461"/>
                  <a:pt x="17591" y="2461"/>
                  <a:pt x="17597" y="2455"/>
                </a:cubicBezTo>
                <a:cubicBezTo>
                  <a:pt x="17603" y="2449"/>
                  <a:pt x="17603" y="2455"/>
                  <a:pt x="17608" y="2455"/>
                </a:cubicBezTo>
                <a:cubicBezTo>
                  <a:pt x="17614" y="2449"/>
                  <a:pt x="17614" y="2449"/>
                  <a:pt x="17614" y="2443"/>
                </a:cubicBezTo>
                <a:cubicBezTo>
                  <a:pt x="17620" y="2437"/>
                  <a:pt x="17620" y="2437"/>
                  <a:pt x="17620" y="2431"/>
                </a:cubicBezTo>
                <a:cubicBezTo>
                  <a:pt x="17626" y="2425"/>
                  <a:pt x="17626" y="2425"/>
                  <a:pt x="17632" y="2419"/>
                </a:cubicBezTo>
                <a:cubicBezTo>
                  <a:pt x="17632" y="2413"/>
                  <a:pt x="17638" y="2413"/>
                  <a:pt x="17638" y="2407"/>
                </a:cubicBezTo>
                <a:cubicBezTo>
                  <a:pt x="17644" y="2401"/>
                  <a:pt x="17644" y="2395"/>
                  <a:pt x="17650" y="2395"/>
                </a:cubicBezTo>
                <a:cubicBezTo>
                  <a:pt x="17656" y="2395"/>
                  <a:pt x="17656" y="2395"/>
                  <a:pt x="17662" y="2395"/>
                </a:cubicBezTo>
                <a:cubicBezTo>
                  <a:pt x="17674" y="2389"/>
                  <a:pt x="17674" y="2389"/>
                  <a:pt x="17674" y="2389"/>
                </a:cubicBezTo>
                <a:cubicBezTo>
                  <a:pt x="17680" y="2389"/>
                  <a:pt x="17680" y="2384"/>
                  <a:pt x="17680" y="2378"/>
                </a:cubicBezTo>
                <a:cubicBezTo>
                  <a:pt x="17691" y="2366"/>
                  <a:pt x="17697" y="2360"/>
                  <a:pt x="17703" y="2348"/>
                </a:cubicBezTo>
                <a:cubicBezTo>
                  <a:pt x="17715" y="2336"/>
                  <a:pt x="17721" y="2324"/>
                  <a:pt x="17739" y="2318"/>
                </a:cubicBezTo>
                <a:cubicBezTo>
                  <a:pt x="17745" y="2307"/>
                  <a:pt x="17751" y="2307"/>
                  <a:pt x="17763" y="2307"/>
                </a:cubicBezTo>
                <a:cubicBezTo>
                  <a:pt x="17769" y="2307"/>
                  <a:pt x="17774" y="2307"/>
                  <a:pt x="17780" y="2307"/>
                </a:cubicBezTo>
                <a:cubicBezTo>
                  <a:pt x="17786" y="2307"/>
                  <a:pt x="17792" y="2312"/>
                  <a:pt x="17798" y="2312"/>
                </a:cubicBezTo>
                <a:cubicBezTo>
                  <a:pt x="17804" y="2312"/>
                  <a:pt x="17804" y="2312"/>
                  <a:pt x="17804" y="2312"/>
                </a:cubicBezTo>
                <a:cubicBezTo>
                  <a:pt x="17810" y="2312"/>
                  <a:pt x="17810" y="2312"/>
                  <a:pt x="17816" y="2307"/>
                </a:cubicBezTo>
                <a:cubicBezTo>
                  <a:pt x="17822" y="2307"/>
                  <a:pt x="17822" y="2295"/>
                  <a:pt x="17828" y="2295"/>
                </a:cubicBezTo>
                <a:cubicBezTo>
                  <a:pt x="17834" y="2295"/>
                  <a:pt x="17834" y="2295"/>
                  <a:pt x="17834" y="2295"/>
                </a:cubicBezTo>
                <a:cubicBezTo>
                  <a:pt x="17840" y="2295"/>
                  <a:pt x="17840" y="2307"/>
                  <a:pt x="17840" y="2307"/>
                </a:cubicBezTo>
                <a:cubicBezTo>
                  <a:pt x="17846" y="2312"/>
                  <a:pt x="17846" y="2318"/>
                  <a:pt x="17851" y="2318"/>
                </a:cubicBezTo>
                <a:cubicBezTo>
                  <a:pt x="17851" y="2318"/>
                  <a:pt x="17858" y="2324"/>
                  <a:pt x="17863" y="2324"/>
                </a:cubicBezTo>
                <a:cubicBezTo>
                  <a:pt x="17863" y="2324"/>
                  <a:pt x="17869" y="2324"/>
                  <a:pt x="17875" y="2324"/>
                </a:cubicBezTo>
                <a:cubicBezTo>
                  <a:pt x="17875" y="2324"/>
                  <a:pt x="17881" y="2330"/>
                  <a:pt x="17887" y="2330"/>
                </a:cubicBezTo>
                <a:cubicBezTo>
                  <a:pt x="17881" y="2336"/>
                  <a:pt x="17875" y="2342"/>
                  <a:pt x="17875" y="2348"/>
                </a:cubicBezTo>
                <a:cubicBezTo>
                  <a:pt x="17875" y="2354"/>
                  <a:pt x="17875" y="2354"/>
                  <a:pt x="17875" y="2354"/>
                </a:cubicBezTo>
                <a:cubicBezTo>
                  <a:pt x="17875" y="2360"/>
                  <a:pt x="17875" y="2360"/>
                  <a:pt x="17881" y="2366"/>
                </a:cubicBezTo>
                <a:cubicBezTo>
                  <a:pt x="17881" y="2366"/>
                  <a:pt x="17887" y="2366"/>
                  <a:pt x="17893" y="2372"/>
                </a:cubicBezTo>
                <a:cubicBezTo>
                  <a:pt x="17893" y="2372"/>
                  <a:pt x="17893" y="2378"/>
                  <a:pt x="17893" y="2384"/>
                </a:cubicBezTo>
                <a:cubicBezTo>
                  <a:pt x="17893" y="2389"/>
                  <a:pt x="17893" y="2395"/>
                  <a:pt x="17893" y="2407"/>
                </a:cubicBezTo>
                <a:cubicBezTo>
                  <a:pt x="17905" y="2407"/>
                  <a:pt x="17905" y="2407"/>
                  <a:pt x="17905" y="2407"/>
                </a:cubicBezTo>
                <a:cubicBezTo>
                  <a:pt x="17911" y="2407"/>
                  <a:pt x="17917" y="2407"/>
                  <a:pt x="17917" y="2401"/>
                </a:cubicBezTo>
                <a:cubicBezTo>
                  <a:pt x="17923" y="2395"/>
                  <a:pt x="17923" y="2395"/>
                  <a:pt x="17929" y="2389"/>
                </a:cubicBezTo>
                <a:cubicBezTo>
                  <a:pt x="17935" y="2384"/>
                  <a:pt x="17940" y="2378"/>
                  <a:pt x="17952" y="2372"/>
                </a:cubicBezTo>
                <a:cubicBezTo>
                  <a:pt x="17958" y="2372"/>
                  <a:pt x="17958" y="2372"/>
                  <a:pt x="17964" y="2372"/>
                </a:cubicBezTo>
                <a:cubicBezTo>
                  <a:pt x="17970" y="2366"/>
                  <a:pt x="17970" y="2366"/>
                  <a:pt x="17976" y="2360"/>
                </a:cubicBezTo>
                <a:cubicBezTo>
                  <a:pt x="17982" y="2360"/>
                  <a:pt x="17982" y="2354"/>
                  <a:pt x="17982" y="2348"/>
                </a:cubicBezTo>
                <a:cubicBezTo>
                  <a:pt x="17988" y="2348"/>
                  <a:pt x="17994" y="2342"/>
                  <a:pt x="17994" y="2342"/>
                </a:cubicBezTo>
                <a:cubicBezTo>
                  <a:pt x="18000" y="2336"/>
                  <a:pt x="18000" y="2330"/>
                  <a:pt x="18006" y="2330"/>
                </a:cubicBezTo>
                <a:cubicBezTo>
                  <a:pt x="18012" y="2324"/>
                  <a:pt x="18017" y="2324"/>
                  <a:pt x="18029" y="2324"/>
                </a:cubicBezTo>
                <a:cubicBezTo>
                  <a:pt x="18029" y="2324"/>
                  <a:pt x="18035" y="2324"/>
                  <a:pt x="18041" y="2324"/>
                </a:cubicBezTo>
                <a:cubicBezTo>
                  <a:pt x="18041" y="2324"/>
                  <a:pt x="18041" y="2318"/>
                  <a:pt x="18047" y="2312"/>
                </a:cubicBezTo>
                <a:cubicBezTo>
                  <a:pt x="18047" y="2312"/>
                  <a:pt x="18047" y="2307"/>
                  <a:pt x="18047" y="2300"/>
                </a:cubicBezTo>
                <a:cubicBezTo>
                  <a:pt x="18053" y="2300"/>
                  <a:pt x="18053" y="2295"/>
                  <a:pt x="18053" y="2289"/>
                </a:cubicBezTo>
                <a:cubicBezTo>
                  <a:pt x="18059" y="2283"/>
                  <a:pt x="18053" y="2277"/>
                  <a:pt x="18053" y="2265"/>
                </a:cubicBezTo>
                <a:cubicBezTo>
                  <a:pt x="18059" y="2259"/>
                  <a:pt x="18059" y="2253"/>
                  <a:pt x="18059" y="2247"/>
                </a:cubicBezTo>
                <a:cubicBezTo>
                  <a:pt x="18071" y="2247"/>
                  <a:pt x="18077" y="2247"/>
                  <a:pt x="18083" y="2247"/>
                </a:cubicBezTo>
                <a:cubicBezTo>
                  <a:pt x="18095" y="2241"/>
                  <a:pt x="18101" y="2235"/>
                  <a:pt x="18106" y="2235"/>
                </a:cubicBezTo>
                <a:cubicBezTo>
                  <a:pt x="18166" y="2235"/>
                  <a:pt x="18166" y="2235"/>
                  <a:pt x="18166" y="2235"/>
                </a:cubicBezTo>
                <a:cubicBezTo>
                  <a:pt x="18166" y="2253"/>
                  <a:pt x="18166" y="2253"/>
                  <a:pt x="18166" y="2253"/>
                </a:cubicBezTo>
                <a:cubicBezTo>
                  <a:pt x="18160" y="2259"/>
                  <a:pt x="18160" y="2259"/>
                  <a:pt x="18154" y="2265"/>
                </a:cubicBezTo>
                <a:cubicBezTo>
                  <a:pt x="18130" y="2271"/>
                  <a:pt x="18130" y="2271"/>
                  <a:pt x="18130" y="2271"/>
                </a:cubicBezTo>
                <a:cubicBezTo>
                  <a:pt x="18124" y="2277"/>
                  <a:pt x="18124" y="2277"/>
                  <a:pt x="18118" y="2277"/>
                </a:cubicBezTo>
                <a:cubicBezTo>
                  <a:pt x="18112" y="2283"/>
                  <a:pt x="18106" y="2283"/>
                  <a:pt x="18106" y="2289"/>
                </a:cubicBezTo>
                <a:cubicBezTo>
                  <a:pt x="18106" y="2295"/>
                  <a:pt x="18101" y="2300"/>
                  <a:pt x="18101" y="2300"/>
                </a:cubicBezTo>
                <a:cubicBezTo>
                  <a:pt x="18101" y="2307"/>
                  <a:pt x="18101" y="2312"/>
                  <a:pt x="18101" y="2312"/>
                </a:cubicBezTo>
                <a:cubicBezTo>
                  <a:pt x="18101" y="2318"/>
                  <a:pt x="18101" y="2324"/>
                  <a:pt x="18101" y="2324"/>
                </a:cubicBezTo>
                <a:cubicBezTo>
                  <a:pt x="18101" y="2330"/>
                  <a:pt x="18095" y="2330"/>
                  <a:pt x="18095" y="2336"/>
                </a:cubicBezTo>
                <a:cubicBezTo>
                  <a:pt x="18095" y="2348"/>
                  <a:pt x="18089" y="2354"/>
                  <a:pt x="18083" y="2360"/>
                </a:cubicBezTo>
                <a:cubicBezTo>
                  <a:pt x="18083" y="2366"/>
                  <a:pt x="18083" y="2372"/>
                  <a:pt x="18083" y="2372"/>
                </a:cubicBezTo>
                <a:cubicBezTo>
                  <a:pt x="18083" y="2378"/>
                  <a:pt x="18083" y="2384"/>
                  <a:pt x="18077" y="2384"/>
                </a:cubicBezTo>
                <a:cubicBezTo>
                  <a:pt x="18077" y="2389"/>
                  <a:pt x="18077" y="2395"/>
                  <a:pt x="18071" y="2395"/>
                </a:cubicBezTo>
                <a:cubicBezTo>
                  <a:pt x="18065" y="2395"/>
                  <a:pt x="18065" y="2395"/>
                  <a:pt x="18059" y="2401"/>
                </a:cubicBezTo>
                <a:cubicBezTo>
                  <a:pt x="18053" y="2401"/>
                  <a:pt x="18047" y="2401"/>
                  <a:pt x="18047" y="2407"/>
                </a:cubicBezTo>
                <a:cubicBezTo>
                  <a:pt x="18041" y="2407"/>
                  <a:pt x="18035" y="2407"/>
                  <a:pt x="18035" y="2407"/>
                </a:cubicBezTo>
                <a:cubicBezTo>
                  <a:pt x="18029" y="2413"/>
                  <a:pt x="18029" y="2413"/>
                  <a:pt x="18029" y="2419"/>
                </a:cubicBezTo>
                <a:cubicBezTo>
                  <a:pt x="18029" y="2425"/>
                  <a:pt x="18029" y="2425"/>
                  <a:pt x="18029" y="2431"/>
                </a:cubicBezTo>
                <a:cubicBezTo>
                  <a:pt x="18024" y="2443"/>
                  <a:pt x="18012" y="2443"/>
                  <a:pt x="18006" y="2449"/>
                </a:cubicBezTo>
                <a:cubicBezTo>
                  <a:pt x="17994" y="2455"/>
                  <a:pt x="17982" y="2466"/>
                  <a:pt x="17970" y="2473"/>
                </a:cubicBezTo>
                <a:cubicBezTo>
                  <a:pt x="17958" y="2484"/>
                  <a:pt x="17946" y="2490"/>
                  <a:pt x="17935" y="2496"/>
                </a:cubicBezTo>
                <a:cubicBezTo>
                  <a:pt x="17917" y="2502"/>
                  <a:pt x="17911" y="2514"/>
                  <a:pt x="17899" y="2520"/>
                </a:cubicBezTo>
                <a:cubicBezTo>
                  <a:pt x="17887" y="2532"/>
                  <a:pt x="17881" y="2544"/>
                  <a:pt x="17869" y="2555"/>
                </a:cubicBezTo>
                <a:cubicBezTo>
                  <a:pt x="17869" y="2561"/>
                  <a:pt x="17863" y="2567"/>
                  <a:pt x="17863" y="2567"/>
                </a:cubicBezTo>
                <a:cubicBezTo>
                  <a:pt x="17851" y="2573"/>
                  <a:pt x="17846" y="2573"/>
                  <a:pt x="17840" y="2579"/>
                </a:cubicBezTo>
                <a:cubicBezTo>
                  <a:pt x="17834" y="2585"/>
                  <a:pt x="17840" y="2591"/>
                  <a:pt x="17834" y="2591"/>
                </a:cubicBezTo>
                <a:cubicBezTo>
                  <a:pt x="17834" y="2597"/>
                  <a:pt x="17828" y="2603"/>
                  <a:pt x="17822" y="2603"/>
                </a:cubicBezTo>
                <a:lnTo>
                  <a:pt x="17816" y="2603"/>
                </a:lnTo>
                <a:cubicBezTo>
                  <a:pt x="17810" y="2603"/>
                  <a:pt x="17804" y="2603"/>
                  <a:pt x="17798" y="2603"/>
                </a:cubicBezTo>
                <a:cubicBezTo>
                  <a:pt x="17792" y="2603"/>
                  <a:pt x="17792" y="2609"/>
                  <a:pt x="17786" y="2609"/>
                </a:cubicBezTo>
                <a:cubicBezTo>
                  <a:pt x="17786" y="2609"/>
                  <a:pt x="17780" y="2615"/>
                  <a:pt x="17774" y="2615"/>
                </a:cubicBezTo>
                <a:cubicBezTo>
                  <a:pt x="17769" y="2615"/>
                  <a:pt x="17763" y="2621"/>
                  <a:pt x="17751" y="2627"/>
                </a:cubicBezTo>
                <a:cubicBezTo>
                  <a:pt x="17745" y="2627"/>
                  <a:pt x="17745" y="2627"/>
                  <a:pt x="17739" y="2632"/>
                </a:cubicBezTo>
                <a:cubicBezTo>
                  <a:pt x="17733" y="2632"/>
                  <a:pt x="17733" y="2627"/>
                  <a:pt x="17727" y="2632"/>
                </a:cubicBezTo>
                <a:cubicBezTo>
                  <a:pt x="17721" y="2632"/>
                  <a:pt x="17721" y="2632"/>
                  <a:pt x="17715" y="2639"/>
                </a:cubicBezTo>
                <a:cubicBezTo>
                  <a:pt x="17715" y="2639"/>
                  <a:pt x="17709" y="2644"/>
                  <a:pt x="17709" y="2650"/>
                </a:cubicBezTo>
                <a:cubicBezTo>
                  <a:pt x="17709" y="2656"/>
                  <a:pt x="17715" y="2656"/>
                  <a:pt x="17715" y="2662"/>
                </a:cubicBezTo>
                <a:cubicBezTo>
                  <a:pt x="17715" y="2674"/>
                  <a:pt x="17715" y="2686"/>
                  <a:pt x="17709" y="2698"/>
                </a:cubicBezTo>
                <a:cubicBezTo>
                  <a:pt x="17709" y="2704"/>
                  <a:pt x="17703" y="2704"/>
                  <a:pt x="17697" y="2710"/>
                </a:cubicBezTo>
                <a:cubicBezTo>
                  <a:pt x="17697" y="2710"/>
                  <a:pt x="17691" y="2710"/>
                  <a:pt x="17685" y="2716"/>
                </a:cubicBezTo>
                <a:cubicBezTo>
                  <a:pt x="17685" y="2721"/>
                  <a:pt x="17685" y="2721"/>
                  <a:pt x="17685" y="2727"/>
                </a:cubicBezTo>
                <a:cubicBezTo>
                  <a:pt x="17685" y="2733"/>
                  <a:pt x="17680" y="2733"/>
                  <a:pt x="17674" y="2739"/>
                </a:cubicBezTo>
                <a:cubicBezTo>
                  <a:pt x="17674" y="2745"/>
                  <a:pt x="17674" y="2751"/>
                  <a:pt x="17674" y="2757"/>
                </a:cubicBezTo>
                <a:cubicBezTo>
                  <a:pt x="17674" y="2763"/>
                  <a:pt x="17680" y="2769"/>
                  <a:pt x="17674" y="2781"/>
                </a:cubicBezTo>
                <a:cubicBezTo>
                  <a:pt x="17674" y="2787"/>
                  <a:pt x="17662" y="2793"/>
                  <a:pt x="17662" y="2805"/>
                </a:cubicBezTo>
                <a:cubicBezTo>
                  <a:pt x="17662" y="2810"/>
                  <a:pt x="17662" y="2816"/>
                  <a:pt x="17662" y="2828"/>
                </a:cubicBezTo>
                <a:cubicBezTo>
                  <a:pt x="17662" y="2834"/>
                  <a:pt x="17662" y="2840"/>
                  <a:pt x="17662" y="2852"/>
                </a:cubicBezTo>
                <a:cubicBezTo>
                  <a:pt x="17662" y="2899"/>
                  <a:pt x="17668" y="2923"/>
                  <a:pt x="17668" y="2971"/>
                </a:cubicBezTo>
                <a:cubicBezTo>
                  <a:pt x="17668" y="2976"/>
                  <a:pt x="17668" y="2982"/>
                  <a:pt x="17668" y="2988"/>
                </a:cubicBezTo>
                <a:cubicBezTo>
                  <a:pt x="17668" y="2994"/>
                  <a:pt x="17662" y="2994"/>
                  <a:pt x="17656" y="3000"/>
                </a:cubicBezTo>
                <a:cubicBezTo>
                  <a:pt x="17685" y="3048"/>
                  <a:pt x="17685" y="3048"/>
                  <a:pt x="17685" y="3048"/>
                </a:cubicBezTo>
                <a:cubicBezTo>
                  <a:pt x="17685" y="3142"/>
                  <a:pt x="17685" y="3142"/>
                  <a:pt x="17685" y="3142"/>
                </a:cubicBezTo>
                <a:cubicBezTo>
                  <a:pt x="17691" y="3142"/>
                  <a:pt x="17691" y="3148"/>
                  <a:pt x="17697" y="3148"/>
                </a:cubicBezTo>
                <a:cubicBezTo>
                  <a:pt x="17703" y="3148"/>
                  <a:pt x="17703" y="3142"/>
                  <a:pt x="17709" y="3137"/>
                </a:cubicBezTo>
                <a:cubicBezTo>
                  <a:pt x="17715" y="3137"/>
                  <a:pt x="17721" y="3137"/>
                  <a:pt x="17721" y="3137"/>
                </a:cubicBezTo>
                <a:cubicBezTo>
                  <a:pt x="17727" y="3137"/>
                  <a:pt x="17727" y="3131"/>
                  <a:pt x="17733" y="3131"/>
                </a:cubicBezTo>
                <a:cubicBezTo>
                  <a:pt x="17739" y="3131"/>
                  <a:pt x="17739" y="3125"/>
                  <a:pt x="17745" y="3125"/>
                </a:cubicBezTo>
                <a:cubicBezTo>
                  <a:pt x="17751" y="3125"/>
                  <a:pt x="17757" y="3125"/>
                  <a:pt x="17763" y="3125"/>
                </a:cubicBezTo>
                <a:cubicBezTo>
                  <a:pt x="17763" y="3113"/>
                  <a:pt x="17763" y="3107"/>
                  <a:pt x="17763" y="3095"/>
                </a:cubicBezTo>
                <a:cubicBezTo>
                  <a:pt x="17763" y="3089"/>
                  <a:pt x="17763" y="3083"/>
                  <a:pt x="17763" y="3083"/>
                </a:cubicBezTo>
                <a:cubicBezTo>
                  <a:pt x="17769" y="3077"/>
                  <a:pt x="17769" y="3071"/>
                  <a:pt x="17774" y="3071"/>
                </a:cubicBezTo>
                <a:cubicBezTo>
                  <a:pt x="17774" y="3065"/>
                  <a:pt x="17780" y="3065"/>
                  <a:pt x="17786" y="3065"/>
                </a:cubicBezTo>
                <a:cubicBezTo>
                  <a:pt x="17786" y="3059"/>
                  <a:pt x="17792" y="3059"/>
                  <a:pt x="17792" y="3054"/>
                </a:cubicBezTo>
                <a:cubicBezTo>
                  <a:pt x="17798" y="3048"/>
                  <a:pt x="17798" y="3048"/>
                  <a:pt x="17804" y="3042"/>
                </a:cubicBezTo>
                <a:cubicBezTo>
                  <a:pt x="17810" y="3030"/>
                  <a:pt x="17810" y="3030"/>
                  <a:pt x="17810" y="3030"/>
                </a:cubicBezTo>
                <a:cubicBezTo>
                  <a:pt x="17810" y="3024"/>
                  <a:pt x="17810" y="3024"/>
                  <a:pt x="17816" y="3018"/>
                </a:cubicBezTo>
                <a:cubicBezTo>
                  <a:pt x="17816" y="3012"/>
                  <a:pt x="17822" y="3006"/>
                  <a:pt x="17828" y="3006"/>
                </a:cubicBezTo>
                <a:cubicBezTo>
                  <a:pt x="17834" y="3006"/>
                  <a:pt x="17834" y="3006"/>
                  <a:pt x="17834" y="3006"/>
                </a:cubicBezTo>
                <a:cubicBezTo>
                  <a:pt x="17840" y="3006"/>
                  <a:pt x="17840" y="3012"/>
                  <a:pt x="17846" y="3012"/>
                </a:cubicBezTo>
                <a:cubicBezTo>
                  <a:pt x="17858" y="3012"/>
                  <a:pt x="17858" y="3012"/>
                  <a:pt x="17858" y="3012"/>
                </a:cubicBezTo>
                <a:cubicBezTo>
                  <a:pt x="17858" y="3012"/>
                  <a:pt x="17863" y="3012"/>
                  <a:pt x="17869" y="3012"/>
                </a:cubicBezTo>
                <a:cubicBezTo>
                  <a:pt x="17869" y="3012"/>
                  <a:pt x="17875" y="3006"/>
                  <a:pt x="17875" y="3000"/>
                </a:cubicBezTo>
                <a:cubicBezTo>
                  <a:pt x="17881" y="3000"/>
                  <a:pt x="17881" y="2994"/>
                  <a:pt x="17881" y="2988"/>
                </a:cubicBezTo>
                <a:cubicBezTo>
                  <a:pt x="17881" y="2935"/>
                  <a:pt x="17881" y="2935"/>
                  <a:pt x="17881" y="2935"/>
                </a:cubicBezTo>
                <a:cubicBezTo>
                  <a:pt x="17887" y="2923"/>
                  <a:pt x="17893" y="2917"/>
                  <a:pt x="17899" y="2911"/>
                </a:cubicBezTo>
                <a:cubicBezTo>
                  <a:pt x="17905" y="2905"/>
                  <a:pt x="17911" y="2905"/>
                  <a:pt x="17911" y="2899"/>
                </a:cubicBezTo>
                <a:cubicBezTo>
                  <a:pt x="17994" y="2899"/>
                  <a:pt x="17994" y="2899"/>
                  <a:pt x="17994" y="2899"/>
                </a:cubicBezTo>
                <a:cubicBezTo>
                  <a:pt x="17994" y="2870"/>
                  <a:pt x="17994" y="2870"/>
                  <a:pt x="17994" y="2870"/>
                </a:cubicBezTo>
                <a:cubicBezTo>
                  <a:pt x="17994" y="2858"/>
                  <a:pt x="17988" y="2858"/>
                  <a:pt x="17982" y="2846"/>
                </a:cubicBezTo>
                <a:cubicBezTo>
                  <a:pt x="17982" y="2840"/>
                  <a:pt x="17976" y="2840"/>
                  <a:pt x="17976" y="2834"/>
                </a:cubicBezTo>
                <a:cubicBezTo>
                  <a:pt x="17976" y="2822"/>
                  <a:pt x="17976" y="2822"/>
                  <a:pt x="17976" y="2822"/>
                </a:cubicBezTo>
                <a:cubicBezTo>
                  <a:pt x="17976" y="2810"/>
                  <a:pt x="17976" y="2810"/>
                  <a:pt x="17976" y="2810"/>
                </a:cubicBezTo>
                <a:lnTo>
                  <a:pt x="17982" y="2805"/>
                </a:lnTo>
                <a:cubicBezTo>
                  <a:pt x="17988" y="2799"/>
                  <a:pt x="17994" y="2793"/>
                  <a:pt x="17994" y="2787"/>
                </a:cubicBezTo>
                <a:cubicBezTo>
                  <a:pt x="18000" y="2781"/>
                  <a:pt x="18000" y="2781"/>
                  <a:pt x="18000" y="2775"/>
                </a:cubicBezTo>
                <a:cubicBezTo>
                  <a:pt x="18006" y="2769"/>
                  <a:pt x="18006" y="2763"/>
                  <a:pt x="18012" y="2763"/>
                </a:cubicBezTo>
                <a:cubicBezTo>
                  <a:pt x="18017" y="2763"/>
                  <a:pt x="18024" y="2763"/>
                  <a:pt x="18029" y="2769"/>
                </a:cubicBezTo>
                <a:cubicBezTo>
                  <a:pt x="18035" y="2769"/>
                  <a:pt x="18029" y="2775"/>
                  <a:pt x="18035" y="2781"/>
                </a:cubicBezTo>
                <a:cubicBezTo>
                  <a:pt x="18035" y="2781"/>
                  <a:pt x="18041" y="2781"/>
                  <a:pt x="18047" y="2787"/>
                </a:cubicBezTo>
                <a:cubicBezTo>
                  <a:pt x="18065" y="2787"/>
                  <a:pt x="18065" y="2787"/>
                  <a:pt x="18065" y="2787"/>
                </a:cubicBezTo>
                <a:cubicBezTo>
                  <a:pt x="18071" y="2763"/>
                  <a:pt x="18071" y="2763"/>
                  <a:pt x="18071" y="2763"/>
                </a:cubicBezTo>
                <a:cubicBezTo>
                  <a:pt x="18065" y="2763"/>
                  <a:pt x="18065" y="2757"/>
                  <a:pt x="18059" y="2751"/>
                </a:cubicBezTo>
                <a:cubicBezTo>
                  <a:pt x="18053" y="2745"/>
                  <a:pt x="18047" y="2745"/>
                  <a:pt x="18041" y="2733"/>
                </a:cubicBezTo>
                <a:cubicBezTo>
                  <a:pt x="18041" y="2727"/>
                  <a:pt x="18041" y="2727"/>
                  <a:pt x="18041" y="2721"/>
                </a:cubicBezTo>
                <a:cubicBezTo>
                  <a:pt x="18041" y="2716"/>
                  <a:pt x="18041" y="2716"/>
                  <a:pt x="18041" y="2710"/>
                </a:cubicBezTo>
                <a:cubicBezTo>
                  <a:pt x="18041" y="2704"/>
                  <a:pt x="18035" y="2704"/>
                  <a:pt x="18035" y="2698"/>
                </a:cubicBezTo>
                <a:cubicBezTo>
                  <a:pt x="18035" y="2692"/>
                  <a:pt x="18035" y="2686"/>
                  <a:pt x="18035" y="2674"/>
                </a:cubicBezTo>
                <a:cubicBezTo>
                  <a:pt x="18035" y="2668"/>
                  <a:pt x="18029" y="2668"/>
                  <a:pt x="18035" y="2662"/>
                </a:cubicBezTo>
                <a:cubicBezTo>
                  <a:pt x="18035" y="2656"/>
                  <a:pt x="18041" y="2662"/>
                  <a:pt x="18047" y="2656"/>
                </a:cubicBezTo>
                <a:cubicBezTo>
                  <a:pt x="18047" y="2656"/>
                  <a:pt x="18053" y="2656"/>
                  <a:pt x="18053" y="2650"/>
                </a:cubicBezTo>
                <a:cubicBezTo>
                  <a:pt x="18053" y="2650"/>
                  <a:pt x="18059" y="2644"/>
                  <a:pt x="18053" y="2644"/>
                </a:cubicBezTo>
                <a:cubicBezTo>
                  <a:pt x="18053" y="2639"/>
                  <a:pt x="18047" y="2632"/>
                  <a:pt x="18047" y="2632"/>
                </a:cubicBezTo>
                <a:cubicBezTo>
                  <a:pt x="18041" y="2632"/>
                  <a:pt x="18041" y="2627"/>
                  <a:pt x="18035" y="2632"/>
                </a:cubicBezTo>
                <a:cubicBezTo>
                  <a:pt x="18029" y="2632"/>
                  <a:pt x="18029" y="2644"/>
                  <a:pt x="18029" y="2644"/>
                </a:cubicBezTo>
                <a:cubicBezTo>
                  <a:pt x="18006" y="2644"/>
                  <a:pt x="18006" y="2644"/>
                  <a:pt x="18006" y="2644"/>
                </a:cubicBezTo>
                <a:cubicBezTo>
                  <a:pt x="18006" y="2632"/>
                  <a:pt x="18000" y="2627"/>
                  <a:pt x="18006" y="2615"/>
                </a:cubicBezTo>
                <a:cubicBezTo>
                  <a:pt x="18006" y="2609"/>
                  <a:pt x="18012" y="2603"/>
                  <a:pt x="18017" y="2591"/>
                </a:cubicBezTo>
                <a:cubicBezTo>
                  <a:pt x="18017" y="2591"/>
                  <a:pt x="18017" y="2585"/>
                  <a:pt x="18017" y="2579"/>
                </a:cubicBezTo>
                <a:cubicBezTo>
                  <a:pt x="18024" y="2579"/>
                  <a:pt x="18024" y="2573"/>
                  <a:pt x="18029" y="2573"/>
                </a:cubicBezTo>
                <a:cubicBezTo>
                  <a:pt x="18035" y="2561"/>
                  <a:pt x="18041" y="2567"/>
                  <a:pt x="18047" y="2561"/>
                </a:cubicBezTo>
                <a:cubicBezTo>
                  <a:pt x="18053" y="2555"/>
                  <a:pt x="18059" y="2550"/>
                  <a:pt x="18059" y="2550"/>
                </a:cubicBezTo>
                <a:cubicBezTo>
                  <a:pt x="18059" y="2544"/>
                  <a:pt x="18059" y="2538"/>
                  <a:pt x="18059" y="2538"/>
                </a:cubicBezTo>
                <a:cubicBezTo>
                  <a:pt x="18065" y="2532"/>
                  <a:pt x="18065" y="2532"/>
                  <a:pt x="18065" y="2526"/>
                </a:cubicBezTo>
                <a:cubicBezTo>
                  <a:pt x="18071" y="2520"/>
                  <a:pt x="18071" y="2520"/>
                  <a:pt x="18071" y="2514"/>
                </a:cubicBezTo>
                <a:cubicBezTo>
                  <a:pt x="18071" y="2502"/>
                  <a:pt x="18071" y="2496"/>
                  <a:pt x="18071" y="2490"/>
                </a:cubicBezTo>
                <a:cubicBezTo>
                  <a:pt x="18071" y="2484"/>
                  <a:pt x="18071" y="2478"/>
                  <a:pt x="18071" y="2478"/>
                </a:cubicBezTo>
                <a:cubicBezTo>
                  <a:pt x="18071" y="2473"/>
                  <a:pt x="18071" y="2466"/>
                  <a:pt x="18077" y="2466"/>
                </a:cubicBezTo>
                <a:cubicBezTo>
                  <a:pt x="18077" y="2461"/>
                  <a:pt x="18083" y="2455"/>
                  <a:pt x="18083" y="2455"/>
                </a:cubicBezTo>
                <a:cubicBezTo>
                  <a:pt x="18089" y="2449"/>
                  <a:pt x="18095" y="2449"/>
                  <a:pt x="18095" y="2449"/>
                </a:cubicBezTo>
                <a:cubicBezTo>
                  <a:pt x="18101" y="2449"/>
                  <a:pt x="18101" y="2449"/>
                  <a:pt x="18106" y="2449"/>
                </a:cubicBezTo>
                <a:cubicBezTo>
                  <a:pt x="18118" y="2449"/>
                  <a:pt x="18124" y="2455"/>
                  <a:pt x="18130" y="2461"/>
                </a:cubicBezTo>
                <a:cubicBezTo>
                  <a:pt x="18136" y="2461"/>
                  <a:pt x="18130" y="2466"/>
                  <a:pt x="18136" y="2473"/>
                </a:cubicBezTo>
                <a:cubicBezTo>
                  <a:pt x="18142" y="2473"/>
                  <a:pt x="18148" y="2478"/>
                  <a:pt x="18154" y="2478"/>
                </a:cubicBezTo>
                <a:cubicBezTo>
                  <a:pt x="18160" y="2478"/>
                  <a:pt x="18166" y="2478"/>
                  <a:pt x="18172" y="2473"/>
                </a:cubicBezTo>
                <a:cubicBezTo>
                  <a:pt x="18172" y="2473"/>
                  <a:pt x="18178" y="2466"/>
                  <a:pt x="18178" y="2461"/>
                </a:cubicBezTo>
                <a:cubicBezTo>
                  <a:pt x="18183" y="2461"/>
                  <a:pt x="18183" y="2455"/>
                  <a:pt x="18190" y="2449"/>
                </a:cubicBezTo>
                <a:cubicBezTo>
                  <a:pt x="18190" y="2449"/>
                  <a:pt x="18195" y="2449"/>
                  <a:pt x="18201" y="2443"/>
                </a:cubicBezTo>
                <a:cubicBezTo>
                  <a:pt x="18201" y="2449"/>
                  <a:pt x="18207" y="2449"/>
                  <a:pt x="18207" y="2455"/>
                </a:cubicBezTo>
                <a:cubicBezTo>
                  <a:pt x="18213" y="2455"/>
                  <a:pt x="18207" y="2461"/>
                  <a:pt x="18207" y="2466"/>
                </a:cubicBezTo>
                <a:cubicBezTo>
                  <a:pt x="18213" y="2473"/>
                  <a:pt x="18219" y="2473"/>
                  <a:pt x="18219" y="2478"/>
                </a:cubicBezTo>
                <a:cubicBezTo>
                  <a:pt x="18219" y="2473"/>
                  <a:pt x="18225" y="2478"/>
                  <a:pt x="18231" y="2478"/>
                </a:cubicBezTo>
                <a:cubicBezTo>
                  <a:pt x="18237" y="2473"/>
                  <a:pt x="18237" y="2473"/>
                  <a:pt x="18243" y="2466"/>
                </a:cubicBezTo>
                <a:cubicBezTo>
                  <a:pt x="18243" y="2466"/>
                  <a:pt x="18249" y="2461"/>
                  <a:pt x="18255" y="2461"/>
                </a:cubicBezTo>
                <a:cubicBezTo>
                  <a:pt x="18260" y="2449"/>
                  <a:pt x="18260" y="2443"/>
                  <a:pt x="18272" y="2437"/>
                </a:cubicBezTo>
                <a:cubicBezTo>
                  <a:pt x="18272" y="2431"/>
                  <a:pt x="18272" y="2425"/>
                  <a:pt x="18278" y="2425"/>
                </a:cubicBezTo>
                <a:cubicBezTo>
                  <a:pt x="18284" y="2425"/>
                  <a:pt x="18290" y="2425"/>
                  <a:pt x="18296" y="2425"/>
                </a:cubicBezTo>
                <a:cubicBezTo>
                  <a:pt x="18302" y="2425"/>
                  <a:pt x="18308" y="2425"/>
                  <a:pt x="18314" y="2425"/>
                </a:cubicBezTo>
                <a:cubicBezTo>
                  <a:pt x="18320" y="2425"/>
                  <a:pt x="18320" y="2425"/>
                  <a:pt x="18326" y="2425"/>
                </a:cubicBezTo>
                <a:cubicBezTo>
                  <a:pt x="18326" y="2431"/>
                  <a:pt x="18332" y="2431"/>
                  <a:pt x="18338" y="2431"/>
                </a:cubicBezTo>
                <a:cubicBezTo>
                  <a:pt x="18421" y="2431"/>
                  <a:pt x="18421" y="2431"/>
                  <a:pt x="18421" y="2431"/>
                </a:cubicBezTo>
                <a:cubicBezTo>
                  <a:pt x="18421" y="2437"/>
                  <a:pt x="18415" y="2443"/>
                  <a:pt x="18421" y="2455"/>
                </a:cubicBezTo>
                <a:cubicBezTo>
                  <a:pt x="18421" y="2461"/>
                  <a:pt x="18415" y="2461"/>
                  <a:pt x="18421" y="2466"/>
                </a:cubicBezTo>
                <a:cubicBezTo>
                  <a:pt x="18421" y="2473"/>
                  <a:pt x="18427" y="2478"/>
                  <a:pt x="18433" y="2484"/>
                </a:cubicBezTo>
                <a:cubicBezTo>
                  <a:pt x="18438" y="2484"/>
                  <a:pt x="18444" y="2484"/>
                  <a:pt x="18444" y="2484"/>
                </a:cubicBezTo>
                <a:cubicBezTo>
                  <a:pt x="18444" y="2466"/>
                  <a:pt x="18444" y="2449"/>
                  <a:pt x="18456" y="2437"/>
                </a:cubicBezTo>
                <a:cubicBezTo>
                  <a:pt x="18462" y="2437"/>
                  <a:pt x="18468" y="2437"/>
                  <a:pt x="18468" y="2431"/>
                </a:cubicBezTo>
                <a:cubicBezTo>
                  <a:pt x="18474" y="2431"/>
                  <a:pt x="18474" y="2425"/>
                  <a:pt x="18480" y="2425"/>
                </a:cubicBezTo>
                <a:cubicBezTo>
                  <a:pt x="18486" y="2419"/>
                  <a:pt x="18486" y="2419"/>
                  <a:pt x="18492" y="2413"/>
                </a:cubicBezTo>
                <a:cubicBezTo>
                  <a:pt x="18498" y="2401"/>
                  <a:pt x="18498" y="2395"/>
                  <a:pt x="18510" y="2389"/>
                </a:cubicBezTo>
                <a:cubicBezTo>
                  <a:pt x="18510" y="2384"/>
                  <a:pt x="18515" y="2378"/>
                  <a:pt x="18515" y="2372"/>
                </a:cubicBezTo>
                <a:cubicBezTo>
                  <a:pt x="18522" y="2372"/>
                  <a:pt x="18522" y="2366"/>
                  <a:pt x="18527" y="2360"/>
                </a:cubicBezTo>
                <a:cubicBezTo>
                  <a:pt x="18533" y="2360"/>
                  <a:pt x="18539" y="2360"/>
                  <a:pt x="18551" y="2354"/>
                </a:cubicBezTo>
                <a:cubicBezTo>
                  <a:pt x="18557" y="2354"/>
                  <a:pt x="18557" y="2348"/>
                  <a:pt x="18563" y="2348"/>
                </a:cubicBezTo>
                <a:cubicBezTo>
                  <a:pt x="18581" y="2348"/>
                  <a:pt x="18581" y="2348"/>
                  <a:pt x="18581" y="2348"/>
                </a:cubicBezTo>
                <a:cubicBezTo>
                  <a:pt x="18587" y="2348"/>
                  <a:pt x="18593" y="2354"/>
                  <a:pt x="18604" y="2348"/>
                </a:cubicBezTo>
                <a:cubicBezTo>
                  <a:pt x="18610" y="2348"/>
                  <a:pt x="18610" y="2348"/>
                  <a:pt x="18616" y="2342"/>
                </a:cubicBezTo>
                <a:cubicBezTo>
                  <a:pt x="18622" y="2342"/>
                  <a:pt x="18628" y="2342"/>
                  <a:pt x="18640" y="2336"/>
                </a:cubicBezTo>
                <a:cubicBezTo>
                  <a:pt x="18646" y="2336"/>
                  <a:pt x="18646" y="2336"/>
                  <a:pt x="18652" y="2330"/>
                </a:cubicBezTo>
                <a:cubicBezTo>
                  <a:pt x="18658" y="2330"/>
                  <a:pt x="18658" y="2324"/>
                  <a:pt x="18658" y="2318"/>
                </a:cubicBezTo>
                <a:cubicBezTo>
                  <a:pt x="18664" y="2312"/>
                  <a:pt x="18664" y="2312"/>
                  <a:pt x="18670" y="2307"/>
                </a:cubicBezTo>
                <a:cubicBezTo>
                  <a:pt x="18676" y="2307"/>
                  <a:pt x="18676" y="2307"/>
                  <a:pt x="18682" y="2307"/>
                </a:cubicBezTo>
                <a:cubicBezTo>
                  <a:pt x="18693" y="2300"/>
                  <a:pt x="18699" y="2283"/>
                  <a:pt x="18717" y="2283"/>
                </a:cubicBezTo>
                <a:cubicBezTo>
                  <a:pt x="18723" y="2283"/>
                  <a:pt x="18729" y="2283"/>
                  <a:pt x="18741" y="2283"/>
                </a:cubicBezTo>
                <a:cubicBezTo>
                  <a:pt x="18747" y="2283"/>
                  <a:pt x="18753" y="2277"/>
                  <a:pt x="18753" y="2277"/>
                </a:cubicBezTo>
                <a:cubicBezTo>
                  <a:pt x="18759" y="2277"/>
                  <a:pt x="18765" y="2271"/>
                  <a:pt x="18770" y="2271"/>
                </a:cubicBezTo>
                <a:cubicBezTo>
                  <a:pt x="18782" y="2265"/>
                  <a:pt x="18782" y="2253"/>
                  <a:pt x="18794" y="2247"/>
                </a:cubicBezTo>
                <a:cubicBezTo>
                  <a:pt x="18794" y="2241"/>
                  <a:pt x="18800" y="2235"/>
                  <a:pt x="18806" y="2235"/>
                </a:cubicBezTo>
                <a:cubicBezTo>
                  <a:pt x="18812" y="2235"/>
                  <a:pt x="18818" y="2235"/>
                  <a:pt x="18824" y="2235"/>
                </a:cubicBezTo>
                <a:cubicBezTo>
                  <a:pt x="18842" y="2235"/>
                  <a:pt x="18848" y="2235"/>
                  <a:pt x="18859" y="2241"/>
                </a:cubicBezTo>
                <a:cubicBezTo>
                  <a:pt x="18865" y="2241"/>
                  <a:pt x="18865" y="2247"/>
                  <a:pt x="18871" y="2247"/>
                </a:cubicBezTo>
                <a:cubicBezTo>
                  <a:pt x="18877" y="2253"/>
                  <a:pt x="18877" y="2259"/>
                  <a:pt x="18883" y="2259"/>
                </a:cubicBezTo>
                <a:cubicBezTo>
                  <a:pt x="18889" y="2259"/>
                  <a:pt x="18889" y="2259"/>
                  <a:pt x="18895" y="2265"/>
                </a:cubicBezTo>
                <a:cubicBezTo>
                  <a:pt x="18907" y="2265"/>
                  <a:pt x="18913" y="2265"/>
                  <a:pt x="18925" y="2265"/>
                </a:cubicBezTo>
                <a:cubicBezTo>
                  <a:pt x="18942" y="2265"/>
                  <a:pt x="18942" y="2265"/>
                  <a:pt x="18942" y="2265"/>
                </a:cubicBezTo>
                <a:cubicBezTo>
                  <a:pt x="18948" y="2265"/>
                  <a:pt x="18948" y="2265"/>
                  <a:pt x="18954" y="2265"/>
                </a:cubicBezTo>
                <a:cubicBezTo>
                  <a:pt x="18954" y="2229"/>
                  <a:pt x="18954" y="2229"/>
                  <a:pt x="18954" y="2229"/>
                </a:cubicBezTo>
                <a:cubicBezTo>
                  <a:pt x="18948" y="2223"/>
                  <a:pt x="18948" y="2223"/>
                  <a:pt x="18942" y="2218"/>
                </a:cubicBezTo>
                <a:cubicBezTo>
                  <a:pt x="18942" y="2218"/>
                  <a:pt x="18937" y="2218"/>
                  <a:pt x="18931" y="2212"/>
                </a:cubicBezTo>
                <a:cubicBezTo>
                  <a:pt x="18931" y="2206"/>
                  <a:pt x="18931" y="2206"/>
                  <a:pt x="18931" y="2200"/>
                </a:cubicBezTo>
                <a:cubicBezTo>
                  <a:pt x="18925" y="2188"/>
                  <a:pt x="18925" y="2188"/>
                  <a:pt x="18925" y="2188"/>
                </a:cubicBezTo>
                <a:cubicBezTo>
                  <a:pt x="18919" y="2182"/>
                  <a:pt x="18919" y="2182"/>
                  <a:pt x="18913" y="2176"/>
                </a:cubicBezTo>
                <a:cubicBezTo>
                  <a:pt x="18913" y="2170"/>
                  <a:pt x="18907" y="2170"/>
                  <a:pt x="18907" y="2164"/>
                </a:cubicBezTo>
                <a:cubicBezTo>
                  <a:pt x="18907" y="2164"/>
                  <a:pt x="18907" y="2158"/>
                  <a:pt x="18901" y="2152"/>
                </a:cubicBezTo>
                <a:cubicBezTo>
                  <a:pt x="18901" y="2117"/>
                  <a:pt x="18901" y="2117"/>
                  <a:pt x="18901" y="2117"/>
                </a:cubicBezTo>
                <a:cubicBezTo>
                  <a:pt x="18889" y="2117"/>
                  <a:pt x="18877" y="2123"/>
                  <a:pt x="18871" y="2111"/>
                </a:cubicBezTo>
                <a:cubicBezTo>
                  <a:pt x="18865" y="2111"/>
                  <a:pt x="18865" y="2105"/>
                  <a:pt x="18865" y="2105"/>
                </a:cubicBezTo>
                <a:cubicBezTo>
                  <a:pt x="18859" y="2099"/>
                  <a:pt x="18865" y="2093"/>
                  <a:pt x="18859" y="2093"/>
                </a:cubicBezTo>
                <a:cubicBezTo>
                  <a:pt x="18859" y="2087"/>
                  <a:pt x="18859" y="2081"/>
                  <a:pt x="18853" y="2081"/>
                </a:cubicBezTo>
                <a:cubicBezTo>
                  <a:pt x="18853" y="2075"/>
                  <a:pt x="18848" y="2075"/>
                  <a:pt x="18842" y="2075"/>
                </a:cubicBezTo>
                <a:cubicBezTo>
                  <a:pt x="18782" y="2075"/>
                  <a:pt x="18782" y="2075"/>
                  <a:pt x="18782" y="2075"/>
                </a:cubicBezTo>
                <a:cubicBezTo>
                  <a:pt x="18776" y="2075"/>
                  <a:pt x="18776" y="2075"/>
                  <a:pt x="18770" y="2075"/>
                </a:cubicBezTo>
                <a:cubicBezTo>
                  <a:pt x="18765" y="2069"/>
                  <a:pt x="18770" y="2063"/>
                  <a:pt x="18765" y="2063"/>
                </a:cubicBezTo>
                <a:cubicBezTo>
                  <a:pt x="18770" y="2057"/>
                  <a:pt x="18770" y="2052"/>
                  <a:pt x="18776" y="2052"/>
                </a:cubicBezTo>
                <a:cubicBezTo>
                  <a:pt x="18776" y="2052"/>
                  <a:pt x="18782" y="2052"/>
                  <a:pt x="18788" y="2046"/>
                </a:cubicBezTo>
                <a:cubicBezTo>
                  <a:pt x="18794" y="2046"/>
                  <a:pt x="18794" y="2040"/>
                  <a:pt x="18800" y="2034"/>
                </a:cubicBezTo>
                <a:cubicBezTo>
                  <a:pt x="18800" y="2034"/>
                  <a:pt x="18806" y="2034"/>
                  <a:pt x="18812" y="2034"/>
                </a:cubicBezTo>
                <a:cubicBezTo>
                  <a:pt x="18818" y="2034"/>
                  <a:pt x="18818" y="2034"/>
                  <a:pt x="18818" y="2034"/>
                </a:cubicBezTo>
                <a:cubicBezTo>
                  <a:pt x="18830" y="2040"/>
                  <a:pt x="18836" y="2052"/>
                  <a:pt x="18842" y="2052"/>
                </a:cubicBezTo>
                <a:cubicBezTo>
                  <a:pt x="18913" y="2052"/>
                  <a:pt x="18913" y="2052"/>
                  <a:pt x="18913" y="2052"/>
                </a:cubicBezTo>
                <a:cubicBezTo>
                  <a:pt x="18925" y="2052"/>
                  <a:pt x="18931" y="2052"/>
                  <a:pt x="18937" y="2052"/>
                </a:cubicBezTo>
                <a:cubicBezTo>
                  <a:pt x="18948" y="2052"/>
                  <a:pt x="18954" y="2052"/>
                  <a:pt x="18960" y="2052"/>
                </a:cubicBezTo>
                <a:cubicBezTo>
                  <a:pt x="18972" y="2046"/>
                  <a:pt x="18972" y="2040"/>
                  <a:pt x="18978" y="2034"/>
                </a:cubicBezTo>
                <a:cubicBezTo>
                  <a:pt x="18984" y="2028"/>
                  <a:pt x="18990" y="2022"/>
                  <a:pt x="18990" y="2022"/>
                </a:cubicBezTo>
                <a:cubicBezTo>
                  <a:pt x="18996" y="2016"/>
                  <a:pt x="19002" y="2016"/>
                  <a:pt x="19002" y="2016"/>
                </a:cubicBezTo>
                <a:cubicBezTo>
                  <a:pt x="19008" y="2010"/>
                  <a:pt x="19002" y="2004"/>
                  <a:pt x="19002" y="1998"/>
                </a:cubicBezTo>
                <a:cubicBezTo>
                  <a:pt x="19002" y="1992"/>
                  <a:pt x="19008" y="1986"/>
                  <a:pt x="19002" y="1980"/>
                </a:cubicBezTo>
                <a:cubicBezTo>
                  <a:pt x="19002" y="1975"/>
                  <a:pt x="18996" y="1980"/>
                  <a:pt x="18990" y="1975"/>
                </a:cubicBezTo>
                <a:lnTo>
                  <a:pt x="18990" y="1968"/>
                </a:lnTo>
                <a:cubicBezTo>
                  <a:pt x="18990" y="1933"/>
                  <a:pt x="18990" y="1933"/>
                  <a:pt x="18990" y="1933"/>
                </a:cubicBezTo>
                <a:cubicBezTo>
                  <a:pt x="19002" y="1933"/>
                  <a:pt x="19008" y="1927"/>
                  <a:pt x="19020" y="1927"/>
                </a:cubicBezTo>
                <a:cubicBezTo>
                  <a:pt x="19031" y="1927"/>
                  <a:pt x="19043" y="1939"/>
                  <a:pt x="19049" y="1951"/>
                </a:cubicBezTo>
                <a:cubicBezTo>
                  <a:pt x="19049" y="1957"/>
                  <a:pt x="19043" y="1957"/>
                  <a:pt x="19049" y="1963"/>
                </a:cubicBezTo>
                <a:cubicBezTo>
                  <a:pt x="19049" y="1968"/>
                  <a:pt x="19049" y="1968"/>
                  <a:pt x="19049" y="1975"/>
                </a:cubicBezTo>
                <a:cubicBezTo>
                  <a:pt x="19055" y="1986"/>
                  <a:pt x="19061" y="1986"/>
                  <a:pt x="19067" y="1998"/>
                </a:cubicBezTo>
                <a:cubicBezTo>
                  <a:pt x="19162" y="1998"/>
                  <a:pt x="19162" y="1998"/>
                  <a:pt x="19162" y="1998"/>
                </a:cubicBezTo>
                <a:cubicBezTo>
                  <a:pt x="19168" y="1998"/>
                  <a:pt x="19168" y="1998"/>
                  <a:pt x="19174" y="1998"/>
                </a:cubicBezTo>
                <a:cubicBezTo>
                  <a:pt x="19180" y="1998"/>
                  <a:pt x="19186" y="2004"/>
                  <a:pt x="19192" y="2004"/>
                </a:cubicBezTo>
                <a:cubicBezTo>
                  <a:pt x="19192" y="2010"/>
                  <a:pt x="19197" y="2010"/>
                  <a:pt x="19203" y="2016"/>
                </a:cubicBezTo>
                <a:cubicBezTo>
                  <a:pt x="19203" y="2028"/>
                  <a:pt x="19203" y="2034"/>
                  <a:pt x="19203" y="2046"/>
                </a:cubicBezTo>
                <a:cubicBezTo>
                  <a:pt x="19257" y="2046"/>
                  <a:pt x="19257" y="2046"/>
                  <a:pt x="19257" y="2046"/>
                </a:cubicBezTo>
                <a:cubicBezTo>
                  <a:pt x="19263" y="2046"/>
                  <a:pt x="19269" y="2052"/>
                  <a:pt x="19280" y="2057"/>
                </a:cubicBezTo>
                <a:cubicBezTo>
                  <a:pt x="19280" y="2063"/>
                  <a:pt x="19280" y="2069"/>
                  <a:pt x="19286" y="2069"/>
                </a:cubicBezTo>
                <a:cubicBezTo>
                  <a:pt x="19292" y="2075"/>
                  <a:pt x="19298" y="2081"/>
                  <a:pt x="19310" y="2087"/>
                </a:cubicBezTo>
                <a:cubicBezTo>
                  <a:pt x="19316" y="2087"/>
                  <a:pt x="19316" y="2087"/>
                  <a:pt x="19322" y="2093"/>
                </a:cubicBezTo>
                <a:cubicBezTo>
                  <a:pt x="19328" y="2093"/>
                  <a:pt x="19334" y="2099"/>
                  <a:pt x="19340" y="2099"/>
                </a:cubicBezTo>
                <a:cubicBezTo>
                  <a:pt x="19346" y="2099"/>
                  <a:pt x="19346" y="2099"/>
                  <a:pt x="19346" y="2099"/>
                </a:cubicBezTo>
                <a:cubicBezTo>
                  <a:pt x="19352" y="2099"/>
                  <a:pt x="19358" y="2093"/>
                  <a:pt x="19358" y="2093"/>
                </a:cubicBezTo>
                <a:cubicBezTo>
                  <a:pt x="19358" y="2087"/>
                  <a:pt x="19358" y="2081"/>
                  <a:pt x="19358" y="2081"/>
                </a:cubicBezTo>
                <a:cubicBezTo>
                  <a:pt x="19358" y="2069"/>
                  <a:pt x="19358" y="2063"/>
                  <a:pt x="19358" y="2057"/>
                </a:cubicBezTo>
                <a:cubicBezTo>
                  <a:pt x="19358" y="2052"/>
                  <a:pt x="19358" y="2052"/>
                  <a:pt x="19358" y="2046"/>
                </a:cubicBezTo>
                <a:cubicBezTo>
                  <a:pt x="19369" y="2046"/>
                  <a:pt x="19369" y="2046"/>
                  <a:pt x="19369" y="2046"/>
                </a:cubicBezTo>
                <a:cubicBezTo>
                  <a:pt x="19375" y="2046"/>
                  <a:pt x="19381" y="2046"/>
                  <a:pt x="19387" y="2040"/>
                </a:cubicBezTo>
                <a:cubicBezTo>
                  <a:pt x="19387" y="2028"/>
                  <a:pt x="19393" y="2022"/>
                  <a:pt x="19387" y="2010"/>
                </a:cubicBezTo>
                <a:cubicBezTo>
                  <a:pt x="19387" y="2004"/>
                  <a:pt x="19387" y="1998"/>
                  <a:pt x="19387" y="1998"/>
                </a:cubicBezTo>
                <a:cubicBezTo>
                  <a:pt x="19387" y="1992"/>
                  <a:pt x="19387" y="1986"/>
                  <a:pt x="19387" y="1986"/>
                </a:cubicBezTo>
                <a:cubicBezTo>
                  <a:pt x="19387" y="1980"/>
                  <a:pt x="19387" y="1975"/>
                  <a:pt x="19387" y="1975"/>
                </a:cubicBezTo>
                <a:cubicBezTo>
                  <a:pt x="19393" y="1968"/>
                  <a:pt x="19399" y="1968"/>
                  <a:pt x="19399" y="1968"/>
                </a:cubicBezTo>
                <a:cubicBezTo>
                  <a:pt x="19411" y="1975"/>
                  <a:pt x="19411" y="1980"/>
                  <a:pt x="19423" y="1986"/>
                </a:cubicBezTo>
                <a:cubicBezTo>
                  <a:pt x="19429" y="1986"/>
                  <a:pt x="19429" y="1992"/>
                  <a:pt x="19435" y="1992"/>
                </a:cubicBezTo>
                <a:cubicBezTo>
                  <a:pt x="19446" y="1992"/>
                  <a:pt x="19446" y="1992"/>
                  <a:pt x="19446" y="1992"/>
                </a:cubicBezTo>
                <a:cubicBezTo>
                  <a:pt x="19452" y="1992"/>
                  <a:pt x="19452" y="1992"/>
                  <a:pt x="19458" y="1992"/>
                </a:cubicBezTo>
                <a:cubicBezTo>
                  <a:pt x="19464" y="1992"/>
                  <a:pt x="19464" y="1992"/>
                  <a:pt x="19470" y="1986"/>
                </a:cubicBezTo>
                <a:cubicBezTo>
                  <a:pt x="19470" y="1986"/>
                  <a:pt x="19476" y="1980"/>
                  <a:pt x="19476" y="1975"/>
                </a:cubicBezTo>
                <a:cubicBezTo>
                  <a:pt x="19482" y="1975"/>
                  <a:pt x="19488" y="1968"/>
                  <a:pt x="19488" y="1968"/>
                </a:cubicBezTo>
                <a:cubicBezTo>
                  <a:pt x="19494" y="1963"/>
                  <a:pt x="19494" y="1957"/>
                  <a:pt x="19494" y="1957"/>
                </a:cubicBezTo>
                <a:cubicBezTo>
                  <a:pt x="19500" y="1957"/>
                  <a:pt x="19500" y="1957"/>
                  <a:pt x="19506" y="1957"/>
                </a:cubicBezTo>
                <a:cubicBezTo>
                  <a:pt x="19512" y="1957"/>
                  <a:pt x="19512" y="1951"/>
                  <a:pt x="19518" y="1951"/>
                </a:cubicBezTo>
                <a:cubicBezTo>
                  <a:pt x="19524" y="1945"/>
                  <a:pt x="19529" y="1945"/>
                  <a:pt x="19529" y="1945"/>
                </a:cubicBezTo>
                <a:cubicBezTo>
                  <a:pt x="19529" y="1939"/>
                  <a:pt x="19529" y="1933"/>
                  <a:pt x="19529" y="1933"/>
                </a:cubicBezTo>
                <a:cubicBezTo>
                  <a:pt x="19529" y="1921"/>
                  <a:pt x="19524" y="1915"/>
                  <a:pt x="19512" y="1915"/>
                </a:cubicBezTo>
                <a:cubicBezTo>
                  <a:pt x="19512" y="1909"/>
                  <a:pt x="19506" y="1909"/>
                  <a:pt x="19506" y="1909"/>
                </a:cubicBezTo>
                <a:cubicBezTo>
                  <a:pt x="19494" y="1903"/>
                  <a:pt x="19488" y="1909"/>
                  <a:pt x="19482" y="1903"/>
                </a:cubicBezTo>
                <a:cubicBezTo>
                  <a:pt x="19476" y="1903"/>
                  <a:pt x="19482" y="1897"/>
                  <a:pt x="19476" y="1891"/>
                </a:cubicBezTo>
                <a:cubicBezTo>
                  <a:pt x="19476" y="1891"/>
                  <a:pt x="19470" y="1886"/>
                  <a:pt x="19470" y="1880"/>
                </a:cubicBezTo>
                <a:cubicBezTo>
                  <a:pt x="19464" y="1880"/>
                  <a:pt x="19464" y="1880"/>
                  <a:pt x="19458" y="1874"/>
                </a:cubicBezTo>
                <a:cubicBezTo>
                  <a:pt x="19452" y="1868"/>
                  <a:pt x="19440" y="1868"/>
                  <a:pt x="19435" y="1868"/>
                </a:cubicBezTo>
                <a:cubicBezTo>
                  <a:pt x="19423" y="1868"/>
                  <a:pt x="19423" y="1868"/>
                  <a:pt x="19423" y="1868"/>
                </a:cubicBezTo>
                <a:cubicBezTo>
                  <a:pt x="19411" y="1868"/>
                  <a:pt x="19411" y="1874"/>
                  <a:pt x="19399" y="1874"/>
                </a:cubicBezTo>
                <a:cubicBezTo>
                  <a:pt x="19387" y="1874"/>
                  <a:pt x="19381" y="1868"/>
                  <a:pt x="19369" y="1868"/>
                </a:cubicBezTo>
                <a:cubicBezTo>
                  <a:pt x="19358" y="1868"/>
                  <a:pt x="19358" y="1868"/>
                  <a:pt x="19358" y="1868"/>
                </a:cubicBezTo>
                <a:cubicBezTo>
                  <a:pt x="19352" y="1868"/>
                  <a:pt x="19352" y="1868"/>
                  <a:pt x="19346" y="1868"/>
                </a:cubicBezTo>
                <a:cubicBezTo>
                  <a:pt x="19340" y="1868"/>
                  <a:pt x="19334" y="1862"/>
                  <a:pt x="19334" y="1862"/>
                </a:cubicBezTo>
                <a:cubicBezTo>
                  <a:pt x="19328" y="1856"/>
                  <a:pt x="19328" y="1850"/>
                  <a:pt x="19322" y="1850"/>
                </a:cubicBezTo>
                <a:cubicBezTo>
                  <a:pt x="19316" y="1850"/>
                  <a:pt x="19310" y="1850"/>
                  <a:pt x="19310" y="1850"/>
                </a:cubicBezTo>
                <a:cubicBezTo>
                  <a:pt x="19304" y="1850"/>
                  <a:pt x="19298" y="1850"/>
                  <a:pt x="19292" y="1850"/>
                </a:cubicBezTo>
                <a:cubicBezTo>
                  <a:pt x="19292" y="1850"/>
                  <a:pt x="19286" y="1856"/>
                  <a:pt x="19280" y="1856"/>
                </a:cubicBezTo>
                <a:cubicBezTo>
                  <a:pt x="19286" y="1862"/>
                  <a:pt x="19286" y="1868"/>
                  <a:pt x="19292" y="1868"/>
                </a:cubicBezTo>
                <a:cubicBezTo>
                  <a:pt x="19298" y="1868"/>
                  <a:pt x="19298" y="1868"/>
                  <a:pt x="19304" y="1868"/>
                </a:cubicBezTo>
                <a:cubicBezTo>
                  <a:pt x="19304" y="1868"/>
                  <a:pt x="19310" y="1874"/>
                  <a:pt x="19316" y="1874"/>
                </a:cubicBezTo>
                <a:cubicBezTo>
                  <a:pt x="19322" y="1880"/>
                  <a:pt x="19316" y="1886"/>
                  <a:pt x="19316" y="1891"/>
                </a:cubicBezTo>
                <a:cubicBezTo>
                  <a:pt x="19316" y="1897"/>
                  <a:pt x="19316" y="1897"/>
                  <a:pt x="19316" y="1897"/>
                </a:cubicBezTo>
                <a:cubicBezTo>
                  <a:pt x="19316" y="1897"/>
                  <a:pt x="19316" y="1903"/>
                  <a:pt x="19316" y="1909"/>
                </a:cubicBezTo>
                <a:cubicBezTo>
                  <a:pt x="19310" y="1915"/>
                  <a:pt x="19304" y="1915"/>
                  <a:pt x="19298" y="1915"/>
                </a:cubicBezTo>
                <a:cubicBezTo>
                  <a:pt x="19280" y="1915"/>
                  <a:pt x="19274" y="1909"/>
                  <a:pt x="19269" y="1897"/>
                </a:cubicBezTo>
                <a:cubicBezTo>
                  <a:pt x="19269" y="1891"/>
                  <a:pt x="19269" y="1891"/>
                  <a:pt x="19269" y="1886"/>
                </a:cubicBezTo>
                <a:cubicBezTo>
                  <a:pt x="19269" y="1814"/>
                  <a:pt x="19269" y="1814"/>
                  <a:pt x="19269" y="1814"/>
                </a:cubicBezTo>
                <a:cubicBezTo>
                  <a:pt x="19269" y="1809"/>
                  <a:pt x="19263" y="1809"/>
                  <a:pt x="19257" y="1802"/>
                </a:cubicBezTo>
                <a:cubicBezTo>
                  <a:pt x="19251" y="1802"/>
                  <a:pt x="19251" y="1802"/>
                  <a:pt x="19245" y="1802"/>
                </a:cubicBezTo>
                <a:cubicBezTo>
                  <a:pt x="19239" y="1797"/>
                  <a:pt x="19239" y="1797"/>
                  <a:pt x="19233" y="1797"/>
                </a:cubicBezTo>
                <a:cubicBezTo>
                  <a:pt x="19221" y="1797"/>
                  <a:pt x="19221" y="1797"/>
                  <a:pt x="19221" y="1797"/>
                </a:cubicBezTo>
                <a:cubicBezTo>
                  <a:pt x="19215" y="1797"/>
                  <a:pt x="19215" y="1791"/>
                  <a:pt x="19209" y="1791"/>
                </a:cubicBezTo>
                <a:cubicBezTo>
                  <a:pt x="19197" y="1791"/>
                  <a:pt x="19192" y="1791"/>
                  <a:pt x="19186" y="1791"/>
                </a:cubicBezTo>
                <a:cubicBezTo>
                  <a:pt x="19180" y="1785"/>
                  <a:pt x="19180" y="1779"/>
                  <a:pt x="19174" y="1779"/>
                </a:cubicBezTo>
                <a:cubicBezTo>
                  <a:pt x="19168" y="1773"/>
                  <a:pt x="19162" y="1773"/>
                  <a:pt x="19162" y="1773"/>
                </a:cubicBezTo>
                <a:cubicBezTo>
                  <a:pt x="19156" y="1773"/>
                  <a:pt x="19150" y="1767"/>
                  <a:pt x="19144" y="1767"/>
                </a:cubicBezTo>
                <a:cubicBezTo>
                  <a:pt x="19138" y="1767"/>
                  <a:pt x="19132" y="1761"/>
                  <a:pt x="19126" y="1761"/>
                </a:cubicBezTo>
                <a:cubicBezTo>
                  <a:pt x="19120" y="1755"/>
                  <a:pt x="19114" y="1755"/>
                  <a:pt x="19114" y="1749"/>
                </a:cubicBezTo>
                <a:cubicBezTo>
                  <a:pt x="19108" y="1743"/>
                  <a:pt x="19103" y="1743"/>
                  <a:pt x="19103" y="1737"/>
                </a:cubicBezTo>
                <a:cubicBezTo>
                  <a:pt x="19097" y="1731"/>
                  <a:pt x="19103" y="1725"/>
                  <a:pt x="19097" y="1725"/>
                </a:cubicBezTo>
                <a:cubicBezTo>
                  <a:pt x="19097" y="1725"/>
                  <a:pt x="19091" y="1725"/>
                  <a:pt x="19085" y="1725"/>
                </a:cubicBezTo>
                <a:cubicBezTo>
                  <a:pt x="19079" y="1720"/>
                  <a:pt x="19079" y="1720"/>
                  <a:pt x="19073" y="1720"/>
                </a:cubicBezTo>
                <a:cubicBezTo>
                  <a:pt x="19061" y="1720"/>
                  <a:pt x="19055" y="1720"/>
                  <a:pt x="19049" y="1720"/>
                </a:cubicBezTo>
                <a:cubicBezTo>
                  <a:pt x="19043" y="1720"/>
                  <a:pt x="19037" y="1714"/>
                  <a:pt x="19037" y="1714"/>
                </a:cubicBezTo>
                <a:cubicBezTo>
                  <a:pt x="19025" y="1714"/>
                  <a:pt x="19020" y="1714"/>
                  <a:pt x="19008" y="1714"/>
                </a:cubicBezTo>
                <a:cubicBezTo>
                  <a:pt x="19008" y="1702"/>
                  <a:pt x="19014" y="1690"/>
                  <a:pt x="19002" y="1684"/>
                </a:cubicBezTo>
                <a:cubicBezTo>
                  <a:pt x="18996" y="1672"/>
                  <a:pt x="18984" y="1666"/>
                  <a:pt x="18972" y="1660"/>
                </a:cubicBezTo>
                <a:cubicBezTo>
                  <a:pt x="18960" y="1654"/>
                  <a:pt x="18960" y="1648"/>
                  <a:pt x="18954" y="1648"/>
                </a:cubicBezTo>
                <a:cubicBezTo>
                  <a:pt x="18948" y="1642"/>
                  <a:pt x="18942" y="1642"/>
                  <a:pt x="18931" y="1642"/>
                </a:cubicBezTo>
                <a:cubicBezTo>
                  <a:pt x="18925" y="1636"/>
                  <a:pt x="18919" y="1642"/>
                  <a:pt x="18907" y="1642"/>
                </a:cubicBezTo>
                <a:cubicBezTo>
                  <a:pt x="18901" y="1642"/>
                  <a:pt x="18901" y="1636"/>
                  <a:pt x="18895" y="1636"/>
                </a:cubicBezTo>
                <a:cubicBezTo>
                  <a:pt x="18889" y="1631"/>
                  <a:pt x="18883" y="1631"/>
                  <a:pt x="18883" y="1631"/>
                </a:cubicBezTo>
                <a:cubicBezTo>
                  <a:pt x="18877" y="1625"/>
                  <a:pt x="18877" y="1619"/>
                  <a:pt x="18871" y="1619"/>
                </a:cubicBezTo>
                <a:cubicBezTo>
                  <a:pt x="18865" y="1619"/>
                  <a:pt x="18859" y="1619"/>
                  <a:pt x="18859" y="1619"/>
                </a:cubicBezTo>
                <a:cubicBezTo>
                  <a:pt x="18853" y="1613"/>
                  <a:pt x="18853" y="1613"/>
                  <a:pt x="18848" y="1613"/>
                </a:cubicBezTo>
                <a:cubicBezTo>
                  <a:pt x="18836" y="1613"/>
                  <a:pt x="18836" y="1613"/>
                  <a:pt x="18836" y="1613"/>
                </a:cubicBezTo>
                <a:cubicBezTo>
                  <a:pt x="18824" y="1613"/>
                  <a:pt x="18824" y="1613"/>
                  <a:pt x="18824" y="1613"/>
                </a:cubicBezTo>
                <a:cubicBezTo>
                  <a:pt x="18818" y="1613"/>
                  <a:pt x="18818" y="1607"/>
                  <a:pt x="18812" y="1607"/>
                </a:cubicBezTo>
                <a:cubicBezTo>
                  <a:pt x="18806" y="1607"/>
                  <a:pt x="18800" y="1601"/>
                  <a:pt x="18800" y="1601"/>
                </a:cubicBezTo>
                <a:cubicBezTo>
                  <a:pt x="18788" y="1595"/>
                  <a:pt x="18776" y="1595"/>
                  <a:pt x="18770" y="1589"/>
                </a:cubicBezTo>
                <a:cubicBezTo>
                  <a:pt x="18765" y="1589"/>
                  <a:pt x="18765" y="1583"/>
                  <a:pt x="18759" y="1577"/>
                </a:cubicBezTo>
                <a:cubicBezTo>
                  <a:pt x="18747" y="1577"/>
                  <a:pt x="18735" y="1577"/>
                  <a:pt x="18723" y="1577"/>
                </a:cubicBezTo>
                <a:cubicBezTo>
                  <a:pt x="18705" y="1577"/>
                  <a:pt x="18705" y="1577"/>
                  <a:pt x="18705" y="1577"/>
                </a:cubicBezTo>
                <a:cubicBezTo>
                  <a:pt x="18699" y="1577"/>
                  <a:pt x="18699" y="1583"/>
                  <a:pt x="18693" y="1583"/>
                </a:cubicBezTo>
                <a:cubicBezTo>
                  <a:pt x="18687" y="1589"/>
                  <a:pt x="18687" y="1595"/>
                  <a:pt x="18682" y="1595"/>
                </a:cubicBezTo>
                <a:cubicBezTo>
                  <a:pt x="18676" y="1601"/>
                  <a:pt x="18670" y="1601"/>
                  <a:pt x="18664" y="1601"/>
                </a:cubicBezTo>
                <a:cubicBezTo>
                  <a:pt x="18652" y="1601"/>
                  <a:pt x="18646" y="1595"/>
                  <a:pt x="18634" y="1595"/>
                </a:cubicBezTo>
                <a:cubicBezTo>
                  <a:pt x="18622" y="1595"/>
                  <a:pt x="18622" y="1595"/>
                  <a:pt x="18622" y="1595"/>
                </a:cubicBezTo>
                <a:cubicBezTo>
                  <a:pt x="18616" y="1595"/>
                  <a:pt x="18610" y="1595"/>
                  <a:pt x="18604" y="1589"/>
                </a:cubicBezTo>
                <a:cubicBezTo>
                  <a:pt x="18599" y="1589"/>
                  <a:pt x="18599" y="1583"/>
                  <a:pt x="18593" y="1577"/>
                </a:cubicBezTo>
                <a:cubicBezTo>
                  <a:pt x="18593" y="1577"/>
                  <a:pt x="18587" y="1583"/>
                  <a:pt x="18587" y="1577"/>
                </a:cubicBezTo>
                <a:cubicBezTo>
                  <a:pt x="18575" y="1577"/>
                  <a:pt x="18569" y="1577"/>
                  <a:pt x="18557" y="1571"/>
                </a:cubicBezTo>
                <a:cubicBezTo>
                  <a:pt x="18551" y="1565"/>
                  <a:pt x="18545" y="1559"/>
                  <a:pt x="18533" y="1559"/>
                </a:cubicBezTo>
                <a:cubicBezTo>
                  <a:pt x="18533" y="1554"/>
                  <a:pt x="18527" y="1554"/>
                  <a:pt x="18522" y="1554"/>
                </a:cubicBezTo>
                <a:cubicBezTo>
                  <a:pt x="18515" y="1554"/>
                  <a:pt x="18515" y="1554"/>
                  <a:pt x="18510" y="1554"/>
                </a:cubicBezTo>
                <a:cubicBezTo>
                  <a:pt x="18498" y="1554"/>
                  <a:pt x="18498" y="1554"/>
                  <a:pt x="18492" y="1554"/>
                </a:cubicBezTo>
                <a:cubicBezTo>
                  <a:pt x="18486" y="1554"/>
                  <a:pt x="18480" y="1559"/>
                  <a:pt x="18480" y="1559"/>
                </a:cubicBezTo>
                <a:cubicBezTo>
                  <a:pt x="18474" y="1565"/>
                  <a:pt x="18468" y="1565"/>
                  <a:pt x="18468" y="1571"/>
                </a:cubicBezTo>
                <a:cubicBezTo>
                  <a:pt x="18468" y="1571"/>
                  <a:pt x="18474" y="1577"/>
                  <a:pt x="18468" y="1577"/>
                </a:cubicBezTo>
                <a:cubicBezTo>
                  <a:pt x="18468" y="1583"/>
                  <a:pt x="18462" y="1589"/>
                  <a:pt x="18462" y="1589"/>
                </a:cubicBezTo>
                <a:cubicBezTo>
                  <a:pt x="18462" y="1595"/>
                  <a:pt x="18456" y="1601"/>
                  <a:pt x="18456" y="1601"/>
                </a:cubicBezTo>
                <a:cubicBezTo>
                  <a:pt x="18450" y="1607"/>
                  <a:pt x="18450" y="1607"/>
                  <a:pt x="18444" y="1613"/>
                </a:cubicBezTo>
                <a:cubicBezTo>
                  <a:pt x="18450" y="1613"/>
                  <a:pt x="18450" y="1613"/>
                  <a:pt x="18456" y="1619"/>
                </a:cubicBezTo>
                <a:cubicBezTo>
                  <a:pt x="18462" y="1619"/>
                  <a:pt x="18462" y="1625"/>
                  <a:pt x="18468" y="1625"/>
                </a:cubicBezTo>
                <a:cubicBezTo>
                  <a:pt x="18468" y="1631"/>
                  <a:pt x="18474" y="1631"/>
                  <a:pt x="18480" y="1631"/>
                </a:cubicBezTo>
                <a:cubicBezTo>
                  <a:pt x="18486" y="1636"/>
                  <a:pt x="18486" y="1648"/>
                  <a:pt x="18486" y="1654"/>
                </a:cubicBezTo>
                <a:cubicBezTo>
                  <a:pt x="18486" y="1660"/>
                  <a:pt x="18486" y="1660"/>
                  <a:pt x="18486" y="1666"/>
                </a:cubicBezTo>
                <a:cubicBezTo>
                  <a:pt x="18480" y="1672"/>
                  <a:pt x="18474" y="1672"/>
                  <a:pt x="18474" y="1678"/>
                </a:cubicBezTo>
                <a:cubicBezTo>
                  <a:pt x="18468" y="1678"/>
                  <a:pt x="18468" y="1684"/>
                  <a:pt x="18468" y="1690"/>
                </a:cubicBezTo>
                <a:cubicBezTo>
                  <a:pt x="18462" y="1690"/>
                  <a:pt x="18462" y="1696"/>
                  <a:pt x="18456" y="1696"/>
                </a:cubicBezTo>
                <a:cubicBezTo>
                  <a:pt x="18409" y="1696"/>
                  <a:pt x="18409" y="1696"/>
                  <a:pt x="18409" y="1696"/>
                </a:cubicBezTo>
                <a:cubicBezTo>
                  <a:pt x="18409" y="1654"/>
                  <a:pt x="18409" y="1654"/>
                  <a:pt x="18409" y="1654"/>
                </a:cubicBezTo>
                <a:cubicBezTo>
                  <a:pt x="18349" y="1654"/>
                  <a:pt x="18349" y="1654"/>
                  <a:pt x="18349" y="1654"/>
                </a:cubicBezTo>
                <a:cubicBezTo>
                  <a:pt x="18349" y="1613"/>
                  <a:pt x="18349" y="1613"/>
                  <a:pt x="18349" y="1613"/>
                </a:cubicBezTo>
                <a:cubicBezTo>
                  <a:pt x="18356" y="1613"/>
                  <a:pt x="18356" y="1613"/>
                  <a:pt x="18356" y="1613"/>
                </a:cubicBezTo>
                <a:cubicBezTo>
                  <a:pt x="18373" y="1613"/>
                  <a:pt x="18379" y="1613"/>
                  <a:pt x="18391" y="1613"/>
                </a:cubicBezTo>
                <a:cubicBezTo>
                  <a:pt x="18403" y="1607"/>
                  <a:pt x="18409" y="1601"/>
                  <a:pt x="18415" y="1595"/>
                </a:cubicBezTo>
                <a:cubicBezTo>
                  <a:pt x="18415" y="1583"/>
                  <a:pt x="18415" y="1583"/>
                  <a:pt x="18415" y="1583"/>
                </a:cubicBezTo>
                <a:cubicBezTo>
                  <a:pt x="18409" y="1583"/>
                  <a:pt x="18403" y="1583"/>
                  <a:pt x="18403" y="1583"/>
                </a:cubicBezTo>
                <a:cubicBezTo>
                  <a:pt x="18397" y="1583"/>
                  <a:pt x="18397" y="1577"/>
                  <a:pt x="18391" y="1577"/>
                </a:cubicBezTo>
                <a:cubicBezTo>
                  <a:pt x="18314" y="1577"/>
                  <a:pt x="18314" y="1577"/>
                  <a:pt x="18314" y="1577"/>
                </a:cubicBezTo>
                <a:cubicBezTo>
                  <a:pt x="18314" y="1589"/>
                  <a:pt x="18314" y="1595"/>
                  <a:pt x="18314" y="1601"/>
                </a:cubicBezTo>
                <a:cubicBezTo>
                  <a:pt x="18314" y="1607"/>
                  <a:pt x="18314" y="1613"/>
                  <a:pt x="18314" y="1613"/>
                </a:cubicBezTo>
                <a:cubicBezTo>
                  <a:pt x="18314" y="1619"/>
                  <a:pt x="18308" y="1625"/>
                  <a:pt x="18308" y="1625"/>
                </a:cubicBezTo>
                <a:cubicBezTo>
                  <a:pt x="18302" y="1631"/>
                  <a:pt x="18296" y="1625"/>
                  <a:pt x="18296" y="1631"/>
                </a:cubicBezTo>
                <a:cubicBezTo>
                  <a:pt x="18290" y="1631"/>
                  <a:pt x="18284" y="1636"/>
                  <a:pt x="18278" y="1636"/>
                </a:cubicBezTo>
                <a:cubicBezTo>
                  <a:pt x="18272" y="1636"/>
                  <a:pt x="18272" y="1636"/>
                  <a:pt x="18272" y="1636"/>
                </a:cubicBezTo>
                <a:cubicBezTo>
                  <a:pt x="18267" y="1631"/>
                  <a:pt x="18260" y="1631"/>
                  <a:pt x="18260" y="1625"/>
                </a:cubicBezTo>
                <a:cubicBezTo>
                  <a:pt x="18249" y="1625"/>
                  <a:pt x="18243" y="1619"/>
                  <a:pt x="18237" y="1619"/>
                </a:cubicBezTo>
                <a:cubicBezTo>
                  <a:pt x="18213" y="1613"/>
                  <a:pt x="18195" y="1619"/>
                  <a:pt x="18172" y="1619"/>
                </a:cubicBezTo>
                <a:cubicBezTo>
                  <a:pt x="18124" y="1619"/>
                  <a:pt x="18124" y="1619"/>
                  <a:pt x="18124" y="1619"/>
                </a:cubicBezTo>
                <a:cubicBezTo>
                  <a:pt x="18118" y="1619"/>
                  <a:pt x="18112" y="1619"/>
                  <a:pt x="18106" y="1619"/>
                </a:cubicBezTo>
                <a:cubicBezTo>
                  <a:pt x="18095" y="1619"/>
                  <a:pt x="18089" y="1631"/>
                  <a:pt x="18077" y="1631"/>
                </a:cubicBezTo>
                <a:cubicBezTo>
                  <a:pt x="18071" y="1631"/>
                  <a:pt x="18071" y="1631"/>
                  <a:pt x="18059" y="1631"/>
                </a:cubicBezTo>
                <a:cubicBezTo>
                  <a:pt x="18053" y="1631"/>
                  <a:pt x="18053" y="1631"/>
                  <a:pt x="18047" y="1631"/>
                </a:cubicBezTo>
                <a:cubicBezTo>
                  <a:pt x="18041" y="1631"/>
                  <a:pt x="18035" y="1631"/>
                  <a:pt x="18029" y="1625"/>
                </a:cubicBezTo>
                <a:cubicBezTo>
                  <a:pt x="18024" y="1619"/>
                  <a:pt x="18024" y="1613"/>
                  <a:pt x="18017" y="1613"/>
                </a:cubicBezTo>
                <a:cubicBezTo>
                  <a:pt x="18017" y="1607"/>
                  <a:pt x="18012" y="1607"/>
                  <a:pt x="18006" y="1607"/>
                </a:cubicBezTo>
                <a:cubicBezTo>
                  <a:pt x="17982" y="1607"/>
                  <a:pt x="17982" y="1607"/>
                  <a:pt x="17982" y="1607"/>
                </a:cubicBezTo>
                <a:cubicBezTo>
                  <a:pt x="17982" y="1613"/>
                  <a:pt x="17982" y="1619"/>
                  <a:pt x="17982" y="1625"/>
                </a:cubicBezTo>
                <a:cubicBezTo>
                  <a:pt x="17982" y="1631"/>
                  <a:pt x="17982" y="1631"/>
                  <a:pt x="17982" y="1636"/>
                </a:cubicBezTo>
                <a:cubicBezTo>
                  <a:pt x="17982" y="1672"/>
                  <a:pt x="17982" y="1672"/>
                  <a:pt x="17982" y="1672"/>
                </a:cubicBezTo>
                <a:cubicBezTo>
                  <a:pt x="17970" y="1678"/>
                  <a:pt x="17970" y="1678"/>
                  <a:pt x="17970" y="1678"/>
                </a:cubicBezTo>
                <a:cubicBezTo>
                  <a:pt x="17958" y="1672"/>
                  <a:pt x="17958" y="1672"/>
                  <a:pt x="17958" y="1672"/>
                </a:cubicBezTo>
                <a:cubicBezTo>
                  <a:pt x="17958" y="1648"/>
                  <a:pt x="17958" y="1648"/>
                  <a:pt x="17958" y="1648"/>
                </a:cubicBezTo>
                <a:cubicBezTo>
                  <a:pt x="17958" y="1642"/>
                  <a:pt x="17958" y="1631"/>
                  <a:pt x="17952" y="1625"/>
                </a:cubicBezTo>
                <a:cubicBezTo>
                  <a:pt x="17952" y="1619"/>
                  <a:pt x="17946" y="1619"/>
                  <a:pt x="17940" y="1619"/>
                </a:cubicBezTo>
                <a:cubicBezTo>
                  <a:pt x="17940" y="1613"/>
                  <a:pt x="17935" y="1613"/>
                  <a:pt x="17929" y="1613"/>
                </a:cubicBezTo>
                <a:cubicBezTo>
                  <a:pt x="17929" y="1613"/>
                  <a:pt x="17923" y="1607"/>
                  <a:pt x="17917" y="1607"/>
                </a:cubicBezTo>
                <a:cubicBezTo>
                  <a:pt x="17917" y="1607"/>
                  <a:pt x="17911" y="1607"/>
                  <a:pt x="17905" y="1601"/>
                </a:cubicBezTo>
                <a:cubicBezTo>
                  <a:pt x="17905" y="1601"/>
                  <a:pt x="17899" y="1595"/>
                  <a:pt x="17893" y="1589"/>
                </a:cubicBezTo>
                <a:cubicBezTo>
                  <a:pt x="17893" y="1583"/>
                  <a:pt x="17887" y="1577"/>
                  <a:pt x="17887" y="1571"/>
                </a:cubicBezTo>
                <a:cubicBezTo>
                  <a:pt x="17887" y="1559"/>
                  <a:pt x="17893" y="1554"/>
                  <a:pt x="17893" y="1542"/>
                </a:cubicBezTo>
                <a:cubicBezTo>
                  <a:pt x="17893" y="1542"/>
                  <a:pt x="17899" y="1536"/>
                  <a:pt x="17899" y="1530"/>
                </a:cubicBezTo>
                <a:cubicBezTo>
                  <a:pt x="17899" y="1524"/>
                  <a:pt x="17893" y="1524"/>
                  <a:pt x="17893" y="1518"/>
                </a:cubicBezTo>
                <a:cubicBezTo>
                  <a:pt x="17893" y="1512"/>
                  <a:pt x="17887" y="1512"/>
                  <a:pt x="17887" y="1506"/>
                </a:cubicBezTo>
                <a:cubicBezTo>
                  <a:pt x="17881" y="1506"/>
                  <a:pt x="17881" y="1500"/>
                  <a:pt x="17881" y="1494"/>
                </a:cubicBezTo>
                <a:cubicBezTo>
                  <a:pt x="17875" y="1494"/>
                  <a:pt x="17869" y="1494"/>
                  <a:pt x="17869" y="1494"/>
                </a:cubicBezTo>
                <a:cubicBezTo>
                  <a:pt x="17863" y="1488"/>
                  <a:pt x="17858" y="1488"/>
                  <a:pt x="17858" y="1488"/>
                </a:cubicBezTo>
                <a:cubicBezTo>
                  <a:pt x="17851" y="1482"/>
                  <a:pt x="17858" y="1476"/>
                  <a:pt x="17851" y="1476"/>
                </a:cubicBezTo>
                <a:cubicBezTo>
                  <a:pt x="17851" y="1470"/>
                  <a:pt x="17846" y="1470"/>
                  <a:pt x="17840" y="1470"/>
                </a:cubicBezTo>
                <a:cubicBezTo>
                  <a:pt x="17840" y="1470"/>
                  <a:pt x="17834" y="1470"/>
                  <a:pt x="17828" y="1470"/>
                </a:cubicBezTo>
                <a:cubicBezTo>
                  <a:pt x="17828" y="1470"/>
                  <a:pt x="17822" y="1465"/>
                  <a:pt x="17816" y="1465"/>
                </a:cubicBezTo>
                <a:cubicBezTo>
                  <a:pt x="17816" y="1465"/>
                  <a:pt x="17810" y="1465"/>
                  <a:pt x="17804" y="1465"/>
                </a:cubicBezTo>
                <a:cubicBezTo>
                  <a:pt x="17798" y="1465"/>
                  <a:pt x="17798" y="1459"/>
                  <a:pt x="17792" y="1459"/>
                </a:cubicBezTo>
                <a:cubicBezTo>
                  <a:pt x="17786" y="1459"/>
                  <a:pt x="17780" y="1459"/>
                  <a:pt x="17769" y="1459"/>
                </a:cubicBezTo>
                <a:cubicBezTo>
                  <a:pt x="17763" y="1459"/>
                  <a:pt x="17757" y="1459"/>
                  <a:pt x="17745" y="1459"/>
                </a:cubicBezTo>
                <a:cubicBezTo>
                  <a:pt x="17739" y="1459"/>
                  <a:pt x="17739" y="1459"/>
                  <a:pt x="17733" y="1459"/>
                </a:cubicBezTo>
                <a:cubicBezTo>
                  <a:pt x="17727" y="1459"/>
                  <a:pt x="17727" y="1459"/>
                  <a:pt x="17721" y="1465"/>
                </a:cubicBezTo>
                <a:cubicBezTo>
                  <a:pt x="17715" y="1465"/>
                  <a:pt x="17715" y="1465"/>
                  <a:pt x="17709" y="1470"/>
                </a:cubicBezTo>
                <a:cubicBezTo>
                  <a:pt x="17703" y="1470"/>
                  <a:pt x="17709" y="1476"/>
                  <a:pt x="17703" y="1482"/>
                </a:cubicBezTo>
                <a:cubicBezTo>
                  <a:pt x="17697" y="1482"/>
                  <a:pt x="17691" y="1482"/>
                  <a:pt x="17685" y="1482"/>
                </a:cubicBezTo>
                <a:cubicBezTo>
                  <a:pt x="17685" y="1482"/>
                  <a:pt x="17680" y="1488"/>
                  <a:pt x="17674" y="1488"/>
                </a:cubicBezTo>
                <a:cubicBezTo>
                  <a:pt x="17650" y="1488"/>
                  <a:pt x="17650" y="1488"/>
                  <a:pt x="17650" y="1488"/>
                </a:cubicBezTo>
                <a:cubicBezTo>
                  <a:pt x="17644" y="1488"/>
                  <a:pt x="17638" y="1488"/>
                  <a:pt x="17638" y="1488"/>
                </a:cubicBezTo>
                <a:cubicBezTo>
                  <a:pt x="17620" y="1488"/>
                  <a:pt x="17614" y="1488"/>
                  <a:pt x="17597" y="1488"/>
                </a:cubicBezTo>
                <a:cubicBezTo>
                  <a:pt x="17585" y="1488"/>
                  <a:pt x="17579" y="1488"/>
                  <a:pt x="17573" y="1494"/>
                </a:cubicBezTo>
                <a:cubicBezTo>
                  <a:pt x="17567" y="1494"/>
                  <a:pt x="17567" y="1500"/>
                  <a:pt x="17561" y="1500"/>
                </a:cubicBezTo>
                <a:cubicBezTo>
                  <a:pt x="17549" y="1500"/>
                  <a:pt x="17549" y="1500"/>
                  <a:pt x="17549" y="1500"/>
                </a:cubicBezTo>
                <a:cubicBezTo>
                  <a:pt x="17543" y="1500"/>
                  <a:pt x="17537" y="1500"/>
                  <a:pt x="17537" y="1500"/>
                </a:cubicBezTo>
                <a:cubicBezTo>
                  <a:pt x="17531" y="1500"/>
                  <a:pt x="17531" y="1494"/>
                  <a:pt x="17525" y="1494"/>
                </a:cubicBezTo>
                <a:cubicBezTo>
                  <a:pt x="17519" y="1494"/>
                  <a:pt x="17519" y="1494"/>
                  <a:pt x="17514" y="1494"/>
                </a:cubicBezTo>
                <a:cubicBezTo>
                  <a:pt x="17508" y="1488"/>
                  <a:pt x="17508" y="1482"/>
                  <a:pt x="17502" y="1482"/>
                </a:cubicBezTo>
                <a:cubicBezTo>
                  <a:pt x="17496" y="1476"/>
                  <a:pt x="17496" y="1470"/>
                  <a:pt x="17490" y="1470"/>
                </a:cubicBezTo>
                <a:cubicBezTo>
                  <a:pt x="17484" y="1470"/>
                  <a:pt x="17478" y="1470"/>
                  <a:pt x="17478" y="1470"/>
                </a:cubicBezTo>
                <a:cubicBezTo>
                  <a:pt x="17448" y="1470"/>
                  <a:pt x="17448" y="1470"/>
                  <a:pt x="17448" y="1470"/>
                </a:cubicBezTo>
                <a:cubicBezTo>
                  <a:pt x="17442" y="1470"/>
                  <a:pt x="17442" y="1465"/>
                  <a:pt x="17436" y="1465"/>
                </a:cubicBezTo>
                <a:cubicBezTo>
                  <a:pt x="17431" y="1465"/>
                  <a:pt x="17425" y="1465"/>
                  <a:pt x="17419" y="1465"/>
                </a:cubicBezTo>
                <a:cubicBezTo>
                  <a:pt x="17413" y="1465"/>
                  <a:pt x="17407" y="1459"/>
                  <a:pt x="17401" y="1459"/>
                </a:cubicBezTo>
                <a:cubicBezTo>
                  <a:pt x="17395" y="1459"/>
                  <a:pt x="17395" y="1453"/>
                  <a:pt x="17389" y="1453"/>
                </a:cubicBezTo>
                <a:cubicBezTo>
                  <a:pt x="17401" y="1441"/>
                  <a:pt x="17401" y="1441"/>
                  <a:pt x="17401" y="1441"/>
                </a:cubicBezTo>
                <a:cubicBezTo>
                  <a:pt x="17389" y="1435"/>
                  <a:pt x="17383" y="1435"/>
                  <a:pt x="17377" y="1429"/>
                </a:cubicBezTo>
                <a:cubicBezTo>
                  <a:pt x="17371" y="1423"/>
                  <a:pt x="17371" y="1423"/>
                  <a:pt x="17365" y="1417"/>
                </a:cubicBezTo>
                <a:cubicBezTo>
                  <a:pt x="17359" y="1417"/>
                  <a:pt x="17365" y="1411"/>
                  <a:pt x="17359" y="1411"/>
                </a:cubicBezTo>
                <a:cubicBezTo>
                  <a:pt x="17353" y="1405"/>
                  <a:pt x="17348" y="1405"/>
                  <a:pt x="17336" y="1405"/>
                </a:cubicBezTo>
                <a:cubicBezTo>
                  <a:pt x="17312" y="1405"/>
                  <a:pt x="17312" y="1405"/>
                  <a:pt x="17312" y="1405"/>
                </a:cubicBezTo>
                <a:cubicBezTo>
                  <a:pt x="17306" y="1393"/>
                  <a:pt x="17306" y="1393"/>
                  <a:pt x="17306" y="1393"/>
                </a:cubicBezTo>
                <a:cubicBezTo>
                  <a:pt x="17312" y="1393"/>
                  <a:pt x="17312" y="1387"/>
                  <a:pt x="17318" y="1382"/>
                </a:cubicBezTo>
                <a:cubicBezTo>
                  <a:pt x="17324" y="1376"/>
                  <a:pt x="17330" y="1376"/>
                  <a:pt x="17342" y="1370"/>
                </a:cubicBezTo>
                <a:cubicBezTo>
                  <a:pt x="17336" y="1358"/>
                  <a:pt x="17336" y="1358"/>
                  <a:pt x="17336" y="1358"/>
                </a:cubicBezTo>
                <a:cubicBezTo>
                  <a:pt x="17330" y="1358"/>
                  <a:pt x="17324" y="1358"/>
                  <a:pt x="17324" y="1358"/>
                </a:cubicBezTo>
                <a:cubicBezTo>
                  <a:pt x="17318" y="1358"/>
                  <a:pt x="17312" y="1352"/>
                  <a:pt x="17306" y="1352"/>
                </a:cubicBezTo>
                <a:cubicBezTo>
                  <a:pt x="17164" y="1352"/>
                  <a:pt x="17164" y="1352"/>
                  <a:pt x="17164" y="1352"/>
                </a:cubicBezTo>
                <a:cubicBezTo>
                  <a:pt x="17164" y="1364"/>
                  <a:pt x="17164" y="1364"/>
                  <a:pt x="17164" y="1376"/>
                </a:cubicBezTo>
                <a:cubicBezTo>
                  <a:pt x="17164" y="1382"/>
                  <a:pt x="17158" y="1382"/>
                  <a:pt x="17152" y="1387"/>
                </a:cubicBezTo>
                <a:cubicBezTo>
                  <a:pt x="17146" y="1393"/>
                  <a:pt x="17146" y="1399"/>
                  <a:pt x="17134" y="1405"/>
                </a:cubicBezTo>
                <a:cubicBezTo>
                  <a:pt x="17128" y="1405"/>
                  <a:pt x="17128" y="1405"/>
                  <a:pt x="17122" y="1405"/>
                </a:cubicBezTo>
                <a:cubicBezTo>
                  <a:pt x="17110" y="1405"/>
                  <a:pt x="17110" y="1405"/>
                  <a:pt x="17110" y="1405"/>
                </a:cubicBezTo>
                <a:cubicBezTo>
                  <a:pt x="17104" y="1405"/>
                  <a:pt x="17104" y="1399"/>
                  <a:pt x="17099" y="1399"/>
                </a:cubicBezTo>
                <a:cubicBezTo>
                  <a:pt x="17104" y="1393"/>
                  <a:pt x="17104" y="1387"/>
                  <a:pt x="17104" y="1387"/>
                </a:cubicBezTo>
                <a:cubicBezTo>
                  <a:pt x="17104" y="1382"/>
                  <a:pt x="17110" y="1376"/>
                  <a:pt x="17110" y="1370"/>
                </a:cubicBezTo>
                <a:cubicBezTo>
                  <a:pt x="17110" y="1370"/>
                  <a:pt x="17110" y="1364"/>
                  <a:pt x="17110" y="1358"/>
                </a:cubicBezTo>
                <a:cubicBezTo>
                  <a:pt x="17110" y="1358"/>
                  <a:pt x="17116" y="1352"/>
                  <a:pt x="17122" y="1346"/>
                </a:cubicBezTo>
                <a:lnTo>
                  <a:pt x="17128" y="1346"/>
                </a:lnTo>
                <a:cubicBezTo>
                  <a:pt x="17134" y="1346"/>
                  <a:pt x="17128" y="1340"/>
                  <a:pt x="17128" y="1334"/>
                </a:cubicBezTo>
                <a:cubicBezTo>
                  <a:pt x="17122" y="1334"/>
                  <a:pt x="17116" y="1334"/>
                  <a:pt x="17110" y="1334"/>
                </a:cubicBezTo>
                <a:cubicBezTo>
                  <a:pt x="17104" y="1334"/>
                  <a:pt x="17099" y="1328"/>
                  <a:pt x="17093" y="1328"/>
                </a:cubicBezTo>
                <a:cubicBezTo>
                  <a:pt x="17087" y="1328"/>
                  <a:pt x="17087" y="1322"/>
                  <a:pt x="17081" y="1322"/>
                </a:cubicBezTo>
                <a:cubicBezTo>
                  <a:pt x="17075" y="1322"/>
                  <a:pt x="17075" y="1322"/>
                  <a:pt x="17069" y="1322"/>
                </a:cubicBezTo>
                <a:cubicBezTo>
                  <a:pt x="17057" y="1316"/>
                  <a:pt x="17057" y="1310"/>
                  <a:pt x="17045" y="1310"/>
                </a:cubicBezTo>
                <a:cubicBezTo>
                  <a:pt x="17039" y="1310"/>
                  <a:pt x="17039" y="1310"/>
                  <a:pt x="17033" y="1310"/>
                </a:cubicBezTo>
                <a:cubicBezTo>
                  <a:pt x="17027" y="1310"/>
                  <a:pt x="17027" y="1310"/>
                  <a:pt x="17021" y="1310"/>
                </a:cubicBezTo>
                <a:cubicBezTo>
                  <a:pt x="17010" y="1310"/>
                  <a:pt x="17004" y="1310"/>
                  <a:pt x="16992" y="1310"/>
                </a:cubicBezTo>
                <a:cubicBezTo>
                  <a:pt x="16986" y="1310"/>
                  <a:pt x="16980" y="1310"/>
                  <a:pt x="16968" y="1310"/>
                </a:cubicBezTo>
                <a:cubicBezTo>
                  <a:pt x="16962" y="1304"/>
                  <a:pt x="16962" y="1299"/>
                  <a:pt x="16956" y="1299"/>
                </a:cubicBezTo>
                <a:cubicBezTo>
                  <a:pt x="16950" y="1299"/>
                  <a:pt x="16944" y="1299"/>
                  <a:pt x="16938" y="1299"/>
                </a:cubicBezTo>
                <a:cubicBezTo>
                  <a:pt x="16933" y="1299"/>
                  <a:pt x="16926" y="1293"/>
                  <a:pt x="16915" y="1293"/>
                </a:cubicBezTo>
                <a:cubicBezTo>
                  <a:pt x="16903" y="1287"/>
                  <a:pt x="16891" y="1293"/>
                  <a:pt x="16879" y="1293"/>
                </a:cubicBezTo>
                <a:cubicBezTo>
                  <a:pt x="16873" y="1293"/>
                  <a:pt x="16867" y="1287"/>
                  <a:pt x="16855" y="1287"/>
                </a:cubicBezTo>
                <a:cubicBezTo>
                  <a:pt x="16855" y="1287"/>
                  <a:pt x="16849" y="1281"/>
                  <a:pt x="16844" y="1281"/>
                </a:cubicBezTo>
                <a:cubicBezTo>
                  <a:pt x="16838" y="1281"/>
                  <a:pt x="16838" y="1287"/>
                  <a:pt x="16832" y="1293"/>
                </a:cubicBezTo>
                <a:cubicBezTo>
                  <a:pt x="16832" y="1293"/>
                  <a:pt x="16838" y="1299"/>
                  <a:pt x="16832" y="1304"/>
                </a:cubicBezTo>
                <a:cubicBezTo>
                  <a:pt x="16832" y="1310"/>
                  <a:pt x="16832" y="1316"/>
                  <a:pt x="16832" y="1328"/>
                </a:cubicBezTo>
                <a:cubicBezTo>
                  <a:pt x="16767" y="1328"/>
                  <a:pt x="16767" y="1328"/>
                  <a:pt x="16767" y="1328"/>
                </a:cubicBezTo>
                <a:cubicBezTo>
                  <a:pt x="16760" y="1328"/>
                  <a:pt x="16755" y="1334"/>
                  <a:pt x="16743" y="1334"/>
                </a:cubicBezTo>
                <a:cubicBezTo>
                  <a:pt x="16743" y="1340"/>
                  <a:pt x="16743" y="1340"/>
                  <a:pt x="16743" y="1346"/>
                </a:cubicBezTo>
                <a:cubicBezTo>
                  <a:pt x="16743" y="1352"/>
                  <a:pt x="16743" y="1358"/>
                  <a:pt x="16749" y="1358"/>
                </a:cubicBezTo>
                <a:cubicBezTo>
                  <a:pt x="16749" y="1364"/>
                  <a:pt x="16755" y="1370"/>
                  <a:pt x="16755" y="1370"/>
                </a:cubicBezTo>
                <a:cubicBezTo>
                  <a:pt x="16760" y="1376"/>
                  <a:pt x="16767" y="1376"/>
                  <a:pt x="16767" y="1376"/>
                </a:cubicBezTo>
                <a:cubicBezTo>
                  <a:pt x="16772" y="1382"/>
                  <a:pt x="16778" y="1376"/>
                  <a:pt x="16778" y="1382"/>
                </a:cubicBezTo>
                <a:cubicBezTo>
                  <a:pt x="16784" y="1382"/>
                  <a:pt x="16784" y="1387"/>
                  <a:pt x="16784" y="1393"/>
                </a:cubicBezTo>
                <a:cubicBezTo>
                  <a:pt x="16790" y="1393"/>
                  <a:pt x="16796" y="1393"/>
                  <a:pt x="16796" y="1399"/>
                </a:cubicBezTo>
                <a:cubicBezTo>
                  <a:pt x="16796" y="1405"/>
                  <a:pt x="16796" y="1405"/>
                  <a:pt x="16802" y="1411"/>
                </a:cubicBezTo>
                <a:cubicBezTo>
                  <a:pt x="16802" y="1417"/>
                  <a:pt x="16802" y="1417"/>
                  <a:pt x="16802" y="1423"/>
                </a:cubicBezTo>
                <a:cubicBezTo>
                  <a:pt x="16802" y="1429"/>
                  <a:pt x="16802" y="1429"/>
                  <a:pt x="16802" y="1435"/>
                </a:cubicBezTo>
                <a:cubicBezTo>
                  <a:pt x="16790" y="1435"/>
                  <a:pt x="16790" y="1435"/>
                  <a:pt x="16790" y="1435"/>
                </a:cubicBezTo>
                <a:cubicBezTo>
                  <a:pt x="16778" y="1435"/>
                  <a:pt x="16772" y="1429"/>
                  <a:pt x="16767" y="1429"/>
                </a:cubicBezTo>
                <a:cubicBezTo>
                  <a:pt x="16760" y="1429"/>
                  <a:pt x="16760" y="1423"/>
                  <a:pt x="16755" y="1423"/>
                </a:cubicBezTo>
                <a:cubicBezTo>
                  <a:pt x="16749" y="1423"/>
                  <a:pt x="16743" y="1429"/>
                  <a:pt x="16737" y="1423"/>
                </a:cubicBezTo>
                <a:lnTo>
                  <a:pt x="16731" y="1423"/>
                </a:lnTo>
                <a:cubicBezTo>
                  <a:pt x="16725" y="1423"/>
                  <a:pt x="16719" y="1417"/>
                  <a:pt x="16719" y="1417"/>
                </a:cubicBezTo>
                <a:cubicBezTo>
                  <a:pt x="16713" y="1411"/>
                  <a:pt x="16707" y="1411"/>
                  <a:pt x="16707" y="1411"/>
                </a:cubicBezTo>
                <a:cubicBezTo>
                  <a:pt x="16701" y="1411"/>
                  <a:pt x="16701" y="1417"/>
                  <a:pt x="16695" y="1417"/>
                </a:cubicBezTo>
                <a:cubicBezTo>
                  <a:pt x="16683" y="1417"/>
                  <a:pt x="16678" y="1411"/>
                  <a:pt x="16666" y="1411"/>
                </a:cubicBezTo>
                <a:cubicBezTo>
                  <a:pt x="16666" y="1429"/>
                  <a:pt x="16666" y="1429"/>
                  <a:pt x="16666" y="1429"/>
                </a:cubicBezTo>
                <a:cubicBezTo>
                  <a:pt x="16678" y="1435"/>
                  <a:pt x="16678" y="1435"/>
                  <a:pt x="16678" y="1435"/>
                </a:cubicBezTo>
                <a:cubicBezTo>
                  <a:pt x="16683" y="1435"/>
                  <a:pt x="16683" y="1435"/>
                  <a:pt x="16689" y="1441"/>
                </a:cubicBezTo>
                <a:cubicBezTo>
                  <a:pt x="16695" y="1441"/>
                  <a:pt x="16701" y="1447"/>
                  <a:pt x="16701" y="1453"/>
                </a:cubicBezTo>
                <a:cubicBezTo>
                  <a:pt x="16701" y="1465"/>
                  <a:pt x="16695" y="1465"/>
                  <a:pt x="16695" y="1476"/>
                </a:cubicBezTo>
                <a:cubicBezTo>
                  <a:pt x="16683" y="1470"/>
                  <a:pt x="16678" y="1470"/>
                  <a:pt x="16666" y="1465"/>
                </a:cubicBezTo>
                <a:cubicBezTo>
                  <a:pt x="16666" y="1459"/>
                  <a:pt x="16660" y="1459"/>
                  <a:pt x="16660" y="1453"/>
                </a:cubicBezTo>
                <a:cubicBezTo>
                  <a:pt x="16654" y="1453"/>
                  <a:pt x="16648" y="1447"/>
                  <a:pt x="16648" y="1441"/>
                </a:cubicBezTo>
                <a:cubicBezTo>
                  <a:pt x="16642" y="1441"/>
                  <a:pt x="16636" y="1441"/>
                  <a:pt x="16636" y="1435"/>
                </a:cubicBezTo>
                <a:cubicBezTo>
                  <a:pt x="16630" y="1435"/>
                  <a:pt x="16630" y="1429"/>
                  <a:pt x="16624" y="1423"/>
                </a:cubicBezTo>
                <a:cubicBezTo>
                  <a:pt x="16624" y="1423"/>
                  <a:pt x="16630" y="1417"/>
                  <a:pt x="16624" y="1417"/>
                </a:cubicBezTo>
                <a:cubicBezTo>
                  <a:pt x="16624" y="1411"/>
                  <a:pt x="16618" y="1411"/>
                  <a:pt x="16612" y="1411"/>
                </a:cubicBezTo>
                <a:cubicBezTo>
                  <a:pt x="16606" y="1411"/>
                  <a:pt x="16601" y="1411"/>
                  <a:pt x="16589" y="1411"/>
                </a:cubicBezTo>
                <a:cubicBezTo>
                  <a:pt x="16583" y="1411"/>
                  <a:pt x="16583" y="1411"/>
                  <a:pt x="16577" y="1411"/>
                </a:cubicBezTo>
                <a:cubicBezTo>
                  <a:pt x="16571" y="1411"/>
                  <a:pt x="16571" y="1411"/>
                  <a:pt x="16565" y="1411"/>
                </a:cubicBezTo>
                <a:cubicBezTo>
                  <a:pt x="16565" y="1411"/>
                  <a:pt x="16565" y="1417"/>
                  <a:pt x="16565" y="1423"/>
                </a:cubicBezTo>
                <a:cubicBezTo>
                  <a:pt x="16565" y="1429"/>
                  <a:pt x="16559" y="1429"/>
                  <a:pt x="16553" y="1429"/>
                </a:cubicBezTo>
                <a:cubicBezTo>
                  <a:pt x="16547" y="1441"/>
                  <a:pt x="16535" y="1441"/>
                  <a:pt x="16517" y="1441"/>
                </a:cubicBezTo>
                <a:cubicBezTo>
                  <a:pt x="16506" y="1441"/>
                  <a:pt x="16500" y="1435"/>
                  <a:pt x="16488" y="1429"/>
                </a:cubicBezTo>
                <a:cubicBezTo>
                  <a:pt x="16476" y="1429"/>
                  <a:pt x="16470" y="1429"/>
                  <a:pt x="16458" y="1423"/>
                </a:cubicBezTo>
                <a:cubicBezTo>
                  <a:pt x="16458" y="1423"/>
                  <a:pt x="16452" y="1429"/>
                  <a:pt x="16446" y="1423"/>
                </a:cubicBezTo>
                <a:cubicBezTo>
                  <a:pt x="16446" y="1423"/>
                  <a:pt x="16446" y="1417"/>
                  <a:pt x="16440" y="1417"/>
                </a:cubicBezTo>
                <a:cubicBezTo>
                  <a:pt x="16435" y="1411"/>
                  <a:pt x="16435" y="1411"/>
                  <a:pt x="16428" y="1411"/>
                </a:cubicBezTo>
                <a:cubicBezTo>
                  <a:pt x="16423" y="1411"/>
                  <a:pt x="16423" y="1411"/>
                  <a:pt x="16417" y="1417"/>
                </a:cubicBezTo>
                <a:cubicBezTo>
                  <a:pt x="16411" y="1417"/>
                  <a:pt x="16417" y="1423"/>
                  <a:pt x="16411" y="1423"/>
                </a:cubicBezTo>
                <a:cubicBezTo>
                  <a:pt x="16393" y="1423"/>
                  <a:pt x="16393" y="1417"/>
                  <a:pt x="16375" y="1417"/>
                </a:cubicBezTo>
                <a:cubicBezTo>
                  <a:pt x="16369" y="1417"/>
                  <a:pt x="16363" y="1417"/>
                  <a:pt x="16357" y="1423"/>
                </a:cubicBezTo>
                <a:cubicBezTo>
                  <a:pt x="16357" y="1429"/>
                  <a:pt x="16363" y="1441"/>
                  <a:pt x="16363" y="1447"/>
                </a:cubicBezTo>
                <a:cubicBezTo>
                  <a:pt x="16363" y="1465"/>
                  <a:pt x="16363" y="1470"/>
                  <a:pt x="16363" y="1482"/>
                </a:cubicBezTo>
                <a:cubicBezTo>
                  <a:pt x="16363" y="1494"/>
                  <a:pt x="16363" y="1494"/>
                  <a:pt x="16357" y="1506"/>
                </a:cubicBezTo>
                <a:cubicBezTo>
                  <a:pt x="16298" y="1506"/>
                  <a:pt x="16298" y="1506"/>
                  <a:pt x="16298" y="1506"/>
                </a:cubicBezTo>
                <a:cubicBezTo>
                  <a:pt x="16298" y="1494"/>
                  <a:pt x="16304" y="1482"/>
                  <a:pt x="16292" y="1470"/>
                </a:cubicBezTo>
                <a:cubicBezTo>
                  <a:pt x="16292" y="1465"/>
                  <a:pt x="16286" y="1465"/>
                  <a:pt x="16280" y="1465"/>
                </a:cubicBezTo>
                <a:cubicBezTo>
                  <a:pt x="16280" y="1459"/>
                  <a:pt x="16274" y="1453"/>
                  <a:pt x="16269" y="1453"/>
                </a:cubicBezTo>
                <a:cubicBezTo>
                  <a:pt x="16262" y="1453"/>
                  <a:pt x="16262" y="1453"/>
                  <a:pt x="16257" y="1447"/>
                </a:cubicBezTo>
                <a:cubicBezTo>
                  <a:pt x="16251" y="1447"/>
                  <a:pt x="16251" y="1441"/>
                  <a:pt x="16245" y="1441"/>
                </a:cubicBezTo>
                <a:cubicBezTo>
                  <a:pt x="16239" y="1435"/>
                  <a:pt x="16239" y="1435"/>
                  <a:pt x="16233" y="1429"/>
                </a:cubicBezTo>
                <a:cubicBezTo>
                  <a:pt x="16227" y="1429"/>
                  <a:pt x="16227" y="1423"/>
                  <a:pt x="16221" y="1417"/>
                </a:cubicBezTo>
                <a:cubicBezTo>
                  <a:pt x="16209" y="1411"/>
                  <a:pt x="16203" y="1405"/>
                  <a:pt x="16203" y="1393"/>
                </a:cubicBezTo>
                <a:cubicBezTo>
                  <a:pt x="16203" y="1387"/>
                  <a:pt x="16203" y="1387"/>
                  <a:pt x="16203" y="1387"/>
                </a:cubicBezTo>
                <a:cubicBezTo>
                  <a:pt x="16203" y="1382"/>
                  <a:pt x="16203" y="1382"/>
                  <a:pt x="16203" y="1376"/>
                </a:cubicBezTo>
                <a:cubicBezTo>
                  <a:pt x="16203" y="1376"/>
                  <a:pt x="16215" y="1376"/>
                  <a:pt x="16215" y="1370"/>
                </a:cubicBezTo>
                <a:cubicBezTo>
                  <a:pt x="16215" y="1364"/>
                  <a:pt x="16209" y="1364"/>
                  <a:pt x="16209" y="1358"/>
                </a:cubicBezTo>
                <a:cubicBezTo>
                  <a:pt x="16209" y="1346"/>
                  <a:pt x="16209" y="1340"/>
                  <a:pt x="16209" y="1334"/>
                </a:cubicBezTo>
                <a:cubicBezTo>
                  <a:pt x="16209" y="1322"/>
                  <a:pt x="16209" y="1316"/>
                  <a:pt x="16209" y="1310"/>
                </a:cubicBezTo>
                <a:cubicBezTo>
                  <a:pt x="16209" y="1299"/>
                  <a:pt x="16203" y="1293"/>
                  <a:pt x="16203" y="1281"/>
                </a:cubicBezTo>
                <a:cubicBezTo>
                  <a:pt x="16203" y="1275"/>
                  <a:pt x="16209" y="1269"/>
                  <a:pt x="16203" y="1263"/>
                </a:cubicBezTo>
                <a:cubicBezTo>
                  <a:pt x="16203" y="1257"/>
                  <a:pt x="16203" y="1251"/>
                  <a:pt x="16203" y="1251"/>
                </a:cubicBezTo>
                <a:cubicBezTo>
                  <a:pt x="16197" y="1245"/>
                  <a:pt x="16191" y="1245"/>
                  <a:pt x="16191" y="1239"/>
                </a:cubicBezTo>
                <a:cubicBezTo>
                  <a:pt x="16185" y="1233"/>
                  <a:pt x="16180" y="1233"/>
                  <a:pt x="16174" y="1227"/>
                </a:cubicBezTo>
                <a:cubicBezTo>
                  <a:pt x="16168" y="1227"/>
                  <a:pt x="16168" y="1221"/>
                  <a:pt x="16162" y="1221"/>
                </a:cubicBezTo>
                <a:cubicBezTo>
                  <a:pt x="16156" y="1221"/>
                  <a:pt x="16150" y="1221"/>
                  <a:pt x="16138" y="1221"/>
                </a:cubicBezTo>
                <a:cubicBezTo>
                  <a:pt x="16132" y="1221"/>
                  <a:pt x="16126" y="1221"/>
                  <a:pt x="16120" y="1227"/>
                </a:cubicBezTo>
                <a:cubicBezTo>
                  <a:pt x="16120" y="1227"/>
                  <a:pt x="16120" y="1233"/>
                  <a:pt x="16114" y="1239"/>
                </a:cubicBezTo>
                <a:cubicBezTo>
                  <a:pt x="16114" y="1239"/>
                  <a:pt x="16114" y="1245"/>
                  <a:pt x="16114" y="1251"/>
                </a:cubicBezTo>
                <a:cubicBezTo>
                  <a:pt x="16108" y="1251"/>
                  <a:pt x="16102" y="1251"/>
                  <a:pt x="16091" y="1251"/>
                </a:cubicBezTo>
                <a:cubicBezTo>
                  <a:pt x="16079" y="1251"/>
                  <a:pt x="16067" y="1251"/>
                  <a:pt x="16061" y="1239"/>
                </a:cubicBezTo>
                <a:cubicBezTo>
                  <a:pt x="16061" y="1233"/>
                  <a:pt x="16061" y="1227"/>
                  <a:pt x="16055" y="1227"/>
                </a:cubicBezTo>
                <a:cubicBezTo>
                  <a:pt x="16055" y="1221"/>
                  <a:pt x="16049" y="1215"/>
                  <a:pt x="16049" y="1215"/>
                </a:cubicBezTo>
                <a:cubicBezTo>
                  <a:pt x="16043" y="1210"/>
                  <a:pt x="16043" y="1204"/>
                  <a:pt x="16037" y="1204"/>
                </a:cubicBezTo>
                <a:cubicBezTo>
                  <a:pt x="16031" y="1204"/>
                  <a:pt x="16031" y="1204"/>
                  <a:pt x="16025" y="1204"/>
                </a:cubicBezTo>
                <a:cubicBezTo>
                  <a:pt x="16014" y="1204"/>
                  <a:pt x="16008" y="1204"/>
                  <a:pt x="15996" y="1198"/>
                </a:cubicBezTo>
                <a:cubicBezTo>
                  <a:pt x="15990" y="1198"/>
                  <a:pt x="15996" y="1192"/>
                  <a:pt x="15990" y="1186"/>
                </a:cubicBezTo>
                <a:cubicBezTo>
                  <a:pt x="15978" y="1180"/>
                  <a:pt x="15972" y="1180"/>
                  <a:pt x="15960" y="1180"/>
                </a:cubicBezTo>
                <a:cubicBezTo>
                  <a:pt x="15954" y="1180"/>
                  <a:pt x="15948" y="1180"/>
                  <a:pt x="15942" y="1186"/>
                </a:cubicBezTo>
                <a:cubicBezTo>
                  <a:pt x="15936" y="1186"/>
                  <a:pt x="15930" y="1186"/>
                  <a:pt x="15925" y="1186"/>
                </a:cubicBezTo>
                <a:cubicBezTo>
                  <a:pt x="15919" y="1192"/>
                  <a:pt x="15919" y="1192"/>
                  <a:pt x="15913" y="1198"/>
                </a:cubicBezTo>
                <a:cubicBezTo>
                  <a:pt x="15907" y="1198"/>
                  <a:pt x="15901" y="1204"/>
                  <a:pt x="15895" y="1204"/>
                </a:cubicBezTo>
                <a:cubicBezTo>
                  <a:pt x="15889" y="1204"/>
                  <a:pt x="15889" y="1210"/>
                  <a:pt x="15883" y="1215"/>
                </a:cubicBezTo>
                <a:cubicBezTo>
                  <a:pt x="15895" y="1239"/>
                  <a:pt x="15895" y="1239"/>
                  <a:pt x="15895" y="1239"/>
                </a:cubicBezTo>
                <a:cubicBezTo>
                  <a:pt x="15895" y="1245"/>
                  <a:pt x="15901" y="1245"/>
                  <a:pt x="15901" y="1251"/>
                </a:cubicBezTo>
                <a:cubicBezTo>
                  <a:pt x="15907" y="1251"/>
                  <a:pt x="15913" y="1257"/>
                  <a:pt x="15913" y="1263"/>
                </a:cubicBezTo>
                <a:cubicBezTo>
                  <a:pt x="15913" y="1263"/>
                  <a:pt x="15913" y="1269"/>
                  <a:pt x="15913" y="1275"/>
                </a:cubicBezTo>
                <a:cubicBezTo>
                  <a:pt x="15913" y="1281"/>
                  <a:pt x="15913" y="1281"/>
                  <a:pt x="15913" y="1287"/>
                </a:cubicBezTo>
                <a:cubicBezTo>
                  <a:pt x="15836" y="1287"/>
                  <a:pt x="15836" y="1287"/>
                  <a:pt x="15836" y="1287"/>
                </a:cubicBezTo>
                <a:cubicBezTo>
                  <a:pt x="15830" y="1287"/>
                  <a:pt x="15830" y="1293"/>
                  <a:pt x="15824" y="1293"/>
                </a:cubicBezTo>
                <a:cubicBezTo>
                  <a:pt x="15812" y="1299"/>
                  <a:pt x="15806" y="1304"/>
                  <a:pt x="15788" y="1304"/>
                </a:cubicBezTo>
                <a:cubicBezTo>
                  <a:pt x="15776" y="1304"/>
                  <a:pt x="15770" y="1299"/>
                  <a:pt x="15759" y="1293"/>
                </a:cubicBezTo>
                <a:cubicBezTo>
                  <a:pt x="15753" y="1293"/>
                  <a:pt x="15747" y="1287"/>
                  <a:pt x="15741" y="1287"/>
                </a:cubicBezTo>
                <a:cubicBezTo>
                  <a:pt x="15729" y="1281"/>
                  <a:pt x="15723" y="1281"/>
                  <a:pt x="15717" y="1281"/>
                </a:cubicBezTo>
                <a:cubicBezTo>
                  <a:pt x="15711" y="1281"/>
                  <a:pt x="15711" y="1269"/>
                  <a:pt x="15705" y="1269"/>
                </a:cubicBezTo>
                <a:cubicBezTo>
                  <a:pt x="15699" y="1263"/>
                  <a:pt x="15693" y="1263"/>
                  <a:pt x="15687" y="1263"/>
                </a:cubicBezTo>
                <a:cubicBezTo>
                  <a:pt x="15681" y="1263"/>
                  <a:pt x="15681" y="1269"/>
                  <a:pt x="15676" y="1269"/>
                </a:cubicBezTo>
                <a:cubicBezTo>
                  <a:pt x="15670" y="1269"/>
                  <a:pt x="15670" y="1281"/>
                  <a:pt x="15664" y="1281"/>
                </a:cubicBezTo>
                <a:cubicBezTo>
                  <a:pt x="15658" y="1281"/>
                  <a:pt x="15652" y="1275"/>
                  <a:pt x="15646" y="1269"/>
                </a:cubicBezTo>
                <a:cubicBezTo>
                  <a:pt x="15640" y="1263"/>
                  <a:pt x="15646" y="1257"/>
                  <a:pt x="15646" y="1251"/>
                </a:cubicBezTo>
                <a:cubicBezTo>
                  <a:pt x="15646" y="1227"/>
                  <a:pt x="15646" y="1227"/>
                  <a:pt x="15646" y="1227"/>
                </a:cubicBezTo>
                <a:cubicBezTo>
                  <a:pt x="15640" y="1221"/>
                  <a:pt x="15634" y="1215"/>
                  <a:pt x="15628" y="1215"/>
                </a:cubicBezTo>
                <a:cubicBezTo>
                  <a:pt x="15622" y="1210"/>
                  <a:pt x="15622" y="1204"/>
                  <a:pt x="15616" y="1204"/>
                </a:cubicBezTo>
                <a:cubicBezTo>
                  <a:pt x="15616" y="1204"/>
                  <a:pt x="15610" y="1204"/>
                  <a:pt x="15604" y="1204"/>
                </a:cubicBezTo>
                <a:cubicBezTo>
                  <a:pt x="15604" y="1204"/>
                  <a:pt x="15598" y="1204"/>
                  <a:pt x="15592" y="1204"/>
                </a:cubicBezTo>
                <a:cubicBezTo>
                  <a:pt x="15592" y="1204"/>
                  <a:pt x="15587" y="1204"/>
                  <a:pt x="15581" y="1210"/>
                </a:cubicBezTo>
                <a:cubicBezTo>
                  <a:pt x="15581" y="1210"/>
                  <a:pt x="15581" y="1221"/>
                  <a:pt x="15575" y="1221"/>
                </a:cubicBezTo>
                <a:cubicBezTo>
                  <a:pt x="15569" y="1221"/>
                  <a:pt x="15563" y="1215"/>
                  <a:pt x="15557" y="1215"/>
                </a:cubicBezTo>
                <a:cubicBezTo>
                  <a:pt x="15545" y="1215"/>
                  <a:pt x="15545" y="1215"/>
                  <a:pt x="15545" y="1215"/>
                </a:cubicBezTo>
                <a:cubicBezTo>
                  <a:pt x="15539" y="1215"/>
                  <a:pt x="15539" y="1210"/>
                  <a:pt x="15533" y="1210"/>
                </a:cubicBezTo>
                <a:cubicBezTo>
                  <a:pt x="15474" y="1210"/>
                  <a:pt x="15474" y="1210"/>
                  <a:pt x="15474" y="1210"/>
                </a:cubicBezTo>
                <a:cubicBezTo>
                  <a:pt x="15450" y="1215"/>
                  <a:pt x="15450" y="1215"/>
                  <a:pt x="15450" y="1215"/>
                </a:cubicBezTo>
                <a:cubicBezTo>
                  <a:pt x="15438" y="1215"/>
                  <a:pt x="15432" y="1210"/>
                  <a:pt x="15421" y="1210"/>
                </a:cubicBezTo>
                <a:cubicBezTo>
                  <a:pt x="15415" y="1210"/>
                  <a:pt x="15415" y="1210"/>
                  <a:pt x="15409" y="1210"/>
                </a:cubicBezTo>
                <a:lnTo>
                  <a:pt x="15409" y="1221"/>
                </a:lnTo>
                <a:cubicBezTo>
                  <a:pt x="15403" y="1227"/>
                  <a:pt x="15397" y="1221"/>
                  <a:pt x="15385" y="1221"/>
                </a:cubicBezTo>
                <a:cubicBezTo>
                  <a:pt x="15367" y="1221"/>
                  <a:pt x="15367" y="1221"/>
                  <a:pt x="15367" y="1221"/>
                </a:cubicBezTo>
                <a:cubicBezTo>
                  <a:pt x="15367" y="1221"/>
                  <a:pt x="15361" y="1221"/>
                  <a:pt x="15355" y="1221"/>
                </a:cubicBezTo>
                <a:cubicBezTo>
                  <a:pt x="15355" y="1221"/>
                  <a:pt x="15349" y="1221"/>
                  <a:pt x="15344" y="1221"/>
                </a:cubicBezTo>
                <a:cubicBezTo>
                  <a:pt x="15344" y="1215"/>
                  <a:pt x="15349" y="1210"/>
                  <a:pt x="15349" y="1198"/>
                </a:cubicBezTo>
                <a:cubicBezTo>
                  <a:pt x="15349" y="1198"/>
                  <a:pt x="15344" y="1192"/>
                  <a:pt x="15344" y="1186"/>
                </a:cubicBezTo>
                <a:lnTo>
                  <a:pt x="15344" y="1180"/>
                </a:lnTo>
                <a:cubicBezTo>
                  <a:pt x="15326" y="1174"/>
                  <a:pt x="15326" y="1174"/>
                  <a:pt x="15326" y="1174"/>
                </a:cubicBezTo>
                <a:cubicBezTo>
                  <a:pt x="15326" y="1174"/>
                  <a:pt x="15320" y="1174"/>
                  <a:pt x="15314" y="1180"/>
                </a:cubicBezTo>
                <a:cubicBezTo>
                  <a:pt x="15314" y="1180"/>
                  <a:pt x="15314" y="1186"/>
                  <a:pt x="15308" y="1186"/>
                </a:cubicBezTo>
                <a:cubicBezTo>
                  <a:pt x="15302" y="1198"/>
                  <a:pt x="15296" y="1204"/>
                  <a:pt x="15278" y="1204"/>
                </a:cubicBezTo>
                <a:cubicBezTo>
                  <a:pt x="15272" y="1204"/>
                  <a:pt x="15272" y="1204"/>
                  <a:pt x="15266" y="1198"/>
                </a:cubicBezTo>
                <a:cubicBezTo>
                  <a:pt x="15260" y="1198"/>
                  <a:pt x="15255" y="1192"/>
                  <a:pt x="15255" y="1186"/>
                </a:cubicBezTo>
                <a:cubicBezTo>
                  <a:pt x="15255" y="1180"/>
                  <a:pt x="15255" y="1180"/>
                  <a:pt x="15255" y="1180"/>
                </a:cubicBezTo>
                <a:cubicBezTo>
                  <a:pt x="15266" y="1180"/>
                  <a:pt x="15272" y="1180"/>
                  <a:pt x="15278" y="1180"/>
                </a:cubicBezTo>
                <a:cubicBezTo>
                  <a:pt x="15284" y="1180"/>
                  <a:pt x="15284" y="1180"/>
                  <a:pt x="15290" y="1180"/>
                </a:cubicBezTo>
                <a:cubicBezTo>
                  <a:pt x="15296" y="1174"/>
                  <a:pt x="15296" y="1174"/>
                  <a:pt x="15302" y="1168"/>
                </a:cubicBezTo>
                <a:cubicBezTo>
                  <a:pt x="15302" y="1168"/>
                  <a:pt x="15302" y="1162"/>
                  <a:pt x="15308" y="1156"/>
                </a:cubicBezTo>
                <a:cubicBezTo>
                  <a:pt x="15308" y="1156"/>
                  <a:pt x="15314" y="1156"/>
                  <a:pt x="15320" y="1156"/>
                </a:cubicBezTo>
                <a:cubicBezTo>
                  <a:pt x="15320" y="1150"/>
                  <a:pt x="15326" y="1150"/>
                  <a:pt x="15332" y="1150"/>
                </a:cubicBezTo>
                <a:cubicBezTo>
                  <a:pt x="15337" y="1144"/>
                  <a:pt x="15337" y="1138"/>
                  <a:pt x="15337" y="1132"/>
                </a:cubicBezTo>
                <a:cubicBezTo>
                  <a:pt x="15337" y="1127"/>
                  <a:pt x="15337" y="1127"/>
                  <a:pt x="15337" y="1127"/>
                </a:cubicBezTo>
                <a:cubicBezTo>
                  <a:pt x="15337" y="1121"/>
                  <a:pt x="15337" y="1121"/>
                  <a:pt x="15332" y="1115"/>
                </a:cubicBezTo>
                <a:cubicBezTo>
                  <a:pt x="15326" y="1109"/>
                  <a:pt x="15320" y="1115"/>
                  <a:pt x="15314" y="1115"/>
                </a:cubicBezTo>
                <a:cubicBezTo>
                  <a:pt x="15302" y="1115"/>
                  <a:pt x="15296" y="1115"/>
                  <a:pt x="15284" y="1115"/>
                </a:cubicBezTo>
                <a:cubicBezTo>
                  <a:pt x="15284" y="1121"/>
                  <a:pt x="15278" y="1121"/>
                  <a:pt x="15278" y="1127"/>
                </a:cubicBezTo>
                <a:cubicBezTo>
                  <a:pt x="15272" y="1127"/>
                  <a:pt x="15266" y="1127"/>
                  <a:pt x="15266" y="1132"/>
                </a:cubicBezTo>
                <a:cubicBezTo>
                  <a:pt x="15260" y="1132"/>
                  <a:pt x="15260" y="1144"/>
                  <a:pt x="15260" y="1144"/>
                </a:cubicBezTo>
                <a:cubicBezTo>
                  <a:pt x="15255" y="1150"/>
                  <a:pt x="15255" y="1156"/>
                  <a:pt x="15249" y="1156"/>
                </a:cubicBezTo>
                <a:cubicBezTo>
                  <a:pt x="15249" y="1162"/>
                  <a:pt x="15243" y="1162"/>
                  <a:pt x="15237" y="1168"/>
                </a:cubicBezTo>
                <a:cubicBezTo>
                  <a:pt x="15231" y="1168"/>
                  <a:pt x="15231" y="1180"/>
                  <a:pt x="15225" y="1180"/>
                </a:cubicBezTo>
                <a:cubicBezTo>
                  <a:pt x="15154" y="1180"/>
                  <a:pt x="15154" y="1180"/>
                  <a:pt x="15154" y="1180"/>
                </a:cubicBezTo>
                <a:cubicBezTo>
                  <a:pt x="15142" y="1186"/>
                  <a:pt x="15142" y="1186"/>
                  <a:pt x="15142" y="1186"/>
                </a:cubicBezTo>
                <a:lnTo>
                  <a:pt x="15142" y="1192"/>
                </a:lnTo>
                <a:cubicBezTo>
                  <a:pt x="15148" y="1204"/>
                  <a:pt x="15154" y="1204"/>
                  <a:pt x="15154" y="1210"/>
                </a:cubicBezTo>
                <a:cubicBezTo>
                  <a:pt x="15154" y="1215"/>
                  <a:pt x="15154" y="1215"/>
                  <a:pt x="15154" y="1215"/>
                </a:cubicBezTo>
                <a:cubicBezTo>
                  <a:pt x="15154" y="1221"/>
                  <a:pt x="15142" y="1221"/>
                  <a:pt x="15142" y="1221"/>
                </a:cubicBezTo>
                <a:cubicBezTo>
                  <a:pt x="15136" y="1227"/>
                  <a:pt x="15136" y="1233"/>
                  <a:pt x="15130" y="1233"/>
                </a:cubicBezTo>
                <a:cubicBezTo>
                  <a:pt x="15124" y="1239"/>
                  <a:pt x="15118" y="1239"/>
                  <a:pt x="15112" y="1239"/>
                </a:cubicBezTo>
                <a:cubicBezTo>
                  <a:pt x="15106" y="1239"/>
                  <a:pt x="15106" y="1239"/>
                  <a:pt x="15106" y="1239"/>
                </a:cubicBezTo>
                <a:cubicBezTo>
                  <a:pt x="15100" y="1239"/>
                  <a:pt x="15100" y="1233"/>
                  <a:pt x="15094" y="1233"/>
                </a:cubicBezTo>
                <a:cubicBezTo>
                  <a:pt x="15089" y="1233"/>
                  <a:pt x="15083" y="1233"/>
                  <a:pt x="15071" y="1233"/>
                </a:cubicBezTo>
                <a:cubicBezTo>
                  <a:pt x="15065" y="1233"/>
                  <a:pt x="15065" y="1239"/>
                  <a:pt x="15059" y="1239"/>
                </a:cubicBezTo>
                <a:cubicBezTo>
                  <a:pt x="15053" y="1245"/>
                  <a:pt x="15053" y="1245"/>
                  <a:pt x="15047" y="1251"/>
                </a:cubicBezTo>
                <a:cubicBezTo>
                  <a:pt x="15041" y="1251"/>
                  <a:pt x="15035" y="1251"/>
                  <a:pt x="15023" y="1251"/>
                </a:cubicBezTo>
                <a:cubicBezTo>
                  <a:pt x="15000" y="1251"/>
                  <a:pt x="15000" y="1251"/>
                  <a:pt x="15000" y="1251"/>
                </a:cubicBezTo>
                <a:cubicBezTo>
                  <a:pt x="14988" y="1251"/>
                  <a:pt x="14982" y="1257"/>
                  <a:pt x="14970" y="1257"/>
                </a:cubicBezTo>
                <a:cubicBezTo>
                  <a:pt x="14964" y="1257"/>
                  <a:pt x="14964" y="1257"/>
                  <a:pt x="14964" y="1257"/>
                </a:cubicBezTo>
                <a:lnTo>
                  <a:pt x="14964" y="1251"/>
                </a:lnTo>
                <a:cubicBezTo>
                  <a:pt x="14970" y="1251"/>
                  <a:pt x="14976" y="1251"/>
                  <a:pt x="14976" y="1251"/>
                </a:cubicBezTo>
                <a:cubicBezTo>
                  <a:pt x="14982" y="1245"/>
                  <a:pt x="14982" y="1239"/>
                  <a:pt x="14988" y="1239"/>
                </a:cubicBezTo>
                <a:cubicBezTo>
                  <a:pt x="14988" y="1233"/>
                  <a:pt x="14994" y="1233"/>
                  <a:pt x="15000" y="1227"/>
                </a:cubicBezTo>
                <a:cubicBezTo>
                  <a:pt x="15000" y="1227"/>
                  <a:pt x="15005" y="1221"/>
                  <a:pt x="15005" y="1215"/>
                </a:cubicBezTo>
                <a:cubicBezTo>
                  <a:pt x="15012" y="1215"/>
                  <a:pt x="15012" y="1215"/>
                  <a:pt x="15017" y="1210"/>
                </a:cubicBezTo>
                <a:cubicBezTo>
                  <a:pt x="15023" y="1210"/>
                  <a:pt x="15035" y="1215"/>
                  <a:pt x="15041" y="1210"/>
                </a:cubicBezTo>
                <a:cubicBezTo>
                  <a:pt x="15047" y="1210"/>
                  <a:pt x="15047" y="1215"/>
                  <a:pt x="15053" y="1210"/>
                </a:cubicBezTo>
                <a:cubicBezTo>
                  <a:pt x="15059" y="1210"/>
                  <a:pt x="15053" y="1204"/>
                  <a:pt x="15059" y="1198"/>
                </a:cubicBezTo>
                <a:cubicBezTo>
                  <a:pt x="15065" y="1198"/>
                  <a:pt x="15065" y="1192"/>
                  <a:pt x="15071" y="1192"/>
                </a:cubicBezTo>
                <a:cubicBezTo>
                  <a:pt x="15077" y="1186"/>
                  <a:pt x="15089" y="1186"/>
                  <a:pt x="15094" y="1174"/>
                </a:cubicBezTo>
                <a:cubicBezTo>
                  <a:pt x="15100" y="1168"/>
                  <a:pt x="15100" y="1156"/>
                  <a:pt x="15106" y="1150"/>
                </a:cubicBezTo>
                <a:cubicBezTo>
                  <a:pt x="15112" y="1144"/>
                  <a:pt x="15118" y="1144"/>
                  <a:pt x="15130" y="1144"/>
                </a:cubicBezTo>
                <a:cubicBezTo>
                  <a:pt x="15142" y="1144"/>
                  <a:pt x="15142" y="1144"/>
                  <a:pt x="15142" y="1144"/>
                </a:cubicBezTo>
                <a:cubicBezTo>
                  <a:pt x="15148" y="1144"/>
                  <a:pt x="15148" y="1144"/>
                  <a:pt x="15154" y="1144"/>
                </a:cubicBezTo>
                <a:cubicBezTo>
                  <a:pt x="15154" y="1144"/>
                  <a:pt x="15160" y="1144"/>
                  <a:pt x="15166" y="1144"/>
                </a:cubicBezTo>
                <a:cubicBezTo>
                  <a:pt x="15166" y="1144"/>
                  <a:pt x="15171" y="1138"/>
                  <a:pt x="15178" y="1138"/>
                </a:cubicBezTo>
                <a:cubicBezTo>
                  <a:pt x="15178" y="1132"/>
                  <a:pt x="15178" y="1127"/>
                  <a:pt x="15178" y="1127"/>
                </a:cubicBezTo>
                <a:cubicBezTo>
                  <a:pt x="15183" y="1121"/>
                  <a:pt x="15183" y="1121"/>
                  <a:pt x="15189" y="1115"/>
                </a:cubicBezTo>
                <a:cubicBezTo>
                  <a:pt x="15195" y="1109"/>
                  <a:pt x="15201" y="1109"/>
                  <a:pt x="15207" y="1109"/>
                </a:cubicBezTo>
                <a:cubicBezTo>
                  <a:pt x="15219" y="1109"/>
                  <a:pt x="15219" y="1109"/>
                  <a:pt x="15219" y="1109"/>
                </a:cubicBezTo>
                <a:cubicBezTo>
                  <a:pt x="15225" y="1109"/>
                  <a:pt x="15231" y="1109"/>
                  <a:pt x="15231" y="1109"/>
                </a:cubicBezTo>
                <a:cubicBezTo>
                  <a:pt x="15237" y="1109"/>
                  <a:pt x="15243" y="1109"/>
                  <a:pt x="15249" y="1109"/>
                </a:cubicBezTo>
                <a:cubicBezTo>
                  <a:pt x="15249" y="1103"/>
                  <a:pt x="15255" y="1103"/>
                  <a:pt x="15260" y="1103"/>
                </a:cubicBezTo>
                <a:cubicBezTo>
                  <a:pt x="15260" y="1103"/>
                  <a:pt x="15266" y="1097"/>
                  <a:pt x="15272" y="1097"/>
                </a:cubicBezTo>
                <a:cubicBezTo>
                  <a:pt x="15272" y="1091"/>
                  <a:pt x="15278" y="1091"/>
                  <a:pt x="15278" y="1085"/>
                </a:cubicBezTo>
                <a:cubicBezTo>
                  <a:pt x="15284" y="1085"/>
                  <a:pt x="15278" y="1079"/>
                  <a:pt x="15278" y="1073"/>
                </a:cubicBezTo>
                <a:cubicBezTo>
                  <a:pt x="15284" y="1067"/>
                  <a:pt x="15284" y="1061"/>
                  <a:pt x="15284" y="1050"/>
                </a:cubicBezTo>
                <a:cubicBezTo>
                  <a:pt x="15344" y="1050"/>
                  <a:pt x="15344" y="1050"/>
                  <a:pt x="15344" y="1050"/>
                </a:cubicBezTo>
                <a:cubicBezTo>
                  <a:pt x="15344" y="1044"/>
                  <a:pt x="15344" y="1044"/>
                  <a:pt x="15349" y="1032"/>
                </a:cubicBezTo>
                <a:cubicBezTo>
                  <a:pt x="15349" y="1032"/>
                  <a:pt x="15344" y="1026"/>
                  <a:pt x="15349" y="1026"/>
                </a:cubicBezTo>
                <a:cubicBezTo>
                  <a:pt x="15349" y="1020"/>
                  <a:pt x="15349" y="1014"/>
                  <a:pt x="15349" y="1014"/>
                </a:cubicBezTo>
                <a:cubicBezTo>
                  <a:pt x="15355" y="1008"/>
                  <a:pt x="15361" y="1014"/>
                  <a:pt x="15361" y="1014"/>
                </a:cubicBezTo>
                <a:cubicBezTo>
                  <a:pt x="15367" y="1008"/>
                  <a:pt x="15367" y="1008"/>
                  <a:pt x="15367" y="1002"/>
                </a:cubicBezTo>
                <a:cubicBezTo>
                  <a:pt x="15367" y="996"/>
                  <a:pt x="15367" y="990"/>
                  <a:pt x="15367" y="990"/>
                </a:cubicBezTo>
                <a:cubicBezTo>
                  <a:pt x="15367" y="984"/>
                  <a:pt x="15367" y="978"/>
                  <a:pt x="15361" y="978"/>
                </a:cubicBezTo>
                <a:cubicBezTo>
                  <a:pt x="15361" y="972"/>
                  <a:pt x="15355" y="978"/>
                  <a:pt x="15349" y="972"/>
                </a:cubicBezTo>
                <a:cubicBezTo>
                  <a:pt x="15349" y="972"/>
                  <a:pt x="15355" y="966"/>
                  <a:pt x="15349" y="961"/>
                </a:cubicBezTo>
                <a:lnTo>
                  <a:pt x="15349" y="955"/>
                </a:lnTo>
                <a:cubicBezTo>
                  <a:pt x="15344" y="949"/>
                  <a:pt x="15337" y="955"/>
                  <a:pt x="15337" y="955"/>
                </a:cubicBezTo>
                <a:cubicBezTo>
                  <a:pt x="15332" y="949"/>
                  <a:pt x="15337" y="943"/>
                  <a:pt x="15337" y="943"/>
                </a:cubicBezTo>
                <a:cubicBezTo>
                  <a:pt x="15332" y="937"/>
                  <a:pt x="15332" y="931"/>
                  <a:pt x="15332" y="925"/>
                </a:cubicBezTo>
                <a:cubicBezTo>
                  <a:pt x="15326" y="919"/>
                  <a:pt x="15320" y="919"/>
                  <a:pt x="15314" y="913"/>
                </a:cubicBezTo>
                <a:cubicBezTo>
                  <a:pt x="15308" y="913"/>
                  <a:pt x="15308" y="907"/>
                  <a:pt x="15302" y="907"/>
                </a:cubicBezTo>
                <a:cubicBezTo>
                  <a:pt x="15296" y="907"/>
                  <a:pt x="15296" y="907"/>
                  <a:pt x="15290" y="907"/>
                </a:cubicBezTo>
                <a:cubicBezTo>
                  <a:pt x="15284" y="907"/>
                  <a:pt x="15284" y="901"/>
                  <a:pt x="15278" y="901"/>
                </a:cubicBezTo>
                <a:cubicBezTo>
                  <a:pt x="15278" y="889"/>
                  <a:pt x="15278" y="884"/>
                  <a:pt x="15278" y="872"/>
                </a:cubicBezTo>
                <a:cubicBezTo>
                  <a:pt x="15195" y="872"/>
                  <a:pt x="15195" y="872"/>
                  <a:pt x="15195" y="872"/>
                </a:cubicBezTo>
                <a:cubicBezTo>
                  <a:pt x="15183" y="872"/>
                  <a:pt x="15178" y="866"/>
                  <a:pt x="15171" y="866"/>
                </a:cubicBezTo>
                <a:cubicBezTo>
                  <a:pt x="15160" y="860"/>
                  <a:pt x="15154" y="860"/>
                  <a:pt x="15142" y="860"/>
                </a:cubicBezTo>
                <a:cubicBezTo>
                  <a:pt x="15142" y="860"/>
                  <a:pt x="15136" y="860"/>
                  <a:pt x="15130" y="860"/>
                </a:cubicBezTo>
                <a:cubicBezTo>
                  <a:pt x="15130" y="860"/>
                  <a:pt x="15124" y="866"/>
                  <a:pt x="15118" y="866"/>
                </a:cubicBezTo>
                <a:cubicBezTo>
                  <a:pt x="15118" y="866"/>
                  <a:pt x="15118" y="877"/>
                  <a:pt x="15112" y="877"/>
                </a:cubicBezTo>
                <a:cubicBezTo>
                  <a:pt x="15112" y="877"/>
                  <a:pt x="15106" y="877"/>
                  <a:pt x="15100" y="877"/>
                </a:cubicBezTo>
                <a:cubicBezTo>
                  <a:pt x="15094" y="872"/>
                  <a:pt x="15089" y="866"/>
                  <a:pt x="15083" y="860"/>
                </a:cubicBezTo>
                <a:cubicBezTo>
                  <a:pt x="15077" y="860"/>
                  <a:pt x="15071" y="860"/>
                  <a:pt x="15071" y="860"/>
                </a:cubicBezTo>
                <a:cubicBezTo>
                  <a:pt x="15065" y="854"/>
                  <a:pt x="15059" y="854"/>
                  <a:pt x="15053" y="854"/>
                </a:cubicBezTo>
                <a:cubicBezTo>
                  <a:pt x="15047" y="854"/>
                  <a:pt x="15041" y="860"/>
                  <a:pt x="15035" y="860"/>
                </a:cubicBezTo>
                <a:cubicBezTo>
                  <a:pt x="15035" y="889"/>
                  <a:pt x="15035" y="889"/>
                  <a:pt x="15035" y="889"/>
                </a:cubicBezTo>
                <a:cubicBezTo>
                  <a:pt x="15000" y="889"/>
                  <a:pt x="15000" y="889"/>
                  <a:pt x="15000" y="889"/>
                </a:cubicBezTo>
                <a:cubicBezTo>
                  <a:pt x="14988" y="884"/>
                  <a:pt x="14988" y="884"/>
                  <a:pt x="14988" y="884"/>
                </a:cubicBezTo>
                <a:cubicBezTo>
                  <a:pt x="14994" y="877"/>
                  <a:pt x="14994" y="872"/>
                  <a:pt x="14994" y="872"/>
                </a:cubicBezTo>
                <a:cubicBezTo>
                  <a:pt x="15000" y="872"/>
                  <a:pt x="15005" y="872"/>
                  <a:pt x="15005" y="872"/>
                </a:cubicBezTo>
                <a:cubicBezTo>
                  <a:pt x="15012" y="860"/>
                  <a:pt x="15017" y="854"/>
                  <a:pt x="15017" y="848"/>
                </a:cubicBezTo>
                <a:cubicBezTo>
                  <a:pt x="15017" y="842"/>
                  <a:pt x="15017" y="842"/>
                  <a:pt x="15017" y="836"/>
                </a:cubicBezTo>
                <a:cubicBezTo>
                  <a:pt x="14952" y="836"/>
                  <a:pt x="14952" y="836"/>
                  <a:pt x="14952" y="836"/>
                </a:cubicBezTo>
                <a:cubicBezTo>
                  <a:pt x="14946" y="836"/>
                  <a:pt x="14940" y="830"/>
                  <a:pt x="14928" y="830"/>
                </a:cubicBezTo>
                <a:cubicBezTo>
                  <a:pt x="14917" y="830"/>
                  <a:pt x="14911" y="830"/>
                  <a:pt x="14899" y="830"/>
                </a:cubicBezTo>
                <a:lnTo>
                  <a:pt x="14893" y="824"/>
                </a:lnTo>
                <a:cubicBezTo>
                  <a:pt x="14893" y="824"/>
                  <a:pt x="14893" y="818"/>
                  <a:pt x="14893" y="812"/>
                </a:cubicBezTo>
                <a:cubicBezTo>
                  <a:pt x="14899" y="806"/>
                  <a:pt x="14905" y="800"/>
                  <a:pt x="14917" y="795"/>
                </a:cubicBezTo>
                <a:cubicBezTo>
                  <a:pt x="14917" y="795"/>
                  <a:pt x="14923" y="795"/>
                  <a:pt x="14928" y="795"/>
                </a:cubicBezTo>
                <a:cubicBezTo>
                  <a:pt x="14934" y="795"/>
                  <a:pt x="14934" y="789"/>
                  <a:pt x="14940" y="789"/>
                </a:cubicBezTo>
                <a:cubicBezTo>
                  <a:pt x="14940" y="765"/>
                  <a:pt x="14940" y="765"/>
                  <a:pt x="14940" y="765"/>
                </a:cubicBezTo>
                <a:cubicBezTo>
                  <a:pt x="14810" y="765"/>
                  <a:pt x="14810" y="765"/>
                  <a:pt x="14810" y="765"/>
                </a:cubicBezTo>
                <a:cubicBezTo>
                  <a:pt x="14804" y="765"/>
                  <a:pt x="14798" y="765"/>
                  <a:pt x="14798" y="771"/>
                </a:cubicBezTo>
                <a:cubicBezTo>
                  <a:pt x="14786" y="771"/>
                  <a:pt x="14780" y="777"/>
                  <a:pt x="14774" y="777"/>
                </a:cubicBezTo>
                <a:cubicBezTo>
                  <a:pt x="14768" y="777"/>
                  <a:pt x="14762" y="777"/>
                  <a:pt x="14762" y="777"/>
                </a:cubicBezTo>
                <a:cubicBezTo>
                  <a:pt x="14751" y="783"/>
                  <a:pt x="14739" y="783"/>
                  <a:pt x="14727" y="789"/>
                </a:cubicBezTo>
                <a:cubicBezTo>
                  <a:pt x="14721" y="789"/>
                  <a:pt x="14721" y="789"/>
                  <a:pt x="14715" y="795"/>
                </a:cubicBezTo>
                <a:cubicBezTo>
                  <a:pt x="14709" y="795"/>
                  <a:pt x="14709" y="800"/>
                  <a:pt x="14703" y="800"/>
                </a:cubicBezTo>
                <a:cubicBezTo>
                  <a:pt x="14697" y="806"/>
                  <a:pt x="14697" y="806"/>
                  <a:pt x="14697" y="812"/>
                </a:cubicBezTo>
                <a:cubicBezTo>
                  <a:pt x="14697" y="818"/>
                  <a:pt x="14697" y="824"/>
                  <a:pt x="14697" y="824"/>
                </a:cubicBezTo>
                <a:cubicBezTo>
                  <a:pt x="14697" y="830"/>
                  <a:pt x="14697" y="836"/>
                  <a:pt x="14697" y="836"/>
                </a:cubicBezTo>
                <a:cubicBezTo>
                  <a:pt x="14691" y="842"/>
                  <a:pt x="14691" y="848"/>
                  <a:pt x="14685" y="848"/>
                </a:cubicBezTo>
                <a:cubicBezTo>
                  <a:pt x="14679" y="854"/>
                  <a:pt x="14673" y="854"/>
                  <a:pt x="14662" y="860"/>
                </a:cubicBezTo>
                <a:cubicBezTo>
                  <a:pt x="14668" y="866"/>
                  <a:pt x="14668" y="866"/>
                  <a:pt x="14668" y="872"/>
                </a:cubicBezTo>
                <a:cubicBezTo>
                  <a:pt x="14673" y="877"/>
                  <a:pt x="14679" y="877"/>
                  <a:pt x="14679" y="877"/>
                </a:cubicBezTo>
                <a:cubicBezTo>
                  <a:pt x="14679" y="889"/>
                  <a:pt x="14679" y="889"/>
                  <a:pt x="14679" y="889"/>
                </a:cubicBezTo>
                <a:cubicBezTo>
                  <a:pt x="14567" y="889"/>
                  <a:pt x="14567" y="889"/>
                  <a:pt x="14567" y="889"/>
                </a:cubicBezTo>
                <a:cubicBezTo>
                  <a:pt x="14561" y="901"/>
                  <a:pt x="14567" y="907"/>
                  <a:pt x="14561" y="913"/>
                </a:cubicBezTo>
                <a:cubicBezTo>
                  <a:pt x="14549" y="919"/>
                  <a:pt x="14543" y="913"/>
                  <a:pt x="14531" y="919"/>
                </a:cubicBezTo>
                <a:cubicBezTo>
                  <a:pt x="14531" y="925"/>
                  <a:pt x="14537" y="931"/>
                  <a:pt x="14531" y="931"/>
                </a:cubicBezTo>
                <a:cubicBezTo>
                  <a:pt x="14531" y="937"/>
                  <a:pt x="14525" y="943"/>
                  <a:pt x="14525" y="943"/>
                </a:cubicBezTo>
                <a:cubicBezTo>
                  <a:pt x="14519" y="949"/>
                  <a:pt x="14519" y="949"/>
                  <a:pt x="14513" y="949"/>
                </a:cubicBezTo>
                <a:cubicBezTo>
                  <a:pt x="14502" y="955"/>
                  <a:pt x="14496" y="955"/>
                  <a:pt x="14484" y="955"/>
                </a:cubicBezTo>
                <a:cubicBezTo>
                  <a:pt x="14472" y="955"/>
                  <a:pt x="14466" y="955"/>
                  <a:pt x="14460" y="955"/>
                </a:cubicBezTo>
                <a:cubicBezTo>
                  <a:pt x="14460" y="949"/>
                  <a:pt x="14454" y="949"/>
                  <a:pt x="14448" y="949"/>
                </a:cubicBezTo>
                <a:cubicBezTo>
                  <a:pt x="14448" y="943"/>
                  <a:pt x="14442" y="943"/>
                  <a:pt x="14436" y="937"/>
                </a:cubicBezTo>
                <a:cubicBezTo>
                  <a:pt x="14436" y="937"/>
                  <a:pt x="14436" y="931"/>
                  <a:pt x="14430" y="925"/>
                </a:cubicBezTo>
                <a:cubicBezTo>
                  <a:pt x="14424" y="925"/>
                  <a:pt x="14424" y="925"/>
                  <a:pt x="14419" y="925"/>
                </a:cubicBezTo>
                <a:cubicBezTo>
                  <a:pt x="14413" y="925"/>
                  <a:pt x="14413" y="925"/>
                  <a:pt x="14407" y="925"/>
                </a:cubicBezTo>
                <a:cubicBezTo>
                  <a:pt x="14395" y="925"/>
                  <a:pt x="14389" y="925"/>
                  <a:pt x="14377" y="925"/>
                </a:cubicBezTo>
                <a:cubicBezTo>
                  <a:pt x="14365" y="925"/>
                  <a:pt x="14365" y="925"/>
                  <a:pt x="14365" y="925"/>
                </a:cubicBezTo>
                <a:cubicBezTo>
                  <a:pt x="14359" y="925"/>
                  <a:pt x="14353" y="913"/>
                  <a:pt x="14341" y="913"/>
                </a:cubicBezTo>
                <a:cubicBezTo>
                  <a:pt x="14336" y="913"/>
                  <a:pt x="14330" y="919"/>
                  <a:pt x="14330" y="919"/>
                </a:cubicBezTo>
                <a:cubicBezTo>
                  <a:pt x="14324" y="919"/>
                  <a:pt x="14318" y="913"/>
                  <a:pt x="14312" y="919"/>
                </a:cubicBezTo>
                <a:cubicBezTo>
                  <a:pt x="14312" y="925"/>
                  <a:pt x="14306" y="925"/>
                  <a:pt x="14306" y="931"/>
                </a:cubicBezTo>
                <a:cubicBezTo>
                  <a:pt x="14300" y="937"/>
                  <a:pt x="14312" y="943"/>
                  <a:pt x="14306" y="949"/>
                </a:cubicBezTo>
                <a:lnTo>
                  <a:pt x="14306" y="955"/>
                </a:lnTo>
                <a:cubicBezTo>
                  <a:pt x="14306" y="961"/>
                  <a:pt x="14294" y="961"/>
                  <a:pt x="14294" y="961"/>
                </a:cubicBezTo>
                <a:cubicBezTo>
                  <a:pt x="14288" y="966"/>
                  <a:pt x="14282" y="966"/>
                  <a:pt x="14276" y="966"/>
                </a:cubicBezTo>
                <a:cubicBezTo>
                  <a:pt x="14217" y="966"/>
                  <a:pt x="14217" y="966"/>
                  <a:pt x="14217" y="966"/>
                </a:cubicBezTo>
                <a:cubicBezTo>
                  <a:pt x="14205" y="966"/>
                  <a:pt x="14199" y="972"/>
                  <a:pt x="14187" y="978"/>
                </a:cubicBezTo>
                <a:cubicBezTo>
                  <a:pt x="14181" y="984"/>
                  <a:pt x="14175" y="984"/>
                  <a:pt x="14175" y="984"/>
                </a:cubicBezTo>
                <a:cubicBezTo>
                  <a:pt x="14164" y="990"/>
                  <a:pt x="14158" y="996"/>
                  <a:pt x="14152" y="996"/>
                </a:cubicBezTo>
                <a:cubicBezTo>
                  <a:pt x="14146" y="996"/>
                  <a:pt x="14140" y="996"/>
                  <a:pt x="14140" y="1002"/>
                </a:cubicBezTo>
                <a:cubicBezTo>
                  <a:pt x="14134" y="1002"/>
                  <a:pt x="14134" y="1014"/>
                  <a:pt x="14122" y="1014"/>
                </a:cubicBezTo>
                <a:lnTo>
                  <a:pt x="14116" y="1008"/>
                </a:lnTo>
                <a:cubicBezTo>
                  <a:pt x="14110" y="1008"/>
                  <a:pt x="14110" y="996"/>
                  <a:pt x="14110" y="996"/>
                </a:cubicBezTo>
                <a:cubicBezTo>
                  <a:pt x="14104" y="996"/>
                  <a:pt x="14098" y="996"/>
                  <a:pt x="14092" y="996"/>
                </a:cubicBezTo>
                <a:cubicBezTo>
                  <a:pt x="14087" y="996"/>
                  <a:pt x="14081" y="996"/>
                  <a:pt x="14069" y="1002"/>
                </a:cubicBezTo>
                <a:cubicBezTo>
                  <a:pt x="14063" y="1002"/>
                  <a:pt x="14063" y="1008"/>
                  <a:pt x="14057" y="1008"/>
                </a:cubicBezTo>
                <a:cubicBezTo>
                  <a:pt x="14051" y="1014"/>
                  <a:pt x="14045" y="1014"/>
                  <a:pt x="14039" y="1020"/>
                </a:cubicBezTo>
                <a:cubicBezTo>
                  <a:pt x="14033" y="1026"/>
                  <a:pt x="14033" y="1032"/>
                  <a:pt x="14027" y="1032"/>
                </a:cubicBezTo>
                <a:cubicBezTo>
                  <a:pt x="14021" y="1032"/>
                  <a:pt x="14015" y="1032"/>
                  <a:pt x="14015" y="1032"/>
                </a:cubicBezTo>
                <a:cubicBezTo>
                  <a:pt x="14009" y="1038"/>
                  <a:pt x="14003" y="1032"/>
                  <a:pt x="13998" y="1032"/>
                </a:cubicBezTo>
                <a:cubicBezTo>
                  <a:pt x="13986" y="1032"/>
                  <a:pt x="13980" y="1032"/>
                  <a:pt x="13968" y="1038"/>
                </a:cubicBezTo>
                <a:cubicBezTo>
                  <a:pt x="13962" y="1038"/>
                  <a:pt x="13956" y="1044"/>
                  <a:pt x="13950" y="1050"/>
                </a:cubicBezTo>
                <a:cubicBezTo>
                  <a:pt x="13944" y="1050"/>
                  <a:pt x="13944" y="1055"/>
                  <a:pt x="13938" y="1061"/>
                </a:cubicBezTo>
                <a:cubicBezTo>
                  <a:pt x="13938" y="1067"/>
                  <a:pt x="13938" y="1073"/>
                  <a:pt x="13938" y="1073"/>
                </a:cubicBezTo>
                <a:cubicBezTo>
                  <a:pt x="13932" y="1079"/>
                  <a:pt x="13932" y="1085"/>
                  <a:pt x="13932" y="1085"/>
                </a:cubicBezTo>
                <a:cubicBezTo>
                  <a:pt x="13926" y="1085"/>
                  <a:pt x="13921" y="1085"/>
                  <a:pt x="13921" y="1085"/>
                </a:cubicBezTo>
                <a:cubicBezTo>
                  <a:pt x="13915" y="1085"/>
                  <a:pt x="13909" y="1085"/>
                  <a:pt x="13903" y="1085"/>
                </a:cubicBezTo>
                <a:cubicBezTo>
                  <a:pt x="13903" y="1085"/>
                  <a:pt x="13897" y="1091"/>
                  <a:pt x="13891" y="1091"/>
                </a:cubicBezTo>
                <a:lnTo>
                  <a:pt x="13885" y="1091"/>
                </a:lnTo>
                <a:cubicBezTo>
                  <a:pt x="13879" y="1091"/>
                  <a:pt x="13873" y="1091"/>
                  <a:pt x="13873" y="1097"/>
                </a:cubicBezTo>
                <a:cubicBezTo>
                  <a:pt x="13867" y="1097"/>
                  <a:pt x="13861" y="1097"/>
                  <a:pt x="13861" y="1109"/>
                </a:cubicBezTo>
                <a:cubicBezTo>
                  <a:pt x="13861" y="1115"/>
                  <a:pt x="13867" y="1121"/>
                  <a:pt x="13873" y="1127"/>
                </a:cubicBezTo>
                <a:cubicBezTo>
                  <a:pt x="13873" y="1132"/>
                  <a:pt x="13879" y="1132"/>
                  <a:pt x="13885" y="1132"/>
                </a:cubicBezTo>
                <a:cubicBezTo>
                  <a:pt x="13891" y="1138"/>
                  <a:pt x="13897" y="1138"/>
                  <a:pt x="13909" y="1144"/>
                </a:cubicBezTo>
                <a:cubicBezTo>
                  <a:pt x="13915" y="1144"/>
                  <a:pt x="13915" y="1144"/>
                  <a:pt x="13921" y="1150"/>
                </a:cubicBezTo>
                <a:cubicBezTo>
                  <a:pt x="13921" y="1150"/>
                  <a:pt x="13921" y="1156"/>
                  <a:pt x="13921" y="1162"/>
                </a:cubicBezTo>
                <a:cubicBezTo>
                  <a:pt x="13921" y="1174"/>
                  <a:pt x="13921" y="1174"/>
                  <a:pt x="13921" y="1174"/>
                </a:cubicBezTo>
                <a:cubicBezTo>
                  <a:pt x="13921" y="1174"/>
                  <a:pt x="13915" y="1180"/>
                  <a:pt x="13909" y="1186"/>
                </a:cubicBezTo>
                <a:cubicBezTo>
                  <a:pt x="13909" y="1180"/>
                  <a:pt x="13903" y="1180"/>
                  <a:pt x="13897" y="1180"/>
                </a:cubicBezTo>
                <a:cubicBezTo>
                  <a:pt x="13885" y="1180"/>
                  <a:pt x="13879" y="1174"/>
                  <a:pt x="13861" y="1174"/>
                </a:cubicBezTo>
                <a:cubicBezTo>
                  <a:pt x="13855" y="1174"/>
                  <a:pt x="13849" y="1174"/>
                  <a:pt x="13837" y="1180"/>
                </a:cubicBezTo>
                <a:cubicBezTo>
                  <a:pt x="13837" y="1180"/>
                  <a:pt x="13832" y="1180"/>
                  <a:pt x="13826" y="1180"/>
                </a:cubicBezTo>
                <a:cubicBezTo>
                  <a:pt x="13826" y="1180"/>
                  <a:pt x="13826" y="1186"/>
                  <a:pt x="13820" y="1192"/>
                </a:cubicBezTo>
                <a:cubicBezTo>
                  <a:pt x="13814" y="1192"/>
                  <a:pt x="13814" y="1198"/>
                  <a:pt x="13808" y="1198"/>
                </a:cubicBezTo>
                <a:cubicBezTo>
                  <a:pt x="13802" y="1204"/>
                  <a:pt x="13802" y="1198"/>
                  <a:pt x="13796" y="1198"/>
                </a:cubicBezTo>
                <a:cubicBezTo>
                  <a:pt x="13790" y="1198"/>
                  <a:pt x="13790" y="1204"/>
                  <a:pt x="13784" y="1198"/>
                </a:cubicBezTo>
                <a:cubicBezTo>
                  <a:pt x="13778" y="1198"/>
                  <a:pt x="13778" y="1186"/>
                  <a:pt x="13772" y="1186"/>
                </a:cubicBezTo>
                <a:cubicBezTo>
                  <a:pt x="13760" y="1186"/>
                  <a:pt x="13755" y="1192"/>
                  <a:pt x="13737" y="1192"/>
                </a:cubicBezTo>
                <a:cubicBezTo>
                  <a:pt x="13731" y="1192"/>
                  <a:pt x="13725" y="1192"/>
                  <a:pt x="13719" y="1192"/>
                </a:cubicBezTo>
                <a:cubicBezTo>
                  <a:pt x="13713" y="1192"/>
                  <a:pt x="13707" y="1192"/>
                  <a:pt x="13707" y="1192"/>
                </a:cubicBezTo>
                <a:cubicBezTo>
                  <a:pt x="13701" y="1198"/>
                  <a:pt x="13695" y="1198"/>
                  <a:pt x="13695" y="1198"/>
                </a:cubicBezTo>
                <a:cubicBezTo>
                  <a:pt x="13642" y="1198"/>
                  <a:pt x="13642" y="1198"/>
                  <a:pt x="13642" y="1198"/>
                </a:cubicBezTo>
                <a:cubicBezTo>
                  <a:pt x="13636" y="1198"/>
                  <a:pt x="13630" y="1198"/>
                  <a:pt x="13630" y="1198"/>
                </a:cubicBezTo>
                <a:cubicBezTo>
                  <a:pt x="13624" y="1198"/>
                  <a:pt x="13618" y="1198"/>
                  <a:pt x="13618" y="1198"/>
                </a:cubicBezTo>
                <a:cubicBezTo>
                  <a:pt x="13612" y="1204"/>
                  <a:pt x="13618" y="1210"/>
                  <a:pt x="13612" y="1210"/>
                </a:cubicBezTo>
                <a:cubicBezTo>
                  <a:pt x="13612" y="1215"/>
                  <a:pt x="13606" y="1221"/>
                  <a:pt x="13606" y="1221"/>
                </a:cubicBezTo>
                <a:cubicBezTo>
                  <a:pt x="13547" y="1221"/>
                  <a:pt x="13547" y="1221"/>
                  <a:pt x="13547" y="1221"/>
                </a:cubicBezTo>
                <a:cubicBezTo>
                  <a:pt x="13535" y="1221"/>
                  <a:pt x="13535" y="1233"/>
                  <a:pt x="13523" y="1239"/>
                </a:cubicBezTo>
                <a:cubicBezTo>
                  <a:pt x="13529" y="1245"/>
                  <a:pt x="13529" y="1245"/>
                  <a:pt x="13529" y="1251"/>
                </a:cubicBezTo>
                <a:cubicBezTo>
                  <a:pt x="13535" y="1257"/>
                  <a:pt x="13541" y="1257"/>
                  <a:pt x="13541" y="1263"/>
                </a:cubicBezTo>
                <a:cubicBezTo>
                  <a:pt x="13547" y="1269"/>
                  <a:pt x="13553" y="1269"/>
                  <a:pt x="13553" y="1275"/>
                </a:cubicBezTo>
                <a:cubicBezTo>
                  <a:pt x="13559" y="1281"/>
                  <a:pt x="13565" y="1281"/>
                  <a:pt x="13565" y="1281"/>
                </a:cubicBezTo>
                <a:cubicBezTo>
                  <a:pt x="13565" y="1293"/>
                  <a:pt x="13565" y="1299"/>
                  <a:pt x="13565" y="1304"/>
                </a:cubicBezTo>
                <a:cubicBezTo>
                  <a:pt x="13565" y="1310"/>
                  <a:pt x="13565" y="1316"/>
                  <a:pt x="13565" y="1316"/>
                </a:cubicBezTo>
                <a:cubicBezTo>
                  <a:pt x="13565" y="1322"/>
                  <a:pt x="13571" y="1322"/>
                  <a:pt x="13571" y="1328"/>
                </a:cubicBezTo>
                <a:cubicBezTo>
                  <a:pt x="13571" y="1334"/>
                  <a:pt x="13571" y="1340"/>
                  <a:pt x="13577" y="1340"/>
                </a:cubicBezTo>
                <a:cubicBezTo>
                  <a:pt x="13582" y="1346"/>
                  <a:pt x="13589" y="1340"/>
                  <a:pt x="13600" y="1340"/>
                </a:cubicBezTo>
                <a:cubicBezTo>
                  <a:pt x="13618" y="1340"/>
                  <a:pt x="13618" y="1340"/>
                  <a:pt x="13618" y="1340"/>
                </a:cubicBezTo>
                <a:cubicBezTo>
                  <a:pt x="13624" y="1340"/>
                  <a:pt x="13630" y="1340"/>
                  <a:pt x="13636" y="1340"/>
                </a:cubicBezTo>
                <a:cubicBezTo>
                  <a:pt x="13636" y="1340"/>
                  <a:pt x="13642" y="1346"/>
                  <a:pt x="13648" y="1346"/>
                </a:cubicBezTo>
                <a:cubicBezTo>
                  <a:pt x="13648" y="1346"/>
                  <a:pt x="13648" y="1352"/>
                  <a:pt x="13654" y="1358"/>
                </a:cubicBezTo>
                <a:cubicBezTo>
                  <a:pt x="13660" y="1364"/>
                  <a:pt x="13666" y="1364"/>
                  <a:pt x="13666" y="1370"/>
                </a:cubicBezTo>
                <a:cubicBezTo>
                  <a:pt x="13666" y="1370"/>
                  <a:pt x="13666" y="1376"/>
                  <a:pt x="13666" y="1382"/>
                </a:cubicBezTo>
                <a:cubicBezTo>
                  <a:pt x="13666" y="1393"/>
                  <a:pt x="13666" y="1393"/>
                  <a:pt x="13666" y="1393"/>
                </a:cubicBezTo>
                <a:cubicBezTo>
                  <a:pt x="13666" y="1405"/>
                  <a:pt x="13654" y="1411"/>
                  <a:pt x="13642" y="1411"/>
                </a:cubicBezTo>
                <a:cubicBezTo>
                  <a:pt x="13630" y="1411"/>
                  <a:pt x="13630" y="1405"/>
                  <a:pt x="13624" y="1405"/>
                </a:cubicBezTo>
                <a:cubicBezTo>
                  <a:pt x="13618" y="1399"/>
                  <a:pt x="13612" y="1399"/>
                  <a:pt x="13612" y="1399"/>
                </a:cubicBezTo>
                <a:cubicBezTo>
                  <a:pt x="13606" y="1393"/>
                  <a:pt x="13612" y="1387"/>
                  <a:pt x="13606" y="1387"/>
                </a:cubicBezTo>
                <a:cubicBezTo>
                  <a:pt x="13600" y="1382"/>
                  <a:pt x="13600" y="1387"/>
                  <a:pt x="13594" y="1387"/>
                </a:cubicBezTo>
                <a:cubicBezTo>
                  <a:pt x="13589" y="1382"/>
                  <a:pt x="13582" y="1382"/>
                  <a:pt x="13582" y="1382"/>
                </a:cubicBezTo>
                <a:cubicBezTo>
                  <a:pt x="13577" y="1382"/>
                  <a:pt x="13571" y="1382"/>
                  <a:pt x="13571" y="1376"/>
                </a:cubicBezTo>
                <a:cubicBezTo>
                  <a:pt x="13565" y="1376"/>
                  <a:pt x="13559" y="1376"/>
                  <a:pt x="13559" y="1376"/>
                </a:cubicBezTo>
                <a:cubicBezTo>
                  <a:pt x="13553" y="1370"/>
                  <a:pt x="13559" y="1364"/>
                  <a:pt x="13553" y="1364"/>
                </a:cubicBezTo>
                <a:cubicBezTo>
                  <a:pt x="13553" y="1358"/>
                  <a:pt x="13553" y="1358"/>
                  <a:pt x="13553" y="1352"/>
                </a:cubicBezTo>
                <a:cubicBezTo>
                  <a:pt x="13547" y="1346"/>
                  <a:pt x="13541" y="1346"/>
                  <a:pt x="13541" y="1346"/>
                </a:cubicBezTo>
                <a:cubicBezTo>
                  <a:pt x="13470" y="1346"/>
                  <a:pt x="13470" y="1346"/>
                  <a:pt x="13470" y="1346"/>
                </a:cubicBezTo>
                <a:cubicBezTo>
                  <a:pt x="13464" y="1346"/>
                  <a:pt x="13458" y="1340"/>
                  <a:pt x="13446" y="1334"/>
                </a:cubicBezTo>
                <a:lnTo>
                  <a:pt x="13446" y="1322"/>
                </a:lnTo>
                <a:cubicBezTo>
                  <a:pt x="13440" y="1316"/>
                  <a:pt x="13428" y="1316"/>
                  <a:pt x="13423" y="1316"/>
                </a:cubicBezTo>
                <a:cubicBezTo>
                  <a:pt x="13416" y="1316"/>
                  <a:pt x="13416" y="1316"/>
                  <a:pt x="13411" y="1316"/>
                </a:cubicBezTo>
                <a:cubicBezTo>
                  <a:pt x="13405" y="1316"/>
                  <a:pt x="13405" y="1322"/>
                  <a:pt x="13399" y="1328"/>
                </a:cubicBezTo>
                <a:cubicBezTo>
                  <a:pt x="13399" y="1328"/>
                  <a:pt x="13393" y="1328"/>
                  <a:pt x="13387" y="1328"/>
                </a:cubicBezTo>
                <a:cubicBezTo>
                  <a:pt x="13375" y="1334"/>
                  <a:pt x="13369" y="1334"/>
                  <a:pt x="13351" y="1340"/>
                </a:cubicBezTo>
                <a:cubicBezTo>
                  <a:pt x="13357" y="1346"/>
                  <a:pt x="13357" y="1346"/>
                  <a:pt x="13357" y="1346"/>
                </a:cubicBezTo>
                <a:cubicBezTo>
                  <a:pt x="13363" y="1352"/>
                  <a:pt x="13363" y="1352"/>
                  <a:pt x="13369" y="1352"/>
                </a:cubicBezTo>
                <a:cubicBezTo>
                  <a:pt x="13375" y="1352"/>
                  <a:pt x="13381" y="1352"/>
                  <a:pt x="13393" y="1352"/>
                </a:cubicBezTo>
                <a:cubicBezTo>
                  <a:pt x="13393" y="1352"/>
                  <a:pt x="13399" y="1352"/>
                  <a:pt x="13405" y="1352"/>
                </a:cubicBezTo>
                <a:cubicBezTo>
                  <a:pt x="13405" y="1352"/>
                  <a:pt x="13411" y="1358"/>
                  <a:pt x="13411" y="1364"/>
                </a:cubicBezTo>
                <a:cubicBezTo>
                  <a:pt x="13416" y="1370"/>
                  <a:pt x="13423" y="1370"/>
                  <a:pt x="13423" y="1376"/>
                </a:cubicBezTo>
                <a:cubicBezTo>
                  <a:pt x="13423" y="1382"/>
                  <a:pt x="13416" y="1382"/>
                  <a:pt x="13416" y="1387"/>
                </a:cubicBezTo>
                <a:cubicBezTo>
                  <a:pt x="13405" y="1387"/>
                  <a:pt x="13399" y="1387"/>
                  <a:pt x="13387" y="1382"/>
                </a:cubicBezTo>
                <a:cubicBezTo>
                  <a:pt x="13387" y="1382"/>
                  <a:pt x="13381" y="1382"/>
                  <a:pt x="13375" y="1382"/>
                </a:cubicBezTo>
                <a:cubicBezTo>
                  <a:pt x="13369" y="1376"/>
                  <a:pt x="13375" y="1370"/>
                  <a:pt x="13369" y="1370"/>
                </a:cubicBezTo>
                <a:cubicBezTo>
                  <a:pt x="13363" y="1364"/>
                  <a:pt x="13357" y="1370"/>
                  <a:pt x="13351" y="1370"/>
                </a:cubicBezTo>
                <a:cubicBezTo>
                  <a:pt x="13345" y="1370"/>
                  <a:pt x="13345" y="1370"/>
                  <a:pt x="13345" y="1370"/>
                </a:cubicBezTo>
                <a:cubicBezTo>
                  <a:pt x="13339" y="1370"/>
                  <a:pt x="13334" y="1364"/>
                  <a:pt x="13334" y="1370"/>
                </a:cubicBezTo>
                <a:cubicBezTo>
                  <a:pt x="13328" y="1370"/>
                  <a:pt x="13328" y="1376"/>
                  <a:pt x="13328" y="1382"/>
                </a:cubicBezTo>
                <a:cubicBezTo>
                  <a:pt x="13322" y="1382"/>
                  <a:pt x="13322" y="1387"/>
                  <a:pt x="13322" y="1393"/>
                </a:cubicBezTo>
                <a:cubicBezTo>
                  <a:pt x="13322" y="1399"/>
                  <a:pt x="13310" y="1399"/>
                  <a:pt x="13310" y="1405"/>
                </a:cubicBezTo>
                <a:cubicBezTo>
                  <a:pt x="13310" y="1417"/>
                  <a:pt x="13328" y="1429"/>
                  <a:pt x="13339" y="1429"/>
                </a:cubicBezTo>
                <a:cubicBezTo>
                  <a:pt x="13345" y="1429"/>
                  <a:pt x="13351" y="1429"/>
                  <a:pt x="13363" y="1429"/>
                </a:cubicBezTo>
                <a:cubicBezTo>
                  <a:pt x="13369" y="1429"/>
                  <a:pt x="13369" y="1429"/>
                  <a:pt x="13375" y="1429"/>
                </a:cubicBezTo>
                <a:cubicBezTo>
                  <a:pt x="13387" y="1435"/>
                  <a:pt x="13399" y="1441"/>
                  <a:pt x="13411" y="1447"/>
                </a:cubicBezTo>
                <a:cubicBezTo>
                  <a:pt x="13411" y="1447"/>
                  <a:pt x="13411" y="1453"/>
                  <a:pt x="13416" y="1459"/>
                </a:cubicBezTo>
                <a:cubicBezTo>
                  <a:pt x="13423" y="1459"/>
                  <a:pt x="13423" y="1459"/>
                  <a:pt x="13428" y="1459"/>
                </a:cubicBezTo>
                <a:cubicBezTo>
                  <a:pt x="13434" y="1465"/>
                  <a:pt x="13434" y="1465"/>
                  <a:pt x="13440" y="1465"/>
                </a:cubicBezTo>
                <a:cubicBezTo>
                  <a:pt x="13440" y="1470"/>
                  <a:pt x="13446" y="1470"/>
                  <a:pt x="13446" y="1476"/>
                </a:cubicBezTo>
                <a:cubicBezTo>
                  <a:pt x="13446" y="1482"/>
                  <a:pt x="13440" y="1482"/>
                  <a:pt x="13440" y="1488"/>
                </a:cubicBezTo>
                <a:cubicBezTo>
                  <a:pt x="13434" y="1482"/>
                  <a:pt x="13434" y="1476"/>
                  <a:pt x="13428" y="1470"/>
                </a:cubicBezTo>
                <a:cubicBezTo>
                  <a:pt x="13423" y="1470"/>
                  <a:pt x="13411" y="1470"/>
                  <a:pt x="13405" y="1470"/>
                </a:cubicBezTo>
                <a:cubicBezTo>
                  <a:pt x="13399" y="1465"/>
                  <a:pt x="13399" y="1459"/>
                  <a:pt x="13393" y="1459"/>
                </a:cubicBezTo>
                <a:cubicBezTo>
                  <a:pt x="13393" y="1459"/>
                  <a:pt x="13387" y="1459"/>
                  <a:pt x="13381" y="1459"/>
                </a:cubicBezTo>
                <a:cubicBezTo>
                  <a:pt x="13381" y="1459"/>
                  <a:pt x="13375" y="1459"/>
                  <a:pt x="13369" y="1459"/>
                </a:cubicBezTo>
                <a:cubicBezTo>
                  <a:pt x="13369" y="1459"/>
                  <a:pt x="13363" y="1453"/>
                  <a:pt x="13357" y="1453"/>
                </a:cubicBezTo>
                <a:lnTo>
                  <a:pt x="13351" y="1447"/>
                </a:lnTo>
                <a:cubicBezTo>
                  <a:pt x="13334" y="1447"/>
                  <a:pt x="13328" y="1453"/>
                  <a:pt x="13316" y="1447"/>
                </a:cubicBezTo>
                <a:cubicBezTo>
                  <a:pt x="13304" y="1447"/>
                  <a:pt x="13298" y="1447"/>
                  <a:pt x="13292" y="1441"/>
                </a:cubicBezTo>
                <a:cubicBezTo>
                  <a:pt x="13286" y="1435"/>
                  <a:pt x="13280" y="1435"/>
                  <a:pt x="13280" y="1429"/>
                </a:cubicBezTo>
                <a:cubicBezTo>
                  <a:pt x="13280" y="1423"/>
                  <a:pt x="13274" y="1423"/>
                  <a:pt x="13274" y="1417"/>
                </a:cubicBezTo>
                <a:cubicBezTo>
                  <a:pt x="13274" y="1411"/>
                  <a:pt x="13274" y="1411"/>
                  <a:pt x="13274" y="1405"/>
                </a:cubicBezTo>
                <a:cubicBezTo>
                  <a:pt x="13274" y="1382"/>
                  <a:pt x="13274" y="1382"/>
                  <a:pt x="13274" y="1382"/>
                </a:cubicBezTo>
                <a:cubicBezTo>
                  <a:pt x="13274" y="1376"/>
                  <a:pt x="13274" y="1370"/>
                  <a:pt x="13274" y="1358"/>
                </a:cubicBezTo>
                <a:cubicBezTo>
                  <a:pt x="13274" y="1358"/>
                  <a:pt x="13280" y="1352"/>
                  <a:pt x="13280" y="1346"/>
                </a:cubicBezTo>
                <a:cubicBezTo>
                  <a:pt x="13286" y="1346"/>
                  <a:pt x="13280" y="1340"/>
                  <a:pt x="13280" y="1340"/>
                </a:cubicBezTo>
                <a:cubicBezTo>
                  <a:pt x="13280" y="1334"/>
                  <a:pt x="13286" y="1328"/>
                  <a:pt x="13280" y="1328"/>
                </a:cubicBezTo>
                <a:cubicBezTo>
                  <a:pt x="13280" y="1322"/>
                  <a:pt x="13280" y="1316"/>
                  <a:pt x="13280" y="1316"/>
                </a:cubicBezTo>
                <a:cubicBezTo>
                  <a:pt x="13280" y="1310"/>
                  <a:pt x="13268" y="1310"/>
                  <a:pt x="13268" y="1310"/>
                </a:cubicBezTo>
                <a:cubicBezTo>
                  <a:pt x="13268" y="1304"/>
                  <a:pt x="13268" y="1299"/>
                  <a:pt x="13268" y="1299"/>
                </a:cubicBezTo>
                <a:cubicBezTo>
                  <a:pt x="13262" y="1287"/>
                  <a:pt x="13262" y="1281"/>
                  <a:pt x="13257" y="1275"/>
                </a:cubicBezTo>
                <a:cubicBezTo>
                  <a:pt x="13250" y="1275"/>
                  <a:pt x="13250" y="1281"/>
                  <a:pt x="13245" y="1281"/>
                </a:cubicBezTo>
                <a:cubicBezTo>
                  <a:pt x="13239" y="1281"/>
                  <a:pt x="13239" y="1281"/>
                  <a:pt x="13233" y="1281"/>
                </a:cubicBezTo>
                <a:cubicBezTo>
                  <a:pt x="13233" y="1287"/>
                  <a:pt x="13233" y="1293"/>
                  <a:pt x="13233" y="1299"/>
                </a:cubicBezTo>
                <a:cubicBezTo>
                  <a:pt x="13233" y="1299"/>
                  <a:pt x="13239" y="1304"/>
                  <a:pt x="13239" y="1310"/>
                </a:cubicBezTo>
                <a:cubicBezTo>
                  <a:pt x="13239" y="1322"/>
                  <a:pt x="13239" y="1328"/>
                  <a:pt x="13239" y="1340"/>
                </a:cubicBezTo>
                <a:cubicBezTo>
                  <a:pt x="13239" y="1346"/>
                  <a:pt x="13233" y="1352"/>
                  <a:pt x="13233" y="1352"/>
                </a:cubicBezTo>
                <a:cubicBezTo>
                  <a:pt x="13233" y="1370"/>
                  <a:pt x="13233" y="1370"/>
                  <a:pt x="13233" y="1370"/>
                </a:cubicBezTo>
                <a:cubicBezTo>
                  <a:pt x="13227" y="1370"/>
                  <a:pt x="13221" y="1364"/>
                  <a:pt x="13209" y="1364"/>
                </a:cubicBezTo>
                <a:cubicBezTo>
                  <a:pt x="13203" y="1364"/>
                  <a:pt x="13203" y="1370"/>
                  <a:pt x="13197" y="1370"/>
                </a:cubicBezTo>
                <a:cubicBezTo>
                  <a:pt x="13191" y="1370"/>
                  <a:pt x="13191" y="1370"/>
                  <a:pt x="13185" y="1370"/>
                </a:cubicBezTo>
                <a:cubicBezTo>
                  <a:pt x="13185" y="1376"/>
                  <a:pt x="13185" y="1382"/>
                  <a:pt x="13185" y="1387"/>
                </a:cubicBezTo>
                <a:cubicBezTo>
                  <a:pt x="13185" y="1387"/>
                  <a:pt x="13185" y="1393"/>
                  <a:pt x="13185" y="1399"/>
                </a:cubicBezTo>
                <a:cubicBezTo>
                  <a:pt x="13179" y="1399"/>
                  <a:pt x="13173" y="1399"/>
                  <a:pt x="13173" y="1405"/>
                </a:cubicBezTo>
                <a:cubicBezTo>
                  <a:pt x="13168" y="1405"/>
                  <a:pt x="13162" y="1405"/>
                  <a:pt x="13162" y="1405"/>
                </a:cubicBezTo>
                <a:cubicBezTo>
                  <a:pt x="13150" y="1411"/>
                  <a:pt x="13144" y="1417"/>
                  <a:pt x="13144" y="1429"/>
                </a:cubicBezTo>
                <a:cubicBezTo>
                  <a:pt x="13144" y="1435"/>
                  <a:pt x="13144" y="1435"/>
                  <a:pt x="13144" y="1435"/>
                </a:cubicBezTo>
                <a:cubicBezTo>
                  <a:pt x="13150" y="1453"/>
                  <a:pt x="13162" y="1459"/>
                  <a:pt x="13173" y="1470"/>
                </a:cubicBezTo>
                <a:cubicBezTo>
                  <a:pt x="13179" y="1476"/>
                  <a:pt x="13185" y="1476"/>
                  <a:pt x="13191" y="1488"/>
                </a:cubicBezTo>
                <a:cubicBezTo>
                  <a:pt x="13191" y="1494"/>
                  <a:pt x="13191" y="1494"/>
                  <a:pt x="13191" y="1500"/>
                </a:cubicBezTo>
                <a:cubicBezTo>
                  <a:pt x="13191" y="1506"/>
                  <a:pt x="13197" y="1512"/>
                  <a:pt x="13197" y="1524"/>
                </a:cubicBezTo>
                <a:cubicBezTo>
                  <a:pt x="13197" y="1530"/>
                  <a:pt x="13197" y="1530"/>
                  <a:pt x="13197" y="1536"/>
                </a:cubicBezTo>
                <a:cubicBezTo>
                  <a:pt x="13191" y="1536"/>
                  <a:pt x="13191" y="1542"/>
                  <a:pt x="13191" y="1548"/>
                </a:cubicBezTo>
                <a:cubicBezTo>
                  <a:pt x="13185" y="1554"/>
                  <a:pt x="13173" y="1554"/>
                  <a:pt x="13173" y="1565"/>
                </a:cubicBezTo>
                <a:cubicBezTo>
                  <a:pt x="13173" y="1571"/>
                  <a:pt x="13173" y="1571"/>
                  <a:pt x="13173" y="1571"/>
                </a:cubicBezTo>
                <a:lnTo>
                  <a:pt x="13179" y="1577"/>
                </a:lnTo>
                <a:cubicBezTo>
                  <a:pt x="13179" y="1583"/>
                  <a:pt x="13179" y="1589"/>
                  <a:pt x="13185" y="1595"/>
                </a:cubicBezTo>
                <a:cubicBezTo>
                  <a:pt x="13185" y="1595"/>
                  <a:pt x="13185" y="1601"/>
                  <a:pt x="13185" y="1607"/>
                </a:cubicBezTo>
                <a:cubicBezTo>
                  <a:pt x="13185" y="1613"/>
                  <a:pt x="13179" y="1613"/>
                  <a:pt x="13179" y="1619"/>
                </a:cubicBezTo>
                <a:cubicBezTo>
                  <a:pt x="13179" y="1619"/>
                  <a:pt x="13179" y="1625"/>
                  <a:pt x="13185" y="1631"/>
                </a:cubicBezTo>
                <a:cubicBezTo>
                  <a:pt x="13185" y="1636"/>
                  <a:pt x="13191" y="1642"/>
                  <a:pt x="13197" y="1648"/>
                </a:cubicBezTo>
                <a:cubicBezTo>
                  <a:pt x="13197" y="1654"/>
                  <a:pt x="13203" y="1654"/>
                  <a:pt x="13209" y="1654"/>
                </a:cubicBezTo>
                <a:cubicBezTo>
                  <a:pt x="13262" y="1654"/>
                  <a:pt x="13262" y="1654"/>
                  <a:pt x="13262" y="1654"/>
                </a:cubicBezTo>
                <a:cubicBezTo>
                  <a:pt x="13268" y="1654"/>
                  <a:pt x="13268" y="1648"/>
                  <a:pt x="13274" y="1648"/>
                </a:cubicBezTo>
                <a:cubicBezTo>
                  <a:pt x="13274" y="1642"/>
                  <a:pt x="13280" y="1642"/>
                  <a:pt x="13280" y="1636"/>
                </a:cubicBezTo>
                <a:cubicBezTo>
                  <a:pt x="13286" y="1631"/>
                  <a:pt x="13286" y="1625"/>
                  <a:pt x="13292" y="1625"/>
                </a:cubicBezTo>
                <a:cubicBezTo>
                  <a:pt x="13298" y="1625"/>
                  <a:pt x="13298" y="1625"/>
                  <a:pt x="13298" y="1625"/>
                </a:cubicBezTo>
                <a:cubicBezTo>
                  <a:pt x="13304" y="1625"/>
                  <a:pt x="13310" y="1625"/>
                  <a:pt x="13310" y="1631"/>
                </a:cubicBezTo>
                <a:cubicBezTo>
                  <a:pt x="13316" y="1631"/>
                  <a:pt x="13316" y="1636"/>
                  <a:pt x="13322" y="1642"/>
                </a:cubicBezTo>
                <a:cubicBezTo>
                  <a:pt x="13328" y="1648"/>
                  <a:pt x="13334" y="1648"/>
                  <a:pt x="13345" y="1654"/>
                </a:cubicBezTo>
                <a:lnTo>
                  <a:pt x="13351" y="1654"/>
                </a:lnTo>
                <a:cubicBezTo>
                  <a:pt x="13357" y="1660"/>
                  <a:pt x="13363" y="1660"/>
                  <a:pt x="13363" y="1666"/>
                </a:cubicBezTo>
                <a:cubicBezTo>
                  <a:pt x="13369" y="1672"/>
                  <a:pt x="13369" y="1678"/>
                  <a:pt x="13375" y="1690"/>
                </a:cubicBezTo>
                <a:cubicBezTo>
                  <a:pt x="13381" y="1696"/>
                  <a:pt x="13387" y="1702"/>
                  <a:pt x="13399" y="1708"/>
                </a:cubicBezTo>
                <a:cubicBezTo>
                  <a:pt x="13399" y="1714"/>
                  <a:pt x="13405" y="1714"/>
                  <a:pt x="13411" y="1720"/>
                </a:cubicBezTo>
                <a:lnTo>
                  <a:pt x="13416" y="1725"/>
                </a:lnTo>
                <a:cubicBezTo>
                  <a:pt x="13416" y="1737"/>
                  <a:pt x="13411" y="1743"/>
                  <a:pt x="13411" y="1749"/>
                </a:cubicBezTo>
                <a:cubicBezTo>
                  <a:pt x="13405" y="1755"/>
                  <a:pt x="13405" y="1761"/>
                  <a:pt x="13399" y="1761"/>
                </a:cubicBezTo>
                <a:cubicBezTo>
                  <a:pt x="13399" y="1767"/>
                  <a:pt x="13387" y="1767"/>
                  <a:pt x="13387" y="1773"/>
                </a:cubicBezTo>
                <a:cubicBezTo>
                  <a:pt x="13387" y="1779"/>
                  <a:pt x="13393" y="1779"/>
                  <a:pt x="13393" y="1785"/>
                </a:cubicBezTo>
                <a:cubicBezTo>
                  <a:pt x="13399" y="1785"/>
                  <a:pt x="13405" y="1779"/>
                  <a:pt x="13405" y="1785"/>
                </a:cubicBezTo>
                <a:cubicBezTo>
                  <a:pt x="13416" y="1791"/>
                  <a:pt x="13416" y="1791"/>
                  <a:pt x="13416" y="1791"/>
                </a:cubicBezTo>
                <a:cubicBezTo>
                  <a:pt x="13423" y="1791"/>
                  <a:pt x="13423" y="1797"/>
                  <a:pt x="13428" y="1802"/>
                </a:cubicBezTo>
                <a:cubicBezTo>
                  <a:pt x="13434" y="1802"/>
                  <a:pt x="13446" y="1802"/>
                  <a:pt x="13458" y="1802"/>
                </a:cubicBezTo>
                <a:cubicBezTo>
                  <a:pt x="13464" y="1802"/>
                  <a:pt x="13464" y="1802"/>
                  <a:pt x="13470" y="1802"/>
                </a:cubicBezTo>
                <a:cubicBezTo>
                  <a:pt x="13464" y="1814"/>
                  <a:pt x="13464" y="1814"/>
                  <a:pt x="13464" y="1814"/>
                </a:cubicBezTo>
                <a:cubicBezTo>
                  <a:pt x="13458" y="1820"/>
                  <a:pt x="13458" y="1820"/>
                  <a:pt x="13452" y="1820"/>
                </a:cubicBezTo>
                <a:cubicBezTo>
                  <a:pt x="13446" y="1826"/>
                  <a:pt x="13434" y="1826"/>
                  <a:pt x="13428" y="1826"/>
                </a:cubicBezTo>
                <a:cubicBezTo>
                  <a:pt x="13416" y="1826"/>
                  <a:pt x="13416" y="1826"/>
                  <a:pt x="13416" y="1826"/>
                </a:cubicBezTo>
                <a:cubicBezTo>
                  <a:pt x="13411" y="1826"/>
                  <a:pt x="13411" y="1820"/>
                  <a:pt x="13405" y="1814"/>
                </a:cubicBezTo>
                <a:cubicBezTo>
                  <a:pt x="13399" y="1814"/>
                  <a:pt x="13399" y="1809"/>
                  <a:pt x="13393" y="1809"/>
                </a:cubicBezTo>
                <a:cubicBezTo>
                  <a:pt x="13393" y="1809"/>
                  <a:pt x="13387" y="1809"/>
                  <a:pt x="13381" y="1802"/>
                </a:cubicBezTo>
                <a:cubicBezTo>
                  <a:pt x="13375" y="1802"/>
                  <a:pt x="13375" y="1791"/>
                  <a:pt x="13375" y="1779"/>
                </a:cubicBezTo>
                <a:cubicBezTo>
                  <a:pt x="13375" y="1761"/>
                  <a:pt x="13375" y="1761"/>
                  <a:pt x="13375" y="1761"/>
                </a:cubicBezTo>
                <a:cubicBezTo>
                  <a:pt x="13375" y="1755"/>
                  <a:pt x="13381" y="1755"/>
                  <a:pt x="13381" y="1749"/>
                </a:cubicBezTo>
                <a:cubicBezTo>
                  <a:pt x="13381" y="1737"/>
                  <a:pt x="13369" y="1731"/>
                  <a:pt x="13363" y="1725"/>
                </a:cubicBezTo>
                <a:cubicBezTo>
                  <a:pt x="13357" y="1720"/>
                  <a:pt x="13351" y="1725"/>
                  <a:pt x="13351" y="1720"/>
                </a:cubicBezTo>
                <a:cubicBezTo>
                  <a:pt x="13351" y="1714"/>
                  <a:pt x="13351" y="1714"/>
                  <a:pt x="13351" y="1708"/>
                </a:cubicBezTo>
                <a:cubicBezTo>
                  <a:pt x="13351" y="1702"/>
                  <a:pt x="13345" y="1702"/>
                  <a:pt x="13345" y="1696"/>
                </a:cubicBezTo>
                <a:cubicBezTo>
                  <a:pt x="13339" y="1696"/>
                  <a:pt x="13334" y="1696"/>
                  <a:pt x="13334" y="1696"/>
                </a:cubicBezTo>
                <a:cubicBezTo>
                  <a:pt x="13328" y="1690"/>
                  <a:pt x="13322" y="1690"/>
                  <a:pt x="13316" y="1690"/>
                </a:cubicBezTo>
                <a:cubicBezTo>
                  <a:pt x="13310" y="1690"/>
                  <a:pt x="13304" y="1690"/>
                  <a:pt x="13292" y="1690"/>
                </a:cubicBezTo>
                <a:cubicBezTo>
                  <a:pt x="13280" y="1690"/>
                  <a:pt x="13274" y="1690"/>
                  <a:pt x="13262" y="1690"/>
                </a:cubicBezTo>
                <a:cubicBezTo>
                  <a:pt x="13257" y="1690"/>
                  <a:pt x="13250" y="1690"/>
                  <a:pt x="13250" y="1690"/>
                </a:cubicBezTo>
                <a:cubicBezTo>
                  <a:pt x="13245" y="1690"/>
                  <a:pt x="13239" y="1696"/>
                  <a:pt x="13239" y="1696"/>
                </a:cubicBezTo>
                <a:cubicBezTo>
                  <a:pt x="13233" y="1696"/>
                  <a:pt x="13227" y="1702"/>
                  <a:pt x="13227" y="1702"/>
                </a:cubicBezTo>
                <a:cubicBezTo>
                  <a:pt x="13221" y="1708"/>
                  <a:pt x="13215" y="1708"/>
                  <a:pt x="13215" y="1714"/>
                </a:cubicBezTo>
                <a:cubicBezTo>
                  <a:pt x="13215" y="1720"/>
                  <a:pt x="13215" y="1720"/>
                  <a:pt x="13215" y="1725"/>
                </a:cubicBezTo>
                <a:cubicBezTo>
                  <a:pt x="13215" y="1731"/>
                  <a:pt x="13221" y="1731"/>
                  <a:pt x="13221" y="1737"/>
                </a:cubicBezTo>
                <a:cubicBezTo>
                  <a:pt x="13221" y="1749"/>
                  <a:pt x="13227" y="1755"/>
                  <a:pt x="13227" y="1767"/>
                </a:cubicBezTo>
                <a:cubicBezTo>
                  <a:pt x="13227" y="1779"/>
                  <a:pt x="13227" y="1785"/>
                  <a:pt x="13221" y="1797"/>
                </a:cubicBezTo>
                <a:lnTo>
                  <a:pt x="13221" y="1802"/>
                </a:lnTo>
                <a:cubicBezTo>
                  <a:pt x="13215" y="1809"/>
                  <a:pt x="13215" y="1814"/>
                  <a:pt x="13209" y="1814"/>
                </a:cubicBezTo>
                <a:cubicBezTo>
                  <a:pt x="13203" y="1820"/>
                  <a:pt x="13203" y="1820"/>
                  <a:pt x="13197" y="1826"/>
                </a:cubicBezTo>
                <a:cubicBezTo>
                  <a:pt x="13191" y="1832"/>
                  <a:pt x="13185" y="1832"/>
                  <a:pt x="13185" y="1838"/>
                </a:cubicBezTo>
                <a:cubicBezTo>
                  <a:pt x="13179" y="1838"/>
                  <a:pt x="13173" y="1838"/>
                  <a:pt x="13173" y="1844"/>
                </a:cubicBezTo>
                <a:cubicBezTo>
                  <a:pt x="13168" y="1856"/>
                  <a:pt x="13173" y="1862"/>
                  <a:pt x="13173" y="1874"/>
                </a:cubicBezTo>
                <a:cubicBezTo>
                  <a:pt x="13162" y="1874"/>
                  <a:pt x="13156" y="1874"/>
                  <a:pt x="13150" y="1874"/>
                </a:cubicBezTo>
                <a:cubicBezTo>
                  <a:pt x="13132" y="1880"/>
                  <a:pt x="13126" y="1886"/>
                  <a:pt x="13114" y="1891"/>
                </a:cubicBezTo>
                <a:cubicBezTo>
                  <a:pt x="13108" y="1897"/>
                  <a:pt x="13096" y="1897"/>
                  <a:pt x="13090" y="1909"/>
                </a:cubicBezTo>
                <a:cubicBezTo>
                  <a:pt x="13090" y="1909"/>
                  <a:pt x="13090" y="1915"/>
                  <a:pt x="13090" y="1921"/>
                </a:cubicBezTo>
                <a:cubicBezTo>
                  <a:pt x="13090" y="1921"/>
                  <a:pt x="13084" y="1927"/>
                  <a:pt x="13084" y="1933"/>
                </a:cubicBezTo>
                <a:cubicBezTo>
                  <a:pt x="13079" y="1933"/>
                  <a:pt x="13079" y="1933"/>
                  <a:pt x="13073" y="1933"/>
                </a:cubicBezTo>
                <a:cubicBezTo>
                  <a:pt x="13061" y="1933"/>
                  <a:pt x="13055" y="1933"/>
                  <a:pt x="13049" y="1927"/>
                </a:cubicBezTo>
                <a:cubicBezTo>
                  <a:pt x="13043" y="1927"/>
                  <a:pt x="13043" y="1921"/>
                  <a:pt x="13037" y="1921"/>
                </a:cubicBezTo>
                <a:cubicBezTo>
                  <a:pt x="13031" y="1921"/>
                  <a:pt x="13031" y="1921"/>
                  <a:pt x="13025" y="1921"/>
                </a:cubicBezTo>
                <a:cubicBezTo>
                  <a:pt x="13019" y="1915"/>
                  <a:pt x="13019" y="1909"/>
                  <a:pt x="13013" y="1909"/>
                </a:cubicBezTo>
                <a:cubicBezTo>
                  <a:pt x="12948" y="1909"/>
                  <a:pt x="12948" y="1909"/>
                  <a:pt x="12948" y="1909"/>
                </a:cubicBezTo>
                <a:cubicBezTo>
                  <a:pt x="12936" y="1903"/>
                  <a:pt x="12936" y="1903"/>
                  <a:pt x="12936" y="1903"/>
                </a:cubicBezTo>
                <a:cubicBezTo>
                  <a:pt x="12936" y="1903"/>
                  <a:pt x="12942" y="1897"/>
                  <a:pt x="12942" y="1891"/>
                </a:cubicBezTo>
                <a:cubicBezTo>
                  <a:pt x="12948" y="1891"/>
                  <a:pt x="12948" y="1886"/>
                  <a:pt x="12954" y="1880"/>
                </a:cubicBezTo>
                <a:cubicBezTo>
                  <a:pt x="12960" y="1880"/>
                  <a:pt x="12960" y="1880"/>
                  <a:pt x="12966" y="1880"/>
                </a:cubicBezTo>
                <a:cubicBezTo>
                  <a:pt x="12978" y="1880"/>
                  <a:pt x="12978" y="1880"/>
                  <a:pt x="12984" y="1880"/>
                </a:cubicBezTo>
                <a:cubicBezTo>
                  <a:pt x="12990" y="1886"/>
                  <a:pt x="12996" y="1886"/>
                  <a:pt x="12996" y="1886"/>
                </a:cubicBezTo>
                <a:cubicBezTo>
                  <a:pt x="13007" y="1891"/>
                  <a:pt x="13013" y="1886"/>
                  <a:pt x="13019" y="1886"/>
                </a:cubicBezTo>
                <a:cubicBezTo>
                  <a:pt x="13031" y="1886"/>
                  <a:pt x="13037" y="1891"/>
                  <a:pt x="13043" y="1886"/>
                </a:cubicBezTo>
                <a:cubicBezTo>
                  <a:pt x="13049" y="1886"/>
                  <a:pt x="13049" y="1880"/>
                  <a:pt x="13055" y="1880"/>
                </a:cubicBezTo>
                <a:cubicBezTo>
                  <a:pt x="13061" y="1880"/>
                  <a:pt x="13061" y="1874"/>
                  <a:pt x="13067" y="1874"/>
                </a:cubicBezTo>
                <a:cubicBezTo>
                  <a:pt x="13067" y="1868"/>
                  <a:pt x="13073" y="1868"/>
                  <a:pt x="13079" y="1862"/>
                </a:cubicBezTo>
                <a:cubicBezTo>
                  <a:pt x="13084" y="1856"/>
                  <a:pt x="13084" y="1844"/>
                  <a:pt x="13090" y="1838"/>
                </a:cubicBezTo>
                <a:cubicBezTo>
                  <a:pt x="13090" y="1838"/>
                  <a:pt x="13096" y="1838"/>
                  <a:pt x="13102" y="1832"/>
                </a:cubicBezTo>
                <a:cubicBezTo>
                  <a:pt x="13108" y="1826"/>
                  <a:pt x="13114" y="1820"/>
                  <a:pt x="13120" y="1814"/>
                </a:cubicBezTo>
                <a:cubicBezTo>
                  <a:pt x="13120" y="1809"/>
                  <a:pt x="13120" y="1802"/>
                  <a:pt x="13120" y="1802"/>
                </a:cubicBezTo>
                <a:cubicBezTo>
                  <a:pt x="13126" y="1797"/>
                  <a:pt x="13132" y="1802"/>
                  <a:pt x="13132" y="1797"/>
                </a:cubicBezTo>
                <a:cubicBezTo>
                  <a:pt x="13138" y="1797"/>
                  <a:pt x="13144" y="1797"/>
                  <a:pt x="13144" y="1791"/>
                </a:cubicBezTo>
                <a:cubicBezTo>
                  <a:pt x="13150" y="1791"/>
                  <a:pt x="13144" y="1785"/>
                  <a:pt x="13144" y="1779"/>
                </a:cubicBezTo>
                <a:cubicBezTo>
                  <a:pt x="13144" y="1779"/>
                  <a:pt x="13150" y="1773"/>
                  <a:pt x="13150" y="1767"/>
                </a:cubicBezTo>
                <a:cubicBezTo>
                  <a:pt x="13150" y="1761"/>
                  <a:pt x="13156" y="1755"/>
                  <a:pt x="13156" y="1743"/>
                </a:cubicBezTo>
                <a:cubicBezTo>
                  <a:pt x="13156" y="1743"/>
                  <a:pt x="13162" y="1737"/>
                  <a:pt x="13162" y="1731"/>
                </a:cubicBezTo>
                <a:lnTo>
                  <a:pt x="13162" y="1725"/>
                </a:lnTo>
                <a:cubicBezTo>
                  <a:pt x="13162" y="1720"/>
                  <a:pt x="13168" y="1720"/>
                  <a:pt x="13168" y="1714"/>
                </a:cubicBezTo>
                <a:cubicBezTo>
                  <a:pt x="13168" y="1708"/>
                  <a:pt x="13168" y="1702"/>
                  <a:pt x="13168" y="1696"/>
                </a:cubicBezTo>
                <a:cubicBezTo>
                  <a:pt x="13156" y="1696"/>
                  <a:pt x="13150" y="1702"/>
                  <a:pt x="13144" y="1702"/>
                </a:cubicBezTo>
                <a:cubicBezTo>
                  <a:pt x="13138" y="1702"/>
                  <a:pt x="13132" y="1696"/>
                  <a:pt x="13126" y="1696"/>
                </a:cubicBezTo>
                <a:cubicBezTo>
                  <a:pt x="13126" y="1696"/>
                  <a:pt x="13120" y="1690"/>
                  <a:pt x="13114" y="1690"/>
                </a:cubicBezTo>
                <a:cubicBezTo>
                  <a:pt x="13108" y="1690"/>
                  <a:pt x="13108" y="1684"/>
                  <a:pt x="13108" y="1678"/>
                </a:cubicBezTo>
                <a:cubicBezTo>
                  <a:pt x="13102" y="1672"/>
                  <a:pt x="13102" y="1666"/>
                  <a:pt x="13102" y="1660"/>
                </a:cubicBezTo>
                <a:cubicBezTo>
                  <a:pt x="13102" y="1648"/>
                  <a:pt x="13108" y="1648"/>
                  <a:pt x="13108" y="1636"/>
                </a:cubicBezTo>
                <a:cubicBezTo>
                  <a:pt x="13108" y="1619"/>
                  <a:pt x="13108" y="1613"/>
                  <a:pt x="13108" y="1601"/>
                </a:cubicBezTo>
                <a:cubicBezTo>
                  <a:pt x="13108" y="1589"/>
                  <a:pt x="13108" y="1589"/>
                  <a:pt x="13108" y="1589"/>
                </a:cubicBezTo>
                <a:cubicBezTo>
                  <a:pt x="13108" y="1577"/>
                  <a:pt x="13114" y="1571"/>
                  <a:pt x="13114" y="1565"/>
                </a:cubicBezTo>
                <a:cubicBezTo>
                  <a:pt x="13120" y="1554"/>
                  <a:pt x="13120" y="1548"/>
                  <a:pt x="13120" y="1530"/>
                </a:cubicBezTo>
                <a:cubicBezTo>
                  <a:pt x="13120" y="1530"/>
                  <a:pt x="13120" y="1524"/>
                  <a:pt x="13120" y="1518"/>
                </a:cubicBezTo>
                <a:cubicBezTo>
                  <a:pt x="13120" y="1512"/>
                  <a:pt x="13114" y="1506"/>
                  <a:pt x="13108" y="1494"/>
                </a:cubicBezTo>
                <a:lnTo>
                  <a:pt x="13108" y="1488"/>
                </a:lnTo>
                <a:cubicBezTo>
                  <a:pt x="13102" y="1476"/>
                  <a:pt x="13102" y="1470"/>
                  <a:pt x="13096" y="1465"/>
                </a:cubicBezTo>
                <a:cubicBezTo>
                  <a:pt x="13096" y="1459"/>
                  <a:pt x="13090" y="1453"/>
                  <a:pt x="13090" y="1453"/>
                </a:cubicBezTo>
                <a:cubicBezTo>
                  <a:pt x="13084" y="1447"/>
                  <a:pt x="13084" y="1447"/>
                  <a:pt x="13084" y="1441"/>
                </a:cubicBezTo>
                <a:cubicBezTo>
                  <a:pt x="13084" y="1370"/>
                  <a:pt x="13084" y="1370"/>
                  <a:pt x="13084" y="1370"/>
                </a:cubicBezTo>
                <a:cubicBezTo>
                  <a:pt x="13090" y="1370"/>
                  <a:pt x="13096" y="1370"/>
                  <a:pt x="13108" y="1370"/>
                </a:cubicBezTo>
                <a:cubicBezTo>
                  <a:pt x="13108" y="1370"/>
                  <a:pt x="13114" y="1370"/>
                  <a:pt x="13120" y="1370"/>
                </a:cubicBezTo>
                <a:lnTo>
                  <a:pt x="13120" y="1370"/>
                </a:lnTo>
                <a:cubicBezTo>
                  <a:pt x="13120" y="1299"/>
                  <a:pt x="13120" y="1299"/>
                  <a:pt x="13120" y="1299"/>
                </a:cubicBezTo>
                <a:cubicBezTo>
                  <a:pt x="13108" y="1299"/>
                  <a:pt x="13102" y="1299"/>
                  <a:pt x="13090" y="1299"/>
                </a:cubicBezTo>
                <a:cubicBezTo>
                  <a:pt x="13084" y="1299"/>
                  <a:pt x="13084" y="1287"/>
                  <a:pt x="13079" y="1287"/>
                </a:cubicBezTo>
                <a:cubicBezTo>
                  <a:pt x="13079" y="1287"/>
                  <a:pt x="13073" y="1281"/>
                  <a:pt x="13067" y="1281"/>
                </a:cubicBezTo>
                <a:cubicBezTo>
                  <a:pt x="13061" y="1281"/>
                  <a:pt x="13055" y="1281"/>
                  <a:pt x="13043" y="1281"/>
                </a:cubicBezTo>
                <a:cubicBezTo>
                  <a:pt x="13025" y="1281"/>
                  <a:pt x="13025" y="1281"/>
                  <a:pt x="13025" y="1281"/>
                </a:cubicBezTo>
                <a:cubicBezTo>
                  <a:pt x="13019" y="1281"/>
                  <a:pt x="13013" y="1281"/>
                  <a:pt x="13007" y="1281"/>
                </a:cubicBezTo>
                <a:cubicBezTo>
                  <a:pt x="12996" y="1281"/>
                  <a:pt x="12990" y="1281"/>
                  <a:pt x="12978" y="1287"/>
                </a:cubicBezTo>
                <a:cubicBezTo>
                  <a:pt x="12972" y="1287"/>
                  <a:pt x="12972" y="1293"/>
                  <a:pt x="12966" y="1293"/>
                </a:cubicBezTo>
                <a:cubicBezTo>
                  <a:pt x="12960" y="1299"/>
                  <a:pt x="12960" y="1299"/>
                  <a:pt x="12954" y="1299"/>
                </a:cubicBezTo>
                <a:cubicBezTo>
                  <a:pt x="12948" y="1299"/>
                  <a:pt x="12948" y="1299"/>
                  <a:pt x="12942" y="1299"/>
                </a:cubicBezTo>
                <a:cubicBezTo>
                  <a:pt x="12936" y="1299"/>
                  <a:pt x="12930" y="1299"/>
                  <a:pt x="12918" y="1299"/>
                </a:cubicBezTo>
                <a:cubicBezTo>
                  <a:pt x="12918" y="1299"/>
                  <a:pt x="12913" y="1304"/>
                  <a:pt x="12907" y="1304"/>
                </a:cubicBezTo>
                <a:cubicBezTo>
                  <a:pt x="12907" y="1316"/>
                  <a:pt x="12907" y="1322"/>
                  <a:pt x="12907" y="1340"/>
                </a:cubicBezTo>
                <a:cubicBezTo>
                  <a:pt x="12907" y="1340"/>
                  <a:pt x="12907" y="1346"/>
                  <a:pt x="12907" y="1352"/>
                </a:cubicBezTo>
                <a:cubicBezTo>
                  <a:pt x="12907" y="1358"/>
                  <a:pt x="12901" y="1364"/>
                  <a:pt x="12895" y="1376"/>
                </a:cubicBezTo>
                <a:cubicBezTo>
                  <a:pt x="12889" y="1382"/>
                  <a:pt x="12889" y="1382"/>
                  <a:pt x="12889" y="1387"/>
                </a:cubicBezTo>
                <a:cubicBezTo>
                  <a:pt x="12877" y="1393"/>
                  <a:pt x="12871" y="1399"/>
                  <a:pt x="12865" y="1411"/>
                </a:cubicBezTo>
                <a:cubicBezTo>
                  <a:pt x="12865" y="1417"/>
                  <a:pt x="12865" y="1423"/>
                  <a:pt x="12859" y="1429"/>
                </a:cubicBezTo>
                <a:cubicBezTo>
                  <a:pt x="12859" y="1435"/>
                  <a:pt x="12859" y="1441"/>
                  <a:pt x="12853" y="1447"/>
                </a:cubicBezTo>
                <a:cubicBezTo>
                  <a:pt x="12853" y="1447"/>
                  <a:pt x="12847" y="1447"/>
                  <a:pt x="12841" y="1447"/>
                </a:cubicBezTo>
                <a:cubicBezTo>
                  <a:pt x="12835" y="1453"/>
                  <a:pt x="12830" y="1447"/>
                  <a:pt x="12818" y="1447"/>
                </a:cubicBezTo>
                <a:cubicBezTo>
                  <a:pt x="12812" y="1447"/>
                  <a:pt x="12812" y="1447"/>
                  <a:pt x="12812" y="1447"/>
                </a:cubicBezTo>
                <a:cubicBezTo>
                  <a:pt x="12806" y="1447"/>
                  <a:pt x="12800" y="1453"/>
                  <a:pt x="12800" y="1453"/>
                </a:cubicBezTo>
                <a:cubicBezTo>
                  <a:pt x="12794" y="1459"/>
                  <a:pt x="12794" y="1465"/>
                  <a:pt x="12794" y="1470"/>
                </a:cubicBezTo>
                <a:cubicBezTo>
                  <a:pt x="12794" y="1476"/>
                  <a:pt x="12794" y="1476"/>
                  <a:pt x="12794" y="1476"/>
                </a:cubicBezTo>
                <a:cubicBezTo>
                  <a:pt x="12794" y="1482"/>
                  <a:pt x="12794" y="1488"/>
                  <a:pt x="12794" y="1494"/>
                </a:cubicBezTo>
                <a:cubicBezTo>
                  <a:pt x="12794" y="1494"/>
                  <a:pt x="12806" y="1488"/>
                  <a:pt x="12806" y="1494"/>
                </a:cubicBezTo>
                <a:cubicBezTo>
                  <a:pt x="12812" y="1500"/>
                  <a:pt x="12824" y="1500"/>
                  <a:pt x="12824" y="1512"/>
                </a:cubicBezTo>
                <a:cubicBezTo>
                  <a:pt x="12830" y="1518"/>
                  <a:pt x="12830" y="1524"/>
                  <a:pt x="12830" y="1536"/>
                </a:cubicBezTo>
                <a:cubicBezTo>
                  <a:pt x="12830" y="1542"/>
                  <a:pt x="12830" y="1554"/>
                  <a:pt x="12824" y="1559"/>
                </a:cubicBezTo>
                <a:cubicBezTo>
                  <a:pt x="12818" y="1559"/>
                  <a:pt x="12812" y="1559"/>
                  <a:pt x="12812" y="1559"/>
                </a:cubicBezTo>
                <a:cubicBezTo>
                  <a:pt x="12806" y="1565"/>
                  <a:pt x="12806" y="1565"/>
                  <a:pt x="12800" y="1565"/>
                </a:cubicBezTo>
                <a:cubicBezTo>
                  <a:pt x="12794" y="1571"/>
                  <a:pt x="12800" y="1577"/>
                  <a:pt x="12800" y="1583"/>
                </a:cubicBezTo>
                <a:cubicBezTo>
                  <a:pt x="12800" y="1589"/>
                  <a:pt x="12800" y="1595"/>
                  <a:pt x="12800" y="1607"/>
                </a:cubicBezTo>
                <a:cubicBezTo>
                  <a:pt x="12812" y="1607"/>
                  <a:pt x="12812" y="1607"/>
                  <a:pt x="12824" y="1607"/>
                </a:cubicBezTo>
                <a:cubicBezTo>
                  <a:pt x="12830" y="1607"/>
                  <a:pt x="12830" y="1601"/>
                  <a:pt x="12835" y="1607"/>
                </a:cubicBezTo>
                <a:cubicBezTo>
                  <a:pt x="12841" y="1607"/>
                  <a:pt x="12841" y="1613"/>
                  <a:pt x="12847" y="1613"/>
                </a:cubicBezTo>
                <a:cubicBezTo>
                  <a:pt x="12847" y="1619"/>
                  <a:pt x="12853" y="1619"/>
                  <a:pt x="12853" y="1625"/>
                </a:cubicBezTo>
                <a:cubicBezTo>
                  <a:pt x="12853" y="1631"/>
                  <a:pt x="12853" y="1631"/>
                  <a:pt x="12853" y="1636"/>
                </a:cubicBezTo>
                <a:cubicBezTo>
                  <a:pt x="12859" y="1642"/>
                  <a:pt x="12859" y="1642"/>
                  <a:pt x="12859" y="1648"/>
                </a:cubicBezTo>
                <a:cubicBezTo>
                  <a:pt x="12865" y="1654"/>
                  <a:pt x="12871" y="1648"/>
                  <a:pt x="12871" y="1654"/>
                </a:cubicBezTo>
                <a:cubicBezTo>
                  <a:pt x="12877" y="1660"/>
                  <a:pt x="12877" y="1660"/>
                  <a:pt x="12883" y="1666"/>
                </a:cubicBezTo>
                <a:lnTo>
                  <a:pt x="12889" y="1666"/>
                </a:lnTo>
                <a:cubicBezTo>
                  <a:pt x="12901" y="1672"/>
                  <a:pt x="12907" y="1684"/>
                  <a:pt x="12913" y="1690"/>
                </a:cubicBezTo>
                <a:cubicBezTo>
                  <a:pt x="12913" y="1690"/>
                  <a:pt x="12918" y="1690"/>
                  <a:pt x="12924" y="1696"/>
                </a:cubicBezTo>
                <a:cubicBezTo>
                  <a:pt x="12924" y="1696"/>
                  <a:pt x="12924" y="1702"/>
                  <a:pt x="12924" y="1708"/>
                </a:cubicBezTo>
                <a:cubicBezTo>
                  <a:pt x="12924" y="1708"/>
                  <a:pt x="12924" y="1714"/>
                  <a:pt x="12924" y="1720"/>
                </a:cubicBezTo>
                <a:cubicBezTo>
                  <a:pt x="12924" y="1725"/>
                  <a:pt x="12913" y="1725"/>
                  <a:pt x="12913" y="1725"/>
                </a:cubicBezTo>
                <a:cubicBezTo>
                  <a:pt x="12907" y="1731"/>
                  <a:pt x="12913" y="1737"/>
                  <a:pt x="12907" y="1737"/>
                </a:cubicBezTo>
                <a:cubicBezTo>
                  <a:pt x="12907" y="1743"/>
                  <a:pt x="12901" y="1737"/>
                  <a:pt x="12895" y="1737"/>
                </a:cubicBezTo>
                <a:cubicBezTo>
                  <a:pt x="12889" y="1737"/>
                  <a:pt x="12889" y="1737"/>
                  <a:pt x="12889" y="1737"/>
                </a:cubicBezTo>
                <a:cubicBezTo>
                  <a:pt x="12877" y="1737"/>
                  <a:pt x="12871" y="1743"/>
                  <a:pt x="12865" y="1737"/>
                </a:cubicBezTo>
                <a:cubicBezTo>
                  <a:pt x="12853" y="1737"/>
                  <a:pt x="12847" y="1731"/>
                  <a:pt x="12841" y="1725"/>
                </a:cubicBezTo>
                <a:cubicBezTo>
                  <a:pt x="12830" y="1720"/>
                  <a:pt x="12824" y="1708"/>
                  <a:pt x="12824" y="1690"/>
                </a:cubicBezTo>
                <a:cubicBezTo>
                  <a:pt x="12818" y="1690"/>
                  <a:pt x="12812" y="1684"/>
                  <a:pt x="12806" y="1684"/>
                </a:cubicBezTo>
                <a:cubicBezTo>
                  <a:pt x="12788" y="1684"/>
                  <a:pt x="12782" y="1684"/>
                  <a:pt x="12770" y="1678"/>
                </a:cubicBezTo>
                <a:cubicBezTo>
                  <a:pt x="12764" y="1678"/>
                  <a:pt x="12764" y="1672"/>
                  <a:pt x="12758" y="1666"/>
                </a:cubicBezTo>
                <a:cubicBezTo>
                  <a:pt x="12758" y="1666"/>
                  <a:pt x="12752" y="1660"/>
                  <a:pt x="12747" y="1660"/>
                </a:cubicBezTo>
                <a:cubicBezTo>
                  <a:pt x="12741" y="1654"/>
                  <a:pt x="12735" y="1660"/>
                  <a:pt x="12729" y="1660"/>
                </a:cubicBezTo>
                <a:cubicBezTo>
                  <a:pt x="12723" y="1660"/>
                  <a:pt x="12717" y="1654"/>
                  <a:pt x="12717" y="1654"/>
                </a:cubicBezTo>
                <a:cubicBezTo>
                  <a:pt x="12705" y="1654"/>
                  <a:pt x="12699" y="1654"/>
                  <a:pt x="12693" y="1654"/>
                </a:cubicBezTo>
                <a:cubicBezTo>
                  <a:pt x="12687" y="1654"/>
                  <a:pt x="12681" y="1648"/>
                  <a:pt x="12681" y="1642"/>
                </a:cubicBezTo>
                <a:cubicBezTo>
                  <a:pt x="12675" y="1636"/>
                  <a:pt x="12681" y="1631"/>
                  <a:pt x="12675" y="1631"/>
                </a:cubicBezTo>
                <a:cubicBezTo>
                  <a:pt x="12669" y="1625"/>
                  <a:pt x="12669" y="1625"/>
                  <a:pt x="12664" y="1625"/>
                </a:cubicBezTo>
                <a:cubicBezTo>
                  <a:pt x="12658" y="1625"/>
                  <a:pt x="12658" y="1625"/>
                  <a:pt x="12652" y="1625"/>
                </a:cubicBezTo>
                <a:cubicBezTo>
                  <a:pt x="12646" y="1619"/>
                  <a:pt x="12640" y="1619"/>
                  <a:pt x="12640" y="1613"/>
                </a:cubicBezTo>
                <a:cubicBezTo>
                  <a:pt x="12634" y="1613"/>
                  <a:pt x="12628" y="1607"/>
                  <a:pt x="12628" y="1607"/>
                </a:cubicBezTo>
                <a:cubicBezTo>
                  <a:pt x="12569" y="1607"/>
                  <a:pt x="12569" y="1607"/>
                  <a:pt x="12569" y="1607"/>
                </a:cubicBezTo>
                <a:cubicBezTo>
                  <a:pt x="12563" y="1607"/>
                  <a:pt x="12563" y="1607"/>
                  <a:pt x="12557" y="1601"/>
                </a:cubicBezTo>
                <a:cubicBezTo>
                  <a:pt x="12557" y="1601"/>
                  <a:pt x="12557" y="1595"/>
                  <a:pt x="12551" y="1589"/>
                </a:cubicBezTo>
                <a:cubicBezTo>
                  <a:pt x="12551" y="1589"/>
                  <a:pt x="12545" y="1583"/>
                  <a:pt x="12539" y="1583"/>
                </a:cubicBezTo>
                <a:cubicBezTo>
                  <a:pt x="12480" y="1583"/>
                  <a:pt x="12480" y="1583"/>
                  <a:pt x="12480" y="1583"/>
                </a:cubicBezTo>
                <a:cubicBezTo>
                  <a:pt x="12468" y="1583"/>
                  <a:pt x="12468" y="1577"/>
                  <a:pt x="12456" y="1571"/>
                </a:cubicBezTo>
                <a:cubicBezTo>
                  <a:pt x="12450" y="1565"/>
                  <a:pt x="12444" y="1559"/>
                  <a:pt x="12432" y="1559"/>
                </a:cubicBezTo>
                <a:cubicBezTo>
                  <a:pt x="12432" y="1554"/>
                  <a:pt x="12426" y="1554"/>
                  <a:pt x="12426" y="1554"/>
                </a:cubicBezTo>
                <a:cubicBezTo>
                  <a:pt x="12420" y="1554"/>
                  <a:pt x="12420" y="1548"/>
                  <a:pt x="12420" y="1542"/>
                </a:cubicBezTo>
                <a:cubicBezTo>
                  <a:pt x="12414" y="1542"/>
                  <a:pt x="12409" y="1542"/>
                  <a:pt x="12409" y="1542"/>
                </a:cubicBezTo>
                <a:cubicBezTo>
                  <a:pt x="12403" y="1536"/>
                  <a:pt x="12397" y="1536"/>
                  <a:pt x="12397" y="1530"/>
                </a:cubicBezTo>
                <a:cubicBezTo>
                  <a:pt x="12391" y="1530"/>
                  <a:pt x="12397" y="1524"/>
                  <a:pt x="12391" y="1518"/>
                </a:cubicBezTo>
                <a:cubicBezTo>
                  <a:pt x="12391" y="1518"/>
                  <a:pt x="12385" y="1518"/>
                  <a:pt x="12379" y="1518"/>
                </a:cubicBezTo>
                <a:cubicBezTo>
                  <a:pt x="12373" y="1518"/>
                  <a:pt x="12367" y="1518"/>
                  <a:pt x="12361" y="1518"/>
                </a:cubicBezTo>
                <a:cubicBezTo>
                  <a:pt x="12355" y="1518"/>
                  <a:pt x="12355" y="1518"/>
                  <a:pt x="12355" y="1518"/>
                </a:cubicBezTo>
                <a:cubicBezTo>
                  <a:pt x="12355" y="1518"/>
                  <a:pt x="12349" y="1518"/>
                  <a:pt x="12349" y="1524"/>
                </a:cubicBezTo>
                <a:cubicBezTo>
                  <a:pt x="12343" y="1524"/>
                  <a:pt x="12337" y="1530"/>
                  <a:pt x="12337" y="1536"/>
                </a:cubicBezTo>
                <a:cubicBezTo>
                  <a:pt x="12337" y="1542"/>
                  <a:pt x="12337" y="1548"/>
                  <a:pt x="12337" y="1554"/>
                </a:cubicBezTo>
                <a:cubicBezTo>
                  <a:pt x="12337" y="1559"/>
                  <a:pt x="12343" y="1559"/>
                  <a:pt x="12349" y="1565"/>
                </a:cubicBezTo>
                <a:cubicBezTo>
                  <a:pt x="12355" y="1565"/>
                  <a:pt x="12361" y="1565"/>
                  <a:pt x="12361" y="1571"/>
                </a:cubicBezTo>
                <a:cubicBezTo>
                  <a:pt x="12361" y="1577"/>
                  <a:pt x="12361" y="1577"/>
                  <a:pt x="12361" y="1583"/>
                </a:cubicBezTo>
                <a:cubicBezTo>
                  <a:pt x="12361" y="1589"/>
                  <a:pt x="12361" y="1589"/>
                  <a:pt x="12361" y="1595"/>
                </a:cubicBezTo>
                <a:cubicBezTo>
                  <a:pt x="12367" y="1595"/>
                  <a:pt x="12373" y="1595"/>
                  <a:pt x="12385" y="1595"/>
                </a:cubicBezTo>
                <a:cubicBezTo>
                  <a:pt x="12391" y="1595"/>
                  <a:pt x="12391" y="1601"/>
                  <a:pt x="12397" y="1601"/>
                </a:cubicBezTo>
                <a:cubicBezTo>
                  <a:pt x="12397" y="1601"/>
                  <a:pt x="12403" y="1601"/>
                  <a:pt x="12409" y="1601"/>
                </a:cubicBezTo>
                <a:cubicBezTo>
                  <a:pt x="12409" y="1601"/>
                  <a:pt x="12414" y="1601"/>
                  <a:pt x="12420" y="1607"/>
                </a:cubicBezTo>
                <a:cubicBezTo>
                  <a:pt x="12420" y="1607"/>
                  <a:pt x="12420" y="1613"/>
                  <a:pt x="12420" y="1619"/>
                </a:cubicBezTo>
                <a:cubicBezTo>
                  <a:pt x="12420" y="1625"/>
                  <a:pt x="12426" y="1625"/>
                  <a:pt x="12426" y="1631"/>
                </a:cubicBezTo>
                <a:cubicBezTo>
                  <a:pt x="12432" y="1636"/>
                  <a:pt x="12444" y="1636"/>
                  <a:pt x="12456" y="1642"/>
                </a:cubicBezTo>
                <a:cubicBezTo>
                  <a:pt x="12462" y="1642"/>
                  <a:pt x="12462" y="1642"/>
                  <a:pt x="12468" y="1648"/>
                </a:cubicBezTo>
                <a:cubicBezTo>
                  <a:pt x="12468" y="1648"/>
                  <a:pt x="12474" y="1648"/>
                  <a:pt x="12474" y="1654"/>
                </a:cubicBezTo>
                <a:cubicBezTo>
                  <a:pt x="12474" y="1660"/>
                  <a:pt x="12474" y="1666"/>
                  <a:pt x="12474" y="1666"/>
                </a:cubicBezTo>
                <a:cubicBezTo>
                  <a:pt x="12474" y="1672"/>
                  <a:pt x="12468" y="1678"/>
                  <a:pt x="12468" y="1678"/>
                </a:cubicBezTo>
                <a:cubicBezTo>
                  <a:pt x="12462" y="1690"/>
                  <a:pt x="12456" y="1696"/>
                  <a:pt x="12450" y="1702"/>
                </a:cubicBezTo>
                <a:cubicBezTo>
                  <a:pt x="12444" y="1702"/>
                  <a:pt x="12444" y="1702"/>
                  <a:pt x="12438" y="1702"/>
                </a:cubicBezTo>
                <a:cubicBezTo>
                  <a:pt x="12426" y="1702"/>
                  <a:pt x="12426" y="1702"/>
                  <a:pt x="12426" y="1702"/>
                </a:cubicBezTo>
                <a:cubicBezTo>
                  <a:pt x="12420" y="1702"/>
                  <a:pt x="12420" y="1696"/>
                  <a:pt x="12414" y="1702"/>
                </a:cubicBezTo>
                <a:cubicBezTo>
                  <a:pt x="12409" y="1702"/>
                  <a:pt x="12409" y="1708"/>
                  <a:pt x="12409" y="1714"/>
                </a:cubicBezTo>
                <a:cubicBezTo>
                  <a:pt x="12409" y="1714"/>
                  <a:pt x="12409" y="1720"/>
                  <a:pt x="12409" y="1725"/>
                </a:cubicBezTo>
                <a:cubicBezTo>
                  <a:pt x="12403" y="1725"/>
                  <a:pt x="12403" y="1731"/>
                  <a:pt x="12403" y="1731"/>
                </a:cubicBezTo>
                <a:cubicBezTo>
                  <a:pt x="12397" y="1737"/>
                  <a:pt x="12391" y="1737"/>
                  <a:pt x="12391" y="1737"/>
                </a:cubicBezTo>
                <a:cubicBezTo>
                  <a:pt x="12379" y="1737"/>
                  <a:pt x="12379" y="1737"/>
                  <a:pt x="12379" y="1737"/>
                </a:cubicBezTo>
                <a:cubicBezTo>
                  <a:pt x="12379" y="1725"/>
                  <a:pt x="12379" y="1725"/>
                  <a:pt x="12379" y="1714"/>
                </a:cubicBezTo>
                <a:cubicBezTo>
                  <a:pt x="12379" y="1708"/>
                  <a:pt x="12379" y="1708"/>
                  <a:pt x="12379" y="1702"/>
                </a:cubicBezTo>
                <a:cubicBezTo>
                  <a:pt x="12379" y="1696"/>
                  <a:pt x="12379" y="1690"/>
                  <a:pt x="12379" y="1678"/>
                </a:cubicBezTo>
                <a:cubicBezTo>
                  <a:pt x="12379" y="1672"/>
                  <a:pt x="12379" y="1672"/>
                  <a:pt x="12379" y="1666"/>
                </a:cubicBezTo>
                <a:cubicBezTo>
                  <a:pt x="12361" y="1666"/>
                  <a:pt x="12361" y="1666"/>
                  <a:pt x="12361" y="1666"/>
                </a:cubicBezTo>
                <a:cubicBezTo>
                  <a:pt x="12355" y="1672"/>
                  <a:pt x="12349" y="1666"/>
                  <a:pt x="12349" y="1672"/>
                </a:cubicBezTo>
                <a:cubicBezTo>
                  <a:pt x="12343" y="1672"/>
                  <a:pt x="12343" y="1678"/>
                  <a:pt x="12337" y="1678"/>
                </a:cubicBezTo>
                <a:cubicBezTo>
                  <a:pt x="12337" y="1684"/>
                  <a:pt x="12337" y="1690"/>
                  <a:pt x="12332" y="1690"/>
                </a:cubicBezTo>
                <a:cubicBezTo>
                  <a:pt x="12332" y="1696"/>
                  <a:pt x="12332" y="1702"/>
                  <a:pt x="12325" y="1702"/>
                </a:cubicBezTo>
                <a:cubicBezTo>
                  <a:pt x="12320" y="1708"/>
                  <a:pt x="12314" y="1702"/>
                  <a:pt x="12302" y="1702"/>
                </a:cubicBezTo>
                <a:cubicBezTo>
                  <a:pt x="12290" y="1702"/>
                  <a:pt x="12290" y="1702"/>
                  <a:pt x="12290" y="1702"/>
                </a:cubicBezTo>
                <a:cubicBezTo>
                  <a:pt x="12284" y="1702"/>
                  <a:pt x="12278" y="1702"/>
                  <a:pt x="12272" y="1702"/>
                </a:cubicBezTo>
                <a:cubicBezTo>
                  <a:pt x="12266" y="1702"/>
                  <a:pt x="12260" y="1696"/>
                  <a:pt x="12254" y="1702"/>
                </a:cubicBezTo>
                <a:cubicBezTo>
                  <a:pt x="12248" y="1702"/>
                  <a:pt x="12254" y="1708"/>
                  <a:pt x="12248" y="1714"/>
                </a:cubicBezTo>
                <a:cubicBezTo>
                  <a:pt x="12243" y="1714"/>
                  <a:pt x="12248" y="1720"/>
                  <a:pt x="12243" y="1725"/>
                </a:cubicBezTo>
                <a:cubicBezTo>
                  <a:pt x="12237" y="1725"/>
                  <a:pt x="12231" y="1725"/>
                  <a:pt x="12225" y="1725"/>
                </a:cubicBezTo>
                <a:cubicBezTo>
                  <a:pt x="12213" y="1725"/>
                  <a:pt x="12213" y="1725"/>
                  <a:pt x="12213" y="1725"/>
                </a:cubicBezTo>
                <a:cubicBezTo>
                  <a:pt x="12213" y="1725"/>
                  <a:pt x="12207" y="1720"/>
                  <a:pt x="12201" y="1720"/>
                </a:cubicBezTo>
                <a:cubicBezTo>
                  <a:pt x="12195" y="1720"/>
                  <a:pt x="12195" y="1720"/>
                  <a:pt x="12195" y="1720"/>
                </a:cubicBezTo>
                <a:cubicBezTo>
                  <a:pt x="12166" y="1720"/>
                  <a:pt x="12166" y="1720"/>
                  <a:pt x="12166" y="1720"/>
                </a:cubicBezTo>
                <a:cubicBezTo>
                  <a:pt x="12159" y="1720"/>
                  <a:pt x="12159" y="1720"/>
                  <a:pt x="12154" y="1720"/>
                </a:cubicBezTo>
                <a:cubicBezTo>
                  <a:pt x="12154" y="1749"/>
                  <a:pt x="12154" y="1749"/>
                  <a:pt x="12154" y="1749"/>
                </a:cubicBezTo>
                <a:cubicBezTo>
                  <a:pt x="12118" y="1749"/>
                  <a:pt x="12118" y="1749"/>
                  <a:pt x="12118" y="1749"/>
                </a:cubicBezTo>
                <a:lnTo>
                  <a:pt x="12112" y="1743"/>
                </a:lnTo>
                <a:cubicBezTo>
                  <a:pt x="12106" y="1737"/>
                  <a:pt x="12106" y="1737"/>
                  <a:pt x="12106" y="1731"/>
                </a:cubicBezTo>
                <a:cubicBezTo>
                  <a:pt x="12100" y="1725"/>
                  <a:pt x="12094" y="1731"/>
                  <a:pt x="12094" y="1725"/>
                </a:cubicBezTo>
                <a:lnTo>
                  <a:pt x="12100" y="1720"/>
                </a:lnTo>
                <a:cubicBezTo>
                  <a:pt x="12100" y="1714"/>
                  <a:pt x="12100" y="1708"/>
                  <a:pt x="12100" y="1708"/>
                </a:cubicBezTo>
                <a:cubicBezTo>
                  <a:pt x="12100" y="1696"/>
                  <a:pt x="12106" y="1690"/>
                  <a:pt x="12112" y="1684"/>
                </a:cubicBezTo>
                <a:cubicBezTo>
                  <a:pt x="12106" y="1672"/>
                  <a:pt x="12106" y="1672"/>
                  <a:pt x="12106" y="1672"/>
                </a:cubicBezTo>
                <a:cubicBezTo>
                  <a:pt x="12100" y="1672"/>
                  <a:pt x="12100" y="1672"/>
                  <a:pt x="12094" y="1672"/>
                </a:cubicBezTo>
                <a:cubicBezTo>
                  <a:pt x="12094" y="1678"/>
                  <a:pt x="12094" y="1684"/>
                  <a:pt x="12088" y="1684"/>
                </a:cubicBezTo>
                <a:cubicBezTo>
                  <a:pt x="12088" y="1690"/>
                  <a:pt x="12082" y="1690"/>
                  <a:pt x="12077" y="1690"/>
                </a:cubicBezTo>
                <a:cubicBezTo>
                  <a:pt x="12077" y="1690"/>
                  <a:pt x="12071" y="1690"/>
                  <a:pt x="12065" y="1690"/>
                </a:cubicBezTo>
                <a:cubicBezTo>
                  <a:pt x="12059" y="1690"/>
                  <a:pt x="12047" y="1690"/>
                  <a:pt x="12041" y="1696"/>
                </a:cubicBezTo>
                <a:cubicBezTo>
                  <a:pt x="12035" y="1696"/>
                  <a:pt x="12035" y="1702"/>
                  <a:pt x="12035" y="1708"/>
                </a:cubicBezTo>
                <a:cubicBezTo>
                  <a:pt x="12023" y="1708"/>
                  <a:pt x="12017" y="1714"/>
                  <a:pt x="12011" y="1720"/>
                </a:cubicBezTo>
                <a:cubicBezTo>
                  <a:pt x="11993" y="1720"/>
                  <a:pt x="11993" y="1720"/>
                  <a:pt x="11993" y="1720"/>
                </a:cubicBezTo>
                <a:cubicBezTo>
                  <a:pt x="11982" y="1720"/>
                  <a:pt x="11970" y="1714"/>
                  <a:pt x="11958" y="1720"/>
                </a:cubicBezTo>
                <a:cubicBezTo>
                  <a:pt x="11952" y="1720"/>
                  <a:pt x="11952" y="1725"/>
                  <a:pt x="11946" y="1725"/>
                </a:cubicBezTo>
                <a:lnTo>
                  <a:pt x="11946" y="1737"/>
                </a:lnTo>
                <a:cubicBezTo>
                  <a:pt x="11940" y="1737"/>
                  <a:pt x="11934" y="1743"/>
                  <a:pt x="11934" y="1743"/>
                </a:cubicBezTo>
                <a:cubicBezTo>
                  <a:pt x="11928" y="1743"/>
                  <a:pt x="11928" y="1743"/>
                  <a:pt x="11922" y="1743"/>
                </a:cubicBezTo>
                <a:cubicBezTo>
                  <a:pt x="11911" y="1743"/>
                  <a:pt x="11911" y="1743"/>
                  <a:pt x="11911" y="1743"/>
                </a:cubicBezTo>
                <a:cubicBezTo>
                  <a:pt x="11905" y="1743"/>
                  <a:pt x="11905" y="1743"/>
                  <a:pt x="11899" y="1743"/>
                </a:cubicBezTo>
                <a:cubicBezTo>
                  <a:pt x="11887" y="1749"/>
                  <a:pt x="11881" y="1749"/>
                  <a:pt x="11875" y="1749"/>
                </a:cubicBezTo>
                <a:cubicBezTo>
                  <a:pt x="11869" y="1755"/>
                  <a:pt x="11863" y="1755"/>
                  <a:pt x="11863" y="1761"/>
                </a:cubicBezTo>
                <a:cubicBezTo>
                  <a:pt x="11851" y="1767"/>
                  <a:pt x="11845" y="1773"/>
                  <a:pt x="11839" y="1779"/>
                </a:cubicBezTo>
                <a:cubicBezTo>
                  <a:pt x="11834" y="1785"/>
                  <a:pt x="11827" y="1785"/>
                  <a:pt x="11822" y="1791"/>
                </a:cubicBezTo>
                <a:cubicBezTo>
                  <a:pt x="11810" y="1791"/>
                  <a:pt x="11792" y="1785"/>
                  <a:pt x="11780" y="1791"/>
                </a:cubicBezTo>
                <a:cubicBezTo>
                  <a:pt x="11774" y="1791"/>
                  <a:pt x="11774" y="1797"/>
                  <a:pt x="11768" y="1802"/>
                </a:cubicBezTo>
                <a:cubicBezTo>
                  <a:pt x="11768" y="1809"/>
                  <a:pt x="11768" y="1809"/>
                  <a:pt x="11774" y="1814"/>
                </a:cubicBezTo>
                <a:cubicBezTo>
                  <a:pt x="11774" y="1820"/>
                  <a:pt x="11786" y="1820"/>
                  <a:pt x="11786" y="1826"/>
                </a:cubicBezTo>
                <a:cubicBezTo>
                  <a:pt x="11786" y="1838"/>
                  <a:pt x="11786" y="1838"/>
                  <a:pt x="11780" y="1844"/>
                </a:cubicBezTo>
                <a:cubicBezTo>
                  <a:pt x="11774" y="1850"/>
                  <a:pt x="11762" y="1850"/>
                  <a:pt x="11756" y="1856"/>
                </a:cubicBezTo>
                <a:cubicBezTo>
                  <a:pt x="11750" y="1862"/>
                  <a:pt x="11750" y="1862"/>
                  <a:pt x="11745" y="1868"/>
                </a:cubicBezTo>
                <a:cubicBezTo>
                  <a:pt x="11739" y="1868"/>
                  <a:pt x="11739" y="1868"/>
                  <a:pt x="11733" y="1868"/>
                </a:cubicBezTo>
                <a:cubicBezTo>
                  <a:pt x="11727" y="1868"/>
                  <a:pt x="11727" y="1868"/>
                  <a:pt x="11721" y="1868"/>
                </a:cubicBezTo>
                <a:cubicBezTo>
                  <a:pt x="11715" y="1868"/>
                  <a:pt x="11715" y="1868"/>
                  <a:pt x="11709" y="1868"/>
                </a:cubicBezTo>
                <a:cubicBezTo>
                  <a:pt x="11697" y="1868"/>
                  <a:pt x="11697" y="1880"/>
                  <a:pt x="11691" y="1880"/>
                </a:cubicBezTo>
                <a:cubicBezTo>
                  <a:pt x="11685" y="1880"/>
                  <a:pt x="11685" y="1880"/>
                  <a:pt x="11685" y="1880"/>
                </a:cubicBezTo>
                <a:cubicBezTo>
                  <a:pt x="11679" y="1880"/>
                  <a:pt x="11679" y="1868"/>
                  <a:pt x="11673" y="1868"/>
                </a:cubicBezTo>
                <a:cubicBezTo>
                  <a:pt x="11673" y="1862"/>
                  <a:pt x="11668" y="1862"/>
                  <a:pt x="11661" y="1862"/>
                </a:cubicBezTo>
                <a:cubicBezTo>
                  <a:pt x="11656" y="1856"/>
                  <a:pt x="11656" y="1850"/>
                  <a:pt x="11650" y="1850"/>
                </a:cubicBezTo>
                <a:cubicBezTo>
                  <a:pt x="11650" y="1844"/>
                  <a:pt x="11650" y="1838"/>
                  <a:pt x="11650" y="1838"/>
                </a:cubicBezTo>
                <a:cubicBezTo>
                  <a:pt x="11644" y="1832"/>
                  <a:pt x="11638" y="1826"/>
                  <a:pt x="11638" y="1820"/>
                </a:cubicBezTo>
                <a:cubicBezTo>
                  <a:pt x="11638" y="1809"/>
                  <a:pt x="11638" y="1802"/>
                  <a:pt x="11638" y="1791"/>
                </a:cubicBezTo>
                <a:cubicBezTo>
                  <a:pt x="11703" y="1791"/>
                  <a:pt x="11703" y="1791"/>
                  <a:pt x="11703" y="1791"/>
                </a:cubicBezTo>
                <a:cubicBezTo>
                  <a:pt x="11703" y="1755"/>
                  <a:pt x="11703" y="1755"/>
                  <a:pt x="11703" y="1755"/>
                </a:cubicBezTo>
                <a:cubicBezTo>
                  <a:pt x="11697" y="1755"/>
                  <a:pt x="11697" y="1749"/>
                  <a:pt x="11691" y="1743"/>
                </a:cubicBezTo>
                <a:cubicBezTo>
                  <a:pt x="11685" y="1743"/>
                  <a:pt x="11679" y="1743"/>
                  <a:pt x="11679" y="1743"/>
                </a:cubicBezTo>
                <a:cubicBezTo>
                  <a:pt x="11673" y="1737"/>
                  <a:pt x="11673" y="1737"/>
                  <a:pt x="11673" y="1731"/>
                </a:cubicBezTo>
                <a:cubicBezTo>
                  <a:pt x="11668" y="1725"/>
                  <a:pt x="11668" y="1725"/>
                  <a:pt x="11661" y="1720"/>
                </a:cubicBezTo>
                <a:cubicBezTo>
                  <a:pt x="11661" y="1714"/>
                  <a:pt x="11661" y="1708"/>
                  <a:pt x="11656" y="1708"/>
                </a:cubicBezTo>
                <a:cubicBezTo>
                  <a:pt x="11644" y="1708"/>
                  <a:pt x="11638" y="1714"/>
                  <a:pt x="11632" y="1714"/>
                </a:cubicBezTo>
                <a:cubicBezTo>
                  <a:pt x="11626" y="1714"/>
                  <a:pt x="11626" y="1714"/>
                  <a:pt x="11626" y="1714"/>
                </a:cubicBezTo>
                <a:cubicBezTo>
                  <a:pt x="11620" y="1714"/>
                  <a:pt x="11620" y="1708"/>
                  <a:pt x="11614" y="1702"/>
                </a:cubicBezTo>
                <a:cubicBezTo>
                  <a:pt x="11608" y="1702"/>
                  <a:pt x="11602" y="1702"/>
                  <a:pt x="11602" y="1702"/>
                </a:cubicBezTo>
                <a:cubicBezTo>
                  <a:pt x="11590" y="1696"/>
                  <a:pt x="11584" y="1702"/>
                  <a:pt x="11579" y="1702"/>
                </a:cubicBezTo>
                <a:cubicBezTo>
                  <a:pt x="11555" y="1702"/>
                  <a:pt x="11555" y="1702"/>
                  <a:pt x="11555" y="1702"/>
                </a:cubicBezTo>
                <a:cubicBezTo>
                  <a:pt x="11549" y="1702"/>
                  <a:pt x="11543" y="1702"/>
                  <a:pt x="11543" y="1702"/>
                </a:cubicBezTo>
                <a:cubicBezTo>
                  <a:pt x="11537" y="1702"/>
                  <a:pt x="11537" y="1702"/>
                  <a:pt x="11531" y="1702"/>
                </a:cubicBezTo>
                <a:cubicBezTo>
                  <a:pt x="11531" y="1725"/>
                  <a:pt x="11531" y="1725"/>
                  <a:pt x="11531" y="1725"/>
                </a:cubicBezTo>
                <a:cubicBezTo>
                  <a:pt x="11543" y="1725"/>
                  <a:pt x="11549" y="1725"/>
                  <a:pt x="11555" y="1725"/>
                </a:cubicBezTo>
                <a:cubicBezTo>
                  <a:pt x="11561" y="1725"/>
                  <a:pt x="11561" y="1731"/>
                  <a:pt x="11567" y="1731"/>
                </a:cubicBezTo>
                <a:cubicBezTo>
                  <a:pt x="11567" y="1802"/>
                  <a:pt x="11567" y="1802"/>
                  <a:pt x="11567" y="1802"/>
                </a:cubicBezTo>
                <a:cubicBezTo>
                  <a:pt x="11567" y="1809"/>
                  <a:pt x="11561" y="1809"/>
                  <a:pt x="11561" y="1814"/>
                </a:cubicBezTo>
                <a:cubicBezTo>
                  <a:pt x="11555" y="1820"/>
                  <a:pt x="11549" y="1814"/>
                  <a:pt x="11549" y="1820"/>
                </a:cubicBezTo>
                <a:cubicBezTo>
                  <a:pt x="11549" y="1826"/>
                  <a:pt x="11549" y="1832"/>
                  <a:pt x="11549" y="1832"/>
                </a:cubicBezTo>
                <a:cubicBezTo>
                  <a:pt x="11549" y="1838"/>
                  <a:pt x="11549" y="1844"/>
                  <a:pt x="11549" y="1844"/>
                </a:cubicBezTo>
                <a:cubicBezTo>
                  <a:pt x="11555" y="1850"/>
                  <a:pt x="11561" y="1844"/>
                  <a:pt x="11561" y="1850"/>
                </a:cubicBezTo>
                <a:cubicBezTo>
                  <a:pt x="11567" y="1850"/>
                  <a:pt x="11567" y="1850"/>
                  <a:pt x="11573" y="1856"/>
                </a:cubicBezTo>
                <a:cubicBezTo>
                  <a:pt x="11579" y="1856"/>
                  <a:pt x="11579" y="1862"/>
                  <a:pt x="11579" y="1868"/>
                </a:cubicBezTo>
                <a:cubicBezTo>
                  <a:pt x="11584" y="1868"/>
                  <a:pt x="11590" y="1874"/>
                  <a:pt x="11590" y="1880"/>
                </a:cubicBezTo>
                <a:cubicBezTo>
                  <a:pt x="11590" y="1886"/>
                  <a:pt x="11590" y="1886"/>
                  <a:pt x="11590" y="1886"/>
                </a:cubicBezTo>
                <a:cubicBezTo>
                  <a:pt x="11590" y="1891"/>
                  <a:pt x="11584" y="1886"/>
                  <a:pt x="11584" y="1891"/>
                </a:cubicBezTo>
                <a:cubicBezTo>
                  <a:pt x="11584" y="1897"/>
                  <a:pt x="11584" y="1897"/>
                  <a:pt x="11584" y="1903"/>
                </a:cubicBezTo>
                <a:cubicBezTo>
                  <a:pt x="11584" y="1915"/>
                  <a:pt x="11584" y="1921"/>
                  <a:pt x="11584" y="1939"/>
                </a:cubicBezTo>
                <a:cubicBezTo>
                  <a:pt x="11584" y="1939"/>
                  <a:pt x="11584" y="1939"/>
                  <a:pt x="11584" y="1945"/>
                </a:cubicBezTo>
                <a:cubicBezTo>
                  <a:pt x="11573" y="1939"/>
                  <a:pt x="11567" y="1939"/>
                  <a:pt x="11561" y="1939"/>
                </a:cubicBezTo>
                <a:cubicBezTo>
                  <a:pt x="11555" y="1939"/>
                  <a:pt x="11549" y="1939"/>
                  <a:pt x="11549" y="1939"/>
                </a:cubicBezTo>
                <a:cubicBezTo>
                  <a:pt x="11543" y="1939"/>
                  <a:pt x="11537" y="1933"/>
                  <a:pt x="11537" y="1933"/>
                </a:cubicBezTo>
                <a:cubicBezTo>
                  <a:pt x="11531" y="1927"/>
                  <a:pt x="11537" y="1921"/>
                  <a:pt x="11537" y="1921"/>
                </a:cubicBezTo>
                <a:cubicBezTo>
                  <a:pt x="11531" y="1915"/>
                  <a:pt x="11531" y="1909"/>
                  <a:pt x="11525" y="1909"/>
                </a:cubicBezTo>
                <a:cubicBezTo>
                  <a:pt x="11525" y="1903"/>
                  <a:pt x="11519" y="1909"/>
                  <a:pt x="11513" y="1909"/>
                </a:cubicBezTo>
                <a:cubicBezTo>
                  <a:pt x="11507" y="1909"/>
                  <a:pt x="11507" y="1909"/>
                  <a:pt x="11501" y="1909"/>
                </a:cubicBezTo>
                <a:cubicBezTo>
                  <a:pt x="11495" y="1909"/>
                  <a:pt x="11495" y="1915"/>
                  <a:pt x="11490" y="1915"/>
                </a:cubicBezTo>
                <a:cubicBezTo>
                  <a:pt x="11484" y="1915"/>
                  <a:pt x="11484" y="1915"/>
                  <a:pt x="11478" y="1915"/>
                </a:cubicBezTo>
                <a:cubicBezTo>
                  <a:pt x="11466" y="1915"/>
                  <a:pt x="11460" y="1915"/>
                  <a:pt x="11454" y="1915"/>
                </a:cubicBezTo>
                <a:cubicBezTo>
                  <a:pt x="11448" y="1915"/>
                  <a:pt x="11448" y="1921"/>
                  <a:pt x="11442" y="1921"/>
                </a:cubicBezTo>
                <a:cubicBezTo>
                  <a:pt x="11442" y="1921"/>
                  <a:pt x="11442" y="1927"/>
                  <a:pt x="11442" y="1933"/>
                </a:cubicBezTo>
                <a:cubicBezTo>
                  <a:pt x="11442" y="1933"/>
                  <a:pt x="11442" y="1939"/>
                  <a:pt x="11436" y="1945"/>
                </a:cubicBezTo>
                <a:cubicBezTo>
                  <a:pt x="11436" y="1945"/>
                  <a:pt x="11430" y="1945"/>
                  <a:pt x="11424" y="1951"/>
                </a:cubicBezTo>
                <a:lnTo>
                  <a:pt x="11418" y="1951"/>
                </a:lnTo>
                <a:cubicBezTo>
                  <a:pt x="11407" y="1951"/>
                  <a:pt x="11401" y="1957"/>
                  <a:pt x="11395" y="1957"/>
                </a:cubicBezTo>
                <a:cubicBezTo>
                  <a:pt x="11389" y="1957"/>
                  <a:pt x="11383" y="1957"/>
                  <a:pt x="11377" y="1957"/>
                </a:cubicBezTo>
                <a:cubicBezTo>
                  <a:pt x="11371" y="1963"/>
                  <a:pt x="11371" y="1963"/>
                  <a:pt x="11365" y="1968"/>
                </a:cubicBezTo>
                <a:cubicBezTo>
                  <a:pt x="11365" y="1975"/>
                  <a:pt x="11365" y="1975"/>
                  <a:pt x="11359" y="1980"/>
                </a:cubicBezTo>
                <a:cubicBezTo>
                  <a:pt x="11359" y="1980"/>
                  <a:pt x="11353" y="1986"/>
                  <a:pt x="11347" y="1986"/>
                </a:cubicBezTo>
                <a:cubicBezTo>
                  <a:pt x="11341" y="1992"/>
                  <a:pt x="11335" y="1992"/>
                  <a:pt x="11329" y="1992"/>
                </a:cubicBezTo>
                <a:cubicBezTo>
                  <a:pt x="11329" y="1992"/>
                  <a:pt x="11335" y="1986"/>
                  <a:pt x="11335" y="1992"/>
                </a:cubicBezTo>
                <a:cubicBezTo>
                  <a:pt x="11335" y="1998"/>
                  <a:pt x="11329" y="2004"/>
                  <a:pt x="11335" y="2016"/>
                </a:cubicBezTo>
                <a:cubicBezTo>
                  <a:pt x="11335" y="2016"/>
                  <a:pt x="11335" y="2022"/>
                  <a:pt x="11341" y="2028"/>
                </a:cubicBezTo>
                <a:lnTo>
                  <a:pt x="11341" y="2034"/>
                </a:lnTo>
                <a:cubicBezTo>
                  <a:pt x="11347" y="2040"/>
                  <a:pt x="11347" y="2040"/>
                  <a:pt x="11353" y="2040"/>
                </a:cubicBezTo>
                <a:cubicBezTo>
                  <a:pt x="11359" y="2040"/>
                  <a:pt x="11359" y="2046"/>
                  <a:pt x="11365" y="2046"/>
                </a:cubicBezTo>
                <a:cubicBezTo>
                  <a:pt x="11371" y="2052"/>
                  <a:pt x="11371" y="2057"/>
                  <a:pt x="11371" y="2063"/>
                </a:cubicBezTo>
                <a:cubicBezTo>
                  <a:pt x="11371" y="2069"/>
                  <a:pt x="11365" y="2075"/>
                  <a:pt x="11365" y="2081"/>
                </a:cubicBezTo>
                <a:cubicBezTo>
                  <a:pt x="11365" y="2081"/>
                  <a:pt x="11371" y="2075"/>
                  <a:pt x="11365" y="2075"/>
                </a:cubicBezTo>
                <a:cubicBezTo>
                  <a:pt x="11359" y="2069"/>
                  <a:pt x="11353" y="2075"/>
                  <a:pt x="11347" y="2075"/>
                </a:cubicBezTo>
                <a:cubicBezTo>
                  <a:pt x="11335" y="2075"/>
                  <a:pt x="11329" y="2075"/>
                  <a:pt x="11324" y="2075"/>
                </a:cubicBezTo>
                <a:cubicBezTo>
                  <a:pt x="11312" y="2075"/>
                  <a:pt x="11306" y="2069"/>
                  <a:pt x="11300" y="2069"/>
                </a:cubicBezTo>
                <a:cubicBezTo>
                  <a:pt x="11288" y="2069"/>
                  <a:pt x="11288" y="2069"/>
                  <a:pt x="11288" y="2069"/>
                </a:cubicBezTo>
                <a:cubicBezTo>
                  <a:pt x="11282" y="2069"/>
                  <a:pt x="11282" y="2063"/>
                  <a:pt x="11276" y="2063"/>
                </a:cubicBezTo>
                <a:cubicBezTo>
                  <a:pt x="11264" y="2063"/>
                  <a:pt x="11258" y="2063"/>
                  <a:pt x="11252" y="2063"/>
                </a:cubicBezTo>
                <a:cubicBezTo>
                  <a:pt x="11246" y="2063"/>
                  <a:pt x="11246" y="2057"/>
                  <a:pt x="11241" y="2052"/>
                </a:cubicBezTo>
                <a:cubicBezTo>
                  <a:pt x="11235" y="2052"/>
                  <a:pt x="11229" y="2052"/>
                  <a:pt x="11229" y="2052"/>
                </a:cubicBezTo>
                <a:cubicBezTo>
                  <a:pt x="11223" y="2052"/>
                  <a:pt x="11217" y="2052"/>
                  <a:pt x="11217" y="2052"/>
                </a:cubicBezTo>
                <a:cubicBezTo>
                  <a:pt x="11211" y="2052"/>
                  <a:pt x="11211" y="2046"/>
                  <a:pt x="11205" y="2040"/>
                </a:cubicBezTo>
                <a:cubicBezTo>
                  <a:pt x="11199" y="2040"/>
                  <a:pt x="11199" y="2034"/>
                  <a:pt x="11193" y="2028"/>
                </a:cubicBezTo>
                <a:cubicBezTo>
                  <a:pt x="11193" y="2016"/>
                  <a:pt x="11193" y="2016"/>
                  <a:pt x="11193" y="2016"/>
                </a:cubicBezTo>
                <a:cubicBezTo>
                  <a:pt x="11187" y="2016"/>
                  <a:pt x="11181" y="2022"/>
                  <a:pt x="11181" y="2022"/>
                </a:cubicBezTo>
                <a:cubicBezTo>
                  <a:pt x="11175" y="2028"/>
                  <a:pt x="11175" y="2034"/>
                  <a:pt x="11169" y="2034"/>
                </a:cubicBezTo>
                <a:cubicBezTo>
                  <a:pt x="11169" y="2034"/>
                  <a:pt x="11163" y="2034"/>
                  <a:pt x="11158" y="2034"/>
                </a:cubicBezTo>
                <a:cubicBezTo>
                  <a:pt x="11152" y="2034"/>
                  <a:pt x="11146" y="2040"/>
                  <a:pt x="11146" y="2046"/>
                </a:cubicBezTo>
                <a:cubicBezTo>
                  <a:pt x="11146" y="2057"/>
                  <a:pt x="11152" y="2057"/>
                  <a:pt x="11152" y="2063"/>
                </a:cubicBezTo>
                <a:cubicBezTo>
                  <a:pt x="11158" y="2069"/>
                  <a:pt x="11158" y="2069"/>
                  <a:pt x="11163" y="2075"/>
                </a:cubicBezTo>
                <a:cubicBezTo>
                  <a:pt x="11169" y="2075"/>
                  <a:pt x="11175" y="2075"/>
                  <a:pt x="11175" y="2075"/>
                </a:cubicBezTo>
                <a:cubicBezTo>
                  <a:pt x="11175" y="2081"/>
                  <a:pt x="11175" y="2087"/>
                  <a:pt x="11175" y="2087"/>
                </a:cubicBezTo>
                <a:cubicBezTo>
                  <a:pt x="11175" y="2093"/>
                  <a:pt x="11181" y="2093"/>
                  <a:pt x="11181" y="2099"/>
                </a:cubicBezTo>
                <a:cubicBezTo>
                  <a:pt x="11193" y="2099"/>
                  <a:pt x="11193" y="2099"/>
                  <a:pt x="11193" y="2099"/>
                </a:cubicBezTo>
                <a:cubicBezTo>
                  <a:pt x="11205" y="2099"/>
                  <a:pt x="11211" y="2093"/>
                  <a:pt x="11217" y="2099"/>
                </a:cubicBezTo>
                <a:cubicBezTo>
                  <a:pt x="11229" y="2099"/>
                  <a:pt x="11235" y="2105"/>
                  <a:pt x="11241" y="2111"/>
                </a:cubicBezTo>
                <a:cubicBezTo>
                  <a:pt x="11246" y="2117"/>
                  <a:pt x="11252" y="2117"/>
                  <a:pt x="11252" y="2123"/>
                </a:cubicBezTo>
                <a:cubicBezTo>
                  <a:pt x="11252" y="2129"/>
                  <a:pt x="11241" y="2129"/>
                  <a:pt x="11241" y="2134"/>
                </a:cubicBezTo>
                <a:cubicBezTo>
                  <a:pt x="11187" y="2134"/>
                  <a:pt x="11187" y="2134"/>
                  <a:pt x="11187" y="2134"/>
                </a:cubicBezTo>
                <a:cubicBezTo>
                  <a:pt x="11181" y="2141"/>
                  <a:pt x="11181" y="2146"/>
                  <a:pt x="11181" y="2146"/>
                </a:cubicBezTo>
                <a:cubicBezTo>
                  <a:pt x="11175" y="2146"/>
                  <a:pt x="11169" y="2152"/>
                  <a:pt x="11169" y="2152"/>
                </a:cubicBezTo>
                <a:cubicBezTo>
                  <a:pt x="11163" y="2152"/>
                  <a:pt x="11158" y="2152"/>
                  <a:pt x="11158" y="2146"/>
                </a:cubicBezTo>
                <a:cubicBezTo>
                  <a:pt x="11152" y="2146"/>
                  <a:pt x="11158" y="2141"/>
                  <a:pt x="11152" y="2134"/>
                </a:cubicBezTo>
                <a:cubicBezTo>
                  <a:pt x="11152" y="2134"/>
                  <a:pt x="11146" y="2129"/>
                  <a:pt x="11140" y="2129"/>
                </a:cubicBezTo>
                <a:cubicBezTo>
                  <a:pt x="11134" y="2117"/>
                  <a:pt x="11122" y="2117"/>
                  <a:pt x="11110" y="2111"/>
                </a:cubicBezTo>
                <a:cubicBezTo>
                  <a:pt x="11104" y="2111"/>
                  <a:pt x="11098" y="2117"/>
                  <a:pt x="11098" y="2111"/>
                </a:cubicBezTo>
                <a:cubicBezTo>
                  <a:pt x="11086" y="2111"/>
                  <a:pt x="11080" y="2105"/>
                  <a:pt x="11075" y="2099"/>
                </a:cubicBezTo>
                <a:cubicBezTo>
                  <a:pt x="11075" y="2093"/>
                  <a:pt x="11069" y="2087"/>
                  <a:pt x="11069" y="2087"/>
                </a:cubicBezTo>
                <a:cubicBezTo>
                  <a:pt x="11069" y="2081"/>
                  <a:pt x="11069" y="2075"/>
                  <a:pt x="11069" y="2075"/>
                </a:cubicBezTo>
                <a:cubicBezTo>
                  <a:pt x="11069" y="2057"/>
                  <a:pt x="11069" y="2052"/>
                  <a:pt x="11069" y="2040"/>
                </a:cubicBezTo>
                <a:cubicBezTo>
                  <a:pt x="11033" y="2040"/>
                  <a:pt x="11033" y="2040"/>
                  <a:pt x="11033" y="2040"/>
                </a:cubicBezTo>
                <a:cubicBezTo>
                  <a:pt x="11033" y="2004"/>
                  <a:pt x="11033" y="2004"/>
                  <a:pt x="11033" y="2004"/>
                </a:cubicBezTo>
                <a:cubicBezTo>
                  <a:pt x="11033" y="1986"/>
                  <a:pt x="11039" y="1968"/>
                  <a:pt x="11039" y="1957"/>
                </a:cubicBezTo>
                <a:cubicBezTo>
                  <a:pt x="11039" y="1945"/>
                  <a:pt x="11039" y="1939"/>
                  <a:pt x="11033" y="1933"/>
                </a:cubicBezTo>
                <a:cubicBezTo>
                  <a:pt x="11021" y="1921"/>
                  <a:pt x="11009" y="1927"/>
                  <a:pt x="10997" y="1927"/>
                </a:cubicBezTo>
                <a:cubicBezTo>
                  <a:pt x="10991" y="1927"/>
                  <a:pt x="10991" y="1915"/>
                  <a:pt x="10991" y="1915"/>
                </a:cubicBezTo>
                <a:cubicBezTo>
                  <a:pt x="10986" y="1909"/>
                  <a:pt x="10980" y="1909"/>
                  <a:pt x="10980" y="1903"/>
                </a:cubicBezTo>
                <a:cubicBezTo>
                  <a:pt x="10974" y="1897"/>
                  <a:pt x="10980" y="1886"/>
                  <a:pt x="10968" y="1880"/>
                </a:cubicBezTo>
                <a:cubicBezTo>
                  <a:pt x="10962" y="1874"/>
                  <a:pt x="10956" y="1880"/>
                  <a:pt x="10944" y="1880"/>
                </a:cubicBezTo>
                <a:cubicBezTo>
                  <a:pt x="10938" y="1874"/>
                  <a:pt x="10938" y="1868"/>
                  <a:pt x="10932" y="1868"/>
                </a:cubicBezTo>
                <a:cubicBezTo>
                  <a:pt x="10926" y="1862"/>
                  <a:pt x="10920" y="1856"/>
                  <a:pt x="10909" y="1856"/>
                </a:cubicBezTo>
                <a:cubicBezTo>
                  <a:pt x="10914" y="1844"/>
                  <a:pt x="10914" y="1844"/>
                  <a:pt x="10914" y="1844"/>
                </a:cubicBezTo>
                <a:cubicBezTo>
                  <a:pt x="10914" y="1844"/>
                  <a:pt x="10920" y="1844"/>
                  <a:pt x="10926" y="1844"/>
                </a:cubicBezTo>
                <a:cubicBezTo>
                  <a:pt x="10926" y="1844"/>
                  <a:pt x="10932" y="1844"/>
                  <a:pt x="10938" y="1850"/>
                </a:cubicBezTo>
                <a:cubicBezTo>
                  <a:pt x="10938" y="1850"/>
                  <a:pt x="10938" y="1856"/>
                  <a:pt x="10944" y="1862"/>
                </a:cubicBezTo>
                <a:cubicBezTo>
                  <a:pt x="10950" y="1862"/>
                  <a:pt x="10956" y="1862"/>
                  <a:pt x="10962" y="1868"/>
                </a:cubicBezTo>
                <a:cubicBezTo>
                  <a:pt x="10974" y="1874"/>
                  <a:pt x="10980" y="1880"/>
                  <a:pt x="10986" y="1880"/>
                </a:cubicBezTo>
                <a:cubicBezTo>
                  <a:pt x="10991" y="1886"/>
                  <a:pt x="10997" y="1886"/>
                  <a:pt x="10997" y="1886"/>
                </a:cubicBezTo>
                <a:cubicBezTo>
                  <a:pt x="11015" y="1891"/>
                  <a:pt x="11021" y="1886"/>
                  <a:pt x="11039" y="1886"/>
                </a:cubicBezTo>
                <a:cubicBezTo>
                  <a:pt x="11045" y="1886"/>
                  <a:pt x="11045" y="1886"/>
                  <a:pt x="11051" y="1886"/>
                </a:cubicBezTo>
                <a:cubicBezTo>
                  <a:pt x="11057" y="1891"/>
                  <a:pt x="11057" y="1897"/>
                  <a:pt x="11057" y="1897"/>
                </a:cubicBezTo>
                <a:cubicBezTo>
                  <a:pt x="11069" y="1903"/>
                  <a:pt x="11075" y="1909"/>
                  <a:pt x="11080" y="1909"/>
                </a:cubicBezTo>
                <a:cubicBezTo>
                  <a:pt x="11163" y="1909"/>
                  <a:pt x="11163" y="1909"/>
                  <a:pt x="11163" y="1909"/>
                </a:cubicBezTo>
                <a:cubicBezTo>
                  <a:pt x="11163" y="1909"/>
                  <a:pt x="11169" y="1915"/>
                  <a:pt x="11175" y="1915"/>
                </a:cubicBezTo>
                <a:cubicBezTo>
                  <a:pt x="11175" y="1915"/>
                  <a:pt x="11181" y="1915"/>
                  <a:pt x="11187" y="1915"/>
                </a:cubicBezTo>
                <a:cubicBezTo>
                  <a:pt x="11187" y="1921"/>
                  <a:pt x="11187" y="1927"/>
                  <a:pt x="11193" y="1927"/>
                </a:cubicBezTo>
                <a:lnTo>
                  <a:pt x="11199" y="1933"/>
                </a:lnTo>
                <a:cubicBezTo>
                  <a:pt x="11205" y="1933"/>
                  <a:pt x="11211" y="1933"/>
                  <a:pt x="11211" y="1933"/>
                </a:cubicBezTo>
                <a:cubicBezTo>
                  <a:pt x="11217" y="1933"/>
                  <a:pt x="11223" y="1933"/>
                  <a:pt x="11223" y="1933"/>
                </a:cubicBezTo>
                <a:cubicBezTo>
                  <a:pt x="11235" y="1933"/>
                  <a:pt x="11241" y="1933"/>
                  <a:pt x="11246" y="1933"/>
                </a:cubicBezTo>
                <a:cubicBezTo>
                  <a:pt x="11258" y="1933"/>
                  <a:pt x="11258" y="1933"/>
                  <a:pt x="11258" y="1933"/>
                </a:cubicBezTo>
                <a:cubicBezTo>
                  <a:pt x="11270" y="1933"/>
                  <a:pt x="11270" y="1933"/>
                  <a:pt x="11270" y="1933"/>
                </a:cubicBezTo>
                <a:cubicBezTo>
                  <a:pt x="11276" y="1933"/>
                  <a:pt x="11276" y="1927"/>
                  <a:pt x="11282" y="1927"/>
                </a:cubicBezTo>
                <a:cubicBezTo>
                  <a:pt x="11288" y="1927"/>
                  <a:pt x="11288" y="1927"/>
                  <a:pt x="11294" y="1927"/>
                </a:cubicBezTo>
                <a:cubicBezTo>
                  <a:pt x="11294" y="1927"/>
                  <a:pt x="11300" y="1927"/>
                  <a:pt x="11306" y="1927"/>
                </a:cubicBezTo>
                <a:cubicBezTo>
                  <a:pt x="11312" y="1921"/>
                  <a:pt x="11318" y="1915"/>
                  <a:pt x="11329" y="1915"/>
                </a:cubicBezTo>
                <a:cubicBezTo>
                  <a:pt x="11329" y="1915"/>
                  <a:pt x="11335" y="1915"/>
                  <a:pt x="11341" y="1915"/>
                </a:cubicBezTo>
                <a:cubicBezTo>
                  <a:pt x="11347" y="1915"/>
                  <a:pt x="11353" y="1915"/>
                  <a:pt x="11359" y="1909"/>
                </a:cubicBezTo>
                <a:cubicBezTo>
                  <a:pt x="11365" y="1909"/>
                  <a:pt x="11371" y="1903"/>
                  <a:pt x="11371" y="1903"/>
                </a:cubicBezTo>
                <a:cubicBezTo>
                  <a:pt x="11377" y="1897"/>
                  <a:pt x="11383" y="1897"/>
                  <a:pt x="11383" y="1891"/>
                </a:cubicBezTo>
                <a:cubicBezTo>
                  <a:pt x="11389" y="1891"/>
                  <a:pt x="11395" y="1891"/>
                  <a:pt x="11395" y="1886"/>
                </a:cubicBezTo>
                <a:cubicBezTo>
                  <a:pt x="11401" y="1880"/>
                  <a:pt x="11401" y="1880"/>
                  <a:pt x="11401" y="1874"/>
                </a:cubicBezTo>
                <a:cubicBezTo>
                  <a:pt x="11407" y="1868"/>
                  <a:pt x="11407" y="1862"/>
                  <a:pt x="11407" y="1850"/>
                </a:cubicBezTo>
                <a:cubicBezTo>
                  <a:pt x="11407" y="1838"/>
                  <a:pt x="11401" y="1832"/>
                  <a:pt x="11401" y="1814"/>
                </a:cubicBezTo>
                <a:cubicBezTo>
                  <a:pt x="11401" y="1814"/>
                  <a:pt x="11401" y="1809"/>
                  <a:pt x="11401" y="1802"/>
                </a:cubicBezTo>
                <a:cubicBezTo>
                  <a:pt x="11401" y="1797"/>
                  <a:pt x="11395" y="1791"/>
                  <a:pt x="11389" y="1785"/>
                </a:cubicBezTo>
                <a:cubicBezTo>
                  <a:pt x="11389" y="1779"/>
                  <a:pt x="11383" y="1779"/>
                  <a:pt x="11377" y="1773"/>
                </a:cubicBezTo>
                <a:cubicBezTo>
                  <a:pt x="11377" y="1767"/>
                  <a:pt x="11371" y="1767"/>
                  <a:pt x="11365" y="1761"/>
                </a:cubicBezTo>
                <a:cubicBezTo>
                  <a:pt x="11365" y="1761"/>
                  <a:pt x="11359" y="1761"/>
                  <a:pt x="11353" y="1761"/>
                </a:cubicBezTo>
                <a:cubicBezTo>
                  <a:pt x="11353" y="1761"/>
                  <a:pt x="11347" y="1755"/>
                  <a:pt x="11341" y="1755"/>
                </a:cubicBezTo>
                <a:cubicBezTo>
                  <a:pt x="11335" y="1755"/>
                  <a:pt x="11329" y="1755"/>
                  <a:pt x="11318" y="1755"/>
                </a:cubicBezTo>
                <a:cubicBezTo>
                  <a:pt x="11312" y="1755"/>
                  <a:pt x="11306" y="1761"/>
                  <a:pt x="11294" y="1755"/>
                </a:cubicBezTo>
                <a:cubicBezTo>
                  <a:pt x="11288" y="1755"/>
                  <a:pt x="11282" y="1749"/>
                  <a:pt x="11270" y="1743"/>
                </a:cubicBezTo>
                <a:lnTo>
                  <a:pt x="11264" y="1737"/>
                </a:lnTo>
                <a:cubicBezTo>
                  <a:pt x="11258" y="1731"/>
                  <a:pt x="11258" y="1725"/>
                  <a:pt x="11258" y="1725"/>
                </a:cubicBezTo>
                <a:cubicBezTo>
                  <a:pt x="11252" y="1725"/>
                  <a:pt x="11246" y="1725"/>
                  <a:pt x="11246" y="1720"/>
                </a:cubicBezTo>
                <a:cubicBezTo>
                  <a:pt x="11241" y="1720"/>
                  <a:pt x="11241" y="1708"/>
                  <a:pt x="11235" y="1708"/>
                </a:cubicBezTo>
                <a:cubicBezTo>
                  <a:pt x="11235" y="1708"/>
                  <a:pt x="11229" y="1708"/>
                  <a:pt x="11223" y="1708"/>
                </a:cubicBezTo>
                <a:cubicBezTo>
                  <a:pt x="11211" y="1702"/>
                  <a:pt x="11211" y="1702"/>
                  <a:pt x="11211" y="1702"/>
                </a:cubicBezTo>
                <a:cubicBezTo>
                  <a:pt x="11211" y="1702"/>
                  <a:pt x="11211" y="1696"/>
                  <a:pt x="11205" y="1690"/>
                </a:cubicBezTo>
                <a:cubicBezTo>
                  <a:pt x="11199" y="1690"/>
                  <a:pt x="11199" y="1690"/>
                  <a:pt x="11193" y="1690"/>
                </a:cubicBezTo>
                <a:cubicBezTo>
                  <a:pt x="11181" y="1684"/>
                  <a:pt x="11181" y="1684"/>
                  <a:pt x="11181" y="1684"/>
                </a:cubicBezTo>
                <a:cubicBezTo>
                  <a:pt x="11175" y="1678"/>
                  <a:pt x="11175" y="1678"/>
                  <a:pt x="11169" y="1672"/>
                </a:cubicBezTo>
                <a:cubicBezTo>
                  <a:pt x="11169" y="1672"/>
                  <a:pt x="11163" y="1672"/>
                  <a:pt x="11158" y="1672"/>
                </a:cubicBezTo>
                <a:cubicBezTo>
                  <a:pt x="11152" y="1666"/>
                  <a:pt x="11140" y="1666"/>
                  <a:pt x="11134" y="1666"/>
                </a:cubicBezTo>
                <a:cubicBezTo>
                  <a:pt x="11122" y="1666"/>
                  <a:pt x="11116" y="1672"/>
                  <a:pt x="11104" y="1672"/>
                </a:cubicBezTo>
                <a:cubicBezTo>
                  <a:pt x="11098" y="1672"/>
                  <a:pt x="11092" y="1672"/>
                  <a:pt x="11086" y="1672"/>
                </a:cubicBezTo>
                <a:cubicBezTo>
                  <a:pt x="11080" y="1672"/>
                  <a:pt x="11080" y="1672"/>
                  <a:pt x="11080" y="1672"/>
                </a:cubicBezTo>
                <a:cubicBezTo>
                  <a:pt x="11075" y="1672"/>
                  <a:pt x="11075" y="1666"/>
                  <a:pt x="11069" y="1666"/>
                </a:cubicBezTo>
                <a:cubicBezTo>
                  <a:pt x="11063" y="1666"/>
                  <a:pt x="11063" y="1660"/>
                  <a:pt x="11057" y="1660"/>
                </a:cubicBezTo>
                <a:cubicBezTo>
                  <a:pt x="11045" y="1654"/>
                  <a:pt x="11045" y="1648"/>
                  <a:pt x="11039" y="1642"/>
                </a:cubicBezTo>
                <a:cubicBezTo>
                  <a:pt x="11003" y="1642"/>
                  <a:pt x="11003" y="1642"/>
                  <a:pt x="11003" y="1642"/>
                </a:cubicBezTo>
                <a:cubicBezTo>
                  <a:pt x="11003" y="1648"/>
                  <a:pt x="11003" y="1654"/>
                  <a:pt x="11003" y="1654"/>
                </a:cubicBezTo>
                <a:cubicBezTo>
                  <a:pt x="10997" y="1660"/>
                  <a:pt x="11003" y="1666"/>
                  <a:pt x="10997" y="1666"/>
                </a:cubicBezTo>
                <a:cubicBezTo>
                  <a:pt x="10991" y="1666"/>
                  <a:pt x="10991" y="1666"/>
                  <a:pt x="10986" y="1666"/>
                </a:cubicBezTo>
                <a:cubicBezTo>
                  <a:pt x="10974" y="1666"/>
                  <a:pt x="10974" y="1666"/>
                  <a:pt x="10974" y="1666"/>
                </a:cubicBezTo>
                <a:cubicBezTo>
                  <a:pt x="10968" y="1666"/>
                  <a:pt x="10962" y="1660"/>
                  <a:pt x="10962" y="1660"/>
                </a:cubicBezTo>
                <a:cubicBezTo>
                  <a:pt x="10962" y="1654"/>
                  <a:pt x="10962" y="1654"/>
                  <a:pt x="10962" y="1648"/>
                </a:cubicBezTo>
                <a:cubicBezTo>
                  <a:pt x="10968" y="1642"/>
                  <a:pt x="10968" y="1636"/>
                  <a:pt x="10968" y="1631"/>
                </a:cubicBezTo>
                <a:cubicBezTo>
                  <a:pt x="10968" y="1631"/>
                  <a:pt x="10974" y="1625"/>
                  <a:pt x="10968" y="1625"/>
                </a:cubicBezTo>
                <a:cubicBezTo>
                  <a:pt x="10968" y="1625"/>
                  <a:pt x="10962" y="1625"/>
                  <a:pt x="10962" y="1619"/>
                </a:cubicBezTo>
                <a:cubicBezTo>
                  <a:pt x="10956" y="1619"/>
                  <a:pt x="10950" y="1619"/>
                  <a:pt x="10950" y="1613"/>
                </a:cubicBezTo>
                <a:cubicBezTo>
                  <a:pt x="10944" y="1613"/>
                  <a:pt x="10950" y="1607"/>
                  <a:pt x="10950" y="1601"/>
                </a:cubicBezTo>
                <a:cubicBezTo>
                  <a:pt x="10944" y="1595"/>
                  <a:pt x="10944" y="1595"/>
                  <a:pt x="10944" y="1589"/>
                </a:cubicBezTo>
                <a:cubicBezTo>
                  <a:pt x="10909" y="1589"/>
                  <a:pt x="10909" y="1589"/>
                  <a:pt x="10909" y="1589"/>
                </a:cubicBezTo>
                <a:cubicBezTo>
                  <a:pt x="10909" y="1589"/>
                  <a:pt x="10903" y="1589"/>
                  <a:pt x="10897" y="1595"/>
                </a:cubicBezTo>
                <a:cubicBezTo>
                  <a:pt x="10897" y="1595"/>
                  <a:pt x="10897" y="1607"/>
                  <a:pt x="10885" y="1607"/>
                </a:cubicBezTo>
                <a:cubicBezTo>
                  <a:pt x="10879" y="1607"/>
                  <a:pt x="10879" y="1601"/>
                  <a:pt x="10873" y="1601"/>
                </a:cubicBezTo>
                <a:cubicBezTo>
                  <a:pt x="10867" y="1595"/>
                  <a:pt x="10861" y="1595"/>
                  <a:pt x="10861" y="1595"/>
                </a:cubicBezTo>
                <a:cubicBezTo>
                  <a:pt x="10855" y="1589"/>
                  <a:pt x="10861" y="1589"/>
                  <a:pt x="10855" y="1583"/>
                </a:cubicBezTo>
                <a:cubicBezTo>
                  <a:pt x="10849" y="1583"/>
                  <a:pt x="10837" y="1589"/>
                  <a:pt x="10831" y="1583"/>
                </a:cubicBezTo>
                <a:cubicBezTo>
                  <a:pt x="10820" y="1583"/>
                  <a:pt x="10814" y="1583"/>
                  <a:pt x="10808" y="1577"/>
                </a:cubicBezTo>
                <a:cubicBezTo>
                  <a:pt x="10802" y="1577"/>
                  <a:pt x="10796" y="1577"/>
                  <a:pt x="10796" y="1577"/>
                </a:cubicBezTo>
                <a:cubicBezTo>
                  <a:pt x="10796" y="1565"/>
                  <a:pt x="10796" y="1565"/>
                  <a:pt x="10796" y="1565"/>
                </a:cubicBezTo>
                <a:cubicBezTo>
                  <a:pt x="10796" y="1565"/>
                  <a:pt x="10802" y="1565"/>
                  <a:pt x="10808" y="1565"/>
                </a:cubicBezTo>
                <a:lnTo>
                  <a:pt x="10814" y="1565"/>
                </a:lnTo>
                <a:cubicBezTo>
                  <a:pt x="10820" y="1565"/>
                  <a:pt x="10825" y="1565"/>
                  <a:pt x="10831" y="1565"/>
                </a:cubicBezTo>
                <a:cubicBezTo>
                  <a:pt x="10831" y="1542"/>
                  <a:pt x="10831" y="1542"/>
                  <a:pt x="10831" y="1542"/>
                </a:cubicBezTo>
                <a:cubicBezTo>
                  <a:pt x="10831" y="1536"/>
                  <a:pt x="10825" y="1530"/>
                  <a:pt x="10825" y="1530"/>
                </a:cubicBezTo>
                <a:cubicBezTo>
                  <a:pt x="10820" y="1524"/>
                  <a:pt x="10820" y="1518"/>
                  <a:pt x="10814" y="1518"/>
                </a:cubicBezTo>
                <a:lnTo>
                  <a:pt x="10808" y="1518"/>
                </a:lnTo>
                <a:cubicBezTo>
                  <a:pt x="10796" y="1518"/>
                  <a:pt x="10790" y="1518"/>
                  <a:pt x="10778" y="1518"/>
                </a:cubicBezTo>
                <a:cubicBezTo>
                  <a:pt x="10772" y="1518"/>
                  <a:pt x="10766" y="1518"/>
                  <a:pt x="10754" y="1512"/>
                </a:cubicBezTo>
                <a:cubicBezTo>
                  <a:pt x="10748" y="1512"/>
                  <a:pt x="10748" y="1506"/>
                  <a:pt x="10748" y="1500"/>
                </a:cubicBezTo>
                <a:cubicBezTo>
                  <a:pt x="10743" y="1500"/>
                  <a:pt x="10743" y="1494"/>
                  <a:pt x="10736" y="1494"/>
                </a:cubicBezTo>
                <a:cubicBezTo>
                  <a:pt x="10736" y="1488"/>
                  <a:pt x="10731" y="1488"/>
                  <a:pt x="10731" y="1488"/>
                </a:cubicBezTo>
                <a:cubicBezTo>
                  <a:pt x="10719" y="1494"/>
                  <a:pt x="10719" y="1494"/>
                  <a:pt x="10719" y="1494"/>
                </a:cubicBezTo>
                <a:cubicBezTo>
                  <a:pt x="10719" y="1524"/>
                  <a:pt x="10719" y="1524"/>
                  <a:pt x="10719" y="1524"/>
                </a:cubicBezTo>
                <a:cubicBezTo>
                  <a:pt x="10707" y="1530"/>
                  <a:pt x="10695" y="1530"/>
                  <a:pt x="10683" y="1530"/>
                </a:cubicBezTo>
                <a:cubicBezTo>
                  <a:pt x="10683" y="1506"/>
                  <a:pt x="10683" y="1506"/>
                  <a:pt x="10683" y="1506"/>
                </a:cubicBezTo>
                <a:cubicBezTo>
                  <a:pt x="10683" y="1500"/>
                  <a:pt x="10689" y="1500"/>
                  <a:pt x="10689" y="1494"/>
                </a:cubicBezTo>
                <a:cubicBezTo>
                  <a:pt x="10695" y="1488"/>
                  <a:pt x="10701" y="1488"/>
                  <a:pt x="10701" y="1482"/>
                </a:cubicBezTo>
                <a:cubicBezTo>
                  <a:pt x="10701" y="1482"/>
                  <a:pt x="10701" y="1476"/>
                  <a:pt x="10701" y="1470"/>
                </a:cubicBezTo>
                <a:cubicBezTo>
                  <a:pt x="10624" y="1470"/>
                  <a:pt x="10624" y="1470"/>
                  <a:pt x="10624" y="1470"/>
                </a:cubicBezTo>
                <a:cubicBezTo>
                  <a:pt x="10624" y="1488"/>
                  <a:pt x="10630" y="1494"/>
                  <a:pt x="10624" y="1506"/>
                </a:cubicBezTo>
                <a:cubicBezTo>
                  <a:pt x="10624" y="1512"/>
                  <a:pt x="10618" y="1512"/>
                  <a:pt x="10618" y="1518"/>
                </a:cubicBezTo>
                <a:cubicBezTo>
                  <a:pt x="10618" y="1530"/>
                  <a:pt x="10618" y="1530"/>
                  <a:pt x="10618" y="1530"/>
                </a:cubicBezTo>
                <a:cubicBezTo>
                  <a:pt x="10618" y="1536"/>
                  <a:pt x="10624" y="1536"/>
                  <a:pt x="10624" y="1542"/>
                </a:cubicBezTo>
                <a:cubicBezTo>
                  <a:pt x="10606" y="1542"/>
                  <a:pt x="10606" y="1542"/>
                  <a:pt x="10606" y="1542"/>
                </a:cubicBezTo>
                <a:cubicBezTo>
                  <a:pt x="10606" y="1536"/>
                  <a:pt x="10612" y="1536"/>
                  <a:pt x="10612" y="1530"/>
                </a:cubicBezTo>
                <a:cubicBezTo>
                  <a:pt x="10612" y="1524"/>
                  <a:pt x="10612" y="1518"/>
                  <a:pt x="10612" y="1512"/>
                </a:cubicBezTo>
                <a:cubicBezTo>
                  <a:pt x="10612" y="1506"/>
                  <a:pt x="10606" y="1500"/>
                  <a:pt x="10606" y="1494"/>
                </a:cubicBezTo>
                <a:cubicBezTo>
                  <a:pt x="10600" y="1488"/>
                  <a:pt x="10600" y="1488"/>
                  <a:pt x="10594" y="1488"/>
                </a:cubicBezTo>
                <a:cubicBezTo>
                  <a:pt x="10570" y="1488"/>
                  <a:pt x="10570" y="1488"/>
                  <a:pt x="10570" y="1488"/>
                </a:cubicBezTo>
                <a:cubicBezTo>
                  <a:pt x="10570" y="1548"/>
                  <a:pt x="10570" y="1548"/>
                  <a:pt x="10570" y="1548"/>
                </a:cubicBezTo>
                <a:cubicBezTo>
                  <a:pt x="10529" y="1548"/>
                  <a:pt x="10529" y="1548"/>
                  <a:pt x="10529" y="1548"/>
                </a:cubicBezTo>
                <a:cubicBezTo>
                  <a:pt x="10529" y="1536"/>
                  <a:pt x="10529" y="1530"/>
                  <a:pt x="10529" y="1512"/>
                </a:cubicBezTo>
                <a:cubicBezTo>
                  <a:pt x="10529" y="1512"/>
                  <a:pt x="10529" y="1506"/>
                  <a:pt x="10529" y="1500"/>
                </a:cubicBezTo>
                <a:cubicBezTo>
                  <a:pt x="10529" y="1500"/>
                  <a:pt x="10529" y="1500"/>
                  <a:pt x="10529" y="1494"/>
                </a:cubicBezTo>
                <a:cubicBezTo>
                  <a:pt x="10553" y="1494"/>
                  <a:pt x="10553" y="1494"/>
                  <a:pt x="10553" y="1494"/>
                </a:cubicBezTo>
                <a:cubicBezTo>
                  <a:pt x="10559" y="1494"/>
                  <a:pt x="10559" y="1494"/>
                  <a:pt x="10565" y="1494"/>
                </a:cubicBezTo>
                <a:lnTo>
                  <a:pt x="10570" y="1494"/>
                </a:lnTo>
                <a:cubicBezTo>
                  <a:pt x="10570" y="1459"/>
                  <a:pt x="10570" y="1459"/>
                  <a:pt x="10570" y="1459"/>
                </a:cubicBezTo>
                <a:cubicBezTo>
                  <a:pt x="10559" y="1459"/>
                  <a:pt x="10559" y="1459"/>
                  <a:pt x="10559" y="1459"/>
                </a:cubicBezTo>
                <a:cubicBezTo>
                  <a:pt x="10547" y="1465"/>
                  <a:pt x="10541" y="1470"/>
                  <a:pt x="10529" y="1476"/>
                </a:cubicBezTo>
                <a:cubicBezTo>
                  <a:pt x="10529" y="1476"/>
                  <a:pt x="10523" y="1482"/>
                  <a:pt x="10517" y="1482"/>
                </a:cubicBezTo>
                <a:cubicBezTo>
                  <a:pt x="10517" y="1482"/>
                  <a:pt x="10511" y="1476"/>
                  <a:pt x="10505" y="1476"/>
                </a:cubicBezTo>
                <a:lnTo>
                  <a:pt x="10499" y="1476"/>
                </a:lnTo>
                <a:cubicBezTo>
                  <a:pt x="10493" y="1476"/>
                  <a:pt x="10488" y="1482"/>
                  <a:pt x="10488" y="1488"/>
                </a:cubicBezTo>
                <a:cubicBezTo>
                  <a:pt x="10488" y="1500"/>
                  <a:pt x="10482" y="1506"/>
                  <a:pt x="10476" y="1512"/>
                </a:cubicBezTo>
                <a:cubicBezTo>
                  <a:pt x="10470" y="1518"/>
                  <a:pt x="10464" y="1518"/>
                  <a:pt x="10458" y="1518"/>
                </a:cubicBezTo>
                <a:cubicBezTo>
                  <a:pt x="10452" y="1518"/>
                  <a:pt x="10452" y="1518"/>
                  <a:pt x="10452" y="1518"/>
                </a:cubicBezTo>
                <a:cubicBezTo>
                  <a:pt x="10446" y="1518"/>
                  <a:pt x="10446" y="1518"/>
                  <a:pt x="10440" y="1518"/>
                </a:cubicBezTo>
                <a:cubicBezTo>
                  <a:pt x="10434" y="1518"/>
                  <a:pt x="10434" y="1506"/>
                  <a:pt x="10428" y="1506"/>
                </a:cubicBezTo>
                <a:cubicBezTo>
                  <a:pt x="10434" y="1500"/>
                  <a:pt x="10434" y="1500"/>
                  <a:pt x="10434" y="1494"/>
                </a:cubicBezTo>
                <a:cubicBezTo>
                  <a:pt x="10440" y="1488"/>
                  <a:pt x="10446" y="1488"/>
                  <a:pt x="10446" y="1488"/>
                </a:cubicBezTo>
                <a:cubicBezTo>
                  <a:pt x="10411" y="1488"/>
                  <a:pt x="10411" y="1488"/>
                  <a:pt x="10411" y="1488"/>
                </a:cubicBezTo>
                <a:cubicBezTo>
                  <a:pt x="10393" y="1488"/>
                  <a:pt x="10387" y="1488"/>
                  <a:pt x="10375" y="1494"/>
                </a:cubicBezTo>
                <a:cubicBezTo>
                  <a:pt x="10369" y="1494"/>
                  <a:pt x="10363" y="1500"/>
                  <a:pt x="10357" y="1500"/>
                </a:cubicBezTo>
                <a:cubicBezTo>
                  <a:pt x="10351" y="1500"/>
                  <a:pt x="10345" y="1500"/>
                  <a:pt x="10345" y="1506"/>
                </a:cubicBezTo>
                <a:cubicBezTo>
                  <a:pt x="10345" y="1512"/>
                  <a:pt x="10345" y="1518"/>
                  <a:pt x="10345" y="1518"/>
                </a:cubicBezTo>
                <a:cubicBezTo>
                  <a:pt x="10345" y="1524"/>
                  <a:pt x="10345" y="1530"/>
                  <a:pt x="10351" y="1530"/>
                </a:cubicBezTo>
                <a:cubicBezTo>
                  <a:pt x="10351" y="1536"/>
                  <a:pt x="10351" y="1542"/>
                  <a:pt x="10357" y="1542"/>
                </a:cubicBezTo>
                <a:cubicBezTo>
                  <a:pt x="10369" y="1548"/>
                  <a:pt x="10375" y="1548"/>
                  <a:pt x="10381" y="1548"/>
                </a:cubicBezTo>
                <a:cubicBezTo>
                  <a:pt x="10393" y="1548"/>
                  <a:pt x="10393" y="1548"/>
                  <a:pt x="10404" y="1548"/>
                </a:cubicBezTo>
                <a:cubicBezTo>
                  <a:pt x="10404" y="1571"/>
                  <a:pt x="10404" y="1571"/>
                  <a:pt x="10404" y="1571"/>
                </a:cubicBezTo>
                <a:cubicBezTo>
                  <a:pt x="10381" y="1571"/>
                  <a:pt x="10381" y="1571"/>
                  <a:pt x="10381" y="1571"/>
                </a:cubicBezTo>
                <a:cubicBezTo>
                  <a:pt x="10375" y="1571"/>
                  <a:pt x="10375" y="1565"/>
                  <a:pt x="10369" y="1565"/>
                </a:cubicBezTo>
                <a:cubicBezTo>
                  <a:pt x="10357" y="1565"/>
                  <a:pt x="10351" y="1565"/>
                  <a:pt x="10345" y="1565"/>
                </a:cubicBezTo>
                <a:cubicBezTo>
                  <a:pt x="10333" y="1565"/>
                  <a:pt x="10327" y="1565"/>
                  <a:pt x="10322" y="1565"/>
                </a:cubicBezTo>
                <a:cubicBezTo>
                  <a:pt x="10316" y="1559"/>
                  <a:pt x="10310" y="1559"/>
                  <a:pt x="10310" y="1559"/>
                </a:cubicBezTo>
                <a:cubicBezTo>
                  <a:pt x="10286" y="1559"/>
                  <a:pt x="10286" y="1559"/>
                  <a:pt x="10286" y="1559"/>
                </a:cubicBezTo>
                <a:cubicBezTo>
                  <a:pt x="10286" y="1571"/>
                  <a:pt x="10286" y="1577"/>
                  <a:pt x="10286" y="1589"/>
                </a:cubicBezTo>
                <a:cubicBezTo>
                  <a:pt x="10286" y="1595"/>
                  <a:pt x="10286" y="1601"/>
                  <a:pt x="10286" y="1601"/>
                </a:cubicBezTo>
                <a:cubicBezTo>
                  <a:pt x="10286" y="1607"/>
                  <a:pt x="10280" y="1607"/>
                  <a:pt x="10280" y="1613"/>
                </a:cubicBezTo>
                <a:cubicBezTo>
                  <a:pt x="10280" y="1619"/>
                  <a:pt x="10274" y="1619"/>
                  <a:pt x="10268" y="1619"/>
                </a:cubicBezTo>
                <a:cubicBezTo>
                  <a:pt x="10268" y="1613"/>
                  <a:pt x="10268" y="1607"/>
                  <a:pt x="10268" y="1595"/>
                </a:cubicBezTo>
                <a:cubicBezTo>
                  <a:pt x="10268" y="1595"/>
                  <a:pt x="10268" y="1589"/>
                  <a:pt x="10268" y="1583"/>
                </a:cubicBezTo>
                <a:cubicBezTo>
                  <a:pt x="10262" y="1583"/>
                  <a:pt x="10256" y="1583"/>
                  <a:pt x="10256" y="1577"/>
                </a:cubicBezTo>
                <a:cubicBezTo>
                  <a:pt x="10250" y="1577"/>
                  <a:pt x="10245" y="1583"/>
                  <a:pt x="10245" y="1577"/>
                </a:cubicBezTo>
                <a:cubicBezTo>
                  <a:pt x="10238" y="1577"/>
                  <a:pt x="10233" y="1571"/>
                  <a:pt x="10233" y="1571"/>
                </a:cubicBezTo>
                <a:cubicBezTo>
                  <a:pt x="10227" y="1571"/>
                  <a:pt x="10227" y="1565"/>
                  <a:pt x="10221" y="1559"/>
                </a:cubicBezTo>
                <a:cubicBezTo>
                  <a:pt x="10221" y="1559"/>
                  <a:pt x="10215" y="1559"/>
                  <a:pt x="10209" y="1559"/>
                </a:cubicBezTo>
                <a:cubicBezTo>
                  <a:pt x="10203" y="1554"/>
                  <a:pt x="10197" y="1542"/>
                  <a:pt x="10185" y="1542"/>
                </a:cubicBezTo>
                <a:cubicBezTo>
                  <a:pt x="10179" y="1542"/>
                  <a:pt x="10173" y="1548"/>
                  <a:pt x="10167" y="1548"/>
                </a:cubicBezTo>
                <a:cubicBezTo>
                  <a:pt x="10167" y="1565"/>
                  <a:pt x="10167" y="1565"/>
                  <a:pt x="10167" y="1565"/>
                </a:cubicBezTo>
                <a:cubicBezTo>
                  <a:pt x="10167" y="1571"/>
                  <a:pt x="10173" y="1577"/>
                  <a:pt x="10173" y="1577"/>
                </a:cubicBezTo>
                <a:cubicBezTo>
                  <a:pt x="10173" y="1583"/>
                  <a:pt x="10179" y="1589"/>
                  <a:pt x="10179" y="1595"/>
                </a:cubicBezTo>
                <a:cubicBezTo>
                  <a:pt x="10179" y="1601"/>
                  <a:pt x="10167" y="1607"/>
                  <a:pt x="10167" y="1619"/>
                </a:cubicBezTo>
                <a:cubicBezTo>
                  <a:pt x="10167" y="1619"/>
                  <a:pt x="10173" y="1625"/>
                  <a:pt x="10173" y="1631"/>
                </a:cubicBezTo>
                <a:cubicBezTo>
                  <a:pt x="10167" y="1631"/>
                  <a:pt x="10161" y="1631"/>
                  <a:pt x="10161" y="1636"/>
                </a:cubicBezTo>
                <a:cubicBezTo>
                  <a:pt x="10156" y="1642"/>
                  <a:pt x="10150" y="1648"/>
                  <a:pt x="10144" y="1648"/>
                </a:cubicBezTo>
                <a:cubicBezTo>
                  <a:pt x="10138" y="1648"/>
                  <a:pt x="10132" y="1648"/>
                  <a:pt x="10126" y="1642"/>
                </a:cubicBezTo>
                <a:cubicBezTo>
                  <a:pt x="10126" y="1642"/>
                  <a:pt x="10126" y="1636"/>
                  <a:pt x="10126" y="1631"/>
                </a:cubicBezTo>
                <a:cubicBezTo>
                  <a:pt x="10126" y="1625"/>
                  <a:pt x="10120" y="1625"/>
                  <a:pt x="10120" y="1619"/>
                </a:cubicBezTo>
                <a:cubicBezTo>
                  <a:pt x="10120" y="1619"/>
                  <a:pt x="10120" y="1613"/>
                  <a:pt x="10120" y="1607"/>
                </a:cubicBezTo>
                <a:cubicBezTo>
                  <a:pt x="10114" y="1613"/>
                  <a:pt x="10114" y="1613"/>
                  <a:pt x="10108" y="1613"/>
                </a:cubicBezTo>
                <a:cubicBezTo>
                  <a:pt x="10102" y="1619"/>
                  <a:pt x="10108" y="1625"/>
                  <a:pt x="10108" y="1631"/>
                </a:cubicBezTo>
                <a:cubicBezTo>
                  <a:pt x="10102" y="1631"/>
                  <a:pt x="10096" y="1631"/>
                  <a:pt x="10096" y="1631"/>
                </a:cubicBezTo>
                <a:cubicBezTo>
                  <a:pt x="10084" y="1631"/>
                  <a:pt x="10079" y="1631"/>
                  <a:pt x="10072" y="1631"/>
                </a:cubicBezTo>
                <a:cubicBezTo>
                  <a:pt x="10067" y="1648"/>
                  <a:pt x="10067" y="1648"/>
                  <a:pt x="10067" y="1648"/>
                </a:cubicBezTo>
                <a:cubicBezTo>
                  <a:pt x="10072" y="1654"/>
                  <a:pt x="10072" y="1660"/>
                  <a:pt x="10072" y="1660"/>
                </a:cubicBezTo>
                <a:cubicBezTo>
                  <a:pt x="10079" y="1666"/>
                  <a:pt x="10084" y="1660"/>
                  <a:pt x="10084" y="1660"/>
                </a:cubicBezTo>
                <a:cubicBezTo>
                  <a:pt x="10090" y="1666"/>
                  <a:pt x="10096" y="1666"/>
                  <a:pt x="10096" y="1666"/>
                </a:cubicBezTo>
                <a:cubicBezTo>
                  <a:pt x="10096" y="1672"/>
                  <a:pt x="10096" y="1678"/>
                  <a:pt x="10096" y="1678"/>
                </a:cubicBezTo>
                <a:cubicBezTo>
                  <a:pt x="10096" y="1690"/>
                  <a:pt x="10096" y="1690"/>
                  <a:pt x="10096" y="1690"/>
                </a:cubicBezTo>
                <a:cubicBezTo>
                  <a:pt x="10096" y="1696"/>
                  <a:pt x="10090" y="1696"/>
                  <a:pt x="10090" y="1702"/>
                </a:cubicBezTo>
                <a:cubicBezTo>
                  <a:pt x="10090" y="1702"/>
                  <a:pt x="10084" y="1702"/>
                  <a:pt x="10079" y="1702"/>
                </a:cubicBezTo>
                <a:cubicBezTo>
                  <a:pt x="10072" y="1696"/>
                  <a:pt x="10072" y="1690"/>
                  <a:pt x="10067" y="1690"/>
                </a:cubicBezTo>
                <a:cubicBezTo>
                  <a:pt x="10061" y="1684"/>
                  <a:pt x="10055" y="1690"/>
                  <a:pt x="10043" y="1690"/>
                </a:cubicBezTo>
                <a:cubicBezTo>
                  <a:pt x="10037" y="1690"/>
                  <a:pt x="10031" y="1684"/>
                  <a:pt x="10031" y="1684"/>
                </a:cubicBezTo>
                <a:cubicBezTo>
                  <a:pt x="10031" y="1672"/>
                  <a:pt x="10037" y="1660"/>
                  <a:pt x="10037" y="1648"/>
                </a:cubicBezTo>
                <a:cubicBezTo>
                  <a:pt x="10037" y="1642"/>
                  <a:pt x="10031" y="1642"/>
                  <a:pt x="10031" y="1636"/>
                </a:cubicBezTo>
                <a:cubicBezTo>
                  <a:pt x="10019" y="1636"/>
                  <a:pt x="10019" y="1642"/>
                  <a:pt x="10013" y="1642"/>
                </a:cubicBezTo>
                <a:cubicBezTo>
                  <a:pt x="10013" y="1678"/>
                  <a:pt x="10013" y="1678"/>
                  <a:pt x="10013" y="1678"/>
                </a:cubicBezTo>
                <a:cubicBezTo>
                  <a:pt x="10007" y="1678"/>
                  <a:pt x="10007" y="1684"/>
                  <a:pt x="10001" y="1684"/>
                </a:cubicBezTo>
                <a:cubicBezTo>
                  <a:pt x="9995" y="1684"/>
                  <a:pt x="9990" y="1678"/>
                  <a:pt x="9983" y="1678"/>
                </a:cubicBezTo>
                <a:cubicBezTo>
                  <a:pt x="9972" y="1678"/>
                  <a:pt x="9966" y="1684"/>
                  <a:pt x="9954" y="1690"/>
                </a:cubicBezTo>
                <a:cubicBezTo>
                  <a:pt x="9954" y="1690"/>
                  <a:pt x="9954" y="1696"/>
                  <a:pt x="9960" y="1702"/>
                </a:cubicBezTo>
                <a:cubicBezTo>
                  <a:pt x="9960" y="1702"/>
                  <a:pt x="9966" y="1702"/>
                  <a:pt x="9966" y="1708"/>
                </a:cubicBezTo>
                <a:cubicBezTo>
                  <a:pt x="9966" y="1708"/>
                  <a:pt x="9966" y="1714"/>
                  <a:pt x="9966" y="1720"/>
                </a:cubicBezTo>
                <a:cubicBezTo>
                  <a:pt x="9954" y="1720"/>
                  <a:pt x="9948" y="1714"/>
                  <a:pt x="9936" y="1720"/>
                </a:cubicBezTo>
                <a:cubicBezTo>
                  <a:pt x="9930" y="1720"/>
                  <a:pt x="9924" y="1720"/>
                  <a:pt x="9924" y="1720"/>
                </a:cubicBezTo>
                <a:cubicBezTo>
                  <a:pt x="9918" y="1720"/>
                  <a:pt x="9912" y="1720"/>
                  <a:pt x="9912" y="1720"/>
                </a:cubicBezTo>
                <a:cubicBezTo>
                  <a:pt x="9906" y="1720"/>
                  <a:pt x="9906" y="1725"/>
                  <a:pt x="9901" y="1725"/>
                </a:cubicBezTo>
                <a:cubicBezTo>
                  <a:pt x="9895" y="1731"/>
                  <a:pt x="9901" y="1737"/>
                  <a:pt x="9895" y="1737"/>
                </a:cubicBezTo>
                <a:cubicBezTo>
                  <a:pt x="9895" y="1743"/>
                  <a:pt x="9889" y="1743"/>
                  <a:pt x="9883" y="1743"/>
                </a:cubicBezTo>
                <a:cubicBezTo>
                  <a:pt x="9883" y="1743"/>
                  <a:pt x="9877" y="1749"/>
                  <a:pt x="9877" y="1755"/>
                </a:cubicBezTo>
                <a:cubicBezTo>
                  <a:pt x="9871" y="1755"/>
                  <a:pt x="9877" y="1761"/>
                  <a:pt x="9871" y="1767"/>
                </a:cubicBezTo>
                <a:cubicBezTo>
                  <a:pt x="9871" y="1767"/>
                  <a:pt x="9865" y="1761"/>
                  <a:pt x="9859" y="1767"/>
                </a:cubicBezTo>
                <a:cubicBezTo>
                  <a:pt x="9853" y="1767"/>
                  <a:pt x="9853" y="1773"/>
                  <a:pt x="9847" y="1779"/>
                </a:cubicBezTo>
                <a:cubicBezTo>
                  <a:pt x="9871" y="1779"/>
                  <a:pt x="9871" y="1779"/>
                  <a:pt x="9871" y="1779"/>
                </a:cubicBezTo>
                <a:cubicBezTo>
                  <a:pt x="9877" y="1779"/>
                  <a:pt x="9877" y="1779"/>
                  <a:pt x="9883" y="1773"/>
                </a:cubicBezTo>
                <a:cubicBezTo>
                  <a:pt x="9889" y="1773"/>
                  <a:pt x="9889" y="1767"/>
                  <a:pt x="9889" y="1761"/>
                </a:cubicBezTo>
                <a:cubicBezTo>
                  <a:pt x="9895" y="1761"/>
                  <a:pt x="9901" y="1761"/>
                  <a:pt x="9901" y="1755"/>
                </a:cubicBezTo>
                <a:cubicBezTo>
                  <a:pt x="9906" y="1755"/>
                  <a:pt x="9912" y="1755"/>
                  <a:pt x="9912" y="1755"/>
                </a:cubicBezTo>
                <a:cubicBezTo>
                  <a:pt x="9918" y="1755"/>
                  <a:pt x="9924" y="1755"/>
                  <a:pt x="9924" y="1755"/>
                </a:cubicBezTo>
                <a:cubicBezTo>
                  <a:pt x="9930" y="1755"/>
                  <a:pt x="9936" y="1761"/>
                  <a:pt x="9936" y="1755"/>
                </a:cubicBezTo>
                <a:cubicBezTo>
                  <a:pt x="9942" y="1755"/>
                  <a:pt x="9942" y="1749"/>
                  <a:pt x="9948" y="1749"/>
                </a:cubicBezTo>
                <a:cubicBezTo>
                  <a:pt x="9954" y="1743"/>
                  <a:pt x="9948" y="1737"/>
                  <a:pt x="9954" y="1737"/>
                </a:cubicBezTo>
                <a:cubicBezTo>
                  <a:pt x="9960" y="1737"/>
                  <a:pt x="9960" y="1737"/>
                  <a:pt x="9966" y="1737"/>
                </a:cubicBezTo>
                <a:cubicBezTo>
                  <a:pt x="9972" y="1737"/>
                  <a:pt x="9972" y="1737"/>
                  <a:pt x="9978" y="1737"/>
                </a:cubicBezTo>
                <a:cubicBezTo>
                  <a:pt x="9983" y="1737"/>
                  <a:pt x="9983" y="1731"/>
                  <a:pt x="9990" y="1725"/>
                </a:cubicBezTo>
                <a:cubicBezTo>
                  <a:pt x="10001" y="1725"/>
                  <a:pt x="10007" y="1725"/>
                  <a:pt x="10019" y="1725"/>
                </a:cubicBezTo>
                <a:cubicBezTo>
                  <a:pt x="10031" y="1725"/>
                  <a:pt x="10037" y="1725"/>
                  <a:pt x="10049" y="1725"/>
                </a:cubicBezTo>
                <a:cubicBezTo>
                  <a:pt x="10055" y="1731"/>
                  <a:pt x="10055" y="1737"/>
                  <a:pt x="10061" y="1737"/>
                </a:cubicBezTo>
                <a:cubicBezTo>
                  <a:pt x="10055" y="1749"/>
                  <a:pt x="10055" y="1749"/>
                  <a:pt x="10055" y="1749"/>
                </a:cubicBezTo>
                <a:cubicBezTo>
                  <a:pt x="10043" y="1749"/>
                  <a:pt x="10037" y="1749"/>
                  <a:pt x="10031" y="1749"/>
                </a:cubicBezTo>
                <a:cubicBezTo>
                  <a:pt x="10025" y="1749"/>
                  <a:pt x="10025" y="1749"/>
                  <a:pt x="10019" y="1749"/>
                </a:cubicBezTo>
                <a:lnTo>
                  <a:pt x="10019" y="1761"/>
                </a:lnTo>
                <a:cubicBezTo>
                  <a:pt x="10013" y="1761"/>
                  <a:pt x="10007" y="1761"/>
                  <a:pt x="10007" y="1761"/>
                </a:cubicBezTo>
                <a:cubicBezTo>
                  <a:pt x="10001" y="1761"/>
                  <a:pt x="9995" y="1761"/>
                  <a:pt x="9995" y="1761"/>
                </a:cubicBezTo>
                <a:cubicBezTo>
                  <a:pt x="9990" y="1761"/>
                  <a:pt x="9983" y="1767"/>
                  <a:pt x="9983" y="1767"/>
                </a:cubicBezTo>
                <a:cubicBezTo>
                  <a:pt x="9983" y="1773"/>
                  <a:pt x="9983" y="1779"/>
                  <a:pt x="9978" y="1779"/>
                </a:cubicBezTo>
                <a:cubicBezTo>
                  <a:pt x="9978" y="1785"/>
                  <a:pt x="9978" y="1785"/>
                  <a:pt x="9972" y="1791"/>
                </a:cubicBezTo>
                <a:cubicBezTo>
                  <a:pt x="9972" y="1797"/>
                  <a:pt x="9966" y="1791"/>
                  <a:pt x="9966" y="1797"/>
                </a:cubicBezTo>
                <a:cubicBezTo>
                  <a:pt x="9960" y="1802"/>
                  <a:pt x="9960" y="1802"/>
                  <a:pt x="9960" y="1809"/>
                </a:cubicBezTo>
                <a:cubicBezTo>
                  <a:pt x="9954" y="1814"/>
                  <a:pt x="9960" y="1814"/>
                  <a:pt x="9960" y="1820"/>
                </a:cubicBezTo>
                <a:cubicBezTo>
                  <a:pt x="9960" y="1826"/>
                  <a:pt x="9960" y="1832"/>
                  <a:pt x="9960" y="1844"/>
                </a:cubicBezTo>
                <a:cubicBezTo>
                  <a:pt x="9942" y="1844"/>
                  <a:pt x="9930" y="1838"/>
                  <a:pt x="9924" y="1850"/>
                </a:cubicBezTo>
                <a:cubicBezTo>
                  <a:pt x="9918" y="1856"/>
                  <a:pt x="9918" y="1862"/>
                  <a:pt x="9912" y="1874"/>
                </a:cubicBezTo>
                <a:cubicBezTo>
                  <a:pt x="9912" y="1874"/>
                  <a:pt x="9906" y="1874"/>
                  <a:pt x="9901" y="1880"/>
                </a:cubicBezTo>
                <a:cubicBezTo>
                  <a:pt x="9901" y="1880"/>
                  <a:pt x="9895" y="1880"/>
                  <a:pt x="9889" y="1886"/>
                </a:cubicBezTo>
                <a:cubicBezTo>
                  <a:pt x="9889" y="1886"/>
                  <a:pt x="9889" y="1891"/>
                  <a:pt x="9883" y="1897"/>
                </a:cubicBezTo>
                <a:cubicBezTo>
                  <a:pt x="9883" y="1897"/>
                  <a:pt x="9877" y="1897"/>
                  <a:pt x="9877" y="1903"/>
                </a:cubicBezTo>
                <a:cubicBezTo>
                  <a:pt x="9871" y="1903"/>
                  <a:pt x="9865" y="1909"/>
                  <a:pt x="9865" y="1909"/>
                </a:cubicBezTo>
                <a:cubicBezTo>
                  <a:pt x="9859" y="1915"/>
                  <a:pt x="9865" y="1921"/>
                  <a:pt x="9865" y="1921"/>
                </a:cubicBezTo>
                <a:cubicBezTo>
                  <a:pt x="9865" y="1927"/>
                  <a:pt x="9865" y="1933"/>
                  <a:pt x="9865" y="1933"/>
                </a:cubicBezTo>
                <a:cubicBezTo>
                  <a:pt x="9859" y="1939"/>
                  <a:pt x="9853" y="1939"/>
                  <a:pt x="9853" y="1945"/>
                </a:cubicBezTo>
                <a:cubicBezTo>
                  <a:pt x="9847" y="1951"/>
                  <a:pt x="9841" y="1951"/>
                  <a:pt x="9841" y="1957"/>
                </a:cubicBezTo>
                <a:cubicBezTo>
                  <a:pt x="9841" y="1963"/>
                  <a:pt x="9841" y="1975"/>
                  <a:pt x="9841" y="1980"/>
                </a:cubicBezTo>
                <a:cubicBezTo>
                  <a:pt x="9841" y="1986"/>
                  <a:pt x="9835" y="1986"/>
                  <a:pt x="9835" y="1992"/>
                </a:cubicBezTo>
                <a:cubicBezTo>
                  <a:pt x="9835" y="1992"/>
                  <a:pt x="9835" y="1998"/>
                  <a:pt x="9835" y="2004"/>
                </a:cubicBezTo>
                <a:cubicBezTo>
                  <a:pt x="9829" y="1992"/>
                  <a:pt x="9829" y="1992"/>
                  <a:pt x="9829" y="1992"/>
                </a:cubicBezTo>
                <a:cubicBezTo>
                  <a:pt x="9829" y="1992"/>
                  <a:pt x="9824" y="1998"/>
                  <a:pt x="9818" y="1998"/>
                </a:cubicBezTo>
                <a:cubicBezTo>
                  <a:pt x="9812" y="2004"/>
                  <a:pt x="9806" y="2004"/>
                  <a:pt x="9800" y="2010"/>
                </a:cubicBezTo>
                <a:cubicBezTo>
                  <a:pt x="9795" y="2010"/>
                  <a:pt x="9795" y="2016"/>
                  <a:pt x="9789" y="2022"/>
                </a:cubicBezTo>
                <a:cubicBezTo>
                  <a:pt x="9783" y="2022"/>
                  <a:pt x="9783" y="2028"/>
                  <a:pt x="9777" y="2028"/>
                </a:cubicBezTo>
                <a:cubicBezTo>
                  <a:pt x="9777" y="2028"/>
                  <a:pt x="9771" y="2028"/>
                  <a:pt x="9765" y="2028"/>
                </a:cubicBezTo>
                <a:cubicBezTo>
                  <a:pt x="9765" y="2028"/>
                  <a:pt x="9753" y="2034"/>
                  <a:pt x="9747" y="2034"/>
                </a:cubicBezTo>
                <a:cubicBezTo>
                  <a:pt x="9747" y="2034"/>
                  <a:pt x="9741" y="2040"/>
                  <a:pt x="9736" y="2040"/>
                </a:cubicBezTo>
                <a:cubicBezTo>
                  <a:pt x="9741" y="2057"/>
                  <a:pt x="9741" y="2057"/>
                  <a:pt x="9741" y="2057"/>
                </a:cubicBezTo>
                <a:cubicBezTo>
                  <a:pt x="9747" y="2057"/>
                  <a:pt x="9747" y="2057"/>
                  <a:pt x="9753" y="2057"/>
                </a:cubicBezTo>
                <a:cubicBezTo>
                  <a:pt x="9759" y="2057"/>
                  <a:pt x="9759" y="2057"/>
                  <a:pt x="9765" y="2057"/>
                </a:cubicBezTo>
                <a:cubicBezTo>
                  <a:pt x="9789" y="2057"/>
                  <a:pt x="9789" y="2057"/>
                  <a:pt x="9789" y="2057"/>
                </a:cubicBezTo>
                <a:cubicBezTo>
                  <a:pt x="9789" y="2063"/>
                  <a:pt x="9783" y="2063"/>
                  <a:pt x="9783" y="2069"/>
                </a:cubicBezTo>
                <a:cubicBezTo>
                  <a:pt x="9783" y="2075"/>
                  <a:pt x="9783" y="2081"/>
                  <a:pt x="9783" y="2081"/>
                </a:cubicBezTo>
                <a:cubicBezTo>
                  <a:pt x="9783" y="2087"/>
                  <a:pt x="9777" y="2087"/>
                  <a:pt x="9771" y="2087"/>
                </a:cubicBezTo>
                <a:cubicBezTo>
                  <a:pt x="9771" y="2087"/>
                  <a:pt x="9765" y="2093"/>
                  <a:pt x="9759" y="2093"/>
                </a:cubicBezTo>
                <a:cubicBezTo>
                  <a:pt x="9753" y="2093"/>
                  <a:pt x="9753" y="2099"/>
                  <a:pt x="9747" y="2105"/>
                </a:cubicBezTo>
                <a:cubicBezTo>
                  <a:pt x="9747" y="2105"/>
                  <a:pt x="9736" y="2105"/>
                  <a:pt x="9730" y="2105"/>
                </a:cubicBezTo>
                <a:cubicBezTo>
                  <a:pt x="9730" y="2111"/>
                  <a:pt x="9724" y="2111"/>
                  <a:pt x="9724" y="2117"/>
                </a:cubicBezTo>
                <a:cubicBezTo>
                  <a:pt x="9718" y="2117"/>
                  <a:pt x="9712" y="2123"/>
                  <a:pt x="9712" y="2123"/>
                </a:cubicBezTo>
                <a:cubicBezTo>
                  <a:pt x="9706" y="2129"/>
                  <a:pt x="9700" y="2129"/>
                  <a:pt x="9700" y="2129"/>
                </a:cubicBezTo>
                <a:cubicBezTo>
                  <a:pt x="9694" y="2129"/>
                  <a:pt x="9688" y="2134"/>
                  <a:pt x="9688" y="2134"/>
                </a:cubicBezTo>
                <a:cubicBezTo>
                  <a:pt x="9682" y="2141"/>
                  <a:pt x="9682" y="2146"/>
                  <a:pt x="9682" y="2146"/>
                </a:cubicBezTo>
                <a:cubicBezTo>
                  <a:pt x="9676" y="2152"/>
                  <a:pt x="9682" y="2158"/>
                  <a:pt x="9676" y="2158"/>
                </a:cubicBezTo>
                <a:cubicBezTo>
                  <a:pt x="9676" y="2164"/>
                  <a:pt x="9670" y="2170"/>
                  <a:pt x="9658" y="2170"/>
                </a:cubicBezTo>
                <a:cubicBezTo>
                  <a:pt x="9647" y="2170"/>
                  <a:pt x="9647" y="2158"/>
                  <a:pt x="9635" y="2158"/>
                </a:cubicBezTo>
                <a:cubicBezTo>
                  <a:pt x="9611" y="2158"/>
                  <a:pt x="9611" y="2158"/>
                  <a:pt x="9611" y="2158"/>
                </a:cubicBezTo>
                <a:cubicBezTo>
                  <a:pt x="9605" y="2182"/>
                  <a:pt x="9605" y="2182"/>
                  <a:pt x="9605" y="2182"/>
                </a:cubicBezTo>
                <a:cubicBezTo>
                  <a:pt x="9611" y="2188"/>
                  <a:pt x="9611" y="2194"/>
                  <a:pt x="9617" y="2200"/>
                </a:cubicBezTo>
                <a:cubicBezTo>
                  <a:pt x="9605" y="2206"/>
                  <a:pt x="9593" y="2206"/>
                  <a:pt x="9581" y="2212"/>
                </a:cubicBezTo>
                <a:cubicBezTo>
                  <a:pt x="9575" y="2212"/>
                  <a:pt x="9575" y="2212"/>
                  <a:pt x="9570" y="2212"/>
                </a:cubicBezTo>
                <a:cubicBezTo>
                  <a:pt x="9558" y="2212"/>
                  <a:pt x="9558" y="2218"/>
                  <a:pt x="9546" y="2223"/>
                </a:cubicBezTo>
                <a:cubicBezTo>
                  <a:pt x="9540" y="2223"/>
                  <a:pt x="9540" y="2229"/>
                  <a:pt x="9534" y="2229"/>
                </a:cubicBezTo>
                <a:cubicBezTo>
                  <a:pt x="9534" y="2235"/>
                  <a:pt x="9528" y="2235"/>
                  <a:pt x="9522" y="2241"/>
                </a:cubicBezTo>
                <a:cubicBezTo>
                  <a:pt x="9522" y="2241"/>
                  <a:pt x="9516" y="2235"/>
                  <a:pt x="9510" y="2241"/>
                </a:cubicBezTo>
                <a:cubicBezTo>
                  <a:pt x="9510" y="2241"/>
                  <a:pt x="9504" y="2241"/>
                  <a:pt x="9498" y="2247"/>
                </a:cubicBezTo>
                <a:cubicBezTo>
                  <a:pt x="9498" y="2247"/>
                  <a:pt x="9504" y="2253"/>
                  <a:pt x="9498" y="2259"/>
                </a:cubicBezTo>
                <a:cubicBezTo>
                  <a:pt x="9498" y="2259"/>
                  <a:pt x="9504" y="2265"/>
                  <a:pt x="9498" y="2265"/>
                </a:cubicBezTo>
                <a:cubicBezTo>
                  <a:pt x="9498" y="2271"/>
                  <a:pt x="9492" y="2277"/>
                  <a:pt x="9492" y="2277"/>
                </a:cubicBezTo>
                <a:cubicBezTo>
                  <a:pt x="9487" y="2283"/>
                  <a:pt x="9481" y="2289"/>
                  <a:pt x="9481" y="2289"/>
                </a:cubicBezTo>
                <a:cubicBezTo>
                  <a:pt x="9475" y="2289"/>
                  <a:pt x="9469" y="2289"/>
                  <a:pt x="9469" y="2289"/>
                </a:cubicBezTo>
                <a:cubicBezTo>
                  <a:pt x="9463" y="2289"/>
                  <a:pt x="9457" y="2289"/>
                  <a:pt x="9457" y="2289"/>
                </a:cubicBezTo>
                <a:cubicBezTo>
                  <a:pt x="9451" y="2289"/>
                  <a:pt x="9451" y="2295"/>
                  <a:pt x="9445" y="2295"/>
                </a:cubicBezTo>
                <a:cubicBezTo>
                  <a:pt x="9439" y="2300"/>
                  <a:pt x="9433" y="2300"/>
                  <a:pt x="9433" y="2307"/>
                </a:cubicBezTo>
                <a:cubicBezTo>
                  <a:pt x="9433" y="2307"/>
                  <a:pt x="9433" y="2312"/>
                  <a:pt x="9433" y="2318"/>
                </a:cubicBezTo>
                <a:cubicBezTo>
                  <a:pt x="9433" y="2324"/>
                  <a:pt x="9439" y="2324"/>
                  <a:pt x="9439" y="2330"/>
                </a:cubicBezTo>
                <a:cubicBezTo>
                  <a:pt x="9439" y="2330"/>
                  <a:pt x="9439" y="2336"/>
                  <a:pt x="9433" y="2342"/>
                </a:cubicBezTo>
                <a:cubicBezTo>
                  <a:pt x="9433" y="2342"/>
                  <a:pt x="9427" y="2342"/>
                  <a:pt x="9421" y="2342"/>
                </a:cubicBezTo>
                <a:cubicBezTo>
                  <a:pt x="9421" y="2348"/>
                  <a:pt x="9421" y="2348"/>
                  <a:pt x="9421" y="2354"/>
                </a:cubicBezTo>
                <a:cubicBezTo>
                  <a:pt x="9421" y="2360"/>
                  <a:pt x="9421" y="2360"/>
                  <a:pt x="9421" y="2366"/>
                </a:cubicBezTo>
                <a:cubicBezTo>
                  <a:pt x="9421" y="2372"/>
                  <a:pt x="9427" y="2378"/>
                  <a:pt x="9427" y="2384"/>
                </a:cubicBezTo>
                <a:cubicBezTo>
                  <a:pt x="9427" y="2389"/>
                  <a:pt x="9433" y="2395"/>
                  <a:pt x="9427" y="2401"/>
                </a:cubicBezTo>
                <a:cubicBezTo>
                  <a:pt x="9427" y="2407"/>
                  <a:pt x="9421" y="2401"/>
                  <a:pt x="9415" y="2401"/>
                </a:cubicBezTo>
                <a:cubicBezTo>
                  <a:pt x="9409" y="2407"/>
                  <a:pt x="9415" y="2413"/>
                  <a:pt x="9409" y="2413"/>
                </a:cubicBezTo>
                <a:cubicBezTo>
                  <a:pt x="9409" y="2437"/>
                  <a:pt x="9409" y="2437"/>
                  <a:pt x="9409" y="2437"/>
                </a:cubicBezTo>
                <a:cubicBezTo>
                  <a:pt x="9439" y="2437"/>
                  <a:pt x="9439" y="2437"/>
                  <a:pt x="9439" y="2437"/>
                </a:cubicBezTo>
                <a:cubicBezTo>
                  <a:pt x="9445" y="2437"/>
                  <a:pt x="9451" y="2431"/>
                  <a:pt x="9451" y="2431"/>
                </a:cubicBezTo>
                <a:cubicBezTo>
                  <a:pt x="9457" y="2437"/>
                  <a:pt x="9463" y="2437"/>
                  <a:pt x="9463" y="2437"/>
                </a:cubicBezTo>
                <a:cubicBezTo>
                  <a:pt x="9469" y="2443"/>
                  <a:pt x="9469" y="2449"/>
                  <a:pt x="9469" y="2449"/>
                </a:cubicBezTo>
                <a:cubicBezTo>
                  <a:pt x="9469" y="2455"/>
                  <a:pt x="9463" y="2461"/>
                  <a:pt x="9463" y="2461"/>
                </a:cubicBezTo>
                <a:cubicBezTo>
                  <a:pt x="9457" y="2466"/>
                  <a:pt x="9451" y="2461"/>
                  <a:pt x="9451" y="2466"/>
                </a:cubicBezTo>
                <a:cubicBezTo>
                  <a:pt x="9451" y="2473"/>
                  <a:pt x="9451" y="2473"/>
                  <a:pt x="9451" y="2478"/>
                </a:cubicBezTo>
                <a:cubicBezTo>
                  <a:pt x="9451" y="2484"/>
                  <a:pt x="9451" y="2484"/>
                  <a:pt x="9451" y="2490"/>
                </a:cubicBezTo>
                <a:cubicBezTo>
                  <a:pt x="9451" y="2496"/>
                  <a:pt x="9439" y="2490"/>
                  <a:pt x="9433" y="2496"/>
                </a:cubicBezTo>
                <a:cubicBezTo>
                  <a:pt x="9433" y="2502"/>
                  <a:pt x="9433" y="2502"/>
                  <a:pt x="9433" y="2508"/>
                </a:cubicBezTo>
                <a:cubicBezTo>
                  <a:pt x="9433" y="2514"/>
                  <a:pt x="9433" y="2514"/>
                  <a:pt x="9433" y="2520"/>
                </a:cubicBezTo>
                <a:cubicBezTo>
                  <a:pt x="9451" y="2520"/>
                  <a:pt x="9463" y="2520"/>
                  <a:pt x="9481" y="2526"/>
                </a:cubicBezTo>
                <a:cubicBezTo>
                  <a:pt x="9481" y="2532"/>
                  <a:pt x="9481" y="2544"/>
                  <a:pt x="9481" y="2550"/>
                </a:cubicBezTo>
                <a:cubicBezTo>
                  <a:pt x="9475" y="2555"/>
                  <a:pt x="9469" y="2555"/>
                  <a:pt x="9469" y="2561"/>
                </a:cubicBezTo>
                <a:cubicBezTo>
                  <a:pt x="9463" y="2561"/>
                  <a:pt x="9463" y="2567"/>
                  <a:pt x="9463" y="2573"/>
                </a:cubicBezTo>
                <a:lnTo>
                  <a:pt x="9469" y="2579"/>
                </a:lnTo>
                <a:cubicBezTo>
                  <a:pt x="9469" y="2585"/>
                  <a:pt x="9469" y="2585"/>
                  <a:pt x="9469" y="2591"/>
                </a:cubicBezTo>
                <a:cubicBezTo>
                  <a:pt x="9475" y="2591"/>
                  <a:pt x="9481" y="2591"/>
                  <a:pt x="9492" y="2591"/>
                </a:cubicBezTo>
                <a:cubicBezTo>
                  <a:pt x="9492" y="2591"/>
                  <a:pt x="9498" y="2591"/>
                  <a:pt x="9504" y="2591"/>
                </a:cubicBezTo>
                <a:cubicBezTo>
                  <a:pt x="9510" y="2591"/>
                  <a:pt x="9510" y="2597"/>
                  <a:pt x="9510" y="2603"/>
                </a:cubicBezTo>
                <a:cubicBezTo>
                  <a:pt x="9516" y="2603"/>
                  <a:pt x="9522" y="2609"/>
                  <a:pt x="9522" y="2615"/>
                </a:cubicBezTo>
                <a:cubicBezTo>
                  <a:pt x="9546" y="2609"/>
                  <a:pt x="9546" y="2609"/>
                  <a:pt x="9546" y="2609"/>
                </a:cubicBezTo>
                <a:cubicBezTo>
                  <a:pt x="9552" y="2609"/>
                  <a:pt x="9558" y="2609"/>
                  <a:pt x="9558" y="2609"/>
                </a:cubicBezTo>
                <a:cubicBezTo>
                  <a:pt x="9564" y="2615"/>
                  <a:pt x="9570" y="2615"/>
                  <a:pt x="9575" y="2615"/>
                </a:cubicBezTo>
                <a:cubicBezTo>
                  <a:pt x="9587" y="2615"/>
                  <a:pt x="9593" y="2615"/>
                  <a:pt x="9605" y="2609"/>
                </a:cubicBezTo>
                <a:cubicBezTo>
                  <a:pt x="9611" y="2603"/>
                  <a:pt x="9605" y="2597"/>
                  <a:pt x="9611" y="2597"/>
                </a:cubicBezTo>
                <a:cubicBezTo>
                  <a:pt x="9617" y="2597"/>
                  <a:pt x="9623" y="2597"/>
                  <a:pt x="9623" y="2597"/>
                </a:cubicBezTo>
                <a:cubicBezTo>
                  <a:pt x="9629" y="2597"/>
                  <a:pt x="9635" y="2597"/>
                  <a:pt x="9635" y="2591"/>
                </a:cubicBezTo>
                <a:cubicBezTo>
                  <a:pt x="9641" y="2591"/>
                  <a:pt x="9641" y="2585"/>
                  <a:pt x="9647" y="2585"/>
                </a:cubicBezTo>
                <a:cubicBezTo>
                  <a:pt x="9653" y="2585"/>
                  <a:pt x="9653" y="2579"/>
                  <a:pt x="9653" y="2573"/>
                </a:cubicBezTo>
                <a:cubicBezTo>
                  <a:pt x="9658" y="2567"/>
                  <a:pt x="9658" y="2567"/>
                  <a:pt x="9664" y="2561"/>
                </a:cubicBezTo>
                <a:cubicBezTo>
                  <a:pt x="9670" y="2555"/>
                  <a:pt x="9676" y="2550"/>
                  <a:pt x="9682" y="2538"/>
                </a:cubicBezTo>
                <a:cubicBezTo>
                  <a:pt x="9682" y="2538"/>
                  <a:pt x="9682" y="2532"/>
                  <a:pt x="9688" y="2526"/>
                </a:cubicBezTo>
                <a:cubicBezTo>
                  <a:pt x="9694" y="2526"/>
                  <a:pt x="9700" y="2526"/>
                  <a:pt x="9700" y="2526"/>
                </a:cubicBezTo>
                <a:cubicBezTo>
                  <a:pt x="9706" y="2526"/>
                  <a:pt x="9706" y="2526"/>
                  <a:pt x="9712" y="2526"/>
                </a:cubicBezTo>
                <a:cubicBezTo>
                  <a:pt x="9718" y="2526"/>
                  <a:pt x="9718" y="2520"/>
                  <a:pt x="9724" y="2520"/>
                </a:cubicBezTo>
                <a:cubicBezTo>
                  <a:pt x="9724" y="2496"/>
                  <a:pt x="9724" y="2496"/>
                  <a:pt x="9724" y="2496"/>
                </a:cubicBezTo>
                <a:cubicBezTo>
                  <a:pt x="9730" y="2502"/>
                  <a:pt x="9730" y="2496"/>
                  <a:pt x="9736" y="2496"/>
                </a:cubicBezTo>
                <a:cubicBezTo>
                  <a:pt x="9741" y="2502"/>
                  <a:pt x="9741" y="2502"/>
                  <a:pt x="9747" y="2502"/>
                </a:cubicBezTo>
                <a:cubicBezTo>
                  <a:pt x="9747" y="2508"/>
                  <a:pt x="9753" y="2514"/>
                  <a:pt x="9753" y="2514"/>
                </a:cubicBezTo>
                <a:cubicBezTo>
                  <a:pt x="9753" y="2520"/>
                  <a:pt x="9753" y="2526"/>
                  <a:pt x="9753" y="2526"/>
                </a:cubicBezTo>
                <a:cubicBezTo>
                  <a:pt x="9753" y="2532"/>
                  <a:pt x="9765" y="2532"/>
                  <a:pt x="9765" y="2538"/>
                </a:cubicBezTo>
                <a:cubicBezTo>
                  <a:pt x="9765" y="2544"/>
                  <a:pt x="9759" y="2555"/>
                  <a:pt x="9765" y="2561"/>
                </a:cubicBezTo>
                <a:cubicBezTo>
                  <a:pt x="9765" y="2567"/>
                  <a:pt x="9765" y="2567"/>
                  <a:pt x="9765" y="2573"/>
                </a:cubicBezTo>
                <a:cubicBezTo>
                  <a:pt x="9771" y="2579"/>
                  <a:pt x="9777" y="2579"/>
                  <a:pt x="9777" y="2579"/>
                </a:cubicBezTo>
                <a:cubicBezTo>
                  <a:pt x="9783" y="2585"/>
                  <a:pt x="9789" y="2591"/>
                  <a:pt x="9789" y="2597"/>
                </a:cubicBezTo>
                <a:cubicBezTo>
                  <a:pt x="9789" y="2603"/>
                  <a:pt x="9789" y="2603"/>
                  <a:pt x="9789" y="2603"/>
                </a:cubicBezTo>
                <a:cubicBezTo>
                  <a:pt x="9789" y="2609"/>
                  <a:pt x="9777" y="2609"/>
                  <a:pt x="9777" y="2615"/>
                </a:cubicBezTo>
                <a:cubicBezTo>
                  <a:pt x="9777" y="2621"/>
                  <a:pt x="9783" y="2627"/>
                  <a:pt x="9783" y="2627"/>
                </a:cubicBezTo>
                <a:cubicBezTo>
                  <a:pt x="9783" y="2639"/>
                  <a:pt x="9789" y="2644"/>
                  <a:pt x="9795" y="2650"/>
                </a:cubicBezTo>
                <a:cubicBezTo>
                  <a:pt x="9800" y="2650"/>
                  <a:pt x="9800" y="2650"/>
                  <a:pt x="9806" y="2650"/>
                </a:cubicBezTo>
                <a:cubicBezTo>
                  <a:pt x="9812" y="2656"/>
                  <a:pt x="9812" y="2662"/>
                  <a:pt x="9812" y="2662"/>
                </a:cubicBezTo>
                <a:cubicBezTo>
                  <a:pt x="9818" y="2668"/>
                  <a:pt x="9824" y="2668"/>
                  <a:pt x="9824" y="2674"/>
                </a:cubicBezTo>
                <a:cubicBezTo>
                  <a:pt x="9824" y="2686"/>
                  <a:pt x="9824" y="2686"/>
                  <a:pt x="9824" y="2686"/>
                </a:cubicBezTo>
                <a:cubicBezTo>
                  <a:pt x="9824" y="2698"/>
                  <a:pt x="9824" y="2698"/>
                  <a:pt x="9824" y="2698"/>
                </a:cubicBezTo>
                <a:cubicBezTo>
                  <a:pt x="9824" y="2710"/>
                  <a:pt x="9829" y="2716"/>
                  <a:pt x="9829" y="2721"/>
                </a:cubicBezTo>
                <a:cubicBezTo>
                  <a:pt x="9835" y="2727"/>
                  <a:pt x="9841" y="2727"/>
                  <a:pt x="9841" y="2727"/>
                </a:cubicBezTo>
                <a:cubicBezTo>
                  <a:pt x="9847" y="2733"/>
                  <a:pt x="9853" y="2739"/>
                  <a:pt x="9853" y="2739"/>
                </a:cubicBezTo>
                <a:cubicBezTo>
                  <a:pt x="9859" y="2745"/>
                  <a:pt x="9865" y="2745"/>
                  <a:pt x="9865" y="2751"/>
                </a:cubicBezTo>
                <a:cubicBezTo>
                  <a:pt x="9865" y="2751"/>
                  <a:pt x="9871" y="2757"/>
                  <a:pt x="9871" y="2763"/>
                </a:cubicBezTo>
                <a:cubicBezTo>
                  <a:pt x="9871" y="2763"/>
                  <a:pt x="9865" y="2769"/>
                  <a:pt x="9865" y="2775"/>
                </a:cubicBezTo>
                <a:cubicBezTo>
                  <a:pt x="9865" y="2781"/>
                  <a:pt x="9859" y="2781"/>
                  <a:pt x="9859" y="2793"/>
                </a:cubicBezTo>
                <a:cubicBezTo>
                  <a:pt x="9859" y="2799"/>
                  <a:pt x="9859" y="2799"/>
                  <a:pt x="9859" y="2799"/>
                </a:cubicBezTo>
                <a:lnTo>
                  <a:pt x="9865" y="2805"/>
                </a:lnTo>
                <a:cubicBezTo>
                  <a:pt x="9865" y="2810"/>
                  <a:pt x="9865" y="2816"/>
                  <a:pt x="9865" y="2816"/>
                </a:cubicBezTo>
                <a:cubicBezTo>
                  <a:pt x="9942" y="2816"/>
                  <a:pt x="9942" y="2816"/>
                  <a:pt x="9942" y="2816"/>
                </a:cubicBezTo>
                <a:cubicBezTo>
                  <a:pt x="9942" y="2810"/>
                  <a:pt x="9942" y="2805"/>
                  <a:pt x="9948" y="2805"/>
                </a:cubicBezTo>
                <a:cubicBezTo>
                  <a:pt x="9948" y="2799"/>
                  <a:pt x="9942" y="2793"/>
                  <a:pt x="9948" y="2793"/>
                </a:cubicBezTo>
                <a:cubicBezTo>
                  <a:pt x="9948" y="2787"/>
                  <a:pt x="9954" y="2781"/>
                  <a:pt x="9954" y="2781"/>
                </a:cubicBezTo>
                <a:cubicBezTo>
                  <a:pt x="9960" y="2775"/>
                  <a:pt x="9960" y="2769"/>
                  <a:pt x="9966" y="2769"/>
                </a:cubicBezTo>
                <a:cubicBezTo>
                  <a:pt x="9972" y="2769"/>
                  <a:pt x="9972" y="2769"/>
                  <a:pt x="9978" y="2769"/>
                </a:cubicBezTo>
                <a:cubicBezTo>
                  <a:pt x="9990" y="2769"/>
                  <a:pt x="9990" y="2769"/>
                  <a:pt x="9990" y="2769"/>
                </a:cubicBezTo>
                <a:cubicBezTo>
                  <a:pt x="9990" y="2769"/>
                  <a:pt x="9995" y="2769"/>
                  <a:pt x="10001" y="2769"/>
                </a:cubicBezTo>
                <a:cubicBezTo>
                  <a:pt x="10001" y="2769"/>
                  <a:pt x="10007" y="2775"/>
                  <a:pt x="10013" y="2775"/>
                </a:cubicBezTo>
                <a:cubicBezTo>
                  <a:pt x="10019" y="2775"/>
                  <a:pt x="10019" y="2775"/>
                  <a:pt x="10025" y="2769"/>
                </a:cubicBezTo>
                <a:cubicBezTo>
                  <a:pt x="10025" y="2769"/>
                  <a:pt x="10025" y="2763"/>
                  <a:pt x="10031" y="2757"/>
                </a:cubicBezTo>
                <a:cubicBezTo>
                  <a:pt x="10037" y="2757"/>
                  <a:pt x="10049" y="2757"/>
                  <a:pt x="10055" y="2757"/>
                </a:cubicBezTo>
                <a:cubicBezTo>
                  <a:pt x="10055" y="2721"/>
                  <a:pt x="10055" y="2721"/>
                  <a:pt x="10055" y="2721"/>
                </a:cubicBezTo>
                <a:cubicBezTo>
                  <a:pt x="10102" y="2721"/>
                  <a:pt x="10102" y="2721"/>
                  <a:pt x="10102" y="2721"/>
                </a:cubicBezTo>
                <a:cubicBezTo>
                  <a:pt x="10102" y="2716"/>
                  <a:pt x="10108" y="2716"/>
                  <a:pt x="10108" y="2710"/>
                </a:cubicBezTo>
                <a:cubicBezTo>
                  <a:pt x="10108" y="2704"/>
                  <a:pt x="10102" y="2698"/>
                  <a:pt x="10102" y="2692"/>
                </a:cubicBezTo>
                <a:cubicBezTo>
                  <a:pt x="10079" y="2692"/>
                  <a:pt x="10079" y="2692"/>
                  <a:pt x="10079" y="2692"/>
                </a:cubicBezTo>
                <a:cubicBezTo>
                  <a:pt x="10079" y="2692"/>
                  <a:pt x="10072" y="2698"/>
                  <a:pt x="10067" y="2698"/>
                </a:cubicBezTo>
                <a:cubicBezTo>
                  <a:pt x="10067" y="2698"/>
                  <a:pt x="10061" y="2698"/>
                  <a:pt x="10055" y="2698"/>
                </a:cubicBezTo>
                <a:cubicBezTo>
                  <a:pt x="10055" y="2692"/>
                  <a:pt x="10061" y="2686"/>
                  <a:pt x="10055" y="2686"/>
                </a:cubicBezTo>
                <a:cubicBezTo>
                  <a:pt x="10055" y="2680"/>
                  <a:pt x="10049" y="2686"/>
                  <a:pt x="10043" y="2680"/>
                </a:cubicBezTo>
                <a:cubicBezTo>
                  <a:pt x="10049" y="2674"/>
                  <a:pt x="10055" y="2668"/>
                  <a:pt x="10061" y="2656"/>
                </a:cubicBezTo>
                <a:lnTo>
                  <a:pt x="10067" y="2650"/>
                </a:lnTo>
                <a:cubicBezTo>
                  <a:pt x="10072" y="2639"/>
                  <a:pt x="10072" y="2632"/>
                  <a:pt x="10072" y="2627"/>
                </a:cubicBezTo>
                <a:cubicBezTo>
                  <a:pt x="10072" y="2615"/>
                  <a:pt x="10072" y="2609"/>
                  <a:pt x="10072" y="2603"/>
                </a:cubicBezTo>
                <a:cubicBezTo>
                  <a:pt x="10072" y="2597"/>
                  <a:pt x="10072" y="2591"/>
                  <a:pt x="10072" y="2591"/>
                </a:cubicBezTo>
                <a:cubicBezTo>
                  <a:pt x="10079" y="2585"/>
                  <a:pt x="10079" y="2585"/>
                  <a:pt x="10079" y="2579"/>
                </a:cubicBezTo>
                <a:cubicBezTo>
                  <a:pt x="10084" y="2573"/>
                  <a:pt x="10090" y="2573"/>
                  <a:pt x="10090" y="2573"/>
                </a:cubicBezTo>
                <a:cubicBezTo>
                  <a:pt x="10096" y="2567"/>
                  <a:pt x="10096" y="2561"/>
                  <a:pt x="10102" y="2561"/>
                </a:cubicBezTo>
                <a:cubicBezTo>
                  <a:pt x="10108" y="2561"/>
                  <a:pt x="10108" y="2561"/>
                  <a:pt x="10114" y="2561"/>
                </a:cubicBezTo>
                <a:cubicBezTo>
                  <a:pt x="10120" y="2555"/>
                  <a:pt x="10120" y="2550"/>
                  <a:pt x="10126" y="2550"/>
                </a:cubicBezTo>
                <a:cubicBezTo>
                  <a:pt x="10132" y="2550"/>
                  <a:pt x="10132" y="2550"/>
                  <a:pt x="10138" y="2550"/>
                </a:cubicBezTo>
                <a:cubicBezTo>
                  <a:pt x="10138" y="2544"/>
                  <a:pt x="10144" y="2550"/>
                  <a:pt x="10150" y="2550"/>
                </a:cubicBezTo>
                <a:cubicBezTo>
                  <a:pt x="10150" y="2544"/>
                  <a:pt x="10150" y="2538"/>
                  <a:pt x="10156" y="2538"/>
                </a:cubicBezTo>
                <a:cubicBezTo>
                  <a:pt x="10156" y="2532"/>
                  <a:pt x="10156" y="2526"/>
                  <a:pt x="10156" y="2526"/>
                </a:cubicBezTo>
                <a:cubicBezTo>
                  <a:pt x="10156" y="2520"/>
                  <a:pt x="10161" y="2520"/>
                  <a:pt x="10161" y="2514"/>
                </a:cubicBezTo>
                <a:cubicBezTo>
                  <a:pt x="10167" y="2508"/>
                  <a:pt x="10173" y="2508"/>
                  <a:pt x="10173" y="2502"/>
                </a:cubicBezTo>
                <a:cubicBezTo>
                  <a:pt x="10179" y="2502"/>
                  <a:pt x="10185" y="2502"/>
                  <a:pt x="10185" y="2496"/>
                </a:cubicBezTo>
                <a:cubicBezTo>
                  <a:pt x="10185" y="2490"/>
                  <a:pt x="10185" y="2490"/>
                  <a:pt x="10185" y="2484"/>
                </a:cubicBezTo>
                <a:cubicBezTo>
                  <a:pt x="10185" y="2473"/>
                  <a:pt x="10185" y="2473"/>
                  <a:pt x="10185" y="2473"/>
                </a:cubicBezTo>
                <a:cubicBezTo>
                  <a:pt x="10185" y="2466"/>
                  <a:pt x="10185" y="2466"/>
                  <a:pt x="10185" y="2461"/>
                </a:cubicBezTo>
                <a:cubicBezTo>
                  <a:pt x="10173" y="2461"/>
                  <a:pt x="10167" y="2461"/>
                  <a:pt x="10161" y="2461"/>
                </a:cubicBezTo>
                <a:cubicBezTo>
                  <a:pt x="10150" y="2461"/>
                  <a:pt x="10144" y="2455"/>
                  <a:pt x="10138" y="2455"/>
                </a:cubicBezTo>
                <a:cubicBezTo>
                  <a:pt x="10132" y="2455"/>
                  <a:pt x="10132" y="2461"/>
                  <a:pt x="10126" y="2461"/>
                </a:cubicBezTo>
                <a:cubicBezTo>
                  <a:pt x="10126" y="2443"/>
                  <a:pt x="10126" y="2437"/>
                  <a:pt x="10126" y="2419"/>
                </a:cubicBezTo>
                <a:cubicBezTo>
                  <a:pt x="10126" y="2419"/>
                  <a:pt x="10120" y="2413"/>
                  <a:pt x="10114" y="2413"/>
                </a:cubicBezTo>
                <a:cubicBezTo>
                  <a:pt x="10108" y="2407"/>
                  <a:pt x="10108" y="2413"/>
                  <a:pt x="10102" y="2413"/>
                </a:cubicBezTo>
                <a:cubicBezTo>
                  <a:pt x="10096" y="2407"/>
                  <a:pt x="10096" y="2407"/>
                  <a:pt x="10090" y="2401"/>
                </a:cubicBezTo>
                <a:cubicBezTo>
                  <a:pt x="10090" y="2401"/>
                  <a:pt x="10090" y="2395"/>
                  <a:pt x="10090" y="2389"/>
                </a:cubicBezTo>
                <a:cubicBezTo>
                  <a:pt x="10090" y="2300"/>
                  <a:pt x="10090" y="2300"/>
                  <a:pt x="10090" y="2300"/>
                </a:cubicBezTo>
                <a:cubicBezTo>
                  <a:pt x="10096" y="2295"/>
                  <a:pt x="10102" y="2295"/>
                  <a:pt x="10108" y="2289"/>
                </a:cubicBezTo>
                <a:cubicBezTo>
                  <a:pt x="10108" y="2289"/>
                  <a:pt x="10108" y="2283"/>
                  <a:pt x="10114" y="2277"/>
                </a:cubicBezTo>
                <a:cubicBezTo>
                  <a:pt x="10114" y="2277"/>
                  <a:pt x="10120" y="2271"/>
                  <a:pt x="10120" y="2265"/>
                </a:cubicBezTo>
                <a:cubicBezTo>
                  <a:pt x="10126" y="2265"/>
                  <a:pt x="10126" y="2259"/>
                  <a:pt x="10126" y="2259"/>
                </a:cubicBezTo>
                <a:cubicBezTo>
                  <a:pt x="10132" y="2247"/>
                  <a:pt x="10132" y="2241"/>
                  <a:pt x="10132" y="2235"/>
                </a:cubicBezTo>
                <a:cubicBezTo>
                  <a:pt x="10138" y="2229"/>
                  <a:pt x="10138" y="2223"/>
                  <a:pt x="10138" y="2223"/>
                </a:cubicBezTo>
                <a:cubicBezTo>
                  <a:pt x="10144" y="2218"/>
                  <a:pt x="10150" y="2218"/>
                  <a:pt x="10150" y="2218"/>
                </a:cubicBezTo>
                <a:cubicBezTo>
                  <a:pt x="10156" y="2218"/>
                  <a:pt x="10161" y="2218"/>
                  <a:pt x="10161" y="2218"/>
                </a:cubicBezTo>
                <a:cubicBezTo>
                  <a:pt x="10173" y="2212"/>
                  <a:pt x="10179" y="2212"/>
                  <a:pt x="10185" y="2206"/>
                </a:cubicBezTo>
                <a:cubicBezTo>
                  <a:pt x="10191" y="2200"/>
                  <a:pt x="10191" y="2200"/>
                  <a:pt x="10197" y="2194"/>
                </a:cubicBezTo>
                <a:cubicBezTo>
                  <a:pt x="10197" y="2188"/>
                  <a:pt x="10203" y="2188"/>
                  <a:pt x="10203" y="2188"/>
                </a:cubicBezTo>
                <a:cubicBezTo>
                  <a:pt x="10209" y="2182"/>
                  <a:pt x="10209" y="2176"/>
                  <a:pt x="10209" y="2176"/>
                </a:cubicBezTo>
                <a:cubicBezTo>
                  <a:pt x="10221" y="2170"/>
                  <a:pt x="10227" y="2170"/>
                  <a:pt x="10233" y="2170"/>
                </a:cubicBezTo>
                <a:cubicBezTo>
                  <a:pt x="10238" y="2170"/>
                  <a:pt x="10245" y="2170"/>
                  <a:pt x="10250" y="2170"/>
                </a:cubicBezTo>
                <a:cubicBezTo>
                  <a:pt x="10250" y="2170"/>
                  <a:pt x="10250" y="2164"/>
                  <a:pt x="10256" y="2158"/>
                </a:cubicBezTo>
                <a:cubicBezTo>
                  <a:pt x="10262" y="2158"/>
                  <a:pt x="10268" y="2152"/>
                  <a:pt x="10268" y="2152"/>
                </a:cubicBezTo>
                <a:cubicBezTo>
                  <a:pt x="10268" y="2146"/>
                  <a:pt x="10268" y="2141"/>
                  <a:pt x="10268" y="2141"/>
                </a:cubicBezTo>
                <a:cubicBezTo>
                  <a:pt x="10268" y="2134"/>
                  <a:pt x="10274" y="2129"/>
                  <a:pt x="10274" y="2129"/>
                </a:cubicBezTo>
                <a:cubicBezTo>
                  <a:pt x="10280" y="2129"/>
                  <a:pt x="10286" y="2129"/>
                  <a:pt x="10286" y="2123"/>
                </a:cubicBezTo>
                <a:cubicBezTo>
                  <a:pt x="10292" y="2123"/>
                  <a:pt x="10298" y="2123"/>
                  <a:pt x="10298" y="2123"/>
                </a:cubicBezTo>
                <a:cubicBezTo>
                  <a:pt x="10304" y="2123"/>
                  <a:pt x="10310" y="2123"/>
                  <a:pt x="10310" y="2123"/>
                </a:cubicBezTo>
                <a:cubicBezTo>
                  <a:pt x="10316" y="2123"/>
                  <a:pt x="10322" y="2123"/>
                  <a:pt x="10322" y="2117"/>
                </a:cubicBezTo>
                <a:cubicBezTo>
                  <a:pt x="10327" y="2117"/>
                  <a:pt x="10333" y="2111"/>
                  <a:pt x="10333" y="2105"/>
                </a:cubicBezTo>
                <a:cubicBezTo>
                  <a:pt x="10333" y="2093"/>
                  <a:pt x="10327" y="2093"/>
                  <a:pt x="10322" y="2087"/>
                </a:cubicBezTo>
                <a:cubicBezTo>
                  <a:pt x="10322" y="2081"/>
                  <a:pt x="10316" y="2081"/>
                  <a:pt x="10310" y="2075"/>
                </a:cubicBezTo>
                <a:cubicBezTo>
                  <a:pt x="10310" y="2075"/>
                  <a:pt x="10310" y="2069"/>
                  <a:pt x="10310" y="2063"/>
                </a:cubicBezTo>
                <a:cubicBezTo>
                  <a:pt x="10310" y="2052"/>
                  <a:pt x="10310" y="2040"/>
                  <a:pt x="10322" y="2034"/>
                </a:cubicBezTo>
                <a:cubicBezTo>
                  <a:pt x="10322" y="2028"/>
                  <a:pt x="10322" y="2022"/>
                  <a:pt x="10327" y="2022"/>
                </a:cubicBezTo>
                <a:cubicBezTo>
                  <a:pt x="10333" y="2016"/>
                  <a:pt x="10333" y="2022"/>
                  <a:pt x="10339" y="2022"/>
                </a:cubicBezTo>
                <a:cubicBezTo>
                  <a:pt x="10345" y="2016"/>
                  <a:pt x="10345" y="2016"/>
                  <a:pt x="10351" y="2010"/>
                </a:cubicBezTo>
                <a:cubicBezTo>
                  <a:pt x="10357" y="2010"/>
                  <a:pt x="10357" y="2004"/>
                  <a:pt x="10357" y="1998"/>
                </a:cubicBezTo>
                <a:cubicBezTo>
                  <a:pt x="10363" y="1986"/>
                  <a:pt x="10363" y="1980"/>
                  <a:pt x="10369" y="1975"/>
                </a:cubicBezTo>
                <a:cubicBezTo>
                  <a:pt x="10369" y="1968"/>
                  <a:pt x="10369" y="1963"/>
                  <a:pt x="10369" y="1963"/>
                </a:cubicBezTo>
                <a:cubicBezTo>
                  <a:pt x="10375" y="1957"/>
                  <a:pt x="10387" y="1957"/>
                  <a:pt x="10393" y="1957"/>
                </a:cubicBezTo>
                <a:cubicBezTo>
                  <a:pt x="10404" y="1957"/>
                  <a:pt x="10411" y="1963"/>
                  <a:pt x="10416" y="1963"/>
                </a:cubicBezTo>
                <a:cubicBezTo>
                  <a:pt x="10422" y="1963"/>
                  <a:pt x="10422" y="1963"/>
                  <a:pt x="10428" y="1963"/>
                </a:cubicBezTo>
                <a:cubicBezTo>
                  <a:pt x="10434" y="1963"/>
                  <a:pt x="10434" y="1968"/>
                  <a:pt x="10434" y="1975"/>
                </a:cubicBezTo>
                <a:cubicBezTo>
                  <a:pt x="10446" y="1980"/>
                  <a:pt x="10446" y="1986"/>
                  <a:pt x="10452" y="1998"/>
                </a:cubicBezTo>
                <a:cubicBezTo>
                  <a:pt x="10458" y="1992"/>
                  <a:pt x="10464" y="1992"/>
                  <a:pt x="10464" y="1992"/>
                </a:cubicBezTo>
                <a:cubicBezTo>
                  <a:pt x="10470" y="1992"/>
                  <a:pt x="10470" y="1986"/>
                  <a:pt x="10476" y="1980"/>
                </a:cubicBezTo>
                <a:cubicBezTo>
                  <a:pt x="10476" y="1980"/>
                  <a:pt x="10482" y="1980"/>
                  <a:pt x="10488" y="1980"/>
                </a:cubicBezTo>
                <a:cubicBezTo>
                  <a:pt x="10493" y="1980"/>
                  <a:pt x="10493" y="1986"/>
                  <a:pt x="10499" y="1986"/>
                </a:cubicBezTo>
                <a:cubicBezTo>
                  <a:pt x="10499" y="1992"/>
                  <a:pt x="10505" y="1992"/>
                  <a:pt x="10505" y="1998"/>
                </a:cubicBezTo>
                <a:cubicBezTo>
                  <a:pt x="10511" y="1998"/>
                  <a:pt x="10511" y="2004"/>
                  <a:pt x="10511" y="2010"/>
                </a:cubicBezTo>
                <a:cubicBezTo>
                  <a:pt x="10517" y="2010"/>
                  <a:pt x="10517" y="2016"/>
                  <a:pt x="10517" y="2022"/>
                </a:cubicBezTo>
                <a:cubicBezTo>
                  <a:pt x="10517" y="2057"/>
                  <a:pt x="10517" y="2057"/>
                  <a:pt x="10517" y="2057"/>
                </a:cubicBezTo>
                <a:cubicBezTo>
                  <a:pt x="10488" y="2057"/>
                  <a:pt x="10488" y="2057"/>
                  <a:pt x="10488" y="2057"/>
                </a:cubicBezTo>
                <a:cubicBezTo>
                  <a:pt x="10488" y="2069"/>
                  <a:pt x="10488" y="2075"/>
                  <a:pt x="10488" y="2093"/>
                </a:cubicBezTo>
                <a:cubicBezTo>
                  <a:pt x="10488" y="2093"/>
                  <a:pt x="10488" y="2099"/>
                  <a:pt x="10488" y="2105"/>
                </a:cubicBezTo>
                <a:cubicBezTo>
                  <a:pt x="10482" y="2111"/>
                  <a:pt x="10482" y="2117"/>
                  <a:pt x="10476" y="2123"/>
                </a:cubicBezTo>
                <a:cubicBezTo>
                  <a:pt x="10470" y="2129"/>
                  <a:pt x="10464" y="2129"/>
                  <a:pt x="10464" y="2134"/>
                </a:cubicBezTo>
                <a:cubicBezTo>
                  <a:pt x="10458" y="2141"/>
                  <a:pt x="10452" y="2141"/>
                  <a:pt x="10446" y="2141"/>
                </a:cubicBezTo>
                <a:cubicBezTo>
                  <a:pt x="10434" y="2141"/>
                  <a:pt x="10428" y="2134"/>
                  <a:pt x="10416" y="2134"/>
                </a:cubicBezTo>
                <a:cubicBezTo>
                  <a:pt x="10411" y="2134"/>
                  <a:pt x="10404" y="2141"/>
                  <a:pt x="10404" y="2141"/>
                </a:cubicBezTo>
                <a:cubicBezTo>
                  <a:pt x="10399" y="2146"/>
                  <a:pt x="10393" y="2146"/>
                  <a:pt x="10393" y="2146"/>
                </a:cubicBezTo>
                <a:cubicBezTo>
                  <a:pt x="10387" y="2152"/>
                  <a:pt x="10387" y="2158"/>
                  <a:pt x="10387" y="2158"/>
                </a:cubicBezTo>
                <a:cubicBezTo>
                  <a:pt x="10381" y="2164"/>
                  <a:pt x="10381" y="2164"/>
                  <a:pt x="10375" y="2170"/>
                </a:cubicBezTo>
                <a:cubicBezTo>
                  <a:pt x="10375" y="2176"/>
                  <a:pt x="10375" y="2176"/>
                  <a:pt x="10375" y="2182"/>
                </a:cubicBezTo>
                <a:cubicBezTo>
                  <a:pt x="10369" y="2188"/>
                  <a:pt x="10363" y="2188"/>
                  <a:pt x="10363" y="2188"/>
                </a:cubicBezTo>
                <a:cubicBezTo>
                  <a:pt x="10357" y="2194"/>
                  <a:pt x="10357" y="2194"/>
                  <a:pt x="10351" y="2200"/>
                </a:cubicBezTo>
                <a:cubicBezTo>
                  <a:pt x="10351" y="2206"/>
                  <a:pt x="10351" y="2206"/>
                  <a:pt x="10345" y="2212"/>
                </a:cubicBezTo>
                <a:cubicBezTo>
                  <a:pt x="10339" y="2212"/>
                  <a:pt x="10339" y="2212"/>
                  <a:pt x="10333" y="2218"/>
                </a:cubicBezTo>
                <a:cubicBezTo>
                  <a:pt x="10327" y="2223"/>
                  <a:pt x="10316" y="2223"/>
                  <a:pt x="10316" y="2235"/>
                </a:cubicBezTo>
                <a:cubicBezTo>
                  <a:pt x="10316" y="2253"/>
                  <a:pt x="10322" y="2259"/>
                  <a:pt x="10322" y="2277"/>
                </a:cubicBezTo>
                <a:cubicBezTo>
                  <a:pt x="10322" y="2283"/>
                  <a:pt x="10322" y="2289"/>
                  <a:pt x="10316" y="2295"/>
                </a:cubicBezTo>
                <a:cubicBezTo>
                  <a:pt x="10316" y="2300"/>
                  <a:pt x="10304" y="2300"/>
                  <a:pt x="10304" y="2312"/>
                </a:cubicBezTo>
                <a:cubicBezTo>
                  <a:pt x="10304" y="2324"/>
                  <a:pt x="10310" y="2336"/>
                  <a:pt x="10310" y="2348"/>
                </a:cubicBezTo>
                <a:cubicBezTo>
                  <a:pt x="10310" y="2360"/>
                  <a:pt x="10310" y="2360"/>
                  <a:pt x="10310" y="2360"/>
                </a:cubicBezTo>
                <a:cubicBezTo>
                  <a:pt x="10310" y="2366"/>
                  <a:pt x="10316" y="2372"/>
                  <a:pt x="10316" y="2372"/>
                </a:cubicBezTo>
                <a:cubicBezTo>
                  <a:pt x="10316" y="2384"/>
                  <a:pt x="10316" y="2389"/>
                  <a:pt x="10316" y="2401"/>
                </a:cubicBezTo>
                <a:cubicBezTo>
                  <a:pt x="10327" y="2401"/>
                  <a:pt x="10333" y="2401"/>
                  <a:pt x="10345" y="2401"/>
                </a:cubicBezTo>
                <a:cubicBezTo>
                  <a:pt x="10351" y="2401"/>
                  <a:pt x="10357" y="2407"/>
                  <a:pt x="10363" y="2413"/>
                </a:cubicBezTo>
                <a:cubicBezTo>
                  <a:pt x="10369" y="2413"/>
                  <a:pt x="10369" y="2419"/>
                  <a:pt x="10375" y="2419"/>
                </a:cubicBezTo>
                <a:cubicBezTo>
                  <a:pt x="10375" y="2425"/>
                  <a:pt x="10381" y="2431"/>
                  <a:pt x="10381" y="2431"/>
                </a:cubicBezTo>
                <a:cubicBezTo>
                  <a:pt x="10393" y="2437"/>
                  <a:pt x="10399" y="2437"/>
                  <a:pt x="10404" y="2443"/>
                </a:cubicBezTo>
                <a:cubicBezTo>
                  <a:pt x="10411" y="2443"/>
                  <a:pt x="10411" y="2449"/>
                  <a:pt x="10416" y="2449"/>
                </a:cubicBezTo>
                <a:cubicBezTo>
                  <a:pt x="10428" y="2455"/>
                  <a:pt x="10434" y="2466"/>
                  <a:pt x="10446" y="2466"/>
                </a:cubicBezTo>
                <a:cubicBezTo>
                  <a:pt x="10452" y="2466"/>
                  <a:pt x="10452" y="2466"/>
                  <a:pt x="10452" y="2466"/>
                </a:cubicBezTo>
                <a:cubicBezTo>
                  <a:pt x="10458" y="2466"/>
                  <a:pt x="10458" y="2461"/>
                  <a:pt x="10464" y="2461"/>
                </a:cubicBezTo>
                <a:cubicBezTo>
                  <a:pt x="10476" y="2455"/>
                  <a:pt x="10488" y="2437"/>
                  <a:pt x="10499" y="2437"/>
                </a:cubicBezTo>
                <a:cubicBezTo>
                  <a:pt x="10511" y="2437"/>
                  <a:pt x="10517" y="2449"/>
                  <a:pt x="10529" y="2449"/>
                </a:cubicBezTo>
                <a:cubicBezTo>
                  <a:pt x="10535" y="2449"/>
                  <a:pt x="10541" y="2443"/>
                  <a:pt x="10547" y="2443"/>
                </a:cubicBezTo>
                <a:cubicBezTo>
                  <a:pt x="10553" y="2443"/>
                  <a:pt x="10559" y="2449"/>
                  <a:pt x="10559" y="2443"/>
                </a:cubicBezTo>
                <a:cubicBezTo>
                  <a:pt x="10565" y="2443"/>
                  <a:pt x="10565" y="2443"/>
                  <a:pt x="10570" y="2437"/>
                </a:cubicBezTo>
                <a:cubicBezTo>
                  <a:pt x="10577" y="2437"/>
                  <a:pt x="10570" y="2431"/>
                  <a:pt x="10577" y="2425"/>
                </a:cubicBezTo>
                <a:cubicBezTo>
                  <a:pt x="10577" y="2425"/>
                  <a:pt x="10582" y="2425"/>
                  <a:pt x="10582" y="2419"/>
                </a:cubicBezTo>
                <a:cubicBezTo>
                  <a:pt x="10677" y="2419"/>
                  <a:pt x="10677" y="2419"/>
                  <a:pt x="10677" y="2419"/>
                </a:cubicBezTo>
                <a:cubicBezTo>
                  <a:pt x="10683" y="2419"/>
                  <a:pt x="10683" y="2413"/>
                  <a:pt x="10689" y="2413"/>
                </a:cubicBezTo>
                <a:cubicBezTo>
                  <a:pt x="10695" y="2413"/>
                  <a:pt x="10701" y="2413"/>
                  <a:pt x="10707" y="2413"/>
                </a:cubicBezTo>
                <a:cubicBezTo>
                  <a:pt x="10707" y="2413"/>
                  <a:pt x="10707" y="2407"/>
                  <a:pt x="10713" y="2413"/>
                </a:cubicBezTo>
                <a:lnTo>
                  <a:pt x="10719" y="2419"/>
                </a:lnTo>
                <a:cubicBezTo>
                  <a:pt x="10719" y="2425"/>
                  <a:pt x="10719" y="2431"/>
                  <a:pt x="10725" y="2431"/>
                </a:cubicBezTo>
                <a:cubicBezTo>
                  <a:pt x="10725" y="2437"/>
                  <a:pt x="10731" y="2437"/>
                  <a:pt x="10731" y="2437"/>
                </a:cubicBezTo>
                <a:cubicBezTo>
                  <a:pt x="10790" y="2437"/>
                  <a:pt x="10790" y="2437"/>
                  <a:pt x="10790" y="2437"/>
                </a:cubicBezTo>
                <a:cubicBezTo>
                  <a:pt x="10796" y="2449"/>
                  <a:pt x="10796" y="2449"/>
                  <a:pt x="10796" y="2449"/>
                </a:cubicBezTo>
                <a:cubicBezTo>
                  <a:pt x="10790" y="2455"/>
                  <a:pt x="10790" y="2461"/>
                  <a:pt x="10784" y="2461"/>
                </a:cubicBezTo>
                <a:cubicBezTo>
                  <a:pt x="10778" y="2461"/>
                  <a:pt x="10772" y="2461"/>
                  <a:pt x="10760" y="2461"/>
                </a:cubicBezTo>
                <a:cubicBezTo>
                  <a:pt x="10748" y="2461"/>
                  <a:pt x="10743" y="2461"/>
                  <a:pt x="10731" y="2461"/>
                </a:cubicBezTo>
                <a:lnTo>
                  <a:pt x="10725" y="2466"/>
                </a:lnTo>
                <a:cubicBezTo>
                  <a:pt x="10719" y="2466"/>
                  <a:pt x="10713" y="2473"/>
                  <a:pt x="10713" y="2473"/>
                </a:cubicBezTo>
                <a:cubicBezTo>
                  <a:pt x="10707" y="2473"/>
                  <a:pt x="10701" y="2478"/>
                  <a:pt x="10701" y="2484"/>
                </a:cubicBezTo>
                <a:cubicBezTo>
                  <a:pt x="10695" y="2484"/>
                  <a:pt x="10689" y="2484"/>
                  <a:pt x="10689" y="2490"/>
                </a:cubicBezTo>
                <a:cubicBezTo>
                  <a:pt x="10683" y="2496"/>
                  <a:pt x="10683" y="2496"/>
                  <a:pt x="10677" y="2502"/>
                </a:cubicBezTo>
                <a:cubicBezTo>
                  <a:pt x="10677" y="2508"/>
                  <a:pt x="10677" y="2508"/>
                  <a:pt x="10671" y="2514"/>
                </a:cubicBezTo>
                <a:cubicBezTo>
                  <a:pt x="10671" y="2520"/>
                  <a:pt x="10671" y="2520"/>
                  <a:pt x="10665" y="2526"/>
                </a:cubicBezTo>
                <a:cubicBezTo>
                  <a:pt x="10659" y="2526"/>
                  <a:pt x="10659" y="2526"/>
                  <a:pt x="10654" y="2526"/>
                </a:cubicBezTo>
                <a:cubicBezTo>
                  <a:pt x="10648" y="2526"/>
                  <a:pt x="10636" y="2526"/>
                  <a:pt x="10630" y="2520"/>
                </a:cubicBezTo>
                <a:cubicBezTo>
                  <a:pt x="10624" y="2520"/>
                  <a:pt x="10624" y="2514"/>
                  <a:pt x="10618" y="2508"/>
                </a:cubicBezTo>
                <a:cubicBezTo>
                  <a:pt x="10612" y="2508"/>
                  <a:pt x="10612" y="2496"/>
                  <a:pt x="10600" y="2496"/>
                </a:cubicBezTo>
                <a:cubicBezTo>
                  <a:pt x="10588" y="2496"/>
                  <a:pt x="10582" y="2508"/>
                  <a:pt x="10577" y="2508"/>
                </a:cubicBezTo>
                <a:cubicBezTo>
                  <a:pt x="10565" y="2508"/>
                  <a:pt x="10559" y="2508"/>
                  <a:pt x="10553" y="2508"/>
                </a:cubicBezTo>
                <a:cubicBezTo>
                  <a:pt x="10541" y="2508"/>
                  <a:pt x="10535" y="2502"/>
                  <a:pt x="10529" y="2502"/>
                </a:cubicBezTo>
                <a:cubicBezTo>
                  <a:pt x="10523" y="2502"/>
                  <a:pt x="10517" y="2508"/>
                  <a:pt x="10517" y="2508"/>
                </a:cubicBezTo>
                <a:cubicBezTo>
                  <a:pt x="10511" y="2508"/>
                  <a:pt x="10511" y="2514"/>
                  <a:pt x="10505" y="2514"/>
                </a:cubicBezTo>
                <a:cubicBezTo>
                  <a:pt x="10499" y="2514"/>
                  <a:pt x="10499" y="2520"/>
                  <a:pt x="10493" y="2520"/>
                </a:cubicBezTo>
                <a:cubicBezTo>
                  <a:pt x="10488" y="2520"/>
                  <a:pt x="10488" y="2520"/>
                  <a:pt x="10482" y="2520"/>
                </a:cubicBezTo>
                <a:cubicBezTo>
                  <a:pt x="10476" y="2520"/>
                  <a:pt x="10476" y="2514"/>
                  <a:pt x="10470" y="2514"/>
                </a:cubicBezTo>
                <a:cubicBezTo>
                  <a:pt x="10464" y="2514"/>
                  <a:pt x="10464" y="2520"/>
                  <a:pt x="10458" y="2520"/>
                </a:cubicBezTo>
                <a:cubicBezTo>
                  <a:pt x="10458" y="2520"/>
                  <a:pt x="10452" y="2520"/>
                  <a:pt x="10446" y="2526"/>
                </a:cubicBezTo>
                <a:cubicBezTo>
                  <a:pt x="10446" y="2526"/>
                  <a:pt x="10452" y="2532"/>
                  <a:pt x="10446" y="2538"/>
                </a:cubicBezTo>
                <a:cubicBezTo>
                  <a:pt x="10446" y="2544"/>
                  <a:pt x="10440" y="2544"/>
                  <a:pt x="10434" y="2550"/>
                </a:cubicBezTo>
                <a:cubicBezTo>
                  <a:pt x="10434" y="2550"/>
                  <a:pt x="10440" y="2561"/>
                  <a:pt x="10434" y="2561"/>
                </a:cubicBezTo>
                <a:cubicBezTo>
                  <a:pt x="10428" y="2561"/>
                  <a:pt x="10428" y="2555"/>
                  <a:pt x="10422" y="2555"/>
                </a:cubicBezTo>
                <a:cubicBezTo>
                  <a:pt x="10416" y="2555"/>
                  <a:pt x="10416" y="2555"/>
                  <a:pt x="10411" y="2555"/>
                </a:cubicBezTo>
                <a:cubicBezTo>
                  <a:pt x="10404" y="2555"/>
                  <a:pt x="10404" y="2550"/>
                  <a:pt x="10399" y="2550"/>
                </a:cubicBezTo>
                <a:cubicBezTo>
                  <a:pt x="10399" y="2544"/>
                  <a:pt x="10404" y="2538"/>
                  <a:pt x="10399" y="2538"/>
                </a:cubicBezTo>
                <a:cubicBezTo>
                  <a:pt x="10399" y="2532"/>
                  <a:pt x="10393" y="2538"/>
                  <a:pt x="10387" y="2538"/>
                </a:cubicBezTo>
                <a:cubicBezTo>
                  <a:pt x="10387" y="2538"/>
                  <a:pt x="10381" y="2538"/>
                  <a:pt x="10375" y="2538"/>
                </a:cubicBezTo>
                <a:cubicBezTo>
                  <a:pt x="10375" y="2538"/>
                  <a:pt x="10369" y="2538"/>
                  <a:pt x="10363" y="2544"/>
                </a:cubicBezTo>
                <a:cubicBezTo>
                  <a:pt x="10363" y="2544"/>
                  <a:pt x="10363" y="2550"/>
                  <a:pt x="10363" y="2555"/>
                </a:cubicBezTo>
                <a:cubicBezTo>
                  <a:pt x="10369" y="2555"/>
                  <a:pt x="10369" y="2561"/>
                  <a:pt x="10375" y="2561"/>
                </a:cubicBezTo>
                <a:cubicBezTo>
                  <a:pt x="10375" y="2561"/>
                  <a:pt x="10381" y="2561"/>
                  <a:pt x="10387" y="2561"/>
                </a:cubicBezTo>
                <a:cubicBezTo>
                  <a:pt x="10393" y="2561"/>
                  <a:pt x="10393" y="2567"/>
                  <a:pt x="10399" y="2573"/>
                </a:cubicBezTo>
                <a:cubicBezTo>
                  <a:pt x="10387" y="2573"/>
                  <a:pt x="10381" y="2567"/>
                  <a:pt x="10375" y="2573"/>
                </a:cubicBezTo>
                <a:cubicBezTo>
                  <a:pt x="10357" y="2573"/>
                  <a:pt x="10351" y="2579"/>
                  <a:pt x="10339" y="2579"/>
                </a:cubicBezTo>
                <a:cubicBezTo>
                  <a:pt x="10333" y="2585"/>
                  <a:pt x="10327" y="2585"/>
                  <a:pt x="10327" y="2585"/>
                </a:cubicBezTo>
                <a:cubicBezTo>
                  <a:pt x="10327" y="2591"/>
                  <a:pt x="10327" y="2597"/>
                  <a:pt x="10327" y="2597"/>
                </a:cubicBezTo>
                <a:cubicBezTo>
                  <a:pt x="10333" y="2609"/>
                  <a:pt x="10339" y="2615"/>
                  <a:pt x="10351" y="2615"/>
                </a:cubicBezTo>
                <a:lnTo>
                  <a:pt x="10357" y="2615"/>
                </a:lnTo>
                <a:cubicBezTo>
                  <a:pt x="10363" y="2615"/>
                  <a:pt x="10369" y="2621"/>
                  <a:pt x="10369" y="2621"/>
                </a:cubicBezTo>
                <a:cubicBezTo>
                  <a:pt x="10375" y="2621"/>
                  <a:pt x="10381" y="2621"/>
                  <a:pt x="10387" y="2621"/>
                </a:cubicBezTo>
                <a:cubicBezTo>
                  <a:pt x="10393" y="2621"/>
                  <a:pt x="10399" y="2621"/>
                  <a:pt x="10404" y="2621"/>
                </a:cubicBezTo>
                <a:cubicBezTo>
                  <a:pt x="10416" y="2615"/>
                  <a:pt x="10416" y="2603"/>
                  <a:pt x="10422" y="2597"/>
                </a:cubicBezTo>
                <a:cubicBezTo>
                  <a:pt x="10428" y="2591"/>
                  <a:pt x="10428" y="2585"/>
                  <a:pt x="10434" y="2585"/>
                </a:cubicBezTo>
                <a:cubicBezTo>
                  <a:pt x="10446" y="2585"/>
                  <a:pt x="10446" y="2585"/>
                  <a:pt x="10452" y="2591"/>
                </a:cubicBezTo>
                <a:cubicBezTo>
                  <a:pt x="10458" y="2591"/>
                  <a:pt x="10464" y="2591"/>
                  <a:pt x="10464" y="2597"/>
                </a:cubicBezTo>
                <a:cubicBezTo>
                  <a:pt x="10470" y="2597"/>
                  <a:pt x="10476" y="2603"/>
                  <a:pt x="10476" y="2603"/>
                </a:cubicBezTo>
                <a:cubicBezTo>
                  <a:pt x="10476" y="2609"/>
                  <a:pt x="10476" y="2615"/>
                  <a:pt x="10482" y="2615"/>
                </a:cubicBezTo>
                <a:cubicBezTo>
                  <a:pt x="10482" y="2621"/>
                  <a:pt x="10476" y="2627"/>
                  <a:pt x="10482" y="2627"/>
                </a:cubicBezTo>
                <a:cubicBezTo>
                  <a:pt x="10482" y="2632"/>
                  <a:pt x="10488" y="2632"/>
                  <a:pt x="10493" y="2632"/>
                </a:cubicBezTo>
                <a:lnTo>
                  <a:pt x="10499" y="2639"/>
                </a:lnTo>
                <a:cubicBezTo>
                  <a:pt x="10505" y="2639"/>
                  <a:pt x="10511" y="2644"/>
                  <a:pt x="10511" y="2650"/>
                </a:cubicBezTo>
                <a:cubicBezTo>
                  <a:pt x="10511" y="2650"/>
                  <a:pt x="10511" y="2656"/>
                  <a:pt x="10505" y="2656"/>
                </a:cubicBezTo>
                <a:cubicBezTo>
                  <a:pt x="10499" y="2668"/>
                  <a:pt x="10488" y="2668"/>
                  <a:pt x="10476" y="2674"/>
                </a:cubicBezTo>
                <a:cubicBezTo>
                  <a:pt x="10476" y="2674"/>
                  <a:pt x="10464" y="2674"/>
                  <a:pt x="10464" y="2680"/>
                </a:cubicBezTo>
                <a:cubicBezTo>
                  <a:pt x="10464" y="2680"/>
                  <a:pt x="10464" y="2686"/>
                  <a:pt x="10464" y="2692"/>
                </a:cubicBezTo>
                <a:cubicBezTo>
                  <a:pt x="10464" y="2698"/>
                  <a:pt x="10464" y="2704"/>
                  <a:pt x="10464" y="2710"/>
                </a:cubicBezTo>
                <a:cubicBezTo>
                  <a:pt x="10440" y="2710"/>
                  <a:pt x="10440" y="2710"/>
                  <a:pt x="10440" y="2710"/>
                </a:cubicBezTo>
                <a:cubicBezTo>
                  <a:pt x="10434" y="2710"/>
                  <a:pt x="10428" y="2710"/>
                  <a:pt x="10422" y="2710"/>
                </a:cubicBezTo>
                <a:cubicBezTo>
                  <a:pt x="10422" y="2704"/>
                  <a:pt x="10416" y="2704"/>
                  <a:pt x="10416" y="2704"/>
                </a:cubicBezTo>
                <a:cubicBezTo>
                  <a:pt x="10411" y="2704"/>
                  <a:pt x="10411" y="2698"/>
                  <a:pt x="10411" y="2692"/>
                </a:cubicBezTo>
                <a:cubicBezTo>
                  <a:pt x="10404" y="2692"/>
                  <a:pt x="10411" y="2686"/>
                  <a:pt x="10411" y="2680"/>
                </a:cubicBezTo>
                <a:cubicBezTo>
                  <a:pt x="10404" y="2680"/>
                  <a:pt x="10404" y="2674"/>
                  <a:pt x="10399" y="2668"/>
                </a:cubicBezTo>
                <a:cubicBezTo>
                  <a:pt x="10399" y="2668"/>
                  <a:pt x="10387" y="2674"/>
                  <a:pt x="10387" y="2668"/>
                </a:cubicBezTo>
                <a:cubicBezTo>
                  <a:pt x="10387" y="2668"/>
                  <a:pt x="10387" y="2662"/>
                  <a:pt x="10387" y="2656"/>
                </a:cubicBezTo>
                <a:lnTo>
                  <a:pt x="10387" y="2650"/>
                </a:lnTo>
                <a:cubicBezTo>
                  <a:pt x="10363" y="2650"/>
                  <a:pt x="10363" y="2650"/>
                  <a:pt x="10363" y="2650"/>
                </a:cubicBezTo>
                <a:cubicBezTo>
                  <a:pt x="10357" y="2656"/>
                  <a:pt x="10357" y="2662"/>
                  <a:pt x="10351" y="2668"/>
                </a:cubicBezTo>
                <a:cubicBezTo>
                  <a:pt x="10345" y="2674"/>
                  <a:pt x="10339" y="2674"/>
                  <a:pt x="10339" y="2680"/>
                </a:cubicBezTo>
                <a:cubicBezTo>
                  <a:pt x="10333" y="2680"/>
                  <a:pt x="10327" y="2680"/>
                  <a:pt x="10327" y="2686"/>
                </a:cubicBezTo>
                <a:cubicBezTo>
                  <a:pt x="10322" y="2686"/>
                  <a:pt x="10327" y="2692"/>
                  <a:pt x="10327" y="2698"/>
                </a:cubicBezTo>
                <a:cubicBezTo>
                  <a:pt x="10327" y="2698"/>
                  <a:pt x="10327" y="2704"/>
                  <a:pt x="10327" y="2710"/>
                </a:cubicBezTo>
                <a:cubicBezTo>
                  <a:pt x="10327" y="2710"/>
                  <a:pt x="10322" y="2716"/>
                  <a:pt x="10322" y="2721"/>
                </a:cubicBezTo>
                <a:cubicBezTo>
                  <a:pt x="10316" y="2721"/>
                  <a:pt x="10316" y="2727"/>
                  <a:pt x="10310" y="2727"/>
                </a:cubicBezTo>
                <a:cubicBezTo>
                  <a:pt x="10310" y="2733"/>
                  <a:pt x="10310" y="2739"/>
                  <a:pt x="10310" y="2739"/>
                </a:cubicBezTo>
                <a:cubicBezTo>
                  <a:pt x="10310" y="2745"/>
                  <a:pt x="10304" y="2751"/>
                  <a:pt x="10304" y="2757"/>
                </a:cubicBezTo>
                <a:cubicBezTo>
                  <a:pt x="10304" y="2763"/>
                  <a:pt x="10304" y="2769"/>
                  <a:pt x="10304" y="2775"/>
                </a:cubicBezTo>
                <a:cubicBezTo>
                  <a:pt x="10304" y="2781"/>
                  <a:pt x="10310" y="2781"/>
                  <a:pt x="10310" y="2787"/>
                </a:cubicBezTo>
                <a:cubicBezTo>
                  <a:pt x="10310" y="2793"/>
                  <a:pt x="10316" y="2793"/>
                  <a:pt x="10316" y="2799"/>
                </a:cubicBezTo>
                <a:cubicBezTo>
                  <a:pt x="10316" y="2805"/>
                  <a:pt x="10310" y="2805"/>
                  <a:pt x="10304" y="2810"/>
                </a:cubicBezTo>
                <a:cubicBezTo>
                  <a:pt x="10304" y="2816"/>
                  <a:pt x="10298" y="2816"/>
                  <a:pt x="10292" y="2822"/>
                </a:cubicBezTo>
                <a:cubicBezTo>
                  <a:pt x="10292" y="2828"/>
                  <a:pt x="10292" y="2828"/>
                  <a:pt x="10292" y="2834"/>
                </a:cubicBezTo>
                <a:cubicBezTo>
                  <a:pt x="10304" y="2846"/>
                  <a:pt x="10304" y="2846"/>
                  <a:pt x="10304" y="2846"/>
                </a:cubicBezTo>
                <a:cubicBezTo>
                  <a:pt x="10298" y="2858"/>
                  <a:pt x="10298" y="2858"/>
                  <a:pt x="10298" y="2858"/>
                </a:cubicBezTo>
                <a:cubicBezTo>
                  <a:pt x="10298" y="2858"/>
                  <a:pt x="10292" y="2858"/>
                  <a:pt x="10286" y="2858"/>
                </a:cubicBezTo>
                <a:cubicBezTo>
                  <a:pt x="10274" y="2858"/>
                  <a:pt x="10274" y="2846"/>
                  <a:pt x="10262" y="2846"/>
                </a:cubicBezTo>
                <a:cubicBezTo>
                  <a:pt x="10250" y="2846"/>
                  <a:pt x="10245" y="2846"/>
                  <a:pt x="10238" y="2846"/>
                </a:cubicBezTo>
                <a:cubicBezTo>
                  <a:pt x="10227" y="2846"/>
                  <a:pt x="10221" y="2846"/>
                  <a:pt x="10215" y="2846"/>
                </a:cubicBezTo>
                <a:cubicBezTo>
                  <a:pt x="10209" y="2846"/>
                  <a:pt x="10203" y="2846"/>
                  <a:pt x="10197" y="2852"/>
                </a:cubicBezTo>
                <a:cubicBezTo>
                  <a:pt x="10197" y="2858"/>
                  <a:pt x="10191" y="2858"/>
                  <a:pt x="10191" y="2864"/>
                </a:cubicBezTo>
                <a:cubicBezTo>
                  <a:pt x="10191" y="2870"/>
                  <a:pt x="10197" y="2870"/>
                  <a:pt x="10197" y="2876"/>
                </a:cubicBezTo>
                <a:cubicBezTo>
                  <a:pt x="10203" y="2887"/>
                  <a:pt x="10209" y="2887"/>
                  <a:pt x="10215" y="2893"/>
                </a:cubicBezTo>
                <a:cubicBezTo>
                  <a:pt x="10215" y="2905"/>
                  <a:pt x="10215" y="2905"/>
                  <a:pt x="10215" y="2905"/>
                </a:cubicBezTo>
                <a:cubicBezTo>
                  <a:pt x="10203" y="2911"/>
                  <a:pt x="10203" y="2911"/>
                  <a:pt x="10203" y="2911"/>
                </a:cubicBezTo>
                <a:cubicBezTo>
                  <a:pt x="10185" y="2899"/>
                  <a:pt x="10179" y="2893"/>
                  <a:pt x="10161" y="2882"/>
                </a:cubicBezTo>
                <a:cubicBezTo>
                  <a:pt x="10156" y="2882"/>
                  <a:pt x="10156" y="2882"/>
                  <a:pt x="10150" y="2876"/>
                </a:cubicBezTo>
                <a:cubicBezTo>
                  <a:pt x="10144" y="2870"/>
                  <a:pt x="10144" y="2864"/>
                  <a:pt x="10138" y="2864"/>
                </a:cubicBezTo>
                <a:cubicBezTo>
                  <a:pt x="10138" y="2858"/>
                  <a:pt x="10132" y="2858"/>
                  <a:pt x="10126" y="2858"/>
                </a:cubicBezTo>
                <a:cubicBezTo>
                  <a:pt x="10126" y="2858"/>
                  <a:pt x="10120" y="2864"/>
                  <a:pt x="10114" y="2864"/>
                </a:cubicBezTo>
                <a:cubicBezTo>
                  <a:pt x="10108" y="2870"/>
                  <a:pt x="10102" y="2876"/>
                  <a:pt x="10090" y="2882"/>
                </a:cubicBezTo>
                <a:cubicBezTo>
                  <a:pt x="10084" y="2882"/>
                  <a:pt x="10084" y="2887"/>
                  <a:pt x="10079" y="2887"/>
                </a:cubicBezTo>
                <a:cubicBezTo>
                  <a:pt x="10079" y="2887"/>
                  <a:pt x="10072" y="2887"/>
                  <a:pt x="10067" y="2887"/>
                </a:cubicBezTo>
                <a:cubicBezTo>
                  <a:pt x="10067" y="2893"/>
                  <a:pt x="10061" y="2893"/>
                  <a:pt x="10055" y="2893"/>
                </a:cubicBezTo>
                <a:cubicBezTo>
                  <a:pt x="10055" y="2899"/>
                  <a:pt x="10055" y="2905"/>
                  <a:pt x="10049" y="2905"/>
                </a:cubicBezTo>
                <a:cubicBezTo>
                  <a:pt x="10043" y="2911"/>
                  <a:pt x="10043" y="2911"/>
                  <a:pt x="10037" y="2917"/>
                </a:cubicBezTo>
                <a:cubicBezTo>
                  <a:pt x="10025" y="2923"/>
                  <a:pt x="10019" y="2917"/>
                  <a:pt x="10001" y="2917"/>
                </a:cubicBezTo>
                <a:cubicBezTo>
                  <a:pt x="9995" y="2917"/>
                  <a:pt x="9990" y="2917"/>
                  <a:pt x="9978" y="2923"/>
                </a:cubicBezTo>
                <a:cubicBezTo>
                  <a:pt x="9972" y="2923"/>
                  <a:pt x="9972" y="2929"/>
                  <a:pt x="9966" y="2929"/>
                </a:cubicBezTo>
                <a:cubicBezTo>
                  <a:pt x="9960" y="2935"/>
                  <a:pt x="9954" y="2935"/>
                  <a:pt x="9948" y="2935"/>
                </a:cubicBezTo>
                <a:cubicBezTo>
                  <a:pt x="9936" y="2935"/>
                  <a:pt x="9924" y="2935"/>
                  <a:pt x="9912" y="2923"/>
                </a:cubicBezTo>
                <a:cubicBezTo>
                  <a:pt x="9906" y="2911"/>
                  <a:pt x="9906" y="2899"/>
                  <a:pt x="9906" y="2882"/>
                </a:cubicBezTo>
                <a:cubicBezTo>
                  <a:pt x="9883" y="2882"/>
                  <a:pt x="9883" y="2882"/>
                  <a:pt x="9883" y="2882"/>
                </a:cubicBezTo>
                <a:cubicBezTo>
                  <a:pt x="9883" y="2887"/>
                  <a:pt x="9877" y="2887"/>
                  <a:pt x="9877" y="2887"/>
                </a:cubicBezTo>
                <a:cubicBezTo>
                  <a:pt x="9871" y="2893"/>
                  <a:pt x="9871" y="2899"/>
                  <a:pt x="9871" y="2899"/>
                </a:cubicBezTo>
                <a:cubicBezTo>
                  <a:pt x="9865" y="2899"/>
                  <a:pt x="9859" y="2899"/>
                  <a:pt x="9859" y="2899"/>
                </a:cubicBezTo>
                <a:cubicBezTo>
                  <a:pt x="9853" y="2899"/>
                  <a:pt x="9847" y="2893"/>
                  <a:pt x="9841" y="2893"/>
                </a:cubicBezTo>
                <a:cubicBezTo>
                  <a:pt x="9818" y="2893"/>
                  <a:pt x="9818" y="2893"/>
                  <a:pt x="9818" y="2893"/>
                </a:cubicBezTo>
                <a:cubicBezTo>
                  <a:pt x="9812" y="2893"/>
                  <a:pt x="9806" y="2899"/>
                  <a:pt x="9795" y="2899"/>
                </a:cubicBezTo>
                <a:cubicBezTo>
                  <a:pt x="9795" y="2911"/>
                  <a:pt x="9800" y="2917"/>
                  <a:pt x="9795" y="2935"/>
                </a:cubicBezTo>
                <a:cubicBezTo>
                  <a:pt x="9771" y="2935"/>
                  <a:pt x="9771" y="2935"/>
                  <a:pt x="9771" y="2935"/>
                </a:cubicBezTo>
                <a:cubicBezTo>
                  <a:pt x="9765" y="2935"/>
                  <a:pt x="9759" y="2935"/>
                  <a:pt x="9753" y="2929"/>
                </a:cubicBezTo>
                <a:cubicBezTo>
                  <a:pt x="9753" y="2929"/>
                  <a:pt x="9747" y="2929"/>
                  <a:pt x="9741" y="2923"/>
                </a:cubicBezTo>
                <a:cubicBezTo>
                  <a:pt x="9741" y="2911"/>
                  <a:pt x="9741" y="2905"/>
                  <a:pt x="9736" y="2893"/>
                </a:cubicBezTo>
                <a:cubicBezTo>
                  <a:pt x="9730" y="2899"/>
                  <a:pt x="9730" y="2899"/>
                  <a:pt x="9730" y="2899"/>
                </a:cubicBezTo>
                <a:cubicBezTo>
                  <a:pt x="9706" y="2899"/>
                  <a:pt x="9706" y="2899"/>
                  <a:pt x="9706" y="2899"/>
                </a:cubicBezTo>
                <a:cubicBezTo>
                  <a:pt x="9706" y="2882"/>
                  <a:pt x="9706" y="2882"/>
                  <a:pt x="9706" y="2882"/>
                </a:cubicBezTo>
                <a:cubicBezTo>
                  <a:pt x="9706" y="2876"/>
                  <a:pt x="9700" y="2876"/>
                  <a:pt x="9700" y="2870"/>
                </a:cubicBezTo>
                <a:cubicBezTo>
                  <a:pt x="9700" y="2864"/>
                  <a:pt x="9706" y="2864"/>
                  <a:pt x="9706" y="2858"/>
                </a:cubicBezTo>
                <a:cubicBezTo>
                  <a:pt x="9753" y="2858"/>
                  <a:pt x="9753" y="2858"/>
                  <a:pt x="9753" y="2858"/>
                </a:cubicBezTo>
                <a:cubicBezTo>
                  <a:pt x="9759" y="2858"/>
                  <a:pt x="9765" y="2864"/>
                  <a:pt x="9777" y="2864"/>
                </a:cubicBezTo>
                <a:cubicBezTo>
                  <a:pt x="9783" y="2864"/>
                  <a:pt x="9783" y="2870"/>
                  <a:pt x="9789" y="2876"/>
                </a:cubicBezTo>
                <a:cubicBezTo>
                  <a:pt x="9795" y="2876"/>
                  <a:pt x="9795" y="2882"/>
                  <a:pt x="9806" y="2882"/>
                </a:cubicBezTo>
                <a:cubicBezTo>
                  <a:pt x="9812" y="2882"/>
                  <a:pt x="9818" y="2876"/>
                  <a:pt x="9824" y="2876"/>
                </a:cubicBezTo>
                <a:cubicBezTo>
                  <a:pt x="9829" y="2870"/>
                  <a:pt x="9829" y="2864"/>
                  <a:pt x="9829" y="2852"/>
                </a:cubicBezTo>
                <a:cubicBezTo>
                  <a:pt x="9829" y="2840"/>
                  <a:pt x="9824" y="2834"/>
                  <a:pt x="9824" y="2822"/>
                </a:cubicBezTo>
                <a:cubicBezTo>
                  <a:pt x="9824" y="2816"/>
                  <a:pt x="9829" y="2816"/>
                  <a:pt x="9829" y="2805"/>
                </a:cubicBezTo>
                <a:cubicBezTo>
                  <a:pt x="9835" y="2799"/>
                  <a:pt x="9841" y="2799"/>
                  <a:pt x="9841" y="2793"/>
                </a:cubicBezTo>
                <a:cubicBezTo>
                  <a:pt x="9841" y="2781"/>
                  <a:pt x="9841" y="2775"/>
                  <a:pt x="9841" y="2769"/>
                </a:cubicBezTo>
                <a:cubicBezTo>
                  <a:pt x="9818" y="2769"/>
                  <a:pt x="9818" y="2769"/>
                  <a:pt x="9818" y="2769"/>
                </a:cubicBezTo>
                <a:cubicBezTo>
                  <a:pt x="9812" y="2769"/>
                  <a:pt x="9812" y="2775"/>
                  <a:pt x="9806" y="2775"/>
                </a:cubicBezTo>
                <a:cubicBezTo>
                  <a:pt x="9800" y="2775"/>
                  <a:pt x="9789" y="2769"/>
                  <a:pt x="9783" y="2775"/>
                </a:cubicBezTo>
                <a:cubicBezTo>
                  <a:pt x="9777" y="2775"/>
                  <a:pt x="9777" y="2775"/>
                  <a:pt x="9771" y="2781"/>
                </a:cubicBezTo>
                <a:cubicBezTo>
                  <a:pt x="9771" y="2781"/>
                  <a:pt x="9771" y="2787"/>
                  <a:pt x="9765" y="2793"/>
                </a:cubicBezTo>
                <a:cubicBezTo>
                  <a:pt x="9765" y="2793"/>
                  <a:pt x="9759" y="2805"/>
                  <a:pt x="9753" y="2805"/>
                </a:cubicBezTo>
                <a:cubicBezTo>
                  <a:pt x="9747" y="2805"/>
                  <a:pt x="9747" y="2805"/>
                  <a:pt x="9747" y="2805"/>
                </a:cubicBezTo>
                <a:cubicBezTo>
                  <a:pt x="9747" y="2805"/>
                  <a:pt x="9741" y="2799"/>
                  <a:pt x="9736" y="2799"/>
                </a:cubicBezTo>
                <a:cubicBezTo>
                  <a:pt x="9741" y="2787"/>
                  <a:pt x="9736" y="2781"/>
                  <a:pt x="9741" y="2775"/>
                </a:cubicBezTo>
                <a:cubicBezTo>
                  <a:pt x="9741" y="2769"/>
                  <a:pt x="9753" y="2769"/>
                  <a:pt x="9753" y="2763"/>
                </a:cubicBezTo>
                <a:cubicBezTo>
                  <a:pt x="9753" y="2763"/>
                  <a:pt x="9753" y="2757"/>
                  <a:pt x="9753" y="2751"/>
                </a:cubicBezTo>
                <a:cubicBezTo>
                  <a:pt x="9753" y="2733"/>
                  <a:pt x="9753" y="2733"/>
                  <a:pt x="9753" y="2733"/>
                </a:cubicBezTo>
                <a:cubicBezTo>
                  <a:pt x="9747" y="2739"/>
                  <a:pt x="9741" y="2739"/>
                  <a:pt x="9730" y="2739"/>
                </a:cubicBezTo>
                <a:cubicBezTo>
                  <a:pt x="9730" y="2739"/>
                  <a:pt x="9724" y="2739"/>
                  <a:pt x="9724" y="2733"/>
                </a:cubicBezTo>
                <a:cubicBezTo>
                  <a:pt x="9724" y="2727"/>
                  <a:pt x="9724" y="2727"/>
                  <a:pt x="9724" y="2721"/>
                </a:cubicBezTo>
                <a:cubicBezTo>
                  <a:pt x="9730" y="2716"/>
                  <a:pt x="9736" y="2710"/>
                  <a:pt x="9736" y="2698"/>
                </a:cubicBezTo>
                <a:cubicBezTo>
                  <a:pt x="9741" y="2698"/>
                  <a:pt x="9736" y="2692"/>
                  <a:pt x="9736" y="2686"/>
                </a:cubicBezTo>
                <a:cubicBezTo>
                  <a:pt x="9736" y="2686"/>
                  <a:pt x="9741" y="2680"/>
                  <a:pt x="9736" y="2674"/>
                </a:cubicBezTo>
                <a:cubicBezTo>
                  <a:pt x="9736" y="2668"/>
                  <a:pt x="9730" y="2668"/>
                  <a:pt x="9730" y="2662"/>
                </a:cubicBezTo>
                <a:cubicBezTo>
                  <a:pt x="9730" y="2662"/>
                  <a:pt x="9730" y="2656"/>
                  <a:pt x="9724" y="2650"/>
                </a:cubicBezTo>
                <a:cubicBezTo>
                  <a:pt x="9718" y="2650"/>
                  <a:pt x="9724" y="2644"/>
                  <a:pt x="9718" y="2644"/>
                </a:cubicBezTo>
                <a:cubicBezTo>
                  <a:pt x="9712" y="2644"/>
                  <a:pt x="9706" y="2644"/>
                  <a:pt x="9706" y="2644"/>
                </a:cubicBezTo>
                <a:cubicBezTo>
                  <a:pt x="9700" y="2644"/>
                  <a:pt x="9694" y="2650"/>
                  <a:pt x="9688" y="2650"/>
                </a:cubicBezTo>
                <a:cubicBezTo>
                  <a:pt x="9688" y="2662"/>
                  <a:pt x="9688" y="2668"/>
                  <a:pt x="9682" y="2674"/>
                </a:cubicBezTo>
                <a:cubicBezTo>
                  <a:pt x="9676" y="2686"/>
                  <a:pt x="9676" y="2692"/>
                  <a:pt x="9664" y="2698"/>
                </a:cubicBezTo>
                <a:cubicBezTo>
                  <a:pt x="9658" y="2698"/>
                  <a:pt x="9658" y="2698"/>
                  <a:pt x="9653" y="2698"/>
                </a:cubicBezTo>
                <a:cubicBezTo>
                  <a:pt x="9647" y="2698"/>
                  <a:pt x="9641" y="2698"/>
                  <a:pt x="9641" y="2698"/>
                </a:cubicBezTo>
                <a:cubicBezTo>
                  <a:pt x="9635" y="2698"/>
                  <a:pt x="9629" y="2704"/>
                  <a:pt x="9629" y="2710"/>
                </a:cubicBezTo>
                <a:cubicBezTo>
                  <a:pt x="9629" y="2716"/>
                  <a:pt x="9635" y="2721"/>
                  <a:pt x="9635" y="2727"/>
                </a:cubicBezTo>
                <a:cubicBezTo>
                  <a:pt x="9635" y="2733"/>
                  <a:pt x="9635" y="2733"/>
                  <a:pt x="9635" y="2733"/>
                </a:cubicBezTo>
                <a:cubicBezTo>
                  <a:pt x="9635" y="2739"/>
                  <a:pt x="9635" y="2745"/>
                  <a:pt x="9629" y="2745"/>
                </a:cubicBezTo>
                <a:cubicBezTo>
                  <a:pt x="9629" y="2745"/>
                  <a:pt x="9623" y="2745"/>
                  <a:pt x="9617" y="2745"/>
                </a:cubicBezTo>
                <a:cubicBezTo>
                  <a:pt x="9617" y="2751"/>
                  <a:pt x="9611" y="2751"/>
                  <a:pt x="9605" y="2751"/>
                </a:cubicBezTo>
                <a:cubicBezTo>
                  <a:pt x="9593" y="2757"/>
                  <a:pt x="9587" y="2763"/>
                  <a:pt x="9587" y="2775"/>
                </a:cubicBezTo>
                <a:cubicBezTo>
                  <a:pt x="9587" y="2787"/>
                  <a:pt x="9593" y="2793"/>
                  <a:pt x="9599" y="2805"/>
                </a:cubicBezTo>
                <a:cubicBezTo>
                  <a:pt x="9599" y="2810"/>
                  <a:pt x="9605" y="2810"/>
                  <a:pt x="9605" y="2816"/>
                </a:cubicBezTo>
                <a:cubicBezTo>
                  <a:pt x="9611" y="2816"/>
                  <a:pt x="9617" y="2816"/>
                  <a:pt x="9617" y="2816"/>
                </a:cubicBezTo>
                <a:cubicBezTo>
                  <a:pt x="9623" y="2822"/>
                  <a:pt x="9623" y="2822"/>
                  <a:pt x="9629" y="2828"/>
                </a:cubicBezTo>
                <a:cubicBezTo>
                  <a:pt x="9629" y="2828"/>
                  <a:pt x="9629" y="2834"/>
                  <a:pt x="9629" y="2840"/>
                </a:cubicBezTo>
                <a:cubicBezTo>
                  <a:pt x="9629" y="2840"/>
                  <a:pt x="9617" y="2846"/>
                  <a:pt x="9617" y="2852"/>
                </a:cubicBezTo>
                <a:cubicBezTo>
                  <a:pt x="9617" y="2858"/>
                  <a:pt x="9623" y="2858"/>
                  <a:pt x="9623" y="2864"/>
                </a:cubicBezTo>
                <a:cubicBezTo>
                  <a:pt x="9623" y="2876"/>
                  <a:pt x="9623" y="2876"/>
                  <a:pt x="9623" y="2876"/>
                </a:cubicBezTo>
                <a:cubicBezTo>
                  <a:pt x="9623" y="2882"/>
                  <a:pt x="9617" y="2882"/>
                  <a:pt x="9617" y="2893"/>
                </a:cubicBezTo>
                <a:cubicBezTo>
                  <a:pt x="9617" y="2893"/>
                  <a:pt x="9617" y="2893"/>
                  <a:pt x="9617" y="2899"/>
                </a:cubicBezTo>
                <a:cubicBezTo>
                  <a:pt x="9617" y="2905"/>
                  <a:pt x="9617" y="2905"/>
                  <a:pt x="9623" y="2911"/>
                </a:cubicBezTo>
                <a:cubicBezTo>
                  <a:pt x="9623" y="2917"/>
                  <a:pt x="9629" y="2917"/>
                  <a:pt x="9629" y="2923"/>
                </a:cubicBezTo>
                <a:cubicBezTo>
                  <a:pt x="9635" y="2929"/>
                  <a:pt x="9641" y="2935"/>
                  <a:pt x="9641" y="2947"/>
                </a:cubicBezTo>
                <a:cubicBezTo>
                  <a:pt x="9641" y="2965"/>
                  <a:pt x="9641" y="2965"/>
                  <a:pt x="9641" y="2965"/>
                </a:cubicBezTo>
                <a:cubicBezTo>
                  <a:pt x="9623" y="2965"/>
                  <a:pt x="9623" y="2965"/>
                  <a:pt x="9623" y="2965"/>
                </a:cubicBezTo>
                <a:cubicBezTo>
                  <a:pt x="9617" y="2965"/>
                  <a:pt x="9611" y="2971"/>
                  <a:pt x="9605" y="2971"/>
                </a:cubicBezTo>
                <a:cubicBezTo>
                  <a:pt x="9593" y="2971"/>
                  <a:pt x="9587" y="2971"/>
                  <a:pt x="9575" y="2971"/>
                </a:cubicBezTo>
                <a:cubicBezTo>
                  <a:pt x="9564" y="2971"/>
                  <a:pt x="9564" y="2971"/>
                  <a:pt x="9564" y="2971"/>
                </a:cubicBezTo>
                <a:cubicBezTo>
                  <a:pt x="9558" y="2971"/>
                  <a:pt x="9552" y="2971"/>
                  <a:pt x="9546" y="2971"/>
                </a:cubicBezTo>
                <a:cubicBezTo>
                  <a:pt x="9534" y="2971"/>
                  <a:pt x="9528" y="2971"/>
                  <a:pt x="9516" y="2971"/>
                </a:cubicBezTo>
                <a:cubicBezTo>
                  <a:pt x="9504" y="2971"/>
                  <a:pt x="9498" y="2971"/>
                  <a:pt x="9492" y="2971"/>
                </a:cubicBezTo>
                <a:cubicBezTo>
                  <a:pt x="9487" y="2976"/>
                  <a:pt x="9492" y="2982"/>
                  <a:pt x="9487" y="2982"/>
                </a:cubicBezTo>
                <a:cubicBezTo>
                  <a:pt x="9481" y="2988"/>
                  <a:pt x="9481" y="2988"/>
                  <a:pt x="9475" y="2988"/>
                </a:cubicBezTo>
                <a:cubicBezTo>
                  <a:pt x="9469" y="2994"/>
                  <a:pt x="9457" y="2988"/>
                  <a:pt x="9451" y="2994"/>
                </a:cubicBezTo>
                <a:cubicBezTo>
                  <a:pt x="9445" y="3000"/>
                  <a:pt x="9451" y="3006"/>
                  <a:pt x="9445" y="3006"/>
                </a:cubicBezTo>
                <a:cubicBezTo>
                  <a:pt x="9445" y="3012"/>
                  <a:pt x="9445" y="3012"/>
                  <a:pt x="9439" y="3018"/>
                </a:cubicBezTo>
                <a:cubicBezTo>
                  <a:pt x="9433" y="3030"/>
                  <a:pt x="9427" y="3036"/>
                  <a:pt x="9415" y="3036"/>
                </a:cubicBezTo>
                <a:cubicBezTo>
                  <a:pt x="9409" y="3036"/>
                  <a:pt x="9409" y="3030"/>
                  <a:pt x="9403" y="3030"/>
                </a:cubicBezTo>
                <a:cubicBezTo>
                  <a:pt x="9392" y="3030"/>
                  <a:pt x="9392" y="3030"/>
                  <a:pt x="9392" y="3030"/>
                </a:cubicBezTo>
                <a:cubicBezTo>
                  <a:pt x="9380" y="3030"/>
                  <a:pt x="9380" y="3030"/>
                  <a:pt x="9380" y="3030"/>
                </a:cubicBezTo>
                <a:cubicBezTo>
                  <a:pt x="9380" y="3030"/>
                  <a:pt x="9374" y="3036"/>
                  <a:pt x="9368" y="3036"/>
                </a:cubicBezTo>
                <a:cubicBezTo>
                  <a:pt x="9368" y="3036"/>
                  <a:pt x="9362" y="3030"/>
                  <a:pt x="9356" y="3030"/>
                </a:cubicBezTo>
                <a:cubicBezTo>
                  <a:pt x="9356" y="3054"/>
                  <a:pt x="9356" y="3054"/>
                  <a:pt x="9356" y="3054"/>
                </a:cubicBezTo>
                <a:cubicBezTo>
                  <a:pt x="9380" y="3065"/>
                  <a:pt x="9380" y="3065"/>
                  <a:pt x="9380" y="3065"/>
                </a:cubicBezTo>
                <a:cubicBezTo>
                  <a:pt x="9380" y="3101"/>
                  <a:pt x="9380" y="3101"/>
                  <a:pt x="9380" y="3101"/>
                </a:cubicBezTo>
                <a:cubicBezTo>
                  <a:pt x="9374" y="3101"/>
                  <a:pt x="9368" y="3101"/>
                  <a:pt x="9362" y="3101"/>
                </a:cubicBezTo>
                <a:cubicBezTo>
                  <a:pt x="9362" y="3101"/>
                  <a:pt x="9356" y="3107"/>
                  <a:pt x="9350" y="3107"/>
                </a:cubicBezTo>
                <a:cubicBezTo>
                  <a:pt x="9350" y="3107"/>
                  <a:pt x="9344" y="3107"/>
                  <a:pt x="9344" y="3113"/>
                </a:cubicBezTo>
                <a:cubicBezTo>
                  <a:pt x="9338" y="3113"/>
                  <a:pt x="9332" y="3119"/>
                  <a:pt x="9332" y="3119"/>
                </a:cubicBezTo>
                <a:cubicBezTo>
                  <a:pt x="9321" y="3125"/>
                  <a:pt x="9315" y="3131"/>
                  <a:pt x="9309" y="3137"/>
                </a:cubicBezTo>
                <a:cubicBezTo>
                  <a:pt x="9303" y="3137"/>
                  <a:pt x="9303" y="3142"/>
                  <a:pt x="9297" y="3148"/>
                </a:cubicBezTo>
                <a:cubicBezTo>
                  <a:pt x="9291" y="3148"/>
                  <a:pt x="9291" y="3154"/>
                  <a:pt x="9285" y="3154"/>
                </a:cubicBezTo>
                <a:cubicBezTo>
                  <a:pt x="9273" y="3154"/>
                  <a:pt x="9273" y="3154"/>
                  <a:pt x="9273" y="3154"/>
                </a:cubicBezTo>
                <a:cubicBezTo>
                  <a:pt x="9261" y="3154"/>
                  <a:pt x="9249" y="3154"/>
                  <a:pt x="9237" y="3154"/>
                </a:cubicBezTo>
                <a:cubicBezTo>
                  <a:pt x="9237" y="3225"/>
                  <a:pt x="9237" y="3225"/>
                  <a:pt x="9237" y="3225"/>
                </a:cubicBezTo>
                <a:cubicBezTo>
                  <a:pt x="9220" y="3225"/>
                  <a:pt x="9208" y="3225"/>
                  <a:pt x="9190" y="3225"/>
                </a:cubicBezTo>
                <a:lnTo>
                  <a:pt x="9184" y="3231"/>
                </a:lnTo>
                <a:cubicBezTo>
                  <a:pt x="9178" y="3231"/>
                  <a:pt x="9172" y="3231"/>
                  <a:pt x="9172" y="3231"/>
                </a:cubicBezTo>
                <a:cubicBezTo>
                  <a:pt x="9172" y="3267"/>
                  <a:pt x="9172" y="3267"/>
                  <a:pt x="9172" y="3267"/>
                </a:cubicBezTo>
                <a:cubicBezTo>
                  <a:pt x="9131" y="3267"/>
                  <a:pt x="9131" y="3267"/>
                  <a:pt x="9131" y="3267"/>
                </a:cubicBezTo>
                <a:cubicBezTo>
                  <a:pt x="9125" y="3267"/>
                  <a:pt x="9119" y="3261"/>
                  <a:pt x="9113" y="3261"/>
                </a:cubicBezTo>
                <a:cubicBezTo>
                  <a:pt x="9107" y="3261"/>
                  <a:pt x="9101" y="3261"/>
                  <a:pt x="9095" y="3261"/>
                </a:cubicBezTo>
                <a:cubicBezTo>
                  <a:pt x="9089" y="3261"/>
                  <a:pt x="9083" y="3261"/>
                  <a:pt x="9077" y="3261"/>
                </a:cubicBezTo>
                <a:cubicBezTo>
                  <a:pt x="9077" y="3255"/>
                  <a:pt x="9083" y="3249"/>
                  <a:pt x="9077" y="3249"/>
                </a:cubicBezTo>
                <a:cubicBezTo>
                  <a:pt x="9077" y="3243"/>
                  <a:pt x="9071" y="3237"/>
                  <a:pt x="9066" y="3237"/>
                </a:cubicBezTo>
                <a:cubicBezTo>
                  <a:pt x="9060" y="3237"/>
                  <a:pt x="9054" y="3237"/>
                  <a:pt x="9048" y="3237"/>
                </a:cubicBezTo>
                <a:cubicBezTo>
                  <a:pt x="9048" y="3273"/>
                  <a:pt x="9048" y="3273"/>
                  <a:pt x="9048" y="3273"/>
                </a:cubicBezTo>
                <a:cubicBezTo>
                  <a:pt x="9054" y="3279"/>
                  <a:pt x="9060" y="3279"/>
                  <a:pt x="9071" y="3279"/>
                </a:cubicBezTo>
                <a:cubicBezTo>
                  <a:pt x="9060" y="3303"/>
                  <a:pt x="9060" y="3303"/>
                  <a:pt x="9060" y="3303"/>
                </a:cubicBezTo>
                <a:cubicBezTo>
                  <a:pt x="9066" y="3314"/>
                  <a:pt x="9066" y="3314"/>
                  <a:pt x="9066" y="3314"/>
                </a:cubicBezTo>
                <a:cubicBezTo>
                  <a:pt x="9066" y="3332"/>
                  <a:pt x="9066" y="3332"/>
                  <a:pt x="9066" y="3332"/>
                </a:cubicBezTo>
                <a:cubicBezTo>
                  <a:pt x="9048" y="3332"/>
                  <a:pt x="9042" y="3332"/>
                  <a:pt x="9030" y="3332"/>
                </a:cubicBezTo>
                <a:cubicBezTo>
                  <a:pt x="9024" y="3332"/>
                  <a:pt x="9018" y="3326"/>
                  <a:pt x="9018" y="3326"/>
                </a:cubicBezTo>
                <a:cubicBezTo>
                  <a:pt x="9012" y="3326"/>
                  <a:pt x="9006" y="3326"/>
                  <a:pt x="9006" y="3326"/>
                </a:cubicBezTo>
                <a:cubicBezTo>
                  <a:pt x="9000" y="3326"/>
                  <a:pt x="9000" y="3326"/>
                  <a:pt x="8994" y="3326"/>
                </a:cubicBezTo>
                <a:cubicBezTo>
                  <a:pt x="8989" y="3326"/>
                  <a:pt x="8982" y="3326"/>
                  <a:pt x="8977" y="3326"/>
                </a:cubicBezTo>
                <a:cubicBezTo>
                  <a:pt x="8977" y="3326"/>
                  <a:pt x="8971" y="3320"/>
                  <a:pt x="8965" y="3320"/>
                </a:cubicBezTo>
                <a:cubicBezTo>
                  <a:pt x="8965" y="3314"/>
                  <a:pt x="8965" y="3309"/>
                  <a:pt x="8959" y="3309"/>
                </a:cubicBezTo>
                <a:cubicBezTo>
                  <a:pt x="8953" y="3309"/>
                  <a:pt x="8947" y="3314"/>
                  <a:pt x="8941" y="3314"/>
                </a:cubicBezTo>
                <a:cubicBezTo>
                  <a:pt x="8935" y="3314"/>
                  <a:pt x="8929" y="3314"/>
                  <a:pt x="8929" y="3314"/>
                </a:cubicBezTo>
                <a:cubicBezTo>
                  <a:pt x="8917" y="3314"/>
                  <a:pt x="8911" y="3320"/>
                  <a:pt x="8905" y="3326"/>
                </a:cubicBezTo>
                <a:cubicBezTo>
                  <a:pt x="8900" y="3326"/>
                  <a:pt x="8894" y="3326"/>
                  <a:pt x="8894" y="3332"/>
                </a:cubicBezTo>
                <a:cubicBezTo>
                  <a:pt x="8894" y="3338"/>
                  <a:pt x="8888" y="3338"/>
                  <a:pt x="8888" y="3344"/>
                </a:cubicBezTo>
                <a:cubicBezTo>
                  <a:pt x="8888" y="3350"/>
                  <a:pt x="8894" y="3350"/>
                  <a:pt x="8894" y="3356"/>
                </a:cubicBezTo>
                <a:cubicBezTo>
                  <a:pt x="8900" y="3356"/>
                  <a:pt x="8905" y="3356"/>
                  <a:pt x="8905" y="3356"/>
                </a:cubicBezTo>
                <a:cubicBezTo>
                  <a:pt x="8911" y="3356"/>
                  <a:pt x="8911" y="3362"/>
                  <a:pt x="8917" y="3368"/>
                </a:cubicBezTo>
                <a:cubicBezTo>
                  <a:pt x="8917" y="3368"/>
                  <a:pt x="8923" y="3368"/>
                  <a:pt x="8929" y="3374"/>
                </a:cubicBezTo>
                <a:cubicBezTo>
                  <a:pt x="8929" y="3374"/>
                  <a:pt x="8935" y="3380"/>
                  <a:pt x="8941" y="3380"/>
                </a:cubicBezTo>
                <a:cubicBezTo>
                  <a:pt x="8947" y="3380"/>
                  <a:pt x="8953" y="3380"/>
                  <a:pt x="8965" y="3380"/>
                </a:cubicBezTo>
                <a:cubicBezTo>
                  <a:pt x="8977" y="3380"/>
                  <a:pt x="8977" y="3380"/>
                  <a:pt x="8977" y="3380"/>
                </a:cubicBezTo>
                <a:cubicBezTo>
                  <a:pt x="8982" y="3380"/>
                  <a:pt x="8982" y="3386"/>
                  <a:pt x="8989" y="3386"/>
                </a:cubicBezTo>
                <a:cubicBezTo>
                  <a:pt x="8994" y="3391"/>
                  <a:pt x="8994" y="3391"/>
                  <a:pt x="9000" y="3397"/>
                </a:cubicBezTo>
                <a:cubicBezTo>
                  <a:pt x="9000" y="3397"/>
                  <a:pt x="9006" y="3397"/>
                  <a:pt x="9012" y="3403"/>
                </a:cubicBezTo>
                <a:cubicBezTo>
                  <a:pt x="9012" y="3403"/>
                  <a:pt x="9018" y="3409"/>
                  <a:pt x="9018" y="3415"/>
                </a:cubicBezTo>
                <a:cubicBezTo>
                  <a:pt x="9024" y="3421"/>
                  <a:pt x="9036" y="3427"/>
                  <a:pt x="9042" y="3433"/>
                </a:cubicBezTo>
                <a:cubicBezTo>
                  <a:pt x="9042" y="3492"/>
                  <a:pt x="9042" y="3492"/>
                  <a:pt x="9042" y="3492"/>
                </a:cubicBezTo>
                <a:cubicBezTo>
                  <a:pt x="9048" y="3498"/>
                  <a:pt x="9048" y="3498"/>
                  <a:pt x="9048" y="3504"/>
                </a:cubicBezTo>
                <a:cubicBezTo>
                  <a:pt x="9054" y="3504"/>
                  <a:pt x="9060" y="3510"/>
                  <a:pt x="9060" y="3510"/>
                </a:cubicBezTo>
                <a:cubicBezTo>
                  <a:pt x="9071" y="3516"/>
                  <a:pt x="9077" y="3516"/>
                  <a:pt x="9083" y="3522"/>
                </a:cubicBezTo>
                <a:cubicBezTo>
                  <a:pt x="9089" y="3522"/>
                  <a:pt x="9095" y="3534"/>
                  <a:pt x="9095" y="3540"/>
                </a:cubicBezTo>
                <a:cubicBezTo>
                  <a:pt x="9095" y="3546"/>
                  <a:pt x="9089" y="3552"/>
                  <a:pt x="9089" y="3557"/>
                </a:cubicBezTo>
                <a:cubicBezTo>
                  <a:pt x="9089" y="3563"/>
                  <a:pt x="9083" y="3569"/>
                  <a:pt x="9083" y="3575"/>
                </a:cubicBezTo>
                <a:cubicBezTo>
                  <a:pt x="9083" y="3593"/>
                  <a:pt x="9089" y="3599"/>
                  <a:pt x="9095" y="3617"/>
                </a:cubicBezTo>
                <a:cubicBezTo>
                  <a:pt x="9095" y="3623"/>
                  <a:pt x="9095" y="3629"/>
                  <a:pt x="9095" y="3635"/>
                </a:cubicBezTo>
                <a:cubicBezTo>
                  <a:pt x="9095" y="3641"/>
                  <a:pt x="9095" y="3646"/>
                  <a:pt x="9095" y="3652"/>
                </a:cubicBezTo>
                <a:cubicBezTo>
                  <a:pt x="9089" y="3664"/>
                  <a:pt x="9071" y="3664"/>
                  <a:pt x="9060" y="3676"/>
                </a:cubicBezTo>
                <a:cubicBezTo>
                  <a:pt x="9060" y="3676"/>
                  <a:pt x="9060" y="3682"/>
                  <a:pt x="9060" y="3688"/>
                </a:cubicBezTo>
                <a:cubicBezTo>
                  <a:pt x="9054" y="3688"/>
                  <a:pt x="9054" y="3688"/>
                  <a:pt x="9048" y="3694"/>
                </a:cubicBezTo>
                <a:cubicBezTo>
                  <a:pt x="9036" y="3700"/>
                  <a:pt x="9030" y="3706"/>
                  <a:pt x="9012" y="3706"/>
                </a:cubicBezTo>
                <a:cubicBezTo>
                  <a:pt x="9000" y="3706"/>
                  <a:pt x="9000" y="3706"/>
                  <a:pt x="9000" y="3706"/>
                </a:cubicBezTo>
                <a:cubicBezTo>
                  <a:pt x="8994" y="3706"/>
                  <a:pt x="8994" y="3700"/>
                  <a:pt x="8989" y="3700"/>
                </a:cubicBezTo>
                <a:cubicBezTo>
                  <a:pt x="8982" y="3700"/>
                  <a:pt x="8977" y="3694"/>
                  <a:pt x="8965" y="3694"/>
                </a:cubicBezTo>
                <a:lnTo>
                  <a:pt x="8959" y="3694"/>
                </a:lnTo>
                <a:cubicBezTo>
                  <a:pt x="8947" y="3694"/>
                  <a:pt x="8941" y="3694"/>
                  <a:pt x="8929" y="3694"/>
                </a:cubicBezTo>
                <a:cubicBezTo>
                  <a:pt x="8923" y="3694"/>
                  <a:pt x="8923" y="3688"/>
                  <a:pt x="8917" y="3682"/>
                </a:cubicBezTo>
                <a:cubicBezTo>
                  <a:pt x="8911" y="3682"/>
                  <a:pt x="8911" y="3676"/>
                  <a:pt x="8905" y="3670"/>
                </a:cubicBezTo>
                <a:cubicBezTo>
                  <a:pt x="8900" y="3670"/>
                  <a:pt x="8900" y="3670"/>
                  <a:pt x="8894" y="3670"/>
                </a:cubicBezTo>
                <a:cubicBezTo>
                  <a:pt x="8793" y="3670"/>
                  <a:pt x="8793" y="3670"/>
                  <a:pt x="8793" y="3670"/>
                </a:cubicBezTo>
                <a:cubicBezTo>
                  <a:pt x="8781" y="3670"/>
                  <a:pt x="8775" y="3664"/>
                  <a:pt x="8763" y="3664"/>
                </a:cubicBezTo>
                <a:cubicBezTo>
                  <a:pt x="8757" y="3664"/>
                  <a:pt x="8751" y="3670"/>
                  <a:pt x="8745" y="3664"/>
                </a:cubicBezTo>
                <a:cubicBezTo>
                  <a:pt x="8739" y="3664"/>
                  <a:pt x="8739" y="3652"/>
                  <a:pt x="8734" y="3652"/>
                </a:cubicBezTo>
                <a:cubicBezTo>
                  <a:pt x="8727" y="3652"/>
                  <a:pt x="8727" y="3652"/>
                  <a:pt x="8727" y="3652"/>
                </a:cubicBezTo>
                <a:cubicBezTo>
                  <a:pt x="8722" y="3658"/>
                  <a:pt x="8716" y="3658"/>
                  <a:pt x="8716" y="3658"/>
                </a:cubicBezTo>
                <a:cubicBezTo>
                  <a:pt x="8710" y="3664"/>
                  <a:pt x="8716" y="3670"/>
                  <a:pt x="8716" y="3670"/>
                </a:cubicBezTo>
                <a:cubicBezTo>
                  <a:pt x="8710" y="3676"/>
                  <a:pt x="8710" y="3682"/>
                  <a:pt x="8710" y="3682"/>
                </a:cubicBezTo>
                <a:cubicBezTo>
                  <a:pt x="8650" y="3682"/>
                  <a:pt x="8650" y="3682"/>
                  <a:pt x="8650" y="3682"/>
                </a:cubicBezTo>
                <a:cubicBezTo>
                  <a:pt x="8645" y="3694"/>
                  <a:pt x="8645" y="3694"/>
                  <a:pt x="8645" y="3694"/>
                </a:cubicBezTo>
                <a:cubicBezTo>
                  <a:pt x="8650" y="3700"/>
                  <a:pt x="8650" y="3706"/>
                  <a:pt x="8650" y="3706"/>
                </a:cubicBezTo>
                <a:cubicBezTo>
                  <a:pt x="8657" y="3712"/>
                  <a:pt x="8662" y="3712"/>
                  <a:pt x="8662" y="3718"/>
                </a:cubicBezTo>
                <a:cubicBezTo>
                  <a:pt x="8668" y="3718"/>
                  <a:pt x="8668" y="3723"/>
                  <a:pt x="8668" y="3730"/>
                </a:cubicBezTo>
                <a:cubicBezTo>
                  <a:pt x="8668" y="3741"/>
                  <a:pt x="8668" y="3741"/>
                  <a:pt x="8662" y="3747"/>
                </a:cubicBezTo>
                <a:cubicBezTo>
                  <a:pt x="8662" y="3759"/>
                  <a:pt x="8657" y="3765"/>
                  <a:pt x="8657" y="3777"/>
                </a:cubicBezTo>
                <a:cubicBezTo>
                  <a:pt x="8657" y="3783"/>
                  <a:pt x="8657" y="3789"/>
                  <a:pt x="8657" y="3801"/>
                </a:cubicBezTo>
                <a:cubicBezTo>
                  <a:pt x="8662" y="3801"/>
                  <a:pt x="8662" y="3807"/>
                  <a:pt x="8662" y="3807"/>
                </a:cubicBezTo>
                <a:cubicBezTo>
                  <a:pt x="8668" y="3812"/>
                  <a:pt x="8674" y="3818"/>
                  <a:pt x="8674" y="3824"/>
                </a:cubicBezTo>
                <a:cubicBezTo>
                  <a:pt x="8674" y="3889"/>
                  <a:pt x="8674" y="3889"/>
                  <a:pt x="8674" y="3889"/>
                </a:cubicBezTo>
                <a:cubicBezTo>
                  <a:pt x="8674" y="3895"/>
                  <a:pt x="8674" y="3895"/>
                  <a:pt x="8668" y="3901"/>
                </a:cubicBezTo>
                <a:cubicBezTo>
                  <a:pt x="8668" y="3907"/>
                  <a:pt x="8662" y="3907"/>
                  <a:pt x="8657" y="3907"/>
                </a:cubicBezTo>
                <a:cubicBezTo>
                  <a:pt x="8657" y="3913"/>
                  <a:pt x="8657" y="3919"/>
                  <a:pt x="8650" y="3919"/>
                </a:cubicBezTo>
                <a:cubicBezTo>
                  <a:pt x="8645" y="3931"/>
                  <a:pt x="8639" y="3943"/>
                  <a:pt x="8639" y="3955"/>
                </a:cubicBezTo>
                <a:cubicBezTo>
                  <a:pt x="8639" y="3961"/>
                  <a:pt x="8639" y="3961"/>
                  <a:pt x="8639" y="3967"/>
                </a:cubicBezTo>
                <a:cubicBezTo>
                  <a:pt x="8639" y="3973"/>
                  <a:pt x="8645" y="3973"/>
                  <a:pt x="8650" y="3978"/>
                </a:cubicBezTo>
                <a:cubicBezTo>
                  <a:pt x="8650" y="3990"/>
                  <a:pt x="8650" y="3990"/>
                  <a:pt x="8650" y="3990"/>
                </a:cubicBezTo>
                <a:cubicBezTo>
                  <a:pt x="8657" y="3996"/>
                  <a:pt x="8662" y="3996"/>
                  <a:pt x="8662" y="4002"/>
                </a:cubicBezTo>
                <a:cubicBezTo>
                  <a:pt x="8662" y="4014"/>
                  <a:pt x="8662" y="4014"/>
                  <a:pt x="8662" y="4014"/>
                </a:cubicBezTo>
                <a:cubicBezTo>
                  <a:pt x="8662" y="4026"/>
                  <a:pt x="8662" y="4026"/>
                  <a:pt x="8662" y="4026"/>
                </a:cubicBezTo>
                <a:cubicBezTo>
                  <a:pt x="8662" y="4032"/>
                  <a:pt x="8657" y="4032"/>
                  <a:pt x="8650" y="4038"/>
                </a:cubicBezTo>
                <a:cubicBezTo>
                  <a:pt x="8650" y="4044"/>
                  <a:pt x="8650" y="4050"/>
                  <a:pt x="8650" y="4055"/>
                </a:cubicBezTo>
                <a:cubicBezTo>
                  <a:pt x="8650" y="4067"/>
                  <a:pt x="8650" y="4073"/>
                  <a:pt x="8650" y="4085"/>
                </a:cubicBezTo>
                <a:cubicBezTo>
                  <a:pt x="8686" y="4085"/>
                  <a:pt x="8686" y="4085"/>
                  <a:pt x="8686" y="4085"/>
                </a:cubicBezTo>
                <a:cubicBezTo>
                  <a:pt x="8698" y="4085"/>
                  <a:pt x="8704" y="4079"/>
                  <a:pt x="8716" y="4079"/>
                </a:cubicBezTo>
                <a:cubicBezTo>
                  <a:pt x="8716" y="4079"/>
                  <a:pt x="8722" y="4079"/>
                  <a:pt x="8727" y="4085"/>
                </a:cubicBezTo>
                <a:cubicBezTo>
                  <a:pt x="8727" y="4085"/>
                  <a:pt x="8727" y="4091"/>
                  <a:pt x="8734" y="4097"/>
                </a:cubicBezTo>
                <a:cubicBezTo>
                  <a:pt x="8739" y="4097"/>
                  <a:pt x="8745" y="4097"/>
                  <a:pt x="8751" y="4097"/>
                </a:cubicBezTo>
                <a:cubicBezTo>
                  <a:pt x="8763" y="4097"/>
                  <a:pt x="8769" y="4091"/>
                  <a:pt x="8781" y="4091"/>
                </a:cubicBezTo>
                <a:cubicBezTo>
                  <a:pt x="8787" y="4091"/>
                  <a:pt x="8787" y="4097"/>
                  <a:pt x="8793" y="4097"/>
                </a:cubicBezTo>
                <a:cubicBezTo>
                  <a:pt x="8793" y="4097"/>
                  <a:pt x="8799" y="4103"/>
                  <a:pt x="8805" y="4103"/>
                </a:cubicBezTo>
                <a:cubicBezTo>
                  <a:pt x="8805" y="4103"/>
                  <a:pt x="8811" y="4103"/>
                  <a:pt x="8811" y="4109"/>
                </a:cubicBezTo>
                <a:cubicBezTo>
                  <a:pt x="8823" y="4109"/>
                  <a:pt x="8823" y="4109"/>
                  <a:pt x="8823" y="4109"/>
                </a:cubicBezTo>
                <a:cubicBezTo>
                  <a:pt x="8828" y="4115"/>
                  <a:pt x="8828" y="4121"/>
                  <a:pt x="8834" y="4121"/>
                </a:cubicBezTo>
                <a:cubicBezTo>
                  <a:pt x="8834" y="4127"/>
                  <a:pt x="8840" y="4133"/>
                  <a:pt x="8840" y="4133"/>
                </a:cubicBezTo>
                <a:cubicBezTo>
                  <a:pt x="8846" y="4139"/>
                  <a:pt x="8840" y="4144"/>
                  <a:pt x="8846" y="4144"/>
                </a:cubicBezTo>
                <a:cubicBezTo>
                  <a:pt x="8846" y="4150"/>
                  <a:pt x="8852" y="4150"/>
                  <a:pt x="8858" y="4156"/>
                </a:cubicBezTo>
                <a:cubicBezTo>
                  <a:pt x="8864" y="4139"/>
                  <a:pt x="8864" y="4139"/>
                  <a:pt x="8864" y="4139"/>
                </a:cubicBezTo>
                <a:cubicBezTo>
                  <a:pt x="8852" y="4139"/>
                  <a:pt x="8852" y="4139"/>
                  <a:pt x="8852" y="4139"/>
                </a:cubicBezTo>
                <a:cubicBezTo>
                  <a:pt x="8852" y="4139"/>
                  <a:pt x="8858" y="4133"/>
                  <a:pt x="8864" y="4133"/>
                </a:cubicBezTo>
                <a:cubicBezTo>
                  <a:pt x="8870" y="4133"/>
                  <a:pt x="8876" y="4133"/>
                  <a:pt x="8888" y="4133"/>
                </a:cubicBezTo>
                <a:cubicBezTo>
                  <a:pt x="8894" y="4133"/>
                  <a:pt x="8900" y="4127"/>
                  <a:pt x="8905" y="4127"/>
                </a:cubicBezTo>
                <a:cubicBezTo>
                  <a:pt x="8911" y="4127"/>
                  <a:pt x="8917" y="4121"/>
                  <a:pt x="8917" y="4115"/>
                </a:cubicBezTo>
                <a:cubicBezTo>
                  <a:pt x="8929" y="4109"/>
                  <a:pt x="8935" y="4109"/>
                  <a:pt x="8941" y="4103"/>
                </a:cubicBezTo>
                <a:cubicBezTo>
                  <a:pt x="8947" y="4097"/>
                  <a:pt x="8947" y="4091"/>
                  <a:pt x="8953" y="4091"/>
                </a:cubicBezTo>
                <a:cubicBezTo>
                  <a:pt x="8959" y="4085"/>
                  <a:pt x="8965" y="4079"/>
                  <a:pt x="8977" y="4079"/>
                </a:cubicBezTo>
                <a:cubicBezTo>
                  <a:pt x="8982" y="4079"/>
                  <a:pt x="8989" y="4079"/>
                  <a:pt x="9000" y="4079"/>
                </a:cubicBezTo>
                <a:cubicBezTo>
                  <a:pt x="9006" y="4079"/>
                  <a:pt x="9006" y="4073"/>
                  <a:pt x="9012" y="4073"/>
                </a:cubicBezTo>
                <a:cubicBezTo>
                  <a:pt x="9018" y="4073"/>
                  <a:pt x="9018" y="4073"/>
                  <a:pt x="9024" y="4067"/>
                </a:cubicBezTo>
                <a:cubicBezTo>
                  <a:pt x="9036" y="4062"/>
                  <a:pt x="9036" y="4055"/>
                  <a:pt x="9042" y="4044"/>
                </a:cubicBezTo>
                <a:cubicBezTo>
                  <a:pt x="9054" y="4032"/>
                  <a:pt x="9060" y="4026"/>
                  <a:pt x="9077" y="4020"/>
                </a:cubicBezTo>
                <a:cubicBezTo>
                  <a:pt x="9083" y="4020"/>
                  <a:pt x="9089" y="4014"/>
                  <a:pt x="9101" y="4014"/>
                </a:cubicBezTo>
                <a:cubicBezTo>
                  <a:pt x="9113" y="4014"/>
                  <a:pt x="9119" y="4014"/>
                  <a:pt x="9137" y="4014"/>
                </a:cubicBezTo>
                <a:cubicBezTo>
                  <a:pt x="9143" y="4014"/>
                  <a:pt x="9148" y="4014"/>
                  <a:pt x="9160" y="4014"/>
                </a:cubicBezTo>
                <a:cubicBezTo>
                  <a:pt x="9160" y="3973"/>
                  <a:pt x="9160" y="3973"/>
                  <a:pt x="9160" y="3973"/>
                </a:cubicBezTo>
                <a:cubicBezTo>
                  <a:pt x="9160" y="3967"/>
                  <a:pt x="9154" y="3967"/>
                  <a:pt x="9154" y="3961"/>
                </a:cubicBezTo>
                <a:cubicBezTo>
                  <a:pt x="9148" y="3961"/>
                  <a:pt x="9148" y="3955"/>
                  <a:pt x="9143" y="3955"/>
                </a:cubicBezTo>
                <a:cubicBezTo>
                  <a:pt x="9137" y="3949"/>
                  <a:pt x="9131" y="3949"/>
                  <a:pt x="9131" y="3943"/>
                </a:cubicBezTo>
                <a:cubicBezTo>
                  <a:pt x="9131" y="3937"/>
                  <a:pt x="9131" y="3931"/>
                  <a:pt x="9131" y="3925"/>
                </a:cubicBezTo>
                <a:cubicBezTo>
                  <a:pt x="9137" y="3919"/>
                  <a:pt x="9137" y="3919"/>
                  <a:pt x="9143" y="3913"/>
                </a:cubicBezTo>
                <a:cubicBezTo>
                  <a:pt x="9148" y="3901"/>
                  <a:pt x="9148" y="3895"/>
                  <a:pt x="9154" y="3884"/>
                </a:cubicBezTo>
                <a:cubicBezTo>
                  <a:pt x="9160" y="3878"/>
                  <a:pt x="9160" y="3878"/>
                  <a:pt x="9160" y="3878"/>
                </a:cubicBezTo>
                <a:cubicBezTo>
                  <a:pt x="9166" y="3872"/>
                  <a:pt x="9166" y="3866"/>
                  <a:pt x="9166" y="3866"/>
                </a:cubicBezTo>
                <a:cubicBezTo>
                  <a:pt x="9172" y="3860"/>
                  <a:pt x="9172" y="3854"/>
                  <a:pt x="9172" y="3854"/>
                </a:cubicBezTo>
                <a:cubicBezTo>
                  <a:pt x="9178" y="3848"/>
                  <a:pt x="9178" y="3854"/>
                  <a:pt x="9184" y="3854"/>
                </a:cubicBezTo>
                <a:cubicBezTo>
                  <a:pt x="9190" y="3848"/>
                  <a:pt x="9202" y="3854"/>
                  <a:pt x="9208" y="3848"/>
                </a:cubicBezTo>
                <a:cubicBezTo>
                  <a:pt x="9214" y="3848"/>
                  <a:pt x="9214" y="3842"/>
                  <a:pt x="9214" y="3836"/>
                </a:cubicBezTo>
                <a:cubicBezTo>
                  <a:pt x="9220" y="3836"/>
                  <a:pt x="9220" y="3830"/>
                  <a:pt x="9226" y="3824"/>
                </a:cubicBezTo>
                <a:cubicBezTo>
                  <a:pt x="9226" y="3824"/>
                  <a:pt x="9232" y="3824"/>
                  <a:pt x="9237" y="3824"/>
                </a:cubicBezTo>
                <a:cubicBezTo>
                  <a:pt x="9237" y="3824"/>
                  <a:pt x="9243" y="3824"/>
                  <a:pt x="9249" y="3824"/>
                </a:cubicBezTo>
                <a:cubicBezTo>
                  <a:pt x="9249" y="3824"/>
                  <a:pt x="9249" y="3812"/>
                  <a:pt x="9255" y="3812"/>
                </a:cubicBezTo>
                <a:cubicBezTo>
                  <a:pt x="9261" y="3812"/>
                  <a:pt x="9261" y="3812"/>
                  <a:pt x="9267" y="3812"/>
                </a:cubicBezTo>
                <a:cubicBezTo>
                  <a:pt x="9273" y="3812"/>
                  <a:pt x="9273" y="3807"/>
                  <a:pt x="9279" y="3807"/>
                </a:cubicBezTo>
                <a:cubicBezTo>
                  <a:pt x="9291" y="3807"/>
                  <a:pt x="9297" y="3807"/>
                  <a:pt x="9315" y="3807"/>
                </a:cubicBezTo>
                <a:cubicBezTo>
                  <a:pt x="9321" y="3807"/>
                  <a:pt x="9326" y="3807"/>
                  <a:pt x="9338" y="3807"/>
                </a:cubicBezTo>
                <a:cubicBezTo>
                  <a:pt x="9338" y="3771"/>
                  <a:pt x="9338" y="3771"/>
                  <a:pt x="9338" y="3771"/>
                </a:cubicBezTo>
                <a:cubicBezTo>
                  <a:pt x="9338" y="3759"/>
                  <a:pt x="9338" y="3759"/>
                  <a:pt x="9338" y="3759"/>
                </a:cubicBezTo>
                <a:cubicBezTo>
                  <a:pt x="9332" y="3747"/>
                  <a:pt x="9332" y="3741"/>
                  <a:pt x="9332" y="3735"/>
                </a:cubicBezTo>
                <a:cubicBezTo>
                  <a:pt x="9332" y="3730"/>
                  <a:pt x="9332" y="3730"/>
                  <a:pt x="9332" y="3723"/>
                </a:cubicBezTo>
                <a:cubicBezTo>
                  <a:pt x="9332" y="3712"/>
                  <a:pt x="9332" y="3706"/>
                  <a:pt x="9332" y="3700"/>
                </a:cubicBezTo>
                <a:cubicBezTo>
                  <a:pt x="9332" y="3694"/>
                  <a:pt x="9338" y="3694"/>
                  <a:pt x="9338" y="3688"/>
                </a:cubicBezTo>
                <a:cubicBezTo>
                  <a:pt x="9344" y="3682"/>
                  <a:pt x="9350" y="3682"/>
                  <a:pt x="9362" y="3682"/>
                </a:cubicBezTo>
                <a:cubicBezTo>
                  <a:pt x="9368" y="3682"/>
                  <a:pt x="9374" y="3676"/>
                  <a:pt x="9380" y="3676"/>
                </a:cubicBezTo>
                <a:cubicBezTo>
                  <a:pt x="9392" y="3676"/>
                  <a:pt x="9398" y="3682"/>
                  <a:pt x="9409" y="3682"/>
                </a:cubicBezTo>
                <a:cubicBezTo>
                  <a:pt x="9409" y="3682"/>
                  <a:pt x="9415" y="3682"/>
                  <a:pt x="9421" y="3682"/>
                </a:cubicBezTo>
                <a:cubicBezTo>
                  <a:pt x="9433" y="3688"/>
                  <a:pt x="9439" y="3694"/>
                  <a:pt x="9451" y="3700"/>
                </a:cubicBezTo>
                <a:cubicBezTo>
                  <a:pt x="9463" y="3706"/>
                  <a:pt x="9469" y="3706"/>
                  <a:pt x="9481" y="3706"/>
                </a:cubicBezTo>
                <a:cubicBezTo>
                  <a:pt x="9498" y="3706"/>
                  <a:pt x="9498" y="3706"/>
                  <a:pt x="9498" y="3706"/>
                </a:cubicBezTo>
                <a:cubicBezTo>
                  <a:pt x="9504" y="3706"/>
                  <a:pt x="9504" y="3700"/>
                  <a:pt x="9510" y="3700"/>
                </a:cubicBezTo>
                <a:cubicBezTo>
                  <a:pt x="9516" y="3700"/>
                  <a:pt x="9516" y="3706"/>
                  <a:pt x="9522" y="3706"/>
                </a:cubicBezTo>
                <a:cubicBezTo>
                  <a:pt x="9522" y="3694"/>
                  <a:pt x="9522" y="3688"/>
                  <a:pt x="9522" y="3682"/>
                </a:cubicBezTo>
                <a:cubicBezTo>
                  <a:pt x="9522" y="3682"/>
                  <a:pt x="9522" y="3676"/>
                  <a:pt x="9522" y="3670"/>
                </a:cubicBezTo>
                <a:cubicBezTo>
                  <a:pt x="9528" y="3670"/>
                  <a:pt x="9534" y="3664"/>
                  <a:pt x="9534" y="3664"/>
                </a:cubicBezTo>
                <a:cubicBezTo>
                  <a:pt x="9540" y="3658"/>
                  <a:pt x="9540" y="3652"/>
                  <a:pt x="9546" y="3652"/>
                </a:cubicBezTo>
                <a:cubicBezTo>
                  <a:pt x="9546" y="3652"/>
                  <a:pt x="9552" y="3652"/>
                  <a:pt x="9558" y="3652"/>
                </a:cubicBezTo>
                <a:cubicBezTo>
                  <a:pt x="9570" y="3652"/>
                  <a:pt x="9570" y="3652"/>
                  <a:pt x="9570" y="3652"/>
                </a:cubicBezTo>
                <a:cubicBezTo>
                  <a:pt x="9575" y="3652"/>
                  <a:pt x="9581" y="3652"/>
                  <a:pt x="9587" y="3652"/>
                </a:cubicBezTo>
                <a:cubicBezTo>
                  <a:pt x="9593" y="3652"/>
                  <a:pt x="9593" y="3646"/>
                  <a:pt x="9599" y="3646"/>
                </a:cubicBezTo>
                <a:cubicBezTo>
                  <a:pt x="9605" y="3641"/>
                  <a:pt x="9611" y="3641"/>
                  <a:pt x="9611" y="3635"/>
                </a:cubicBezTo>
                <a:cubicBezTo>
                  <a:pt x="9617" y="3635"/>
                  <a:pt x="9617" y="3629"/>
                  <a:pt x="9623" y="3629"/>
                </a:cubicBezTo>
                <a:cubicBezTo>
                  <a:pt x="9629" y="3623"/>
                  <a:pt x="9629" y="3617"/>
                  <a:pt x="9635" y="3617"/>
                </a:cubicBezTo>
                <a:cubicBezTo>
                  <a:pt x="9641" y="3617"/>
                  <a:pt x="9641" y="3617"/>
                  <a:pt x="9647" y="3617"/>
                </a:cubicBezTo>
                <a:cubicBezTo>
                  <a:pt x="9658" y="3617"/>
                  <a:pt x="9664" y="3623"/>
                  <a:pt x="9670" y="3629"/>
                </a:cubicBezTo>
                <a:cubicBezTo>
                  <a:pt x="9676" y="3635"/>
                  <a:pt x="9682" y="3641"/>
                  <a:pt x="9688" y="3652"/>
                </a:cubicBezTo>
                <a:cubicBezTo>
                  <a:pt x="9700" y="3658"/>
                  <a:pt x="9706" y="3670"/>
                  <a:pt x="9712" y="3682"/>
                </a:cubicBezTo>
                <a:cubicBezTo>
                  <a:pt x="9712" y="3688"/>
                  <a:pt x="9712" y="3694"/>
                  <a:pt x="9712" y="3694"/>
                </a:cubicBezTo>
                <a:cubicBezTo>
                  <a:pt x="9712" y="3700"/>
                  <a:pt x="9718" y="3700"/>
                  <a:pt x="9724" y="3706"/>
                </a:cubicBezTo>
                <a:cubicBezTo>
                  <a:pt x="9724" y="3712"/>
                  <a:pt x="9724" y="3718"/>
                  <a:pt x="9730" y="3718"/>
                </a:cubicBezTo>
                <a:cubicBezTo>
                  <a:pt x="9736" y="3718"/>
                  <a:pt x="9736" y="3723"/>
                  <a:pt x="9741" y="3723"/>
                </a:cubicBezTo>
                <a:cubicBezTo>
                  <a:pt x="9753" y="3730"/>
                  <a:pt x="9753" y="3730"/>
                  <a:pt x="9753" y="3730"/>
                </a:cubicBezTo>
                <a:cubicBezTo>
                  <a:pt x="9759" y="3730"/>
                  <a:pt x="9759" y="3735"/>
                  <a:pt x="9765" y="3735"/>
                </a:cubicBezTo>
                <a:cubicBezTo>
                  <a:pt x="9771" y="3735"/>
                  <a:pt x="9771" y="3741"/>
                  <a:pt x="9777" y="3747"/>
                </a:cubicBezTo>
                <a:cubicBezTo>
                  <a:pt x="9777" y="3747"/>
                  <a:pt x="9777" y="3753"/>
                  <a:pt x="9777" y="3759"/>
                </a:cubicBezTo>
                <a:cubicBezTo>
                  <a:pt x="9783" y="3765"/>
                  <a:pt x="9789" y="3765"/>
                  <a:pt x="9795" y="3765"/>
                </a:cubicBezTo>
                <a:cubicBezTo>
                  <a:pt x="9795" y="3771"/>
                  <a:pt x="9795" y="3777"/>
                  <a:pt x="9800" y="3777"/>
                </a:cubicBezTo>
                <a:cubicBezTo>
                  <a:pt x="9806" y="3783"/>
                  <a:pt x="9806" y="3783"/>
                  <a:pt x="9812" y="3783"/>
                </a:cubicBezTo>
                <a:cubicBezTo>
                  <a:pt x="9818" y="3789"/>
                  <a:pt x="9818" y="3789"/>
                  <a:pt x="9824" y="3795"/>
                </a:cubicBezTo>
                <a:cubicBezTo>
                  <a:pt x="9824" y="3795"/>
                  <a:pt x="9829" y="3801"/>
                  <a:pt x="9835" y="3801"/>
                </a:cubicBezTo>
                <a:cubicBezTo>
                  <a:pt x="9841" y="3807"/>
                  <a:pt x="9841" y="3807"/>
                  <a:pt x="9847" y="3812"/>
                </a:cubicBezTo>
                <a:cubicBezTo>
                  <a:pt x="9847" y="3812"/>
                  <a:pt x="9853" y="3818"/>
                  <a:pt x="9859" y="3818"/>
                </a:cubicBezTo>
                <a:cubicBezTo>
                  <a:pt x="9871" y="3818"/>
                  <a:pt x="9877" y="3824"/>
                  <a:pt x="9883" y="3824"/>
                </a:cubicBezTo>
                <a:cubicBezTo>
                  <a:pt x="9889" y="3824"/>
                  <a:pt x="9895" y="3824"/>
                  <a:pt x="9895" y="3824"/>
                </a:cubicBezTo>
                <a:cubicBezTo>
                  <a:pt x="9901" y="3830"/>
                  <a:pt x="9906" y="3830"/>
                  <a:pt x="9906" y="3830"/>
                </a:cubicBezTo>
                <a:cubicBezTo>
                  <a:pt x="9912" y="3836"/>
                  <a:pt x="9912" y="3842"/>
                  <a:pt x="9912" y="3842"/>
                </a:cubicBezTo>
                <a:cubicBezTo>
                  <a:pt x="9924" y="3854"/>
                  <a:pt x="9930" y="3866"/>
                  <a:pt x="9942" y="3878"/>
                </a:cubicBezTo>
                <a:cubicBezTo>
                  <a:pt x="9948" y="3878"/>
                  <a:pt x="9948" y="3878"/>
                  <a:pt x="9954" y="3878"/>
                </a:cubicBezTo>
                <a:cubicBezTo>
                  <a:pt x="9960" y="3878"/>
                  <a:pt x="9960" y="3884"/>
                  <a:pt x="9966" y="3884"/>
                </a:cubicBezTo>
                <a:cubicBezTo>
                  <a:pt x="9972" y="3884"/>
                  <a:pt x="9972" y="3884"/>
                  <a:pt x="9978" y="3889"/>
                </a:cubicBezTo>
                <a:cubicBezTo>
                  <a:pt x="9983" y="3895"/>
                  <a:pt x="9983" y="3901"/>
                  <a:pt x="9990" y="3913"/>
                </a:cubicBezTo>
                <a:cubicBezTo>
                  <a:pt x="9995" y="3919"/>
                  <a:pt x="10007" y="3919"/>
                  <a:pt x="10013" y="3931"/>
                </a:cubicBezTo>
                <a:cubicBezTo>
                  <a:pt x="10019" y="3931"/>
                  <a:pt x="10019" y="3937"/>
                  <a:pt x="10019" y="3943"/>
                </a:cubicBezTo>
                <a:cubicBezTo>
                  <a:pt x="10019" y="3943"/>
                  <a:pt x="10019" y="3949"/>
                  <a:pt x="10025" y="3955"/>
                </a:cubicBezTo>
                <a:cubicBezTo>
                  <a:pt x="10025" y="3961"/>
                  <a:pt x="10025" y="3967"/>
                  <a:pt x="10025" y="3978"/>
                </a:cubicBezTo>
                <a:cubicBezTo>
                  <a:pt x="10025" y="3984"/>
                  <a:pt x="10025" y="3990"/>
                  <a:pt x="10025" y="3996"/>
                </a:cubicBezTo>
                <a:cubicBezTo>
                  <a:pt x="10001" y="3996"/>
                  <a:pt x="9983" y="3996"/>
                  <a:pt x="9966" y="4008"/>
                </a:cubicBezTo>
                <a:cubicBezTo>
                  <a:pt x="9960" y="4014"/>
                  <a:pt x="9960" y="4020"/>
                  <a:pt x="9960" y="4020"/>
                </a:cubicBezTo>
                <a:cubicBezTo>
                  <a:pt x="9954" y="4020"/>
                  <a:pt x="9948" y="4020"/>
                  <a:pt x="9948" y="4026"/>
                </a:cubicBezTo>
                <a:cubicBezTo>
                  <a:pt x="9936" y="4026"/>
                  <a:pt x="9930" y="4026"/>
                  <a:pt x="9924" y="4026"/>
                </a:cubicBezTo>
                <a:cubicBezTo>
                  <a:pt x="9918" y="4026"/>
                  <a:pt x="9912" y="4020"/>
                  <a:pt x="9906" y="4020"/>
                </a:cubicBezTo>
                <a:cubicBezTo>
                  <a:pt x="9877" y="4020"/>
                  <a:pt x="9859" y="4020"/>
                  <a:pt x="9829" y="4020"/>
                </a:cubicBezTo>
                <a:cubicBezTo>
                  <a:pt x="9829" y="4038"/>
                  <a:pt x="9829" y="4038"/>
                  <a:pt x="9829" y="4038"/>
                </a:cubicBezTo>
                <a:cubicBezTo>
                  <a:pt x="9841" y="4038"/>
                  <a:pt x="9847" y="4038"/>
                  <a:pt x="9853" y="4044"/>
                </a:cubicBezTo>
                <a:cubicBezTo>
                  <a:pt x="9859" y="4050"/>
                  <a:pt x="9865" y="4050"/>
                  <a:pt x="9865" y="4055"/>
                </a:cubicBezTo>
                <a:cubicBezTo>
                  <a:pt x="9871" y="4055"/>
                  <a:pt x="9871" y="4062"/>
                  <a:pt x="9871" y="4067"/>
                </a:cubicBezTo>
                <a:cubicBezTo>
                  <a:pt x="9871" y="4067"/>
                  <a:pt x="9877" y="4073"/>
                  <a:pt x="9877" y="4079"/>
                </a:cubicBezTo>
                <a:cubicBezTo>
                  <a:pt x="9883" y="4079"/>
                  <a:pt x="9883" y="4085"/>
                  <a:pt x="9889" y="4085"/>
                </a:cubicBezTo>
                <a:cubicBezTo>
                  <a:pt x="9895" y="4085"/>
                  <a:pt x="9895" y="4085"/>
                  <a:pt x="9901" y="4085"/>
                </a:cubicBezTo>
                <a:cubicBezTo>
                  <a:pt x="9906" y="4085"/>
                  <a:pt x="9912" y="4091"/>
                  <a:pt x="9924" y="4091"/>
                </a:cubicBezTo>
                <a:cubicBezTo>
                  <a:pt x="9990" y="4091"/>
                  <a:pt x="9990" y="4091"/>
                  <a:pt x="9990" y="4091"/>
                </a:cubicBezTo>
                <a:cubicBezTo>
                  <a:pt x="9990" y="4050"/>
                  <a:pt x="9990" y="4050"/>
                  <a:pt x="9990" y="4050"/>
                </a:cubicBezTo>
                <a:cubicBezTo>
                  <a:pt x="9995" y="4050"/>
                  <a:pt x="10001" y="4044"/>
                  <a:pt x="10007" y="4044"/>
                </a:cubicBezTo>
                <a:cubicBezTo>
                  <a:pt x="10013" y="4038"/>
                  <a:pt x="10019" y="4038"/>
                  <a:pt x="10031" y="4032"/>
                </a:cubicBezTo>
                <a:cubicBezTo>
                  <a:pt x="10031" y="4026"/>
                  <a:pt x="10037" y="4020"/>
                  <a:pt x="10037" y="4020"/>
                </a:cubicBezTo>
                <a:cubicBezTo>
                  <a:pt x="10043" y="4014"/>
                  <a:pt x="10049" y="4020"/>
                  <a:pt x="10049" y="4020"/>
                </a:cubicBezTo>
                <a:cubicBezTo>
                  <a:pt x="10055" y="4014"/>
                  <a:pt x="10055" y="4008"/>
                  <a:pt x="10055" y="4008"/>
                </a:cubicBezTo>
                <a:cubicBezTo>
                  <a:pt x="10055" y="3996"/>
                  <a:pt x="10055" y="3990"/>
                  <a:pt x="10061" y="3984"/>
                </a:cubicBezTo>
                <a:cubicBezTo>
                  <a:pt x="10061" y="3978"/>
                  <a:pt x="10061" y="3973"/>
                  <a:pt x="10061" y="3973"/>
                </a:cubicBezTo>
                <a:cubicBezTo>
                  <a:pt x="10067" y="3967"/>
                  <a:pt x="10067" y="3967"/>
                  <a:pt x="10072" y="3961"/>
                </a:cubicBezTo>
                <a:cubicBezTo>
                  <a:pt x="10079" y="3961"/>
                  <a:pt x="10084" y="3967"/>
                  <a:pt x="10084" y="3961"/>
                </a:cubicBezTo>
                <a:cubicBezTo>
                  <a:pt x="10096" y="3961"/>
                  <a:pt x="10096" y="3961"/>
                  <a:pt x="10108" y="3955"/>
                </a:cubicBezTo>
                <a:cubicBezTo>
                  <a:pt x="10108" y="3949"/>
                  <a:pt x="10108" y="3949"/>
                  <a:pt x="10108" y="3943"/>
                </a:cubicBezTo>
                <a:cubicBezTo>
                  <a:pt x="10108" y="3937"/>
                  <a:pt x="10108" y="3937"/>
                  <a:pt x="10108" y="3931"/>
                </a:cubicBezTo>
                <a:cubicBezTo>
                  <a:pt x="10108" y="3919"/>
                  <a:pt x="10108" y="3919"/>
                  <a:pt x="10108" y="3919"/>
                </a:cubicBezTo>
                <a:cubicBezTo>
                  <a:pt x="10102" y="3919"/>
                  <a:pt x="10096" y="3919"/>
                  <a:pt x="10090" y="3919"/>
                </a:cubicBezTo>
                <a:cubicBezTo>
                  <a:pt x="10067" y="3919"/>
                  <a:pt x="10067" y="3919"/>
                  <a:pt x="10067" y="3919"/>
                </a:cubicBezTo>
                <a:cubicBezTo>
                  <a:pt x="10067" y="3919"/>
                  <a:pt x="10061" y="3919"/>
                  <a:pt x="10055" y="3919"/>
                </a:cubicBezTo>
                <a:cubicBezTo>
                  <a:pt x="10055" y="3907"/>
                  <a:pt x="10055" y="3907"/>
                  <a:pt x="10055" y="3907"/>
                </a:cubicBezTo>
                <a:cubicBezTo>
                  <a:pt x="10061" y="3901"/>
                  <a:pt x="10061" y="3895"/>
                  <a:pt x="10061" y="3889"/>
                </a:cubicBezTo>
                <a:cubicBezTo>
                  <a:pt x="10102" y="3889"/>
                  <a:pt x="10102" y="3889"/>
                  <a:pt x="10102" y="3889"/>
                </a:cubicBezTo>
                <a:cubicBezTo>
                  <a:pt x="10114" y="3889"/>
                  <a:pt x="10120" y="3895"/>
                  <a:pt x="10126" y="3895"/>
                </a:cubicBezTo>
                <a:cubicBezTo>
                  <a:pt x="10132" y="3901"/>
                  <a:pt x="10138" y="3901"/>
                  <a:pt x="10138" y="3901"/>
                </a:cubicBezTo>
                <a:cubicBezTo>
                  <a:pt x="10144" y="3907"/>
                  <a:pt x="10144" y="3913"/>
                  <a:pt x="10150" y="3913"/>
                </a:cubicBezTo>
                <a:cubicBezTo>
                  <a:pt x="10156" y="3913"/>
                  <a:pt x="10156" y="3907"/>
                  <a:pt x="10161" y="3907"/>
                </a:cubicBezTo>
                <a:cubicBezTo>
                  <a:pt x="10156" y="3895"/>
                  <a:pt x="10150" y="3889"/>
                  <a:pt x="10150" y="3878"/>
                </a:cubicBezTo>
                <a:cubicBezTo>
                  <a:pt x="10150" y="3866"/>
                  <a:pt x="10150" y="3860"/>
                  <a:pt x="10150" y="3854"/>
                </a:cubicBezTo>
                <a:cubicBezTo>
                  <a:pt x="10144" y="3854"/>
                  <a:pt x="10138" y="3848"/>
                  <a:pt x="10132" y="3848"/>
                </a:cubicBezTo>
                <a:cubicBezTo>
                  <a:pt x="10126" y="3848"/>
                  <a:pt x="10126" y="3848"/>
                  <a:pt x="10120" y="3848"/>
                </a:cubicBezTo>
                <a:cubicBezTo>
                  <a:pt x="10114" y="3848"/>
                  <a:pt x="10114" y="3842"/>
                  <a:pt x="10108" y="3842"/>
                </a:cubicBezTo>
                <a:cubicBezTo>
                  <a:pt x="10102" y="3836"/>
                  <a:pt x="10102" y="3836"/>
                  <a:pt x="10096" y="3830"/>
                </a:cubicBezTo>
                <a:cubicBezTo>
                  <a:pt x="10090" y="3830"/>
                  <a:pt x="10090" y="3824"/>
                  <a:pt x="10084" y="3818"/>
                </a:cubicBezTo>
                <a:cubicBezTo>
                  <a:pt x="10084" y="3818"/>
                  <a:pt x="10079" y="3818"/>
                  <a:pt x="10072" y="3818"/>
                </a:cubicBezTo>
                <a:cubicBezTo>
                  <a:pt x="10067" y="3812"/>
                  <a:pt x="10067" y="3807"/>
                  <a:pt x="10061" y="3807"/>
                </a:cubicBezTo>
                <a:cubicBezTo>
                  <a:pt x="10061" y="3807"/>
                  <a:pt x="10055" y="3807"/>
                  <a:pt x="10049" y="3807"/>
                </a:cubicBezTo>
                <a:cubicBezTo>
                  <a:pt x="10049" y="3801"/>
                  <a:pt x="10049" y="3801"/>
                  <a:pt x="10043" y="3795"/>
                </a:cubicBezTo>
                <a:cubicBezTo>
                  <a:pt x="10037" y="3795"/>
                  <a:pt x="10043" y="3783"/>
                  <a:pt x="10037" y="3783"/>
                </a:cubicBezTo>
                <a:lnTo>
                  <a:pt x="10031" y="3783"/>
                </a:lnTo>
                <a:cubicBezTo>
                  <a:pt x="10025" y="3783"/>
                  <a:pt x="10019" y="3783"/>
                  <a:pt x="10019" y="3783"/>
                </a:cubicBezTo>
                <a:cubicBezTo>
                  <a:pt x="10013" y="3783"/>
                  <a:pt x="10007" y="3777"/>
                  <a:pt x="10007" y="3777"/>
                </a:cubicBezTo>
                <a:cubicBezTo>
                  <a:pt x="10001" y="3777"/>
                  <a:pt x="9995" y="3777"/>
                  <a:pt x="9995" y="3777"/>
                </a:cubicBezTo>
                <a:cubicBezTo>
                  <a:pt x="9990" y="3771"/>
                  <a:pt x="9990" y="3765"/>
                  <a:pt x="9990" y="3765"/>
                </a:cubicBezTo>
                <a:cubicBezTo>
                  <a:pt x="9983" y="3759"/>
                  <a:pt x="9983" y="3759"/>
                  <a:pt x="9978" y="3753"/>
                </a:cubicBezTo>
                <a:cubicBezTo>
                  <a:pt x="9972" y="3753"/>
                  <a:pt x="9972" y="3753"/>
                  <a:pt x="9966" y="3753"/>
                </a:cubicBezTo>
                <a:cubicBezTo>
                  <a:pt x="9960" y="3753"/>
                  <a:pt x="9960" y="3747"/>
                  <a:pt x="9954" y="3747"/>
                </a:cubicBezTo>
                <a:cubicBezTo>
                  <a:pt x="9948" y="3747"/>
                  <a:pt x="9948" y="3747"/>
                  <a:pt x="9942" y="3747"/>
                </a:cubicBezTo>
                <a:cubicBezTo>
                  <a:pt x="9942" y="3747"/>
                  <a:pt x="9942" y="3741"/>
                  <a:pt x="9942" y="3735"/>
                </a:cubicBezTo>
                <a:lnTo>
                  <a:pt x="9954" y="3730"/>
                </a:lnTo>
                <a:cubicBezTo>
                  <a:pt x="9954" y="3723"/>
                  <a:pt x="9948" y="3718"/>
                  <a:pt x="9948" y="3718"/>
                </a:cubicBezTo>
                <a:cubicBezTo>
                  <a:pt x="9948" y="3706"/>
                  <a:pt x="9942" y="3706"/>
                  <a:pt x="9942" y="3700"/>
                </a:cubicBezTo>
                <a:cubicBezTo>
                  <a:pt x="9936" y="3700"/>
                  <a:pt x="9936" y="3694"/>
                  <a:pt x="9930" y="3694"/>
                </a:cubicBezTo>
                <a:cubicBezTo>
                  <a:pt x="9918" y="3688"/>
                  <a:pt x="9906" y="3688"/>
                  <a:pt x="9895" y="3682"/>
                </a:cubicBezTo>
                <a:cubicBezTo>
                  <a:pt x="9889" y="3676"/>
                  <a:pt x="9895" y="3670"/>
                  <a:pt x="9889" y="3670"/>
                </a:cubicBezTo>
                <a:cubicBezTo>
                  <a:pt x="9883" y="3670"/>
                  <a:pt x="9877" y="3670"/>
                  <a:pt x="9877" y="3670"/>
                </a:cubicBezTo>
                <a:cubicBezTo>
                  <a:pt x="9877" y="3664"/>
                  <a:pt x="9877" y="3664"/>
                  <a:pt x="9877" y="3658"/>
                </a:cubicBezTo>
                <a:cubicBezTo>
                  <a:pt x="9871" y="3646"/>
                  <a:pt x="9877" y="3641"/>
                  <a:pt x="9877" y="3635"/>
                </a:cubicBezTo>
                <a:cubicBezTo>
                  <a:pt x="9865" y="3629"/>
                  <a:pt x="9859" y="3629"/>
                  <a:pt x="9847" y="3629"/>
                </a:cubicBezTo>
                <a:cubicBezTo>
                  <a:pt x="9841" y="3629"/>
                  <a:pt x="9835" y="3629"/>
                  <a:pt x="9824" y="3629"/>
                </a:cubicBezTo>
                <a:cubicBezTo>
                  <a:pt x="9824" y="3599"/>
                  <a:pt x="9824" y="3599"/>
                  <a:pt x="9824" y="3599"/>
                </a:cubicBezTo>
                <a:cubicBezTo>
                  <a:pt x="9835" y="3587"/>
                  <a:pt x="9835" y="3587"/>
                  <a:pt x="9835" y="3587"/>
                </a:cubicBezTo>
                <a:cubicBezTo>
                  <a:pt x="9835" y="3587"/>
                  <a:pt x="9847" y="3587"/>
                  <a:pt x="9847" y="3581"/>
                </a:cubicBezTo>
                <a:cubicBezTo>
                  <a:pt x="9847" y="3575"/>
                  <a:pt x="9847" y="3575"/>
                  <a:pt x="9847" y="3575"/>
                </a:cubicBezTo>
                <a:cubicBezTo>
                  <a:pt x="9847" y="3569"/>
                  <a:pt x="9841" y="3569"/>
                  <a:pt x="9841" y="3563"/>
                </a:cubicBezTo>
                <a:cubicBezTo>
                  <a:pt x="9841" y="3557"/>
                  <a:pt x="9829" y="3557"/>
                  <a:pt x="9829" y="3552"/>
                </a:cubicBezTo>
                <a:cubicBezTo>
                  <a:pt x="9829" y="3546"/>
                  <a:pt x="9835" y="3540"/>
                  <a:pt x="9841" y="3534"/>
                </a:cubicBezTo>
                <a:cubicBezTo>
                  <a:pt x="9841" y="3534"/>
                  <a:pt x="9853" y="3534"/>
                  <a:pt x="9859" y="3534"/>
                </a:cubicBezTo>
                <a:cubicBezTo>
                  <a:pt x="9865" y="3534"/>
                  <a:pt x="9871" y="3534"/>
                  <a:pt x="9877" y="3534"/>
                </a:cubicBezTo>
                <a:cubicBezTo>
                  <a:pt x="9877" y="3540"/>
                  <a:pt x="9883" y="3540"/>
                  <a:pt x="9883" y="3546"/>
                </a:cubicBezTo>
                <a:cubicBezTo>
                  <a:pt x="9889" y="3546"/>
                  <a:pt x="9883" y="3552"/>
                  <a:pt x="9889" y="3557"/>
                </a:cubicBezTo>
                <a:cubicBezTo>
                  <a:pt x="9889" y="3563"/>
                  <a:pt x="9889" y="3569"/>
                  <a:pt x="9895" y="3569"/>
                </a:cubicBezTo>
                <a:cubicBezTo>
                  <a:pt x="9895" y="3569"/>
                  <a:pt x="9901" y="3569"/>
                  <a:pt x="9906" y="3569"/>
                </a:cubicBezTo>
                <a:cubicBezTo>
                  <a:pt x="9906" y="3569"/>
                  <a:pt x="9912" y="3569"/>
                  <a:pt x="9918" y="3575"/>
                </a:cubicBezTo>
                <a:cubicBezTo>
                  <a:pt x="9924" y="3575"/>
                  <a:pt x="9924" y="3575"/>
                  <a:pt x="9930" y="3581"/>
                </a:cubicBezTo>
                <a:cubicBezTo>
                  <a:pt x="9930" y="3581"/>
                  <a:pt x="9930" y="3587"/>
                  <a:pt x="9936" y="3593"/>
                </a:cubicBezTo>
                <a:cubicBezTo>
                  <a:pt x="9942" y="3593"/>
                  <a:pt x="9942" y="3599"/>
                  <a:pt x="9948" y="3599"/>
                </a:cubicBezTo>
                <a:cubicBezTo>
                  <a:pt x="9954" y="3599"/>
                  <a:pt x="9954" y="3599"/>
                  <a:pt x="9960" y="3599"/>
                </a:cubicBezTo>
                <a:cubicBezTo>
                  <a:pt x="9966" y="3599"/>
                  <a:pt x="9966" y="3605"/>
                  <a:pt x="9972" y="3605"/>
                </a:cubicBezTo>
                <a:cubicBezTo>
                  <a:pt x="9978" y="3611"/>
                  <a:pt x="9978" y="3617"/>
                  <a:pt x="9978" y="3623"/>
                </a:cubicBezTo>
                <a:cubicBezTo>
                  <a:pt x="9983" y="3629"/>
                  <a:pt x="9983" y="3641"/>
                  <a:pt x="9990" y="3646"/>
                </a:cubicBezTo>
                <a:cubicBezTo>
                  <a:pt x="9990" y="3646"/>
                  <a:pt x="9995" y="3646"/>
                  <a:pt x="10001" y="3646"/>
                </a:cubicBezTo>
                <a:cubicBezTo>
                  <a:pt x="10007" y="3652"/>
                  <a:pt x="10013" y="3658"/>
                  <a:pt x="10025" y="3664"/>
                </a:cubicBezTo>
                <a:cubicBezTo>
                  <a:pt x="10025" y="3664"/>
                  <a:pt x="10031" y="3670"/>
                  <a:pt x="10037" y="3670"/>
                </a:cubicBezTo>
                <a:cubicBezTo>
                  <a:pt x="10037" y="3670"/>
                  <a:pt x="10037" y="3676"/>
                  <a:pt x="10043" y="3682"/>
                </a:cubicBezTo>
                <a:cubicBezTo>
                  <a:pt x="10049" y="3688"/>
                  <a:pt x="10061" y="3694"/>
                  <a:pt x="10067" y="3694"/>
                </a:cubicBezTo>
                <a:cubicBezTo>
                  <a:pt x="10079" y="3694"/>
                  <a:pt x="10084" y="3688"/>
                  <a:pt x="10090" y="3694"/>
                </a:cubicBezTo>
                <a:cubicBezTo>
                  <a:pt x="10096" y="3700"/>
                  <a:pt x="10090" y="3706"/>
                  <a:pt x="10096" y="3706"/>
                </a:cubicBezTo>
                <a:cubicBezTo>
                  <a:pt x="10096" y="3712"/>
                  <a:pt x="10096" y="3718"/>
                  <a:pt x="10102" y="3718"/>
                </a:cubicBezTo>
                <a:cubicBezTo>
                  <a:pt x="10108" y="3723"/>
                  <a:pt x="10108" y="3723"/>
                  <a:pt x="10114" y="3723"/>
                </a:cubicBezTo>
                <a:cubicBezTo>
                  <a:pt x="10120" y="3730"/>
                  <a:pt x="10126" y="3730"/>
                  <a:pt x="10138" y="3735"/>
                </a:cubicBezTo>
                <a:cubicBezTo>
                  <a:pt x="10150" y="3741"/>
                  <a:pt x="10156" y="3759"/>
                  <a:pt x="10173" y="3765"/>
                </a:cubicBezTo>
                <a:cubicBezTo>
                  <a:pt x="10179" y="3765"/>
                  <a:pt x="10185" y="3765"/>
                  <a:pt x="10197" y="3771"/>
                </a:cubicBezTo>
                <a:cubicBezTo>
                  <a:pt x="10197" y="3771"/>
                  <a:pt x="10203" y="3771"/>
                  <a:pt x="10203" y="3777"/>
                </a:cubicBezTo>
                <a:cubicBezTo>
                  <a:pt x="10209" y="3783"/>
                  <a:pt x="10209" y="3783"/>
                  <a:pt x="10209" y="3789"/>
                </a:cubicBezTo>
                <a:cubicBezTo>
                  <a:pt x="10209" y="3795"/>
                  <a:pt x="10215" y="3795"/>
                  <a:pt x="10215" y="3801"/>
                </a:cubicBezTo>
                <a:cubicBezTo>
                  <a:pt x="10215" y="3807"/>
                  <a:pt x="10215" y="3807"/>
                  <a:pt x="10209" y="3812"/>
                </a:cubicBezTo>
                <a:cubicBezTo>
                  <a:pt x="10209" y="3818"/>
                  <a:pt x="10203" y="3818"/>
                  <a:pt x="10197" y="3818"/>
                </a:cubicBezTo>
                <a:cubicBezTo>
                  <a:pt x="10197" y="3824"/>
                  <a:pt x="10203" y="3830"/>
                  <a:pt x="10197" y="3830"/>
                </a:cubicBezTo>
                <a:cubicBezTo>
                  <a:pt x="10197" y="3836"/>
                  <a:pt x="10197" y="3842"/>
                  <a:pt x="10197" y="3848"/>
                </a:cubicBezTo>
                <a:cubicBezTo>
                  <a:pt x="10197" y="3854"/>
                  <a:pt x="10197" y="3860"/>
                  <a:pt x="10197" y="3866"/>
                </a:cubicBezTo>
                <a:cubicBezTo>
                  <a:pt x="10203" y="3878"/>
                  <a:pt x="10221" y="3878"/>
                  <a:pt x="10221" y="3884"/>
                </a:cubicBezTo>
                <a:cubicBezTo>
                  <a:pt x="10221" y="3895"/>
                  <a:pt x="10215" y="3901"/>
                  <a:pt x="10215" y="3907"/>
                </a:cubicBezTo>
                <a:cubicBezTo>
                  <a:pt x="10221" y="3919"/>
                  <a:pt x="10227" y="3925"/>
                  <a:pt x="10233" y="3931"/>
                </a:cubicBezTo>
                <a:cubicBezTo>
                  <a:pt x="10233" y="3937"/>
                  <a:pt x="10233" y="3943"/>
                  <a:pt x="10238" y="3943"/>
                </a:cubicBezTo>
                <a:cubicBezTo>
                  <a:pt x="10238" y="3943"/>
                  <a:pt x="10245" y="3943"/>
                  <a:pt x="10250" y="3943"/>
                </a:cubicBezTo>
                <a:cubicBezTo>
                  <a:pt x="10250" y="3943"/>
                  <a:pt x="10256" y="3943"/>
                  <a:pt x="10262" y="3943"/>
                </a:cubicBezTo>
                <a:cubicBezTo>
                  <a:pt x="10268" y="3943"/>
                  <a:pt x="10274" y="3949"/>
                  <a:pt x="10280" y="3949"/>
                </a:cubicBezTo>
                <a:cubicBezTo>
                  <a:pt x="10280" y="3996"/>
                  <a:pt x="10280" y="3996"/>
                  <a:pt x="10280" y="3996"/>
                </a:cubicBezTo>
                <a:cubicBezTo>
                  <a:pt x="10256" y="3996"/>
                  <a:pt x="10256" y="3996"/>
                  <a:pt x="10256" y="3996"/>
                </a:cubicBezTo>
                <a:cubicBezTo>
                  <a:pt x="10250" y="3990"/>
                  <a:pt x="10256" y="3984"/>
                  <a:pt x="10256" y="3984"/>
                </a:cubicBezTo>
                <a:cubicBezTo>
                  <a:pt x="10250" y="3984"/>
                  <a:pt x="10245" y="3978"/>
                  <a:pt x="10245" y="3978"/>
                </a:cubicBezTo>
                <a:cubicBezTo>
                  <a:pt x="10238" y="3978"/>
                  <a:pt x="10233" y="3984"/>
                  <a:pt x="10233" y="3984"/>
                </a:cubicBezTo>
                <a:cubicBezTo>
                  <a:pt x="10233" y="3990"/>
                  <a:pt x="10233" y="3996"/>
                  <a:pt x="10233" y="3996"/>
                </a:cubicBezTo>
                <a:cubicBezTo>
                  <a:pt x="10238" y="4002"/>
                  <a:pt x="10238" y="4002"/>
                  <a:pt x="10245" y="4008"/>
                </a:cubicBezTo>
                <a:cubicBezTo>
                  <a:pt x="10250" y="4020"/>
                  <a:pt x="10250" y="4026"/>
                  <a:pt x="10262" y="4032"/>
                </a:cubicBezTo>
                <a:cubicBezTo>
                  <a:pt x="10262" y="4038"/>
                  <a:pt x="10268" y="4038"/>
                  <a:pt x="10268" y="4038"/>
                </a:cubicBezTo>
                <a:cubicBezTo>
                  <a:pt x="10274" y="4044"/>
                  <a:pt x="10280" y="4044"/>
                  <a:pt x="10280" y="4050"/>
                </a:cubicBezTo>
                <a:cubicBezTo>
                  <a:pt x="10286" y="4044"/>
                  <a:pt x="10292" y="4044"/>
                  <a:pt x="10292" y="4038"/>
                </a:cubicBezTo>
                <a:cubicBezTo>
                  <a:pt x="10298" y="4038"/>
                  <a:pt x="10298" y="4032"/>
                  <a:pt x="10298" y="4032"/>
                </a:cubicBezTo>
                <a:cubicBezTo>
                  <a:pt x="10298" y="4026"/>
                  <a:pt x="10304" y="4026"/>
                  <a:pt x="10310" y="4020"/>
                </a:cubicBezTo>
                <a:cubicBezTo>
                  <a:pt x="10310" y="4026"/>
                  <a:pt x="10310" y="4026"/>
                  <a:pt x="10310" y="4032"/>
                </a:cubicBezTo>
                <a:cubicBezTo>
                  <a:pt x="10310" y="4038"/>
                  <a:pt x="10310" y="4038"/>
                  <a:pt x="10316" y="4044"/>
                </a:cubicBezTo>
                <a:cubicBezTo>
                  <a:pt x="10322" y="4050"/>
                  <a:pt x="10333" y="4050"/>
                  <a:pt x="10339" y="4055"/>
                </a:cubicBezTo>
                <a:cubicBezTo>
                  <a:pt x="10339" y="4067"/>
                  <a:pt x="10333" y="4073"/>
                  <a:pt x="10333" y="4085"/>
                </a:cubicBezTo>
                <a:cubicBezTo>
                  <a:pt x="10333" y="4085"/>
                  <a:pt x="10333" y="4091"/>
                  <a:pt x="10333" y="4097"/>
                </a:cubicBezTo>
                <a:cubicBezTo>
                  <a:pt x="10333" y="4103"/>
                  <a:pt x="10345" y="4103"/>
                  <a:pt x="10351" y="4109"/>
                </a:cubicBezTo>
                <a:cubicBezTo>
                  <a:pt x="10375" y="4109"/>
                  <a:pt x="10375" y="4109"/>
                  <a:pt x="10375" y="4109"/>
                </a:cubicBezTo>
                <a:cubicBezTo>
                  <a:pt x="10381" y="4109"/>
                  <a:pt x="10381" y="4109"/>
                  <a:pt x="10387" y="4109"/>
                </a:cubicBezTo>
                <a:cubicBezTo>
                  <a:pt x="10387" y="4103"/>
                  <a:pt x="10393" y="4103"/>
                  <a:pt x="10399" y="4103"/>
                </a:cubicBezTo>
                <a:cubicBezTo>
                  <a:pt x="10399" y="4103"/>
                  <a:pt x="10399" y="4097"/>
                  <a:pt x="10404" y="4091"/>
                </a:cubicBezTo>
                <a:cubicBezTo>
                  <a:pt x="10404" y="4085"/>
                  <a:pt x="10411" y="4091"/>
                  <a:pt x="10416" y="4085"/>
                </a:cubicBezTo>
                <a:cubicBezTo>
                  <a:pt x="10416" y="4079"/>
                  <a:pt x="10416" y="4073"/>
                  <a:pt x="10416" y="4073"/>
                </a:cubicBezTo>
                <a:cubicBezTo>
                  <a:pt x="10416" y="4062"/>
                  <a:pt x="10416" y="4062"/>
                  <a:pt x="10416" y="4062"/>
                </a:cubicBezTo>
                <a:cubicBezTo>
                  <a:pt x="10416" y="4055"/>
                  <a:pt x="10411" y="4055"/>
                  <a:pt x="10411" y="4050"/>
                </a:cubicBezTo>
                <a:cubicBezTo>
                  <a:pt x="10411" y="4044"/>
                  <a:pt x="10411" y="4038"/>
                  <a:pt x="10416" y="4038"/>
                </a:cubicBezTo>
                <a:cubicBezTo>
                  <a:pt x="10422" y="4038"/>
                  <a:pt x="10422" y="4032"/>
                  <a:pt x="10428" y="4032"/>
                </a:cubicBezTo>
                <a:cubicBezTo>
                  <a:pt x="10434" y="4032"/>
                  <a:pt x="10434" y="4032"/>
                  <a:pt x="10440" y="4038"/>
                </a:cubicBezTo>
                <a:cubicBezTo>
                  <a:pt x="10446" y="4038"/>
                  <a:pt x="10446" y="4044"/>
                  <a:pt x="10452" y="4044"/>
                </a:cubicBezTo>
                <a:cubicBezTo>
                  <a:pt x="10458" y="4050"/>
                  <a:pt x="10458" y="4044"/>
                  <a:pt x="10464" y="4044"/>
                </a:cubicBezTo>
                <a:cubicBezTo>
                  <a:pt x="10476" y="4044"/>
                  <a:pt x="10476" y="4044"/>
                  <a:pt x="10476" y="4044"/>
                </a:cubicBezTo>
                <a:cubicBezTo>
                  <a:pt x="10482" y="4044"/>
                  <a:pt x="10482" y="4044"/>
                  <a:pt x="10488" y="4044"/>
                </a:cubicBezTo>
                <a:cubicBezTo>
                  <a:pt x="10488" y="4032"/>
                  <a:pt x="10488" y="4026"/>
                  <a:pt x="10488" y="4020"/>
                </a:cubicBezTo>
                <a:cubicBezTo>
                  <a:pt x="10488" y="4014"/>
                  <a:pt x="10493" y="4008"/>
                  <a:pt x="10493" y="4008"/>
                </a:cubicBezTo>
                <a:cubicBezTo>
                  <a:pt x="10493" y="4002"/>
                  <a:pt x="10488" y="4002"/>
                  <a:pt x="10488" y="4002"/>
                </a:cubicBezTo>
                <a:cubicBezTo>
                  <a:pt x="10499" y="4002"/>
                  <a:pt x="10505" y="4002"/>
                  <a:pt x="10511" y="4002"/>
                </a:cubicBezTo>
                <a:cubicBezTo>
                  <a:pt x="10517" y="4002"/>
                  <a:pt x="10523" y="3996"/>
                  <a:pt x="10523" y="3996"/>
                </a:cubicBezTo>
                <a:cubicBezTo>
                  <a:pt x="10523" y="3990"/>
                  <a:pt x="10517" y="3990"/>
                  <a:pt x="10517" y="3984"/>
                </a:cubicBezTo>
                <a:cubicBezTo>
                  <a:pt x="10511" y="3978"/>
                  <a:pt x="10511" y="3978"/>
                  <a:pt x="10505" y="3973"/>
                </a:cubicBezTo>
                <a:cubicBezTo>
                  <a:pt x="10499" y="3973"/>
                  <a:pt x="10499" y="3967"/>
                  <a:pt x="10493" y="3961"/>
                </a:cubicBezTo>
                <a:cubicBezTo>
                  <a:pt x="10488" y="3961"/>
                  <a:pt x="10488" y="3961"/>
                  <a:pt x="10482" y="3961"/>
                </a:cubicBezTo>
                <a:cubicBezTo>
                  <a:pt x="10482" y="3973"/>
                  <a:pt x="10482" y="3978"/>
                  <a:pt x="10482" y="3984"/>
                </a:cubicBezTo>
                <a:cubicBezTo>
                  <a:pt x="10482" y="3990"/>
                  <a:pt x="10482" y="3996"/>
                  <a:pt x="10482" y="3996"/>
                </a:cubicBezTo>
                <a:cubicBezTo>
                  <a:pt x="10476" y="3996"/>
                  <a:pt x="10470" y="4002"/>
                  <a:pt x="10464" y="3996"/>
                </a:cubicBezTo>
                <a:cubicBezTo>
                  <a:pt x="10464" y="3996"/>
                  <a:pt x="10458" y="3996"/>
                  <a:pt x="10452" y="3996"/>
                </a:cubicBezTo>
                <a:cubicBezTo>
                  <a:pt x="10446" y="3990"/>
                  <a:pt x="10446" y="3984"/>
                  <a:pt x="10446" y="3978"/>
                </a:cubicBezTo>
                <a:cubicBezTo>
                  <a:pt x="10440" y="3978"/>
                  <a:pt x="10434" y="3978"/>
                  <a:pt x="10434" y="3973"/>
                </a:cubicBezTo>
                <a:cubicBezTo>
                  <a:pt x="10434" y="3967"/>
                  <a:pt x="10434" y="3967"/>
                  <a:pt x="10434" y="3961"/>
                </a:cubicBezTo>
                <a:cubicBezTo>
                  <a:pt x="10434" y="3955"/>
                  <a:pt x="10434" y="3955"/>
                  <a:pt x="10428" y="3949"/>
                </a:cubicBezTo>
                <a:cubicBezTo>
                  <a:pt x="10428" y="3943"/>
                  <a:pt x="10428" y="3943"/>
                  <a:pt x="10428" y="3937"/>
                </a:cubicBezTo>
                <a:cubicBezTo>
                  <a:pt x="10428" y="3931"/>
                  <a:pt x="10428" y="3931"/>
                  <a:pt x="10422" y="3925"/>
                </a:cubicBezTo>
                <a:cubicBezTo>
                  <a:pt x="10422" y="3925"/>
                  <a:pt x="10416" y="3925"/>
                  <a:pt x="10411" y="3925"/>
                </a:cubicBezTo>
                <a:cubicBezTo>
                  <a:pt x="10404" y="3919"/>
                  <a:pt x="10404" y="3925"/>
                  <a:pt x="10399" y="3925"/>
                </a:cubicBezTo>
                <a:cubicBezTo>
                  <a:pt x="10393" y="3919"/>
                  <a:pt x="10393" y="3919"/>
                  <a:pt x="10387" y="3913"/>
                </a:cubicBezTo>
                <a:cubicBezTo>
                  <a:pt x="10387" y="3907"/>
                  <a:pt x="10375" y="3907"/>
                  <a:pt x="10375" y="3901"/>
                </a:cubicBezTo>
                <a:cubicBezTo>
                  <a:pt x="10375" y="3901"/>
                  <a:pt x="10375" y="3895"/>
                  <a:pt x="10375" y="3889"/>
                </a:cubicBezTo>
                <a:cubicBezTo>
                  <a:pt x="10375" y="3884"/>
                  <a:pt x="10375" y="3884"/>
                  <a:pt x="10375" y="3884"/>
                </a:cubicBezTo>
                <a:cubicBezTo>
                  <a:pt x="10375" y="3878"/>
                  <a:pt x="10381" y="3872"/>
                  <a:pt x="10387" y="3872"/>
                </a:cubicBezTo>
                <a:cubicBezTo>
                  <a:pt x="10399" y="3878"/>
                  <a:pt x="10399" y="3878"/>
                  <a:pt x="10399" y="3878"/>
                </a:cubicBezTo>
                <a:cubicBezTo>
                  <a:pt x="10399" y="3878"/>
                  <a:pt x="10404" y="3884"/>
                  <a:pt x="10411" y="3884"/>
                </a:cubicBezTo>
                <a:cubicBezTo>
                  <a:pt x="10411" y="3884"/>
                  <a:pt x="10416" y="3889"/>
                  <a:pt x="10422" y="3889"/>
                </a:cubicBezTo>
                <a:cubicBezTo>
                  <a:pt x="10428" y="3895"/>
                  <a:pt x="10434" y="3889"/>
                  <a:pt x="10440" y="3889"/>
                </a:cubicBezTo>
                <a:cubicBezTo>
                  <a:pt x="10452" y="3889"/>
                  <a:pt x="10452" y="3889"/>
                  <a:pt x="10452" y="3889"/>
                </a:cubicBezTo>
                <a:cubicBezTo>
                  <a:pt x="10464" y="3889"/>
                  <a:pt x="10464" y="3889"/>
                  <a:pt x="10464" y="3889"/>
                </a:cubicBezTo>
                <a:cubicBezTo>
                  <a:pt x="10470" y="3889"/>
                  <a:pt x="10470" y="3884"/>
                  <a:pt x="10476" y="3884"/>
                </a:cubicBezTo>
                <a:cubicBezTo>
                  <a:pt x="10470" y="3878"/>
                  <a:pt x="10470" y="3878"/>
                  <a:pt x="10470" y="3872"/>
                </a:cubicBezTo>
                <a:cubicBezTo>
                  <a:pt x="10464" y="3872"/>
                  <a:pt x="10458" y="3872"/>
                  <a:pt x="10458" y="3872"/>
                </a:cubicBezTo>
                <a:cubicBezTo>
                  <a:pt x="10458" y="3866"/>
                  <a:pt x="10464" y="3860"/>
                  <a:pt x="10464" y="3860"/>
                </a:cubicBezTo>
                <a:cubicBezTo>
                  <a:pt x="10470" y="3854"/>
                  <a:pt x="10470" y="3848"/>
                  <a:pt x="10476" y="3848"/>
                </a:cubicBezTo>
                <a:cubicBezTo>
                  <a:pt x="10488" y="3842"/>
                  <a:pt x="10493" y="3848"/>
                  <a:pt x="10499" y="3848"/>
                </a:cubicBezTo>
                <a:cubicBezTo>
                  <a:pt x="10511" y="3848"/>
                  <a:pt x="10517" y="3842"/>
                  <a:pt x="10529" y="3848"/>
                </a:cubicBezTo>
                <a:cubicBezTo>
                  <a:pt x="10529" y="3848"/>
                  <a:pt x="10535" y="3848"/>
                  <a:pt x="10541" y="3848"/>
                </a:cubicBezTo>
                <a:cubicBezTo>
                  <a:pt x="10541" y="3848"/>
                  <a:pt x="10547" y="3854"/>
                  <a:pt x="10553" y="3854"/>
                </a:cubicBezTo>
                <a:cubicBezTo>
                  <a:pt x="10559" y="3860"/>
                  <a:pt x="10559" y="3866"/>
                  <a:pt x="10565" y="3866"/>
                </a:cubicBezTo>
                <a:cubicBezTo>
                  <a:pt x="10565" y="3866"/>
                  <a:pt x="10570" y="3866"/>
                  <a:pt x="10577" y="3866"/>
                </a:cubicBezTo>
                <a:cubicBezTo>
                  <a:pt x="10577" y="3866"/>
                  <a:pt x="10582" y="3866"/>
                  <a:pt x="10582" y="3872"/>
                </a:cubicBezTo>
                <a:cubicBezTo>
                  <a:pt x="10588" y="3872"/>
                  <a:pt x="10588" y="3878"/>
                  <a:pt x="10588" y="3884"/>
                </a:cubicBezTo>
                <a:lnTo>
                  <a:pt x="10588" y="3889"/>
                </a:lnTo>
                <a:cubicBezTo>
                  <a:pt x="10588" y="3895"/>
                  <a:pt x="10594" y="3895"/>
                  <a:pt x="10600" y="3895"/>
                </a:cubicBezTo>
                <a:cubicBezTo>
                  <a:pt x="10606" y="3895"/>
                  <a:pt x="10606" y="3901"/>
                  <a:pt x="10612" y="3901"/>
                </a:cubicBezTo>
                <a:cubicBezTo>
                  <a:pt x="10606" y="3913"/>
                  <a:pt x="10606" y="3913"/>
                  <a:pt x="10606" y="3913"/>
                </a:cubicBezTo>
                <a:cubicBezTo>
                  <a:pt x="10606" y="3919"/>
                  <a:pt x="10600" y="3913"/>
                  <a:pt x="10594" y="3919"/>
                </a:cubicBezTo>
                <a:cubicBezTo>
                  <a:pt x="10594" y="3919"/>
                  <a:pt x="10582" y="3925"/>
                  <a:pt x="10582" y="3931"/>
                </a:cubicBezTo>
                <a:cubicBezTo>
                  <a:pt x="10582" y="3943"/>
                  <a:pt x="10588" y="3949"/>
                  <a:pt x="10594" y="3961"/>
                </a:cubicBezTo>
                <a:cubicBezTo>
                  <a:pt x="10606" y="3967"/>
                  <a:pt x="10612" y="3961"/>
                  <a:pt x="10618" y="3967"/>
                </a:cubicBezTo>
                <a:cubicBezTo>
                  <a:pt x="10630" y="3978"/>
                  <a:pt x="10630" y="3990"/>
                  <a:pt x="10630" y="4002"/>
                </a:cubicBezTo>
                <a:cubicBezTo>
                  <a:pt x="10630" y="4002"/>
                  <a:pt x="10624" y="4002"/>
                  <a:pt x="10624" y="4008"/>
                </a:cubicBezTo>
                <a:cubicBezTo>
                  <a:pt x="10624" y="4008"/>
                  <a:pt x="10630" y="4014"/>
                  <a:pt x="10630" y="4020"/>
                </a:cubicBezTo>
                <a:cubicBezTo>
                  <a:pt x="10630" y="4020"/>
                  <a:pt x="10624" y="4026"/>
                  <a:pt x="10624" y="4032"/>
                </a:cubicBezTo>
                <a:cubicBezTo>
                  <a:pt x="10624" y="4038"/>
                  <a:pt x="10624" y="4038"/>
                  <a:pt x="10624" y="4038"/>
                </a:cubicBezTo>
                <a:cubicBezTo>
                  <a:pt x="10624" y="4044"/>
                  <a:pt x="10630" y="4044"/>
                  <a:pt x="10630" y="4050"/>
                </a:cubicBezTo>
                <a:cubicBezTo>
                  <a:pt x="10630" y="4055"/>
                  <a:pt x="10636" y="4055"/>
                  <a:pt x="10636" y="4062"/>
                </a:cubicBezTo>
                <a:cubicBezTo>
                  <a:pt x="10642" y="4062"/>
                  <a:pt x="10642" y="4067"/>
                  <a:pt x="10642" y="4067"/>
                </a:cubicBezTo>
                <a:cubicBezTo>
                  <a:pt x="10642" y="4073"/>
                  <a:pt x="10642" y="4073"/>
                  <a:pt x="10648" y="4073"/>
                </a:cubicBezTo>
                <a:cubicBezTo>
                  <a:pt x="10648" y="4073"/>
                  <a:pt x="10648" y="4073"/>
                  <a:pt x="10654" y="4079"/>
                </a:cubicBezTo>
                <a:cubicBezTo>
                  <a:pt x="10654" y="4079"/>
                  <a:pt x="10654" y="4079"/>
                  <a:pt x="10654" y="4085"/>
                </a:cubicBezTo>
                <a:cubicBezTo>
                  <a:pt x="10659" y="4085"/>
                  <a:pt x="10659" y="4085"/>
                  <a:pt x="10665" y="4091"/>
                </a:cubicBezTo>
                <a:cubicBezTo>
                  <a:pt x="10665" y="4091"/>
                  <a:pt x="10665" y="4091"/>
                  <a:pt x="10671" y="4091"/>
                </a:cubicBezTo>
                <a:cubicBezTo>
                  <a:pt x="10671" y="4097"/>
                  <a:pt x="10677" y="4097"/>
                  <a:pt x="10677" y="4103"/>
                </a:cubicBezTo>
                <a:cubicBezTo>
                  <a:pt x="10677" y="4103"/>
                  <a:pt x="10677" y="4109"/>
                  <a:pt x="10671" y="4109"/>
                </a:cubicBezTo>
                <a:cubicBezTo>
                  <a:pt x="10671" y="4115"/>
                  <a:pt x="10671" y="4115"/>
                  <a:pt x="10665" y="4115"/>
                </a:cubicBezTo>
                <a:cubicBezTo>
                  <a:pt x="10665" y="4121"/>
                  <a:pt x="10665" y="4121"/>
                  <a:pt x="10665" y="4121"/>
                </a:cubicBezTo>
                <a:cubicBezTo>
                  <a:pt x="10665" y="4127"/>
                  <a:pt x="10665" y="4127"/>
                  <a:pt x="10659" y="4133"/>
                </a:cubicBezTo>
                <a:lnTo>
                  <a:pt x="10659" y="4139"/>
                </a:lnTo>
                <a:cubicBezTo>
                  <a:pt x="10659" y="4150"/>
                  <a:pt x="10659" y="4150"/>
                  <a:pt x="10665" y="4156"/>
                </a:cubicBezTo>
                <a:cubicBezTo>
                  <a:pt x="10665" y="4162"/>
                  <a:pt x="10665" y="4162"/>
                  <a:pt x="10665" y="4162"/>
                </a:cubicBezTo>
                <a:cubicBezTo>
                  <a:pt x="10665" y="4168"/>
                  <a:pt x="10671" y="4168"/>
                  <a:pt x="10671" y="4168"/>
                </a:cubicBezTo>
                <a:cubicBezTo>
                  <a:pt x="10677" y="4168"/>
                  <a:pt x="10677" y="4174"/>
                  <a:pt x="10677" y="4174"/>
                </a:cubicBezTo>
                <a:cubicBezTo>
                  <a:pt x="10683" y="4174"/>
                  <a:pt x="10689" y="4168"/>
                  <a:pt x="10689" y="4162"/>
                </a:cubicBezTo>
                <a:cubicBezTo>
                  <a:pt x="10689" y="4156"/>
                  <a:pt x="10689" y="4156"/>
                  <a:pt x="10689" y="4156"/>
                </a:cubicBezTo>
                <a:cubicBezTo>
                  <a:pt x="10689" y="4150"/>
                  <a:pt x="10695" y="4150"/>
                  <a:pt x="10695" y="4144"/>
                </a:cubicBezTo>
                <a:cubicBezTo>
                  <a:pt x="10695" y="4144"/>
                  <a:pt x="10695" y="4144"/>
                  <a:pt x="10695" y="4139"/>
                </a:cubicBezTo>
                <a:cubicBezTo>
                  <a:pt x="10695" y="4133"/>
                  <a:pt x="10695" y="4133"/>
                  <a:pt x="10695" y="4121"/>
                </a:cubicBezTo>
                <a:cubicBezTo>
                  <a:pt x="10695" y="4121"/>
                  <a:pt x="10695" y="4121"/>
                  <a:pt x="10695" y="4115"/>
                </a:cubicBezTo>
                <a:cubicBezTo>
                  <a:pt x="10695" y="4109"/>
                  <a:pt x="10695" y="4109"/>
                  <a:pt x="10695" y="4103"/>
                </a:cubicBezTo>
                <a:cubicBezTo>
                  <a:pt x="10707" y="4103"/>
                  <a:pt x="10707" y="4103"/>
                  <a:pt x="10707" y="4103"/>
                </a:cubicBezTo>
                <a:cubicBezTo>
                  <a:pt x="10707" y="4103"/>
                  <a:pt x="10707" y="4103"/>
                  <a:pt x="10713" y="4103"/>
                </a:cubicBezTo>
                <a:cubicBezTo>
                  <a:pt x="10713" y="4103"/>
                  <a:pt x="10713" y="4103"/>
                  <a:pt x="10719" y="4109"/>
                </a:cubicBezTo>
                <a:lnTo>
                  <a:pt x="10719" y="4109"/>
                </a:lnTo>
                <a:cubicBezTo>
                  <a:pt x="10725" y="4115"/>
                  <a:pt x="10725" y="4115"/>
                  <a:pt x="10725" y="4115"/>
                </a:cubicBezTo>
                <a:cubicBezTo>
                  <a:pt x="10731" y="4121"/>
                  <a:pt x="10736" y="4121"/>
                  <a:pt x="10736" y="4127"/>
                </a:cubicBezTo>
                <a:cubicBezTo>
                  <a:pt x="10743" y="4133"/>
                  <a:pt x="10743" y="4133"/>
                  <a:pt x="10743" y="4133"/>
                </a:cubicBezTo>
                <a:cubicBezTo>
                  <a:pt x="10748" y="4139"/>
                  <a:pt x="10748" y="4139"/>
                  <a:pt x="10748" y="4139"/>
                </a:cubicBezTo>
                <a:cubicBezTo>
                  <a:pt x="10754" y="4144"/>
                  <a:pt x="10754" y="4144"/>
                  <a:pt x="10754" y="4144"/>
                </a:cubicBezTo>
                <a:lnTo>
                  <a:pt x="10760" y="4150"/>
                </a:lnTo>
                <a:lnTo>
                  <a:pt x="10766" y="4150"/>
                </a:lnTo>
                <a:cubicBezTo>
                  <a:pt x="10772" y="4150"/>
                  <a:pt x="10772" y="4150"/>
                  <a:pt x="10778" y="4150"/>
                </a:cubicBezTo>
                <a:cubicBezTo>
                  <a:pt x="10784" y="4150"/>
                  <a:pt x="10784" y="4150"/>
                  <a:pt x="10790" y="4150"/>
                </a:cubicBezTo>
                <a:cubicBezTo>
                  <a:pt x="10790" y="4150"/>
                  <a:pt x="10790" y="4156"/>
                  <a:pt x="10796" y="4156"/>
                </a:cubicBezTo>
                <a:cubicBezTo>
                  <a:pt x="10802" y="4156"/>
                  <a:pt x="10802" y="4156"/>
                  <a:pt x="10808" y="4156"/>
                </a:cubicBezTo>
                <a:lnTo>
                  <a:pt x="10814" y="4156"/>
                </a:lnTo>
                <a:cubicBezTo>
                  <a:pt x="10814" y="4156"/>
                  <a:pt x="10820" y="4156"/>
                  <a:pt x="10820" y="4150"/>
                </a:cubicBezTo>
                <a:lnTo>
                  <a:pt x="10825" y="4150"/>
                </a:lnTo>
                <a:cubicBezTo>
                  <a:pt x="10825" y="4144"/>
                  <a:pt x="10825" y="4144"/>
                  <a:pt x="10825" y="4144"/>
                </a:cubicBezTo>
                <a:cubicBezTo>
                  <a:pt x="10825" y="4139"/>
                  <a:pt x="10825" y="4139"/>
                  <a:pt x="10825" y="4139"/>
                </a:cubicBezTo>
                <a:cubicBezTo>
                  <a:pt x="10825" y="4133"/>
                  <a:pt x="10820" y="4127"/>
                  <a:pt x="10820" y="4121"/>
                </a:cubicBezTo>
                <a:cubicBezTo>
                  <a:pt x="10820" y="4121"/>
                  <a:pt x="10820" y="4115"/>
                  <a:pt x="10825" y="4115"/>
                </a:cubicBezTo>
                <a:cubicBezTo>
                  <a:pt x="10825" y="4109"/>
                  <a:pt x="10825" y="4109"/>
                  <a:pt x="10831" y="4109"/>
                </a:cubicBezTo>
                <a:cubicBezTo>
                  <a:pt x="10831" y="4103"/>
                  <a:pt x="10831" y="4103"/>
                  <a:pt x="10831" y="4103"/>
                </a:cubicBezTo>
                <a:cubicBezTo>
                  <a:pt x="10831" y="4103"/>
                  <a:pt x="10837" y="4097"/>
                  <a:pt x="10843" y="4097"/>
                </a:cubicBezTo>
                <a:cubicBezTo>
                  <a:pt x="10843" y="4091"/>
                  <a:pt x="10849" y="4097"/>
                  <a:pt x="10855" y="4097"/>
                </a:cubicBezTo>
                <a:cubicBezTo>
                  <a:pt x="10861" y="4097"/>
                  <a:pt x="10867" y="4091"/>
                  <a:pt x="10873" y="4097"/>
                </a:cubicBezTo>
                <a:cubicBezTo>
                  <a:pt x="10873" y="4097"/>
                  <a:pt x="10873" y="4103"/>
                  <a:pt x="10879" y="4103"/>
                </a:cubicBezTo>
                <a:cubicBezTo>
                  <a:pt x="10879" y="4103"/>
                  <a:pt x="10885" y="4109"/>
                  <a:pt x="10885" y="4115"/>
                </a:cubicBezTo>
                <a:cubicBezTo>
                  <a:pt x="10891" y="4115"/>
                  <a:pt x="10891" y="4115"/>
                  <a:pt x="10891" y="4115"/>
                </a:cubicBezTo>
                <a:cubicBezTo>
                  <a:pt x="10897" y="4121"/>
                  <a:pt x="10903" y="4127"/>
                  <a:pt x="10903" y="4127"/>
                </a:cubicBezTo>
                <a:cubicBezTo>
                  <a:pt x="10909" y="4133"/>
                  <a:pt x="10909" y="4133"/>
                  <a:pt x="10914" y="4133"/>
                </a:cubicBezTo>
                <a:cubicBezTo>
                  <a:pt x="10914" y="4133"/>
                  <a:pt x="10914" y="4139"/>
                  <a:pt x="10920" y="4139"/>
                </a:cubicBezTo>
                <a:cubicBezTo>
                  <a:pt x="10920" y="4139"/>
                  <a:pt x="10920" y="4144"/>
                  <a:pt x="10926" y="4144"/>
                </a:cubicBezTo>
                <a:lnTo>
                  <a:pt x="10926" y="4144"/>
                </a:lnTo>
                <a:cubicBezTo>
                  <a:pt x="10932" y="4144"/>
                  <a:pt x="10932" y="4150"/>
                  <a:pt x="10938" y="4150"/>
                </a:cubicBezTo>
                <a:cubicBezTo>
                  <a:pt x="11015" y="4150"/>
                  <a:pt x="11015" y="4150"/>
                  <a:pt x="11015" y="4150"/>
                </a:cubicBezTo>
                <a:cubicBezTo>
                  <a:pt x="11015" y="4139"/>
                  <a:pt x="11015" y="4133"/>
                  <a:pt x="11015" y="4127"/>
                </a:cubicBezTo>
                <a:cubicBezTo>
                  <a:pt x="11015" y="4121"/>
                  <a:pt x="11015" y="4121"/>
                  <a:pt x="11015" y="4121"/>
                </a:cubicBezTo>
                <a:cubicBezTo>
                  <a:pt x="11015" y="4115"/>
                  <a:pt x="11009" y="4115"/>
                  <a:pt x="11009" y="4109"/>
                </a:cubicBezTo>
                <a:cubicBezTo>
                  <a:pt x="11009" y="4109"/>
                  <a:pt x="11015" y="4103"/>
                  <a:pt x="11015" y="4097"/>
                </a:cubicBezTo>
                <a:lnTo>
                  <a:pt x="11021" y="4103"/>
                </a:lnTo>
                <a:cubicBezTo>
                  <a:pt x="11027" y="4103"/>
                  <a:pt x="11027" y="4097"/>
                  <a:pt x="11027" y="4097"/>
                </a:cubicBezTo>
                <a:cubicBezTo>
                  <a:pt x="11033" y="4097"/>
                  <a:pt x="11033" y="4097"/>
                  <a:pt x="11033" y="4097"/>
                </a:cubicBezTo>
                <a:cubicBezTo>
                  <a:pt x="11039" y="4097"/>
                  <a:pt x="11039" y="4097"/>
                  <a:pt x="11045" y="4097"/>
                </a:cubicBezTo>
                <a:cubicBezTo>
                  <a:pt x="11051" y="4097"/>
                  <a:pt x="11057" y="4097"/>
                  <a:pt x="11063" y="4103"/>
                </a:cubicBezTo>
                <a:cubicBezTo>
                  <a:pt x="11069" y="4103"/>
                  <a:pt x="11069" y="4109"/>
                  <a:pt x="11075" y="4115"/>
                </a:cubicBezTo>
                <a:cubicBezTo>
                  <a:pt x="11075" y="4115"/>
                  <a:pt x="11075" y="4115"/>
                  <a:pt x="11080" y="4115"/>
                </a:cubicBezTo>
                <a:cubicBezTo>
                  <a:pt x="11080" y="4115"/>
                  <a:pt x="11086" y="4115"/>
                  <a:pt x="11092" y="4115"/>
                </a:cubicBezTo>
                <a:cubicBezTo>
                  <a:pt x="11092" y="4115"/>
                  <a:pt x="11092" y="4121"/>
                  <a:pt x="11098" y="4115"/>
                </a:cubicBezTo>
                <a:cubicBezTo>
                  <a:pt x="11098" y="4115"/>
                  <a:pt x="11098" y="4115"/>
                  <a:pt x="11104" y="4115"/>
                </a:cubicBezTo>
                <a:lnTo>
                  <a:pt x="11104" y="4109"/>
                </a:lnTo>
                <a:cubicBezTo>
                  <a:pt x="11104" y="4109"/>
                  <a:pt x="11110" y="4109"/>
                  <a:pt x="11110" y="4103"/>
                </a:cubicBezTo>
                <a:cubicBezTo>
                  <a:pt x="11110" y="4103"/>
                  <a:pt x="11116" y="4103"/>
                  <a:pt x="11116" y="4109"/>
                </a:cubicBezTo>
                <a:cubicBezTo>
                  <a:pt x="11116" y="4109"/>
                  <a:pt x="11116" y="4115"/>
                  <a:pt x="11122" y="4115"/>
                </a:cubicBezTo>
                <a:cubicBezTo>
                  <a:pt x="11122" y="4121"/>
                  <a:pt x="11122" y="4121"/>
                  <a:pt x="11128" y="4121"/>
                </a:cubicBezTo>
                <a:lnTo>
                  <a:pt x="11128" y="4127"/>
                </a:lnTo>
                <a:cubicBezTo>
                  <a:pt x="11128" y="4133"/>
                  <a:pt x="11128" y="4133"/>
                  <a:pt x="11128" y="4139"/>
                </a:cubicBezTo>
                <a:cubicBezTo>
                  <a:pt x="11128" y="4144"/>
                  <a:pt x="11128" y="4150"/>
                  <a:pt x="11128" y="4156"/>
                </a:cubicBezTo>
                <a:lnTo>
                  <a:pt x="11122" y="4162"/>
                </a:lnTo>
                <a:cubicBezTo>
                  <a:pt x="11116" y="4168"/>
                  <a:pt x="11116" y="4174"/>
                  <a:pt x="11116" y="4180"/>
                </a:cubicBezTo>
                <a:cubicBezTo>
                  <a:pt x="11116" y="4186"/>
                  <a:pt x="11110" y="4192"/>
                  <a:pt x="11110" y="4204"/>
                </a:cubicBezTo>
                <a:lnTo>
                  <a:pt x="11110" y="4210"/>
                </a:lnTo>
                <a:cubicBezTo>
                  <a:pt x="11110" y="4216"/>
                  <a:pt x="11116" y="4216"/>
                  <a:pt x="11116" y="4221"/>
                </a:cubicBezTo>
                <a:cubicBezTo>
                  <a:pt x="11116" y="4221"/>
                  <a:pt x="11116" y="4221"/>
                  <a:pt x="11116" y="4228"/>
                </a:cubicBezTo>
                <a:cubicBezTo>
                  <a:pt x="11116" y="4228"/>
                  <a:pt x="11116" y="4228"/>
                  <a:pt x="11116" y="4233"/>
                </a:cubicBezTo>
                <a:cubicBezTo>
                  <a:pt x="11122" y="4233"/>
                  <a:pt x="11122" y="4239"/>
                  <a:pt x="11122" y="4239"/>
                </a:cubicBezTo>
                <a:cubicBezTo>
                  <a:pt x="11128" y="4245"/>
                  <a:pt x="11128" y="4245"/>
                  <a:pt x="11128" y="4251"/>
                </a:cubicBezTo>
                <a:cubicBezTo>
                  <a:pt x="11128" y="4251"/>
                  <a:pt x="11128" y="4257"/>
                  <a:pt x="11122" y="4257"/>
                </a:cubicBezTo>
                <a:cubicBezTo>
                  <a:pt x="11122" y="4263"/>
                  <a:pt x="11122" y="4263"/>
                  <a:pt x="11116" y="4263"/>
                </a:cubicBezTo>
                <a:cubicBezTo>
                  <a:pt x="11116" y="4269"/>
                  <a:pt x="11116" y="4269"/>
                  <a:pt x="11116" y="4269"/>
                </a:cubicBezTo>
                <a:cubicBezTo>
                  <a:pt x="11110" y="4269"/>
                  <a:pt x="11110" y="4275"/>
                  <a:pt x="11110" y="4275"/>
                </a:cubicBezTo>
                <a:cubicBezTo>
                  <a:pt x="11110" y="4281"/>
                  <a:pt x="11110" y="4281"/>
                  <a:pt x="11110" y="4287"/>
                </a:cubicBezTo>
                <a:lnTo>
                  <a:pt x="11110" y="4293"/>
                </a:lnTo>
                <a:cubicBezTo>
                  <a:pt x="11104" y="4299"/>
                  <a:pt x="11104" y="4299"/>
                  <a:pt x="11104" y="4299"/>
                </a:cubicBezTo>
                <a:cubicBezTo>
                  <a:pt x="11098" y="4305"/>
                  <a:pt x="11098" y="4310"/>
                  <a:pt x="11092" y="4316"/>
                </a:cubicBezTo>
                <a:cubicBezTo>
                  <a:pt x="11092" y="4316"/>
                  <a:pt x="11092" y="4322"/>
                  <a:pt x="11086" y="4328"/>
                </a:cubicBezTo>
                <a:cubicBezTo>
                  <a:pt x="11086" y="4328"/>
                  <a:pt x="11080" y="4334"/>
                  <a:pt x="11075" y="4334"/>
                </a:cubicBezTo>
                <a:lnTo>
                  <a:pt x="11069" y="4340"/>
                </a:lnTo>
                <a:lnTo>
                  <a:pt x="11063" y="4340"/>
                </a:lnTo>
                <a:cubicBezTo>
                  <a:pt x="11063" y="4346"/>
                  <a:pt x="11057" y="4346"/>
                  <a:pt x="11057" y="4346"/>
                </a:cubicBezTo>
                <a:cubicBezTo>
                  <a:pt x="11057" y="4352"/>
                  <a:pt x="11057" y="4352"/>
                  <a:pt x="11057" y="4352"/>
                </a:cubicBezTo>
                <a:cubicBezTo>
                  <a:pt x="11057" y="4358"/>
                  <a:pt x="11057" y="4364"/>
                  <a:pt x="11057" y="4364"/>
                </a:cubicBezTo>
                <a:cubicBezTo>
                  <a:pt x="11051" y="4376"/>
                  <a:pt x="11051" y="4382"/>
                  <a:pt x="11045" y="4394"/>
                </a:cubicBezTo>
                <a:cubicBezTo>
                  <a:pt x="11045" y="4399"/>
                  <a:pt x="11045" y="4405"/>
                  <a:pt x="11039" y="4411"/>
                </a:cubicBezTo>
                <a:cubicBezTo>
                  <a:pt x="11039" y="4417"/>
                  <a:pt x="11033" y="4417"/>
                  <a:pt x="11033" y="4423"/>
                </a:cubicBezTo>
                <a:cubicBezTo>
                  <a:pt x="11027" y="4423"/>
                  <a:pt x="11027" y="4423"/>
                  <a:pt x="11027" y="4429"/>
                </a:cubicBezTo>
                <a:cubicBezTo>
                  <a:pt x="11021" y="4429"/>
                  <a:pt x="11021" y="4429"/>
                  <a:pt x="11021" y="4435"/>
                </a:cubicBezTo>
                <a:cubicBezTo>
                  <a:pt x="11015" y="4435"/>
                  <a:pt x="11015" y="4435"/>
                  <a:pt x="11015" y="4435"/>
                </a:cubicBezTo>
                <a:cubicBezTo>
                  <a:pt x="11009" y="4435"/>
                  <a:pt x="11009" y="4435"/>
                  <a:pt x="11009" y="4435"/>
                </a:cubicBezTo>
                <a:cubicBezTo>
                  <a:pt x="11003" y="4435"/>
                  <a:pt x="10997" y="4435"/>
                  <a:pt x="10997" y="4435"/>
                </a:cubicBezTo>
                <a:cubicBezTo>
                  <a:pt x="10991" y="4441"/>
                  <a:pt x="10986" y="4441"/>
                  <a:pt x="10986" y="4441"/>
                </a:cubicBezTo>
                <a:cubicBezTo>
                  <a:pt x="10980" y="4441"/>
                  <a:pt x="10980" y="4441"/>
                  <a:pt x="10980" y="4441"/>
                </a:cubicBezTo>
                <a:cubicBezTo>
                  <a:pt x="10974" y="4441"/>
                  <a:pt x="10974" y="4441"/>
                  <a:pt x="10968" y="4441"/>
                </a:cubicBezTo>
                <a:cubicBezTo>
                  <a:pt x="10968" y="4441"/>
                  <a:pt x="10968" y="4447"/>
                  <a:pt x="10962" y="4447"/>
                </a:cubicBezTo>
                <a:lnTo>
                  <a:pt x="10962" y="4447"/>
                </a:lnTo>
                <a:cubicBezTo>
                  <a:pt x="10956" y="4447"/>
                  <a:pt x="10956" y="4453"/>
                  <a:pt x="10950" y="4453"/>
                </a:cubicBezTo>
                <a:lnTo>
                  <a:pt x="10944" y="4453"/>
                </a:lnTo>
                <a:cubicBezTo>
                  <a:pt x="10938" y="4453"/>
                  <a:pt x="10938" y="4447"/>
                  <a:pt x="10938" y="4447"/>
                </a:cubicBezTo>
                <a:cubicBezTo>
                  <a:pt x="10932" y="4441"/>
                  <a:pt x="10932" y="4441"/>
                  <a:pt x="10926" y="4435"/>
                </a:cubicBezTo>
                <a:cubicBezTo>
                  <a:pt x="10920" y="4435"/>
                  <a:pt x="10920" y="4435"/>
                  <a:pt x="10920" y="4435"/>
                </a:cubicBezTo>
                <a:cubicBezTo>
                  <a:pt x="10914" y="4435"/>
                  <a:pt x="10914" y="4435"/>
                  <a:pt x="10909" y="4435"/>
                </a:cubicBezTo>
                <a:cubicBezTo>
                  <a:pt x="10903" y="4435"/>
                  <a:pt x="10903" y="4435"/>
                  <a:pt x="10897" y="4435"/>
                </a:cubicBezTo>
                <a:cubicBezTo>
                  <a:pt x="10897" y="4435"/>
                  <a:pt x="10897" y="4435"/>
                  <a:pt x="10891" y="4435"/>
                </a:cubicBezTo>
                <a:cubicBezTo>
                  <a:pt x="10885" y="4435"/>
                  <a:pt x="10879" y="4435"/>
                  <a:pt x="10879" y="4435"/>
                </a:cubicBezTo>
                <a:cubicBezTo>
                  <a:pt x="10873" y="4435"/>
                  <a:pt x="10873" y="4429"/>
                  <a:pt x="10867" y="4429"/>
                </a:cubicBezTo>
                <a:cubicBezTo>
                  <a:pt x="10861" y="4429"/>
                  <a:pt x="10861" y="4429"/>
                  <a:pt x="10861" y="4429"/>
                </a:cubicBezTo>
                <a:cubicBezTo>
                  <a:pt x="10861" y="4429"/>
                  <a:pt x="10861" y="4429"/>
                  <a:pt x="10855" y="4429"/>
                </a:cubicBezTo>
                <a:lnTo>
                  <a:pt x="10849" y="4435"/>
                </a:lnTo>
                <a:cubicBezTo>
                  <a:pt x="10855" y="4435"/>
                  <a:pt x="10855" y="4441"/>
                  <a:pt x="10861" y="4441"/>
                </a:cubicBezTo>
                <a:cubicBezTo>
                  <a:pt x="10867" y="4441"/>
                  <a:pt x="10873" y="4447"/>
                  <a:pt x="10879" y="4447"/>
                </a:cubicBezTo>
                <a:cubicBezTo>
                  <a:pt x="10885" y="4447"/>
                  <a:pt x="10891" y="4447"/>
                  <a:pt x="10897" y="4453"/>
                </a:cubicBezTo>
                <a:cubicBezTo>
                  <a:pt x="10903" y="4453"/>
                  <a:pt x="10909" y="4453"/>
                  <a:pt x="10909" y="4453"/>
                </a:cubicBezTo>
                <a:cubicBezTo>
                  <a:pt x="10909" y="4465"/>
                  <a:pt x="10909" y="4465"/>
                  <a:pt x="10909" y="4465"/>
                </a:cubicBezTo>
                <a:cubicBezTo>
                  <a:pt x="10909" y="4471"/>
                  <a:pt x="10909" y="4471"/>
                  <a:pt x="10909" y="4471"/>
                </a:cubicBezTo>
                <a:cubicBezTo>
                  <a:pt x="10909" y="4476"/>
                  <a:pt x="10914" y="4476"/>
                  <a:pt x="10920" y="4482"/>
                </a:cubicBezTo>
                <a:cubicBezTo>
                  <a:pt x="10920" y="4482"/>
                  <a:pt x="10920" y="4482"/>
                  <a:pt x="10920" y="4488"/>
                </a:cubicBezTo>
                <a:cubicBezTo>
                  <a:pt x="10926" y="4488"/>
                  <a:pt x="10926" y="4494"/>
                  <a:pt x="10926" y="4494"/>
                </a:cubicBezTo>
                <a:cubicBezTo>
                  <a:pt x="10926" y="4500"/>
                  <a:pt x="10920" y="4500"/>
                  <a:pt x="10920" y="4500"/>
                </a:cubicBezTo>
                <a:cubicBezTo>
                  <a:pt x="10920" y="4506"/>
                  <a:pt x="10926" y="4506"/>
                  <a:pt x="10926" y="4506"/>
                </a:cubicBezTo>
                <a:cubicBezTo>
                  <a:pt x="10926" y="4512"/>
                  <a:pt x="10920" y="4512"/>
                  <a:pt x="10920" y="4512"/>
                </a:cubicBezTo>
                <a:cubicBezTo>
                  <a:pt x="10920" y="4524"/>
                  <a:pt x="10920" y="4530"/>
                  <a:pt x="10920" y="4536"/>
                </a:cubicBezTo>
                <a:cubicBezTo>
                  <a:pt x="10920" y="4536"/>
                  <a:pt x="10926" y="4548"/>
                  <a:pt x="10932" y="4548"/>
                </a:cubicBezTo>
                <a:cubicBezTo>
                  <a:pt x="10938" y="4554"/>
                  <a:pt x="10944" y="4560"/>
                  <a:pt x="10950" y="4571"/>
                </a:cubicBezTo>
                <a:lnTo>
                  <a:pt x="10956" y="4577"/>
                </a:lnTo>
                <a:cubicBezTo>
                  <a:pt x="10962" y="4589"/>
                  <a:pt x="10962" y="4589"/>
                  <a:pt x="10962" y="4589"/>
                </a:cubicBezTo>
                <a:cubicBezTo>
                  <a:pt x="10962" y="4595"/>
                  <a:pt x="10968" y="4601"/>
                  <a:pt x="10968" y="4601"/>
                </a:cubicBezTo>
                <a:cubicBezTo>
                  <a:pt x="10974" y="4607"/>
                  <a:pt x="10974" y="4613"/>
                  <a:pt x="10980" y="4613"/>
                </a:cubicBezTo>
                <a:cubicBezTo>
                  <a:pt x="10980" y="4619"/>
                  <a:pt x="10986" y="4625"/>
                  <a:pt x="10991" y="4625"/>
                </a:cubicBezTo>
                <a:cubicBezTo>
                  <a:pt x="10997" y="4625"/>
                  <a:pt x="10997" y="4631"/>
                  <a:pt x="11003" y="4631"/>
                </a:cubicBezTo>
                <a:cubicBezTo>
                  <a:pt x="11015" y="4631"/>
                  <a:pt x="11015" y="4631"/>
                  <a:pt x="11015" y="4631"/>
                </a:cubicBezTo>
                <a:cubicBezTo>
                  <a:pt x="11021" y="4631"/>
                  <a:pt x="11021" y="4631"/>
                  <a:pt x="11027" y="4631"/>
                </a:cubicBezTo>
                <a:cubicBezTo>
                  <a:pt x="11033" y="4631"/>
                  <a:pt x="11039" y="4625"/>
                  <a:pt x="11039" y="4625"/>
                </a:cubicBezTo>
                <a:cubicBezTo>
                  <a:pt x="11039" y="4619"/>
                  <a:pt x="11039" y="4613"/>
                  <a:pt x="11039" y="4613"/>
                </a:cubicBezTo>
                <a:cubicBezTo>
                  <a:pt x="11039" y="4607"/>
                  <a:pt x="11045" y="4607"/>
                  <a:pt x="11051" y="4601"/>
                </a:cubicBezTo>
                <a:cubicBezTo>
                  <a:pt x="11057" y="4613"/>
                  <a:pt x="11057" y="4613"/>
                  <a:pt x="11057" y="4613"/>
                </a:cubicBezTo>
                <a:cubicBezTo>
                  <a:pt x="11063" y="4625"/>
                  <a:pt x="11075" y="4631"/>
                  <a:pt x="11080" y="4648"/>
                </a:cubicBezTo>
                <a:cubicBezTo>
                  <a:pt x="11086" y="4648"/>
                  <a:pt x="11086" y="4654"/>
                  <a:pt x="11086" y="4654"/>
                </a:cubicBezTo>
                <a:cubicBezTo>
                  <a:pt x="11092" y="4660"/>
                  <a:pt x="11092" y="4660"/>
                  <a:pt x="11098" y="4666"/>
                </a:cubicBezTo>
                <a:cubicBezTo>
                  <a:pt x="11104" y="4666"/>
                  <a:pt x="11104" y="4672"/>
                  <a:pt x="11110" y="4672"/>
                </a:cubicBezTo>
                <a:cubicBezTo>
                  <a:pt x="11116" y="4672"/>
                  <a:pt x="11116" y="4678"/>
                  <a:pt x="11116" y="4684"/>
                </a:cubicBezTo>
                <a:cubicBezTo>
                  <a:pt x="11122" y="4690"/>
                  <a:pt x="11122" y="4702"/>
                  <a:pt x="11122" y="4708"/>
                </a:cubicBezTo>
                <a:cubicBezTo>
                  <a:pt x="11122" y="4714"/>
                  <a:pt x="11122" y="4714"/>
                  <a:pt x="11122" y="4720"/>
                </a:cubicBezTo>
                <a:cubicBezTo>
                  <a:pt x="11128" y="4726"/>
                  <a:pt x="11134" y="4726"/>
                  <a:pt x="11134" y="4731"/>
                </a:cubicBezTo>
                <a:cubicBezTo>
                  <a:pt x="11140" y="4743"/>
                  <a:pt x="11146" y="4749"/>
                  <a:pt x="11152" y="4755"/>
                </a:cubicBezTo>
                <a:cubicBezTo>
                  <a:pt x="11158" y="4761"/>
                  <a:pt x="11163" y="4761"/>
                  <a:pt x="11163" y="4767"/>
                </a:cubicBezTo>
                <a:cubicBezTo>
                  <a:pt x="11169" y="4773"/>
                  <a:pt x="11169" y="4779"/>
                  <a:pt x="11169" y="4791"/>
                </a:cubicBezTo>
                <a:cubicBezTo>
                  <a:pt x="11169" y="4797"/>
                  <a:pt x="11169" y="4797"/>
                  <a:pt x="11169" y="4797"/>
                </a:cubicBezTo>
                <a:lnTo>
                  <a:pt x="11163" y="4803"/>
                </a:lnTo>
                <a:cubicBezTo>
                  <a:pt x="11163" y="4820"/>
                  <a:pt x="11163" y="4832"/>
                  <a:pt x="11169" y="4844"/>
                </a:cubicBezTo>
                <a:cubicBezTo>
                  <a:pt x="11175" y="4850"/>
                  <a:pt x="11181" y="4850"/>
                  <a:pt x="11187" y="4850"/>
                </a:cubicBezTo>
                <a:cubicBezTo>
                  <a:pt x="11193" y="4850"/>
                  <a:pt x="11193" y="4856"/>
                  <a:pt x="11199" y="4856"/>
                </a:cubicBezTo>
                <a:cubicBezTo>
                  <a:pt x="11205" y="4856"/>
                  <a:pt x="11205" y="4856"/>
                  <a:pt x="11211" y="4862"/>
                </a:cubicBezTo>
                <a:cubicBezTo>
                  <a:pt x="11217" y="4862"/>
                  <a:pt x="11217" y="4862"/>
                  <a:pt x="11223" y="4868"/>
                </a:cubicBezTo>
                <a:cubicBezTo>
                  <a:pt x="11223" y="4874"/>
                  <a:pt x="11223" y="4874"/>
                  <a:pt x="11229" y="4880"/>
                </a:cubicBezTo>
                <a:cubicBezTo>
                  <a:pt x="11229" y="4886"/>
                  <a:pt x="11229" y="4886"/>
                  <a:pt x="11235" y="4892"/>
                </a:cubicBezTo>
                <a:cubicBezTo>
                  <a:pt x="11241" y="4903"/>
                  <a:pt x="11252" y="4903"/>
                  <a:pt x="11258" y="4915"/>
                </a:cubicBezTo>
                <a:cubicBezTo>
                  <a:pt x="11258" y="4927"/>
                  <a:pt x="11264" y="4933"/>
                  <a:pt x="11270" y="4939"/>
                </a:cubicBezTo>
                <a:cubicBezTo>
                  <a:pt x="11276" y="4963"/>
                  <a:pt x="11276" y="4963"/>
                  <a:pt x="11276" y="4963"/>
                </a:cubicBezTo>
                <a:cubicBezTo>
                  <a:pt x="11282" y="4975"/>
                  <a:pt x="11288" y="4986"/>
                  <a:pt x="11288" y="4998"/>
                </a:cubicBezTo>
                <a:cubicBezTo>
                  <a:pt x="11288" y="5004"/>
                  <a:pt x="11294" y="5004"/>
                  <a:pt x="11288" y="5010"/>
                </a:cubicBezTo>
                <a:cubicBezTo>
                  <a:pt x="11288" y="5016"/>
                  <a:pt x="11282" y="5016"/>
                  <a:pt x="11282" y="5022"/>
                </a:cubicBezTo>
                <a:cubicBezTo>
                  <a:pt x="11282" y="5028"/>
                  <a:pt x="11282" y="5028"/>
                  <a:pt x="11282" y="5034"/>
                </a:cubicBezTo>
                <a:cubicBezTo>
                  <a:pt x="11282" y="5040"/>
                  <a:pt x="11282" y="5052"/>
                  <a:pt x="11288" y="5058"/>
                </a:cubicBezTo>
                <a:cubicBezTo>
                  <a:pt x="11288" y="5063"/>
                  <a:pt x="11294" y="5063"/>
                  <a:pt x="11300" y="5063"/>
                </a:cubicBezTo>
                <a:cubicBezTo>
                  <a:pt x="11300" y="5069"/>
                  <a:pt x="11306" y="5069"/>
                  <a:pt x="11312" y="5069"/>
                </a:cubicBezTo>
                <a:cubicBezTo>
                  <a:pt x="11318" y="5075"/>
                  <a:pt x="11318" y="5081"/>
                  <a:pt x="11324" y="5081"/>
                </a:cubicBezTo>
                <a:cubicBezTo>
                  <a:pt x="11329" y="5087"/>
                  <a:pt x="11335" y="5093"/>
                  <a:pt x="11347" y="5105"/>
                </a:cubicBezTo>
                <a:cubicBezTo>
                  <a:pt x="11347" y="5105"/>
                  <a:pt x="11353" y="5105"/>
                  <a:pt x="11353" y="5111"/>
                </a:cubicBezTo>
                <a:cubicBezTo>
                  <a:pt x="11359" y="5117"/>
                  <a:pt x="11359" y="5117"/>
                  <a:pt x="11359" y="5123"/>
                </a:cubicBezTo>
                <a:cubicBezTo>
                  <a:pt x="11365" y="5129"/>
                  <a:pt x="11371" y="5129"/>
                  <a:pt x="11371" y="5135"/>
                </a:cubicBezTo>
                <a:cubicBezTo>
                  <a:pt x="11377" y="5141"/>
                  <a:pt x="11383" y="5152"/>
                  <a:pt x="11383" y="5158"/>
                </a:cubicBezTo>
                <a:cubicBezTo>
                  <a:pt x="11389" y="5164"/>
                  <a:pt x="11389" y="5170"/>
                  <a:pt x="11395" y="5176"/>
                </a:cubicBezTo>
                <a:cubicBezTo>
                  <a:pt x="11395" y="5176"/>
                  <a:pt x="11407" y="5182"/>
                  <a:pt x="11407" y="5188"/>
                </a:cubicBezTo>
                <a:cubicBezTo>
                  <a:pt x="11418" y="5200"/>
                  <a:pt x="11424" y="5206"/>
                  <a:pt x="11430" y="5218"/>
                </a:cubicBezTo>
                <a:cubicBezTo>
                  <a:pt x="11442" y="5235"/>
                  <a:pt x="11454" y="5241"/>
                  <a:pt x="11466" y="5253"/>
                </a:cubicBezTo>
                <a:cubicBezTo>
                  <a:pt x="11466" y="5259"/>
                  <a:pt x="11466" y="5259"/>
                  <a:pt x="11472" y="5265"/>
                </a:cubicBezTo>
                <a:cubicBezTo>
                  <a:pt x="11472" y="5271"/>
                  <a:pt x="11478" y="5271"/>
                  <a:pt x="11478" y="5277"/>
                </a:cubicBezTo>
                <a:cubicBezTo>
                  <a:pt x="11478" y="5283"/>
                  <a:pt x="11484" y="5283"/>
                  <a:pt x="11484" y="5289"/>
                </a:cubicBezTo>
                <a:cubicBezTo>
                  <a:pt x="11484" y="5301"/>
                  <a:pt x="11484" y="5307"/>
                  <a:pt x="11484" y="5312"/>
                </a:cubicBezTo>
                <a:cubicBezTo>
                  <a:pt x="11484" y="5318"/>
                  <a:pt x="11484" y="5324"/>
                  <a:pt x="11484" y="5324"/>
                </a:cubicBezTo>
                <a:cubicBezTo>
                  <a:pt x="11484" y="5330"/>
                  <a:pt x="11490" y="5330"/>
                  <a:pt x="11490" y="5336"/>
                </a:cubicBezTo>
                <a:cubicBezTo>
                  <a:pt x="11495" y="5348"/>
                  <a:pt x="11501" y="5348"/>
                  <a:pt x="11501" y="5360"/>
                </a:cubicBezTo>
                <a:cubicBezTo>
                  <a:pt x="11501" y="5461"/>
                  <a:pt x="11501" y="5461"/>
                  <a:pt x="11501" y="5461"/>
                </a:cubicBezTo>
                <a:cubicBezTo>
                  <a:pt x="11501" y="5473"/>
                  <a:pt x="11519" y="5478"/>
                  <a:pt x="11531" y="5490"/>
                </a:cubicBezTo>
                <a:cubicBezTo>
                  <a:pt x="11543" y="5496"/>
                  <a:pt x="11543" y="5502"/>
                  <a:pt x="11555" y="5502"/>
                </a:cubicBezTo>
                <a:cubicBezTo>
                  <a:pt x="11567" y="5508"/>
                  <a:pt x="11573" y="5502"/>
                  <a:pt x="11579" y="5502"/>
                </a:cubicBezTo>
                <a:cubicBezTo>
                  <a:pt x="11590" y="5502"/>
                  <a:pt x="11602" y="5508"/>
                  <a:pt x="11614" y="5502"/>
                </a:cubicBezTo>
                <a:cubicBezTo>
                  <a:pt x="11620" y="5502"/>
                  <a:pt x="11620" y="5496"/>
                  <a:pt x="11626" y="5490"/>
                </a:cubicBezTo>
                <a:cubicBezTo>
                  <a:pt x="11632" y="5485"/>
                  <a:pt x="11632" y="5473"/>
                  <a:pt x="11638" y="5467"/>
                </a:cubicBezTo>
                <a:cubicBezTo>
                  <a:pt x="11644" y="5461"/>
                  <a:pt x="11656" y="5455"/>
                  <a:pt x="11661" y="5455"/>
                </a:cubicBezTo>
                <a:cubicBezTo>
                  <a:pt x="11668" y="5455"/>
                  <a:pt x="11668" y="5449"/>
                  <a:pt x="11673" y="5449"/>
                </a:cubicBezTo>
                <a:cubicBezTo>
                  <a:pt x="11745" y="5449"/>
                  <a:pt x="11745" y="5449"/>
                  <a:pt x="11745" y="5449"/>
                </a:cubicBezTo>
                <a:cubicBezTo>
                  <a:pt x="11750" y="5449"/>
                  <a:pt x="11750" y="5461"/>
                  <a:pt x="11756" y="5461"/>
                </a:cubicBezTo>
                <a:cubicBezTo>
                  <a:pt x="11756" y="5461"/>
                  <a:pt x="11762" y="5461"/>
                  <a:pt x="11768" y="5461"/>
                </a:cubicBezTo>
                <a:cubicBezTo>
                  <a:pt x="11780" y="5437"/>
                  <a:pt x="11780" y="5437"/>
                  <a:pt x="11780" y="5437"/>
                </a:cubicBezTo>
                <a:cubicBezTo>
                  <a:pt x="11780" y="5431"/>
                  <a:pt x="11786" y="5431"/>
                  <a:pt x="11786" y="5425"/>
                </a:cubicBezTo>
                <a:cubicBezTo>
                  <a:pt x="11792" y="5419"/>
                  <a:pt x="11798" y="5419"/>
                  <a:pt x="11804" y="5419"/>
                </a:cubicBezTo>
                <a:cubicBezTo>
                  <a:pt x="11804" y="5413"/>
                  <a:pt x="11810" y="5407"/>
                  <a:pt x="11810" y="5407"/>
                </a:cubicBezTo>
                <a:cubicBezTo>
                  <a:pt x="11827" y="5401"/>
                  <a:pt x="11834" y="5401"/>
                  <a:pt x="11845" y="5401"/>
                </a:cubicBezTo>
                <a:cubicBezTo>
                  <a:pt x="11851" y="5396"/>
                  <a:pt x="11851" y="5390"/>
                  <a:pt x="11857" y="5390"/>
                </a:cubicBezTo>
                <a:cubicBezTo>
                  <a:pt x="11863" y="5390"/>
                  <a:pt x="11875" y="5390"/>
                  <a:pt x="11881" y="5390"/>
                </a:cubicBezTo>
                <a:cubicBezTo>
                  <a:pt x="11887" y="5390"/>
                  <a:pt x="11887" y="5384"/>
                  <a:pt x="11893" y="5384"/>
                </a:cubicBezTo>
                <a:cubicBezTo>
                  <a:pt x="11899" y="5384"/>
                  <a:pt x="11899" y="5384"/>
                  <a:pt x="11905" y="5384"/>
                </a:cubicBezTo>
                <a:cubicBezTo>
                  <a:pt x="11911" y="5384"/>
                  <a:pt x="11916" y="5384"/>
                  <a:pt x="11928" y="5378"/>
                </a:cubicBezTo>
                <a:cubicBezTo>
                  <a:pt x="11934" y="5378"/>
                  <a:pt x="11934" y="5372"/>
                  <a:pt x="11940" y="5366"/>
                </a:cubicBezTo>
                <a:cubicBezTo>
                  <a:pt x="11952" y="5354"/>
                  <a:pt x="11952" y="5354"/>
                  <a:pt x="11952" y="5354"/>
                </a:cubicBezTo>
                <a:cubicBezTo>
                  <a:pt x="11952" y="5354"/>
                  <a:pt x="11958" y="5348"/>
                  <a:pt x="11964" y="5342"/>
                </a:cubicBezTo>
                <a:lnTo>
                  <a:pt x="11970" y="5342"/>
                </a:lnTo>
                <a:cubicBezTo>
                  <a:pt x="11988" y="5342"/>
                  <a:pt x="11993" y="5342"/>
                  <a:pt x="12005" y="5342"/>
                </a:cubicBezTo>
                <a:cubicBezTo>
                  <a:pt x="12005" y="5336"/>
                  <a:pt x="12005" y="5330"/>
                  <a:pt x="12005" y="5324"/>
                </a:cubicBezTo>
                <a:cubicBezTo>
                  <a:pt x="12005" y="5318"/>
                  <a:pt x="12005" y="5318"/>
                  <a:pt x="12005" y="5312"/>
                </a:cubicBezTo>
                <a:cubicBezTo>
                  <a:pt x="12011" y="5307"/>
                  <a:pt x="12011" y="5307"/>
                  <a:pt x="12017" y="5301"/>
                </a:cubicBezTo>
                <a:cubicBezTo>
                  <a:pt x="12017" y="5301"/>
                  <a:pt x="12023" y="5307"/>
                  <a:pt x="12029" y="5301"/>
                </a:cubicBezTo>
                <a:cubicBezTo>
                  <a:pt x="12029" y="5301"/>
                  <a:pt x="12035" y="5295"/>
                  <a:pt x="12041" y="5295"/>
                </a:cubicBezTo>
                <a:lnTo>
                  <a:pt x="12047" y="5289"/>
                </a:lnTo>
                <a:cubicBezTo>
                  <a:pt x="12053" y="5289"/>
                  <a:pt x="12059" y="5283"/>
                  <a:pt x="12059" y="5283"/>
                </a:cubicBezTo>
                <a:cubicBezTo>
                  <a:pt x="12065" y="5283"/>
                  <a:pt x="12071" y="5283"/>
                  <a:pt x="12071" y="5283"/>
                </a:cubicBezTo>
                <a:cubicBezTo>
                  <a:pt x="12077" y="5283"/>
                  <a:pt x="12082" y="5283"/>
                  <a:pt x="12082" y="5283"/>
                </a:cubicBezTo>
                <a:cubicBezTo>
                  <a:pt x="12166" y="5283"/>
                  <a:pt x="12166" y="5283"/>
                  <a:pt x="12166" y="5283"/>
                </a:cubicBezTo>
                <a:cubicBezTo>
                  <a:pt x="12166" y="5277"/>
                  <a:pt x="12166" y="5277"/>
                  <a:pt x="12166" y="5265"/>
                </a:cubicBezTo>
                <a:lnTo>
                  <a:pt x="12166" y="5259"/>
                </a:lnTo>
                <a:cubicBezTo>
                  <a:pt x="12166" y="5253"/>
                  <a:pt x="12166" y="5247"/>
                  <a:pt x="12166" y="5247"/>
                </a:cubicBezTo>
                <a:cubicBezTo>
                  <a:pt x="12171" y="5235"/>
                  <a:pt x="12177" y="5230"/>
                  <a:pt x="12183" y="5224"/>
                </a:cubicBezTo>
                <a:cubicBezTo>
                  <a:pt x="12237" y="5224"/>
                  <a:pt x="12237" y="5224"/>
                  <a:pt x="12237" y="5224"/>
                </a:cubicBezTo>
                <a:cubicBezTo>
                  <a:pt x="12237" y="5218"/>
                  <a:pt x="12243" y="5212"/>
                  <a:pt x="12243" y="5212"/>
                </a:cubicBezTo>
                <a:cubicBezTo>
                  <a:pt x="12243" y="5206"/>
                  <a:pt x="12243" y="5206"/>
                  <a:pt x="12248" y="5200"/>
                </a:cubicBezTo>
                <a:cubicBezTo>
                  <a:pt x="12248" y="5188"/>
                  <a:pt x="12248" y="5182"/>
                  <a:pt x="12254" y="5176"/>
                </a:cubicBezTo>
                <a:cubicBezTo>
                  <a:pt x="12260" y="5170"/>
                  <a:pt x="12260" y="5170"/>
                  <a:pt x="12266" y="5164"/>
                </a:cubicBezTo>
                <a:cubicBezTo>
                  <a:pt x="12272" y="5164"/>
                  <a:pt x="12272" y="5170"/>
                  <a:pt x="12278" y="5170"/>
                </a:cubicBezTo>
                <a:cubicBezTo>
                  <a:pt x="12290" y="5170"/>
                  <a:pt x="12290" y="5170"/>
                  <a:pt x="12290" y="5170"/>
                </a:cubicBezTo>
                <a:cubicBezTo>
                  <a:pt x="12296" y="5170"/>
                  <a:pt x="12296" y="5164"/>
                  <a:pt x="12302" y="5164"/>
                </a:cubicBezTo>
                <a:cubicBezTo>
                  <a:pt x="12308" y="5146"/>
                  <a:pt x="12308" y="5146"/>
                  <a:pt x="12308" y="5146"/>
                </a:cubicBezTo>
                <a:cubicBezTo>
                  <a:pt x="12308" y="5141"/>
                  <a:pt x="12314" y="5141"/>
                  <a:pt x="12314" y="5135"/>
                </a:cubicBezTo>
                <a:cubicBezTo>
                  <a:pt x="12314" y="5129"/>
                  <a:pt x="12314" y="5129"/>
                  <a:pt x="12314" y="5123"/>
                </a:cubicBezTo>
                <a:cubicBezTo>
                  <a:pt x="12314" y="5117"/>
                  <a:pt x="12320" y="5117"/>
                  <a:pt x="12320" y="5111"/>
                </a:cubicBezTo>
                <a:cubicBezTo>
                  <a:pt x="12325" y="5105"/>
                  <a:pt x="12325" y="5105"/>
                  <a:pt x="12325" y="5099"/>
                </a:cubicBezTo>
                <a:cubicBezTo>
                  <a:pt x="12332" y="5093"/>
                  <a:pt x="12337" y="5093"/>
                  <a:pt x="12343" y="5093"/>
                </a:cubicBezTo>
                <a:cubicBezTo>
                  <a:pt x="12349" y="5093"/>
                  <a:pt x="12349" y="5093"/>
                  <a:pt x="12349" y="5093"/>
                </a:cubicBezTo>
                <a:cubicBezTo>
                  <a:pt x="12355" y="5093"/>
                  <a:pt x="12355" y="5099"/>
                  <a:pt x="12355" y="5105"/>
                </a:cubicBezTo>
                <a:cubicBezTo>
                  <a:pt x="12361" y="5105"/>
                  <a:pt x="12367" y="5105"/>
                  <a:pt x="12367" y="5105"/>
                </a:cubicBezTo>
                <a:cubicBezTo>
                  <a:pt x="12367" y="5093"/>
                  <a:pt x="12367" y="5087"/>
                  <a:pt x="12367" y="5069"/>
                </a:cubicBezTo>
                <a:cubicBezTo>
                  <a:pt x="12373" y="5058"/>
                  <a:pt x="12373" y="5046"/>
                  <a:pt x="12379" y="5034"/>
                </a:cubicBezTo>
                <a:cubicBezTo>
                  <a:pt x="12379" y="5028"/>
                  <a:pt x="12379" y="5022"/>
                  <a:pt x="12379" y="5022"/>
                </a:cubicBezTo>
                <a:cubicBezTo>
                  <a:pt x="12379" y="5016"/>
                  <a:pt x="12379" y="5010"/>
                  <a:pt x="12385" y="5010"/>
                </a:cubicBezTo>
                <a:cubicBezTo>
                  <a:pt x="12385" y="5004"/>
                  <a:pt x="12391" y="5004"/>
                  <a:pt x="12397" y="5004"/>
                </a:cubicBezTo>
                <a:cubicBezTo>
                  <a:pt x="12397" y="5004"/>
                  <a:pt x="12403" y="5004"/>
                  <a:pt x="12409" y="5004"/>
                </a:cubicBezTo>
                <a:cubicBezTo>
                  <a:pt x="12414" y="5004"/>
                  <a:pt x="12420" y="4998"/>
                  <a:pt x="12426" y="4998"/>
                </a:cubicBezTo>
                <a:cubicBezTo>
                  <a:pt x="12426" y="4986"/>
                  <a:pt x="12426" y="4980"/>
                  <a:pt x="12426" y="4969"/>
                </a:cubicBezTo>
                <a:cubicBezTo>
                  <a:pt x="12420" y="4963"/>
                  <a:pt x="12420" y="4963"/>
                  <a:pt x="12414" y="4963"/>
                </a:cubicBezTo>
                <a:cubicBezTo>
                  <a:pt x="12409" y="4957"/>
                  <a:pt x="12403" y="4963"/>
                  <a:pt x="12403" y="4963"/>
                </a:cubicBezTo>
                <a:cubicBezTo>
                  <a:pt x="12397" y="4957"/>
                  <a:pt x="12391" y="4957"/>
                  <a:pt x="12391" y="4957"/>
                </a:cubicBezTo>
                <a:cubicBezTo>
                  <a:pt x="12385" y="4951"/>
                  <a:pt x="12379" y="4951"/>
                  <a:pt x="12379" y="4951"/>
                </a:cubicBezTo>
                <a:cubicBezTo>
                  <a:pt x="12379" y="4945"/>
                  <a:pt x="12379" y="4939"/>
                  <a:pt x="12379" y="4939"/>
                </a:cubicBezTo>
                <a:cubicBezTo>
                  <a:pt x="12379" y="4933"/>
                  <a:pt x="12373" y="4927"/>
                  <a:pt x="12373" y="4921"/>
                </a:cubicBezTo>
                <a:cubicBezTo>
                  <a:pt x="12373" y="4921"/>
                  <a:pt x="12373" y="4915"/>
                  <a:pt x="12367" y="4909"/>
                </a:cubicBezTo>
                <a:cubicBezTo>
                  <a:pt x="12367" y="4903"/>
                  <a:pt x="12361" y="4903"/>
                  <a:pt x="12355" y="4897"/>
                </a:cubicBezTo>
                <a:cubicBezTo>
                  <a:pt x="12349" y="4897"/>
                  <a:pt x="12343" y="4892"/>
                  <a:pt x="12337" y="4892"/>
                </a:cubicBezTo>
                <a:cubicBezTo>
                  <a:pt x="12332" y="4892"/>
                  <a:pt x="12325" y="4892"/>
                  <a:pt x="12325" y="4892"/>
                </a:cubicBezTo>
                <a:cubicBezTo>
                  <a:pt x="12320" y="4892"/>
                  <a:pt x="12314" y="4886"/>
                  <a:pt x="12314" y="4886"/>
                </a:cubicBezTo>
                <a:cubicBezTo>
                  <a:pt x="12314" y="4880"/>
                  <a:pt x="12314" y="4880"/>
                  <a:pt x="12314" y="4874"/>
                </a:cubicBezTo>
                <a:cubicBezTo>
                  <a:pt x="12314" y="4868"/>
                  <a:pt x="12320" y="4862"/>
                  <a:pt x="12320" y="4850"/>
                </a:cubicBezTo>
                <a:cubicBezTo>
                  <a:pt x="12320" y="4844"/>
                  <a:pt x="12320" y="4844"/>
                  <a:pt x="12320" y="4838"/>
                </a:cubicBezTo>
                <a:cubicBezTo>
                  <a:pt x="12314" y="4838"/>
                  <a:pt x="12308" y="4838"/>
                  <a:pt x="12308" y="4832"/>
                </a:cubicBezTo>
                <a:cubicBezTo>
                  <a:pt x="12302" y="4832"/>
                  <a:pt x="12302" y="4826"/>
                  <a:pt x="12296" y="4826"/>
                </a:cubicBezTo>
                <a:cubicBezTo>
                  <a:pt x="12272" y="4826"/>
                  <a:pt x="12272" y="4826"/>
                  <a:pt x="12272" y="4826"/>
                </a:cubicBezTo>
                <a:cubicBezTo>
                  <a:pt x="12272" y="4838"/>
                  <a:pt x="12272" y="4844"/>
                  <a:pt x="12272" y="4856"/>
                </a:cubicBezTo>
                <a:cubicBezTo>
                  <a:pt x="12272" y="4862"/>
                  <a:pt x="12260" y="4868"/>
                  <a:pt x="12254" y="4874"/>
                </a:cubicBezTo>
                <a:cubicBezTo>
                  <a:pt x="12254" y="4862"/>
                  <a:pt x="12248" y="4856"/>
                  <a:pt x="12248" y="4850"/>
                </a:cubicBezTo>
                <a:cubicBezTo>
                  <a:pt x="12248" y="4844"/>
                  <a:pt x="12248" y="4838"/>
                  <a:pt x="12248" y="4838"/>
                </a:cubicBezTo>
                <a:cubicBezTo>
                  <a:pt x="12248" y="4832"/>
                  <a:pt x="12243" y="4832"/>
                  <a:pt x="12237" y="4832"/>
                </a:cubicBezTo>
                <a:cubicBezTo>
                  <a:pt x="12237" y="4826"/>
                  <a:pt x="12231" y="4826"/>
                  <a:pt x="12231" y="4820"/>
                </a:cubicBezTo>
                <a:cubicBezTo>
                  <a:pt x="12231" y="4761"/>
                  <a:pt x="12231" y="4761"/>
                  <a:pt x="12231" y="4761"/>
                </a:cubicBezTo>
                <a:cubicBezTo>
                  <a:pt x="12225" y="4761"/>
                  <a:pt x="12225" y="4755"/>
                  <a:pt x="12219" y="4749"/>
                </a:cubicBezTo>
                <a:cubicBezTo>
                  <a:pt x="12219" y="4749"/>
                  <a:pt x="12213" y="4743"/>
                  <a:pt x="12207" y="4743"/>
                </a:cubicBezTo>
                <a:cubicBezTo>
                  <a:pt x="12207" y="4749"/>
                  <a:pt x="12207" y="4749"/>
                  <a:pt x="12201" y="4755"/>
                </a:cubicBezTo>
                <a:cubicBezTo>
                  <a:pt x="12201" y="4755"/>
                  <a:pt x="12195" y="4755"/>
                  <a:pt x="12195" y="4761"/>
                </a:cubicBezTo>
                <a:cubicBezTo>
                  <a:pt x="12189" y="4761"/>
                  <a:pt x="12183" y="4761"/>
                  <a:pt x="12183" y="4767"/>
                </a:cubicBezTo>
                <a:cubicBezTo>
                  <a:pt x="12171" y="4767"/>
                  <a:pt x="12171" y="4779"/>
                  <a:pt x="12166" y="4791"/>
                </a:cubicBezTo>
                <a:cubicBezTo>
                  <a:pt x="12166" y="4803"/>
                  <a:pt x="12166" y="4809"/>
                  <a:pt x="12166" y="4820"/>
                </a:cubicBezTo>
                <a:cubicBezTo>
                  <a:pt x="12166" y="4832"/>
                  <a:pt x="12166" y="4838"/>
                  <a:pt x="12166" y="4844"/>
                </a:cubicBezTo>
                <a:cubicBezTo>
                  <a:pt x="12154" y="4844"/>
                  <a:pt x="12148" y="4844"/>
                  <a:pt x="12142" y="4844"/>
                </a:cubicBezTo>
                <a:cubicBezTo>
                  <a:pt x="12130" y="4844"/>
                  <a:pt x="12124" y="4844"/>
                  <a:pt x="12118" y="4844"/>
                </a:cubicBezTo>
                <a:cubicBezTo>
                  <a:pt x="12106" y="4844"/>
                  <a:pt x="12106" y="4844"/>
                  <a:pt x="12106" y="4844"/>
                </a:cubicBezTo>
                <a:cubicBezTo>
                  <a:pt x="12100" y="4844"/>
                  <a:pt x="12094" y="4838"/>
                  <a:pt x="12088" y="4838"/>
                </a:cubicBezTo>
                <a:cubicBezTo>
                  <a:pt x="12082" y="4832"/>
                  <a:pt x="12077" y="4832"/>
                  <a:pt x="12071" y="4832"/>
                </a:cubicBezTo>
                <a:cubicBezTo>
                  <a:pt x="12065" y="4832"/>
                  <a:pt x="12065" y="4832"/>
                  <a:pt x="12059" y="4832"/>
                </a:cubicBezTo>
                <a:cubicBezTo>
                  <a:pt x="12059" y="4832"/>
                  <a:pt x="12053" y="4838"/>
                  <a:pt x="12047" y="4838"/>
                </a:cubicBezTo>
                <a:cubicBezTo>
                  <a:pt x="12047" y="4844"/>
                  <a:pt x="12041" y="4844"/>
                  <a:pt x="12041" y="4844"/>
                </a:cubicBezTo>
                <a:cubicBezTo>
                  <a:pt x="12035" y="4850"/>
                  <a:pt x="12029" y="4850"/>
                  <a:pt x="12029" y="4856"/>
                </a:cubicBezTo>
                <a:cubicBezTo>
                  <a:pt x="12023" y="4862"/>
                  <a:pt x="12023" y="4868"/>
                  <a:pt x="12017" y="4868"/>
                </a:cubicBezTo>
                <a:cubicBezTo>
                  <a:pt x="12005" y="4868"/>
                  <a:pt x="12000" y="4862"/>
                  <a:pt x="11993" y="4862"/>
                </a:cubicBezTo>
                <a:cubicBezTo>
                  <a:pt x="11988" y="4856"/>
                  <a:pt x="11988" y="4850"/>
                  <a:pt x="11982" y="4850"/>
                </a:cubicBezTo>
                <a:cubicBezTo>
                  <a:pt x="11976" y="4844"/>
                  <a:pt x="11970" y="4844"/>
                  <a:pt x="11970" y="4838"/>
                </a:cubicBezTo>
                <a:cubicBezTo>
                  <a:pt x="11970" y="4832"/>
                  <a:pt x="11970" y="4832"/>
                  <a:pt x="11970" y="4826"/>
                </a:cubicBezTo>
                <a:cubicBezTo>
                  <a:pt x="11970" y="4820"/>
                  <a:pt x="11970" y="4814"/>
                  <a:pt x="11970" y="4814"/>
                </a:cubicBezTo>
                <a:cubicBezTo>
                  <a:pt x="11970" y="4809"/>
                  <a:pt x="11976" y="4814"/>
                  <a:pt x="11982" y="4809"/>
                </a:cubicBezTo>
                <a:cubicBezTo>
                  <a:pt x="11988" y="4803"/>
                  <a:pt x="12000" y="4803"/>
                  <a:pt x="12011" y="4803"/>
                </a:cubicBezTo>
                <a:cubicBezTo>
                  <a:pt x="12017" y="4803"/>
                  <a:pt x="12017" y="4803"/>
                  <a:pt x="12017" y="4803"/>
                </a:cubicBezTo>
                <a:cubicBezTo>
                  <a:pt x="12023" y="4803"/>
                  <a:pt x="12023" y="4809"/>
                  <a:pt x="12035" y="4809"/>
                </a:cubicBezTo>
                <a:cubicBezTo>
                  <a:pt x="12041" y="4809"/>
                  <a:pt x="12041" y="4809"/>
                  <a:pt x="12053" y="4809"/>
                </a:cubicBezTo>
                <a:cubicBezTo>
                  <a:pt x="12059" y="4809"/>
                  <a:pt x="12065" y="4809"/>
                  <a:pt x="12071" y="4809"/>
                </a:cubicBezTo>
                <a:cubicBezTo>
                  <a:pt x="12077" y="4809"/>
                  <a:pt x="12077" y="4803"/>
                  <a:pt x="12082" y="4803"/>
                </a:cubicBezTo>
                <a:cubicBezTo>
                  <a:pt x="12082" y="4797"/>
                  <a:pt x="12082" y="4791"/>
                  <a:pt x="12082" y="4791"/>
                </a:cubicBezTo>
                <a:cubicBezTo>
                  <a:pt x="12077" y="4791"/>
                  <a:pt x="12077" y="4785"/>
                  <a:pt x="12071" y="4785"/>
                </a:cubicBezTo>
                <a:cubicBezTo>
                  <a:pt x="12059" y="4785"/>
                  <a:pt x="12059" y="4785"/>
                  <a:pt x="12059" y="4785"/>
                </a:cubicBezTo>
                <a:cubicBezTo>
                  <a:pt x="12047" y="4785"/>
                  <a:pt x="12047" y="4785"/>
                  <a:pt x="12035" y="4785"/>
                </a:cubicBezTo>
                <a:cubicBezTo>
                  <a:pt x="12023" y="4785"/>
                  <a:pt x="12023" y="4785"/>
                  <a:pt x="12023" y="4785"/>
                </a:cubicBezTo>
                <a:cubicBezTo>
                  <a:pt x="12017" y="4785"/>
                  <a:pt x="12017" y="4785"/>
                  <a:pt x="12011" y="4785"/>
                </a:cubicBezTo>
                <a:cubicBezTo>
                  <a:pt x="12005" y="4785"/>
                  <a:pt x="12005" y="4785"/>
                  <a:pt x="12000" y="4785"/>
                </a:cubicBezTo>
                <a:cubicBezTo>
                  <a:pt x="11988" y="4779"/>
                  <a:pt x="11982" y="4773"/>
                  <a:pt x="11970" y="4773"/>
                </a:cubicBezTo>
                <a:cubicBezTo>
                  <a:pt x="11958" y="4773"/>
                  <a:pt x="11952" y="4773"/>
                  <a:pt x="11934" y="4773"/>
                </a:cubicBezTo>
                <a:cubicBezTo>
                  <a:pt x="11928" y="4773"/>
                  <a:pt x="11928" y="4767"/>
                  <a:pt x="11922" y="4767"/>
                </a:cubicBezTo>
                <a:cubicBezTo>
                  <a:pt x="11911" y="4767"/>
                  <a:pt x="11911" y="4767"/>
                  <a:pt x="11911" y="4767"/>
                </a:cubicBezTo>
                <a:cubicBezTo>
                  <a:pt x="11911" y="4714"/>
                  <a:pt x="11911" y="4714"/>
                  <a:pt x="11911" y="4714"/>
                </a:cubicBezTo>
                <a:cubicBezTo>
                  <a:pt x="11905" y="4708"/>
                  <a:pt x="11905" y="4702"/>
                  <a:pt x="11899" y="4702"/>
                </a:cubicBezTo>
                <a:cubicBezTo>
                  <a:pt x="11899" y="4696"/>
                  <a:pt x="11893" y="4702"/>
                  <a:pt x="11887" y="4696"/>
                </a:cubicBezTo>
                <a:cubicBezTo>
                  <a:pt x="11887" y="4696"/>
                  <a:pt x="11887" y="4690"/>
                  <a:pt x="11881" y="4684"/>
                </a:cubicBezTo>
                <a:cubicBezTo>
                  <a:pt x="11875" y="4684"/>
                  <a:pt x="11869" y="4684"/>
                  <a:pt x="11869" y="4684"/>
                </a:cubicBezTo>
                <a:cubicBezTo>
                  <a:pt x="11863" y="4684"/>
                  <a:pt x="11857" y="4684"/>
                  <a:pt x="11857" y="4684"/>
                </a:cubicBezTo>
                <a:cubicBezTo>
                  <a:pt x="11851" y="4684"/>
                  <a:pt x="11845" y="4678"/>
                  <a:pt x="11845" y="4678"/>
                </a:cubicBezTo>
                <a:cubicBezTo>
                  <a:pt x="11839" y="4672"/>
                  <a:pt x="11827" y="4678"/>
                  <a:pt x="11827" y="4672"/>
                </a:cubicBezTo>
                <a:cubicBezTo>
                  <a:pt x="11827" y="4666"/>
                  <a:pt x="11827" y="4660"/>
                  <a:pt x="11827" y="4654"/>
                </a:cubicBezTo>
                <a:cubicBezTo>
                  <a:pt x="11827" y="4648"/>
                  <a:pt x="11827" y="4642"/>
                  <a:pt x="11827" y="4637"/>
                </a:cubicBezTo>
                <a:cubicBezTo>
                  <a:pt x="11827" y="4625"/>
                  <a:pt x="11816" y="4619"/>
                  <a:pt x="11810" y="4613"/>
                </a:cubicBezTo>
                <a:cubicBezTo>
                  <a:pt x="11810" y="4607"/>
                  <a:pt x="11804" y="4607"/>
                  <a:pt x="11804" y="4601"/>
                </a:cubicBezTo>
                <a:cubicBezTo>
                  <a:pt x="11798" y="4595"/>
                  <a:pt x="11804" y="4595"/>
                  <a:pt x="11804" y="4589"/>
                </a:cubicBezTo>
                <a:cubicBezTo>
                  <a:pt x="11798" y="4583"/>
                  <a:pt x="11804" y="4583"/>
                  <a:pt x="11804" y="4577"/>
                </a:cubicBezTo>
                <a:cubicBezTo>
                  <a:pt x="11804" y="4571"/>
                  <a:pt x="11798" y="4571"/>
                  <a:pt x="11798" y="4565"/>
                </a:cubicBezTo>
                <a:cubicBezTo>
                  <a:pt x="11792" y="4554"/>
                  <a:pt x="11798" y="4554"/>
                  <a:pt x="11798" y="4542"/>
                </a:cubicBezTo>
                <a:cubicBezTo>
                  <a:pt x="11798" y="4536"/>
                  <a:pt x="11792" y="4536"/>
                  <a:pt x="11798" y="4524"/>
                </a:cubicBezTo>
                <a:cubicBezTo>
                  <a:pt x="11798" y="4518"/>
                  <a:pt x="11798" y="4518"/>
                  <a:pt x="11804" y="4512"/>
                </a:cubicBezTo>
                <a:cubicBezTo>
                  <a:pt x="11804" y="4506"/>
                  <a:pt x="11810" y="4506"/>
                  <a:pt x="11810" y="4500"/>
                </a:cubicBezTo>
                <a:cubicBezTo>
                  <a:pt x="11816" y="4500"/>
                  <a:pt x="11822" y="4500"/>
                  <a:pt x="11827" y="4500"/>
                </a:cubicBezTo>
                <a:cubicBezTo>
                  <a:pt x="11839" y="4500"/>
                  <a:pt x="11845" y="4506"/>
                  <a:pt x="11857" y="4506"/>
                </a:cubicBezTo>
                <a:cubicBezTo>
                  <a:pt x="11875" y="4512"/>
                  <a:pt x="11881" y="4524"/>
                  <a:pt x="11887" y="4536"/>
                </a:cubicBezTo>
                <a:cubicBezTo>
                  <a:pt x="11893" y="4536"/>
                  <a:pt x="11899" y="4542"/>
                  <a:pt x="11899" y="4542"/>
                </a:cubicBezTo>
                <a:cubicBezTo>
                  <a:pt x="11911" y="4548"/>
                  <a:pt x="11916" y="4560"/>
                  <a:pt x="11922" y="4565"/>
                </a:cubicBezTo>
                <a:cubicBezTo>
                  <a:pt x="11922" y="4571"/>
                  <a:pt x="11928" y="4571"/>
                  <a:pt x="11934" y="4577"/>
                </a:cubicBezTo>
                <a:cubicBezTo>
                  <a:pt x="11940" y="4589"/>
                  <a:pt x="11940" y="4601"/>
                  <a:pt x="11952" y="4613"/>
                </a:cubicBezTo>
                <a:cubicBezTo>
                  <a:pt x="11952" y="4619"/>
                  <a:pt x="11958" y="4619"/>
                  <a:pt x="11964" y="4625"/>
                </a:cubicBezTo>
                <a:cubicBezTo>
                  <a:pt x="11976" y="4631"/>
                  <a:pt x="11982" y="4631"/>
                  <a:pt x="11993" y="4642"/>
                </a:cubicBezTo>
                <a:cubicBezTo>
                  <a:pt x="12005" y="4642"/>
                  <a:pt x="12011" y="4654"/>
                  <a:pt x="12017" y="4660"/>
                </a:cubicBezTo>
                <a:cubicBezTo>
                  <a:pt x="12029" y="4666"/>
                  <a:pt x="12029" y="4672"/>
                  <a:pt x="12041" y="4678"/>
                </a:cubicBezTo>
                <a:cubicBezTo>
                  <a:pt x="12047" y="4684"/>
                  <a:pt x="12053" y="4690"/>
                  <a:pt x="12065" y="4690"/>
                </a:cubicBezTo>
                <a:cubicBezTo>
                  <a:pt x="12071" y="4696"/>
                  <a:pt x="12082" y="4690"/>
                  <a:pt x="12088" y="4690"/>
                </a:cubicBezTo>
                <a:cubicBezTo>
                  <a:pt x="12094" y="4690"/>
                  <a:pt x="12100" y="4696"/>
                  <a:pt x="12100" y="4696"/>
                </a:cubicBezTo>
                <a:cubicBezTo>
                  <a:pt x="12118" y="4696"/>
                  <a:pt x="12130" y="4702"/>
                  <a:pt x="12148" y="4702"/>
                </a:cubicBezTo>
                <a:cubicBezTo>
                  <a:pt x="12154" y="4702"/>
                  <a:pt x="12154" y="4702"/>
                  <a:pt x="12154" y="4702"/>
                </a:cubicBezTo>
                <a:cubicBezTo>
                  <a:pt x="12166" y="4702"/>
                  <a:pt x="12166" y="4702"/>
                  <a:pt x="12166" y="4702"/>
                </a:cubicBezTo>
                <a:cubicBezTo>
                  <a:pt x="12166" y="4702"/>
                  <a:pt x="12171" y="4696"/>
                  <a:pt x="12177" y="4696"/>
                </a:cubicBezTo>
                <a:cubicBezTo>
                  <a:pt x="12183" y="4696"/>
                  <a:pt x="12189" y="4696"/>
                  <a:pt x="12195" y="4696"/>
                </a:cubicBezTo>
                <a:cubicBezTo>
                  <a:pt x="12201" y="4696"/>
                  <a:pt x="12207" y="4690"/>
                  <a:pt x="12207" y="4690"/>
                </a:cubicBezTo>
                <a:cubicBezTo>
                  <a:pt x="12219" y="4690"/>
                  <a:pt x="12219" y="4690"/>
                  <a:pt x="12219" y="4690"/>
                </a:cubicBezTo>
                <a:cubicBezTo>
                  <a:pt x="12231" y="4690"/>
                  <a:pt x="12237" y="4690"/>
                  <a:pt x="12243" y="4690"/>
                </a:cubicBezTo>
                <a:cubicBezTo>
                  <a:pt x="12248" y="4690"/>
                  <a:pt x="12248" y="4696"/>
                  <a:pt x="12254" y="4702"/>
                </a:cubicBezTo>
                <a:cubicBezTo>
                  <a:pt x="12260" y="4708"/>
                  <a:pt x="12266" y="4708"/>
                  <a:pt x="12272" y="4720"/>
                </a:cubicBezTo>
                <a:cubicBezTo>
                  <a:pt x="12272" y="4726"/>
                  <a:pt x="12272" y="4726"/>
                  <a:pt x="12272" y="4731"/>
                </a:cubicBezTo>
                <a:cubicBezTo>
                  <a:pt x="12272" y="4737"/>
                  <a:pt x="12272" y="4737"/>
                  <a:pt x="12272" y="4743"/>
                </a:cubicBezTo>
                <a:cubicBezTo>
                  <a:pt x="12278" y="4749"/>
                  <a:pt x="12278" y="4749"/>
                  <a:pt x="12278" y="4755"/>
                </a:cubicBezTo>
                <a:cubicBezTo>
                  <a:pt x="12284" y="4755"/>
                  <a:pt x="12290" y="4755"/>
                  <a:pt x="12290" y="4761"/>
                </a:cubicBezTo>
                <a:cubicBezTo>
                  <a:pt x="12296" y="4761"/>
                  <a:pt x="12302" y="4761"/>
                  <a:pt x="12308" y="4761"/>
                </a:cubicBezTo>
                <a:cubicBezTo>
                  <a:pt x="12367" y="4761"/>
                  <a:pt x="12367" y="4761"/>
                  <a:pt x="12367" y="4761"/>
                </a:cubicBezTo>
                <a:cubicBezTo>
                  <a:pt x="12373" y="4761"/>
                  <a:pt x="12373" y="4761"/>
                  <a:pt x="12379" y="4761"/>
                </a:cubicBezTo>
                <a:cubicBezTo>
                  <a:pt x="12385" y="4761"/>
                  <a:pt x="12385" y="4761"/>
                  <a:pt x="12391" y="4761"/>
                </a:cubicBezTo>
                <a:cubicBezTo>
                  <a:pt x="12397" y="4761"/>
                  <a:pt x="12397" y="4767"/>
                  <a:pt x="12403" y="4767"/>
                </a:cubicBezTo>
                <a:cubicBezTo>
                  <a:pt x="12409" y="4773"/>
                  <a:pt x="12409" y="4779"/>
                  <a:pt x="12409" y="4779"/>
                </a:cubicBezTo>
                <a:cubicBezTo>
                  <a:pt x="12414" y="4785"/>
                  <a:pt x="12414" y="4785"/>
                  <a:pt x="12420" y="4785"/>
                </a:cubicBezTo>
                <a:cubicBezTo>
                  <a:pt x="12426" y="4791"/>
                  <a:pt x="12426" y="4791"/>
                  <a:pt x="12438" y="4791"/>
                </a:cubicBezTo>
                <a:cubicBezTo>
                  <a:pt x="12492" y="4791"/>
                  <a:pt x="12492" y="4791"/>
                  <a:pt x="12492" y="4791"/>
                </a:cubicBezTo>
                <a:cubicBezTo>
                  <a:pt x="12503" y="4791"/>
                  <a:pt x="12509" y="4803"/>
                  <a:pt x="12521" y="4803"/>
                </a:cubicBezTo>
                <a:cubicBezTo>
                  <a:pt x="12616" y="4803"/>
                  <a:pt x="12616" y="4803"/>
                  <a:pt x="12616" y="4803"/>
                </a:cubicBezTo>
                <a:cubicBezTo>
                  <a:pt x="12687" y="4791"/>
                  <a:pt x="12687" y="4791"/>
                  <a:pt x="12687" y="4791"/>
                </a:cubicBezTo>
                <a:cubicBezTo>
                  <a:pt x="12752" y="4791"/>
                  <a:pt x="12752" y="4791"/>
                  <a:pt x="12752" y="4791"/>
                </a:cubicBezTo>
                <a:cubicBezTo>
                  <a:pt x="12764" y="4791"/>
                  <a:pt x="12764" y="4797"/>
                  <a:pt x="12776" y="4803"/>
                </a:cubicBezTo>
                <a:cubicBezTo>
                  <a:pt x="12776" y="4809"/>
                  <a:pt x="12782" y="4809"/>
                  <a:pt x="12788" y="4814"/>
                </a:cubicBezTo>
                <a:cubicBezTo>
                  <a:pt x="12788" y="4814"/>
                  <a:pt x="12794" y="4820"/>
                  <a:pt x="12800" y="4820"/>
                </a:cubicBezTo>
                <a:cubicBezTo>
                  <a:pt x="12806" y="4832"/>
                  <a:pt x="12806" y="4838"/>
                  <a:pt x="12812" y="4844"/>
                </a:cubicBezTo>
                <a:cubicBezTo>
                  <a:pt x="12818" y="4850"/>
                  <a:pt x="12818" y="4850"/>
                  <a:pt x="12824" y="4856"/>
                </a:cubicBezTo>
                <a:cubicBezTo>
                  <a:pt x="12830" y="4856"/>
                  <a:pt x="12830" y="4856"/>
                  <a:pt x="12835" y="4856"/>
                </a:cubicBezTo>
                <a:cubicBezTo>
                  <a:pt x="12841" y="4862"/>
                  <a:pt x="12841" y="4862"/>
                  <a:pt x="12847" y="4868"/>
                </a:cubicBezTo>
                <a:cubicBezTo>
                  <a:pt x="12847" y="4868"/>
                  <a:pt x="12847" y="4874"/>
                  <a:pt x="12853" y="4880"/>
                </a:cubicBezTo>
                <a:cubicBezTo>
                  <a:pt x="12853" y="4886"/>
                  <a:pt x="12853" y="4892"/>
                  <a:pt x="12853" y="4897"/>
                </a:cubicBezTo>
                <a:cubicBezTo>
                  <a:pt x="12859" y="4903"/>
                  <a:pt x="12871" y="4897"/>
                  <a:pt x="12877" y="4903"/>
                </a:cubicBezTo>
                <a:cubicBezTo>
                  <a:pt x="12877" y="4903"/>
                  <a:pt x="12877" y="4909"/>
                  <a:pt x="12883" y="4915"/>
                </a:cubicBezTo>
                <a:cubicBezTo>
                  <a:pt x="12883" y="4915"/>
                  <a:pt x="12883" y="4921"/>
                  <a:pt x="12889" y="4927"/>
                </a:cubicBezTo>
                <a:cubicBezTo>
                  <a:pt x="12895" y="4927"/>
                  <a:pt x="12895" y="4927"/>
                  <a:pt x="12901" y="4927"/>
                </a:cubicBezTo>
                <a:cubicBezTo>
                  <a:pt x="12913" y="4927"/>
                  <a:pt x="12913" y="4927"/>
                  <a:pt x="12913" y="4927"/>
                </a:cubicBezTo>
                <a:cubicBezTo>
                  <a:pt x="12918" y="4927"/>
                  <a:pt x="12924" y="4927"/>
                  <a:pt x="12936" y="4927"/>
                </a:cubicBezTo>
                <a:cubicBezTo>
                  <a:pt x="12936" y="4927"/>
                  <a:pt x="12942" y="4933"/>
                  <a:pt x="12948" y="4933"/>
                </a:cubicBezTo>
                <a:cubicBezTo>
                  <a:pt x="12948" y="4933"/>
                  <a:pt x="12954" y="4933"/>
                  <a:pt x="12960" y="4939"/>
                </a:cubicBezTo>
                <a:cubicBezTo>
                  <a:pt x="12966" y="4939"/>
                  <a:pt x="12972" y="4945"/>
                  <a:pt x="12984" y="4951"/>
                </a:cubicBezTo>
                <a:cubicBezTo>
                  <a:pt x="12972" y="4951"/>
                  <a:pt x="12960" y="4945"/>
                  <a:pt x="12948" y="4951"/>
                </a:cubicBezTo>
                <a:cubicBezTo>
                  <a:pt x="12942" y="4951"/>
                  <a:pt x="12936" y="4951"/>
                  <a:pt x="12924" y="4957"/>
                </a:cubicBezTo>
                <a:cubicBezTo>
                  <a:pt x="12924" y="4957"/>
                  <a:pt x="12918" y="4957"/>
                  <a:pt x="12913" y="4963"/>
                </a:cubicBezTo>
                <a:lnTo>
                  <a:pt x="12913" y="4969"/>
                </a:lnTo>
                <a:cubicBezTo>
                  <a:pt x="12918" y="4975"/>
                  <a:pt x="12918" y="4980"/>
                  <a:pt x="12918" y="4980"/>
                </a:cubicBezTo>
                <a:cubicBezTo>
                  <a:pt x="12924" y="4986"/>
                  <a:pt x="12930" y="4986"/>
                  <a:pt x="12930" y="4986"/>
                </a:cubicBezTo>
                <a:cubicBezTo>
                  <a:pt x="12936" y="4986"/>
                  <a:pt x="12942" y="4986"/>
                  <a:pt x="12942" y="4986"/>
                </a:cubicBezTo>
                <a:cubicBezTo>
                  <a:pt x="12948" y="4992"/>
                  <a:pt x="12948" y="4998"/>
                  <a:pt x="12954" y="4998"/>
                </a:cubicBezTo>
                <a:cubicBezTo>
                  <a:pt x="12954" y="5004"/>
                  <a:pt x="12954" y="5004"/>
                  <a:pt x="12960" y="5010"/>
                </a:cubicBezTo>
                <a:cubicBezTo>
                  <a:pt x="12966" y="5022"/>
                  <a:pt x="12972" y="5028"/>
                  <a:pt x="12984" y="5034"/>
                </a:cubicBezTo>
                <a:cubicBezTo>
                  <a:pt x="12990" y="5034"/>
                  <a:pt x="12990" y="5034"/>
                  <a:pt x="12996" y="5040"/>
                </a:cubicBezTo>
                <a:cubicBezTo>
                  <a:pt x="13002" y="5046"/>
                  <a:pt x="13002" y="5052"/>
                  <a:pt x="13007" y="5052"/>
                </a:cubicBezTo>
                <a:cubicBezTo>
                  <a:pt x="13013" y="5052"/>
                  <a:pt x="13013" y="5052"/>
                  <a:pt x="13019" y="5052"/>
                </a:cubicBezTo>
                <a:cubicBezTo>
                  <a:pt x="13025" y="5052"/>
                  <a:pt x="13025" y="5052"/>
                  <a:pt x="13031" y="5052"/>
                </a:cubicBezTo>
                <a:cubicBezTo>
                  <a:pt x="13037" y="5052"/>
                  <a:pt x="13037" y="5046"/>
                  <a:pt x="13043" y="5040"/>
                </a:cubicBezTo>
                <a:cubicBezTo>
                  <a:pt x="13049" y="5040"/>
                  <a:pt x="13049" y="5034"/>
                  <a:pt x="13049" y="5034"/>
                </a:cubicBezTo>
                <a:cubicBezTo>
                  <a:pt x="13061" y="5028"/>
                  <a:pt x="13067" y="5028"/>
                  <a:pt x="13073" y="5028"/>
                </a:cubicBezTo>
                <a:cubicBezTo>
                  <a:pt x="13079" y="5022"/>
                  <a:pt x="13079" y="5016"/>
                  <a:pt x="13084" y="5010"/>
                </a:cubicBezTo>
                <a:cubicBezTo>
                  <a:pt x="13084" y="5004"/>
                  <a:pt x="13090" y="4998"/>
                  <a:pt x="13096" y="4998"/>
                </a:cubicBezTo>
                <a:cubicBezTo>
                  <a:pt x="13108" y="4998"/>
                  <a:pt x="13114" y="5004"/>
                  <a:pt x="13120" y="5010"/>
                </a:cubicBezTo>
                <a:cubicBezTo>
                  <a:pt x="13126" y="5016"/>
                  <a:pt x="13126" y="5016"/>
                  <a:pt x="13126" y="5022"/>
                </a:cubicBezTo>
                <a:cubicBezTo>
                  <a:pt x="13132" y="5034"/>
                  <a:pt x="13132" y="5040"/>
                  <a:pt x="13132" y="5052"/>
                </a:cubicBezTo>
                <a:cubicBezTo>
                  <a:pt x="13132" y="5058"/>
                  <a:pt x="13138" y="5063"/>
                  <a:pt x="13138" y="5075"/>
                </a:cubicBezTo>
                <a:cubicBezTo>
                  <a:pt x="13138" y="5081"/>
                  <a:pt x="13144" y="5087"/>
                  <a:pt x="13150" y="5099"/>
                </a:cubicBezTo>
                <a:cubicBezTo>
                  <a:pt x="13150" y="5105"/>
                  <a:pt x="13150" y="5105"/>
                  <a:pt x="13150" y="5111"/>
                </a:cubicBezTo>
                <a:cubicBezTo>
                  <a:pt x="13150" y="5117"/>
                  <a:pt x="13150" y="5129"/>
                  <a:pt x="13150" y="5135"/>
                </a:cubicBezTo>
                <a:cubicBezTo>
                  <a:pt x="13150" y="5158"/>
                  <a:pt x="13150" y="5158"/>
                  <a:pt x="13150" y="5158"/>
                </a:cubicBezTo>
                <a:cubicBezTo>
                  <a:pt x="13150" y="5164"/>
                  <a:pt x="13150" y="5170"/>
                  <a:pt x="13150" y="5176"/>
                </a:cubicBezTo>
                <a:cubicBezTo>
                  <a:pt x="13150" y="5188"/>
                  <a:pt x="13150" y="5200"/>
                  <a:pt x="13150" y="5212"/>
                </a:cubicBezTo>
                <a:cubicBezTo>
                  <a:pt x="13150" y="5218"/>
                  <a:pt x="13150" y="5224"/>
                  <a:pt x="13150" y="5224"/>
                </a:cubicBezTo>
                <a:cubicBezTo>
                  <a:pt x="13150" y="5235"/>
                  <a:pt x="13156" y="5241"/>
                  <a:pt x="13156" y="5247"/>
                </a:cubicBezTo>
                <a:cubicBezTo>
                  <a:pt x="13156" y="5253"/>
                  <a:pt x="13162" y="5253"/>
                  <a:pt x="13162" y="5259"/>
                </a:cubicBezTo>
                <a:cubicBezTo>
                  <a:pt x="13162" y="5271"/>
                  <a:pt x="13156" y="5283"/>
                  <a:pt x="13162" y="5295"/>
                </a:cubicBezTo>
                <a:cubicBezTo>
                  <a:pt x="13162" y="5307"/>
                  <a:pt x="13168" y="5312"/>
                  <a:pt x="13179" y="5318"/>
                </a:cubicBezTo>
                <a:cubicBezTo>
                  <a:pt x="13179" y="5324"/>
                  <a:pt x="13179" y="5324"/>
                  <a:pt x="13185" y="5330"/>
                </a:cubicBezTo>
                <a:cubicBezTo>
                  <a:pt x="13191" y="5336"/>
                  <a:pt x="13197" y="5336"/>
                  <a:pt x="13197" y="5342"/>
                </a:cubicBezTo>
                <a:cubicBezTo>
                  <a:pt x="13197" y="5348"/>
                  <a:pt x="13203" y="5348"/>
                  <a:pt x="13203" y="5354"/>
                </a:cubicBezTo>
                <a:cubicBezTo>
                  <a:pt x="13209" y="5360"/>
                  <a:pt x="13203" y="5360"/>
                  <a:pt x="13203" y="5366"/>
                </a:cubicBezTo>
                <a:cubicBezTo>
                  <a:pt x="13209" y="5372"/>
                  <a:pt x="13209" y="5384"/>
                  <a:pt x="13209" y="5390"/>
                </a:cubicBezTo>
                <a:cubicBezTo>
                  <a:pt x="13215" y="5396"/>
                  <a:pt x="13215" y="5401"/>
                  <a:pt x="13215" y="5401"/>
                </a:cubicBezTo>
                <a:cubicBezTo>
                  <a:pt x="13215" y="5407"/>
                  <a:pt x="13221" y="5407"/>
                  <a:pt x="13221" y="5413"/>
                </a:cubicBezTo>
                <a:cubicBezTo>
                  <a:pt x="13227" y="5419"/>
                  <a:pt x="13227" y="5425"/>
                  <a:pt x="13227" y="5425"/>
                </a:cubicBezTo>
                <a:cubicBezTo>
                  <a:pt x="13227" y="5431"/>
                  <a:pt x="13227" y="5437"/>
                  <a:pt x="13227" y="5437"/>
                </a:cubicBezTo>
                <a:cubicBezTo>
                  <a:pt x="13227" y="5443"/>
                  <a:pt x="13233" y="5449"/>
                  <a:pt x="13233" y="5449"/>
                </a:cubicBezTo>
                <a:cubicBezTo>
                  <a:pt x="13233" y="5455"/>
                  <a:pt x="13239" y="5461"/>
                  <a:pt x="13239" y="5461"/>
                </a:cubicBezTo>
                <a:cubicBezTo>
                  <a:pt x="13245" y="5467"/>
                  <a:pt x="13250" y="5467"/>
                  <a:pt x="13250" y="5473"/>
                </a:cubicBezTo>
                <a:cubicBezTo>
                  <a:pt x="13257" y="5478"/>
                  <a:pt x="13257" y="5478"/>
                  <a:pt x="13257" y="5485"/>
                </a:cubicBezTo>
                <a:cubicBezTo>
                  <a:pt x="13262" y="5490"/>
                  <a:pt x="13268" y="5490"/>
                  <a:pt x="13268" y="5496"/>
                </a:cubicBezTo>
                <a:cubicBezTo>
                  <a:pt x="13274" y="5502"/>
                  <a:pt x="13274" y="5508"/>
                  <a:pt x="13274" y="5520"/>
                </a:cubicBezTo>
                <a:cubicBezTo>
                  <a:pt x="13274" y="5532"/>
                  <a:pt x="13274" y="5532"/>
                  <a:pt x="13274" y="5532"/>
                </a:cubicBezTo>
                <a:cubicBezTo>
                  <a:pt x="13268" y="5538"/>
                  <a:pt x="13268" y="5544"/>
                  <a:pt x="13268" y="5556"/>
                </a:cubicBezTo>
                <a:cubicBezTo>
                  <a:pt x="13268" y="5567"/>
                  <a:pt x="13268" y="5579"/>
                  <a:pt x="13280" y="5591"/>
                </a:cubicBezTo>
                <a:cubicBezTo>
                  <a:pt x="13280" y="5597"/>
                  <a:pt x="13286" y="5597"/>
                  <a:pt x="13292" y="5603"/>
                </a:cubicBezTo>
                <a:cubicBezTo>
                  <a:pt x="13292" y="5609"/>
                  <a:pt x="13292" y="5615"/>
                  <a:pt x="13298" y="5615"/>
                </a:cubicBezTo>
                <a:cubicBezTo>
                  <a:pt x="13298" y="5621"/>
                  <a:pt x="13304" y="5621"/>
                  <a:pt x="13304" y="5627"/>
                </a:cubicBezTo>
                <a:cubicBezTo>
                  <a:pt x="13316" y="5644"/>
                  <a:pt x="13322" y="5662"/>
                  <a:pt x="13334" y="5680"/>
                </a:cubicBezTo>
                <a:cubicBezTo>
                  <a:pt x="13339" y="5692"/>
                  <a:pt x="13345" y="5698"/>
                  <a:pt x="13351" y="5716"/>
                </a:cubicBezTo>
                <a:cubicBezTo>
                  <a:pt x="13351" y="5716"/>
                  <a:pt x="13351" y="5722"/>
                  <a:pt x="13351" y="5728"/>
                </a:cubicBezTo>
                <a:cubicBezTo>
                  <a:pt x="13357" y="5733"/>
                  <a:pt x="13357" y="5733"/>
                  <a:pt x="13357" y="5733"/>
                </a:cubicBezTo>
                <a:cubicBezTo>
                  <a:pt x="13357" y="5739"/>
                  <a:pt x="13363" y="5739"/>
                  <a:pt x="13369" y="5745"/>
                </a:cubicBezTo>
                <a:cubicBezTo>
                  <a:pt x="13375" y="5751"/>
                  <a:pt x="13375" y="5757"/>
                  <a:pt x="13387" y="5757"/>
                </a:cubicBezTo>
                <a:cubicBezTo>
                  <a:pt x="13393" y="5757"/>
                  <a:pt x="13399" y="5757"/>
                  <a:pt x="13405" y="5751"/>
                </a:cubicBezTo>
                <a:cubicBezTo>
                  <a:pt x="13405" y="5751"/>
                  <a:pt x="13411" y="5751"/>
                  <a:pt x="13416" y="5745"/>
                </a:cubicBezTo>
                <a:cubicBezTo>
                  <a:pt x="13416" y="5739"/>
                  <a:pt x="13416" y="5739"/>
                  <a:pt x="13416" y="5733"/>
                </a:cubicBezTo>
                <a:cubicBezTo>
                  <a:pt x="13416" y="5728"/>
                  <a:pt x="13423" y="5728"/>
                  <a:pt x="13423" y="5722"/>
                </a:cubicBezTo>
                <a:cubicBezTo>
                  <a:pt x="13428" y="5710"/>
                  <a:pt x="13434" y="5698"/>
                  <a:pt x="13440" y="5686"/>
                </a:cubicBezTo>
                <a:cubicBezTo>
                  <a:pt x="13446" y="5686"/>
                  <a:pt x="13446" y="5680"/>
                  <a:pt x="13446" y="5674"/>
                </a:cubicBezTo>
                <a:cubicBezTo>
                  <a:pt x="13452" y="5674"/>
                  <a:pt x="13458" y="5680"/>
                  <a:pt x="13458" y="5674"/>
                </a:cubicBezTo>
                <a:cubicBezTo>
                  <a:pt x="13464" y="5674"/>
                  <a:pt x="13470" y="5674"/>
                  <a:pt x="13470" y="5674"/>
                </a:cubicBezTo>
                <a:cubicBezTo>
                  <a:pt x="13476" y="5668"/>
                  <a:pt x="13482" y="5668"/>
                  <a:pt x="13482" y="5662"/>
                </a:cubicBezTo>
                <a:cubicBezTo>
                  <a:pt x="13488" y="5656"/>
                  <a:pt x="13494" y="5656"/>
                  <a:pt x="13494" y="5651"/>
                </a:cubicBezTo>
                <a:cubicBezTo>
                  <a:pt x="13494" y="5651"/>
                  <a:pt x="13494" y="5644"/>
                  <a:pt x="13500" y="5644"/>
                </a:cubicBezTo>
                <a:cubicBezTo>
                  <a:pt x="13500" y="5639"/>
                  <a:pt x="13500" y="5633"/>
                  <a:pt x="13500" y="5633"/>
                </a:cubicBezTo>
                <a:cubicBezTo>
                  <a:pt x="13505" y="5621"/>
                  <a:pt x="13511" y="5621"/>
                  <a:pt x="13511" y="5609"/>
                </a:cubicBezTo>
                <a:cubicBezTo>
                  <a:pt x="13511" y="5597"/>
                  <a:pt x="13505" y="5591"/>
                  <a:pt x="13511" y="5579"/>
                </a:cubicBezTo>
                <a:lnTo>
                  <a:pt x="13517" y="5573"/>
                </a:lnTo>
                <a:cubicBezTo>
                  <a:pt x="13523" y="5562"/>
                  <a:pt x="13523" y="5556"/>
                  <a:pt x="13529" y="5550"/>
                </a:cubicBezTo>
                <a:cubicBezTo>
                  <a:pt x="13529" y="5538"/>
                  <a:pt x="13535" y="5532"/>
                  <a:pt x="13535" y="5526"/>
                </a:cubicBezTo>
                <a:cubicBezTo>
                  <a:pt x="13535" y="5514"/>
                  <a:pt x="13535" y="5508"/>
                  <a:pt x="13535" y="5502"/>
                </a:cubicBezTo>
                <a:cubicBezTo>
                  <a:pt x="13535" y="5496"/>
                  <a:pt x="13529" y="5490"/>
                  <a:pt x="13529" y="5478"/>
                </a:cubicBezTo>
                <a:cubicBezTo>
                  <a:pt x="13529" y="5473"/>
                  <a:pt x="13535" y="5473"/>
                  <a:pt x="13535" y="5467"/>
                </a:cubicBezTo>
                <a:cubicBezTo>
                  <a:pt x="13535" y="5407"/>
                  <a:pt x="13535" y="5407"/>
                  <a:pt x="13535" y="5407"/>
                </a:cubicBezTo>
                <a:cubicBezTo>
                  <a:pt x="13535" y="5390"/>
                  <a:pt x="13529" y="5372"/>
                  <a:pt x="13529" y="5354"/>
                </a:cubicBezTo>
                <a:cubicBezTo>
                  <a:pt x="13529" y="5348"/>
                  <a:pt x="13535" y="5348"/>
                  <a:pt x="13535" y="5342"/>
                </a:cubicBezTo>
                <a:cubicBezTo>
                  <a:pt x="13541" y="5342"/>
                  <a:pt x="13541" y="5336"/>
                  <a:pt x="13541" y="5336"/>
                </a:cubicBezTo>
                <a:cubicBezTo>
                  <a:pt x="13553" y="5324"/>
                  <a:pt x="13565" y="5330"/>
                  <a:pt x="13577" y="5330"/>
                </a:cubicBezTo>
                <a:cubicBezTo>
                  <a:pt x="13589" y="5330"/>
                  <a:pt x="13600" y="5336"/>
                  <a:pt x="13612" y="5324"/>
                </a:cubicBezTo>
                <a:cubicBezTo>
                  <a:pt x="13618" y="5318"/>
                  <a:pt x="13618" y="5312"/>
                  <a:pt x="13618" y="5301"/>
                </a:cubicBezTo>
                <a:cubicBezTo>
                  <a:pt x="13618" y="5301"/>
                  <a:pt x="13624" y="5295"/>
                  <a:pt x="13624" y="5289"/>
                </a:cubicBezTo>
                <a:cubicBezTo>
                  <a:pt x="13630" y="5283"/>
                  <a:pt x="13630" y="5283"/>
                  <a:pt x="13636" y="5277"/>
                </a:cubicBezTo>
                <a:cubicBezTo>
                  <a:pt x="13642" y="5277"/>
                  <a:pt x="13642" y="5277"/>
                  <a:pt x="13648" y="5277"/>
                </a:cubicBezTo>
                <a:cubicBezTo>
                  <a:pt x="13654" y="5277"/>
                  <a:pt x="13654" y="5277"/>
                  <a:pt x="13660" y="5271"/>
                </a:cubicBezTo>
                <a:cubicBezTo>
                  <a:pt x="13666" y="5271"/>
                  <a:pt x="13666" y="5265"/>
                  <a:pt x="13671" y="5265"/>
                </a:cubicBezTo>
                <a:cubicBezTo>
                  <a:pt x="13677" y="5265"/>
                  <a:pt x="13677" y="5259"/>
                  <a:pt x="13677" y="5253"/>
                </a:cubicBezTo>
                <a:cubicBezTo>
                  <a:pt x="13683" y="5253"/>
                  <a:pt x="13689" y="5247"/>
                  <a:pt x="13689" y="5247"/>
                </a:cubicBezTo>
                <a:cubicBezTo>
                  <a:pt x="13695" y="5247"/>
                  <a:pt x="13701" y="5247"/>
                  <a:pt x="13701" y="5247"/>
                </a:cubicBezTo>
                <a:cubicBezTo>
                  <a:pt x="13707" y="5241"/>
                  <a:pt x="13707" y="5235"/>
                  <a:pt x="13713" y="5235"/>
                </a:cubicBezTo>
                <a:cubicBezTo>
                  <a:pt x="13719" y="5224"/>
                  <a:pt x="13719" y="5218"/>
                  <a:pt x="13725" y="5212"/>
                </a:cubicBezTo>
                <a:cubicBezTo>
                  <a:pt x="13725" y="5206"/>
                  <a:pt x="13731" y="5206"/>
                  <a:pt x="13731" y="5200"/>
                </a:cubicBezTo>
                <a:cubicBezTo>
                  <a:pt x="13737" y="5194"/>
                  <a:pt x="13737" y="5194"/>
                  <a:pt x="13743" y="5188"/>
                </a:cubicBezTo>
                <a:cubicBezTo>
                  <a:pt x="13743" y="5182"/>
                  <a:pt x="13748" y="5182"/>
                  <a:pt x="13748" y="5176"/>
                </a:cubicBezTo>
                <a:cubicBezTo>
                  <a:pt x="13760" y="5170"/>
                  <a:pt x="13766" y="5170"/>
                  <a:pt x="13772" y="5164"/>
                </a:cubicBezTo>
                <a:cubicBezTo>
                  <a:pt x="13778" y="5164"/>
                  <a:pt x="13778" y="5158"/>
                  <a:pt x="13784" y="5152"/>
                </a:cubicBezTo>
                <a:cubicBezTo>
                  <a:pt x="13784" y="5152"/>
                  <a:pt x="13784" y="5146"/>
                  <a:pt x="13790" y="5141"/>
                </a:cubicBezTo>
                <a:cubicBezTo>
                  <a:pt x="13790" y="5141"/>
                  <a:pt x="13790" y="5135"/>
                  <a:pt x="13796" y="5129"/>
                </a:cubicBezTo>
                <a:cubicBezTo>
                  <a:pt x="13796" y="5129"/>
                  <a:pt x="13802" y="5135"/>
                  <a:pt x="13808" y="5129"/>
                </a:cubicBezTo>
                <a:cubicBezTo>
                  <a:pt x="13808" y="5129"/>
                  <a:pt x="13814" y="5135"/>
                  <a:pt x="13814" y="5129"/>
                </a:cubicBezTo>
                <a:cubicBezTo>
                  <a:pt x="13820" y="5129"/>
                  <a:pt x="13826" y="5129"/>
                  <a:pt x="13826" y="5123"/>
                </a:cubicBezTo>
                <a:cubicBezTo>
                  <a:pt x="13832" y="5117"/>
                  <a:pt x="13826" y="5117"/>
                  <a:pt x="13826" y="5111"/>
                </a:cubicBezTo>
                <a:cubicBezTo>
                  <a:pt x="13832" y="5105"/>
                  <a:pt x="13837" y="5099"/>
                  <a:pt x="13849" y="5093"/>
                </a:cubicBezTo>
                <a:cubicBezTo>
                  <a:pt x="13849" y="5093"/>
                  <a:pt x="13855" y="5093"/>
                  <a:pt x="13861" y="5093"/>
                </a:cubicBezTo>
                <a:cubicBezTo>
                  <a:pt x="13867" y="5093"/>
                  <a:pt x="13873" y="5093"/>
                  <a:pt x="13885" y="5093"/>
                </a:cubicBezTo>
                <a:cubicBezTo>
                  <a:pt x="13885" y="5087"/>
                  <a:pt x="13891" y="5081"/>
                  <a:pt x="13891" y="5081"/>
                </a:cubicBezTo>
                <a:cubicBezTo>
                  <a:pt x="13903" y="5063"/>
                  <a:pt x="13897" y="5052"/>
                  <a:pt x="13897" y="5034"/>
                </a:cubicBezTo>
                <a:cubicBezTo>
                  <a:pt x="13903" y="5028"/>
                  <a:pt x="13903" y="5022"/>
                  <a:pt x="13903" y="5010"/>
                </a:cubicBezTo>
                <a:cubicBezTo>
                  <a:pt x="13956" y="5010"/>
                  <a:pt x="13956" y="5010"/>
                  <a:pt x="13956" y="5010"/>
                </a:cubicBezTo>
                <a:cubicBezTo>
                  <a:pt x="13962" y="5010"/>
                  <a:pt x="13962" y="5016"/>
                  <a:pt x="13968" y="5016"/>
                </a:cubicBezTo>
                <a:cubicBezTo>
                  <a:pt x="13974" y="5016"/>
                  <a:pt x="13980" y="5022"/>
                  <a:pt x="13986" y="5022"/>
                </a:cubicBezTo>
                <a:cubicBezTo>
                  <a:pt x="13992" y="5022"/>
                  <a:pt x="13992" y="5022"/>
                  <a:pt x="13992" y="5022"/>
                </a:cubicBezTo>
                <a:cubicBezTo>
                  <a:pt x="13998" y="5016"/>
                  <a:pt x="13998" y="5016"/>
                  <a:pt x="14003" y="5010"/>
                </a:cubicBezTo>
                <a:cubicBezTo>
                  <a:pt x="14003" y="5010"/>
                  <a:pt x="14009" y="5010"/>
                  <a:pt x="14015" y="5010"/>
                </a:cubicBezTo>
                <a:cubicBezTo>
                  <a:pt x="14021" y="5010"/>
                  <a:pt x="14021" y="5004"/>
                  <a:pt x="14027" y="4998"/>
                </a:cubicBezTo>
                <a:cubicBezTo>
                  <a:pt x="14027" y="4998"/>
                  <a:pt x="14033" y="4998"/>
                  <a:pt x="14039" y="4998"/>
                </a:cubicBezTo>
                <a:cubicBezTo>
                  <a:pt x="14039" y="4992"/>
                  <a:pt x="14045" y="4992"/>
                  <a:pt x="14045" y="4986"/>
                </a:cubicBezTo>
                <a:cubicBezTo>
                  <a:pt x="14051" y="4986"/>
                  <a:pt x="14051" y="4980"/>
                  <a:pt x="14051" y="4975"/>
                </a:cubicBezTo>
                <a:cubicBezTo>
                  <a:pt x="14110" y="4975"/>
                  <a:pt x="14110" y="4975"/>
                  <a:pt x="14110" y="4975"/>
                </a:cubicBezTo>
                <a:cubicBezTo>
                  <a:pt x="14110" y="4945"/>
                  <a:pt x="14110" y="4945"/>
                  <a:pt x="14110" y="4945"/>
                </a:cubicBezTo>
                <a:cubicBezTo>
                  <a:pt x="14116" y="4945"/>
                  <a:pt x="14122" y="4945"/>
                  <a:pt x="14128" y="4945"/>
                </a:cubicBezTo>
                <a:cubicBezTo>
                  <a:pt x="14134" y="4945"/>
                  <a:pt x="14140" y="4945"/>
                  <a:pt x="14140" y="4945"/>
                </a:cubicBezTo>
                <a:cubicBezTo>
                  <a:pt x="14146" y="4951"/>
                  <a:pt x="14146" y="4951"/>
                  <a:pt x="14152" y="4957"/>
                </a:cubicBezTo>
                <a:cubicBezTo>
                  <a:pt x="14152" y="4963"/>
                  <a:pt x="14152" y="4963"/>
                  <a:pt x="14152" y="4969"/>
                </a:cubicBezTo>
                <a:cubicBezTo>
                  <a:pt x="14158" y="4975"/>
                  <a:pt x="14158" y="4975"/>
                  <a:pt x="14158" y="4980"/>
                </a:cubicBezTo>
                <a:cubicBezTo>
                  <a:pt x="14164" y="4980"/>
                  <a:pt x="14170" y="4980"/>
                  <a:pt x="14170" y="4986"/>
                </a:cubicBezTo>
                <a:cubicBezTo>
                  <a:pt x="14175" y="4986"/>
                  <a:pt x="14175" y="4992"/>
                  <a:pt x="14175" y="4998"/>
                </a:cubicBezTo>
                <a:cubicBezTo>
                  <a:pt x="14181" y="5004"/>
                  <a:pt x="14181" y="5016"/>
                  <a:pt x="14187" y="5022"/>
                </a:cubicBezTo>
                <a:cubicBezTo>
                  <a:pt x="14187" y="5034"/>
                  <a:pt x="14181" y="5034"/>
                  <a:pt x="14181" y="5046"/>
                </a:cubicBezTo>
                <a:cubicBezTo>
                  <a:pt x="14181" y="5052"/>
                  <a:pt x="14187" y="5052"/>
                  <a:pt x="14187" y="5058"/>
                </a:cubicBezTo>
                <a:cubicBezTo>
                  <a:pt x="14187" y="5058"/>
                  <a:pt x="14193" y="5063"/>
                  <a:pt x="14193" y="5069"/>
                </a:cubicBezTo>
                <a:cubicBezTo>
                  <a:pt x="14193" y="5069"/>
                  <a:pt x="14199" y="5069"/>
                  <a:pt x="14205" y="5075"/>
                </a:cubicBezTo>
                <a:cubicBezTo>
                  <a:pt x="14205" y="5075"/>
                  <a:pt x="14205" y="5081"/>
                  <a:pt x="14205" y="5087"/>
                </a:cubicBezTo>
                <a:cubicBezTo>
                  <a:pt x="14217" y="5093"/>
                  <a:pt x="14223" y="5093"/>
                  <a:pt x="14229" y="5105"/>
                </a:cubicBezTo>
                <a:cubicBezTo>
                  <a:pt x="14235" y="5105"/>
                  <a:pt x="14241" y="5105"/>
                  <a:pt x="14241" y="5111"/>
                </a:cubicBezTo>
                <a:cubicBezTo>
                  <a:pt x="14247" y="5117"/>
                  <a:pt x="14247" y="5117"/>
                  <a:pt x="14253" y="5123"/>
                </a:cubicBezTo>
                <a:cubicBezTo>
                  <a:pt x="14253" y="5129"/>
                  <a:pt x="14258" y="5129"/>
                  <a:pt x="14258" y="5135"/>
                </a:cubicBezTo>
                <a:cubicBezTo>
                  <a:pt x="14258" y="5146"/>
                  <a:pt x="14258" y="5146"/>
                  <a:pt x="14258" y="5146"/>
                </a:cubicBezTo>
                <a:cubicBezTo>
                  <a:pt x="14258" y="5152"/>
                  <a:pt x="14258" y="5152"/>
                  <a:pt x="14258" y="5158"/>
                </a:cubicBezTo>
                <a:cubicBezTo>
                  <a:pt x="14253" y="5164"/>
                  <a:pt x="14258" y="5170"/>
                  <a:pt x="14258" y="5182"/>
                </a:cubicBezTo>
                <a:cubicBezTo>
                  <a:pt x="14258" y="5182"/>
                  <a:pt x="14253" y="5182"/>
                  <a:pt x="14258" y="5182"/>
                </a:cubicBezTo>
                <a:cubicBezTo>
                  <a:pt x="14264" y="5176"/>
                  <a:pt x="14270" y="5176"/>
                  <a:pt x="14276" y="5176"/>
                </a:cubicBezTo>
                <a:cubicBezTo>
                  <a:pt x="14282" y="5176"/>
                  <a:pt x="14288" y="5182"/>
                  <a:pt x="14288" y="5182"/>
                </a:cubicBezTo>
                <a:cubicBezTo>
                  <a:pt x="14294" y="5182"/>
                  <a:pt x="14300" y="5182"/>
                  <a:pt x="14300" y="5188"/>
                </a:cubicBezTo>
                <a:cubicBezTo>
                  <a:pt x="14306" y="5188"/>
                  <a:pt x="14300" y="5194"/>
                  <a:pt x="14300" y="5194"/>
                </a:cubicBezTo>
                <a:cubicBezTo>
                  <a:pt x="14300" y="5206"/>
                  <a:pt x="14300" y="5212"/>
                  <a:pt x="14300" y="5218"/>
                </a:cubicBezTo>
                <a:cubicBezTo>
                  <a:pt x="14300" y="5224"/>
                  <a:pt x="14294" y="5230"/>
                  <a:pt x="14294" y="5230"/>
                </a:cubicBezTo>
                <a:cubicBezTo>
                  <a:pt x="14288" y="5241"/>
                  <a:pt x="14288" y="5253"/>
                  <a:pt x="14288" y="5265"/>
                </a:cubicBezTo>
                <a:cubicBezTo>
                  <a:pt x="14288" y="5283"/>
                  <a:pt x="14288" y="5301"/>
                  <a:pt x="14300" y="5312"/>
                </a:cubicBezTo>
                <a:cubicBezTo>
                  <a:pt x="14306" y="5312"/>
                  <a:pt x="14312" y="5318"/>
                  <a:pt x="14312" y="5318"/>
                </a:cubicBezTo>
                <a:cubicBezTo>
                  <a:pt x="14318" y="5324"/>
                  <a:pt x="14318" y="5324"/>
                  <a:pt x="14324" y="5330"/>
                </a:cubicBezTo>
                <a:cubicBezTo>
                  <a:pt x="14330" y="5330"/>
                  <a:pt x="14341" y="5330"/>
                  <a:pt x="14347" y="5330"/>
                </a:cubicBezTo>
                <a:cubicBezTo>
                  <a:pt x="14359" y="5330"/>
                  <a:pt x="14359" y="5330"/>
                  <a:pt x="14359" y="5330"/>
                </a:cubicBezTo>
                <a:cubicBezTo>
                  <a:pt x="14365" y="5330"/>
                  <a:pt x="14365" y="5330"/>
                  <a:pt x="14371" y="5330"/>
                </a:cubicBezTo>
                <a:cubicBezTo>
                  <a:pt x="14377" y="5324"/>
                  <a:pt x="14371" y="5318"/>
                  <a:pt x="14377" y="5318"/>
                </a:cubicBezTo>
                <a:cubicBezTo>
                  <a:pt x="14377" y="5312"/>
                  <a:pt x="14383" y="5312"/>
                  <a:pt x="14389" y="5312"/>
                </a:cubicBezTo>
                <a:cubicBezTo>
                  <a:pt x="14395" y="5312"/>
                  <a:pt x="14395" y="5307"/>
                  <a:pt x="14401" y="5307"/>
                </a:cubicBezTo>
                <a:cubicBezTo>
                  <a:pt x="14407" y="5307"/>
                  <a:pt x="14413" y="5307"/>
                  <a:pt x="14424" y="5301"/>
                </a:cubicBezTo>
                <a:cubicBezTo>
                  <a:pt x="14424" y="5289"/>
                  <a:pt x="14424" y="5289"/>
                  <a:pt x="14424" y="5289"/>
                </a:cubicBezTo>
                <a:cubicBezTo>
                  <a:pt x="14424" y="5277"/>
                  <a:pt x="14424" y="5277"/>
                  <a:pt x="14424" y="5277"/>
                </a:cubicBezTo>
                <a:cubicBezTo>
                  <a:pt x="14424" y="5277"/>
                  <a:pt x="14430" y="5271"/>
                  <a:pt x="14430" y="5265"/>
                </a:cubicBezTo>
                <a:cubicBezTo>
                  <a:pt x="14448" y="5271"/>
                  <a:pt x="14460" y="5271"/>
                  <a:pt x="14466" y="5283"/>
                </a:cubicBezTo>
                <a:cubicBezTo>
                  <a:pt x="14472" y="5283"/>
                  <a:pt x="14472" y="5289"/>
                  <a:pt x="14472" y="5295"/>
                </a:cubicBezTo>
                <a:cubicBezTo>
                  <a:pt x="14478" y="5301"/>
                  <a:pt x="14478" y="5301"/>
                  <a:pt x="14478" y="5307"/>
                </a:cubicBezTo>
                <a:cubicBezTo>
                  <a:pt x="14484" y="5312"/>
                  <a:pt x="14484" y="5318"/>
                  <a:pt x="14490" y="5330"/>
                </a:cubicBezTo>
                <a:cubicBezTo>
                  <a:pt x="14490" y="5342"/>
                  <a:pt x="14490" y="5348"/>
                  <a:pt x="14496" y="5366"/>
                </a:cubicBezTo>
                <a:cubicBezTo>
                  <a:pt x="14496" y="5366"/>
                  <a:pt x="14496" y="5372"/>
                  <a:pt x="14502" y="5378"/>
                </a:cubicBezTo>
                <a:cubicBezTo>
                  <a:pt x="14502" y="5384"/>
                  <a:pt x="14507" y="5384"/>
                  <a:pt x="14507" y="5390"/>
                </a:cubicBezTo>
                <a:cubicBezTo>
                  <a:pt x="14507" y="5390"/>
                  <a:pt x="14519" y="5390"/>
                  <a:pt x="14519" y="5396"/>
                </a:cubicBezTo>
                <a:cubicBezTo>
                  <a:pt x="14519" y="5396"/>
                  <a:pt x="14519" y="5401"/>
                  <a:pt x="14519" y="5407"/>
                </a:cubicBezTo>
                <a:cubicBezTo>
                  <a:pt x="14519" y="5419"/>
                  <a:pt x="14502" y="5425"/>
                  <a:pt x="14502" y="5443"/>
                </a:cubicBezTo>
                <a:cubicBezTo>
                  <a:pt x="14502" y="5449"/>
                  <a:pt x="14507" y="5455"/>
                  <a:pt x="14507" y="5455"/>
                </a:cubicBezTo>
                <a:cubicBezTo>
                  <a:pt x="14507" y="5461"/>
                  <a:pt x="14513" y="5467"/>
                  <a:pt x="14513" y="5467"/>
                </a:cubicBezTo>
                <a:cubicBezTo>
                  <a:pt x="14513" y="5473"/>
                  <a:pt x="14519" y="5473"/>
                  <a:pt x="14525" y="5478"/>
                </a:cubicBezTo>
                <a:cubicBezTo>
                  <a:pt x="14531" y="5485"/>
                  <a:pt x="14531" y="5490"/>
                  <a:pt x="14543" y="5496"/>
                </a:cubicBezTo>
                <a:cubicBezTo>
                  <a:pt x="14543" y="5502"/>
                  <a:pt x="14549" y="5502"/>
                  <a:pt x="14555" y="5508"/>
                </a:cubicBezTo>
                <a:cubicBezTo>
                  <a:pt x="14555" y="5514"/>
                  <a:pt x="14561" y="5520"/>
                  <a:pt x="14561" y="5526"/>
                </a:cubicBezTo>
                <a:cubicBezTo>
                  <a:pt x="14561" y="5532"/>
                  <a:pt x="14555" y="5538"/>
                  <a:pt x="14555" y="5550"/>
                </a:cubicBezTo>
                <a:cubicBezTo>
                  <a:pt x="14555" y="5556"/>
                  <a:pt x="14561" y="5562"/>
                  <a:pt x="14561" y="5573"/>
                </a:cubicBezTo>
                <a:cubicBezTo>
                  <a:pt x="14561" y="5585"/>
                  <a:pt x="14555" y="5591"/>
                  <a:pt x="14543" y="5597"/>
                </a:cubicBezTo>
                <a:cubicBezTo>
                  <a:pt x="14543" y="5597"/>
                  <a:pt x="14537" y="5597"/>
                  <a:pt x="14531" y="5603"/>
                </a:cubicBezTo>
                <a:cubicBezTo>
                  <a:pt x="14531" y="5603"/>
                  <a:pt x="14525" y="5603"/>
                  <a:pt x="14519" y="5603"/>
                </a:cubicBezTo>
                <a:cubicBezTo>
                  <a:pt x="14519" y="5609"/>
                  <a:pt x="14519" y="5615"/>
                  <a:pt x="14513" y="5615"/>
                </a:cubicBezTo>
                <a:cubicBezTo>
                  <a:pt x="14513" y="5621"/>
                  <a:pt x="14513" y="5627"/>
                  <a:pt x="14513" y="5627"/>
                </a:cubicBezTo>
                <a:cubicBezTo>
                  <a:pt x="14513" y="5639"/>
                  <a:pt x="14513" y="5651"/>
                  <a:pt x="14513" y="5662"/>
                </a:cubicBezTo>
                <a:cubicBezTo>
                  <a:pt x="14513" y="5674"/>
                  <a:pt x="14513" y="5674"/>
                  <a:pt x="14513" y="5674"/>
                </a:cubicBezTo>
                <a:cubicBezTo>
                  <a:pt x="14513" y="5680"/>
                  <a:pt x="14507" y="5686"/>
                  <a:pt x="14507" y="5698"/>
                </a:cubicBezTo>
                <a:cubicBezTo>
                  <a:pt x="14507" y="5704"/>
                  <a:pt x="14507" y="5710"/>
                  <a:pt x="14507" y="5716"/>
                </a:cubicBezTo>
                <a:cubicBezTo>
                  <a:pt x="14507" y="5728"/>
                  <a:pt x="14507" y="5733"/>
                  <a:pt x="14507" y="5745"/>
                </a:cubicBezTo>
                <a:cubicBezTo>
                  <a:pt x="14513" y="5751"/>
                  <a:pt x="14513" y="5751"/>
                  <a:pt x="14519" y="5757"/>
                </a:cubicBezTo>
                <a:cubicBezTo>
                  <a:pt x="14525" y="5757"/>
                  <a:pt x="14525" y="5757"/>
                  <a:pt x="14531" y="5763"/>
                </a:cubicBezTo>
                <a:cubicBezTo>
                  <a:pt x="14531" y="5763"/>
                  <a:pt x="14537" y="5763"/>
                  <a:pt x="14543" y="5763"/>
                </a:cubicBezTo>
                <a:cubicBezTo>
                  <a:pt x="14549" y="5769"/>
                  <a:pt x="14555" y="5781"/>
                  <a:pt x="14561" y="5787"/>
                </a:cubicBezTo>
                <a:cubicBezTo>
                  <a:pt x="14567" y="5799"/>
                  <a:pt x="14573" y="5805"/>
                  <a:pt x="14585" y="5805"/>
                </a:cubicBezTo>
                <a:cubicBezTo>
                  <a:pt x="14591" y="5810"/>
                  <a:pt x="14591" y="5810"/>
                  <a:pt x="14596" y="5810"/>
                </a:cubicBezTo>
                <a:cubicBezTo>
                  <a:pt x="14602" y="5810"/>
                  <a:pt x="14602" y="5817"/>
                  <a:pt x="14602" y="5822"/>
                </a:cubicBezTo>
                <a:cubicBezTo>
                  <a:pt x="14608" y="5828"/>
                  <a:pt x="14614" y="5828"/>
                  <a:pt x="14614" y="5834"/>
                </a:cubicBezTo>
                <a:cubicBezTo>
                  <a:pt x="14614" y="5846"/>
                  <a:pt x="14614" y="5846"/>
                  <a:pt x="14614" y="5858"/>
                </a:cubicBezTo>
                <a:cubicBezTo>
                  <a:pt x="14614" y="5870"/>
                  <a:pt x="14614" y="5876"/>
                  <a:pt x="14620" y="5882"/>
                </a:cubicBezTo>
                <a:cubicBezTo>
                  <a:pt x="14620" y="5888"/>
                  <a:pt x="14632" y="5894"/>
                  <a:pt x="14632" y="5905"/>
                </a:cubicBezTo>
                <a:cubicBezTo>
                  <a:pt x="14638" y="5911"/>
                  <a:pt x="14632" y="5911"/>
                  <a:pt x="14638" y="5917"/>
                </a:cubicBezTo>
                <a:cubicBezTo>
                  <a:pt x="14638" y="5923"/>
                  <a:pt x="14644" y="5923"/>
                  <a:pt x="14650" y="5929"/>
                </a:cubicBezTo>
                <a:cubicBezTo>
                  <a:pt x="14650" y="5941"/>
                  <a:pt x="14656" y="5947"/>
                  <a:pt x="14656" y="5959"/>
                </a:cubicBezTo>
                <a:cubicBezTo>
                  <a:pt x="14656" y="6018"/>
                  <a:pt x="14656" y="6018"/>
                  <a:pt x="14656" y="6018"/>
                </a:cubicBezTo>
                <a:cubicBezTo>
                  <a:pt x="14656" y="6024"/>
                  <a:pt x="14662" y="6024"/>
                  <a:pt x="14662" y="6030"/>
                </a:cubicBezTo>
                <a:cubicBezTo>
                  <a:pt x="14662" y="6036"/>
                  <a:pt x="14662" y="6042"/>
                  <a:pt x="14662" y="6042"/>
                </a:cubicBezTo>
                <a:cubicBezTo>
                  <a:pt x="14668" y="6048"/>
                  <a:pt x="14668" y="6054"/>
                  <a:pt x="14673" y="6054"/>
                </a:cubicBezTo>
                <a:cubicBezTo>
                  <a:pt x="14679" y="6060"/>
                  <a:pt x="14679" y="6065"/>
                  <a:pt x="14685" y="6065"/>
                </a:cubicBezTo>
                <a:cubicBezTo>
                  <a:pt x="14685" y="6071"/>
                  <a:pt x="14691" y="6071"/>
                  <a:pt x="14697" y="6071"/>
                </a:cubicBezTo>
                <a:cubicBezTo>
                  <a:pt x="14709" y="6083"/>
                  <a:pt x="14715" y="6089"/>
                  <a:pt x="14733" y="6095"/>
                </a:cubicBezTo>
                <a:cubicBezTo>
                  <a:pt x="14739" y="6101"/>
                  <a:pt x="14751" y="6101"/>
                  <a:pt x="14757" y="6107"/>
                </a:cubicBezTo>
                <a:cubicBezTo>
                  <a:pt x="14762" y="6113"/>
                  <a:pt x="14762" y="6119"/>
                  <a:pt x="14768" y="6125"/>
                </a:cubicBezTo>
                <a:cubicBezTo>
                  <a:pt x="14774" y="6131"/>
                  <a:pt x="14774" y="6137"/>
                  <a:pt x="14774" y="6137"/>
                </a:cubicBezTo>
                <a:cubicBezTo>
                  <a:pt x="14780" y="6142"/>
                  <a:pt x="14786" y="6142"/>
                  <a:pt x="14786" y="6142"/>
                </a:cubicBezTo>
                <a:cubicBezTo>
                  <a:pt x="14792" y="6142"/>
                  <a:pt x="14792" y="6142"/>
                  <a:pt x="14798" y="6142"/>
                </a:cubicBezTo>
                <a:cubicBezTo>
                  <a:pt x="14804" y="6149"/>
                  <a:pt x="14810" y="6149"/>
                  <a:pt x="14816" y="6149"/>
                </a:cubicBezTo>
                <a:cubicBezTo>
                  <a:pt x="14822" y="6154"/>
                  <a:pt x="14828" y="6154"/>
                  <a:pt x="14834" y="6154"/>
                </a:cubicBezTo>
                <a:cubicBezTo>
                  <a:pt x="14839" y="6154"/>
                  <a:pt x="14839" y="6154"/>
                  <a:pt x="14839" y="6154"/>
                </a:cubicBezTo>
                <a:cubicBezTo>
                  <a:pt x="14846" y="6154"/>
                  <a:pt x="14846" y="6149"/>
                  <a:pt x="14851" y="6149"/>
                </a:cubicBezTo>
                <a:cubicBezTo>
                  <a:pt x="14846" y="6137"/>
                  <a:pt x="14839" y="6131"/>
                  <a:pt x="14834" y="6125"/>
                </a:cubicBezTo>
                <a:cubicBezTo>
                  <a:pt x="14834" y="6119"/>
                  <a:pt x="14834" y="6113"/>
                  <a:pt x="14828" y="6113"/>
                </a:cubicBezTo>
                <a:cubicBezTo>
                  <a:pt x="14828" y="6113"/>
                  <a:pt x="14822" y="6113"/>
                  <a:pt x="14816" y="6113"/>
                </a:cubicBezTo>
                <a:cubicBezTo>
                  <a:pt x="14810" y="6101"/>
                  <a:pt x="14804" y="6095"/>
                  <a:pt x="14804" y="6089"/>
                </a:cubicBezTo>
                <a:cubicBezTo>
                  <a:pt x="14804" y="6077"/>
                  <a:pt x="14804" y="6071"/>
                  <a:pt x="14804" y="6060"/>
                </a:cubicBezTo>
                <a:cubicBezTo>
                  <a:pt x="14804" y="6060"/>
                  <a:pt x="14804" y="6054"/>
                  <a:pt x="14804" y="6048"/>
                </a:cubicBezTo>
                <a:cubicBezTo>
                  <a:pt x="14798" y="6036"/>
                  <a:pt x="14804" y="6030"/>
                  <a:pt x="14804" y="6018"/>
                </a:cubicBezTo>
                <a:cubicBezTo>
                  <a:pt x="14804" y="6012"/>
                  <a:pt x="14798" y="6006"/>
                  <a:pt x="14798" y="6006"/>
                </a:cubicBezTo>
                <a:cubicBezTo>
                  <a:pt x="14798" y="6000"/>
                  <a:pt x="14792" y="5994"/>
                  <a:pt x="14792" y="5994"/>
                </a:cubicBezTo>
                <a:cubicBezTo>
                  <a:pt x="14792" y="5988"/>
                  <a:pt x="14780" y="5988"/>
                  <a:pt x="14780" y="5983"/>
                </a:cubicBezTo>
                <a:cubicBezTo>
                  <a:pt x="14780" y="5971"/>
                  <a:pt x="14780" y="5959"/>
                  <a:pt x="14780" y="5947"/>
                </a:cubicBezTo>
                <a:cubicBezTo>
                  <a:pt x="14780" y="5935"/>
                  <a:pt x="14780" y="5935"/>
                  <a:pt x="14780" y="5935"/>
                </a:cubicBezTo>
                <a:cubicBezTo>
                  <a:pt x="14780" y="5929"/>
                  <a:pt x="14780" y="5929"/>
                  <a:pt x="14780" y="5923"/>
                </a:cubicBezTo>
                <a:cubicBezTo>
                  <a:pt x="14780" y="5911"/>
                  <a:pt x="14780" y="5911"/>
                  <a:pt x="14780" y="5911"/>
                </a:cubicBezTo>
                <a:cubicBezTo>
                  <a:pt x="14780" y="5905"/>
                  <a:pt x="14774" y="5905"/>
                  <a:pt x="14774" y="5899"/>
                </a:cubicBezTo>
                <a:cubicBezTo>
                  <a:pt x="14774" y="5876"/>
                  <a:pt x="14774" y="5876"/>
                  <a:pt x="14774" y="5876"/>
                </a:cubicBezTo>
                <a:cubicBezTo>
                  <a:pt x="14762" y="5876"/>
                  <a:pt x="14751" y="5882"/>
                  <a:pt x="14739" y="5876"/>
                </a:cubicBezTo>
                <a:cubicBezTo>
                  <a:pt x="14739" y="5870"/>
                  <a:pt x="14733" y="5870"/>
                  <a:pt x="14733" y="5864"/>
                </a:cubicBezTo>
                <a:cubicBezTo>
                  <a:pt x="14727" y="5864"/>
                  <a:pt x="14727" y="5858"/>
                  <a:pt x="14721" y="5852"/>
                </a:cubicBezTo>
                <a:cubicBezTo>
                  <a:pt x="14715" y="5852"/>
                  <a:pt x="14715" y="5852"/>
                  <a:pt x="14709" y="5846"/>
                </a:cubicBezTo>
                <a:cubicBezTo>
                  <a:pt x="14703" y="5846"/>
                  <a:pt x="14703" y="5840"/>
                  <a:pt x="14697" y="5834"/>
                </a:cubicBezTo>
                <a:cubicBezTo>
                  <a:pt x="14691" y="5834"/>
                  <a:pt x="14685" y="5828"/>
                  <a:pt x="14673" y="5828"/>
                </a:cubicBezTo>
                <a:cubicBezTo>
                  <a:pt x="14673" y="5828"/>
                  <a:pt x="14668" y="5828"/>
                  <a:pt x="14662" y="5828"/>
                </a:cubicBezTo>
                <a:cubicBezTo>
                  <a:pt x="14650" y="5822"/>
                  <a:pt x="14650" y="5817"/>
                  <a:pt x="14644" y="5810"/>
                </a:cubicBezTo>
                <a:cubicBezTo>
                  <a:pt x="14638" y="5805"/>
                  <a:pt x="14632" y="5805"/>
                  <a:pt x="14632" y="5799"/>
                </a:cubicBezTo>
                <a:cubicBezTo>
                  <a:pt x="14632" y="5793"/>
                  <a:pt x="14632" y="5793"/>
                  <a:pt x="14632" y="5787"/>
                </a:cubicBezTo>
                <a:cubicBezTo>
                  <a:pt x="14626" y="5781"/>
                  <a:pt x="14632" y="5775"/>
                  <a:pt x="14632" y="5763"/>
                </a:cubicBezTo>
                <a:cubicBezTo>
                  <a:pt x="14632" y="5763"/>
                  <a:pt x="14632" y="5757"/>
                  <a:pt x="14632" y="5751"/>
                </a:cubicBezTo>
                <a:cubicBezTo>
                  <a:pt x="14632" y="5751"/>
                  <a:pt x="14632" y="5745"/>
                  <a:pt x="14626" y="5739"/>
                </a:cubicBezTo>
                <a:cubicBezTo>
                  <a:pt x="14626" y="5739"/>
                  <a:pt x="14620" y="5739"/>
                  <a:pt x="14614" y="5733"/>
                </a:cubicBezTo>
                <a:cubicBezTo>
                  <a:pt x="14614" y="5733"/>
                  <a:pt x="14608" y="5733"/>
                  <a:pt x="14602" y="5728"/>
                </a:cubicBezTo>
                <a:cubicBezTo>
                  <a:pt x="14602" y="5722"/>
                  <a:pt x="14602" y="5716"/>
                  <a:pt x="14602" y="5710"/>
                </a:cubicBezTo>
                <a:cubicBezTo>
                  <a:pt x="14602" y="5698"/>
                  <a:pt x="14602" y="5698"/>
                  <a:pt x="14602" y="5698"/>
                </a:cubicBezTo>
                <a:cubicBezTo>
                  <a:pt x="14602" y="5692"/>
                  <a:pt x="14602" y="5686"/>
                  <a:pt x="14602" y="5686"/>
                </a:cubicBezTo>
                <a:cubicBezTo>
                  <a:pt x="14602" y="5680"/>
                  <a:pt x="14596" y="5686"/>
                  <a:pt x="14591" y="5680"/>
                </a:cubicBezTo>
                <a:cubicBezTo>
                  <a:pt x="14585" y="5680"/>
                  <a:pt x="14585" y="5680"/>
                  <a:pt x="14579" y="5674"/>
                </a:cubicBezTo>
                <a:cubicBezTo>
                  <a:pt x="14573" y="5674"/>
                  <a:pt x="14573" y="5674"/>
                  <a:pt x="14573" y="5674"/>
                </a:cubicBezTo>
                <a:cubicBezTo>
                  <a:pt x="14573" y="5615"/>
                  <a:pt x="14573" y="5615"/>
                  <a:pt x="14573" y="5615"/>
                </a:cubicBezTo>
                <a:cubicBezTo>
                  <a:pt x="14573" y="5597"/>
                  <a:pt x="14585" y="5591"/>
                  <a:pt x="14591" y="5579"/>
                </a:cubicBezTo>
                <a:cubicBezTo>
                  <a:pt x="14602" y="5567"/>
                  <a:pt x="14602" y="5556"/>
                  <a:pt x="14608" y="5544"/>
                </a:cubicBezTo>
                <a:cubicBezTo>
                  <a:pt x="14614" y="5538"/>
                  <a:pt x="14614" y="5532"/>
                  <a:pt x="14614" y="5526"/>
                </a:cubicBezTo>
                <a:cubicBezTo>
                  <a:pt x="14614" y="5520"/>
                  <a:pt x="14608" y="5514"/>
                  <a:pt x="14608" y="5502"/>
                </a:cubicBezTo>
                <a:cubicBezTo>
                  <a:pt x="14608" y="5496"/>
                  <a:pt x="14608" y="5496"/>
                  <a:pt x="14614" y="5490"/>
                </a:cubicBezTo>
                <a:cubicBezTo>
                  <a:pt x="14614" y="5485"/>
                  <a:pt x="14620" y="5485"/>
                  <a:pt x="14626" y="5478"/>
                </a:cubicBezTo>
                <a:cubicBezTo>
                  <a:pt x="14626" y="5473"/>
                  <a:pt x="14632" y="5473"/>
                  <a:pt x="14632" y="5467"/>
                </a:cubicBezTo>
                <a:cubicBezTo>
                  <a:pt x="14638" y="5467"/>
                  <a:pt x="14644" y="5467"/>
                  <a:pt x="14644" y="5467"/>
                </a:cubicBezTo>
                <a:cubicBezTo>
                  <a:pt x="14650" y="5473"/>
                  <a:pt x="14650" y="5473"/>
                  <a:pt x="14656" y="5478"/>
                </a:cubicBezTo>
                <a:cubicBezTo>
                  <a:pt x="14662" y="5478"/>
                  <a:pt x="14656" y="5485"/>
                  <a:pt x="14662" y="5490"/>
                </a:cubicBezTo>
                <a:cubicBezTo>
                  <a:pt x="14662" y="5490"/>
                  <a:pt x="14673" y="5490"/>
                  <a:pt x="14673" y="5496"/>
                </a:cubicBezTo>
                <a:cubicBezTo>
                  <a:pt x="14679" y="5502"/>
                  <a:pt x="14673" y="5514"/>
                  <a:pt x="14679" y="5520"/>
                </a:cubicBezTo>
                <a:cubicBezTo>
                  <a:pt x="14679" y="5526"/>
                  <a:pt x="14685" y="5526"/>
                  <a:pt x="14691" y="5526"/>
                </a:cubicBezTo>
                <a:cubicBezTo>
                  <a:pt x="14697" y="5532"/>
                  <a:pt x="14697" y="5532"/>
                  <a:pt x="14709" y="5532"/>
                </a:cubicBezTo>
                <a:cubicBezTo>
                  <a:pt x="14715" y="5532"/>
                  <a:pt x="14715" y="5532"/>
                  <a:pt x="14715" y="5532"/>
                </a:cubicBezTo>
                <a:cubicBezTo>
                  <a:pt x="14715" y="5532"/>
                  <a:pt x="14721" y="5526"/>
                  <a:pt x="14727" y="5526"/>
                </a:cubicBezTo>
                <a:lnTo>
                  <a:pt x="14733" y="5520"/>
                </a:lnTo>
                <a:cubicBezTo>
                  <a:pt x="14745" y="5520"/>
                  <a:pt x="14745" y="5532"/>
                  <a:pt x="14751" y="5544"/>
                </a:cubicBezTo>
                <a:cubicBezTo>
                  <a:pt x="14757" y="5550"/>
                  <a:pt x="14768" y="5556"/>
                  <a:pt x="14768" y="5567"/>
                </a:cubicBezTo>
                <a:cubicBezTo>
                  <a:pt x="14774" y="5573"/>
                  <a:pt x="14774" y="5579"/>
                  <a:pt x="14780" y="5591"/>
                </a:cubicBezTo>
                <a:cubicBezTo>
                  <a:pt x="14780" y="5597"/>
                  <a:pt x="14786" y="5603"/>
                  <a:pt x="14792" y="5615"/>
                </a:cubicBezTo>
                <a:cubicBezTo>
                  <a:pt x="14792" y="5621"/>
                  <a:pt x="14798" y="5627"/>
                  <a:pt x="14804" y="5639"/>
                </a:cubicBezTo>
                <a:cubicBezTo>
                  <a:pt x="14810" y="5644"/>
                  <a:pt x="14816" y="5651"/>
                  <a:pt x="14822" y="5656"/>
                </a:cubicBezTo>
                <a:cubicBezTo>
                  <a:pt x="14828" y="5656"/>
                  <a:pt x="14834" y="5656"/>
                  <a:pt x="14834" y="5656"/>
                </a:cubicBezTo>
                <a:cubicBezTo>
                  <a:pt x="14839" y="5656"/>
                  <a:pt x="14846" y="5656"/>
                  <a:pt x="14846" y="5656"/>
                </a:cubicBezTo>
                <a:cubicBezTo>
                  <a:pt x="14851" y="5662"/>
                  <a:pt x="14857" y="5662"/>
                  <a:pt x="14857" y="5662"/>
                </a:cubicBezTo>
                <a:cubicBezTo>
                  <a:pt x="14863" y="5662"/>
                  <a:pt x="14869" y="5662"/>
                  <a:pt x="14869" y="5662"/>
                </a:cubicBezTo>
                <a:cubicBezTo>
                  <a:pt x="14875" y="5668"/>
                  <a:pt x="14881" y="5668"/>
                  <a:pt x="14881" y="5674"/>
                </a:cubicBezTo>
                <a:cubicBezTo>
                  <a:pt x="14881" y="5686"/>
                  <a:pt x="14869" y="5692"/>
                  <a:pt x="14869" y="5698"/>
                </a:cubicBezTo>
                <a:cubicBezTo>
                  <a:pt x="14863" y="5710"/>
                  <a:pt x="14863" y="5716"/>
                  <a:pt x="14863" y="5722"/>
                </a:cubicBezTo>
                <a:cubicBezTo>
                  <a:pt x="14863" y="5739"/>
                  <a:pt x="14869" y="5751"/>
                  <a:pt x="14881" y="5769"/>
                </a:cubicBezTo>
                <a:cubicBezTo>
                  <a:pt x="14887" y="5769"/>
                  <a:pt x="14887" y="5763"/>
                  <a:pt x="14893" y="5757"/>
                </a:cubicBezTo>
                <a:cubicBezTo>
                  <a:pt x="14899" y="5751"/>
                  <a:pt x="14899" y="5745"/>
                  <a:pt x="14911" y="5733"/>
                </a:cubicBezTo>
                <a:cubicBezTo>
                  <a:pt x="14917" y="5733"/>
                  <a:pt x="14917" y="5733"/>
                  <a:pt x="14923" y="5728"/>
                </a:cubicBezTo>
                <a:cubicBezTo>
                  <a:pt x="14928" y="5722"/>
                  <a:pt x="14928" y="5722"/>
                  <a:pt x="14934" y="5716"/>
                </a:cubicBezTo>
                <a:cubicBezTo>
                  <a:pt x="14940" y="5710"/>
                  <a:pt x="14940" y="5710"/>
                  <a:pt x="14946" y="5704"/>
                </a:cubicBezTo>
                <a:cubicBezTo>
                  <a:pt x="14952" y="5704"/>
                  <a:pt x="14958" y="5698"/>
                  <a:pt x="14958" y="5698"/>
                </a:cubicBezTo>
                <a:cubicBezTo>
                  <a:pt x="14958" y="5692"/>
                  <a:pt x="14964" y="5686"/>
                  <a:pt x="14964" y="5686"/>
                </a:cubicBezTo>
                <a:cubicBezTo>
                  <a:pt x="14964" y="5680"/>
                  <a:pt x="14970" y="5680"/>
                  <a:pt x="14970" y="5674"/>
                </a:cubicBezTo>
                <a:cubicBezTo>
                  <a:pt x="14976" y="5668"/>
                  <a:pt x="14976" y="5668"/>
                  <a:pt x="14976" y="5662"/>
                </a:cubicBezTo>
                <a:cubicBezTo>
                  <a:pt x="14976" y="5656"/>
                  <a:pt x="14976" y="5656"/>
                  <a:pt x="14976" y="5651"/>
                </a:cubicBezTo>
                <a:cubicBezTo>
                  <a:pt x="14982" y="5644"/>
                  <a:pt x="14982" y="5639"/>
                  <a:pt x="14988" y="5639"/>
                </a:cubicBezTo>
                <a:cubicBezTo>
                  <a:pt x="14994" y="5639"/>
                  <a:pt x="15000" y="5644"/>
                  <a:pt x="15005" y="5644"/>
                </a:cubicBezTo>
                <a:cubicBezTo>
                  <a:pt x="15017" y="5644"/>
                  <a:pt x="15023" y="5644"/>
                  <a:pt x="15029" y="5644"/>
                </a:cubicBezTo>
                <a:cubicBezTo>
                  <a:pt x="15035" y="5639"/>
                  <a:pt x="15041" y="5639"/>
                  <a:pt x="15041" y="5633"/>
                </a:cubicBezTo>
                <a:cubicBezTo>
                  <a:pt x="15053" y="5627"/>
                  <a:pt x="15059" y="5615"/>
                  <a:pt x="15071" y="5609"/>
                </a:cubicBezTo>
                <a:cubicBezTo>
                  <a:pt x="15077" y="5603"/>
                  <a:pt x="15077" y="5597"/>
                  <a:pt x="15083" y="5597"/>
                </a:cubicBezTo>
                <a:cubicBezTo>
                  <a:pt x="15089" y="5597"/>
                  <a:pt x="15094" y="5597"/>
                  <a:pt x="15094" y="5591"/>
                </a:cubicBezTo>
                <a:cubicBezTo>
                  <a:pt x="15100" y="5591"/>
                  <a:pt x="15106" y="5591"/>
                  <a:pt x="15106" y="5585"/>
                </a:cubicBezTo>
                <a:cubicBezTo>
                  <a:pt x="15106" y="5579"/>
                  <a:pt x="15106" y="5579"/>
                  <a:pt x="15112" y="5573"/>
                </a:cubicBezTo>
                <a:cubicBezTo>
                  <a:pt x="15112" y="5567"/>
                  <a:pt x="15112" y="5562"/>
                  <a:pt x="15112" y="5550"/>
                </a:cubicBezTo>
                <a:cubicBezTo>
                  <a:pt x="15112" y="5532"/>
                  <a:pt x="15112" y="5514"/>
                  <a:pt x="15112" y="5496"/>
                </a:cubicBezTo>
                <a:cubicBezTo>
                  <a:pt x="15112" y="5455"/>
                  <a:pt x="15112" y="5455"/>
                  <a:pt x="15112" y="5455"/>
                </a:cubicBezTo>
                <a:cubicBezTo>
                  <a:pt x="15112" y="5443"/>
                  <a:pt x="15112" y="5437"/>
                  <a:pt x="15112" y="5425"/>
                </a:cubicBezTo>
                <a:cubicBezTo>
                  <a:pt x="15106" y="5413"/>
                  <a:pt x="15100" y="5407"/>
                  <a:pt x="15094" y="5390"/>
                </a:cubicBezTo>
                <a:cubicBezTo>
                  <a:pt x="15094" y="5384"/>
                  <a:pt x="15089" y="5378"/>
                  <a:pt x="15089" y="5366"/>
                </a:cubicBezTo>
                <a:cubicBezTo>
                  <a:pt x="15089" y="5354"/>
                  <a:pt x="15089" y="5348"/>
                  <a:pt x="15089" y="5342"/>
                </a:cubicBezTo>
                <a:cubicBezTo>
                  <a:pt x="15077" y="5342"/>
                  <a:pt x="15071" y="5342"/>
                  <a:pt x="15059" y="5342"/>
                </a:cubicBezTo>
                <a:cubicBezTo>
                  <a:pt x="15059" y="5336"/>
                  <a:pt x="15053" y="5336"/>
                  <a:pt x="15047" y="5336"/>
                </a:cubicBezTo>
                <a:cubicBezTo>
                  <a:pt x="15047" y="5330"/>
                  <a:pt x="15047" y="5324"/>
                  <a:pt x="15041" y="5324"/>
                </a:cubicBezTo>
                <a:cubicBezTo>
                  <a:pt x="15035" y="5312"/>
                  <a:pt x="15029" y="5307"/>
                  <a:pt x="15023" y="5295"/>
                </a:cubicBezTo>
                <a:cubicBezTo>
                  <a:pt x="15023" y="5295"/>
                  <a:pt x="15023" y="5289"/>
                  <a:pt x="15023" y="5283"/>
                </a:cubicBezTo>
                <a:cubicBezTo>
                  <a:pt x="15023" y="5283"/>
                  <a:pt x="15017" y="5283"/>
                  <a:pt x="15012" y="5283"/>
                </a:cubicBezTo>
                <a:cubicBezTo>
                  <a:pt x="15005" y="5277"/>
                  <a:pt x="15005" y="5277"/>
                  <a:pt x="15000" y="5271"/>
                </a:cubicBezTo>
                <a:cubicBezTo>
                  <a:pt x="14994" y="5265"/>
                  <a:pt x="14988" y="5265"/>
                  <a:pt x="14976" y="5259"/>
                </a:cubicBezTo>
                <a:cubicBezTo>
                  <a:pt x="14976" y="5253"/>
                  <a:pt x="14970" y="5253"/>
                  <a:pt x="14964" y="5247"/>
                </a:cubicBezTo>
                <a:cubicBezTo>
                  <a:pt x="14964" y="5247"/>
                  <a:pt x="14964" y="5241"/>
                  <a:pt x="14958" y="5235"/>
                </a:cubicBezTo>
                <a:cubicBezTo>
                  <a:pt x="14952" y="5230"/>
                  <a:pt x="14946" y="5235"/>
                  <a:pt x="14946" y="5230"/>
                </a:cubicBezTo>
                <a:cubicBezTo>
                  <a:pt x="14946" y="5224"/>
                  <a:pt x="14946" y="5212"/>
                  <a:pt x="14946" y="5206"/>
                </a:cubicBezTo>
                <a:cubicBezTo>
                  <a:pt x="14946" y="5200"/>
                  <a:pt x="14946" y="5200"/>
                  <a:pt x="14946" y="5194"/>
                </a:cubicBezTo>
                <a:cubicBezTo>
                  <a:pt x="14946" y="5188"/>
                  <a:pt x="14934" y="5188"/>
                  <a:pt x="14934" y="5188"/>
                </a:cubicBezTo>
                <a:cubicBezTo>
                  <a:pt x="14928" y="5176"/>
                  <a:pt x="14934" y="5176"/>
                  <a:pt x="14934" y="5164"/>
                </a:cubicBezTo>
                <a:cubicBezTo>
                  <a:pt x="14934" y="5158"/>
                  <a:pt x="14928" y="5152"/>
                  <a:pt x="14934" y="5146"/>
                </a:cubicBezTo>
                <a:cubicBezTo>
                  <a:pt x="14934" y="5141"/>
                  <a:pt x="14934" y="5141"/>
                  <a:pt x="14934" y="5135"/>
                </a:cubicBezTo>
                <a:cubicBezTo>
                  <a:pt x="14934" y="5129"/>
                  <a:pt x="14946" y="5129"/>
                  <a:pt x="14946" y="5123"/>
                </a:cubicBezTo>
                <a:cubicBezTo>
                  <a:pt x="14952" y="5123"/>
                  <a:pt x="14952" y="5123"/>
                  <a:pt x="14958" y="5117"/>
                </a:cubicBezTo>
                <a:cubicBezTo>
                  <a:pt x="14964" y="5111"/>
                  <a:pt x="14970" y="5117"/>
                  <a:pt x="14970" y="5111"/>
                </a:cubicBezTo>
                <a:cubicBezTo>
                  <a:pt x="14970" y="5105"/>
                  <a:pt x="14970" y="5099"/>
                  <a:pt x="14970" y="5099"/>
                </a:cubicBezTo>
                <a:cubicBezTo>
                  <a:pt x="14970" y="5093"/>
                  <a:pt x="14970" y="5087"/>
                  <a:pt x="14970" y="5081"/>
                </a:cubicBezTo>
                <a:cubicBezTo>
                  <a:pt x="14976" y="5075"/>
                  <a:pt x="14976" y="5069"/>
                  <a:pt x="14976" y="5063"/>
                </a:cubicBezTo>
                <a:cubicBezTo>
                  <a:pt x="14982" y="5058"/>
                  <a:pt x="14982" y="5058"/>
                  <a:pt x="14982" y="5052"/>
                </a:cubicBezTo>
                <a:cubicBezTo>
                  <a:pt x="14982" y="5046"/>
                  <a:pt x="14982" y="5040"/>
                  <a:pt x="14988" y="5034"/>
                </a:cubicBezTo>
                <a:cubicBezTo>
                  <a:pt x="14994" y="5034"/>
                  <a:pt x="15000" y="5034"/>
                  <a:pt x="15000" y="5034"/>
                </a:cubicBezTo>
                <a:cubicBezTo>
                  <a:pt x="15005" y="5034"/>
                  <a:pt x="15012" y="5034"/>
                  <a:pt x="15017" y="5034"/>
                </a:cubicBezTo>
                <a:cubicBezTo>
                  <a:pt x="15023" y="5034"/>
                  <a:pt x="15029" y="5028"/>
                  <a:pt x="15041" y="5022"/>
                </a:cubicBezTo>
                <a:cubicBezTo>
                  <a:pt x="15047" y="5022"/>
                  <a:pt x="15047" y="5022"/>
                  <a:pt x="15053" y="5022"/>
                </a:cubicBezTo>
                <a:cubicBezTo>
                  <a:pt x="15059" y="5022"/>
                  <a:pt x="15059" y="5010"/>
                  <a:pt x="15059" y="5010"/>
                </a:cubicBezTo>
                <a:cubicBezTo>
                  <a:pt x="15065" y="5010"/>
                  <a:pt x="15071" y="5010"/>
                  <a:pt x="15071" y="5010"/>
                </a:cubicBezTo>
                <a:cubicBezTo>
                  <a:pt x="15083" y="5010"/>
                  <a:pt x="15089" y="5010"/>
                  <a:pt x="15094" y="5010"/>
                </a:cubicBezTo>
                <a:cubicBezTo>
                  <a:pt x="15100" y="5010"/>
                  <a:pt x="15100" y="5016"/>
                  <a:pt x="15106" y="5016"/>
                </a:cubicBezTo>
                <a:cubicBezTo>
                  <a:pt x="15118" y="5016"/>
                  <a:pt x="15130" y="5010"/>
                  <a:pt x="15142" y="5010"/>
                </a:cubicBezTo>
                <a:cubicBezTo>
                  <a:pt x="15142" y="5028"/>
                  <a:pt x="15142" y="5028"/>
                  <a:pt x="15142" y="5028"/>
                </a:cubicBezTo>
                <a:lnTo>
                  <a:pt x="15136" y="5034"/>
                </a:lnTo>
                <a:cubicBezTo>
                  <a:pt x="15136" y="5099"/>
                  <a:pt x="15136" y="5099"/>
                  <a:pt x="15136" y="5099"/>
                </a:cubicBezTo>
                <a:cubicBezTo>
                  <a:pt x="15136" y="5105"/>
                  <a:pt x="15136" y="5111"/>
                  <a:pt x="15130" y="5111"/>
                </a:cubicBezTo>
                <a:cubicBezTo>
                  <a:pt x="15124" y="5111"/>
                  <a:pt x="15124" y="5117"/>
                  <a:pt x="15118" y="5117"/>
                </a:cubicBezTo>
                <a:cubicBezTo>
                  <a:pt x="15112" y="5117"/>
                  <a:pt x="15112" y="5117"/>
                  <a:pt x="15106" y="5117"/>
                </a:cubicBezTo>
                <a:cubicBezTo>
                  <a:pt x="15100" y="5117"/>
                  <a:pt x="15100" y="5123"/>
                  <a:pt x="15094" y="5123"/>
                </a:cubicBezTo>
                <a:cubicBezTo>
                  <a:pt x="15089" y="5129"/>
                  <a:pt x="15089" y="5135"/>
                  <a:pt x="15089" y="5135"/>
                </a:cubicBezTo>
                <a:cubicBezTo>
                  <a:pt x="15083" y="5141"/>
                  <a:pt x="15077" y="5146"/>
                  <a:pt x="15077" y="5152"/>
                </a:cubicBezTo>
                <a:cubicBezTo>
                  <a:pt x="15077" y="5158"/>
                  <a:pt x="15077" y="5164"/>
                  <a:pt x="15077" y="5170"/>
                </a:cubicBezTo>
                <a:cubicBezTo>
                  <a:pt x="15083" y="5176"/>
                  <a:pt x="15077" y="5182"/>
                  <a:pt x="15083" y="5188"/>
                </a:cubicBezTo>
                <a:cubicBezTo>
                  <a:pt x="15083" y="5188"/>
                  <a:pt x="15089" y="5188"/>
                  <a:pt x="15094" y="5188"/>
                </a:cubicBezTo>
                <a:cubicBezTo>
                  <a:pt x="15183" y="5188"/>
                  <a:pt x="15183" y="5188"/>
                  <a:pt x="15183" y="5188"/>
                </a:cubicBezTo>
                <a:cubicBezTo>
                  <a:pt x="15183" y="5176"/>
                  <a:pt x="15183" y="5164"/>
                  <a:pt x="15189" y="5152"/>
                </a:cubicBezTo>
                <a:cubicBezTo>
                  <a:pt x="15189" y="5146"/>
                  <a:pt x="15189" y="5141"/>
                  <a:pt x="15195" y="5141"/>
                </a:cubicBezTo>
                <a:cubicBezTo>
                  <a:pt x="15195" y="5135"/>
                  <a:pt x="15201" y="5135"/>
                  <a:pt x="15201" y="5129"/>
                </a:cubicBezTo>
                <a:cubicBezTo>
                  <a:pt x="15201" y="5123"/>
                  <a:pt x="15201" y="5123"/>
                  <a:pt x="15201" y="5117"/>
                </a:cubicBezTo>
                <a:cubicBezTo>
                  <a:pt x="15201" y="5111"/>
                  <a:pt x="15201" y="5105"/>
                  <a:pt x="15201" y="5105"/>
                </a:cubicBezTo>
                <a:cubicBezTo>
                  <a:pt x="15195" y="5093"/>
                  <a:pt x="15189" y="5099"/>
                  <a:pt x="15178" y="5093"/>
                </a:cubicBezTo>
                <a:cubicBezTo>
                  <a:pt x="15178" y="5028"/>
                  <a:pt x="15178" y="5028"/>
                  <a:pt x="15178" y="5028"/>
                </a:cubicBezTo>
                <a:cubicBezTo>
                  <a:pt x="15189" y="5028"/>
                  <a:pt x="15195" y="5028"/>
                  <a:pt x="15201" y="5028"/>
                </a:cubicBezTo>
                <a:cubicBezTo>
                  <a:pt x="15213" y="5028"/>
                  <a:pt x="15213" y="5028"/>
                  <a:pt x="15213" y="5028"/>
                </a:cubicBezTo>
                <a:cubicBezTo>
                  <a:pt x="15219" y="5028"/>
                  <a:pt x="15225" y="5022"/>
                  <a:pt x="15225" y="5022"/>
                </a:cubicBezTo>
                <a:cubicBezTo>
                  <a:pt x="15231" y="5016"/>
                  <a:pt x="15231" y="5010"/>
                  <a:pt x="15237" y="5010"/>
                </a:cubicBezTo>
                <a:cubicBezTo>
                  <a:pt x="15243" y="5004"/>
                  <a:pt x="15243" y="4998"/>
                  <a:pt x="15249" y="4998"/>
                </a:cubicBezTo>
                <a:cubicBezTo>
                  <a:pt x="15255" y="4998"/>
                  <a:pt x="15266" y="4998"/>
                  <a:pt x="15272" y="4992"/>
                </a:cubicBezTo>
                <a:cubicBezTo>
                  <a:pt x="15278" y="4992"/>
                  <a:pt x="15290" y="4992"/>
                  <a:pt x="15296" y="4992"/>
                </a:cubicBezTo>
                <a:cubicBezTo>
                  <a:pt x="15308" y="4992"/>
                  <a:pt x="15308" y="4992"/>
                  <a:pt x="15308" y="4992"/>
                </a:cubicBezTo>
                <a:cubicBezTo>
                  <a:pt x="15314" y="4992"/>
                  <a:pt x="15320" y="4992"/>
                  <a:pt x="15320" y="4992"/>
                </a:cubicBezTo>
                <a:cubicBezTo>
                  <a:pt x="15332" y="4992"/>
                  <a:pt x="15337" y="4998"/>
                  <a:pt x="15344" y="4998"/>
                </a:cubicBezTo>
                <a:cubicBezTo>
                  <a:pt x="15349" y="4998"/>
                  <a:pt x="15349" y="4998"/>
                  <a:pt x="15355" y="4998"/>
                </a:cubicBezTo>
                <a:cubicBezTo>
                  <a:pt x="15361" y="4998"/>
                  <a:pt x="15361" y="4992"/>
                  <a:pt x="15367" y="4992"/>
                </a:cubicBezTo>
                <a:cubicBezTo>
                  <a:pt x="15373" y="4986"/>
                  <a:pt x="15373" y="4980"/>
                  <a:pt x="15373" y="4980"/>
                </a:cubicBezTo>
                <a:cubicBezTo>
                  <a:pt x="15379" y="4975"/>
                  <a:pt x="15379" y="4975"/>
                  <a:pt x="15379" y="4969"/>
                </a:cubicBezTo>
                <a:cubicBezTo>
                  <a:pt x="15391" y="4969"/>
                  <a:pt x="15397" y="4969"/>
                  <a:pt x="15403" y="4969"/>
                </a:cubicBezTo>
                <a:cubicBezTo>
                  <a:pt x="15409" y="4969"/>
                  <a:pt x="15409" y="4963"/>
                  <a:pt x="15415" y="4963"/>
                </a:cubicBezTo>
                <a:cubicBezTo>
                  <a:pt x="15421" y="4963"/>
                  <a:pt x="15426" y="4963"/>
                  <a:pt x="15438" y="4963"/>
                </a:cubicBezTo>
                <a:cubicBezTo>
                  <a:pt x="15444" y="4963"/>
                  <a:pt x="15444" y="4963"/>
                  <a:pt x="15450" y="4963"/>
                </a:cubicBezTo>
                <a:cubicBezTo>
                  <a:pt x="15450" y="4957"/>
                  <a:pt x="15456" y="4963"/>
                  <a:pt x="15462" y="4963"/>
                </a:cubicBezTo>
                <a:cubicBezTo>
                  <a:pt x="15468" y="4957"/>
                  <a:pt x="15468" y="4951"/>
                  <a:pt x="15468" y="4951"/>
                </a:cubicBezTo>
                <a:cubicBezTo>
                  <a:pt x="15474" y="4945"/>
                  <a:pt x="15474" y="4939"/>
                  <a:pt x="15480" y="4939"/>
                </a:cubicBezTo>
                <a:cubicBezTo>
                  <a:pt x="15486" y="4939"/>
                  <a:pt x="15486" y="4939"/>
                  <a:pt x="15492" y="4939"/>
                </a:cubicBezTo>
                <a:cubicBezTo>
                  <a:pt x="15498" y="4933"/>
                  <a:pt x="15498" y="4933"/>
                  <a:pt x="15504" y="4927"/>
                </a:cubicBezTo>
                <a:cubicBezTo>
                  <a:pt x="15510" y="4927"/>
                  <a:pt x="15510" y="4927"/>
                  <a:pt x="15515" y="4921"/>
                </a:cubicBezTo>
                <a:cubicBezTo>
                  <a:pt x="15515" y="4921"/>
                  <a:pt x="15515" y="4915"/>
                  <a:pt x="15521" y="4909"/>
                </a:cubicBezTo>
                <a:cubicBezTo>
                  <a:pt x="15527" y="4909"/>
                  <a:pt x="15527" y="4903"/>
                  <a:pt x="15527" y="4897"/>
                </a:cubicBezTo>
                <a:cubicBezTo>
                  <a:pt x="15533" y="4897"/>
                  <a:pt x="15539" y="4892"/>
                  <a:pt x="15539" y="4892"/>
                </a:cubicBezTo>
                <a:cubicBezTo>
                  <a:pt x="15545" y="4886"/>
                  <a:pt x="15545" y="4886"/>
                  <a:pt x="15551" y="4886"/>
                </a:cubicBezTo>
                <a:cubicBezTo>
                  <a:pt x="15557" y="4886"/>
                  <a:pt x="15563" y="4886"/>
                  <a:pt x="15563" y="4886"/>
                </a:cubicBezTo>
                <a:cubicBezTo>
                  <a:pt x="15569" y="4880"/>
                  <a:pt x="15569" y="4886"/>
                  <a:pt x="15575" y="4886"/>
                </a:cubicBezTo>
                <a:cubicBezTo>
                  <a:pt x="15587" y="4880"/>
                  <a:pt x="15592" y="4874"/>
                  <a:pt x="15598" y="4868"/>
                </a:cubicBezTo>
                <a:cubicBezTo>
                  <a:pt x="15604" y="4868"/>
                  <a:pt x="15598" y="4862"/>
                  <a:pt x="15604" y="4856"/>
                </a:cubicBezTo>
                <a:cubicBezTo>
                  <a:pt x="15604" y="4856"/>
                  <a:pt x="15610" y="4856"/>
                  <a:pt x="15616" y="4850"/>
                </a:cubicBezTo>
                <a:cubicBezTo>
                  <a:pt x="15622" y="4850"/>
                  <a:pt x="15622" y="4844"/>
                  <a:pt x="15628" y="4838"/>
                </a:cubicBezTo>
                <a:cubicBezTo>
                  <a:pt x="15628" y="4838"/>
                  <a:pt x="15634" y="4832"/>
                  <a:pt x="15634" y="4826"/>
                </a:cubicBezTo>
                <a:cubicBezTo>
                  <a:pt x="15640" y="4826"/>
                  <a:pt x="15640" y="4820"/>
                  <a:pt x="15646" y="4814"/>
                </a:cubicBezTo>
                <a:cubicBezTo>
                  <a:pt x="15646" y="4814"/>
                  <a:pt x="15646" y="4809"/>
                  <a:pt x="15646" y="4803"/>
                </a:cubicBezTo>
                <a:lnTo>
                  <a:pt x="15652" y="4797"/>
                </a:lnTo>
                <a:cubicBezTo>
                  <a:pt x="15658" y="4785"/>
                  <a:pt x="15670" y="4785"/>
                  <a:pt x="15676" y="4773"/>
                </a:cubicBezTo>
                <a:cubicBezTo>
                  <a:pt x="15681" y="4761"/>
                  <a:pt x="15687" y="4749"/>
                  <a:pt x="15693" y="4737"/>
                </a:cubicBezTo>
                <a:cubicBezTo>
                  <a:pt x="15693" y="4731"/>
                  <a:pt x="15693" y="4731"/>
                  <a:pt x="15693" y="4726"/>
                </a:cubicBezTo>
                <a:cubicBezTo>
                  <a:pt x="15699" y="4720"/>
                  <a:pt x="15705" y="4720"/>
                  <a:pt x="15705" y="4714"/>
                </a:cubicBezTo>
                <a:cubicBezTo>
                  <a:pt x="15711" y="4708"/>
                  <a:pt x="15711" y="4708"/>
                  <a:pt x="15717" y="4702"/>
                </a:cubicBezTo>
                <a:cubicBezTo>
                  <a:pt x="15717" y="4696"/>
                  <a:pt x="15723" y="4696"/>
                  <a:pt x="15729" y="4690"/>
                </a:cubicBezTo>
                <a:cubicBezTo>
                  <a:pt x="15735" y="4690"/>
                  <a:pt x="15741" y="4684"/>
                  <a:pt x="15741" y="4684"/>
                </a:cubicBezTo>
                <a:cubicBezTo>
                  <a:pt x="15747" y="4678"/>
                  <a:pt x="15753" y="4678"/>
                  <a:pt x="15753" y="4672"/>
                </a:cubicBezTo>
                <a:cubicBezTo>
                  <a:pt x="15753" y="4666"/>
                  <a:pt x="15753" y="4660"/>
                  <a:pt x="15753" y="4654"/>
                </a:cubicBezTo>
                <a:cubicBezTo>
                  <a:pt x="15759" y="4654"/>
                  <a:pt x="15759" y="4648"/>
                  <a:pt x="15759" y="4642"/>
                </a:cubicBezTo>
                <a:cubicBezTo>
                  <a:pt x="15759" y="4637"/>
                  <a:pt x="15759" y="4637"/>
                  <a:pt x="15759" y="4631"/>
                </a:cubicBezTo>
                <a:cubicBezTo>
                  <a:pt x="15759" y="4631"/>
                  <a:pt x="15764" y="4625"/>
                  <a:pt x="15764" y="4619"/>
                </a:cubicBezTo>
                <a:cubicBezTo>
                  <a:pt x="15764" y="4619"/>
                  <a:pt x="15764" y="4613"/>
                  <a:pt x="15764" y="4607"/>
                </a:cubicBezTo>
                <a:cubicBezTo>
                  <a:pt x="15770" y="4601"/>
                  <a:pt x="15776" y="4601"/>
                  <a:pt x="15782" y="4601"/>
                </a:cubicBezTo>
                <a:cubicBezTo>
                  <a:pt x="15788" y="4595"/>
                  <a:pt x="15794" y="4589"/>
                  <a:pt x="15800" y="4577"/>
                </a:cubicBezTo>
                <a:cubicBezTo>
                  <a:pt x="15806" y="4565"/>
                  <a:pt x="15818" y="4560"/>
                  <a:pt x="15818" y="4548"/>
                </a:cubicBezTo>
                <a:cubicBezTo>
                  <a:pt x="15818" y="4536"/>
                  <a:pt x="15812" y="4536"/>
                  <a:pt x="15812" y="4530"/>
                </a:cubicBezTo>
                <a:cubicBezTo>
                  <a:pt x="15806" y="4524"/>
                  <a:pt x="15806" y="4518"/>
                  <a:pt x="15800" y="4518"/>
                </a:cubicBezTo>
                <a:cubicBezTo>
                  <a:pt x="15800" y="4518"/>
                  <a:pt x="15794" y="4518"/>
                  <a:pt x="15788" y="4518"/>
                </a:cubicBezTo>
                <a:cubicBezTo>
                  <a:pt x="15782" y="4518"/>
                  <a:pt x="15776" y="4518"/>
                  <a:pt x="15764" y="4512"/>
                </a:cubicBezTo>
                <a:cubicBezTo>
                  <a:pt x="15764" y="4506"/>
                  <a:pt x="15764" y="4500"/>
                  <a:pt x="15764" y="4494"/>
                </a:cubicBezTo>
                <a:cubicBezTo>
                  <a:pt x="15764" y="4488"/>
                  <a:pt x="15764" y="4482"/>
                  <a:pt x="15764" y="4482"/>
                </a:cubicBezTo>
                <a:cubicBezTo>
                  <a:pt x="15764" y="4476"/>
                  <a:pt x="15764" y="4471"/>
                  <a:pt x="15764" y="4471"/>
                </a:cubicBezTo>
                <a:cubicBezTo>
                  <a:pt x="15788" y="4471"/>
                  <a:pt x="15788" y="4471"/>
                  <a:pt x="15788" y="4471"/>
                </a:cubicBezTo>
                <a:cubicBezTo>
                  <a:pt x="15788" y="4465"/>
                  <a:pt x="15788" y="4459"/>
                  <a:pt x="15788" y="4459"/>
                </a:cubicBezTo>
                <a:cubicBezTo>
                  <a:pt x="15782" y="4453"/>
                  <a:pt x="15776" y="4453"/>
                  <a:pt x="15776" y="4447"/>
                </a:cubicBezTo>
                <a:cubicBezTo>
                  <a:pt x="15776" y="4435"/>
                  <a:pt x="15782" y="4423"/>
                  <a:pt x="15776" y="4411"/>
                </a:cubicBezTo>
                <a:cubicBezTo>
                  <a:pt x="15776" y="4405"/>
                  <a:pt x="15776" y="4405"/>
                  <a:pt x="15776" y="4399"/>
                </a:cubicBezTo>
                <a:cubicBezTo>
                  <a:pt x="15776" y="4394"/>
                  <a:pt x="15770" y="4394"/>
                  <a:pt x="15764" y="4387"/>
                </a:cubicBezTo>
                <a:cubicBezTo>
                  <a:pt x="15764" y="4382"/>
                  <a:pt x="15759" y="4387"/>
                  <a:pt x="15753" y="4382"/>
                </a:cubicBezTo>
                <a:cubicBezTo>
                  <a:pt x="15753" y="4370"/>
                  <a:pt x="15759" y="4358"/>
                  <a:pt x="15759" y="4346"/>
                </a:cubicBezTo>
                <a:cubicBezTo>
                  <a:pt x="15759" y="4334"/>
                  <a:pt x="15753" y="4322"/>
                  <a:pt x="15747" y="4310"/>
                </a:cubicBezTo>
                <a:cubicBezTo>
                  <a:pt x="15747" y="4305"/>
                  <a:pt x="15741" y="4299"/>
                  <a:pt x="15735" y="4287"/>
                </a:cubicBezTo>
                <a:cubicBezTo>
                  <a:pt x="15723" y="4281"/>
                  <a:pt x="15723" y="4269"/>
                  <a:pt x="15711" y="4263"/>
                </a:cubicBezTo>
                <a:cubicBezTo>
                  <a:pt x="15705" y="4263"/>
                  <a:pt x="15705" y="4257"/>
                  <a:pt x="15699" y="4257"/>
                </a:cubicBezTo>
                <a:cubicBezTo>
                  <a:pt x="15693" y="4251"/>
                  <a:pt x="15687" y="4257"/>
                  <a:pt x="15681" y="4257"/>
                </a:cubicBezTo>
                <a:cubicBezTo>
                  <a:pt x="15681" y="4251"/>
                  <a:pt x="15676" y="4251"/>
                  <a:pt x="15670" y="4245"/>
                </a:cubicBezTo>
                <a:cubicBezTo>
                  <a:pt x="15670" y="4245"/>
                  <a:pt x="15670" y="4239"/>
                  <a:pt x="15670" y="4233"/>
                </a:cubicBezTo>
                <a:cubicBezTo>
                  <a:pt x="15670" y="4221"/>
                  <a:pt x="15670" y="4221"/>
                  <a:pt x="15670" y="4221"/>
                </a:cubicBezTo>
                <a:cubicBezTo>
                  <a:pt x="15670" y="4216"/>
                  <a:pt x="15676" y="4216"/>
                  <a:pt x="15676" y="4210"/>
                </a:cubicBezTo>
                <a:cubicBezTo>
                  <a:pt x="15681" y="4204"/>
                  <a:pt x="15687" y="4204"/>
                  <a:pt x="15687" y="4198"/>
                </a:cubicBezTo>
                <a:cubicBezTo>
                  <a:pt x="15693" y="4198"/>
                  <a:pt x="15699" y="4198"/>
                  <a:pt x="15699" y="4192"/>
                </a:cubicBezTo>
                <a:cubicBezTo>
                  <a:pt x="15699" y="4186"/>
                  <a:pt x="15699" y="4180"/>
                  <a:pt x="15699" y="4168"/>
                </a:cubicBezTo>
                <a:cubicBezTo>
                  <a:pt x="15699" y="4144"/>
                  <a:pt x="15699" y="4144"/>
                  <a:pt x="15699" y="4144"/>
                </a:cubicBezTo>
                <a:cubicBezTo>
                  <a:pt x="15735" y="4144"/>
                  <a:pt x="15735" y="4144"/>
                  <a:pt x="15735" y="4144"/>
                </a:cubicBezTo>
                <a:cubicBezTo>
                  <a:pt x="15735" y="4144"/>
                  <a:pt x="15741" y="4144"/>
                  <a:pt x="15741" y="4139"/>
                </a:cubicBezTo>
                <a:cubicBezTo>
                  <a:pt x="15747" y="4133"/>
                  <a:pt x="15747" y="4133"/>
                  <a:pt x="15753" y="4127"/>
                </a:cubicBezTo>
                <a:cubicBezTo>
                  <a:pt x="15753" y="4121"/>
                  <a:pt x="15753" y="4115"/>
                  <a:pt x="15759" y="4115"/>
                </a:cubicBezTo>
                <a:cubicBezTo>
                  <a:pt x="15759" y="4115"/>
                  <a:pt x="15764" y="4115"/>
                  <a:pt x="15770" y="4115"/>
                </a:cubicBezTo>
                <a:cubicBezTo>
                  <a:pt x="15770" y="4115"/>
                  <a:pt x="15776" y="4115"/>
                  <a:pt x="15782" y="4115"/>
                </a:cubicBezTo>
                <a:cubicBezTo>
                  <a:pt x="15782" y="4115"/>
                  <a:pt x="15788" y="4109"/>
                  <a:pt x="15794" y="4109"/>
                </a:cubicBezTo>
                <a:cubicBezTo>
                  <a:pt x="15806" y="4109"/>
                  <a:pt x="15806" y="4109"/>
                  <a:pt x="15806" y="4109"/>
                </a:cubicBezTo>
                <a:cubicBezTo>
                  <a:pt x="15818" y="4109"/>
                  <a:pt x="15824" y="4109"/>
                  <a:pt x="15836" y="4109"/>
                </a:cubicBezTo>
                <a:cubicBezTo>
                  <a:pt x="15842" y="4097"/>
                  <a:pt x="15842" y="4091"/>
                  <a:pt x="15842" y="4079"/>
                </a:cubicBezTo>
                <a:lnTo>
                  <a:pt x="15836" y="4073"/>
                </a:lnTo>
                <a:cubicBezTo>
                  <a:pt x="15782" y="4073"/>
                  <a:pt x="15782" y="4073"/>
                  <a:pt x="15782" y="4073"/>
                </a:cubicBezTo>
                <a:cubicBezTo>
                  <a:pt x="15776" y="4067"/>
                  <a:pt x="15776" y="4062"/>
                  <a:pt x="15776" y="4062"/>
                </a:cubicBezTo>
                <a:cubicBezTo>
                  <a:pt x="15770" y="4050"/>
                  <a:pt x="15764" y="4044"/>
                  <a:pt x="15759" y="4038"/>
                </a:cubicBezTo>
                <a:cubicBezTo>
                  <a:pt x="15717" y="4038"/>
                  <a:pt x="15717" y="4038"/>
                  <a:pt x="15717" y="4038"/>
                </a:cubicBezTo>
                <a:cubicBezTo>
                  <a:pt x="15717" y="4044"/>
                  <a:pt x="15711" y="4050"/>
                  <a:pt x="15711" y="4062"/>
                </a:cubicBezTo>
                <a:cubicBezTo>
                  <a:pt x="15711" y="4067"/>
                  <a:pt x="15711" y="4067"/>
                  <a:pt x="15711" y="4073"/>
                </a:cubicBezTo>
                <a:lnTo>
                  <a:pt x="15705" y="4079"/>
                </a:lnTo>
                <a:cubicBezTo>
                  <a:pt x="15699" y="4079"/>
                  <a:pt x="15699" y="4085"/>
                  <a:pt x="15693" y="4085"/>
                </a:cubicBezTo>
                <a:cubicBezTo>
                  <a:pt x="15693" y="4085"/>
                  <a:pt x="15687" y="4079"/>
                  <a:pt x="15681" y="4079"/>
                </a:cubicBezTo>
                <a:cubicBezTo>
                  <a:pt x="15681" y="4079"/>
                  <a:pt x="15676" y="4079"/>
                  <a:pt x="15670" y="4079"/>
                </a:cubicBezTo>
                <a:cubicBezTo>
                  <a:pt x="15670" y="4020"/>
                  <a:pt x="15670" y="4020"/>
                  <a:pt x="15670" y="4020"/>
                </a:cubicBezTo>
                <a:cubicBezTo>
                  <a:pt x="15598" y="4020"/>
                  <a:pt x="15598" y="4020"/>
                  <a:pt x="15598" y="4020"/>
                </a:cubicBezTo>
                <a:cubicBezTo>
                  <a:pt x="15587" y="4020"/>
                  <a:pt x="15581" y="4008"/>
                  <a:pt x="15581" y="3996"/>
                </a:cubicBezTo>
                <a:cubicBezTo>
                  <a:pt x="15581" y="3984"/>
                  <a:pt x="15581" y="3978"/>
                  <a:pt x="15581" y="3973"/>
                </a:cubicBezTo>
                <a:cubicBezTo>
                  <a:pt x="15581" y="3973"/>
                  <a:pt x="15587" y="3967"/>
                  <a:pt x="15587" y="3961"/>
                </a:cubicBezTo>
                <a:cubicBezTo>
                  <a:pt x="15592" y="3961"/>
                  <a:pt x="15592" y="3955"/>
                  <a:pt x="15598" y="3955"/>
                </a:cubicBezTo>
                <a:cubicBezTo>
                  <a:pt x="15604" y="3949"/>
                  <a:pt x="15610" y="3949"/>
                  <a:pt x="15610" y="3949"/>
                </a:cubicBezTo>
                <a:cubicBezTo>
                  <a:pt x="15628" y="3949"/>
                  <a:pt x="15634" y="3949"/>
                  <a:pt x="15646" y="3949"/>
                </a:cubicBezTo>
                <a:cubicBezTo>
                  <a:pt x="15652" y="3949"/>
                  <a:pt x="15652" y="3949"/>
                  <a:pt x="15658" y="3949"/>
                </a:cubicBezTo>
                <a:cubicBezTo>
                  <a:pt x="15664" y="3949"/>
                  <a:pt x="15664" y="3949"/>
                  <a:pt x="15670" y="3949"/>
                </a:cubicBezTo>
                <a:cubicBezTo>
                  <a:pt x="15670" y="3943"/>
                  <a:pt x="15670" y="3937"/>
                  <a:pt x="15670" y="3937"/>
                </a:cubicBezTo>
                <a:cubicBezTo>
                  <a:pt x="15670" y="3931"/>
                  <a:pt x="15676" y="3925"/>
                  <a:pt x="15676" y="3925"/>
                </a:cubicBezTo>
                <a:cubicBezTo>
                  <a:pt x="15681" y="3919"/>
                  <a:pt x="15681" y="3913"/>
                  <a:pt x="15687" y="3913"/>
                </a:cubicBezTo>
                <a:cubicBezTo>
                  <a:pt x="15693" y="3907"/>
                  <a:pt x="15693" y="3913"/>
                  <a:pt x="15699" y="3907"/>
                </a:cubicBezTo>
                <a:cubicBezTo>
                  <a:pt x="15705" y="3907"/>
                  <a:pt x="15705" y="3901"/>
                  <a:pt x="15711" y="3901"/>
                </a:cubicBezTo>
                <a:cubicBezTo>
                  <a:pt x="15717" y="3901"/>
                  <a:pt x="15729" y="3901"/>
                  <a:pt x="15735" y="3901"/>
                </a:cubicBezTo>
                <a:cubicBezTo>
                  <a:pt x="15741" y="3901"/>
                  <a:pt x="15741" y="3901"/>
                  <a:pt x="15747" y="3901"/>
                </a:cubicBezTo>
                <a:cubicBezTo>
                  <a:pt x="15753" y="3901"/>
                  <a:pt x="15753" y="3895"/>
                  <a:pt x="15753" y="3889"/>
                </a:cubicBezTo>
                <a:cubicBezTo>
                  <a:pt x="15759" y="3889"/>
                  <a:pt x="15764" y="3884"/>
                  <a:pt x="15764" y="3884"/>
                </a:cubicBezTo>
                <a:cubicBezTo>
                  <a:pt x="15770" y="3878"/>
                  <a:pt x="15770" y="3872"/>
                  <a:pt x="15776" y="3872"/>
                </a:cubicBezTo>
                <a:cubicBezTo>
                  <a:pt x="15782" y="3866"/>
                  <a:pt x="15782" y="3860"/>
                  <a:pt x="15788" y="3860"/>
                </a:cubicBezTo>
                <a:cubicBezTo>
                  <a:pt x="15794" y="3854"/>
                  <a:pt x="15794" y="3848"/>
                  <a:pt x="15806" y="3848"/>
                </a:cubicBezTo>
                <a:cubicBezTo>
                  <a:pt x="15812" y="3848"/>
                  <a:pt x="15812" y="3848"/>
                  <a:pt x="15812" y="3848"/>
                </a:cubicBezTo>
                <a:cubicBezTo>
                  <a:pt x="15812" y="3848"/>
                  <a:pt x="15818" y="3848"/>
                  <a:pt x="15818" y="3854"/>
                </a:cubicBezTo>
                <a:cubicBezTo>
                  <a:pt x="15824" y="3866"/>
                  <a:pt x="15824" y="3866"/>
                  <a:pt x="15824" y="3866"/>
                </a:cubicBezTo>
                <a:cubicBezTo>
                  <a:pt x="15818" y="3866"/>
                  <a:pt x="15818" y="3872"/>
                  <a:pt x="15818" y="3878"/>
                </a:cubicBezTo>
                <a:cubicBezTo>
                  <a:pt x="15812" y="3878"/>
                  <a:pt x="15806" y="3878"/>
                  <a:pt x="15806" y="3884"/>
                </a:cubicBezTo>
                <a:cubicBezTo>
                  <a:pt x="15800" y="3889"/>
                  <a:pt x="15800" y="3901"/>
                  <a:pt x="15800" y="3907"/>
                </a:cubicBezTo>
                <a:cubicBezTo>
                  <a:pt x="15800" y="3919"/>
                  <a:pt x="15788" y="3919"/>
                  <a:pt x="15782" y="3931"/>
                </a:cubicBezTo>
                <a:cubicBezTo>
                  <a:pt x="15776" y="3931"/>
                  <a:pt x="15776" y="3937"/>
                  <a:pt x="15770" y="3943"/>
                </a:cubicBezTo>
                <a:cubicBezTo>
                  <a:pt x="15770" y="3943"/>
                  <a:pt x="15764" y="3943"/>
                  <a:pt x="15759" y="3949"/>
                </a:cubicBezTo>
                <a:cubicBezTo>
                  <a:pt x="15759" y="3955"/>
                  <a:pt x="15759" y="3955"/>
                  <a:pt x="15759" y="3961"/>
                </a:cubicBezTo>
                <a:cubicBezTo>
                  <a:pt x="15759" y="3973"/>
                  <a:pt x="15759" y="3973"/>
                  <a:pt x="15759" y="3973"/>
                </a:cubicBezTo>
                <a:cubicBezTo>
                  <a:pt x="15764" y="3973"/>
                  <a:pt x="15770" y="3967"/>
                  <a:pt x="15770" y="3967"/>
                </a:cubicBezTo>
                <a:cubicBezTo>
                  <a:pt x="15776" y="3961"/>
                  <a:pt x="15776" y="3961"/>
                  <a:pt x="15782" y="3955"/>
                </a:cubicBezTo>
                <a:cubicBezTo>
                  <a:pt x="15836" y="3955"/>
                  <a:pt x="15836" y="3955"/>
                  <a:pt x="15836" y="3955"/>
                </a:cubicBezTo>
                <a:cubicBezTo>
                  <a:pt x="15842" y="3955"/>
                  <a:pt x="15847" y="3949"/>
                  <a:pt x="15853" y="3949"/>
                </a:cubicBezTo>
                <a:cubicBezTo>
                  <a:pt x="15859" y="3943"/>
                  <a:pt x="15865" y="3931"/>
                  <a:pt x="15871" y="3925"/>
                </a:cubicBezTo>
                <a:cubicBezTo>
                  <a:pt x="15877" y="3925"/>
                  <a:pt x="15877" y="3919"/>
                  <a:pt x="15883" y="3913"/>
                </a:cubicBezTo>
                <a:lnTo>
                  <a:pt x="15889" y="3913"/>
                </a:lnTo>
                <a:cubicBezTo>
                  <a:pt x="15895" y="3913"/>
                  <a:pt x="15901" y="3907"/>
                  <a:pt x="15901" y="3907"/>
                </a:cubicBezTo>
                <a:cubicBezTo>
                  <a:pt x="15919" y="3907"/>
                  <a:pt x="15925" y="3913"/>
                  <a:pt x="15936" y="3919"/>
                </a:cubicBezTo>
                <a:cubicBezTo>
                  <a:pt x="15942" y="3919"/>
                  <a:pt x="15948" y="3919"/>
                  <a:pt x="15948" y="3919"/>
                </a:cubicBezTo>
                <a:cubicBezTo>
                  <a:pt x="15960" y="3919"/>
                  <a:pt x="15966" y="3919"/>
                  <a:pt x="15972" y="3925"/>
                </a:cubicBezTo>
                <a:cubicBezTo>
                  <a:pt x="15978" y="3931"/>
                  <a:pt x="15978" y="3931"/>
                  <a:pt x="15984" y="3931"/>
                </a:cubicBezTo>
                <a:cubicBezTo>
                  <a:pt x="15990" y="3937"/>
                  <a:pt x="15990" y="3949"/>
                  <a:pt x="15990" y="3955"/>
                </a:cubicBezTo>
                <a:cubicBezTo>
                  <a:pt x="15990" y="3967"/>
                  <a:pt x="15990" y="3967"/>
                  <a:pt x="15990" y="3967"/>
                </a:cubicBezTo>
                <a:cubicBezTo>
                  <a:pt x="15990" y="3973"/>
                  <a:pt x="15984" y="3973"/>
                  <a:pt x="15984" y="3978"/>
                </a:cubicBezTo>
                <a:cubicBezTo>
                  <a:pt x="15978" y="3984"/>
                  <a:pt x="15972" y="3984"/>
                  <a:pt x="15972" y="3990"/>
                </a:cubicBezTo>
                <a:cubicBezTo>
                  <a:pt x="15972" y="3990"/>
                  <a:pt x="15972" y="3996"/>
                  <a:pt x="15972" y="4002"/>
                </a:cubicBezTo>
                <a:cubicBezTo>
                  <a:pt x="15966" y="4008"/>
                  <a:pt x="15960" y="4008"/>
                  <a:pt x="15960" y="4020"/>
                </a:cubicBezTo>
                <a:cubicBezTo>
                  <a:pt x="15960" y="4026"/>
                  <a:pt x="15960" y="4032"/>
                  <a:pt x="15966" y="4044"/>
                </a:cubicBezTo>
                <a:cubicBezTo>
                  <a:pt x="15984" y="4044"/>
                  <a:pt x="15984" y="4044"/>
                  <a:pt x="15984" y="4044"/>
                </a:cubicBezTo>
                <a:cubicBezTo>
                  <a:pt x="15996" y="4038"/>
                  <a:pt x="15996" y="4038"/>
                  <a:pt x="15996" y="4038"/>
                </a:cubicBezTo>
                <a:cubicBezTo>
                  <a:pt x="16002" y="4038"/>
                  <a:pt x="16008" y="4032"/>
                  <a:pt x="16014" y="4032"/>
                </a:cubicBezTo>
                <a:cubicBezTo>
                  <a:pt x="16014" y="4032"/>
                  <a:pt x="16019" y="4032"/>
                  <a:pt x="16025" y="4032"/>
                </a:cubicBezTo>
                <a:cubicBezTo>
                  <a:pt x="16031" y="4038"/>
                  <a:pt x="16037" y="4044"/>
                  <a:pt x="16043" y="4050"/>
                </a:cubicBezTo>
                <a:cubicBezTo>
                  <a:pt x="16043" y="4055"/>
                  <a:pt x="16043" y="4062"/>
                  <a:pt x="16049" y="4062"/>
                </a:cubicBezTo>
                <a:cubicBezTo>
                  <a:pt x="16049" y="4073"/>
                  <a:pt x="16049" y="4079"/>
                  <a:pt x="16049" y="4085"/>
                </a:cubicBezTo>
                <a:cubicBezTo>
                  <a:pt x="16055" y="4091"/>
                  <a:pt x="16055" y="4091"/>
                  <a:pt x="16055" y="4097"/>
                </a:cubicBezTo>
                <a:cubicBezTo>
                  <a:pt x="16055" y="4103"/>
                  <a:pt x="16061" y="4103"/>
                  <a:pt x="16061" y="4109"/>
                </a:cubicBezTo>
                <a:cubicBezTo>
                  <a:pt x="16061" y="4115"/>
                  <a:pt x="16073" y="4115"/>
                  <a:pt x="16073" y="4127"/>
                </a:cubicBezTo>
                <a:cubicBezTo>
                  <a:pt x="16073" y="4186"/>
                  <a:pt x="16073" y="4186"/>
                  <a:pt x="16073" y="4186"/>
                </a:cubicBezTo>
                <a:cubicBezTo>
                  <a:pt x="16073" y="4192"/>
                  <a:pt x="16067" y="4198"/>
                  <a:pt x="16061" y="4198"/>
                </a:cubicBezTo>
                <a:cubicBezTo>
                  <a:pt x="16055" y="4204"/>
                  <a:pt x="16049" y="4204"/>
                  <a:pt x="16049" y="4210"/>
                </a:cubicBezTo>
                <a:cubicBezTo>
                  <a:pt x="16049" y="4210"/>
                  <a:pt x="16049" y="4216"/>
                  <a:pt x="16049" y="4221"/>
                </a:cubicBezTo>
                <a:cubicBezTo>
                  <a:pt x="16043" y="4228"/>
                  <a:pt x="16043" y="4228"/>
                  <a:pt x="16043" y="4233"/>
                </a:cubicBezTo>
                <a:cubicBezTo>
                  <a:pt x="16043" y="4263"/>
                  <a:pt x="16043" y="4263"/>
                  <a:pt x="16043" y="4263"/>
                </a:cubicBezTo>
                <a:cubicBezTo>
                  <a:pt x="16102" y="4263"/>
                  <a:pt x="16102" y="4263"/>
                  <a:pt x="16102" y="4263"/>
                </a:cubicBezTo>
                <a:cubicBezTo>
                  <a:pt x="16120" y="4263"/>
                  <a:pt x="16126" y="4251"/>
                  <a:pt x="16138" y="4245"/>
                </a:cubicBezTo>
                <a:cubicBezTo>
                  <a:pt x="16150" y="4239"/>
                  <a:pt x="16150" y="4239"/>
                  <a:pt x="16150" y="4239"/>
                </a:cubicBezTo>
                <a:cubicBezTo>
                  <a:pt x="16156" y="4239"/>
                  <a:pt x="16162" y="4233"/>
                  <a:pt x="16168" y="4233"/>
                </a:cubicBezTo>
                <a:cubicBezTo>
                  <a:pt x="16174" y="4228"/>
                  <a:pt x="16174" y="4221"/>
                  <a:pt x="16180" y="4221"/>
                </a:cubicBezTo>
                <a:cubicBezTo>
                  <a:pt x="16185" y="4221"/>
                  <a:pt x="16185" y="4221"/>
                  <a:pt x="16191" y="4216"/>
                </a:cubicBezTo>
                <a:cubicBezTo>
                  <a:pt x="16197" y="4216"/>
                  <a:pt x="16197" y="4216"/>
                  <a:pt x="16203" y="4210"/>
                </a:cubicBezTo>
                <a:cubicBezTo>
                  <a:pt x="16209" y="4210"/>
                  <a:pt x="16209" y="4204"/>
                  <a:pt x="16215" y="4204"/>
                </a:cubicBezTo>
                <a:cubicBezTo>
                  <a:pt x="16221" y="4204"/>
                  <a:pt x="16227" y="4204"/>
                  <a:pt x="16227" y="4204"/>
                </a:cubicBezTo>
                <a:cubicBezTo>
                  <a:pt x="16233" y="4204"/>
                  <a:pt x="16239" y="4198"/>
                  <a:pt x="16239" y="4192"/>
                </a:cubicBezTo>
                <a:lnTo>
                  <a:pt x="16239" y="4186"/>
                </a:lnTo>
                <a:cubicBezTo>
                  <a:pt x="16239" y="4174"/>
                  <a:pt x="16239" y="4168"/>
                  <a:pt x="16239" y="4162"/>
                </a:cubicBezTo>
                <a:cubicBezTo>
                  <a:pt x="16239" y="4156"/>
                  <a:pt x="16245" y="4150"/>
                  <a:pt x="16245" y="4144"/>
                </a:cubicBezTo>
                <a:cubicBezTo>
                  <a:pt x="16245" y="4144"/>
                  <a:pt x="16245" y="4139"/>
                  <a:pt x="16245" y="4133"/>
                </a:cubicBezTo>
                <a:cubicBezTo>
                  <a:pt x="16245" y="4103"/>
                  <a:pt x="16245" y="4103"/>
                  <a:pt x="16245" y="4103"/>
                </a:cubicBezTo>
                <a:cubicBezTo>
                  <a:pt x="16233" y="4103"/>
                  <a:pt x="16227" y="4103"/>
                  <a:pt x="16215" y="4097"/>
                </a:cubicBezTo>
                <a:cubicBezTo>
                  <a:pt x="16215" y="4091"/>
                  <a:pt x="16209" y="4085"/>
                  <a:pt x="16209" y="4079"/>
                </a:cubicBezTo>
                <a:cubicBezTo>
                  <a:pt x="16209" y="4073"/>
                  <a:pt x="16209" y="4062"/>
                  <a:pt x="16209" y="4055"/>
                </a:cubicBezTo>
                <a:cubicBezTo>
                  <a:pt x="16209" y="4050"/>
                  <a:pt x="16209" y="4050"/>
                  <a:pt x="16209" y="4044"/>
                </a:cubicBezTo>
                <a:cubicBezTo>
                  <a:pt x="16209" y="4038"/>
                  <a:pt x="16203" y="4038"/>
                  <a:pt x="16197" y="4038"/>
                </a:cubicBezTo>
                <a:cubicBezTo>
                  <a:pt x="16191" y="4038"/>
                  <a:pt x="16191" y="4032"/>
                  <a:pt x="16185" y="4032"/>
                </a:cubicBezTo>
                <a:cubicBezTo>
                  <a:pt x="16180" y="4026"/>
                  <a:pt x="16180" y="4020"/>
                  <a:pt x="16180" y="4020"/>
                </a:cubicBezTo>
                <a:cubicBezTo>
                  <a:pt x="16174" y="4014"/>
                  <a:pt x="16168" y="4014"/>
                  <a:pt x="16168" y="4014"/>
                </a:cubicBezTo>
                <a:cubicBezTo>
                  <a:pt x="16162" y="4008"/>
                  <a:pt x="16156" y="4008"/>
                  <a:pt x="16156" y="4002"/>
                </a:cubicBezTo>
                <a:cubicBezTo>
                  <a:pt x="16150" y="4002"/>
                  <a:pt x="16156" y="3996"/>
                  <a:pt x="16150" y="3990"/>
                </a:cubicBezTo>
                <a:cubicBezTo>
                  <a:pt x="16150" y="3990"/>
                  <a:pt x="16144" y="3984"/>
                  <a:pt x="16144" y="3978"/>
                </a:cubicBezTo>
                <a:cubicBezTo>
                  <a:pt x="16138" y="3973"/>
                  <a:pt x="16144" y="3973"/>
                  <a:pt x="16144" y="3961"/>
                </a:cubicBezTo>
                <a:cubicBezTo>
                  <a:pt x="16144" y="3949"/>
                  <a:pt x="16144" y="3943"/>
                  <a:pt x="16144" y="3931"/>
                </a:cubicBezTo>
                <a:cubicBezTo>
                  <a:pt x="16150" y="3925"/>
                  <a:pt x="16150" y="3925"/>
                  <a:pt x="16156" y="3919"/>
                </a:cubicBezTo>
                <a:cubicBezTo>
                  <a:pt x="16156" y="3919"/>
                  <a:pt x="16156" y="3913"/>
                  <a:pt x="16162" y="3907"/>
                </a:cubicBezTo>
                <a:cubicBezTo>
                  <a:pt x="16162" y="3907"/>
                  <a:pt x="16162" y="3901"/>
                  <a:pt x="16162" y="3895"/>
                </a:cubicBezTo>
                <a:cubicBezTo>
                  <a:pt x="16168" y="3895"/>
                  <a:pt x="16174" y="3901"/>
                  <a:pt x="16174" y="3895"/>
                </a:cubicBezTo>
                <a:cubicBezTo>
                  <a:pt x="16185" y="3895"/>
                  <a:pt x="16191" y="3895"/>
                  <a:pt x="16203" y="3889"/>
                </a:cubicBezTo>
                <a:cubicBezTo>
                  <a:pt x="16209" y="3889"/>
                  <a:pt x="16209" y="3889"/>
                  <a:pt x="16209" y="3889"/>
                </a:cubicBezTo>
                <a:cubicBezTo>
                  <a:pt x="16221" y="3889"/>
                  <a:pt x="16227" y="3889"/>
                  <a:pt x="16233" y="3889"/>
                </a:cubicBezTo>
                <a:cubicBezTo>
                  <a:pt x="16233" y="3789"/>
                  <a:pt x="16233" y="3789"/>
                  <a:pt x="16233" y="3789"/>
                </a:cubicBezTo>
                <a:cubicBezTo>
                  <a:pt x="16233" y="3783"/>
                  <a:pt x="16239" y="3783"/>
                  <a:pt x="16239" y="3777"/>
                </a:cubicBezTo>
                <a:cubicBezTo>
                  <a:pt x="16239" y="3777"/>
                  <a:pt x="16239" y="3771"/>
                  <a:pt x="16239" y="3765"/>
                </a:cubicBezTo>
                <a:cubicBezTo>
                  <a:pt x="16245" y="3765"/>
                  <a:pt x="16245" y="3759"/>
                  <a:pt x="16251" y="3753"/>
                </a:cubicBezTo>
                <a:cubicBezTo>
                  <a:pt x="16251" y="3753"/>
                  <a:pt x="16257" y="3759"/>
                  <a:pt x="16262" y="3753"/>
                </a:cubicBezTo>
                <a:cubicBezTo>
                  <a:pt x="16262" y="3753"/>
                  <a:pt x="16269" y="3753"/>
                  <a:pt x="16274" y="3747"/>
                </a:cubicBezTo>
                <a:cubicBezTo>
                  <a:pt x="16286" y="3741"/>
                  <a:pt x="16286" y="3735"/>
                  <a:pt x="16292" y="3723"/>
                </a:cubicBezTo>
                <a:cubicBezTo>
                  <a:pt x="16298" y="3718"/>
                  <a:pt x="16298" y="3718"/>
                  <a:pt x="16304" y="3712"/>
                </a:cubicBezTo>
                <a:cubicBezTo>
                  <a:pt x="16310" y="3706"/>
                  <a:pt x="16316" y="3694"/>
                  <a:pt x="16322" y="3694"/>
                </a:cubicBezTo>
                <a:cubicBezTo>
                  <a:pt x="16328" y="3688"/>
                  <a:pt x="16328" y="3694"/>
                  <a:pt x="16334" y="3694"/>
                </a:cubicBezTo>
                <a:cubicBezTo>
                  <a:pt x="16340" y="3694"/>
                  <a:pt x="16340" y="3694"/>
                  <a:pt x="16346" y="3694"/>
                </a:cubicBezTo>
                <a:cubicBezTo>
                  <a:pt x="16363" y="3700"/>
                  <a:pt x="16375" y="3712"/>
                  <a:pt x="16393" y="3723"/>
                </a:cubicBezTo>
                <a:cubicBezTo>
                  <a:pt x="16393" y="3723"/>
                  <a:pt x="16399" y="3723"/>
                  <a:pt x="16405" y="3723"/>
                </a:cubicBezTo>
                <a:cubicBezTo>
                  <a:pt x="16411" y="3723"/>
                  <a:pt x="16417" y="3718"/>
                  <a:pt x="16428" y="3718"/>
                </a:cubicBezTo>
                <a:cubicBezTo>
                  <a:pt x="16428" y="3712"/>
                  <a:pt x="16435" y="3712"/>
                  <a:pt x="16435" y="3712"/>
                </a:cubicBezTo>
                <a:cubicBezTo>
                  <a:pt x="16440" y="3706"/>
                  <a:pt x="16440" y="3700"/>
                  <a:pt x="16446" y="3700"/>
                </a:cubicBezTo>
                <a:cubicBezTo>
                  <a:pt x="16452" y="3694"/>
                  <a:pt x="16452" y="3694"/>
                  <a:pt x="16458" y="3688"/>
                </a:cubicBezTo>
                <a:cubicBezTo>
                  <a:pt x="16458" y="3688"/>
                  <a:pt x="16464" y="3688"/>
                  <a:pt x="16470" y="3688"/>
                </a:cubicBezTo>
                <a:cubicBezTo>
                  <a:pt x="16476" y="3688"/>
                  <a:pt x="16470" y="3682"/>
                  <a:pt x="16476" y="3676"/>
                </a:cubicBezTo>
                <a:cubicBezTo>
                  <a:pt x="16488" y="3676"/>
                  <a:pt x="16494" y="3682"/>
                  <a:pt x="16500" y="3676"/>
                </a:cubicBezTo>
                <a:cubicBezTo>
                  <a:pt x="16506" y="3676"/>
                  <a:pt x="16506" y="3676"/>
                  <a:pt x="16512" y="3670"/>
                </a:cubicBezTo>
                <a:cubicBezTo>
                  <a:pt x="16517" y="3670"/>
                  <a:pt x="16517" y="3670"/>
                  <a:pt x="16523" y="3670"/>
                </a:cubicBezTo>
                <a:cubicBezTo>
                  <a:pt x="16529" y="3664"/>
                  <a:pt x="16529" y="3664"/>
                  <a:pt x="16535" y="3658"/>
                </a:cubicBezTo>
                <a:lnTo>
                  <a:pt x="16535" y="3652"/>
                </a:lnTo>
                <a:cubicBezTo>
                  <a:pt x="16541" y="3641"/>
                  <a:pt x="16553" y="3635"/>
                  <a:pt x="16565" y="3629"/>
                </a:cubicBezTo>
                <a:cubicBezTo>
                  <a:pt x="16565" y="3623"/>
                  <a:pt x="16571" y="3623"/>
                  <a:pt x="16577" y="3623"/>
                </a:cubicBezTo>
                <a:cubicBezTo>
                  <a:pt x="16577" y="3617"/>
                  <a:pt x="16577" y="3611"/>
                  <a:pt x="16583" y="3611"/>
                </a:cubicBezTo>
                <a:cubicBezTo>
                  <a:pt x="16583" y="3605"/>
                  <a:pt x="16589" y="3605"/>
                  <a:pt x="16589" y="3599"/>
                </a:cubicBezTo>
                <a:cubicBezTo>
                  <a:pt x="16606" y="3587"/>
                  <a:pt x="16606" y="3575"/>
                  <a:pt x="16624" y="3563"/>
                </a:cubicBezTo>
                <a:cubicBezTo>
                  <a:pt x="16624" y="3557"/>
                  <a:pt x="16630" y="3557"/>
                  <a:pt x="16636" y="3557"/>
                </a:cubicBezTo>
                <a:cubicBezTo>
                  <a:pt x="16642" y="3546"/>
                  <a:pt x="16648" y="3540"/>
                  <a:pt x="16654" y="3534"/>
                </a:cubicBezTo>
                <a:cubicBezTo>
                  <a:pt x="16654" y="3528"/>
                  <a:pt x="16654" y="3522"/>
                  <a:pt x="16654" y="3522"/>
                </a:cubicBezTo>
                <a:cubicBezTo>
                  <a:pt x="16654" y="3516"/>
                  <a:pt x="16660" y="3516"/>
                  <a:pt x="16660" y="3510"/>
                </a:cubicBezTo>
                <a:cubicBezTo>
                  <a:pt x="16666" y="3504"/>
                  <a:pt x="16666" y="3504"/>
                  <a:pt x="16666" y="3498"/>
                </a:cubicBezTo>
                <a:cubicBezTo>
                  <a:pt x="16672" y="3492"/>
                  <a:pt x="16672" y="3486"/>
                  <a:pt x="16672" y="3475"/>
                </a:cubicBezTo>
                <a:cubicBezTo>
                  <a:pt x="16678" y="3468"/>
                  <a:pt x="16683" y="3468"/>
                  <a:pt x="16683" y="3463"/>
                </a:cubicBezTo>
                <a:cubicBezTo>
                  <a:pt x="16689" y="3451"/>
                  <a:pt x="16695" y="3451"/>
                  <a:pt x="16707" y="3439"/>
                </a:cubicBezTo>
                <a:cubicBezTo>
                  <a:pt x="16707" y="3439"/>
                  <a:pt x="16713" y="3439"/>
                  <a:pt x="16719" y="3433"/>
                </a:cubicBezTo>
                <a:cubicBezTo>
                  <a:pt x="16719" y="3433"/>
                  <a:pt x="16719" y="3427"/>
                  <a:pt x="16725" y="3421"/>
                </a:cubicBezTo>
                <a:cubicBezTo>
                  <a:pt x="16725" y="3421"/>
                  <a:pt x="16731" y="3427"/>
                  <a:pt x="16737" y="3421"/>
                </a:cubicBezTo>
                <a:cubicBezTo>
                  <a:pt x="16743" y="3421"/>
                  <a:pt x="16749" y="3409"/>
                  <a:pt x="16755" y="3403"/>
                </a:cubicBezTo>
                <a:cubicBezTo>
                  <a:pt x="16760" y="3397"/>
                  <a:pt x="16760" y="3397"/>
                  <a:pt x="16767" y="3391"/>
                </a:cubicBezTo>
                <a:cubicBezTo>
                  <a:pt x="16767" y="3391"/>
                  <a:pt x="16767" y="3386"/>
                  <a:pt x="16772" y="3380"/>
                </a:cubicBezTo>
                <a:cubicBezTo>
                  <a:pt x="16772" y="3374"/>
                  <a:pt x="16778" y="3374"/>
                  <a:pt x="16784" y="3368"/>
                </a:cubicBezTo>
                <a:cubicBezTo>
                  <a:pt x="16784" y="3368"/>
                  <a:pt x="16790" y="3362"/>
                  <a:pt x="16796" y="3356"/>
                </a:cubicBezTo>
                <a:cubicBezTo>
                  <a:pt x="16796" y="3356"/>
                  <a:pt x="16802" y="3356"/>
                  <a:pt x="16808" y="3350"/>
                </a:cubicBezTo>
                <a:cubicBezTo>
                  <a:pt x="16808" y="3344"/>
                  <a:pt x="16802" y="3338"/>
                  <a:pt x="16808" y="3326"/>
                </a:cubicBezTo>
                <a:cubicBezTo>
                  <a:pt x="16808" y="3320"/>
                  <a:pt x="16808" y="3320"/>
                  <a:pt x="16808" y="3314"/>
                </a:cubicBezTo>
                <a:cubicBezTo>
                  <a:pt x="16808" y="3309"/>
                  <a:pt x="16808" y="3303"/>
                  <a:pt x="16808" y="3291"/>
                </a:cubicBezTo>
                <a:cubicBezTo>
                  <a:pt x="16808" y="3279"/>
                  <a:pt x="16808" y="3279"/>
                  <a:pt x="16808" y="3279"/>
                </a:cubicBezTo>
                <a:cubicBezTo>
                  <a:pt x="16808" y="3279"/>
                  <a:pt x="16814" y="3273"/>
                  <a:pt x="16814" y="3267"/>
                </a:cubicBezTo>
                <a:cubicBezTo>
                  <a:pt x="16820" y="3267"/>
                  <a:pt x="16826" y="3261"/>
                  <a:pt x="16826" y="3261"/>
                </a:cubicBezTo>
                <a:cubicBezTo>
                  <a:pt x="16832" y="3249"/>
                  <a:pt x="16826" y="3237"/>
                  <a:pt x="16826" y="3225"/>
                </a:cubicBezTo>
                <a:cubicBezTo>
                  <a:pt x="16826" y="3208"/>
                  <a:pt x="16826" y="3208"/>
                  <a:pt x="16826" y="3208"/>
                </a:cubicBezTo>
                <a:cubicBezTo>
                  <a:pt x="16826" y="3202"/>
                  <a:pt x="16826" y="3202"/>
                  <a:pt x="16826" y="3196"/>
                </a:cubicBezTo>
                <a:cubicBezTo>
                  <a:pt x="16826" y="3184"/>
                  <a:pt x="16826" y="3184"/>
                  <a:pt x="16826" y="3184"/>
                </a:cubicBezTo>
                <a:cubicBezTo>
                  <a:pt x="16826" y="3178"/>
                  <a:pt x="16826" y="3178"/>
                  <a:pt x="16826" y="3172"/>
                </a:cubicBezTo>
                <a:cubicBezTo>
                  <a:pt x="16826" y="3166"/>
                  <a:pt x="16832" y="3166"/>
                  <a:pt x="16832" y="3160"/>
                </a:cubicBezTo>
                <a:cubicBezTo>
                  <a:pt x="16838" y="3160"/>
                  <a:pt x="16832" y="3154"/>
                  <a:pt x="16832" y="3148"/>
                </a:cubicBezTo>
                <a:cubicBezTo>
                  <a:pt x="16838" y="3142"/>
                  <a:pt x="16838" y="3137"/>
                  <a:pt x="16838" y="3125"/>
                </a:cubicBezTo>
                <a:cubicBezTo>
                  <a:pt x="16844" y="3119"/>
                  <a:pt x="16849" y="3119"/>
                  <a:pt x="16849" y="3113"/>
                </a:cubicBezTo>
                <a:cubicBezTo>
                  <a:pt x="16855" y="3113"/>
                  <a:pt x="16855" y="3107"/>
                  <a:pt x="16855" y="3107"/>
                </a:cubicBezTo>
                <a:cubicBezTo>
                  <a:pt x="16861" y="3101"/>
                  <a:pt x="16861" y="3095"/>
                  <a:pt x="16867" y="3095"/>
                </a:cubicBezTo>
                <a:cubicBezTo>
                  <a:pt x="16867" y="3095"/>
                  <a:pt x="16873" y="3095"/>
                  <a:pt x="16879" y="3095"/>
                </a:cubicBezTo>
                <a:cubicBezTo>
                  <a:pt x="16879" y="3101"/>
                  <a:pt x="16879" y="3107"/>
                  <a:pt x="16885" y="3107"/>
                </a:cubicBezTo>
                <a:cubicBezTo>
                  <a:pt x="16885" y="3107"/>
                  <a:pt x="16891" y="3107"/>
                  <a:pt x="16891" y="3113"/>
                </a:cubicBezTo>
                <a:cubicBezTo>
                  <a:pt x="16897" y="3113"/>
                  <a:pt x="16903" y="3113"/>
                  <a:pt x="16903" y="3119"/>
                </a:cubicBezTo>
                <a:cubicBezTo>
                  <a:pt x="16909" y="3125"/>
                  <a:pt x="16915" y="3125"/>
                  <a:pt x="16915" y="3131"/>
                </a:cubicBezTo>
                <a:cubicBezTo>
                  <a:pt x="16915" y="3137"/>
                  <a:pt x="16909" y="3137"/>
                  <a:pt x="16909" y="3142"/>
                </a:cubicBezTo>
                <a:cubicBezTo>
                  <a:pt x="16909" y="3148"/>
                  <a:pt x="16909" y="3148"/>
                  <a:pt x="16903" y="3154"/>
                </a:cubicBezTo>
                <a:cubicBezTo>
                  <a:pt x="16903" y="3160"/>
                  <a:pt x="16903" y="3166"/>
                  <a:pt x="16903" y="3172"/>
                </a:cubicBezTo>
                <a:cubicBezTo>
                  <a:pt x="16903" y="3184"/>
                  <a:pt x="16909" y="3190"/>
                  <a:pt x="16909" y="3196"/>
                </a:cubicBezTo>
                <a:cubicBezTo>
                  <a:pt x="16915" y="3220"/>
                  <a:pt x="16909" y="3231"/>
                  <a:pt x="16909" y="3249"/>
                </a:cubicBezTo>
                <a:cubicBezTo>
                  <a:pt x="16909" y="3261"/>
                  <a:pt x="16915" y="3273"/>
                  <a:pt x="16909" y="3285"/>
                </a:cubicBezTo>
                <a:cubicBezTo>
                  <a:pt x="16909" y="3291"/>
                  <a:pt x="16915" y="3297"/>
                  <a:pt x="16909" y="3297"/>
                </a:cubicBezTo>
                <a:cubicBezTo>
                  <a:pt x="16909" y="3303"/>
                  <a:pt x="16903" y="3303"/>
                  <a:pt x="16903" y="3309"/>
                </a:cubicBezTo>
                <a:cubicBezTo>
                  <a:pt x="16897" y="3314"/>
                  <a:pt x="16891" y="3314"/>
                  <a:pt x="16891" y="3320"/>
                </a:cubicBezTo>
                <a:cubicBezTo>
                  <a:pt x="16891" y="3326"/>
                  <a:pt x="16891" y="3326"/>
                  <a:pt x="16891" y="3338"/>
                </a:cubicBezTo>
                <a:cubicBezTo>
                  <a:pt x="16891" y="3344"/>
                  <a:pt x="16891" y="3344"/>
                  <a:pt x="16891" y="3350"/>
                </a:cubicBezTo>
                <a:cubicBezTo>
                  <a:pt x="16891" y="3368"/>
                  <a:pt x="16897" y="3374"/>
                  <a:pt x="16903" y="3386"/>
                </a:cubicBezTo>
                <a:cubicBezTo>
                  <a:pt x="16909" y="3397"/>
                  <a:pt x="16909" y="3403"/>
                  <a:pt x="16909" y="3415"/>
                </a:cubicBezTo>
                <a:cubicBezTo>
                  <a:pt x="16909" y="3421"/>
                  <a:pt x="16909" y="3427"/>
                  <a:pt x="16909" y="3433"/>
                </a:cubicBezTo>
                <a:cubicBezTo>
                  <a:pt x="16909" y="3439"/>
                  <a:pt x="16903" y="3439"/>
                  <a:pt x="16897" y="3439"/>
                </a:cubicBezTo>
                <a:cubicBezTo>
                  <a:pt x="16891" y="3445"/>
                  <a:pt x="16885" y="3445"/>
                  <a:pt x="16885" y="3451"/>
                </a:cubicBezTo>
                <a:cubicBezTo>
                  <a:pt x="16885" y="3457"/>
                  <a:pt x="16885" y="3463"/>
                  <a:pt x="16885" y="3468"/>
                </a:cubicBezTo>
                <a:cubicBezTo>
                  <a:pt x="16885" y="3475"/>
                  <a:pt x="16885" y="3480"/>
                  <a:pt x="16885" y="3486"/>
                </a:cubicBezTo>
                <a:cubicBezTo>
                  <a:pt x="16885" y="3492"/>
                  <a:pt x="16891" y="3492"/>
                  <a:pt x="16891" y="3498"/>
                </a:cubicBezTo>
                <a:cubicBezTo>
                  <a:pt x="16891" y="3504"/>
                  <a:pt x="16885" y="3504"/>
                  <a:pt x="16885" y="3510"/>
                </a:cubicBezTo>
                <a:cubicBezTo>
                  <a:pt x="16909" y="3510"/>
                  <a:pt x="16909" y="3510"/>
                  <a:pt x="16909" y="3510"/>
                </a:cubicBezTo>
                <a:cubicBezTo>
                  <a:pt x="16909" y="3504"/>
                  <a:pt x="16915" y="3510"/>
                  <a:pt x="16921" y="3504"/>
                </a:cubicBezTo>
                <a:cubicBezTo>
                  <a:pt x="16921" y="3498"/>
                  <a:pt x="16921" y="3498"/>
                  <a:pt x="16921" y="3492"/>
                </a:cubicBezTo>
                <a:cubicBezTo>
                  <a:pt x="16926" y="3480"/>
                  <a:pt x="16926" y="3480"/>
                  <a:pt x="16926" y="3480"/>
                </a:cubicBezTo>
                <a:cubicBezTo>
                  <a:pt x="16933" y="3475"/>
                  <a:pt x="16933" y="3475"/>
                  <a:pt x="16938" y="3468"/>
                </a:cubicBezTo>
                <a:cubicBezTo>
                  <a:pt x="16938" y="3468"/>
                  <a:pt x="16938" y="3463"/>
                  <a:pt x="16944" y="3457"/>
                </a:cubicBezTo>
                <a:cubicBezTo>
                  <a:pt x="16944" y="3463"/>
                  <a:pt x="16950" y="3457"/>
                  <a:pt x="16956" y="3463"/>
                </a:cubicBezTo>
                <a:cubicBezTo>
                  <a:pt x="16956" y="3475"/>
                  <a:pt x="16950" y="3480"/>
                  <a:pt x="16956" y="3486"/>
                </a:cubicBezTo>
                <a:cubicBezTo>
                  <a:pt x="16956" y="3492"/>
                  <a:pt x="16962" y="3492"/>
                  <a:pt x="16968" y="3492"/>
                </a:cubicBezTo>
                <a:cubicBezTo>
                  <a:pt x="16974" y="3504"/>
                  <a:pt x="16986" y="3504"/>
                  <a:pt x="16998" y="3504"/>
                </a:cubicBezTo>
                <a:cubicBezTo>
                  <a:pt x="16998" y="3498"/>
                  <a:pt x="16998" y="3498"/>
                  <a:pt x="16998" y="3492"/>
                </a:cubicBezTo>
                <a:cubicBezTo>
                  <a:pt x="16998" y="3486"/>
                  <a:pt x="16998" y="3486"/>
                  <a:pt x="16992" y="3480"/>
                </a:cubicBezTo>
                <a:cubicBezTo>
                  <a:pt x="16992" y="3480"/>
                  <a:pt x="16992" y="3475"/>
                  <a:pt x="16992" y="3468"/>
                </a:cubicBezTo>
                <a:cubicBezTo>
                  <a:pt x="16992" y="3463"/>
                  <a:pt x="16986" y="3463"/>
                  <a:pt x="16980" y="3457"/>
                </a:cubicBezTo>
                <a:cubicBezTo>
                  <a:pt x="16980" y="3451"/>
                  <a:pt x="16974" y="3457"/>
                  <a:pt x="16968" y="3451"/>
                </a:cubicBezTo>
                <a:cubicBezTo>
                  <a:pt x="16968" y="3445"/>
                  <a:pt x="16968" y="3439"/>
                  <a:pt x="16962" y="3439"/>
                </a:cubicBezTo>
                <a:cubicBezTo>
                  <a:pt x="16962" y="3433"/>
                  <a:pt x="16950" y="3433"/>
                  <a:pt x="16950" y="3427"/>
                </a:cubicBezTo>
                <a:cubicBezTo>
                  <a:pt x="16944" y="3421"/>
                  <a:pt x="16950" y="3415"/>
                  <a:pt x="16944" y="3403"/>
                </a:cubicBezTo>
                <a:cubicBezTo>
                  <a:pt x="16944" y="3397"/>
                  <a:pt x="16938" y="3397"/>
                  <a:pt x="16938" y="3391"/>
                </a:cubicBezTo>
                <a:cubicBezTo>
                  <a:pt x="16933" y="3386"/>
                  <a:pt x="16926" y="3380"/>
                  <a:pt x="16926" y="3368"/>
                </a:cubicBezTo>
                <a:cubicBezTo>
                  <a:pt x="16926" y="3356"/>
                  <a:pt x="16944" y="3356"/>
                  <a:pt x="16950" y="3344"/>
                </a:cubicBezTo>
                <a:cubicBezTo>
                  <a:pt x="16950" y="3344"/>
                  <a:pt x="16956" y="3344"/>
                  <a:pt x="16956" y="3338"/>
                </a:cubicBezTo>
                <a:cubicBezTo>
                  <a:pt x="16956" y="3332"/>
                  <a:pt x="16956" y="3326"/>
                  <a:pt x="16956" y="3320"/>
                </a:cubicBezTo>
                <a:cubicBezTo>
                  <a:pt x="16956" y="3320"/>
                  <a:pt x="16956" y="3314"/>
                  <a:pt x="16956" y="3309"/>
                </a:cubicBezTo>
                <a:cubicBezTo>
                  <a:pt x="16956" y="3303"/>
                  <a:pt x="16968" y="3309"/>
                  <a:pt x="16968" y="3303"/>
                </a:cubicBezTo>
                <a:cubicBezTo>
                  <a:pt x="16968" y="3303"/>
                  <a:pt x="16968" y="3297"/>
                  <a:pt x="16974" y="3291"/>
                </a:cubicBezTo>
                <a:cubicBezTo>
                  <a:pt x="16980" y="3291"/>
                  <a:pt x="16974" y="3279"/>
                  <a:pt x="16980" y="3279"/>
                </a:cubicBezTo>
                <a:cubicBezTo>
                  <a:pt x="16992" y="3279"/>
                  <a:pt x="16998" y="3285"/>
                  <a:pt x="17004" y="3291"/>
                </a:cubicBezTo>
                <a:cubicBezTo>
                  <a:pt x="17015" y="3297"/>
                  <a:pt x="17015" y="3309"/>
                  <a:pt x="17027" y="3309"/>
                </a:cubicBezTo>
                <a:cubicBezTo>
                  <a:pt x="17033" y="3309"/>
                  <a:pt x="17033" y="3303"/>
                  <a:pt x="17039" y="3297"/>
                </a:cubicBezTo>
                <a:cubicBezTo>
                  <a:pt x="17039" y="3297"/>
                  <a:pt x="17039" y="3291"/>
                  <a:pt x="17039" y="3285"/>
                </a:cubicBezTo>
                <a:cubicBezTo>
                  <a:pt x="17039" y="3285"/>
                  <a:pt x="17033" y="3279"/>
                  <a:pt x="17033" y="3273"/>
                </a:cubicBezTo>
                <a:cubicBezTo>
                  <a:pt x="17033" y="3273"/>
                  <a:pt x="17033" y="3267"/>
                  <a:pt x="17033" y="3261"/>
                </a:cubicBezTo>
                <a:cubicBezTo>
                  <a:pt x="17033" y="3255"/>
                  <a:pt x="17027" y="3249"/>
                  <a:pt x="17027" y="3243"/>
                </a:cubicBezTo>
                <a:cubicBezTo>
                  <a:pt x="17027" y="3237"/>
                  <a:pt x="17027" y="3231"/>
                  <a:pt x="17027" y="3231"/>
                </a:cubicBezTo>
                <a:cubicBezTo>
                  <a:pt x="17027" y="3225"/>
                  <a:pt x="17021" y="3220"/>
                  <a:pt x="17021" y="3214"/>
                </a:cubicBezTo>
                <a:cubicBezTo>
                  <a:pt x="17021" y="3208"/>
                  <a:pt x="17015" y="3208"/>
                  <a:pt x="17015" y="3202"/>
                </a:cubicBezTo>
                <a:cubicBezTo>
                  <a:pt x="17010" y="3190"/>
                  <a:pt x="17015" y="3184"/>
                  <a:pt x="17015" y="3172"/>
                </a:cubicBezTo>
                <a:cubicBezTo>
                  <a:pt x="17015" y="3166"/>
                  <a:pt x="17015" y="3160"/>
                  <a:pt x="17015" y="3160"/>
                </a:cubicBezTo>
                <a:cubicBezTo>
                  <a:pt x="17010" y="3154"/>
                  <a:pt x="17010" y="3154"/>
                  <a:pt x="17004" y="3148"/>
                </a:cubicBezTo>
                <a:cubicBezTo>
                  <a:pt x="17004" y="3142"/>
                  <a:pt x="17004" y="3137"/>
                  <a:pt x="16998" y="3137"/>
                </a:cubicBezTo>
                <a:cubicBezTo>
                  <a:pt x="16992" y="3125"/>
                  <a:pt x="16986" y="3125"/>
                  <a:pt x="16980" y="3113"/>
                </a:cubicBezTo>
                <a:cubicBezTo>
                  <a:pt x="16980" y="3107"/>
                  <a:pt x="16974" y="3107"/>
                  <a:pt x="16974" y="3101"/>
                </a:cubicBezTo>
                <a:cubicBezTo>
                  <a:pt x="16974" y="3095"/>
                  <a:pt x="16974" y="3095"/>
                  <a:pt x="16974" y="3089"/>
                </a:cubicBezTo>
                <a:cubicBezTo>
                  <a:pt x="16974" y="3083"/>
                  <a:pt x="16974" y="3083"/>
                  <a:pt x="16974" y="3077"/>
                </a:cubicBezTo>
                <a:cubicBezTo>
                  <a:pt x="16974" y="3071"/>
                  <a:pt x="16974" y="3071"/>
                  <a:pt x="16974" y="3065"/>
                </a:cubicBezTo>
                <a:cubicBezTo>
                  <a:pt x="16974" y="3054"/>
                  <a:pt x="16974" y="3054"/>
                  <a:pt x="16974" y="3054"/>
                </a:cubicBezTo>
                <a:cubicBezTo>
                  <a:pt x="16974" y="3048"/>
                  <a:pt x="16980" y="3048"/>
                  <a:pt x="16980" y="3042"/>
                </a:cubicBezTo>
                <a:cubicBezTo>
                  <a:pt x="16980" y="3036"/>
                  <a:pt x="16974" y="3036"/>
                  <a:pt x="16974" y="3030"/>
                </a:cubicBezTo>
                <a:cubicBezTo>
                  <a:pt x="16974" y="3024"/>
                  <a:pt x="16980" y="3024"/>
                  <a:pt x="16980" y="3018"/>
                </a:cubicBezTo>
                <a:cubicBezTo>
                  <a:pt x="16980" y="3012"/>
                  <a:pt x="16974" y="3012"/>
                  <a:pt x="16974" y="3006"/>
                </a:cubicBezTo>
                <a:lnTo>
                  <a:pt x="16962" y="3006"/>
                </a:lnTo>
                <a:cubicBezTo>
                  <a:pt x="16956" y="2994"/>
                  <a:pt x="16962" y="2988"/>
                  <a:pt x="16962" y="2982"/>
                </a:cubicBezTo>
                <a:cubicBezTo>
                  <a:pt x="16956" y="2976"/>
                  <a:pt x="16956" y="2965"/>
                  <a:pt x="16956" y="2959"/>
                </a:cubicBezTo>
                <a:cubicBezTo>
                  <a:pt x="16950" y="2947"/>
                  <a:pt x="16956" y="2941"/>
                  <a:pt x="16956" y="2935"/>
                </a:cubicBezTo>
                <a:cubicBezTo>
                  <a:pt x="16956" y="2923"/>
                  <a:pt x="16950" y="2917"/>
                  <a:pt x="16950" y="2911"/>
                </a:cubicBezTo>
                <a:cubicBezTo>
                  <a:pt x="16926" y="2911"/>
                  <a:pt x="16926" y="2911"/>
                  <a:pt x="16926" y="2911"/>
                </a:cubicBezTo>
                <a:cubicBezTo>
                  <a:pt x="16926" y="2994"/>
                  <a:pt x="16926" y="2994"/>
                  <a:pt x="16926" y="2994"/>
                </a:cubicBezTo>
                <a:cubicBezTo>
                  <a:pt x="16921" y="2994"/>
                  <a:pt x="16915" y="2994"/>
                  <a:pt x="16909" y="2994"/>
                </a:cubicBezTo>
                <a:cubicBezTo>
                  <a:pt x="16903" y="2994"/>
                  <a:pt x="16903" y="2994"/>
                  <a:pt x="16897" y="3000"/>
                </a:cubicBezTo>
                <a:cubicBezTo>
                  <a:pt x="16897" y="3012"/>
                  <a:pt x="16897" y="3012"/>
                  <a:pt x="16897" y="3012"/>
                </a:cubicBezTo>
                <a:cubicBezTo>
                  <a:pt x="16897" y="3012"/>
                  <a:pt x="16897" y="3018"/>
                  <a:pt x="16897" y="3024"/>
                </a:cubicBezTo>
                <a:cubicBezTo>
                  <a:pt x="16897" y="3036"/>
                  <a:pt x="16897" y="3036"/>
                  <a:pt x="16897" y="3036"/>
                </a:cubicBezTo>
                <a:cubicBezTo>
                  <a:pt x="16903" y="3036"/>
                  <a:pt x="16903" y="3042"/>
                  <a:pt x="16903" y="3042"/>
                </a:cubicBezTo>
                <a:cubicBezTo>
                  <a:pt x="16909" y="3054"/>
                  <a:pt x="16903" y="3059"/>
                  <a:pt x="16903" y="3065"/>
                </a:cubicBezTo>
                <a:cubicBezTo>
                  <a:pt x="16885" y="3065"/>
                  <a:pt x="16885" y="3065"/>
                  <a:pt x="16885" y="3065"/>
                </a:cubicBezTo>
                <a:cubicBezTo>
                  <a:pt x="16879" y="3065"/>
                  <a:pt x="16873" y="3065"/>
                  <a:pt x="16873" y="3065"/>
                </a:cubicBezTo>
                <a:cubicBezTo>
                  <a:pt x="16873" y="3059"/>
                  <a:pt x="16867" y="3059"/>
                  <a:pt x="16867" y="3054"/>
                </a:cubicBezTo>
                <a:cubicBezTo>
                  <a:pt x="16867" y="3048"/>
                  <a:pt x="16873" y="3048"/>
                  <a:pt x="16873" y="3042"/>
                </a:cubicBezTo>
                <a:cubicBezTo>
                  <a:pt x="16873" y="3036"/>
                  <a:pt x="16873" y="3036"/>
                  <a:pt x="16873" y="3030"/>
                </a:cubicBezTo>
                <a:cubicBezTo>
                  <a:pt x="16873" y="3024"/>
                  <a:pt x="16879" y="3018"/>
                  <a:pt x="16879" y="3006"/>
                </a:cubicBezTo>
                <a:cubicBezTo>
                  <a:pt x="16879" y="2994"/>
                  <a:pt x="16879" y="2994"/>
                  <a:pt x="16879" y="2994"/>
                </a:cubicBezTo>
                <a:cubicBezTo>
                  <a:pt x="16873" y="2988"/>
                  <a:pt x="16873" y="2988"/>
                  <a:pt x="16867" y="2982"/>
                </a:cubicBezTo>
                <a:cubicBezTo>
                  <a:pt x="16867" y="2976"/>
                  <a:pt x="16861" y="2976"/>
                  <a:pt x="16855" y="2971"/>
                </a:cubicBezTo>
                <a:cubicBezTo>
                  <a:pt x="16855" y="2971"/>
                  <a:pt x="16849" y="2965"/>
                  <a:pt x="16844" y="2965"/>
                </a:cubicBezTo>
                <a:cubicBezTo>
                  <a:pt x="16844" y="2965"/>
                  <a:pt x="16838" y="2965"/>
                  <a:pt x="16832" y="2965"/>
                </a:cubicBezTo>
                <a:cubicBezTo>
                  <a:pt x="16826" y="2965"/>
                  <a:pt x="16826" y="2959"/>
                  <a:pt x="16820" y="2959"/>
                </a:cubicBezTo>
                <a:cubicBezTo>
                  <a:pt x="16814" y="2953"/>
                  <a:pt x="16820" y="2947"/>
                  <a:pt x="16814" y="2947"/>
                </a:cubicBezTo>
                <a:cubicBezTo>
                  <a:pt x="16814" y="2941"/>
                  <a:pt x="16808" y="2941"/>
                  <a:pt x="16802" y="2941"/>
                </a:cubicBezTo>
                <a:cubicBezTo>
                  <a:pt x="16790" y="2935"/>
                  <a:pt x="16778" y="2923"/>
                  <a:pt x="16767" y="2911"/>
                </a:cubicBezTo>
                <a:cubicBezTo>
                  <a:pt x="16737" y="2911"/>
                  <a:pt x="16737" y="2911"/>
                  <a:pt x="16737" y="2911"/>
                </a:cubicBezTo>
                <a:cubicBezTo>
                  <a:pt x="16737" y="2965"/>
                  <a:pt x="16737" y="2965"/>
                  <a:pt x="16737" y="2965"/>
                </a:cubicBezTo>
                <a:cubicBezTo>
                  <a:pt x="16683" y="2965"/>
                  <a:pt x="16683" y="2965"/>
                  <a:pt x="16683" y="2965"/>
                </a:cubicBezTo>
                <a:lnTo>
                  <a:pt x="16683" y="2959"/>
                </a:lnTo>
                <a:cubicBezTo>
                  <a:pt x="16683" y="2953"/>
                  <a:pt x="16683" y="2947"/>
                  <a:pt x="16678" y="2947"/>
                </a:cubicBezTo>
                <a:cubicBezTo>
                  <a:pt x="16678" y="2929"/>
                  <a:pt x="16666" y="2923"/>
                  <a:pt x="16660" y="2905"/>
                </a:cubicBezTo>
                <a:cubicBezTo>
                  <a:pt x="16642" y="2911"/>
                  <a:pt x="16642" y="2911"/>
                  <a:pt x="16642" y="2911"/>
                </a:cubicBezTo>
                <a:cubicBezTo>
                  <a:pt x="16642" y="2917"/>
                  <a:pt x="16648" y="2917"/>
                  <a:pt x="16648" y="2923"/>
                </a:cubicBezTo>
                <a:cubicBezTo>
                  <a:pt x="16648" y="2947"/>
                  <a:pt x="16648" y="2947"/>
                  <a:pt x="16648" y="2947"/>
                </a:cubicBezTo>
                <a:cubicBezTo>
                  <a:pt x="16648" y="2947"/>
                  <a:pt x="16642" y="2953"/>
                  <a:pt x="16642" y="2959"/>
                </a:cubicBezTo>
                <a:cubicBezTo>
                  <a:pt x="16636" y="2953"/>
                  <a:pt x="16636" y="2959"/>
                  <a:pt x="16630" y="2959"/>
                </a:cubicBezTo>
                <a:cubicBezTo>
                  <a:pt x="16624" y="2953"/>
                  <a:pt x="16624" y="2953"/>
                  <a:pt x="16618" y="2953"/>
                </a:cubicBezTo>
                <a:cubicBezTo>
                  <a:pt x="16618" y="2941"/>
                  <a:pt x="16618" y="2941"/>
                  <a:pt x="16618" y="2941"/>
                </a:cubicBezTo>
                <a:cubicBezTo>
                  <a:pt x="16618" y="2935"/>
                  <a:pt x="16618" y="2929"/>
                  <a:pt x="16618" y="2929"/>
                </a:cubicBezTo>
                <a:cubicBezTo>
                  <a:pt x="16624" y="2923"/>
                  <a:pt x="16624" y="2917"/>
                  <a:pt x="16624" y="2911"/>
                </a:cubicBezTo>
                <a:cubicBezTo>
                  <a:pt x="16624" y="2899"/>
                  <a:pt x="16612" y="2893"/>
                  <a:pt x="16606" y="2882"/>
                </a:cubicBezTo>
                <a:cubicBezTo>
                  <a:pt x="16601" y="2887"/>
                  <a:pt x="16601" y="2893"/>
                  <a:pt x="16594" y="2893"/>
                </a:cubicBezTo>
                <a:cubicBezTo>
                  <a:pt x="16589" y="2899"/>
                  <a:pt x="16589" y="2899"/>
                  <a:pt x="16583" y="2899"/>
                </a:cubicBezTo>
                <a:cubicBezTo>
                  <a:pt x="16571" y="2899"/>
                  <a:pt x="16571" y="2899"/>
                  <a:pt x="16571" y="2899"/>
                </a:cubicBezTo>
                <a:cubicBezTo>
                  <a:pt x="16559" y="2899"/>
                  <a:pt x="16559" y="2899"/>
                  <a:pt x="16559" y="2899"/>
                </a:cubicBezTo>
                <a:cubicBezTo>
                  <a:pt x="16553" y="2899"/>
                  <a:pt x="16547" y="2899"/>
                  <a:pt x="16547" y="2893"/>
                </a:cubicBezTo>
                <a:cubicBezTo>
                  <a:pt x="16547" y="2887"/>
                  <a:pt x="16547" y="2882"/>
                  <a:pt x="16547" y="2876"/>
                </a:cubicBezTo>
                <a:cubicBezTo>
                  <a:pt x="16547" y="2870"/>
                  <a:pt x="16553" y="2864"/>
                  <a:pt x="16559" y="2864"/>
                </a:cubicBezTo>
                <a:cubicBezTo>
                  <a:pt x="16559" y="2858"/>
                  <a:pt x="16559" y="2852"/>
                  <a:pt x="16565" y="2852"/>
                </a:cubicBezTo>
                <a:cubicBezTo>
                  <a:pt x="16571" y="2846"/>
                  <a:pt x="16571" y="2852"/>
                  <a:pt x="16577" y="2852"/>
                </a:cubicBezTo>
                <a:cubicBezTo>
                  <a:pt x="16583" y="2846"/>
                  <a:pt x="16589" y="2846"/>
                  <a:pt x="16601" y="2840"/>
                </a:cubicBezTo>
                <a:cubicBezTo>
                  <a:pt x="16606" y="2840"/>
                  <a:pt x="16612" y="2840"/>
                  <a:pt x="16612" y="2834"/>
                </a:cubicBezTo>
                <a:cubicBezTo>
                  <a:pt x="16618" y="2834"/>
                  <a:pt x="16618" y="2828"/>
                  <a:pt x="16624" y="2822"/>
                </a:cubicBezTo>
                <a:cubicBezTo>
                  <a:pt x="16624" y="2816"/>
                  <a:pt x="16630" y="2816"/>
                  <a:pt x="16636" y="2810"/>
                </a:cubicBezTo>
                <a:cubicBezTo>
                  <a:pt x="16642" y="2805"/>
                  <a:pt x="16642" y="2799"/>
                  <a:pt x="16648" y="2799"/>
                </a:cubicBezTo>
                <a:cubicBezTo>
                  <a:pt x="16654" y="2793"/>
                  <a:pt x="16654" y="2793"/>
                  <a:pt x="16660" y="2793"/>
                </a:cubicBezTo>
                <a:cubicBezTo>
                  <a:pt x="16666" y="2793"/>
                  <a:pt x="16666" y="2787"/>
                  <a:pt x="16672" y="2787"/>
                </a:cubicBezTo>
                <a:cubicBezTo>
                  <a:pt x="16678" y="2787"/>
                  <a:pt x="16683" y="2787"/>
                  <a:pt x="16695" y="2787"/>
                </a:cubicBezTo>
                <a:cubicBezTo>
                  <a:pt x="16695" y="2769"/>
                  <a:pt x="16689" y="2757"/>
                  <a:pt x="16695" y="2745"/>
                </a:cubicBezTo>
                <a:cubicBezTo>
                  <a:pt x="16701" y="2739"/>
                  <a:pt x="16701" y="2739"/>
                  <a:pt x="16701" y="2733"/>
                </a:cubicBezTo>
                <a:cubicBezTo>
                  <a:pt x="16707" y="2727"/>
                  <a:pt x="16713" y="2727"/>
                  <a:pt x="16713" y="2727"/>
                </a:cubicBezTo>
                <a:cubicBezTo>
                  <a:pt x="16719" y="2721"/>
                  <a:pt x="16719" y="2721"/>
                  <a:pt x="16725" y="2721"/>
                </a:cubicBezTo>
                <a:cubicBezTo>
                  <a:pt x="16731" y="2716"/>
                  <a:pt x="16731" y="2710"/>
                  <a:pt x="16731" y="2710"/>
                </a:cubicBezTo>
                <a:cubicBezTo>
                  <a:pt x="16737" y="2704"/>
                  <a:pt x="16731" y="2698"/>
                  <a:pt x="16737" y="2692"/>
                </a:cubicBezTo>
                <a:cubicBezTo>
                  <a:pt x="16743" y="2692"/>
                  <a:pt x="16743" y="2692"/>
                  <a:pt x="16749" y="2686"/>
                </a:cubicBezTo>
                <a:cubicBezTo>
                  <a:pt x="16755" y="2686"/>
                  <a:pt x="16755" y="2686"/>
                  <a:pt x="16760" y="2680"/>
                </a:cubicBezTo>
                <a:cubicBezTo>
                  <a:pt x="16767" y="2680"/>
                  <a:pt x="16767" y="2674"/>
                  <a:pt x="16767" y="2668"/>
                </a:cubicBezTo>
                <a:cubicBezTo>
                  <a:pt x="16772" y="2668"/>
                  <a:pt x="16778" y="2668"/>
                  <a:pt x="16784" y="2662"/>
                </a:cubicBezTo>
                <a:cubicBezTo>
                  <a:pt x="16784" y="2656"/>
                  <a:pt x="16784" y="2650"/>
                  <a:pt x="16790" y="2650"/>
                </a:cubicBezTo>
                <a:cubicBezTo>
                  <a:pt x="16790" y="2650"/>
                  <a:pt x="16796" y="2650"/>
                  <a:pt x="16802" y="2650"/>
                </a:cubicBezTo>
                <a:cubicBezTo>
                  <a:pt x="16802" y="2644"/>
                  <a:pt x="16808" y="2650"/>
                  <a:pt x="16814" y="2650"/>
                </a:cubicBezTo>
                <a:cubicBezTo>
                  <a:pt x="16814" y="2644"/>
                  <a:pt x="16814" y="2639"/>
                  <a:pt x="16814" y="2639"/>
                </a:cubicBezTo>
                <a:cubicBezTo>
                  <a:pt x="16820" y="2632"/>
                  <a:pt x="16820" y="2627"/>
                  <a:pt x="16820" y="2627"/>
                </a:cubicBezTo>
                <a:cubicBezTo>
                  <a:pt x="16826" y="2621"/>
                  <a:pt x="16826" y="2615"/>
                  <a:pt x="16826" y="2615"/>
                </a:cubicBezTo>
                <a:cubicBezTo>
                  <a:pt x="16826" y="2609"/>
                  <a:pt x="16832" y="2609"/>
                  <a:pt x="16832" y="2603"/>
                </a:cubicBezTo>
                <a:cubicBezTo>
                  <a:pt x="16832" y="2597"/>
                  <a:pt x="16838" y="2597"/>
                  <a:pt x="16838" y="2591"/>
                </a:cubicBezTo>
                <a:cubicBezTo>
                  <a:pt x="16844" y="2585"/>
                  <a:pt x="16844" y="2579"/>
                  <a:pt x="16844" y="2579"/>
                </a:cubicBezTo>
                <a:cubicBezTo>
                  <a:pt x="16849" y="2573"/>
                  <a:pt x="16861" y="2567"/>
                  <a:pt x="16867" y="2567"/>
                </a:cubicBezTo>
                <a:cubicBezTo>
                  <a:pt x="16879" y="2567"/>
                  <a:pt x="16885" y="2567"/>
                  <a:pt x="16891" y="2567"/>
                </a:cubicBezTo>
                <a:cubicBezTo>
                  <a:pt x="16903" y="2567"/>
                  <a:pt x="16909" y="2561"/>
                  <a:pt x="16915" y="2555"/>
                </a:cubicBezTo>
                <a:cubicBezTo>
                  <a:pt x="16921" y="2550"/>
                  <a:pt x="16921" y="2544"/>
                  <a:pt x="16926" y="2544"/>
                </a:cubicBezTo>
                <a:cubicBezTo>
                  <a:pt x="16933" y="2538"/>
                  <a:pt x="16933" y="2532"/>
                  <a:pt x="16938" y="2526"/>
                </a:cubicBezTo>
                <a:cubicBezTo>
                  <a:pt x="16944" y="2520"/>
                  <a:pt x="16950" y="2514"/>
                  <a:pt x="16962" y="2514"/>
                </a:cubicBezTo>
                <a:cubicBezTo>
                  <a:pt x="16968" y="2514"/>
                  <a:pt x="16980" y="2520"/>
                  <a:pt x="16992" y="2520"/>
                </a:cubicBezTo>
                <a:lnTo>
                  <a:pt x="16992" y="2520"/>
                </a:lnTo>
                <a:cubicBezTo>
                  <a:pt x="17004" y="2520"/>
                  <a:pt x="17010" y="2514"/>
                  <a:pt x="17021" y="2514"/>
                </a:cubicBezTo>
                <a:cubicBezTo>
                  <a:pt x="17027" y="2514"/>
                  <a:pt x="17027" y="2514"/>
                  <a:pt x="17027" y="2514"/>
                </a:cubicBezTo>
                <a:cubicBezTo>
                  <a:pt x="17033" y="2514"/>
                  <a:pt x="17033" y="2520"/>
                  <a:pt x="17039" y="2520"/>
                </a:cubicBezTo>
                <a:cubicBezTo>
                  <a:pt x="17051" y="2520"/>
                  <a:pt x="17051" y="2520"/>
                  <a:pt x="17051" y="2520"/>
                </a:cubicBezTo>
                <a:cubicBezTo>
                  <a:pt x="17057" y="2520"/>
                  <a:pt x="17057" y="2520"/>
                  <a:pt x="17063" y="2520"/>
                </a:cubicBezTo>
                <a:cubicBezTo>
                  <a:pt x="17069" y="2520"/>
                  <a:pt x="17075" y="2514"/>
                  <a:pt x="17081" y="2514"/>
                </a:cubicBezTo>
                <a:cubicBezTo>
                  <a:pt x="17087" y="2514"/>
                  <a:pt x="17087" y="2514"/>
                  <a:pt x="17087" y="2514"/>
                </a:cubicBezTo>
                <a:cubicBezTo>
                  <a:pt x="17093" y="2514"/>
                  <a:pt x="17093" y="2520"/>
                  <a:pt x="17099" y="2520"/>
                </a:cubicBezTo>
                <a:cubicBezTo>
                  <a:pt x="17104" y="2520"/>
                  <a:pt x="17116" y="2532"/>
                  <a:pt x="17122" y="2532"/>
                </a:cubicBezTo>
                <a:close/>
                <a:moveTo>
                  <a:pt x="8805" y="2585"/>
                </a:moveTo>
                <a:lnTo>
                  <a:pt x="8805" y="2585"/>
                </a:lnTo>
                <a:cubicBezTo>
                  <a:pt x="8793" y="2591"/>
                  <a:pt x="8793" y="2597"/>
                  <a:pt x="8781" y="2603"/>
                </a:cubicBezTo>
                <a:cubicBezTo>
                  <a:pt x="8781" y="2603"/>
                  <a:pt x="8775" y="2603"/>
                  <a:pt x="8769" y="2603"/>
                </a:cubicBezTo>
                <a:cubicBezTo>
                  <a:pt x="8769" y="2609"/>
                  <a:pt x="8769" y="2615"/>
                  <a:pt x="8763" y="2615"/>
                </a:cubicBezTo>
                <a:cubicBezTo>
                  <a:pt x="8757" y="2627"/>
                  <a:pt x="8751" y="2627"/>
                  <a:pt x="8745" y="2639"/>
                </a:cubicBezTo>
                <a:cubicBezTo>
                  <a:pt x="8745" y="2644"/>
                  <a:pt x="8745" y="2644"/>
                  <a:pt x="8745" y="2650"/>
                </a:cubicBezTo>
                <a:cubicBezTo>
                  <a:pt x="8757" y="2656"/>
                  <a:pt x="8757" y="2656"/>
                  <a:pt x="8757" y="2656"/>
                </a:cubicBezTo>
                <a:cubicBezTo>
                  <a:pt x="8757" y="2656"/>
                  <a:pt x="8763" y="2650"/>
                  <a:pt x="8769" y="2650"/>
                </a:cubicBezTo>
                <a:cubicBezTo>
                  <a:pt x="8769" y="2644"/>
                  <a:pt x="8775" y="2644"/>
                  <a:pt x="8775" y="2639"/>
                </a:cubicBezTo>
                <a:cubicBezTo>
                  <a:pt x="8781" y="2639"/>
                  <a:pt x="8781" y="2627"/>
                  <a:pt x="8787" y="2627"/>
                </a:cubicBezTo>
                <a:cubicBezTo>
                  <a:pt x="8787" y="2627"/>
                  <a:pt x="8793" y="2627"/>
                  <a:pt x="8799" y="2627"/>
                </a:cubicBezTo>
                <a:cubicBezTo>
                  <a:pt x="8799" y="2627"/>
                  <a:pt x="8805" y="2627"/>
                  <a:pt x="8811" y="2627"/>
                </a:cubicBezTo>
                <a:cubicBezTo>
                  <a:pt x="8811" y="2621"/>
                  <a:pt x="8805" y="2615"/>
                  <a:pt x="8811" y="2615"/>
                </a:cubicBezTo>
                <a:cubicBezTo>
                  <a:pt x="8811" y="2609"/>
                  <a:pt x="8816" y="2609"/>
                  <a:pt x="8816" y="2603"/>
                </a:cubicBezTo>
                <a:cubicBezTo>
                  <a:pt x="8816" y="2591"/>
                  <a:pt x="8823" y="2585"/>
                  <a:pt x="8823" y="2579"/>
                </a:cubicBezTo>
                <a:cubicBezTo>
                  <a:pt x="8816" y="2579"/>
                  <a:pt x="8811" y="2585"/>
                  <a:pt x="8805" y="2585"/>
                </a:cubicBezTo>
                <a:close/>
                <a:moveTo>
                  <a:pt x="8864" y="3225"/>
                </a:moveTo>
                <a:lnTo>
                  <a:pt x="8864" y="3225"/>
                </a:lnTo>
                <a:cubicBezTo>
                  <a:pt x="8870" y="3225"/>
                  <a:pt x="8870" y="3220"/>
                  <a:pt x="8876" y="3220"/>
                </a:cubicBezTo>
                <a:cubicBezTo>
                  <a:pt x="8882" y="3220"/>
                  <a:pt x="8882" y="3220"/>
                  <a:pt x="8888" y="3220"/>
                </a:cubicBezTo>
                <a:cubicBezTo>
                  <a:pt x="8894" y="3220"/>
                  <a:pt x="8894" y="3220"/>
                  <a:pt x="8900" y="3214"/>
                </a:cubicBezTo>
                <a:cubicBezTo>
                  <a:pt x="8911" y="3208"/>
                  <a:pt x="8911" y="3208"/>
                  <a:pt x="8911" y="3208"/>
                </a:cubicBezTo>
                <a:cubicBezTo>
                  <a:pt x="8917" y="3208"/>
                  <a:pt x="8911" y="3196"/>
                  <a:pt x="8917" y="3196"/>
                </a:cubicBezTo>
                <a:cubicBezTo>
                  <a:pt x="8923" y="3196"/>
                  <a:pt x="8923" y="3202"/>
                  <a:pt x="8929" y="3202"/>
                </a:cubicBezTo>
                <a:cubicBezTo>
                  <a:pt x="8935" y="3202"/>
                  <a:pt x="8935" y="3208"/>
                  <a:pt x="8941" y="3208"/>
                </a:cubicBezTo>
                <a:cubicBezTo>
                  <a:pt x="8971" y="3208"/>
                  <a:pt x="8971" y="3208"/>
                  <a:pt x="8971" y="3208"/>
                </a:cubicBezTo>
                <a:cubicBezTo>
                  <a:pt x="8971" y="3196"/>
                  <a:pt x="8977" y="3190"/>
                  <a:pt x="8977" y="3178"/>
                </a:cubicBezTo>
                <a:cubicBezTo>
                  <a:pt x="8982" y="3178"/>
                  <a:pt x="8989" y="3178"/>
                  <a:pt x="9000" y="3178"/>
                </a:cubicBezTo>
                <a:cubicBezTo>
                  <a:pt x="9000" y="3178"/>
                  <a:pt x="9006" y="3178"/>
                  <a:pt x="9012" y="3178"/>
                </a:cubicBezTo>
                <a:cubicBezTo>
                  <a:pt x="9012" y="3178"/>
                  <a:pt x="9018" y="3178"/>
                  <a:pt x="9024" y="3178"/>
                </a:cubicBezTo>
                <a:cubicBezTo>
                  <a:pt x="9030" y="3178"/>
                  <a:pt x="9036" y="3178"/>
                  <a:pt x="9042" y="3178"/>
                </a:cubicBezTo>
                <a:cubicBezTo>
                  <a:pt x="9048" y="3178"/>
                  <a:pt x="9054" y="3178"/>
                  <a:pt x="9054" y="3178"/>
                </a:cubicBezTo>
                <a:cubicBezTo>
                  <a:pt x="9060" y="3178"/>
                  <a:pt x="9066" y="3172"/>
                  <a:pt x="9066" y="3172"/>
                </a:cubicBezTo>
                <a:cubicBezTo>
                  <a:pt x="9071" y="3166"/>
                  <a:pt x="9071" y="3160"/>
                  <a:pt x="9077" y="3160"/>
                </a:cubicBezTo>
                <a:cubicBezTo>
                  <a:pt x="9083" y="3160"/>
                  <a:pt x="9089" y="3160"/>
                  <a:pt x="9095" y="3160"/>
                </a:cubicBezTo>
                <a:cubicBezTo>
                  <a:pt x="9107" y="3166"/>
                  <a:pt x="9107" y="3178"/>
                  <a:pt x="9119" y="3178"/>
                </a:cubicBezTo>
                <a:cubicBezTo>
                  <a:pt x="9125" y="3178"/>
                  <a:pt x="9125" y="3178"/>
                  <a:pt x="9125" y="3178"/>
                </a:cubicBezTo>
                <a:cubicBezTo>
                  <a:pt x="9131" y="3178"/>
                  <a:pt x="9137" y="3178"/>
                  <a:pt x="9137" y="3178"/>
                </a:cubicBezTo>
                <a:cubicBezTo>
                  <a:pt x="9148" y="3172"/>
                  <a:pt x="9154" y="3178"/>
                  <a:pt x="9160" y="3178"/>
                </a:cubicBezTo>
                <a:cubicBezTo>
                  <a:pt x="9166" y="3178"/>
                  <a:pt x="9172" y="3178"/>
                  <a:pt x="9172" y="3178"/>
                </a:cubicBezTo>
                <a:cubicBezTo>
                  <a:pt x="9178" y="3172"/>
                  <a:pt x="9178" y="3172"/>
                  <a:pt x="9184" y="3166"/>
                </a:cubicBezTo>
                <a:cubicBezTo>
                  <a:pt x="9190" y="3166"/>
                  <a:pt x="9184" y="3160"/>
                  <a:pt x="9190" y="3154"/>
                </a:cubicBezTo>
                <a:cubicBezTo>
                  <a:pt x="9196" y="3154"/>
                  <a:pt x="9196" y="3154"/>
                  <a:pt x="9202" y="3154"/>
                </a:cubicBezTo>
                <a:cubicBezTo>
                  <a:pt x="9208" y="3154"/>
                  <a:pt x="9208" y="3154"/>
                  <a:pt x="9214" y="3154"/>
                </a:cubicBezTo>
                <a:cubicBezTo>
                  <a:pt x="9220" y="3154"/>
                  <a:pt x="9220" y="3148"/>
                  <a:pt x="9226" y="3148"/>
                </a:cubicBezTo>
                <a:cubicBezTo>
                  <a:pt x="9226" y="3137"/>
                  <a:pt x="9226" y="3137"/>
                  <a:pt x="9226" y="3137"/>
                </a:cubicBezTo>
                <a:cubicBezTo>
                  <a:pt x="9226" y="3137"/>
                  <a:pt x="9220" y="3131"/>
                  <a:pt x="9220" y="3125"/>
                </a:cubicBezTo>
                <a:cubicBezTo>
                  <a:pt x="9214" y="3119"/>
                  <a:pt x="9208" y="3119"/>
                  <a:pt x="9208" y="3113"/>
                </a:cubicBezTo>
                <a:cubicBezTo>
                  <a:pt x="9208" y="3107"/>
                  <a:pt x="9208" y="3107"/>
                  <a:pt x="9208" y="3107"/>
                </a:cubicBezTo>
                <a:cubicBezTo>
                  <a:pt x="9208" y="3101"/>
                  <a:pt x="9208" y="3095"/>
                  <a:pt x="9214" y="3095"/>
                </a:cubicBezTo>
                <a:cubicBezTo>
                  <a:pt x="9214" y="3089"/>
                  <a:pt x="9220" y="3089"/>
                  <a:pt x="9226" y="3089"/>
                </a:cubicBezTo>
                <a:cubicBezTo>
                  <a:pt x="9226" y="3089"/>
                  <a:pt x="9232" y="3089"/>
                  <a:pt x="9237" y="3089"/>
                </a:cubicBezTo>
                <a:cubicBezTo>
                  <a:pt x="9237" y="3089"/>
                  <a:pt x="9237" y="3083"/>
                  <a:pt x="9237" y="3077"/>
                </a:cubicBezTo>
                <a:cubicBezTo>
                  <a:pt x="9237" y="3077"/>
                  <a:pt x="9243" y="3071"/>
                  <a:pt x="9243" y="3065"/>
                </a:cubicBezTo>
                <a:cubicBezTo>
                  <a:pt x="9267" y="3065"/>
                  <a:pt x="9267" y="3065"/>
                  <a:pt x="9267" y="3065"/>
                </a:cubicBezTo>
                <a:cubicBezTo>
                  <a:pt x="9267" y="3042"/>
                  <a:pt x="9267" y="3042"/>
                  <a:pt x="9267" y="3042"/>
                </a:cubicBezTo>
                <a:cubicBezTo>
                  <a:pt x="9261" y="3042"/>
                  <a:pt x="9255" y="3042"/>
                  <a:pt x="9255" y="3036"/>
                </a:cubicBezTo>
                <a:cubicBezTo>
                  <a:pt x="9249" y="3030"/>
                  <a:pt x="9249" y="3030"/>
                  <a:pt x="9243" y="3024"/>
                </a:cubicBezTo>
                <a:cubicBezTo>
                  <a:pt x="9243" y="3018"/>
                  <a:pt x="9249" y="3012"/>
                  <a:pt x="9243" y="3012"/>
                </a:cubicBezTo>
                <a:cubicBezTo>
                  <a:pt x="9243" y="3006"/>
                  <a:pt x="9237" y="3006"/>
                  <a:pt x="9232" y="3006"/>
                </a:cubicBezTo>
                <a:cubicBezTo>
                  <a:pt x="9232" y="3000"/>
                  <a:pt x="9226" y="3000"/>
                  <a:pt x="9220" y="2994"/>
                </a:cubicBezTo>
                <a:cubicBezTo>
                  <a:pt x="9208" y="3000"/>
                  <a:pt x="9208" y="3000"/>
                  <a:pt x="9208" y="3000"/>
                </a:cubicBezTo>
                <a:cubicBezTo>
                  <a:pt x="9208" y="3000"/>
                  <a:pt x="9214" y="3006"/>
                  <a:pt x="9214" y="3012"/>
                </a:cubicBezTo>
                <a:cubicBezTo>
                  <a:pt x="9208" y="3012"/>
                  <a:pt x="9202" y="3012"/>
                  <a:pt x="9202" y="3018"/>
                </a:cubicBezTo>
                <a:cubicBezTo>
                  <a:pt x="9196" y="3024"/>
                  <a:pt x="9196" y="3024"/>
                  <a:pt x="9190" y="3030"/>
                </a:cubicBezTo>
                <a:lnTo>
                  <a:pt x="9184" y="3030"/>
                </a:lnTo>
                <a:cubicBezTo>
                  <a:pt x="9178" y="3024"/>
                  <a:pt x="9172" y="3018"/>
                  <a:pt x="9172" y="3018"/>
                </a:cubicBezTo>
                <a:cubicBezTo>
                  <a:pt x="9172" y="3012"/>
                  <a:pt x="9172" y="3006"/>
                  <a:pt x="9172" y="3006"/>
                </a:cubicBezTo>
                <a:cubicBezTo>
                  <a:pt x="9172" y="2994"/>
                  <a:pt x="9172" y="2988"/>
                  <a:pt x="9172" y="2982"/>
                </a:cubicBezTo>
                <a:cubicBezTo>
                  <a:pt x="9172" y="2976"/>
                  <a:pt x="9172" y="2971"/>
                  <a:pt x="9172" y="2965"/>
                </a:cubicBezTo>
                <a:cubicBezTo>
                  <a:pt x="9137" y="2965"/>
                  <a:pt x="9137" y="2965"/>
                  <a:pt x="9137" y="2965"/>
                </a:cubicBezTo>
                <a:cubicBezTo>
                  <a:pt x="9137" y="2953"/>
                  <a:pt x="9143" y="2947"/>
                  <a:pt x="9137" y="2935"/>
                </a:cubicBezTo>
                <a:cubicBezTo>
                  <a:pt x="9137" y="2929"/>
                  <a:pt x="9143" y="2923"/>
                  <a:pt x="9137" y="2923"/>
                </a:cubicBezTo>
                <a:cubicBezTo>
                  <a:pt x="9137" y="2911"/>
                  <a:pt x="9125" y="2905"/>
                  <a:pt x="9119" y="2899"/>
                </a:cubicBezTo>
                <a:cubicBezTo>
                  <a:pt x="9113" y="2899"/>
                  <a:pt x="9113" y="2905"/>
                  <a:pt x="9107" y="2899"/>
                </a:cubicBezTo>
                <a:cubicBezTo>
                  <a:pt x="9101" y="2899"/>
                  <a:pt x="9107" y="2893"/>
                  <a:pt x="9101" y="2887"/>
                </a:cubicBezTo>
                <a:lnTo>
                  <a:pt x="9089" y="2887"/>
                </a:lnTo>
                <a:cubicBezTo>
                  <a:pt x="9089" y="2882"/>
                  <a:pt x="9089" y="2882"/>
                  <a:pt x="9089" y="2876"/>
                </a:cubicBezTo>
                <a:cubicBezTo>
                  <a:pt x="9089" y="2870"/>
                  <a:pt x="9083" y="2870"/>
                  <a:pt x="9083" y="2864"/>
                </a:cubicBezTo>
                <a:cubicBezTo>
                  <a:pt x="9077" y="2858"/>
                  <a:pt x="9071" y="2858"/>
                  <a:pt x="9066" y="2858"/>
                </a:cubicBezTo>
                <a:cubicBezTo>
                  <a:pt x="9066" y="2852"/>
                  <a:pt x="9071" y="2846"/>
                  <a:pt x="9066" y="2846"/>
                </a:cubicBezTo>
                <a:cubicBezTo>
                  <a:pt x="9066" y="2840"/>
                  <a:pt x="9060" y="2840"/>
                  <a:pt x="9060" y="2834"/>
                </a:cubicBezTo>
                <a:cubicBezTo>
                  <a:pt x="9054" y="2828"/>
                  <a:pt x="9054" y="2822"/>
                  <a:pt x="9054" y="2822"/>
                </a:cubicBezTo>
                <a:cubicBezTo>
                  <a:pt x="9048" y="2816"/>
                  <a:pt x="9048" y="2810"/>
                  <a:pt x="9042" y="2810"/>
                </a:cubicBezTo>
                <a:cubicBezTo>
                  <a:pt x="9036" y="2810"/>
                  <a:pt x="9036" y="2805"/>
                  <a:pt x="9030" y="2805"/>
                </a:cubicBezTo>
                <a:cubicBezTo>
                  <a:pt x="9024" y="2805"/>
                  <a:pt x="9018" y="2805"/>
                  <a:pt x="9006" y="2805"/>
                </a:cubicBezTo>
                <a:cubicBezTo>
                  <a:pt x="9000" y="2805"/>
                  <a:pt x="8994" y="2805"/>
                  <a:pt x="8982" y="2799"/>
                </a:cubicBezTo>
                <a:cubicBezTo>
                  <a:pt x="8977" y="2799"/>
                  <a:pt x="8982" y="2793"/>
                  <a:pt x="8977" y="2787"/>
                </a:cubicBezTo>
                <a:cubicBezTo>
                  <a:pt x="8977" y="2781"/>
                  <a:pt x="8977" y="2781"/>
                  <a:pt x="8982" y="2775"/>
                </a:cubicBezTo>
                <a:cubicBezTo>
                  <a:pt x="8982" y="2769"/>
                  <a:pt x="8989" y="2769"/>
                  <a:pt x="8994" y="2769"/>
                </a:cubicBezTo>
                <a:cubicBezTo>
                  <a:pt x="8994" y="2763"/>
                  <a:pt x="8994" y="2757"/>
                  <a:pt x="8994" y="2757"/>
                </a:cubicBezTo>
                <a:cubicBezTo>
                  <a:pt x="9000" y="2751"/>
                  <a:pt x="9006" y="2757"/>
                  <a:pt x="9006" y="2757"/>
                </a:cubicBezTo>
                <a:cubicBezTo>
                  <a:pt x="9012" y="2757"/>
                  <a:pt x="9012" y="2751"/>
                  <a:pt x="9018" y="2751"/>
                </a:cubicBezTo>
                <a:cubicBezTo>
                  <a:pt x="9018" y="2739"/>
                  <a:pt x="9018" y="2739"/>
                  <a:pt x="9018" y="2739"/>
                </a:cubicBezTo>
                <a:cubicBezTo>
                  <a:pt x="9018" y="2739"/>
                  <a:pt x="9018" y="2733"/>
                  <a:pt x="9018" y="2727"/>
                </a:cubicBezTo>
                <a:cubicBezTo>
                  <a:pt x="9018" y="2727"/>
                  <a:pt x="9024" y="2721"/>
                  <a:pt x="9030" y="2721"/>
                </a:cubicBezTo>
                <a:cubicBezTo>
                  <a:pt x="9030" y="2716"/>
                  <a:pt x="9036" y="2716"/>
                  <a:pt x="9042" y="2716"/>
                </a:cubicBezTo>
                <a:cubicBezTo>
                  <a:pt x="9042" y="2710"/>
                  <a:pt x="9042" y="2710"/>
                  <a:pt x="9042" y="2704"/>
                </a:cubicBezTo>
                <a:cubicBezTo>
                  <a:pt x="9042" y="2656"/>
                  <a:pt x="9042" y="2656"/>
                  <a:pt x="9042" y="2656"/>
                </a:cubicBezTo>
                <a:cubicBezTo>
                  <a:pt x="8935" y="2656"/>
                  <a:pt x="8935" y="2656"/>
                  <a:pt x="8935" y="2656"/>
                </a:cubicBezTo>
                <a:cubicBezTo>
                  <a:pt x="8935" y="2650"/>
                  <a:pt x="8935" y="2650"/>
                  <a:pt x="8941" y="2644"/>
                </a:cubicBezTo>
                <a:cubicBezTo>
                  <a:pt x="8941" y="2639"/>
                  <a:pt x="8947" y="2639"/>
                  <a:pt x="8953" y="2639"/>
                </a:cubicBezTo>
                <a:cubicBezTo>
                  <a:pt x="8953" y="2632"/>
                  <a:pt x="8947" y="2627"/>
                  <a:pt x="8953" y="2627"/>
                </a:cubicBezTo>
                <a:cubicBezTo>
                  <a:pt x="8953" y="2621"/>
                  <a:pt x="8947" y="2615"/>
                  <a:pt x="8953" y="2615"/>
                </a:cubicBezTo>
                <a:cubicBezTo>
                  <a:pt x="8953" y="2609"/>
                  <a:pt x="8959" y="2609"/>
                  <a:pt x="8959" y="2603"/>
                </a:cubicBezTo>
                <a:cubicBezTo>
                  <a:pt x="8965" y="2603"/>
                  <a:pt x="8965" y="2597"/>
                  <a:pt x="8971" y="2591"/>
                </a:cubicBezTo>
                <a:cubicBezTo>
                  <a:pt x="8977" y="2591"/>
                  <a:pt x="8977" y="2591"/>
                  <a:pt x="8982" y="2585"/>
                </a:cubicBezTo>
                <a:cubicBezTo>
                  <a:pt x="8977" y="2585"/>
                  <a:pt x="8977" y="2579"/>
                  <a:pt x="8971" y="2573"/>
                </a:cubicBezTo>
                <a:cubicBezTo>
                  <a:pt x="8965" y="2573"/>
                  <a:pt x="8959" y="2573"/>
                  <a:pt x="8953" y="2573"/>
                </a:cubicBezTo>
                <a:cubicBezTo>
                  <a:pt x="8935" y="2573"/>
                  <a:pt x="8935" y="2573"/>
                  <a:pt x="8935" y="2573"/>
                </a:cubicBezTo>
                <a:cubicBezTo>
                  <a:pt x="8929" y="2573"/>
                  <a:pt x="8929" y="2579"/>
                  <a:pt x="8923" y="2579"/>
                </a:cubicBezTo>
                <a:cubicBezTo>
                  <a:pt x="8905" y="2579"/>
                  <a:pt x="8900" y="2579"/>
                  <a:pt x="8882" y="2579"/>
                </a:cubicBezTo>
                <a:cubicBezTo>
                  <a:pt x="8882" y="2585"/>
                  <a:pt x="8882" y="2591"/>
                  <a:pt x="8882" y="2597"/>
                </a:cubicBezTo>
                <a:cubicBezTo>
                  <a:pt x="8882" y="2603"/>
                  <a:pt x="8876" y="2609"/>
                  <a:pt x="8876" y="2609"/>
                </a:cubicBezTo>
                <a:cubicBezTo>
                  <a:pt x="8876" y="2615"/>
                  <a:pt x="8864" y="2621"/>
                  <a:pt x="8864" y="2627"/>
                </a:cubicBezTo>
                <a:cubicBezTo>
                  <a:pt x="8864" y="2627"/>
                  <a:pt x="8864" y="2627"/>
                  <a:pt x="8864" y="2632"/>
                </a:cubicBezTo>
                <a:cubicBezTo>
                  <a:pt x="8864" y="2639"/>
                  <a:pt x="8870" y="2644"/>
                  <a:pt x="8870" y="2650"/>
                </a:cubicBezTo>
                <a:cubicBezTo>
                  <a:pt x="8870" y="2656"/>
                  <a:pt x="8864" y="2662"/>
                  <a:pt x="8864" y="2662"/>
                </a:cubicBezTo>
                <a:cubicBezTo>
                  <a:pt x="8858" y="2668"/>
                  <a:pt x="8852" y="2668"/>
                  <a:pt x="8840" y="2668"/>
                </a:cubicBezTo>
                <a:cubicBezTo>
                  <a:pt x="8834" y="2668"/>
                  <a:pt x="8834" y="2668"/>
                  <a:pt x="8828" y="2662"/>
                </a:cubicBezTo>
                <a:cubicBezTo>
                  <a:pt x="8823" y="2662"/>
                  <a:pt x="8823" y="2650"/>
                  <a:pt x="8811" y="2650"/>
                </a:cubicBezTo>
                <a:cubicBezTo>
                  <a:pt x="8805" y="2650"/>
                  <a:pt x="8799" y="2656"/>
                  <a:pt x="8799" y="2662"/>
                </a:cubicBezTo>
                <a:cubicBezTo>
                  <a:pt x="8793" y="2668"/>
                  <a:pt x="8799" y="2668"/>
                  <a:pt x="8799" y="2674"/>
                </a:cubicBezTo>
                <a:cubicBezTo>
                  <a:pt x="8799" y="2680"/>
                  <a:pt x="8793" y="2692"/>
                  <a:pt x="8799" y="2698"/>
                </a:cubicBezTo>
                <a:cubicBezTo>
                  <a:pt x="8805" y="2698"/>
                  <a:pt x="8805" y="2698"/>
                  <a:pt x="8811" y="2704"/>
                </a:cubicBezTo>
                <a:cubicBezTo>
                  <a:pt x="8816" y="2704"/>
                  <a:pt x="8828" y="2704"/>
                  <a:pt x="8834" y="2710"/>
                </a:cubicBezTo>
                <a:cubicBezTo>
                  <a:pt x="8834" y="2710"/>
                  <a:pt x="8828" y="2716"/>
                  <a:pt x="8828" y="2721"/>
                </a:cubicBezTo>
                <a:cubicBezTo>
                  <a:pt x="8828" y="2727"/>
                  <a:pt x="8828" y="2727"/>
                  <a:pt x="8828" y="2727"/>
                </a:cubicBezTo>
                <a:cubicBezTo>
                  <a:pt x="8828" y="2733"/>
                  <a:pt x="8823" y="2739"/>
                  <a:pt x="8823" y="2739"/>
                </a:cubicBezTo>
                <a:cubicBezTo>
                  <a:pt x="8823" y="2745"/>
                  <a:pt x="8828" y="2745"/>
                  <a:pt x="8828" y="2751"/>
                </a:cubicBezTo>
                <a:cubicBezTo>
                  <a:pt x="8828" y="2757"/>
                  <a:pt x="8828" y="2763"/>
                  <a:pt x="8823" y="2763"/>
                </a:cubicBezTo>
                <a:cubicBezTo>
                  <a:pt x="8823" y="2769"/>
                  <a:pt x="8816" y="2763"/>
                  <a:pt x="8811" y="2769"/>
                </a:cubicBezTo>
                <a:lnTo>
                  <a:pt x="8805" y="2769"/>
                </a:lnTo>
                <a:cubicBezTo>
                  <a:pt x="8799" y="2775"/>
                  <a:pt x="8793" y="2775"/>
                  <a:pt x="8793" y="2781"/>
                </a:cubicBezTo>
                <a:cubicBezTo>
                  <a:pt x="8793" y="2787"/>
                  <a:pt x="8793" y="2793"/>
                  <a:pt x="8793" y="2799"/>
                </a:cubicBezTo>
                <a:cubicBezTo>
                  <a:pt x="8816" y="2799"/>
                  <a:pt x="8816" y="2799"/>
                  <a:pt x="8816" y="2799"/>
                </a:cubicBezTo>
                <a:cubicBezTo>
                  <a:pt x="8823" y="2799"/>
                  <a:pt x="8823" y="2793"/>
                  <a:pt x="8828" y="2793"/>
                </a:cubicBezTo>
                <a:cubicBezTo>
                  <a:pt x="8834" y="2793"/>
                  <a:pt x="8834" y="2793"/>
                  <a:pt x="8840" y="2799"/>
                </a:cubicBezTo>
                <a:cubicBezTo>
                  <a:pt x="8840" y="2799"/>
                  <a:pt x="8834" y="2805"/>
                  <a:pt x="8840" y="2805"/>
                </a:cubicBezTo>
                <a:cubicBezTo>
                  <a:pt x="8840" y="2810"/>
                  <a:pt x="8846" y="2810"/>
                  <a:pt x="8852" y="2816"/>
                </a:cubicBezTo>
                <a:cubicBezTo>
                  <a:pt x="8876" y="2816"/>
                  <a:pt x="8876" y="2816"/>
                  <a:pt x="8876" y="2816"/>
                </a:cubicBezTo>
                <a:cubicBezTo>
                  <a:pt x="8876" y="2810"/>
                  <a:pt x="8870" y="2810"/>
                  <a:pt x="8876" y="2805"/>
                </a:cubicBezTo>
                <a:cubicBezTo>
                  <a:pt x="8876" y="2799"/>
                  <a:pt x="8876" y="2799"/>
                  <a:pt x="8882" y="2793"/>
                </a:cubicBezTo>
                <a:cubicBezTo>
                  <a:pt x="8888" y="2805"/>
                  <a:pt x="8888" y="2805"/>
                  <a:pt x="8888" y="2805"/>
                </a:cubicBezTo>
                <a:lnTo>
                  <a:pt x="8888" y="2810"/>
                </a:lnTo>
                <a:cubicBezTo>
                  <a:pt x="8888" y="2822"/>
                  <a:pt x="8900" y="2828"/>
                  <a:pt x="8900" y="2840"/>
                </a:cubicBezTo>
                <a:cubicBezTo>
                  <a:pt x="8900" y="2840"/>
                  <a:pt x="8900" y="2846"/>
                  <a:pt x="8894" y="2852"/>
                </a:cubicBezTo>
                <a:lnTo>
                  <a:pt x="8888" y="2852"/>
                </a:lnTo>
                <a:cubicBezTo>
                  <a:pt x="8882" y="2858"/>
                  <a:pt x="8876" y="2858"/>
                  <a:pt x="8876" y="2858"/>
                </a:cubicBezTo>
                <a:cubicBezTo>
                  <a:pt x="8876" y="2864"/>
                  <a:pt x="8870" y="2864"/>
                  <a:pt x="8876" y="2870"/>
                </a:cubicBezTo>
                <a:cubicBezTo>
                  <a:pt x="8876" y="2876"/>
                  <a:pt x="8882" y="2876"/>
                  <a:pt x="8882" y="2882"/>
                </a:cubicBezTo>
                <a:cubicBezTo>
                  <a:pt x="8941" y="2882"/>
                  <a:pt x="8941" y="2882"/>
                  <a:pt x="8941" y="2882"/>
                </a:cubicBezTo>
                <a:cubicBezTo>
                  <a:pt x="8947" y="2870"/>
                  <a:pt x="8947" y="2870"/>
                  <a:pt x="8947" y="2870"/>
                </a:cubicBezTo>
                <a:cubicBezTo>
                  <a:pt x="8947" y="2876"/>
                  <a:pt x="8953" y="2870"/>
                  <a:pt x="8959" y="2876"/>
                </a:cubicBezTo>
                <a:cubicBezTo>
                  <a:pt x="8959" y="2882"/>
                  <a:pt x="8959" y="2882"/>
                  <a:pt x="8959" y="2887"/>
                </a:cubicBezTo>
                <a:cubicBezTo>
                  <a:pt x="8965" y="2893"/>
                  <a:pt x="8971" y="2893"/>
                  <a:pt x="8971" y="2899"/>
                </a:cubicBezTo>
                <a:cubicBezTo>
                  <a:pt x="8971" y="2905"/>
                  <a:pt x="8965" y="2911"/>
                  <a:pt x="8965" y="2917"/>
                </a:cubicBezTo>
                <a:cubicBezTo>
                  <a:pt x="8965" y="2923"/>
                  <a:pt x="8965" y="2929"/>
                  <a:pt x="8971" y="2935"/>
                </a:cubicBezTo>
                <a:cubicBezTo>
                  <a:pt x="8977" y="2941"/>
                  <a:pt x="8982" y="2941"/>
                  <a:pt x="8994" y="2947"/>
                </a:cubicBezTo>
                <a:cubicBezTo>
                  <a:pt x="8989" y="2965"/>
                  <a:pt x="8989" y="2965"/>
                  <a:pt x="8989" y="2965"/>
                </a:cubicBezTo>
                <a:cubicBezTo>
                  <a:pt x="8989" y="2976"/>
                  <a:pt x="8994" y="2982"/>
                  <a:pt x="8994" y="2988"/>
                </a:cubicBezTo>
                <a:cubicBezTo>
                  <a:pt x="8994" y="2994"/>
                  <a:pt x="8989" y="3000"/>
                  <a:pt x="8989" y="3000"/>
                </a:cubicBezTo>
                <a:cubicBezTo>
                  <a:pt x="8982" y="3006"/>
                  <a:pt x="8977" y="3000"/>
                  <a:pt x="8971" y="3000"/>
                </a:cubicBezTo>
                <a:cubicBezTo>
                  <a:pt x="8965" y="3000"/>
                  <a:pt x="8959" y="3000"/>
                  <a:pt x="8953" y="3000"/>
                </a:cubicBezTo>
                <a:cubicBezTo>
                  <a:pt x="8947" y="3000"/>
                  <a:pt x="8947" y="2994"/>
                  <a:pt x="8941" y="2994"/>
                </a:cubicBezTo>
                <a:cubicBezTo>
                  <a:pt x="8935" y="2994"/>
                  <a:pt x="8929" y="2994"/>
                  <a:pt x="8923" y="2994"/>
                </a:cubicBezTo>
                <a:cubicBezTo>
                  <a:pt x="8917" y="2994"/>
                  <a:pt x="8917" y="2994"/>
                  <a:pt x="8917" y="2994"/>
                </a:cubicBezTo>
                <a:cubicBezTo>
                  <a:pt x="8917" y="2994"/>
                  <a:pt x="8911" y="2994"/>
                  <a:pt x="8905" y="2994"/>
                </a:cubicBezTo>
                <a:cubicBezTo>
                  <a:pt x="8905" y="2994"/>
                  <a:pt x="8905" y="3000"/>
                  <a:pt x="8900" y="3006"/>
                </a:cubicBezTo>
                <a:cubicBezTo>
                  <a:pt x="8894" y="3006"/>
                  <a:pt x="8900" y="3012"/>
                  <a:pt x="8894" y="3018"/>
                </a:cubicBezTo>
                <a:cubicBezTo>
                  <a:pt x="8894" y="3018"/>
                  <a:pt x="8888" y="3012"/>
                  <a:pt x="8888" y="3018"/>
                </a:cubicBezTo>
                <a:cubicBezTo>
                  <a:pt x="8882" y="3018"/>
                  <a:pt x="8876" y="3018"/>
                  <a:pt x="8876" y="3018"/>
                </a:cubicBezTo>
                <a:cubicBezTo>
                  <a:pt x="8870" y="3030"/>
                  <a:pt x="8870" y="3030"/>
                  <a:pt x="8870" y="3030"/>
                </a:cubicBezTo>
                <a:cubicBezTo>
                  <a:pt x="8876" y="3030"/>
                  <a:pt x="8876" y="3036"/>
                  <a:pt x="8882" y="3036"/>
                </a:cubicBezTo>
                <a:cubicBezTo>
                  <a:pt x="8894" y="3036"/>
                  <a:pt x="8900" y="3030"/>
                  <a:pt x="8911" y="3030"/>
                </a:cubicBezTo>
                <a:cubicBezTo>
                  <a:pt x="8917" y="3030"/>
                  <a:pt x="8923" y="3030"/>
                  <a:pt x="8929" y="3036"/>
                </a:cubicBezTo>
                <a:lnTo>
                  <a:pt x="8929" y="3042"/>
                </a:lnTo>
                <a:cubicBezTo>
                  <a:pt x="8923" y="3048"/>
                  <a:pt x="8929" y="3054"/>
                  <a:pt x="8923" y="3054"/>
                </a:cubicBezTo>
                <a:cubicBezTo>
                  <a:pt x="8923" y="3059"/>
                  <a:pt x="8917" y="3054"/>
                  <a:pt x="8911" y="3054"/>
                </a:cubicBezTo>
                <a:cubicBezTo>
                  <a:pt x="8911" y="3059"/>
                  <a:pt x="8905" y="3059"/>
                  <a:pt x="8900" y="3065"/>
                </a:cubicBezTo>
                <a:cubicBezTo>
                  <a:pt x="8900" y="3065"/>
                  <a:pt x="8900" y="3071"/>
                  <a:pt x="8894" y="3077"/>
                </a:cubicBezTo>
                <a:cubicBezTo>
                  <a:pt x="8888" y="3077"/>
                  <a:pt x="8882" y="3077"/>
                  <a:pt x="8876" y="3077"/>
                </a:cubicBezTo>
                <a:cubicBezTo>
                  <a:pt x="8870" y="3089"/>
                  <a:pt x="8870" y="3089"/>
                  <a:pt x="8870" y="3089"/>
                </a:cubicBezTo>
                <a:cubicBezTo>
                  <a:pt x="8870" y="3095"/>
                  <a:pt x="8870" y="3095"/>
                  <a:pt x="8876" y="3101"/>
                </a:cubicBezTo>
                <a:cubicBezTo>
                  <a:pt x="8876" y="3107"/>
                  <a:pt x="8876" y="3107"/>
                  <a:pt x="8882" y="3113"/>
                </a:cubicBezTo>
                <a:lnTo>
                  <a:pt x="8888" y="3113"/>
                </a:lnTo>
                <a:cubicBezTo>
                  <a:pt x="8894" y="3113"/>
                  <a:pt x="8900" y="3107"/>
                  <a:pt x="8900" y="3107"/>
                </a:cubicBezTo>
                <a:cubicBezTo>
                  <a:pt x="8905" y="3107"/>
                  <a:pt x="8911" y="3101"/>
                  <a:pt x="8917" y="3101"/>
                </a:cubicBezTo>
                <a:cubicBezTo>
                  <a:pt x="8929" y="3101"/>
                  <a:pt x="8935" y="3113"/>
                  <a:pt x="8947" y="3113"/>
                </a:cubicBezTo>
                <a:cubicBezTo>
                  <a:pt x="8953" y="3113"/>
                  <a:pt x="8953" y="3113"/>
                  <a:pt x="8959" y="3113"/>
                </a:cubicBezTo>
                <a:cubicBezTo>
                  <a:pt x="8965" y="3113"/>
                  <a:pt x="8977" y="3113"/>
                  <a:pt x="8982" y="3113"/>
                </a:cubicBezTo>
                <a:cubicBezTo>
                  <a:pt x="8982" y="3113"/>
                  <a:pt x="8989" y="3113"/>
                  <a:pt x="8994" y="3113"/>
                </a:cubicBezTo>
                <a:cubicBezTo>
                  <a:pt x="9000" y="3113"/>
                  <a:pt x="8994" y="3119"/>
                  <a:pt x="9000" y="3125"/>
                </a:cubicBezTo>
                <a:cubicBezTo>
                  <a:pt x="8994" y="3131"/>
                  <a:pt x="8994" y="3131"/>
                  <a:pt x="8989" y="3137"/>
                </a:cubicBezTo>
                <a:cubicBezTo>
                  <a:pt x="8989" y="3137"/>
                  <a:pt x="8982" y="3137"/>
                  <a:pt x="8977" y="3137"/>
                </a:cubicBezTo>
                <a:cubicBezTo>
                  <a:pt x="8971" y="3142"/>
                  <a:pt x="8965" y="3142"/>
                  <a:pt x="8953" y="3142"/>
                </a:cubicBezTo>
                <a:cubicBezTo>
                  <a:pt x="8947" y="3142"/>
                  <a:pt x="8947" y="3142"/>
                  <a:pt x="8941" y="3142"/>
                </a:cubicBezTo>
                <a:cubicBezTo>
                  <a:pt x="8935" y="3142"/>
                  <a:pt x="8935" y="3142"/>
                  <a:pt x="8929" y="3148"/>
                </a:cubicBezTo>
                <a:cubicBezTo>
                  <a:pt x="8923" y="3148"/>
                  <a:pt x="8929" y="3154"/>
                  <a:pt x="8923" y="3160"/>
                </a:cubicBezTo>
                <a:cubicBezTo>
                  <a:pt x="8923" y="3160"/>
                  <a:pt x="8917" y="3160"/>
                  <a:pt x="8911" y="3160"/>
                </a:cubicBezTo>
                <a:cubicBezTo>
                  <a:pt x="8905" y="3160"/>
                  <a:pt x="8900" y="3160"/>
                  <a:pt x="8888" y="3166"/>
                </a:cubicBezTo>
                <a:cubicBezTo>
                  <a:pt x="8888" y="3172"/>
                  <a:pt x="8894" y="3178"/>
                  <a:pt x="8888" y="3190"/>
                </a:cubicBezTo>
                <a:lnTo>
                  <a:pt x="8888" y="3196"/>
                </a:lnTo>
                <a:cubicBezTo>
                  <a:pt x="8888" y="3202"/>
                  <a:pt x="8882" y="3202"/>
                  <a:pt x="8876" y="3202"/>
                </a:cubicBezTo>
                <a:cubicBezTo>
                  <a:pt x="8870" y="3208"/>
                  <a:pt x="8870" y="3208"/>
                  <a:pt x="8864" y="3214"/>
                </a:cubicBezTo>
                <a:cubicBezTo>
                  <a:pt x="8864" y="3214"/>
                  <a:pt x="8858" y="3214"/>
                  <a:pt x="8852" y="3214"/>
                </a:cubicBezTo>
                <a:cubicBezTo>
                  <a:pt x="8858" y="3220"/>
                  <a:pt x="8858" y="3225"/>
                  <a:pt x="8864" y="3225"/>
                </a:cubicBezTo>
                <a:close/>
                <a:moveTo>
                  <a:pt x="8816" y="2929"/>
                </a:moveTo>
                <a:lnTo>
                  <a:pt x="8816" y="2929"/>
                </a:lnTo>
                <a:cubicBezTo>
                  <a:pt x="8823" y="2929"/>
                  <a:pt x="8823" y="2929"/>
                  <a:pt x="8828" y="2929"/>
                </a:cubicBezTo>
                <a:cubicBezTo>
                  <a:pt x="8840" y="2923"/>
                  <a:pt x="8846" y="2917"/>
                  <a:pt x="8846" y="2905"/>
                </a:cubicBezTo>
                <a:cubicBezTo>
                  <a:pt x="8846" y="2899"/>
                  <a:pt x="8846" y="2893"/>
                  <a:pt x="8840" y="2887"/>
                </a:cubicBezTo>
                <a:cubicBezTo>
                  <a:pt x="8840" y="2887"/>
                  <a:pt x="8834" y="2882"/>
                  <a:pt x="8828" y="2882"/>
                </a:cubicBezTo>
                <a:cubicBezTo>
                  <a:pt x="8828" y="2876"/>
                  <a:pt x="8828" y="2870"/>
                  <a:pt x="8828" y="2870"/>
                </a:cubicBezTo>
                <a:cubicBezTo>
                  <a:pt x="8828" y="2864"/>
                  <a:pt x="8828" y="2858"/>
                  <a:pt x="8828" y="2858"/>
                </a:cubicBezTo>
                <a:cubicBezTo>
                  <a:pt x="8823" y="2852"/>
                  <a:pt x="8823" y="2852"/>
                  <a:pt x="8816" y="2846"/>
                </a:cubicBezTo>
                <a:cubicBezTo>
                  <a:pt x="8811" y="2846"/>
                  <a:pt x="8811" y="2846"/>
                  <a:pt x="8805" y="2846"/>
                </a:cubicBezTo>
                <a:cubicBezTo>
                  <a:pt x="8799" y="2846"/>
                  <a:pt x="8799" y="2840"/>
                  <a:pt x="8793" y="2840"/>
                </a:cubicBezTo>
                <a:cubicBezTo>
                  <a:pt x="8787" y="2840"/>
                  <a:pt x="8787" y="2840"/>
                  <a:pt x="8787" y="2840"/>
                </a:cubicBezTo>
                <a:cubicBezTo>
                  <a:pt x="8781" y="2840"/>
                  <a:pt x="8775" y="2840"/>
                  <a:pt x="8769" y="2846"/>
                </a:cubicBezTo>
                <a:cubicBezTo>
                  <a:pt x="8769" y="2846"/>
                  <a:pt x="8763" y="2846"/>
                  <a:pt x="8757" y="2846"/>
                </a:cubicBezTo>
                <a:cubicBezTo>
                  <a:pt x="8757" y="2852"/>
                  <a:pt x="8757" y="2858"/>
                  <a:pt x="8751" y="2858"/>
                </a:cubicBezTo>
                <a:cubicBezTo>
                  <a:pt x="8751" y="2864"/>
                  <a:pt x="8745" y="2864"/>
                  <a:pt x="8739" y="2864"/>
                </a:cubicBezTo>
                <a:cubicBezTo>
                  <a:pt x="8739" y="2864"/>
                  <a:pt x="8734" y="2864"/>
                  <a:pt x="8734" y="2858"/>
                </a:cubicBezTo>
                <a:cubicBezTo>
                  <a:pt x="8727" y="2858"/>
                  <a:pt x="8727" y="2852"/>
                  <a:pt x="8727" y="2846"/>
                </a:cubicBezTo>
                <a:cubicBezTo>
                  <a:pt x="8722" y="2846"/>
                  <a:pt x="8716" y="2846"/>
                  <a:pt x="8716" y="2840"/>
                </a:cubicBezTo>
                <a:cubicBezTo>
                  <a:pt x="8686" y="2846"/>
                  <a:pt x="8686" y="2846"/>
                  <a:pt x="8686" y="2846"/>
                </a:cubicBezTo>
                <a:cubicBezTo>
                  <a:pt x="8686" y="2846"/>
                  <a:pt x="8686" y="2852"/>
                  <a:pt x="8686" y="2858"/>
                </a:cubicBezTo>
                <a:cubicBezTo>
                  <a:pt x="8686" y="2858"/>
                  <a:pt x="8686" y="2864"/>
                  <a:pt x="8686" y="2870"/>
                </a:cubicBezTo>
                <a:cubicBezTo>
                  <a:pt x="8686" y="2876"/>
                  <a:pt x="8686" y="2876"/>
                  <a:pt x="8686" y="2887"/>
                </a:cubicBezTo>
                <a:cubicBezTo>
                  <a:pt x="8686" y="2893"/>
                  <a:pt x="8686" y="2893"/>
                  <a:pt x="8686" y="2899"/>
                </a:cubicBezTo>
                <a:cubicBezTo>
                  <a:pt x="8686" y="2905"/>
                  <a:pt x="8692" y="2899"/>
                  <a:pt x="8692" y="2899"/>
                </a:cubicBezTo>
                <a:cubicBezTo>
                  <a:pt x="8686" y="2899"/>
                  <a:pt x="8680" y="2899"/>
                  <a:pt x="8680" y="2899"/>
                </a:cubicBezTo>
                <a:cubicBezTo>
                  <a:pt x="8674" y="2899"/>
                  <a:pt x="8674" y="2905"/>
                  <a:pt x="8668" y="2905"/>
                </a:cubicBezTo>
                <a:cubicBezTo>
                  <a:pt x="8662" y="2905"/>
                  <a:pt x="8662" y="2905"/>
                  <a:pt x="8657" y="2905"/>
                </a:cubicBezTo>
                <a:cubicBezTo>
                  <a:pt x="8650" y="2911"/>
                  <a:pt x="8645" y="2917"/>
                  <a:pt x="8633" y="2917"/>
                </a:cubicBezTo>
                <a:cubicBezTo>
                  <a:pt x="8627" y="2917"/>
                  <a:pt x="8627" y="2911"/>
                  <a:pt x="8621" y="2905"/>
                </a:cubicBezTo>
                <a:cubicBezTo>
                  <a:pt x="8609" y="2911"/>
                  <a:pt x="8609" y="2911"/>
                  <a:pt x="8609" y="2911"/>
                </a:cubicBezTo>
                <a:cubicBezTo>
                  <a:pt x="8609" y="2994"/>
                  <a:pt x="8609" y="2994"/>
                  <a:pt x="8609" y="2994"/>
                </a:cubicBezTo>
                <a:cubicBezTo>
                  <a:pt x="8615" y="2994"/>
                  <a:pt x="8615" y="2994"/>
                  <a:pt x="8621" y="2994"/>
                </a:cubicBezTo>
                <a:cubicBezTo>
                  <a:pt x="8633" y="2994"/>
                  <a:pt x="8639" y="2994"/>
                  <a:pt x="8650" y="2994"/>
                </a:cubicBezTo>
                <a:cubicBezTo>
                  <a:pt x="8650" y="3030"/>
                  <a:pt x="8650" y="3030"/>
                  <a:pt x="8650" y="3030"/>
                </a:cubicBezTo>
                <a:cubicBezTo>
                  <a:pt x="8639" y="3030"/>
                  <a:pt x="8639" y="3030"/>
                  <a:pt x="8633" y="3030"/>
                </a:cubicBezTo>
                <a:cubicBezTo>
                  <a:pt x="8627" y="3030"/>
                  <a:pt x="8621" y="3030"/>
                  <a:pt x="8621" y="3030"/>
                </a:cubicBezTo>
                <a:cubicBezTo>
                  <a:pt x="8615" y="3030"/>
                  <a:pt x="8615" y="3036"/>
                  <a:pt x="8615" y="3042"/>
                </a:cubicBezTo>
                <a:cubicBezTo>
                  <a:pt x="8609" y="3048"/>
                  <a:pt x="8609" y="3048"/>
                  <a:pt x="8609" y="3054"/>
                </a:cubicBezTo>
                <a:cubicBezTo>
                  <a:pt x="8609" y="3059"/>
                  <a:pt x="8609" y="3065"/>
                  <a:pt x="8609" y="3077"/>
                </a:cubicBezTo>
                <a:cubicBezTo>
                  <a:pt x="8609" y="3077"/>
                  <a:pt x="8597" y="3077"/>
                  <a:pt x="8597" y="3083"/>
                </a:cubicBezTo>
                <a:cubicBezTo>
                  <a:pt x="8597" y="3083"/>
                  <a:pt x="8591" y="3089"/>
                  <a:pt x="8591" y="3095"/>
                </a:cubicBezTo>
                <a:cubicBezTo>
                  <a:pt x="8591" y="3095"/>
                  <a:pt x="8597" y="3101"/>
                  <a:pt x="8597" y="3107"/>
                </a:cubicBezTo>
                <a:cubicBezTo>
                  <a:pt x="8597" y="3107"/>
                  <a:pt x="8603" y="3113"/>
                  <a:pt x="8609" y="3113"/>
                </a:cubicBezTo>
                <a:cubicBezTo>
                  <a:pt x="8615" y="3119"/>
                  <a:pt x="8615" y="3119"/>
                  <a:pt x="8627" y="3119"/>
                </a:cubicBezTo>
                <a:cubicBezTo>
                  <a:pt x="8633" y="3119"/>
                  <a:pt x="8633" y="3113"/>
                  <a:pt x="8645" y="3113"/>
                </a:cubicBezTo>
                <a:cubicBezTo>
                  <a:pt x="8645" y="3113"/>
                  <a:pt x="8650" y="3107"/>
                  <a:pt x="8650" y="3113"/>
                </a:cubicBezTo>
                <a:cubicBezTo>
                  <a:pt x="8657" y="3113"/>
                  <a:pt x="8662" y="3113"/>
                  <a:pt x="8662" y="3113"/>
                </a:cubicBezTo>
                <a:cubicBezTo>
                  <a:pt x="8668" y="3113"/>
                  <a:pt x="8668" y="3119"/>
                  <a:pt x="8668" y="3119"/>
                </a:cubicBezTo>
                <a:cubicBezTo>
                  <a:pt x="8680" y="3119"/>
                  <a:pt x="8680" y="3113"/>
                  <a:pt x="8686" y="3107"/>
                </a:cubicBezTo>
                <a:cubicBezTo>
                  <a:pt x="8692" y="3107"/>
                  <a:pt x="8698" y="3101"/>
                  <a:pt x="8698" y="3101"/>
                </a:cubicBezTo>
                <a:cubicBezTo>
                  <a:pt x="8698" y="3095"/>
                  <a:pt x="8698" y="3089"/>
                  <a:pt x="8698" y="3089"/>
                </a:cubicBezTo>
                <a:cubicBezTo>
                  <a:pt x="8704" y="3083"/>
                  <a:pt x="8710" y="3083"/>
                  <a:pt x="8710" y="3077"/>
                </a:cubicBezTo>
                <a:cubicBezTo>
                  <a:pt x="8811" y="3077"/>
                  <a:pt x="8811" y="3077"/>
                  <a:pt x="8811" y="3077"/>
                </a:cubicBezTo>
                <a:cubicBezTo>
                  <a:pt x="8811" y="3059"/>
                  <a:pt x="8811" y="3059"/>
                  <a:pt x="8811" y="3059"/>
                </a:cubicBezTo>
                <a:cubicBezTo>
                  <a:pt x="8811" y="3054"/>
                  <a:pt x="8799" y="3048"/>
                  <a:pt x="8799" y="3036"/>
                </a:cubicBezTo>
                <a:lnTo>
                  <a:pt x="8811" y="3036"/>
                </a:lnTo>
                <a:cubicBezTo>
                  <a:pt x="8811" y="3030"/>
                  <a:pt x="8816" y="3024"/>
                  <a:pt x="8816" y="3024"/>
                </a:cubicBezTo>
                <a:cubicBezTo>
                  <a:pt x="8816" y="3018"/>
                  <a:pt x="8816" y="3012"/>
                  <a:pt x="8816" y="3012"/>
                </a:cubicBezTo>
                <a:cubicBezTo>
                  <a:pt x="8816" y="3000"/>
                  <a:pt x="8816" y="2994"/>
                  <a:pt x="8816" y="2988"/>
                </a:cubicBezTo>
                <a:cubicBezTo>
                  <a:pt x="8816" y="2982"/>
                  <a:pt x="8816" y="2982"/>
                  <a:pt x="8816" y="2976"/>
                </a:cubicBezTo>
                <a:cubicBezTo>
                  <a:pt x="8816" y="2965"/>
                  <a:pt x="8816" y="2959"/>
                  <a:pt x="8816" y="2953"/>
                </a:cubicBezTo>
                <a:lnTo>
                  <a:pt x="8816" y="2929"/>
                </a:lnTo>
                <a:close/>
                <a:moveTo>
                  <a:pt x="11869" y="7274"/>
                </a:moveTo>
                <a:lnTo>
                  <a:pt x="11869" y="7274"/>
                </a:lnTo>
                <a:cubicBezTo>
                  <a:pt x="11869" y="7256"/>
                  <a:pt x="11851" y="7244"/>
                  <a:pt x="11851" y="7221"/>
                </a:cubicBezTo>
                <a:cubicBezTo>
                  <a:pt x="11851" y="7203"/>
                  <a:pt x="11857" y="7197"/>
                  <a:pt x="11863" y="7185"/>
                </a:cubicBezTo>
                <a:cubicBezTo>
                  <a:pt x="11869" y="7179"/>
                  <a:pt x="11875" y="7173"/>
                  <a:pt x="11875" y="7161"/>
                </a:cubicBezTo>
                <a:cubicBezTo>
                  <a:pt x="11875" y="7138"/>
                  <a:pt x="11875" y="7138"/>
                  <a:pt x="11875" y="7138"/>
                </a:cubicBezTo>
                <a:cubicBezTo>
                  <a:pt x="11875" y="7132"/>
                  <a:pt x="11869" y="7126"/>
                  <a:pt x="11869" y="7114"/>
                </a:cubicBezTo>
                <a:cubicBezTo>
                  <a:pt x="11869" y="7108"/>
                  <a:pt x="11869" y="7108"/>
                  <a:pt x="11869" y="7108"/>
                </a:cubicBezTo>
                <a:cubicBezTo>
                  <a:pt x="11869" y="7096"/>
                  <a:pt x="11887" y="7096"/>
                  <a:pt x="11893" y="7090"/>
                </a:cubicBezTo>
                <a:cubicBezTo>
                  <a:pt x="11893" y="7078"/>
                  <a:pt x="11899" y="7072"/>
                  <a:pt x="11899" y="7066"/>
                </a:cubicBezTo>
                <a:cubicBezTo>
                  <a:pt x="11899" y="7055"/>
                  <a:pt x="11899" y="7055"/>
                  <a:pt x="11899" y="7055"/>
                </a:cubicBezTo>
                <a:cubicBezTo>
                  <a:pt x="11899" y="7031"/>
                  <a:pt x="11887" y="7019"/>
                  <a:pt x="11887" y="6995"/>
                </a:cubicBezTo>
                <a:cubicBezTo>
                  <a:pt x="11887" y="6978"/>
                  <a:pt x="11887" y="6966"/>
                  <a:pt x="11887" y="6954"/>
                </a:cubicBezTo>
                <a:cubicBezTo>
                  <a:pt x="11887" y="6942"/>
                  <a:pt x="11887" y="6936"/>
                  <a:pt x="11887" y="6930"/>
                </a:cubicBezTo>
                <a:cubicBezTo>
                  <a:pt x="11887" y="6918"/>
                  <a:pt x="11875" y="6918"/>
                  <a:pt x="11863" y="6912"/>
                </a:cubicBezTo>
                <a:cubicBezTo>
                  <a:pt x="11857" y="6906"/>
                  <a:pt x="11851" y="6901"/>
                  <a:pt x="11839" y="6896"/>
                </a:cubicBezTo>
                <a:cubicBezTo>
                  <a:pt x="11834" y="6890"/>
                  <a:pt x="11827" y="6890"/>
                  <a:pt x="11816" y="6890"/>
                </a:cubicBezTo>
                <a:cubicBezTo>
                  <a:pt x="11816" y="6896"/>
                  <a:pt x="11822" y="6906"/>
                  <a:pt x="11816" y="6912"/>
                </a:cubicBezTo>
                <a:cubicBezTo>
                  <a:pt x="11816" y="6918"/>
                  <a:pt x="11822" y="6924"/>
                  <a:pt x="11816" y="6936"/>
                </a:cubicBezTo>
                <a:cubicBezTo>
                  <a:pt x="11816" y="6942"/>
                  <a:pt x="11804" y="6942"/>
                  <a:pt x="11798" y="6954"/>
                </a:cubicBezTo>
                <a:cubicBezTo>
                  <a:pt x="11786" y="6960"/>
                  <a:pt x="11786" y="6966"/>
                  <a:pt x="11780" y="6972"/>
                </a:cubicBezTo>
                <a:cubicBezTo>
                  <a:pt x="11774" y="6984"/>
                  <a:pt x="11762" y="6984"/>
                  <a:pt x="11756" y="6989"/>
                </a:cubicBezTo>
                <a:cubicBezTo>
                  <a:pt x="11750" y="7001"/>
                  <a:pt x="11750" y="7007"/>
                  <a:pt x="11750" y="7013"/>
                </a:cubicBezTo>
                <a:cubicBezTo>
                  <a:pt x="11745" y="7019"/>
                  <a:pt x="11750" y="7031"/>
                  <a:pt x="11750" y="7037"/>
                </a:cubicBezTo>
                <a:cubicBezTo>
                  <a:pt x="11745" y="7043"/>
                  <a:pt x="11733" y="7037"/>
                  <a:pt x="11727" y="7043"/>
                </a:cubicBezTo>
                <a:cubicBezTo>
                  <a:pt x="11721" y="7055"/>
                  <a:pt x="11727" y="7078"/>
                  <a:pt x="11709" y="7090"/>
                </a:cubicBezTo>
                <a:cubicBezTo>
                  <a:pt x="11703" y="7090"/>
                  <a:pt x="11697" y="7090"/>
                  <a:pt x="11685" y="7090"/>
                </a:cubicBezTo>
                <a:cubicBezTo>
                  <a:pt x="11673" y="7090"/>
                  <a:pt x="11656" y="7084"/>
                  <a:pt x="11644" y="7090"/>
                </a:cubicBezTo>
                <a:cubicBezTo>
                  <a:pt x="11626" y="7090"/>
                  <a:pt x="11608" y="7090"/>
                  <a:pt x="11596" y="7102"/>
                </a:cubicBezTo>
                <a:cubicBezTo>
                  <a:pt x="11584" y="7102"/>
                  <a:pt x="11579" y="7102"/>
                  <a:pt x="11573" y="7114"/>
                </a:cubicBezTo>
                <a:cubicBezTo>
                  <a:pt x="11567" y="7120"/>
                  <a:pt x="11573" y="7126"/>
                  <a:pt x="11573" y="7132"/>
                </a:cubicBezTo>
                <a:cubicBezTo>
                  <a:pt x="11573" y="7144"/>
                  <a:pt x="11573" y="7150"/>
                  <a:pt x="11573" y="7155"/>
                </a:cubicBezTo>
                <a:cubicBezTo>
                  <a:pt x="11567" y="7173"/>
                  <a:pt x="11549" y="7185"/>
                  <a:pt x="11549" y="7203"/>
                </a:cubicBezTo>
                <a:cubicBezTo>
                  <a:pt x="11549" y="7209"/>
                  <a:pt x="11555" y="7215"/>
                  <a:pt x="11555" y="7227"/>
                </a:cubicBezTo>
                <a:cubicBezTo>
                  <a:pt x="11555" y="7244"/>
                  <a:pt x="11555" y="7256"/>
                  <a:pt x="11555" y="7268"/>
                </a:cubicBezTo>
                <a:cubicBezTo>
                  <a:pt x="11555" y="7280"/>
                  <a:pt x="11573" y="7286"/>
                  <a:pt x="11573" y="7292"/>
                </a:cubicBezTo>
                <a:cubicBezTo>
                  <a:pt x="11573" y="7304"/>
                  <a:pt x="11573" y="7310"/>
                  <a:pt x="11573" y="7316"/>
                </a:cubicBezTo>
                <a:cubicBezTo>
                  <a:pt x="11573" y="7327"/>
                  <a:pt x="11579" y="7333"/>
                  <a:pt x="11573" y="7339"/>
                </a:cubicBezTo>
                <a:cubicBezTo>
                  <a:pt x="11567" y="7345"/>
                  <a:pt x="11555" y="7333"/>
                  <a:pt x="11549" y="7339"/>
                </a:cubicBezTo>
                <a:cubicBezTo>
                  <a:pt x="11543" y="7345"/>
                  <a:pt x="11543" y="7351"/>
                  <a:pt x="11537" y="7363"/>
                </a:cubicBezTo>
                <a:cubicBezTo>
                  <a:pt x="11537" y="7369"/>
                  <a:pt x="11531" y="7375"/>
                  <a:pt x="11525" y="7387"/>
                </a:cubicBezTo>
                <a:cubicBezTo>
                  <a:pt x="11525" y="7398"/>
                  <a:pt x="11531" y="7416"/>
                  <a:pt x="11525" y="7428"/>
                </a:cubicBezTo>
                <a:cubicBezTo>
                  <a:pt x="11525" y="7440"/>
                  <a:pt x="11513" y="7446"/>
                  <a:pt x="11507" y="7452"/>
                </a:cubicBezTo>
                <a:cubicBezTo>
                  <a:pt x="11507" y="7464"/>
                  <a:pt x="11507" y="7464"/>
                  <a:pt x="11507" y="7464"/>
                </a:cubicBezTo>
                <a:cubicBezTo>
                  <a:pt x="11507" y="7482"/>
                  <a:pt x="11519" y="7487"/>
                  <a:pt x="11519" y="7499"/>
                </a:cubicBezTo>
                <a:cubicBezTo>
                  <a:pt x="11525" y="7505"/>
                  <a:pt x="11525" y="7511"/>
                  <a:pt x="11525" y="7523"/>
                </a:cubicBezTo>
                <a:cubicBezTo>
                  <a:pt x="11525" y="7547"/>
                  <a:pt x="11525" y="7547"/>
                  <a:pt x="11525" y="7547"/>
                </a:cubicBezTo>
                <a:cubicBezTo>
                  <a:pt x="11525" y="7553"/>
                  <a:pt x="11531" y="7559"/>
                  <a:pt x="11531" y="7571"/>
                </a:cubicBezTo>
                <a:cubicBezTo>
                  <a:pt x="11537" y="7582"/>
                  <a:pt x="11531" y="7594"/>
                  <a:pt x="11531" y="7612"/>
                </a:cubicBezTo>
                <a:cubicBezTo>
                  <a:pt x="11543" y="7612"/>
                  <a:pt x="11549" y="7612"/>
                  <a:pt x="11555" y="7612"/>
                </a:cubicBezTo>
                <a:cubicBezTo>
                  <a:pt x="11573" y="7612"/>
                  <a:pt x="11584" y="7612"/>
                  <a:pt x="11602" y="7612"/>
                </a:cubicBezTo>
                <a:cubicBezTo>
                  <a:pt x="11608" y="7612"/>
                  <a:pt x="11608" y="7630"/>
                  <a:pt x="11614" y="7630"/>
                </a:cubicBezTo>
                <a:cubicBezTo>
                  <a:pt x="11620" y="7630"/>
                  <a:pt x="11626" y="7630"/>
                  <a:pt x="11638" y="7630"/>
                </a:cubicBezTo>
                <a:cubicBezTo>
                  <a:pt x="11644" y="7630"/>
                  <a:pt x="11650" y="7636"/>
                  <a:pt x="11656" y="7636"/>
                </a:cubicBezTo>
                <a:cubicBezTo>
                  <a:pt x="11668" y="7636"/>
                  <a:pt x="11673" y="7630"/>
                  <a:pt x="11679" y="7630"/>
                </a:cubicBezTo>
                <a:cubicBezTo>
                  <a:pt x="11697" y="7630"/>
                  <a:pt x="11715" y="7636"/>
                  <a:pt x="11727" y="7624"/>
                </a:cubicBezTo>
                <a:cubicBezTo>
                  <a:pt x="11733" y="7618"/>
                  <a:pt x="11739" y="7612"/>
                  <a:pt x="11745" y="7600"/>
                </a:cubicBezTo>
                <a:cubicBezTo>
                  <a:pt x="11750" y="7594"/>
                  <a:pt x="11756" y="7588"/>
                  <a:pt x="11756" y="7576"/>
                </a:cubicBezTo>
                <a:cubicBezTo>
                  <a:pt x="11756" y="7571"/>
                  <a:pt x="11756" y="7564"/>
                  <a:pt x="11756" y="7559"/>
                </a:cubicBezTo>
                <a:cubicBezTo>
                  <a:pt x="11756" y="7529"/>
                  <a:pt x="11750" y="7511"/>
                  <a:pt x="11756" y="7487"/>
                </a:cubicBezTo>
                <a:cubicBezTo>
                  <a:pt x="11756" y="7482"/>
                  <a:pt x="11762" y="7470"/>
                  <a:pt x="11762" y="7464"/>
                </a:cubicBezTo>
                <a:cubicBezTo>
                  <a:pt x="11762" y="7458"/>
                  <a:pt x="11774" y="7452"/>
                  <a:pt x="11780" y="7440"/>
                </a:cubicBezTo>
                <a:cubicBezTo>
                  <a:pt x="11780" y="7434"/>
                  <a:pt x="11792" y="7428"/>
                  <a:pt x="11798" y="7422"/>
                </a:cubicBezTo>
                <a:cubicBezTo>
                  <a:pt x="11798" y="7405"/>
                  <a:pt x="11798" y="7393"/>
                  <a:pt x="11798" y="7375"/>
                </a:cubicBezTo>
                <a:cubicBezTo>
                  <a:pt x="11798" y="7357"/>
                  <a:pt x="11792" y="7345"/>
                  <a:pt x="11798" y="7327"/>
                </a:cubicBezTo>
                <a:cubicBezTo>
                  <a:pt x="11798" y="7316"/>
                  <a:pt x="11810" y="7316"/>
                  <a:pt x="11816" y="7310"/>
                </a:cubicBezTo>
                <a:cubicBezTo>
                  <a:pt x="11827" y="7304"/>
                  <a:pt x="11839" y="7304"/>
                  <a:pt x="11845" y="7292"/>
                </a:cubicBezTo>
                <a:cubicBezTo>
                  <a:pt x="11851" y="7286"/>
                  <a:pt x="11869" y="7286"/>
                  <a:pt x="11869" y="7274"/>
                </a:cubicBezTo>
                <a:close/>
                <a:moveTo>
                  <a:pt x="10920" y="4554"/>
                </a:moveTo>
                <a:lnTo>
                  <a:pt x="10920" y="4554"/>
                </a:lnTo>
                <a:cubicBezTo>
                  <a:pt x="10920" y="4542"/>
                  <a:pt x="10909" y="4542"/>
                  <a:pt x="10903" y="4530"/>
                </a:cubicBezTo>
                <a:cubicBezTo>
                  <a:pt x="10903" y="4524"/>
                  <a:pt x="10909" y="4518"/>
                  <a:pt x="10903" y="4506"/>
                </a:cubicBezTo>
                <a:cubicBezTo>
                  <a:pt x="10903" y="4500"/>
                  <a:pt x="10909" y="4494"/>
                  <a:pt x="10903" y="4488"/>
                </a:cubicBezTo>
                <a:cubicBezTo>
                  <a:pt x="10903" y="4476"/>
                  <a:pt x="10891" y="4476"/>
                  <a:pt x="10885" y="4471"/>
                </a:cubicBezTo>
                <a:cubicBezTo>
                  <a:pt x="10873" y="4465"/>
                  <a:pt x="10867" y="4459"/>
                  <a:pt x="10861" y="4459"/>
                </a:cubicBezTo>
                <a:cubicBezTo>
                  <a:pt x="10849" y="4453"/>
                  <a:pt x="10843" y="4459"/>
                  <a:pt x="10837" y="4459"/>
                </a:cubicBezTo>
                <a:cubicBezTo>
                  <a:pt x="10825" y="4453"/>
                  <a:pt x="10825" y="4441"/>
                  <a:pt x="10814" y="4441"/>
                </a:cubicBezTo>
                <a:cubicBezTo>
                  <a:pt x="10802" y="4441"/>
                  <a:pt x="10802" y="4441"/>
                  <a:pt x="10802" y="4441"/>
                </a:cubicBezTo>
                <a:cubicBezTo>
                  <a:pt x="10778" y="4441"/>
                  <a:pt x="10766" y="4459"/>
                  <a:pt x="10743" y="4465"/>
                </a:cubicBezTo>
                <a:cubicBezTo>
                  <a:pt x="10731" y="4465"/>
                  <a:pt x="10731" y="4465"/>
                  <a:pt x="10731" y="4465"/>
                </a:cubicBezTo>
                <a:cubicBezTo>
                  <a:pt x="10570" y="4423"/>
                  <a:pt x="10570" y="4423"/>
                  <a:pt x="10570" y="4423"/>
                </a:cubicBezTo>
                <a:cubicBezTo>
                  <a:pt x="10553" y="4429"/>
                  <a:pt x="10541" y="4435"/>
                  <a:pt x="10523" y="4435"/>
                </a:cubicBezTo>
                <a:cubicBezTo>
                  <a:pt x="10511" y="4435"/>
                  <a:pt x="10499" y="4435"/>
                  <a:pt x="10488" y="4429"/>
                </a:cubicBezTo>
                <a:cubicBezTo>
                  <a:pt x="10476" y="4423"/>
                  <a:pt x="10476" y="4411"/>
                  <a:pt x="10464" y="4405"/>
                </a:cubicBezTo>
                <a:cubicBezTo>
                  <a:pt x="10446" y="4394"/>
                  <a:pt x="10440" y="4382"/>
                  <a:pt x="10422" y="4370"/>
                </a:cubicBezTo>
                <a:cubicBezTo>
                  <a:pt x="10393" y="4358"/>
                  <a:pt x="10375" y="4340"/>
                  <a:pt x="10339" y="4340"/>
                </a:cubicBezTo>
                <a:cubicBezTo>
                  <a:pt x="10316" y="4340"/>
                  <a:pt x="10304" y="4352"/>
                  <a:pt x="10280" y="4352"/>
                </a:cubicBezTo>
                <a:cubicBezTo>
                  <a:pt x="10268" y="4352"/>
                  <a:pt x="10262" y="4346"/>
                  <a:pt x="10250" y="4346"/>
                </a:cubicBezTo>
                <a:cubicBezTo>
                  <a:pt x="10250" y="4370"/>
                  <a:pt x="10245" y="4382"/>
                  <a:pt x="10250" y="4399"/>
                </a:cubicBezTo>
                <a:cubicBezTo>
                  <a:pt x="10250" y="4411"/>
                  <a:pt x="10256" y="4417"/>
                  <a:pt x="10256" y="4423"/>
                </a:cubicBezTo>
                <a:cubicBezTo>
                  <a:pt x="10256" y="4453"/>
                  <a:pt x="10250" y="4465"/>
                  <a:pt x="10250" y="4494"/>
                </a:cubicBezTo>
                <a:cubicBezTo>
                  <a:pt x="10233" y="4494"/>
                  <a:pt x="10227" y="4494"/>
                  <a:pt x="10215" y="4494"/>
                </a:cubicBezTo>
                <a:cubicBezTo>
                  <a:pt x="10191" y="4494"/>
                  <a:pt x="10191" y="4494"/>
                  <a:pt x="10191" y="4494"/>
                </a:cubicBezTo>
                <a:cubicBezTo>
                  <a:pt x="10185" y="4494"/>
                  <a:pt x="10179" y="4500"/>
                  <a:pt x="10167" y="4494"/>
                </a:cubicBezTo>
                <a:cubicBezTo>
                  <a:pt x="10156" y="4494"/>
                  <a:pt x="10156" y="4482"/>
                  <a:pt x="10144" y="4476"/>
                </a:cubicBezTo>
                <a:cubicBezTo>
                  <a:pt x="10138" y="4465"/>
                  <a:pt x="10132" y="4459"/>
                  <a:pt x="10120" y="4453"/>
                </a:cubicBezTo>
                <a:cubicBezTo>
                  <a:pt x="10114" y="4447"/>
                  <a:pt x="10102" y="4447"/>
                  <a:pt x="10090" y="4447"/>
                </a:cubicBezTo>
                <a:cubicBezTo>
                  <a:pt x="9978" y="4447"/>
                  <a:pt x="9978" y="4447"/>
                  <a:pt x="9978" y="4447"/>
                </a:cubicBezTo>
                <a:cubicBezTo>
                  <a:pt x="9978" y="4435"/>
                  <a:pt x="9972" y="4429"/>
                  <a:pt x="9966" y="4423"/>
                </a:cubicBezTo>
                <a:cubicBezTo>
                  <a:pt x="9966" y="4417"/>
                  <a:pt x="9966" y="4405"/>
                  <a:pt x="9966" y="4399"/>
                </a:cubicBezTo>
                <a:cubicBezTo>
                  <a:pt x="9960" y="4394"/>
                  <a:pt x="9948" y="4394"/>
                  <a:pt x="9942" y="4387"/>
                </a:cubicBezTo>
                <a:cubicBezTo>
                  <a:pt x="9930" y="4382"/>
                  <a:pt x="9924" y="4376"/>
                  <a:pt x="9918" y="4370"/>
                </a:cubicBezTo>
                <a:cubicBezTo>
                  <a:pt x="9912" y="4370"/>
                  <a:pt x="9901" y="4370"/>
                  <a:pt x="9895" y="4364"/>
                </a:cubicBezTo>
                <a:cubicBezTo>
                  <a:pt x="9877" y="4364"/>
                  <a:pt x="9865" y="4358"/>
                  <a:pt x="9847" y="4352"/>
                </a:cubicBezTo>
                <a:cubicBezTo>
                  <a:pt x="9829" y="4352"/>
                  <a:pt x="9818" y="4358"/>
                  <a:pt x="9806" y="4352"/>
                </a:cubicBezTo>
                <a:cubicBezTo>
                  <a:pt x="9783" y="4352"/>
                  <a:pt x="9777" y="4340"/>
                  <a:pt x="9759" y="4334"/>
                </a:cubicBezTo>
                <a:cubicBezTo>
                  <a:pt x="9736" y="4322"/>
                  <a:pt x="9718" y="4310"/>
                  <a:pt x="9712" y="4293"/>
                </a:cubicBezTo>
                <a:cubicBezTo>
                  <a:pt x="9712" y="4287"/>
                  <a:pt x="9706" y="4275"/>
                  <a:pt x="9706" y="4269"/>
                </a:cubicBezTo>
                <a:cubicBezTo>
                  <a:pt x="9706" y="4257"/>
                  <a:pt x="9712" y="4257"/>
                  <a:pt x="9718" y="4245"/>
                </a:cubicBezTo>
                <a:cubicBezTo>
                  <a:pt x="9724" y="4233"/>
                  <a:pt x="9736" y="4239"/>
                  <a:pt x="9741" y="4228"/>
                </a:cubicBezTo>
                <a:cubicBezTo>
                  <a:pt x="9741" y="4221"/>
                  <a:pt x="9747" y="4216"/>
                  <a:pt x="9747" y="4204"/>
                </a:cubicBezTo>
                <a:cubicBezTo>
                  <a:pt x="9747" y="4198"/>
                  <a:pt x="9741" y="4192"/>
                  <a:pt x="9736" y="4186"/>
                </a:cubicBezTo>
                <a:cubicBezTo>
                  <a:pt x="9730" y="4174"/>
                  <a:pt x="9718" y="4174"/>
                  <a:pt x="9712" y="4174"/>
                </a:cubicBezTo>
                <a:cubicBezTo>
                  <a:pt x="9706" y="4168"/>
                  <a:pt x="9700" y="4162"/>
                  <a:pt x="9688" y="4156"/>
                </a:cubicBezTo>
                <a:cubicBezTo>
                  <a:pt x="9700" y="4150"/>
                  <a:pt x="9694" y="4139"/>
                  <a:pt x="9706" y="4133"/>
                </a:cubicBezTo>
                <a:cubicBezTo>
                  <a:pt x="9712" y="4127"/>
                  <a:pt x="9724" y="4127"/>
                  <a:pt x="9730" y="4127"/>
                </a:cubicBezTo>
                <a:cubicBezTo>
                  <a:pt x="9736" y="4121"/>
                  <a:pt x="9747" y="4121"/>
                  <a:pt x="9753" y="4121"/>
                </a:cubicBezTo>
                <a:cubicBezTo>
                  <a:pt x="9747" y="4115"/>
                  <a:pt x="9753" y="4103"/>
                  <a:pt x="9747" y="4097"/>
                </a:cubicBezTo>
                <a:cubicBezTo>
                  <a:pt x="9741" y="4091"/>
                  <a:pt x="9730" y="4097"/>
                  <a:pt x="9724" y="4091"/>
                </a:cubicBezTo>
                <a:cubicBezTo>
                  <a:pt x="9706" y="4085"/>
                  <a:pt x="9694" y="4073"/>
                  <a:pt x="9676" y="4073"/>
                </a:cubicBezTo>
                <a:cubicBezTo>
                  <a:pt x="9670" y="4073"/>
                  <a:pt x="9664" y="4079"/>
                  <a:pt x="9653" y="4079"/>
                </a:cubicBezTo>
                <a:cubicBezTo>
                  <a:pt x="9647" y="4079"/>
                  <a:pt x="9641" y="4079"/>
                  <a:pt x="9635" y="4079"/>
                </a:cubicBezTo>
                <a:cubicBezTo>
                  <a:pt x="9617" y="4085"/>
                  <a:pt x="9605" y="4097"/>
                  <a:pt x="9587" y="4097"/>
                </a:cubicBezTo>
                <a:cubicBezTo>
                  <a:pt x="9581" y="4097"/>
                  <a:pt x="9575" y="4097"/>
                  <a:pt x="9564" y="4097"/>
                </a:cubicBezTo>
                <a:cubicBezTo>
                  <a:pt x="9540" y="4097"/>
                  <a:pt x="9522" y="4091"/>
                  <a:pt x="9498" y="4097"/>
                </a:cubicBezTo>
                <a:cubicBezTo>
                  <a:pt x="9487" y="4097"/>
                  <a:pt x="9481" y="4109"/>
                  <a:pt x="9475" y="4115"/>
                </a:cubicBezTo>
                <a:cubicBezTo>
                  <a:pt x="9463" y="4121"/>
                  <a:pt x="9457" y="4127"/>
                  <a:pt x="9451" y="4133"/>
                </a:cubicBezTo>
                <a:cubicBezTo>
                  <a:pt x="9445" y="4127"/>
                  <a:pt x="9433" y="4121"/>
                  <a:pt x="9427" y="4115"/>
                </a:cubicBezTo>
                <a:cubicBezTo>
                  <a:pt x="9421" y="4109"/>
                  <a:pt x="9421" y="4097"/>
                  <a:pt x="9409" y="4091"/>
                </a:cubicBezTo>
                <a:cubicBezTo>
                  <a:pt x="9398" y="4079"/>
                  <a:pt x="9380" y="4073"/>
                  <a:pt x="9362" y="4073"/>
                </a:cubicBezTo>
                <a:cubicBezTo>
                  <a:pt x="9338" y="4073"/>
                  <a:pt x="9321" y="4091"/>
                  <a:pt x="9297" y="4103"/>
                </a:cubicBezTo>
                <a:cubicBezTo>
                  <a:pt x="9291" y="4109"/>
                  <a:pt x="9279" y="4103"/>
                  <a:pt x="9273" y="4103"/>
                </a:cubicBezTo>
                <a:cubicBezTo>
                  <a:pt x="9261" y="4109"/>
                  <a:pt x="9261" y="4115"/>
                  <a:pt x="9249" y="4127"/>
                </a:cubicBezTo>
                <a:cubicBezTo>
                  <a:pt x="9137" y="4127"/>
                  <a:pt x="9137" y="4127"/>
                  <a:pt x="9137" y="4127"/>
                </a:cubicBezTo>
                <a:cubicBezTo>
                  <a:pt x="9131" y="4133"/>
                  <a:pt x="9131" y="4139"/>
                  <a:pt x="9125" y="4150"/>
                </a:cubicBezTo>
                <a:cubicBezTo>
                  <a:pt x="9119" y="4156"/>
                  <a:pt x="9125" y="4168"/>
                  <a:pt x="9119" y="4174"/>
                </a:cubicBezTo>
                <a:cubicBezTo>
                  <a:pt x="9113" y="4180"/>
                  <a:pt x="9107" y="4186"/>
                  <a:pt x="9095" y="4192"/>
                </a:cubicBezTo>
                <a:cubicBezTo>
                  <a:pt x="9089" y="4192"/>
                  <a:pt x="9083" y="4192"/>
                  <a:pt x="9071" y="4192"/>
                </a:cubicBezTo>
                <a:cubicBezTo>
                  <a:pt x="9054" y="4192"/>
                  <a:pt x="9042" y="4186"/>
                  <a:pt x="9030" y="4192"/>
                </a:cubicBezTo>
                <a:cubicBezTo>
                  <a:pt x="9018" y="4192"/>
                  <a:pt x="9012" y="4198"/>
                  <a:pt x="9006" y="4198"/>
                </a:cubicBezTo>
                <a:cubicBezTo>
                  <a:pt x="8994" y="4198"/>
                  <a:pt x="8994" y="4198"/>
                  <a:pt x="8994" y="4198"/>
                </a:cubicBezTo>
                <a:cubicBezTo>
                  <a:pt x="8982" y="4198"/>
                  <a:pt x="8971" y="4192"/>
                  <a:pt x="8959" y="4192"/>
                </a:cubicBezTo>
                <a:cubicBezTo>
                  <a:pt x="8929" y="4192"/>
                  <a:pt x="8917" y="4198"/>
                  <a:pt x="8888" y="4192"/>
                </a:cubicBezTo>
                <a:cubicBezTo>
                  <a:pt x="8882" y="4192"/>
                  <a:pt x="8876" y="4192"/>
                  <a:pt x="8870" y="4192"/>
                </a:cubicBezTo>
                <a:cubicBezTo>
                  <a:pt x="8858" y="4186"/>
                  <a:pt x="8852" y="4174"/>
                  <a:pt x="8846" y="4174"/>
                </a:cubicBezTo>
                <a:cubicBezTo>
                  <a:pt x="8823" y="4162"/>
                  <a:pt x="8823" y="4162"/>
                  <a:pt x="8823" y="4162"/>
                </a:cubicBezTo>
                <a:cubicBezTo>
                  <a:pt x="8816" y="4168"/>
                  <a:pt x="8805" y="4174"/>
                  <a:pt x="8805" y="4186"/>
                </a:cubicBezTo>
                <a:cubicBezTo>
                  <a:pt x="8805" y="4192"/>
                  <a:pt x="8805" y="4198"/>
                  <a:pt x="8805" y="4204"/>
                </a:cubicBezTo>
                <a:cubicBezTo>
                  <a:pt x="8805" y="4216"/>
                  <a:pt x="8799" y="4221"/>
                  <a:pt x="8799" y="4228"/>
                </a:cubicBezTo>
                <a:cubicBezTo>
                  <a:pt x="8799" y="4245"/>
                  <a:pt x="8799" y="4251"/>
                  <a:pt x="8799" y="4263"/>
                </a:cubicBezTo>
                <a:cubicBezTo>
                  <a:pt x="8793" y="4263"/>
                  <a:pt x="8787" y="4263"/>
                  <a:pt x="8775" y="4263"/>
                </a:cubicBezTo>
                <a:cubicBezTo>
                  <a:pt x="8769" y="4263"/>
                  <a:pt x="8763" y="4269"/>
                  <a:pt x="8751" y="4269"/>
                </a:cubicBezTo>
                <a:cubicBezTo>
                  <a:pt x="8739" y="4269"/>
                  <a:pt x="8727" y="4263"/>
                  <a:pt x="8716" y="4263"/>
                </a:cubicBezTo>
                <a:cubicBezTo>
                  <a:pt x="8716" y="4358"/>
                  <a:pt x="8716" y="4358"/>
                  <a:pt x="8716" y="4358"/>
                </a:cubicBezTo>
                <a:cubicBezTo>
                  <a:pt x="8627" y="4358"/>
                  <a:pt x="8627" y="4358"/>
                  <a:pt x="8627" y="4358"/>
                </a:cubicBezTo>
                <a:cubicBezTo>
                  <a:pt x="8627" y="4376"/>
                  <a:pt x="8621" y="4387"/>
                  <a:pt x="8621" y="4405"/>
                </a:cubicBezTo>
                <a:cubicBezTo>
                  <a:pt x="8621" y="4423"/>
                  <a:pt x="8621" y="4435"/>
                  <a:pt x="8621" y="4453"/>
                </a:cubicBezTo>
                <a:cubicBezTo>
                  <a:pt x="8621" y="4459"/>
                  <a:pt x="8615" y="4465"/>
                  <a:pt x="8609" y="4476"/>
                </a:cubicBezTo>
                <a:cubicBezTo>
                  <a:pt x="8609" y="4488"/>
                  <a:pt x="8603" y="4506"/>
                  <a:pt x="8603" y="4524"/>
                </a:cubicBezTo>
                <a:cubicBezTo>
                  <a:pt x="8603" y="4565"/>
                  <a:pt x="8603" y="4565"/>
                  <a:pt x="8603" y="4565"/>
                </a:cubicBezTo>
                <a:cubicBezTo>
                  <a:pt x="8538" y="4565"/>
                  <a:pt x="8538" y="4565"/>
                  <a:pt x="8538" y="4565"/>
                </a:cubicBezTo>
                <a:cubicBezTo>
                  <a:pt x="8538" y="4595"/>
                  <a:pt x="8532" y="4619"/>
                  <a:pt x="8508" y="4637"/>
                </a:cubicBezTo>
                <a:cubicBezTo>
                  <a:pt x="8502" y="4637"/>
                  <a:pt x="8490" y="4637"/>
                  <a:pt x="8484" y="4642"/>
                </a:cubicBezTo>
                <a:cubicBezTo>
                  <a:pt x="8479" y="4648"/>
                  <a:pt x="8479" y="4660"/>
                  <a:pt x="8467" y="4660"/>
                </a:cubicBezTo>
                <a:cubicBezTo>
                  <a:pt x="8461" y="4666"/>
                  <a:pt x="8455" y="4666"/>
                  <a:pt x="8443" y="4666"/>
                </a:cubicBezTo>
                <a:cubicBezTo>
                  <a:pt x="8437" y="4672"/>
                  <a:pt x="8425" y="4666"/>
                  <a:pt x="8425" y="4666"/>
                </a:cubicBezTo>
                <a:cubicBezTo>
                  <a:pt x="8413" y="4672"/>
                  <a:pt x="8419" y="4684"/>
                  <a:pt x="8413" y="4690"/>
                </a:cubicBezTo>
                <a:cubicBezTo>
                  <a:pt x="8407" y="4696"/>
                  <a:pt x="8396" y="4708"/>
                  <a:pt x="8396" y="4714"/>
                </a:cubicBezTo>
                <a:cubicBezTo>
                  <a:pt x="8384" y="4731"/>
                  <a:pt x="8384" y="4749"/>
                  <a:pt x="8372" y="4767"/>
                </a:cubicBezTo>
                <a:cubicBezTo>
                  <a:pt x="8366" y="4773"/>
                  <a:pt x="8360" y="4785"/>
                  <a:pt x="8354" y="4797"/>
                </a:cubicBezTo>
                <a:cubicBezTo>
                  <a:pt x="8348" y="4803"/>
                  <a:pt x="8354" y="4809"/>
                  <a:pt x="8348" y="4814"/>
                </a:cubicBezTo>
                <a:cubicBezTo>
                  <a:pt x="8342" y="4826"/>
                  <a:pt x="8330" y="4832"/>
                  <a:pt x="8324" y="4838"/>
                </a:cubicBezTo>
                <a:cubicBezTo>
                  <a:pt x="8318" y="4850"/>
                  <a:pt x="8318" y="4856"/>
                  <a:pt x="8313" y="4862"/>
                </a:cubicBezTo>
                <a:cubicBezTo>
                  <a:pt x="8307" y="4868"/>
                  <a:pt x="8313" y="4880"/>
                  <a:pt x="8307" y="4886"/>
                </a:cubicBezTo>
                <a:cubicBezTo>
                  <a:pt x="8301" y="4892"/>
                  <a:pt x="8295" y="4886"/>
                  <a:pt x="8283" y="4886"/>
                </a:cubicBezTo>
                <a:cubicBezTo>
                  <a:pt x="8271" y="4892"/>
                  <a:pt x="8259" y="4892"/>
                  <a:pt x="8247" y="4892"/>
                </a:cubicBezTo>
                <a:cubicBezTo>
                  <a:pt x="8247" y="4921"/>
                  <a:pt x="8247" y="4939"/>
                  <a:pt x="8247" y="4963"/>
                </a:cubicBezTo>
                <a:cubicBezTo>
                  <a:pt x="8247" y="4975"/>
                  <a:pt x="8241" y="4980"/>
                  <a:pt x="8241" y="4986"/>
                </a:cubicBezTo>
                <a:cubicBezTo>
                  <a:pt x="8235" y="4998"/>
                  <a:pt x="8235" y="5004"/>
                  <a:pt x="8235" y="5010"/>
                </a:cubicBezTo>
                <a:cubicBezTo>
                  <a:pt x="8230" y="5022"/>
                  <a:pt x="8218" y="5022"/>
                  <a:pt x="8212" y="5028"/>
                </a:cubicBezTo>
                <a:cubicBezTo>
                  <a:pt x="8206" y="5034"/>
                  <a:pt x="8194" y="5028"/>
                  <a:pt x="8188" y="5034"/>
                </a:cubicBezTo>
                <a:cubicBezTo>
                  <a:pt x="8182" y="5040"/>
                  <a:pt x="8182" y="5052"/>
                  <a:pt x="8176" y="5058"/>
                </a:cubicBezTo>
                <a:cubicBezTo>
                  <a:pt x="8176" y="5099"/>
                  <a:pt x="8176" y="5099"/>
                  <a:pt x="8176" y="5099"/>
                </a:cubicBezTo>
                <a:cubicBezTo>
                  <a:pt x="8194" y="5099"/>
                  <a:pt x="8206" y="5099"/>
                  <a:pt x="8224" y="5105"/>
                </a:cubicBezTo>
                <a:cubicBezTo>
                  <a:pt x="8230" y="5105"/>
                  <a:pt x="8235" y="5099"/>
                  <a:pt x="8247" y="5105"/>
                </a:cubicBezTo>
                <a:cubicBezTo>
                  <a:pt x="8253" y="5105"/>
                  <a:pt x="8259" y="5099"/>
                  <a:pt x="8265" y="5105"/>
                </a:cubicBezTo>
                <a:cubicBezTo>
                  <a:pt x="8277" y="5105"/>
                  <a:pt x="8277" y="5117"/>
                  <a:pt x="8283" y="5123"/>
                </a:cubicBezTo>
                <a:cubicBezTo>
                  <a:pt x="8271" y="5146"/>
                  <a:pt x="8271" y="5146"/>
                  <a:pt x="8271" y="5146"/>
                </a:cubicBezTo>
                <a:cubicBezTo>
                  <a:pt x="8271" y="5158"/>
                  <a:pt x="8259" y="5158"/>
                  <a:pt x="8259" y="5170"/>
                </a:cubicBezTo>
                <a:cubicBezTo>
                  <a:pt x="8259" y="5224"/>
                  <a:pt x="8265" y="5253"/>
                  <a:pt x="8265" y="5307"/>
                </a:cubicBezTo>
                <a:cubicBezTo>
                  <a:pt x="8265" y="5330"/>
                  <a:pt x="8265" y="5330"/>
                  <a:pt x="8265" y="5330"/>
                </a:cubicBezTo>
                <a:cubicBezTo>
                  <a:pt x="8265" y="5336"/>
                  <a:pt x="8265" y="5348"/>
                  <a:pt x="8265" y="5354"/>
                </a:cubicBezTo>
                <a:cubicBezTo>
                  <a:pt x="8259" y="5366"/>
                  <a:pt x="8253" y="5372"/>
                  <a:pt x="8247" y="5378"/>
                </a:cubicBezTo>
                <a:cubicBezTo>
                  <a:pt x="8241" y="5384"/>
                  <a:pt x="8224" y="5372"/>
                  <a:pt x="8224" y="5378"/>
                </a:cubicBezTo>
                <a:cubicBezTo>
                  <a:pt x="8218" y="5384"/>
                  <a:pt x="8218" y="5390"/>
                  <a:pt x="8218" y="5401"/>
                </a:cubicBezTo>
                <a:cubicBezTo>
                  <a:pt x="8218" y="5407"/>
                  <a:pt x="8230" y="5413"/>
                  <a:pt x="8230" y="5419"/>
                </a:cubicBezTo>
                <a:cubicBezTo>
                  <a:pt x="8230" y="5431"/>
                  <a:pt x="8230" y="5437"/>
                  <a:pt x="8235" y="5443"/>
                </a:cubicBezTo>
                <a:cubicBezTo>
                  <a:pt x="8235" y="5455"/>
                  <a:pt x="8241" y="5461"/>
                  <a:pt x="8241" y="5467"/>
                </a:cubicBezTo>
                <a:cubicBezTo>
                  <a:pt x="8241" y="5490"/>
                  <a:pt x="8241" y="5490"/>
                  <a:pt x="8241" y="5490"/>
                </a:cubicBezTo>
                <a:cubicBezTo>
                  <a:pt x="8241" y="5508"/>
                  <a:pt x="8235" y="5520"/>
                  <a:pt x="8247" y="5538"/>
                </a:cubicBezTo>
                <a:cubicBezTo>
                  <a:pt x="8247" y="5544"/>
                  <a:pt x="8259" y="5544"/>
                  <a:pt x="8265" y="5556"/>
                </a:cubicBezTo>
                <a:cubicBezTo>
                  <a:pt x="8271" y="5562"/>
                  <a:pt x="8271" y="5573"/>
                  <a:pt x="8277" y="5573"/>
                </a:cubicBezTo>
                <a:cubicBezTo>
                  <a:pt x="8289" y="5579"/>
                  <a:pt x="8295" y="5585"/>
                  <a:pt x="8301" y="5585"/>
                </a:cubicBezTo>
                <a:cubicBezTo>
                  <a:pt x="8313" y="5591"/>
                  <a:pt x="8313" y="5603"/>
                  <a:pt x="8324" y="5603"/>
                </a:cubicBezTo>
                <a:cubicBezTo>
                  <a:pt x="8330" y="5609"/>
                  <a:pt x="8342" y="5603"/>
                  <a:pt x="8348" y="5603"/>
                </a:cubicBezTo>
                <a:cubicBezTo>
                  <a:pt x="8354" y="5609"/>
                  <a:pt x="8366" y="5609"/>
                  <a:pt x="8372" y="5615"/>
                </a:cubicBezTo>
                <a:cubicBezTo>
                  <a:pt x="8384" y="5627"/>
                  <a:pt x="8372" y="5651"/>
                  <a:pt x="8384" y="5662"/>
                </a:cubicBezTo>
                <a:cubicBezTo>
                  <a:pt x="8390" y="5668"/>
                  <a:pt x="8396" y="5668"/>
                  <a:pt x="8407" y="5674"/>
                </a:cubicBezTo>
                <a:cubicBezTo>
                  <a:pt x="8413" y="5680"/>
                  <a:pt x="8419" y="5674"/>
                  <a:pt x="8425" y="5674"/>
                </a:cubicBezTo>
                <a:cubicBezTo>
                  <a:pt x="8425" y="5698"/>
                  <a:pt x="8425" y="5716"/>
                  <a:pt x="8425" y="5739"/>
                </a:cubicBezTo>
                <a:cubicBezTo>
                  <a:pt x="8431" y="5751"/>
                  <a:pt x="8437" y="5757"/>
                  <a:pt x="8443" y="5763"/>
                </a:cubicBezTo>
                <a:cubicBezTo>
                  <a:pt x="8449" y="5775"/>
                  <a:pt x="8461" y="5769"/>
                  <a:pt x="8473" y="5775"/>
                </a:cubicBezTo>
                <a:cubicBezTo>
                  <a:pt x="8490" y="5787"/>
                  <a:pt x="8502" y="5799"/>
                  <a:pt x="8520" y="5805"/>
                </a:cubicBezTo>
                <a:cubicBezTo>
                  <a:pt x="8538" y="5810"/>
                  <a:pt x="8550" y="5810"/>
                  <a:pt x="8573" y="5810"/>
                </a:cubicBezTo>
                <a:cubicBezTo>
                  <a:pt x="8573" y="5817"/>
                  <a:pt x="8573" y="5822"/>
                  <a:pt x="8573" y="5834"/>
                </a:cubicBezTo>
                <a:cubicBezTo>
                  <a:pt x="8573" y="5840"/>
                  <a:pt x="8573" y="5846"/>
                  <a:pt x="8573" y="5858"/>
                </a:cubicBezTo>
                <a:cubicBezTo>
                  <a:pt x="8579" y="5864"/>
                  <a:pt x="8573" y="5870"/>
                  <a:pt x="8573" y="5882"/>
                </a:cubicBezTo>
                <a:cubicBezTo>
                  <a:pt x="8579" y="5888"/>
                  <a:pt x="8591" y="5888"/>
                  <a:pt x="8597" y="5888"/>
                </a:cubicBezTo>
                <a:cubicBezTo>
                  <a:pt x="8609" y="5894"/>
                  <a:pt x="8615" y="5899"/>
                  <a:pt x="8621" y="5899"/>
                </a:cubicBezTo>
                <a:cubicBezTo>
                  <a:pt x="8633" y="5905"/>
                  <a:pt x="8633" y="5917"/>
                  <a:pt x="8639" y="5923"/>
                </a:cubicBezTo>
                <a:cubicBezTo>
                  <a:pt x="8650" y="5935"/>
                  <a:pt x="8668" y="5947"/>
                  <a:pt x="8686" y="5953"/>
                </a:cubicBezTo>
                <a:cubicBezTo>
                  <a:pt x="8692" y="5953"/>
                  <a:pt x="8698" y="5953"/>
                  <a:pt x="8710" y="5953"/>
                </a:cubicBezTo>
                <a:cubicBezTo>
                  <a:pt x="8716" y="5953"/>
                  <a:pt x="8722" y="5965"/>
                  <a:pt x="8734" y="5965"/>
                </a:cubicBezTo>
                <a:cubicBezTo>
                  <a:pt x="8739" y="5965"/>
                  <a:pt x="8751" y="5971"/>
                  <a:pt x="8763" y="5971"/>
                </a:cubicBezTo>
                <a:cubicBezTo>
                  <a:pt x="8775" y="5971"/>
                  <a:pt x="8781" y="5959"/>
                  <a:pt x="8787" y="5947"/>
                </a:cubicBezTo>
                <a:cubicBezTo>
                  <a:pt x="8793" y="5941"/>
                  <a:pt x="8787" y="5929"/>
                  <a:pt x="8793" y="5923"/>
                </a:cubicBezTo>
                <a:cubicBezTo>
                  <a:pt x="8805" y="5917"/>
                  <a:pt x="8823" y="5917"/>
                  <a:pt x="8840" y="5917"/>
                </a:cubicBezTo>
                <a:cubicBezTo>
                  <a:pt x="8846" y="5917"/>
                  <a:pt x="8852" y="5923"/>
                  <a:pt x="8864" y="5923"/>
                </a:cubicBezTo>
                <a:cubicBezTo>
                  <a:pt x="8870" y="5923"/>
                  <a:pt x="8876" y="5917"/>
                  <a:pt x="8888" y="5917"/>
                </a:cubicBezTo>
                <a:cubicBezTo>
                  <a:pt x="8900" y="5917"/>
                  <a:pt x="8900" y="5917"/>
                  <a:pt x="8900" y="5917"/>
                </a:cubicBezTo>
                <a:cubicBezTo>
                  <a:pt x="8923" y="5917"/>
                  <a:pt x="8935" y="5917"/>
                  <a:pt x="8959" y="5917"/>
                </a:cubicBezTo>
                <a:cubicBezTo>
                  <a:pt x="8965" y="5917"/>
                  <a:pt x="8977" y="5917"/>
                  <a:pt x="8982" y="5917"/>
                </a:cubicBezTo>
                <a:cubicBezTo>
                  <a:pt x="8989" y="5923"/>
                  <a:pt x="8982" y="5935"/>
                  <a:pt x="8994" y="5941"/>
                </a:cubicBezTo>
                <a:cubicBezTo>
                  <a:pt x="9012" y="5953"/>
                  <a:pt x="9030" y="5947"/>
                  <a:pt x="9048" y="5947"/>
                </a:cubicBezTo>
                <a:cubicBezTo>
                  <a:pt x="9066" y="5947"/>
                  <a:pt x="9071" y="5947"/>
                  <a:pt x="9083" y="5947"/>
                </a:cubicBezTo>
                <a:cubicBezTo>
                  <a:pt x="9095" y="5947"/>
                  <a:pt x="9101" y="5941"/>
                  <a:pt x="9107" y="5935"/>
                </a:cubicBezTo>
                <a:cubicBezTo>
                  <a:pt x="9113" y="5935"/>
                  <a:pt x="9125" y="5941"/>
                  <a:pt x="9131" y="5935"/>
                </a:cubicBezTo>
                <a:cubicBezTo>
                  <a:pt x="9137" y="5929"/>
                  <a:pt x="9137" y="5917"/>
                  <a:pt x="9143" y="5911"/>
                </a:cubicBezTo>
                <a:cubicBezTo>
                  <a:pt x="9148" y="5905"/>
                  <a:pt x="9154" y="5899"/>
                  <a:pt x="9166" y="5894"/>
                </a:cubicBezTo>
                <a:cubicBezTo>
                  <a:pt x="9172" y="5888"/>
                  <a:pt x="9178" y="5882"/>
                  <a:pt x="9190" y="5882"/>
                </a:cubicBezTo>
                <a:cubicBezTo>
                  <a:pt x="9202" y="5876"/>
                  <a:pt x="9214" y="5882"/>
                  <a:pt x="9232" y="5882"/>
                </a:cubicBezTo>
                <a:cubicBezTo>
                  <a:pt x="9249" y="5882"/>
                  <a:pt x="9261" y="5888"/>
                  <a:pt x="9279" y="5888"/>
                </a:cubicBezTo>
                <a:cubicBezTo>
                  <a:pt x="9291" y="5888"/>
                  <a:pt x="9291" y="5888"/>
                  <a:pt x="9291" y="5888"/>
                </a:cubicBezTo>
                <a:cubicBezTo>
                  <a:pt x="9303" y="5882"/>
                  <a:pt x="9309" y="5864"/>
                  <a:pt x="9321" y="5864"/>
                </a:cubicBezTo>
                <a:cubicBezTo>
                  <a:pt x="9338" y="5852"/>
                  <a:pt x="9356" y="5852"/>
                  <a:pt x="9380" y="5852"/>
                </a:cubicBezTo>
                <a:cubicBezTo>
                  <a:pt x="9392" y="5852"/>
                  <a:pt x="9409" y="5846"/>
                  <a:pt x="9415" y="5858"/>
                </a:cubicBezTo>
                <a:cubicBezTo>
                  <a:pt x="9421" y="5864"/>
                  <a:pt x="9421" y="5876"/>
                  <a:pt x="9421" y="5882"/>
                </a:cubicBezTo>
                <a:cubicBezTo>
                  <a:pt x="9427" y="5888"/>
                  <a:pt x="9433" y="5894"/>
                  <a:pt x="9439" y="5899"/>
                </a:cubicBezTo>
                <a:cubicBezTo>
                  <a:pt x="9439" y="5911"/>
                  <a:pt x="9439" y="5917"/>
                  <a:pt x="9445" y="5923"/>
                </a:cubicBezTo>
                <a:cubicBezTo>
                  <a:pt x="9445" y="5929"/>
                  <a:pt x="9445" y="5941"/>
                  <a:pt x="9451" y="5947"/>
                </a:cubicBezTo>
                <a:cubicBezTo>
                  <a:pt x="9457" y="5953"/>
                  <a:pt x="9463" y="5953"/>
                  <a:pt x="9475" y="5959"/>
                </a:cubicBezTo>
                <a:cubicBezTo>
                  <a:pt x="9481" y="5965"/>
                  <a:pt x="9487" y="5965"/>
                  <a:pt x="9498" y="5965"/>
                </a:cubicBezTo>
                <a:cubicBezTo>
                  <a:pt x="9694" y="5965"/>
                  <a:pt x="9694" y="5965"/>
                  <a:pt x="9694" y="5965"/>
                </a:cubicBezTo>
                <a:cubicBezTo>
                  <a:pt x="9694" y="6036"/>
                  <a:pt x="9694" y="6036"/>
                  <a:pt x="9694" y="6036"/>
                </a:cubicBezTo>
                <a:cubicBezTo>
                  <a:pt x="9694" y="6042"/>
                  <a:pt x="9688" y="6048"/>
                  <a:pt x="9688" y="6054"/>
                </a:cubicBezTo>
                <a:cubicBezTo>
                  <a:pt x="9688" y="6071"/>
                  <a:pt x="9694" y="6083"/>
                  <a:pt x="9688" y="6101"/>
                </a:cubicBezTo>
                <a:cubicBezTo>
                  <a:pt x="9688" y="6113"/>
                  <a:pt x="9694" y="6119"/>
                  <a:pt x="9688" y="6125"/>
                </a:cubicBezTo>
                <a:cubicBezTo>
                  <a:pt x="9688" y="6137"/>
                  <a:pt x="9676" y="6137"/>
                  <a:pt x="9670" y="6149"/>
                </a:cubicBezTo>
                <a:cubicBezTo>
                  <a:pt x="9670" y="6154"/>
                  <a:pt x="9664" y="6160"/>
                  <a:pt x="9664" y="6166"/>
                </a:cubicBezTo>
                <a:cubicBezTo>
                  <a:pt x="9664" y="6196"/>
                  <a:pt x="9658" y="6214"/>
                  <a:pt x="9658" y="6237"/>
                </a:cubicBezTo>
                <a:cubicBezTo>
                  <a:pt x="9658" y="6243"/>
                  <a:pt x="9658" y="6261"/>
                  <a:pt x="9653" y="6261"/>
                </a:cubicBezTo>
                <a:cubicBezTo>
                  <a:pt x="9653" y="6267"/>
                  <a:pt x="9641" y="6261"/>
                  <a:pt x="9635" y="6261"/>
                </a:cubicBezTo>
                <a:cubicBezTo>
                  <a:pt x="9623" y="6267"/>
                  <a:pt x="9629" y="6279"/>
                  <a:pt x="9623" y="6285"/>
                </a:cubicBezTo>
                <a:cubicBezTo>
                  <a:pt x="9629" y="6285"/>
                  <a:pt x="9635" y="6291"/>
                  <a:pt x="9647" y="6297"/>
                </a:cubicBezTo>
                <a:cubicBezTo>
                  <a:pt x="9658" y="6303"/>
                  <a:pt x="9676" y="6297"/>
                  <a:pt x="9688" y="6315"/>
                </a:cubicBezTo>
                <a:cubicBezTo>
                  <a:pt x="9700" y="6326"/>
                  <a:pt x="9688" y="6344"/>
                  <a:pt x="9694" y="6356"/>
                </a:cubicBezTo>
                <a:cubicBezTo>
                  <a:pt x="9700" y="6368"/>
                  <a:pt x="9700" y="6374"/>
                  <a:pt x="9706" y="6380"/>
                </a:cubicBezTo>
                <a:cubicBezTo>
                  <a:pt x="9712" y="6386"/>
                  <a:pt x="9724" y="6386"/>
                  <a:pt x="9730" y="6386"/>
                </a:cubicBezTo>
                <a:cubicBezTo>
                  <a:pt x="9736" y="6392"/>
                  <a:pt x="9747" y="6392"/>
                  <a:pt x="9753" y="6397"/>
                </a:cubicBezTo>
                <a:cubicBezTo>
                  <a:pt x="9759" y="6403"/>
                  <a:pt x="9753" y="6415"/>
                  <a:pt x="9759" y="6421"/>
                </a:cubicBezTo>
                <a:cubicBezTo>
                  <a:pt x="9771" y="6439"/>
                  <a:pt x="9789" y="6451"/>
                  <a:pt x="9800" y="6469"/>
                </a:cubicBezTo>
                <a:cubicBezTo>
                  <a:pt x="9800" y="6475"/>
                  <a:pt x="9806" y="6480"/>
                  <a:pt x="9806" y="6492"/>
                </a:cubicBezTo>
                <a:cubicBezTo>
                  <a:pt x="9818" y="6504"/>
                  <a:pt x="9829" y="6516"/>
                  <a:pt x="9835" y="6534"/>
                </a:cubicBezTo>
                <a:cubicBezTo>
                  <a:pt x="9841" y="6546"/>
                  <a:pt x="9847" y="6552"/>
                  <a:pt x="9847" y="6558"/>
                </a:cubicBezTo>
                <a:cubicBezTo>
                  <a:pt x="9853" y="6575"/>
                  <a:pt x="9847" y="6587"/>
                  <a:pt x="9847" y="6611"/>
                </a:cubicBezTo>
                <a:cubicBezTo>
                  <a:pt x="9847" y="6629"/>
                  <a:pt x="9853" y="6641"/>
                  <a:pt x="9859" y="6652"/>
                </a:cubicBezTo>
                <a:cubicBezTo>
                  <a:pt x="9865" y="6664"/>
                  <a:pt x="9877" y="6670"/>
                  <a:pt x="9877" y="6676"/>
                </a:cubicBezTo>
                <a:cubicBezTo>
                  <a:pt x="9877" y="6688"/>
                  <a:pt x="9871" y="6694"/>
                  <a:pt x="9871" y="6700"/>
                </a:cubicBezTo>
                <a:cubicBezTo>
                  <a:pt x="9871" y="6724"/>
                  <a:pt x="9871" y="6724"/>
                  <a:pt x="9871" y="6724"/>
                </a:cubicBezTo>
                <a:cubicBezTo>
                  <a:pt x="9871" y="6741"/>
                  <a:pt x="9877" y="6753"/>
                  <a:pt x="9883" y="6771"/>
                </a:cubicBezTo>
                <a:cubicBezTo>
                  <a:pt x="9889" y="6777"/>
                  <a:pt x="9901" y="6771"/>
                  <a:pt x="9906" y="6783"/>
                </a:cubicBezTo>
                <a:cubicBezTo>
                  <a:pt x="9912" y="6789"/>
                  <a:pt x="9906" y="6801"/>
                  <a:pt x="9906" y="6813"/>
                </a:cubicBezTo>
                <a:cubicBezTo>
                  <a:pt x="9906" y="6830"/>
                  <a:pt x="9906" y="6836"/>
                  <a:pt x="9906" y="6848"/>
                </a:cubicBezTo>
                <a:cubicBezTo>
                  <a:pt x="9906" y="6860"/>
                  <a:pt x="9901" y="6866"/>
                  <a:pt x="9901" y="6872"/>
                </a:cubicBezTo>
                <a:cubicBezTo>
                  <a:pt x="9901" y="6878"/>
                  <a:pt x="9901" y="6890"/>
                  <a:pt x="9895" y="6896"/>
                </a:cubicBezTo>
                <a:cubicBezTo>
                  <a:pt x="9889" y="6901"/>
                  <a:pt x="9877" y="6901"/>
                  <a:pt x="9871" y="6912"/>
                </a:cubicBezTo>
                <a:cubicBezTo>
                  <a:pt x="9853" y="6936"/>
                  <a:pt x="9841" y="6954"/>
                  <a:pt x="9835" y="6978"/>
                </a:cubicBezTo>
                <a:cubicBezTo>
                  <a:pt x="9835" y="6995"/>
                  <a:pt x="9841" y="7007"/>
                  <a:pt x="9835" y="7025"/>
                </a:cubicBezTo>
                <a:cubicBezTo>
                  <a:pt x="9835" y="7031"/>
                  <a:pt x="9835" y="7043"/>
                  <a:pt x="9829" y="7049"/>
                </a:cubicBezTo>
                <a:cubicBezTo>
                  <a:pt x="9829" y="7061"/>
                  <a:pt x="9812" y="7061"/>
                  <a:pt x="9806" y="7072"/>
                </a:cubicBezTo>
                <a:cubicBezTo>
                  <a:pt x="9806" y="7078"/>
                  <a:pt x="9800" y="7084"/>
                  <a:pt x="9800" y="7096"/>
                </a:cubicBezTo>
                <a:cubicBezTo>
                  <a:pt x="9795" y="7114"/>
                  <a:pt x="9800" y="7120"/>
                  <a:pt x="9800" y="7138"/>
                </a:cubicBezTo>
                <a:cubicBezTo>
                  <a:pt x="9800" y="7167"/>
                  <a:pt x="9795" y="7185"/>
                  <a:pt x="9806" y="7209"/>
                </a:cubicBezTo>
                <a:cubicBezTo>
                  <a:pt x="9806" y="7221"/>
                  <a:pt x="9818" y="7221"/>
                  <a:pt x="9824" y="7232"/>
                </a:cubicBezTo>
                <a:cubicBezTo>
                  <a:pt x="9835" y="7239"/>
                  <a:pt x="9847" y="7239"/>
                  <a:pt x="9847" y="7250"/>
                </a:cubicBezTo>
                <a:cubicBezTo>
                  <a:pt x="9847" y="7256"/>
                  <a:pt x="9847" y="7262"/>
                  <a:pt x="9847" y="7268"/>
                </a:cubicBezTo>
                <a:cubicBezTo>
                  <a:pt x="9847" y="7280"/>
                  <a:pt x="9847" y="7286"/>
                  <a:pt x="9847" y="7292"/>
                </a:cubicBezTo>
                <a:cubicBezTo>
                  <a:pt x="9847" y="7304"/>
                  <a:pt x="9853" y="7310"/>
                  <a:pt x="9859" y="7316"/>
                </a:cubicBezTo>
                <a:cubicBezTo>
                  <a:pt x="9865" y="7327"/>
                  <a:pt x="9865" y="7333"/>
                  <a:pt x="9871" y="7339"/>
                </a:cubicBezTo>
                <a:cubicBezTo>
                  <a:pt x="9883" y="7351"/>
                  <a:pt x="9906" y="7363"/>
                  <a:pt x="9924" y="7375"/>
                </a:cubicBezTo>
                <a:cubicBezTo>
                  <a:pt x="9924" y="7381"/>
                  <a:pt x="9924" y="7387"/>
                  <a:pt x="9924" y="7398"/>
                </a:cubicBezTo>
                <a:cubicBezTo>
                  <a:pt x="9924" y="7410"/>
                  <a:pt x="9930" y="7416"/>
                  <a:pt x="9936" y="7422"/>
                </a:cubicBezTo>
                <a:cubicBezTo>
                  <a:pt x="9936" y="7434"/>
                  <a:pt x="9936" y="7440"/>
                  <a:pt x="9942" y="7446"/>
                </a:cubicBezTo>
                <a:cubicBezTo>
                  <a:pt x="9942" y="7458"/>
                  <a:pt x="9936" y="7464"/>
                  <a:pt x="9942" y="7470"/>
                </a:cubicBezTo>
                <a:cubicBezTo>
                  <a:pt x="9942" y="7482"/>
                  <a:pt x="9960" y="7482"/>
                  <a:pt x="9960" y="7493"/>
                </a:cubicBezTo>
                <a:cubicBezTo>
                  <a:pt x="9960" y="7612"/>
                  <a:pt x="9960" y="7612"/>
                  <a:pt x="9960" y="7612"/>
                </a:cubicBezTo>
                <a:cubicBezTo>
                  <a:pt x="9960" y="7624"/>
                  <a:pt x="9966" y="7636"/>
                  <a:pt x="9966" y="7653"/>
                </a:cubicBezTo>
                <a:cubicBezTo>
                  <a:pt x="9966" y="7659"/>
                  <a:pt x="9966" y="7671"/>
                  <a:pt x="9966" y="7677"/>
                </a:cubicBezTo>
                <a:cubicBezTo>
                  <a:pt x="9972" y="7695"/>
                  <a:pt x="9983" y="7707"/>
                  <a:pt x="9990" y="7725"/>
                </a:cubicBezTo>
                <a:cubicBezTo>
                  <a:pt x="10007" y="7748"/>
                  <a:pt x="10037" y="7754"/>
                  <a:pt x="10055" y="7784"/>
                </a:cubicBezTo>
                <a:cubicBezTo>
                  <a:pt x="10055" y="7790"/>
                  <a:pt x="10055" y="7802"/>
                  <a:pt x="10055" y="7808"/>
                </a:cubicBezTo>
                <a:cubicBezTo>
                  <a:pt x="10055" y="7814"/>
                  <a:pt x="10061" y="7825"/>
                  <a:pt x="10061" y="7831"/>
                </a:cubicBezTo>
                <a:cubicBezTo>
                  <a:pt x="10061" y="7837"/>
                  <a:pt x="10067" y="7843"/>
                  <a:pt x="10072" y="7855"/>
                </a:cubicBezTo>
                <a:cubicBezTo>
                  <a:pt x="10079" y="7873"/>
                  <a:pt x="10079" y="7885"/>
                  <a:pt x="10090" y="7896"/>
                </a:cubicBezTo>
                <a:cubicBezTo>
                  <a:pt x="10090" y="7908"/>
                  <a:pt x="10102" y="7914"/>
                  <a:pt x="10114" y="7920"/>
                </a:cubicBezTo>
                <a:cubicBezTo>
                  <a:pt x="10120" y="7932"/>
                  <a:pt x="10132" y="7926"/>
                  <a:pt x="10132" y="7938"/>
                </a:cubicBezTo>
                <a:cubicBezTo>
                  <a:pt x="10138" y="7956"/>
                  <a:pt x="10132" y="7968"/>
                  <a:pt x="10132" y="7985"/>
                </a:cubicBezTo>
                <a:cubicBezTo>
                  <a:pt x="10138" y="7991"/>
                  <a:pt x="10144" y="7997"/>
                  <a:pt x="10144" y="8009"/>
                </a:cubicBezTo>
                <a:cubicBezTo>
                  <a:pt x="10150" y="8015"/>
                  <a:pt x="10161" y="8021"/>
                  <a:pt x="10161" y="8033"/>
                </a:cubicBezTo>
                <a:cubicBezTo>
                  <a:pt x="10161" y="8039"/>
                  <a:pt x="10161" y="8039"/>
                  <a:pt x="10161" y="8039"/>
                </a:cubicBezTo>
                <a:cubicBezTo>
                  <a:pt x="10161" y="8051"/>
                  <a:pt x="10144" y="8051"/>
                  <a:pt x="10138" y="8057"/>
                </a:cubicBezTo>
                <a:cubicBezTo>
                  <a:pt x="10132" y="8069"/>
                  <a:pt x="10126" y="8074"/>
                  <a:pt x="10120" y="8080"/>
                </a:cubicBezTo>
                <a:cubicBezTo>
                  <a:pt x="10120" y="8086"/>
                  <a:pt x="10126" y="8098"/>
                  <a:pt x="10120" y="8104"/>
                </a:cubicBezTo>
                <a:cubicBezTo>
                  <a:pt x="10132" y="8104"/>
                  <a:pt x="10138" y="8110"/>
                  <a:pt x="10144" y="8110"/>
                </a:cubicBezTo>
                <a:cubicBezTo>
                  <a:pt x="10167" y="8110"/>
                  <a:pt x="10167" y="8110"/>
                  <a:pt x="10167" y="8110"/>
                </a:cubicBezTo>
                <a:cubicBezTo>
                  <a:pt x="10167" y="8116"/>
                  <a:pt x="10167" y="8128"/>
                  <a:pt x="10167" y="8134"/>
                </a:cubicBezTo>
                <a:cubicBezTo>
                  <a:pt x="10167" y="8140"/>
                  <a:pt x="10167" y="8151"/>
                  <a:pt x="10167" y="8157"/>
                </a:cubicBezTo>
                <a:cubicBezTo>
                  <a:pt x="10173" y="8163"/>
                  <a:pt x="10185" y="8163"/>
                  <a:pt x="10191" y="8169"/>
                </a:cubicBezTo>
                <a:cubicBezTo>
                  <a:pt x="10197" y="8175"/>
                  <a:pt x="10203" y="8181"/>
                  <a:pt x="10215" y="8181"/>
                </a:cubicBezTo>
                <a:cubicBezTo>
                  <a:pt x="10327" y="8181"/>
                  <a:pt x="10327" y="8181"/>
                  <a:pt x="10327" y="8181"/>
                </a:cubicBezTo>
                <a:cubicBezTo>
                  <a:pt x="10345" y="8181"/>
                  <a:pt x="10357" y="8169"/>
                  <a:pt x="10375" y="8163"/>
                </a:cubicBezTo>
                <a:cubicBezTo>
                  <a:pt x="10393" y="8157"/>
                  <a:pt x="10404" y="8151"/>
                  <a:pt x="10422" y="8151"/>
                </a:cubicBezTo>
                <a:cubicBezTo>
                  <a:pt x="10565" y="8151"/>
                  <a:pt x="10565" y="8151"/>
                  <a:pt x="10565" y="8151"/>
                </a:cubicBezTo>
                <a:cubicBezTo>
                  <a:pt x="10565" y="8140"/>
                  <a:pt x="10577" y="8140"/>
                  <a:pt x="10577" y="8128"/>
                </a:cubicBezTo>
                <a:cubicBezTo>
                  <a:pt x="10582" y="8122"/>
                  <a:pt x="10577" y="8110"/>
                  <a:pt x="10577" y="8104"/>
                </a:cubicBezTo>
                <a:cubicBezTo>
                  <a:pt x="10582" y="8098"/>
                  <a:pt x="10594" y="8098"/>
                  <a:pt x="10600" y="8098"/>
                </a:cubicBezTo>
                <a:cubicBezTo>
                  <a:pt x="10612" y="8098"/>
                  <a:pt x="10618" y="8098"/>
                  <a:pt x="10624" y="8098"/>
                </a:cubicBezTo>
                <a:cubicBezTo>
                  <a:pt x="10642" y="8098"/>
                  <a:pt x="10654" y="8098"/>
                  <a:pt x="10671" y="8092"/>
                </a:cubicBezTo>
                <a:cubicBezTo>
                  <a:pt x="10677" y="8092"/>
                  <a:pt x="10689" y="8092"/>
                  <a:pt x="10695" y="8086"/>
                </a:cubicBezTo>
                <a:cubicBezTo>
                  <a:pt x="10701" y="8080"/>
                  <a:pt x="10707" y="8074"/>
                  <a:pt x="10713" y="8062"/>
                </a:cubicBezTo>
                <a:cubicBezTo>
                  <a:pt x="10713" y="8057"/>
                  <a:pt x="10707" y="8045"/>
                  <a:pt x="10713" y="8039"/>
                </a:cubicBezTo>
                <a:cubicBezTo>
                  <a:pt x="10713" y="8033"/>
                  <a:pt x="10725" y="8039"/>
                  <a:pt x="10731" y="8033"/>
                </a:cubicBezTo>
                <a:cubicBezTo>
                  <a:pt x="10743" y="8027"/>
                  <a:pt x="10748" y="8021"/>
                  <a:pt x="10754" y="8015"/>
                </a:cubicBezTo>
                <a:cubicBezTo>
                  <a:pt x="10766" y="8003"/>
                  <a:pt x="10772" y="7997"/>
                  <a:pt x="10778" y="7991"/>
                </a:cubicBezTo>
                <a:cubicBezTo>
                  <a:pt x="10790" y="7980"/>
                  <a:pt x="10796" y="7980"/>
                  <a:pt x="10802" y="7968"/>
                </a:cubicBezTo>
                <a:cubicBezTo>
                  <a:pt x="10808" y="7950"/>
                  <a:pt x="10808" y="7938"/>
                  <a:pt x="10820" y="7920"/>
                </a:cubicBezTo>
                <a:cubicBezTo>
                  <a:pt x="10825" y="7914"/>
                  <a:pt x="10831" y="7908"/>
                  <a:pt x="10843" y="7896"/>
                </a:cubicBezTo>
                <a:cubicBezTo>
                  <a:pt x="10861" y="7885"/>
                  <a:pt x="10879" y="7879"/>
                  <a:pt x="10885" y="7861"/>
                </a:cubicBezTo>
                <a:cubicBezTo>
                  <a:pt x="10891" y="7849"/>
                  <a:pt x="10891" y="7843"/>
                  <a:pt x="10891" y="7837"/>
                </a:cubicBezTo>
                <a:cubicBezTo>
                  <a:pt x="10897" y="7825"/>
                  <a:pt x="10909" y="7819"/>
                  <a:pt x="10914" y="7814"/>
                </a:cubicBezTo>
                <a:cubicBezTo>
                  <a:pt x="10926" y="7802"/>
                  <a:pt x="10932" y="7802"/>
                  <a:pt x="10938" y="7790"/>
                </a:cubicBezTo>
                <a:cubicBezTo>
                  <a:pt x="10944" y="7766"/>
                  <a:pt x="10944" y="7754"/>
                  <a:pt x="10944" y="7730"/>
                </a:cubicBezTo>
                <a:cubicBezTo>
                  <a:pt x="10944" y="7719"/>
                  <a:pt x="10950" y="7713"/>
                  <a:pt x="10944" y="7701"/>
                </a:cubicBezTo>
                <a:cubicBezTo>
                  <a:pt x="10944" y="7689"/>
                  <a:pt x="10932" y="7689"/>
                  <a:pt x="10926" y="7677"/>
                </a:cubicBezTo>
                <a:cubicBezTo>
                  <a:pt x="10926" y="7671"/>
                  <a:pt x="10926" y="7659"/>
                  <a:pt x="10920" y="7653"/>
                </a:cubicBezTo>
                <a:cubicBezTo>
                  <a:pt x="10932" y="7648"/>
                  <a:pt x="10932" y="7636"/>
                  <a:pt x="10944" y="7636"/>
                </a:cubicBezTo>
                <a:cubicBezTo>
                  <a:pt x="10950" y="7636"/>
                  <a:pt x="10962" y="7636"/>
                  <a:pt x="10968" y="7636"/>
                </a:cubicBezTo>
                <a:cubicBezTo>
                  <a:pt x="10974" y="7636"/>
                  <a:pt x="10986" y="7636"/>
                  <a:pt x="10991" y="7636"/>
                </a:cubicBezTo>
                <a:cubicBezTo>
                  <a:pt x="11003" y="7636"/>
                  <a:pt x="11003" y="7618"/>
                  <a:pt x="11015" y="7612"/>
                </a:cubicBezTo>
                <a:cubicBezTo>
                  <a:pt x="11021" y="7606"/>
                  <a:pt x="11027" y="7606"/>
                  <a:pt x="11039" y="7594"/>
                </a:cubicBezTo>
                <a:cubicBezTo>
                  <a:pt x="11045" y="7588"/>
                  <a:pt x="11045" y="7576"/>
                  <a:pt x="11051" y="7576"/>
                </a:cubicBezTo>
                <a:cubicBezTo>
                  <a:pt x="11063" y="7571"/>
                  <a:pt x="11069" y="7564"/>
                  <a:pt x="11075" y="7559"/>
                </a:cubicBezTo>
                <a:cubicBezTo>
                  <a:pt x="11080" y="7553"/>
                  <a:pt x="11098" y="7559"/>
                  <a:pt x="11098" y="7553"/>
                </a:cubicBezTo>
                <a:cubicBezTo>
                  <a:pt x="11104" y="7547"/>
                  <a:pt x="11098" y="7535"/>
                  <a:pt x="11098" y="7529"/>
                </a:cubicBezTo>
                <a:cubicBezTo>
                  <a:pt x="11098" y="7499"/>
                  <a:pt x="11092" y="7487"/>
                  <a:pt x="11086" y="7458"/>
                </a:cubicBezTo>
                <a:cubicBezTo>
                  <a:pt x="11086" y="7446"/>
                  <a:pt x="11080" y="7428"/>
                  <a:pt x="11075" y="7416"/>
                </a:cubicBezTo>
                <a:cubicBezTo>
                  <a:pt x="11075" y="7398"/>
                  <a:pt x="11069" y="7381"/>
                  <a:pt x="11057" y="7369"/>
                </a:cubicBezTo>
                <a:cubicBezTo>
                  <a:pt x="11051" y="7351"/>
                  <a:pt x="11039" y="7345"/>
                  <a:pt x="11039" y="7321"/>
                </a:cubicBezTo>
                <a:cubicBezTo>
                  <a:pt x="11039" y="7310"/>
                  <a:pt x="11051" y="7310"/>
                  <a:pt x="11057" y="7298"/>
                </a:cubicBezTo>
                <a:cubicBezTo>
                  <a:pt x="11069" y="7292"/>
                  <a:pt x="11069" y="7286"/>
                  <a:pt x="11075" y="7274"/>
                </a:cubicBezTo>
                <a:cubicBezTo>
                  <a:pt x="11080" y="7268"/>
                  <a:pt x="11086" y="7262"/>
                  <a:pt x="11098" y="7256"/>
                </a:cubicBezTo>
                <a:cubicBezTo>
                  <a:pt x="11104" y="7250"/>
                  <a:pt x="11116" y="7250"/>
                  <a:pt x="11122" y="7250"/>
                </a:cubicBezTo>
                <a:cubicBezTo>
                  <a:pt x="11128" y="7244"/>
                  <a:pt x="11128" y="7232"/>
                  <a:pt x="11134" y="7227"/>
                </a:cubicBezTo>
                <a:cubicBezTo>
                  <a:pt x="11140" y="7215"/>
                  <a:pt x="11152" y="7215"/>
                  <a:pt x="11158" y="7203"/>
                </a:cubicBezTo>
                <a:cubicBezTo>
                  <a:pt x="11163" y="7197"/>
                  <a:pt x="11158" y="7185"/>
                  <a:pt x="11169" y="7179"/>
                </a:cubicBezTo>
                <a:cubicBezTo>
                  <a:pt x="11181" y="7167"/>
                  <a:pt x="11193" y="7161"/>
                  <a:pt x="11211" y="7155"/>
                </a:cubicBezTo>
                <a:cubicBezTo>
                  <a:pt x="11223" y="7155"/>
                  <a:pt x="11229" y="7155"/>
                  <a:pt x="11235" y="7150"/>
                </a:cubicBezTo>
                <a:cubicBezTo>
                  <a:pt x="11241" y="7150"/>
                  <a:pt x="11252" y="7155"/>
                  <a:pt x="11258" y="7150"/>
                </a:cubicBezTo>
                <a:cubicBezTo>
                  <a:pt x="11270" y="7150"/>
                  <a:pt x="11270" y="7138"/>
                  <a:pt x="11282" y="7132"/>
                </a:cubicBezTo>
                <a:cubicBezTo>
                  <a:pt x="11300" y="7126"/>
                  <a:pt x="11312" y="7120"/>
                  <a:pt x="11329" y="7108"/>
                </a:cubicBezTo>
                <a:cubicBezTo>
                  <a:pt x="11341" y="7090"/>
                  <a:pt x="11353" y="7078"/>
                  <a:pt x="11353" y="7061"/>
                </a:cubicBezTo>
                <a:cubicBezTo>
                  <a:pt x="11359" y="7043"/>
                  <a:pt x="11353" y="7031"/>
                  <a:pt x="11353" y="7013"/>
                </a:cubicBezTo>
                <a:cubicBezTo>
                  <a:pt x="11353" y="7007"/>
                  <a:pt x="11359" y="7001"/>
                  <a:pt x="11359" y="6989"/>
                </a:cubicBezTo>
                <a:cubicBezTo>
                  <a:pt x="11359" y="6960"/>
                  <a:pt x="11359" y="6960"/>
                  <a:pt x="11359" y="6960"/>
                </a:cubicBezTo>
                <a:cubicBezTo>
                  <a:pt x="11359" y="6942"/>
                  <a:pt x="11365" y="6936"/>
                  <a:pt x="11359" y="6924"/>
                </a:cubicBezTo>
                <a:cubicBezTo>
                  <a:pt x="11359" y="6912"/>
                  <a:pt x="11347" y="6906"/>
                  <a:pt x="11347" y="6901"/>
                </a:cubicBezTo>
                <a:cubicBezTo>
                  <a:pt x="11347" y="6765"/>
                  <a:pt x="11347" y="6765"/>
                  <a:pt x="11347" y="6765"/>
                </a:cubicBezTo>
                <a:cubicBezTo>
                  <a:pt x="11341" y="6759"/>
                  <a:pt x="11335" y="6753"/>
                  <a:pt x="11329" y="6747"/>
                </a:cubicBezTo>
                <a:cubicBezTo>
                  <a:pt x="11312" y="6724"/>
                  <a:pt x="11306" y="6700"/>
                  <a:pt x="11294" y="6670"/>
                </a:cubicBezTo>
                <a:cubicBezTo>
                  <a:pt x="11294" y="6658"/>
                  <a:pt x="11306" y="6647"/>
                  <a:pt x="11306" y="6629"/>
                </a:cubicBezTo>
                <a:cubicBezTo>
                  <a:pt x="11306" y="6617"/>
                  <a:pt x="11300" y="6611"/>
                  <a:pt x="11300" y="6605"/>
                </a:cubicBezTo>
                <a:cubicBezTo>
                  <a:pt x="11300" y="6593"/>
                  <a:pt x="11306" y="6587"/>
                  <a:pt x="11306" y="6581"/>
                </a:cubicBezTo>
                <a:cubicBezTo>
                  <a:pt x="11306" y="6575"/>
                  <a:pt x="11294" y="6569"/>
                  <a:pt x="11294" y="6558"/>
                </a:cubicBezTo>
                <a:cubicBezTo>
                  <a:pt x="11294" y="6552"/>
                  <a:pt x="11282" y="6546"/>
                  <a:pt x="11282" y="6534"/>
                </a:cubicBezTo>
                <a:cubicBezTo>
                  <a:pt x="11282" y="6522"/>
                  <a:pt x="11282" y="6522"/>
                  <a:pt x="11282" y="6522"/>
                </a:cubicBezTo>
                <a:cubicBezTo>
                  <a:pt x="11282" y="6510"/>
                  <a:pt x="11282" y="6498"/>
                  <a:pt x="11288" y="6492"/>
                </a:cubicBezTo>
                <a:cubicBezTo>
                  <a:pt x="11288" y="6480"/>
                  <a:pt x="11288" y="6475"/>
                  <a:pt x="11288" y="6469"/>
                </a:cubicBezTo>
                <a:cubicBezTo>
                  <a:pt x="11288" y="6457"/>
                  <a:pt x="11306" y="6457"/>
                  <a:pt x="11312" y="6451"/>
                </a:cubicBezTo>
                <a:cubicBezTo>
                  <a:pt x="11329" y="6421"/>
                  <a:pt x="11353" y="6409"/>
                  <a:pt x="11365" y="6380"/>
                </a:cubicBezTo>
                <a:cubicBezTo>
                  <a:pt x="11371" y="6374"/>
                  <a:pt x="11371" y="6368"/>
                  <a:pt x="11371" y="6356"/>
                </a:cubicBezTo>
                <a:cubicBezTo>
                  <a:pt x="11377" y="6350"/>
                  <a:pt x="11389" y="6344"/>
                  <a:pt x="11389" y="6338"/>
                </a:cubicBezTo>
                <a:cubicBezTo>
                  <a:pt x="11395" y="6326"/>
                  <a:pt x="11395" y="6320"/>
                  <a:pt x="11395" y="6315"/>
                </a:cubicBezTo>
                <a:cubicBezTo>
                  <a:pt x="11401" y="6297"/>
                  <a:pt x="11407" y="6285"/>
                  <a:pt x="11418" y="6267"/>
                </a:cubicBezTo>
                <a:cubicBezTo>
                  <a:pt x="11424" y="6261"/>
                  <a:pt x="11436" y="6255"/>
                  <a:pt x="11442" y="6249"/>
                </a:cubicBezTo>
                <a:cubicBezTo>
                  <a:pt x="11448" y="6243"/>
                  <a:pt x="11460" y="6237"/>
                  <a:pt x="11466" y="6231"/>
                </a:cubicBezTo>
                <a:cubicBezTo>
                  <a:pt x="11472" y="6226"/>
                  <a:pt x="11478" y="6220"/>
                  <a:pt x="11484" y="6208"/>
                </a:cubicBezTo>
                <a:cubicBezTo>
                  <a:pt x="11495" y="6196"/>
                  <a:pt x="11507" y="6184"/>
                  <a:pt x="11525" y="6172"/>
                </a:cubicBezTo>
                <a:cubicBezTo>
                  <a:pt x="11537" y="6160"/>
                  <a:pt x="11543" y="6154"/>
                  <a:pt x="11549" y="6149"/>
                </a:cubicBezTo>
                <a:cubicBezTo>
                  <a:pt x="11561" y="6137"/>
                  <a:pt x="11561" y="6131"/>
                  <a:pt x="11573" y="6125"/>
                </a:cubicBezTo>
                <a:cubicBezTo>
                  <a:pt x="11590" y="6113"/>
                  <a:pt x="11602" y="6107"/>
                  <a:pt x="11620" y="6095"/>
                </a:cubicBezTo>
                <a:cubicBezTo>
                  <a:pt x="11626" y="6089"/>
                  <a:pt x="11626" y="6077"/>
                  <a:pt x="11632" y="6071"/>
                </a:cubicBezTo>
                <a:cubicBezTo>
                  <a:pt x="11638" y="6065"/>
                  <a:pt x="11644" y="6065"/>
                  <a:pt x="11656" y="6054"/>
                </a:cubicBezTo>
                <a:cubicBezTo>
                  <a:pt x="11656" y="6048"/>
                  <a:pt x="11656" y="6036"/>
                  <a:pt x="11656" y="6036"/>
                </a:cubicBezTo>
                <a:cubicBezTo>
                  <a:pt x="11661" y="6030"/>
                  <a:pt x="11673" y="6030"/>
                  <a:pt x="11679" y="6030"/>
                </a:cubicBezTo>
                <a:cubicBezTo>
                  <a:pt x="11691" y="6024"/>
                  <a:pt x="11697" y="6012"/>
                  <a:pt x="11703" y="6012"/>
                </a:cubicBezTo>
                <a:cubicBezTo>
                  <a:pt x="11715" y="6006"/>
                  <a:pt x="11721" y="6000"/>
                  <a:pt x="11727" y="5994"/>
                </a:cubicBezTo>
                <a:cubicBezTo>
                  <a:pt x="11733" y="5988"/>
                  <a:pt x="11745" y="5988"/>
                  <a:pt x="11750" y="5983"/>
                </a:cubicBezTo>
                <a:cubicBezTo>
                  <a:pt x="11756" y="5976"/>
                  <a:pt x="11762" y="5965"/>
                  <a:pt x="11768" y="5959"/>
                </a:cubicBezTo>
                <a:cubicBezTo>
                  <a:pt x="11780" y="5935"/>
                  <a:pt x="11774" y="5917"/>
                  <a:pt x="11786" y="5888"/>
                </a:cubicBezTo>
                <a:cubicBezTo>
                  <a:pt x="11786" y="5882"/>
                  <a:pt x="11804" y="5882"/>
                  <a:pt x="11810" y="5876"/>
                </a:cubicBezTo>
                <a:cubicBezTo>
                  <a:pt x="11816" y="5864"/>
                  <a:pt x="11822" y="5858"/>
                  <a:pt x="11827" y="5852"/>
                </a:cubicBezTo>
                <a:cubicBezTo>
                  <a:pt x="11839" y="5846"/>
                  <a:pt x="11851" y="5840"/>
                  <a:pt x="11857" y="5834"/>
                </a:cubicBezTo>
                <a:cubicBezTo>
                  <a:pt x="11869" y="5828"/>
                  <a:pt x="11869" y="5817"/>
                  <a:pt x="11875" y="5810"/>
                </a:cubicBezTo>
                <a:cubicBezTo>
                  <a:pt x="11881" y="5805"/>
                  <a:pt x="11887" y="5799"/>
                  <a:pt x="11893" y="5787"/>
                </a:cubicBezTo>
                <a:cubicBezTo>
                  <a:pt x="11899" y="5769"/>
                  <a:pt x="11899" y="5757"/>
                  <a:pt x="11899" y="5739"/>
                </a:cubicBezTo>
                <a:cubicBezTo>
                  <a:pt x="11899" y="5728"/>
                  <a:pt x="11899" y="5716"/>
                  <a:pt x="11899" y="5698"/>
                </a:cubicBezTo>
                <a:cubicBezTo>
                  <a:pt x="11899" y="5668"/>
                  <a:pt x="11916" y="5651"/>
                  <a:pt x="11916" y="5621"/>
                </a:cubicBezTo>
                <a:cubicBezTo>
                  <a:pt x="11916" y="5573"/>
                  <a:pt x="11916" y="5573"/>
                  <a:pt x="11916" y="5573"/>
                </a:cubicBezTo>
                <a:cubicBezTo>
                  <a:pt x="11905" y="5573"/>
                  <a:pt x="11893" y="5573"/>
                  <a:pt x="11881" y="5573"/>
                </a:cubicBezTo>
                <a:cubicBezTo>
                  <a:pt x="11869" y="5573"/>
                  <a:pt x="11851" y="5573"/>
                  <a:pt x="11839" y="5573"/>
                </a:cubicBezTo>
                <a:cubicBezTo>
                  <a:pt x="11834" y="5579"/>
                  <a:pt x="11827" y="5591"/>
                  <a:pt x="11816" y="5591"/>
                </a:cubicBezTo>
                <a:cubicBezTo>
                  <a:pt x="11792" y="5609"/>
                  <a:pt x="11774" y="5627"/>
                  <a:pt x="11739" y="5627"/>
                </a:cubicBezTo>
                <a:cubicBezTo>
                  <a:pt x="11721" y="5627"/>
                  <a:pt x="11715" y="5615"/>
                  <a:pt x="11697" y="5615"/>
                </a:cubicBezTo>
                <a:cubicBezTo>
                  <a:pt x="11673" y="5615"/>
                  <a:pt x="11673" y="5615"/>
                  <a:pt x="11673" y="5615"/>
                </a:cubicBezTo>
                <a:cubicBezTo>
                  <a:pt x="11656" y="5615"/>
                  <a:pt x="11650" y="5621"/>
                  <a:pt x="11632" y="5621"/>
                </a:cubicBezTo>
                <a:cubicBezTo>
                  <a:pt x="11614" y="5621"/>
                  <a:pt x="11602" y="5621"/>
                  <a:pt x="11584" y="5621"/>
                </a:cubicBezTo>
                <a:cubicBezTo>
                  <a:pt x="11579" y="5621"/>
                  <a:pt x="11561" y="5615"/>
                  <a:pt x="11549" y="5609"/>
                </a:cubicBezTo>
                <a:cubicBezTo>
                  <a:pt x="11537" y="5585"/>
                  <a:pt x="11537" y="5585"/>
                  <a:pt x="11537" y="5585"/>
                </a:cubicBezTo>
                <a:cubicBezTo>
                  <a:pt x="11537" y="5579"/>
                  <a:pt x="11525" y="5573"/>
                  <a:pt x="11519" y="5567"/>
                </a:cubicBezTo>
                <a:cubicBezTo>
                  <a:pt x="11519" y="5556"/>
                  <a:pt x="11525" y="5550"/>
                  <a:pt x="11519" y="5544"/>
                </a:cubicBezTo>
                <a:cubicBezTo>
                  <a:pt x="11519" y="5532"/>
                  <a:pt x="11501" y="5538"/>
                  <a:pt x="11501" y="5532"/>
                </a:cubicBezTo>
                <a:cubicBezTo>
                  <a:pt x="11490" y="5508"/>
                  <a:pt x="11490" y="5508"/>
                  <a:pt x="11490" y="5508"/>
                </a:cubicBezTo>
                <a:cubicBezTo>
                  <a:pt x="11484" y="5502"/>
                  <a:pt x="11490" y="5490"/>
                  <a:pt x="11490" y="5485"/>
                </a:cubicBezTo>
                <a:cubicBezTo>
                  <a:pt x="11484" y="5478"/>
                  <a:pt x="11472" y="5473"/>
                  <a:pt x="11466" y="5467"/>
                </a:cubicBezTo>
                <a:cubicBezTo>
                  <a:pt x="11460" y="5467"/>
                  <a:pt x="11448" y="5473"/>
                  <a:pt x="11442" y="5467"/>
                </a:cubicBezTo>
                <a:cubicBezTo>
                  <a:pt x="11430" y="5461"/>
                  <a:pt x="11424" y="5455"/>
                  <a:pt x="11418" y="5443"/>
                </a:cubicBezTo>
                <a:cubicBezTo>
                  <a:pt x="11413" y="5437"/>
                  <a:pt x="11413" y="5431"/>
                  <a:pt x="11401" y="5419"/>
                </a:cubicBezTo>
                <a:cubicBezTo>
                  <a:pt x="11395" y="5419"/>
                  <a:pt x="11389" y="5419"/>
                  <a:pt x="11377" y="5413"/>
                </a:cubicBezTo>
                <a:cubicBezTo>
                  <a:pt x="11371" y="5401"/>
                  <a:pt x="11371" y="5390"/>
                  <a:pt x="11359" y="5390"/>
                </a:cubicBezTo>
                <a:cubicBezTo>
                  <a:pt x="11353" y="5384"/>
                  <a:pt x="11347" y="5378"/>
                  <a:pt x="11341" y="5378"/>
                </a:cubicBezTo>
                <a:cubicBezTo>
                  <a:pt x="11329" y="5372"/>
                  <a:pt x="11324" y="5378"/>
                  <a:pt x="11318" y="5378"/>
                </a:cubicBezTo>
                <a:cubicBezTo>
                  <a:pt x="11306" y="5372"/>
                  <a:pt x="11300" y="5366"/>
                  <a:pt x="11294" y="5360"/>
                </a:cubicBezTo>
                <a:cubicBezTo>
                  <a:pt x="11276" y="5348"/>
                  <a:pt x="11276" y="5330"/>
                  <a:pt x="11270" y="5312"/>
                </a:cubicBezTo>
                <a:cubicBezTo>
                  <a:pt x="11270" y="5307"/>
                  <a:pt x="11264" y="5301"/>
                  <a:pt x="11264" y="5289"/>
                </a:cubicBezTo>
                <a:cubicBezTo>
                  <a:pt x="11264" y="5277"/>
                  <a:pt x="11264" y="5259"/>
                  <a:pt x="11258" y="5247"/>
                </a:cubicBezTo>
                <a:cubicBezTo>
                  <a:pt x="11252" y="5235"/>
                  <a:pt x="11241" y="5235"/>
                  <a:pt x="11235" y="5230"/>
                </a:cubicBezTo>
                <a:cubicBezTo>
                  <a:pt x="11223" y="5212"/>
                  <a:pt x="11211" y="5200"/>
                  <a:pt x="11199" y="5182"/>
                </a:cubicBezTo>
                <a:cubicBezTo>
                  <a:pt x="11199" y="5170"/>
                  <a:pt x="11187" y="5170"/>
                  <a:pt x="11187" y="5158"/>
                </a:cubicBezTo>
                <a:cubicBezTo>
                  <a:pt x="11187" y="5152"/>
                  <a:pt x="11193" y="5146"/>
                  <a:pt x="11193" y="5135"/>
                </a:cubicBezTo>
                <a:cubicBezTo>
                  <a:pt x="11193" y="5111"/>
                  <a:pt x="11193" y="5111"/>
                  <a:pt x="11193" y="5111"/>
                </a:cubicBezTo>
                <a:cubicBezTo>
                  <a:pt x="11193" y="5099"/>
                  <a:pt x="11193" y="5081"/>
                  <a:pt x="11187" y="5069"/>
                </a:cubicBezTo>
                <a:cubicBezTo>
                  <a:pt x="11181" y="5058"/>
                  <a:pt x="11169" y="5058"/>
                  <a:pt x="11169" y="5046"/>
                </a:cubicBezTo>
                <a:cubicBezTo>
                  <a:pt x="11158" y="5028"/>
                  <a:pt x="11158" y="5016"/>
                  <a:pt x="11146" y="4998"/>
                </a:cubicBezTo>
                <a:cubicBezTo>
                  <a:pt x="11140" y="4992"/>
                  <a:pt x="11140" y="4986"/>
                  <a:pt x="11134" y="4975"/>
                </a:cubicBezTo>
                <a:cubicBezTo>
                  <a:pt x="11128" y="4969"/>
                  <a:pt x="11116" y="4975"/>
                  <a:pt x="11110" y="4963"/>
                </a:cubicBezTo>
                <a:cubicBezTo>
                  <a:pt x="11104" y="4957"/>
                  <a:pt x="11104" y="4951"/>
                  <a:pt x="11098" y="4945"/>
                </a:cubicBezTo>
                <a:cubicBezTo>
                  <a:pt x="11098" y="4933"/>
                  <a:pt x="11098" y="4927"/>
                  <a:pt x="11098" y="4921"/>
                </a:cubicBezTo>
                <a:cubicBezTo>
                  <a:pt x="11098" y="4903"/>
                  <a:pt x="11104" y="4892"/>
                  <a:pt x="11098" y="4874"/>
                </a:cubicBezTo>
                <a:cubicBezTo>
                  <a:pt x="11098" y="4868"/>
                  <a:pt x="11092" y="4856"/>
                  <a:pt x="11092" y="4850"/>
                </a:cubicBezTo>
                <a:cubicBezTo>
                  <a:pt x="11092" y="4844"/>
                  <a:pt x="11080" y="4838"/>
                  <a:pt x="11075" y="4826"/>
                </a:cubicBezTo>
                <a:cubicBezTo>
                  <a:pt x="11063" y="4809"/>
                  <a:pt x="11045" y="4803"/>
                  <a:pt x="11039" y="4785"/>
                </a:cubicBezTo>
                <a:cubicBezTo>
                  <a:pt x="11033" y="4773"/>
                  <a:pt x="11027" y="4767"/>
                  <a:pt x="11027" y="4761"/>
                </a:cubicBezTo>
                <a:cubicBezTo>
                  <a:pt x="11021" y="4743"/>
                  <a:pt x="11027" y="4731"/>
                  <a:pt x="11027" y="4714"/>
                </a:cubicBezTo>
                <a:cubicBezTo>
                  <a:pt x="11021" y="4696"/>
                  <a:pt x="11009" y="4684"/>
                  <a:pt x="11003" y="4666"/>
                </a:cubicBezTo>
                <a:cubicBezTo>
                  <a:pt x="10997" y="4660"/>
                  <a:pt x="10991" y="4654"/>
                  <a:pt x="10986" y="4648"/>
                </a:cubicBezTo>
                <a:cubicBezTo>
                  <a:pt x="10980" y="4637"/>
                  <a:pt x="10974" y="4631"/>
                  <a:pt x="10968" y="4625"/>
                </a:cubicBezTo>
                <a:cubicBezTo>
                  <a:pt x="10962" y="4613"/>
                  <a:pt x="10950" y="4613"/>
                  <a:pt x="10944" y="4607"/>
                </a:cubicBezTo>
                <a:cubicBezTo>
                  <a:pt x="10938" y="4601"/>
                  <a:pt x="10926" y="4560"/>
                  <a:pt x="10920" y="4554"/>
                </a:cubicBezTo>
                <a:close/>
                <a:moveTo>
                  <a:pt x="5117" y="8922"/>
                </a:moveTo>
                <a:lnTo>
                  <a:pt x="5117" y="8922"/>
                </a:lnTo>
                <a:cubicBezTo>
                  <a:pt x="5111" y="8922"/>
                  <a:pt x="5111" y="8922"/>
                  <a:pt x="5105" y="8922"/>
                </a:cubicBezTo>
                <a:cubicBezTo>
                  <a:pt x="5099" y="8916"/>
                  <a:pt x="5093" y="8916"/>
                  <a:pt x="5093" y="8916"/>
                </a:cubicBezTo>
                <a:cubicBezTo>
                  <a:pt x="5093" y="8910"/>
                  <a:pt x="5093" y="8905"/>
                  <a:pt x="5093" y="8905"/>
                </a:cubicBezTo>
                <a:cubicBezTo>
                  <a:pt x="5093" y="8899"/>
                  <a:pt x="5093" y="8893"/>
                  <a:pt x="5093" y="8893"/>
                </a:cubicBezTo>
                <a:cubicBezTo>
                  <a:pt x="5087" y="8887"/>
                  <a:pt x="5087" y="8887"/>
                  <a:pt x="5081" y="8887"/>
                </a:cubicBezTo>
                <a:cubicBezTo>
                  <a:pt x="5075" y="8887"/>
                  <a:pt x="5075" y="8887"/>
                  <a:pt x="5069" y="8887"/>
                </a:cubicBezTo>
                <a:cubicBezTo>
                  <a:pt x="5069" y="8922"/>
                  <a:pt x="5069" y="8922"/>
                  <a:pt x="5069" y="8922"/>
                </a:cubicBezTo>
                <a:cubicBezTo>
                  <a:pt x="5057" y="8922"/>
                  <a:pt x="5052" y="8922"/>
                  <a:pt x="5046" y="8928"/>
                </a:cubicBezTo>
                <a:cubicBezTo>
                  <a:pt x="5040" y="8934"/>
                  <a:pt x="5040" y="8940"/>
                  <a:pt x="5040" y="8940"/>
                </a:cubicBezTo>
                <a:cubicBezTo>
                  <a:pt x="5034" y="8946"/>
                  <a:pt x="5028" y="8946"/>
                  <a:pt x="5028" y="8952"/>
                </a:cubicBezTo>
                <a:cubicBezTo>
                  <a:pt x="5028" y="8964"/>
                  <a:pt x="5040" y="8976"/>
                  <a:pt x="5052" y="8976"/>
                </a:cubicBezTo>
                <a:cubicBezTo>
                  <a:pt x="5057" y="8976"/>
                  <a:pt x="5063" y="8970"/>
                  <a:pt x="5063" y="8970"/>
                </a:cubicBezTo>
                <a:cubicBezTo>
                  <a:pt x="5069" y="8970"/>
                  <a:pt x="5075" y="8976"/>
                  <a:pt x="5075" y="8976"/>
                </a:cubicBezTo>
                <a:cubicBezTo>
                  <a:pt x="5081" y="8976"/>
                  <a:pt x="5087" y="8976"/>
                  <a:pt x="5087" y="8976"/>
                </a:cubicBezTo>
                <a:cubicBezTo>
                  <a:pt x="5093" y="8976"/>
                  <a:pt x="5093" y="8982"/>
                  <a:pt x="5099" y="8987"/>
                </a:cubicBezTo>
                <a:cubicBezTo>
                  <a:pt x="5093" y="8987"/>
                  <a:pt x="5093" y="8993"/>
                  <a:pt x="5093" y="8999"/>
                </a:cubicBezTo>
                <a:cubicBezTo>
                  <a:pt x="5093" y="9005"/>
                  <a:pt x="5081" y="9005"/>
                  <a:pt x="5081" y="9011"/>
                </a:cubicBezTo>
                <a:cubicBezTo>
                  <a:pt x="5081" y="9017"/>
                  <a:pt x="5087" y="9017"/>
                  <a:pt x="5087" y="9023"/>
                </a:cubicBezTo>
                <a:cubicBezTo>
                  <a:pt x="5087" y="9023"/>
                  <a:pt x="5087" y="9029"/>
                  <a:pt x="5087" y="9035"/>
                </a:cubicBezTo>
                <a:cubicBezTo>
                  <a:pt x="5099" y="9035"/>
                  <a:pt x="5111" y="9029"/>
                  <a:pt x="5117" y="9035"/>
                </a:cubicBezTo>
                <a:cubicBezTo>
                  <a:pt x="5129" y="9041"/>
                  <a:pt x="5135" y="9041"/>
                  <a:pt x="5140" y="9047"/>
                </a:cubicBezTo>
                <a:cubicBezTo>
                  <a:pt x="5140" y="9053"/>
                  <a:pt x="5135" y="9053"/>
                  <a:pt x="5135" y="9059"/>
                </a:cubicBezTo>
                <a:cubicBezTo>
                  <a:pt x="5135" y="9065"/>
                  <a:pt x="5135" y="9065"/>
                  <a:pt x="5135" y="9071"/>
                </a:cubicBezTo>
                <a:cubicBezTo>
                  <a:pt x="5129" y="9071"/>
                  <a:pt x="5123" y="9071"/>
                  <a:pt x="5111" y="9071"/>
                </a:cubicBezTo>
                <a:lnTo>
                  <a:pt x="5105" y="9071"/>
                </a:lnTo>
                <a:cubicBezTo>
                  <a:pt x="5093" y="9071"/>
                  <a:pt x="5087" y="9076"/>
                  <a:pt x="5081" y="9076"/>
                </a:cubicBezTo>
                <a:cubicBezTo>
                  <a:pt x="5069" y="9076"/>
                  <a:pt x="5063" y="9076"/>
                  <a:pt x="5057" y="9076"/>
                </a:cubicBezTo>
                <a:cubicBezTo>
                  <a:pt x="5052" y="9076"/>
                  <a:pt x="5052" y="9082"/>
                  <a:pt x="5046" y="9088"/>
                </a:cubicBezTo>
                <a:cubicBezTo>
                  <a:pt x="5040" y="9088"/>
                  <a:pt x="5034" y="9094"/>
                  <a:pt x="5034" y="9100"/>
                </a:cubicBezTo>
                <a:cubicBezTo>
                  <a:pt x="5034" y="9106"/>
                  <a:pt x="5034" y="9106"/>
                  <a:pt x="5034" y="9106"/>
                </a:cubicBezTo>
                <a:cubicBezTo>
                  <a:pt x="5034" y="9106"/>
                  <a:pt x="5040" y="9112"/>
                  <a:pt x="5040" y="9118"/>
                </a:cubicBezTo>
                <a:lnTo>
                  <a:pt x="5040" y="9124"/>
                </a:lnTo>
                <a:cubicBezTo>
                  <a:pt x="5040" y="9130"/>
                  <a:pt x="5040" y="9136"/>
                  <a:pt x="5040" y="9136"/>
                </a:cubicBezTo>
                <a:cubicBezTo>
                  <a:pt x="5040" y="9142"/>
                  <a:pt x="5052" y="9142"/>
                  <a:pt x="5052" y="9142"/>
                </a:cubicBezTo>
                <a:cubicBezTo>
                  <a:pt x="5052" y="9148"/>
                  <a:pt x="5057" y="9153"/>
                  <a:pt x="5057" y="9160"/>
                </a:cubicBezTo>
                <a:cubicBezTo>
                  <a:pt x="5057" y="9165"/>
                  <a:pt x="5057" y="9165"/>
                  <a:pt x="5057" y="9165"/>
                </a:cubicBezTo>
                <a:cubicBezTo>
                  <a:pt x="5057" y="9171"/>
                  <a:pt x="5052" y="9171"/>
                  <a:pt x="5052" y="9177"/>
                </a:cubicBezTo>
                <a:cubicBezTo>
                  <a:pt x="5052" y="9183"/>
                  <a:pt x="5046" y="9183"/>
                  <a:pt x="5046" y="9189"/>
                </a:cubicBezTo>
                <a:cubicBezTo>
                  <a:pt x="5046" y="9201"/>
                  <a:pt x="5057" y="9201"/>
                  <a:pt x="5063" y="9207"/>
                </a:cubicBezTo>
                <a:cubicBezTo>
                  <a:pt x="5069" y="9219"/>
                  <a:pt x="5075" y="9225"/>
                  <a:pt x="5075" y="9231"/>
                </a:cubicBezTo>
                <a:cubicBezTo>
                  <a:pt x="5075" y="9237"/>
                  <a:pt x="5063" y="9231"/>
                  <a:pt x="5063" y="9237"/>
                </a:cubicBezTo>
                <a:cubicBezTo>
                  <a:pt x="5063" y="9242"/>
                  <a:pt x="5063" y="9248"/>
                  <a:pt x="5063" y="9248"/>
                </a:cubicBezTo>
                <a:cubicBezTo>
                  <a:pt x="5069" y="9254"/>
                  <a:pt x="5075" y="9254"/>
                  <a:pt x="5075" y="9254"/>
                </a:cubicBezTo>
                <a:cubicBezTo>
                  <a:pt x="5081" y="9260"/>
                  <a:pt x="5087" y="9260"/>
                  <a:pt x="5087" y="9260"/>
                </a:cubicBezTo>
                <a:cubicBezTo>
                  <a:pt x="5093" y="9260"/>
                  <a:pt x="5087" y="9266"/>
                  <a:pt x="5087" y="9272"/>
                </a:cubicBezTo>
                <a:cubicBezTo>
                  <a:pt x="5063" y="9284"/>
                  <a:pt x="5063" y="9284"/>
                  <a:pt x="5063" y="9284"/>
                </a:cubicBezTo>
                <a:cubicBezTo>
                  <a:pt x="5069" y="9296"/>
                  <a:pt x="5069" y="9296"/>
                  <a:pt x="5069" y="9296"/>
                </a:cubicBezTo>
                <a:cubicBezTo>
                  <a:pt x="5075" y="9296"/>
                  <a:pt x="5075" y="9296"/>
                  <a:pt x="5081" y="9296"/>
                </a:cubicBezTo>
                <a:cubicBezTo>
                  <a:pt x="5105" y="9296"/>
                  <a:pt x="5105" y="9296"/>
                  <a:pt x="5105" y="9296"/>
                </a:cubicBezTo>
                <a:cubicBezTo>
                  <a:pt x="5111" y="9296"/>
                  <a:pt x="5111" y="9296"/>
                  <a:pt x="5117" y="9296"/>
                </a:cubicBezTo>
                <a:cubicBezTo>
                  <a:pt x="5117" y="9302"/>
                  <a:pt x="5117" y="9308"/>
                  <a:pt x="5111" y="9314"/>
                </a:cubicBezTo>
                <a:cubicBezTo>
                  <a:pt x="5105" y="9319"/>
                  <a:pt x="5099" y="9319"/>
                  <a:pt x="5093" y="9326"/>
                </a:cubicBezTo>
                <a:cubicBezTo>
                  <a:pt x="5099" y="9331"/>
                  <a:pt x="5099" y="9337"/>
                  <a:pt x="5111" y="9343"/>
                </a:cubicBezTo>
                <a:cubicBezTo>
                  <a:pt x="5117" y="9343"/>
                  <a:pt x="5117" y="9343"/>
                  <a:pt x="5123" y="9343"/>
                </a:cubicBezTo>
                <a:cubicBezTo>
                  <a:pt x="5129" y="9343"/>
                  <a:pt x="5129" y="9343"/>
                  <a:pt x="5135" y="9343"/>
                </a:cubicBezTo>
                <a:cubicBezTo>
                  <a:pt x="5135" y="9343"/>
                  <a:pt x="5129" y="9349"/>
                  <a:pt x="5135" y="9349"/>
                </a:cubicBezTo>
                <a:cubicBezTo>
                  <a:pt x="5123" y="9361"/>
                  <a:pt x="5123" y="9361"/>
                  <a:pt x="5123" y="9361"/>
                </a:cubicBezTo>
                <a:cubicBezTo>
                  <a:pt x="5123" y="9367"/>
                  <a:pt x="5129" y="9367"/>
                  <a:pt x="5129" y="9373"/>
                </a:cubicBezTo>
                <a:cubicBezTo>
                  <a:pt x="5135" y="9379"/>
                  <a:pt x="5140" y="9373"/>
                  <a:pt x="5140" y="9379"/>
                </a:cubicBezTo>
                <a:cubicBezTo>
                  <a:pt x="5146" y="9385"/>
                  <a:pt x="5146" y="9391"/>
                  <a:pt x="5146" y="9397"/>
                </a:cubicBezTo>
                <a:cubicBezTo>
                  <a:pt x="5146" y="9397"/>
                  <a:pt x="5140" y="9403"/>
                  <a:pt x="5140" y="9408"/>
                </a:cubicBezTo>
                <a:cubicBezTo>
                  <a:pt x="5146" y="9408"/>
                  <a:pt x="5152" y="9414"/>
                  <a:pt x="5152" y="9414"/>
                </a:cubicBezTo>
                <a:cubicBezTo>
                  <a:pt x="5164" y="9420"/>
                  <a:pt x="5176" y="9420"/>
                  <a:pt x="5188" y="9426"/>
                </a:cubicBezTo>
                <a:cubicBezTo>
                  <a:pt x="5194" y="9432"/>
                  <a:pt x="5194" y="9432"/>
                  <a:pt x="5200" y="9438"/>
                </a:cubicBezTo>
                <a:cubicBezTo>
                  <a:pt x="5200" y="9438"/>
                  <a:pt x="5200" y="9444"/>
                  <a:pt x="5200" y="9450"/>
                </a:cubicBezTo>
                <a:cubicBezTo>
                  <a:pt x="5206" y="9450"/>
                  <a:pt x="5206" y="9456"/>
                  <a:pt x="5206" y="9462"/>
                </a:cubicBezTo>
                <a:cubicBezTo>
                  <a:pt x="5206" y="9462"/>
                  <a:pt x="5212" y="9462"/>
                  <a:pt x="5218" y="9468"/>
                </a:cubicBezTo>
                <a:cubicBezTo>
                  <a:pt x="5224" y="9468"/>
                  <a:pt x="5229" y="9468"/>
                  <a:pt x="5229" y="9474"/>
                </a:cubicBezTo>
                <a:cubicBezTo>
                  <a:pt x="5229" y="9480"/>
                  <a:pt x="5229" y="9480"/>
                  <a:pt x="5229" y="9485"/>
                </a:cubicBezTo>
                <a:cubicBezTo>
                  <a:pt x="5229" y="9492"/>
                  <a:pt x="5229" y="9497"/>
                  <a:pt x="5229" y="9503"/>
                </a:cubicBezTo>
                <a:cubicBezTo>
                  <a:pt x="5241" y="9503"/>
                  <a:pt x="5247" y="9503"/>
                  <a:pt x="5253" y="9503"/>
                </a:cubicBezTo>
                <a:cubicBezTo>
                  <a:pt x="5259" y="9503"/>
                  <a:pt x="5259" y="9503"/>
                  <a:pt x="5265" y="9503"/>
                </a:cubicBezTo>
                <a:cubicBezTo>
                  <a:pt x="5271" y="9509"/>
                  <a:pt x="5271" y="9509"/>
                  <a:pt x="5277" y="9509"/>
                </a:cubicBezTo>
                <a:cubicBezTo>
                  <a:pt x="5277" y="9509"/>
                  <a:pt x="5277" y="9515"/>
                  <a:pt x="5277" y="9521"/>
                </a:cubicBezTo>
                <a:cubicBezTo>
                  <a:pt x="5283" y="9527"/>
                  <a:pt x="5289" y="9539"/>
                  <a:pt x="5295" y="9539"/>
                </a:cubicBezTo>
                <a:cubicBezTo>
                  <a:pt x="5306" y="9545"/>
                  <a:pt x="5312" y="9539"/>
                  <a:pt x="5318" y="9539"/>
                </a:cubicBezTo>
                <a:cubicBezTo>
                  <a:pt x="5324" y="9539"/>
                  <a:pt x="5324" y="9545"/>
                  <a:pt x="5330" y="9545"/>
                </a:cubicBezTo>
                <a:cubicBezTo>
                  <a:pt x="5336" y="9545"/>
                  <a:pt x="5336" y="9551"/>
                  <a:pt x="5342" y="9551"/>
                </a:cubicBezTo>
                <a:cubicBezTo>
                  <a:pt x="5348" y="9551"/>
                  <a:pt x="5348" y="9551"/>
                  <a:pt x="5354" y="9551"/>
                </a:cubicBezTo>
                <a:cubicBezTo>
                  <a:pt x="5360" y="9551"/>
                  <a:pt x="5360" y="9557"/>
                  <a:pt x="5366" y="9563"/>
                </a:cubicBezTo>
                <a:cubicBezTo>
                  <a:pt x="5372" y="9563"/>
                  <a:pt x="5378" y="9557"/>
                  <a:pt x="5390" y="9563"/>
                </a:cubicBezTo>
                <a:cubicBezTo>
                  <a:pt x="5401" y="9563"/>
                  <a:pt x="5401" y="9563"/>
                  <a:pt x="5401" y="9563"/>
                </a:cubicBezTo>
                <a:cubicBezTo>
                  <a:pt x="5401" y="9563"/>
                  <a:pt x="5407" y="9569"/>
                  <a:pt x="5413" y="9569"/>
                </a:cubicBezTo>
                <a:cubicBezTo>
                  <a:pt x="5413" y="9569"/>
                  <a:pt x="5419" y="9574"/>
                  <a:pt x="5425" y="9574"/>
                </a:cubicBezTo>
                <a:cubicBezTo>
                  <a:pt x="5514" y="9574"/>
                  <a:pt x="5514" y="9574"/>
                  <a:pt x="5514" y="9574"/>
                </a:cubicBezTo>
                <a:cubicBezTo>
                  <a:pt x="5520" y="9574"/>
                  <a:pt x="5520" y="9574"/>
                  <a:pt x="5526" y="9574"/>
                </a:cubicBezTo>
                <a:cubicBezTo>
                  <a:pt x="5532" y="9574"/>
                  <a:pt x="5532" y="9574"/>
                  <a:pt x="5538" y="9569"/>
                </a:cubicBezTo>
                <a:cubicBezTo>
                  <a:pt x="5544" y="9569"/>
                  <a:pt x="5538" y="9563"/>
                  <a:pt x="5544" y="9557"/>
                </a:cubicBezTo>
                <a:cubicBezTo>
                  <a:pt x="5544" y="9551"/>
                  <a:pt x="5550" y="9551"/>
                  <a:pt x="5556" y="9545"/>
                </a:cubicBezTo>
                <a:cubicBezTo>
                  <a:pt x="5556" y="9545"/>
                  <a:pt x="5561" y="9551"/>
                  <a:pt x="5573" y="9551"/>
                </a:cubicBezTo>
                <a:cubicBezTo>
                  <a:pt x="5579" y="9551"/>
                  <a:pt x="5585" y="9551"/>
                  <a:pt x="5591" y="9545"/>
                </a:cubicBezTo>
                <a:cubicBezTo>
                  <a:pt x="5591" y="9539"/>
                  <a:pt x="5591" y="9533"/>
                  <a:pt x="5585" y="9527"/>
                </a:cubicBezTo>
                <a:cubicBezTo>
                  <a:pt x="5585" y="9521"/>
                  <a:pt x="5579" y="9527"/>
                  <a:pt x="5573" y="9527"/>
                </a:cubicBezTo>
                <a:cubicBezTo>
                  <a:pt x="5567" y="9521"/>
                  <a:pt x="5561" y="9515"/>
                  <a:pt x="5550" y="9515"/>
                </a:cubicBezTo>
                <a:cubicBezTo>
                  <a:pt x="5550" y="9515"/>
                  <a:pt x="5544" y="9515"/>
                  <a:pt x="5538" y="9515"/>
                </a:cubicBezTo>
                <a:cubicBezTo>
                  <a:pt x="5538" y="9515"/>
                  <a:pt x="5532" y="9509"/>
                  <a:pt x="5526" y="9509"/>
                </a:cubicBezTo>
                <a:cubicBezTo>
                  <a:pt x="5520" y="9509"/>
                  <a:pt x="5514" y="9509"/>
                  <a:pt x="5502" y="9509"/>
                </a:cubicBezTo>
                <a:cubicBezTo>
                  <a:pt x="5496" y="9509"/>
                  <a:pt x="5496" y="9509"/>
                  <a:pt x="5490" y="9509"/>
                </a:cubicBezTo>
                <a:cubicBezTo>
                  <a:pt x="5490" y="9485"/>
                  <a:pt x="5490" y="9485"/>
                  <a:pt x="5490" y="9485"/>
                </a:cubicBezTo>
                <a:cubicBezTo>
                  <a:pt x="5484" y="9485"/>
                  <a:pt x="5479" y="9485"/>
                  <a:pt x="5467" y="9485"/>
                </a:cubicBezTo>
                <a:cubicBezTo>
                  <a:pt x="5461" y="9485"/>
                  <a:pt x="5461" y="9485"/>
                  <a:pt x="5455" y="9485"/>
                </a:cubicBezTo>
                <a:cubicBezTo>
                  <a:pt x="5455" y="9480"/>
                  <a:pt x="5449" y="9480"/>
                  <a:pt x="5443" y="9474"/>
                </a:cubicBezTo>
                <a:cubicBezTo>
                  <a:pt x="5443" y="9468"/>
                  <a:pt x="5443" y="9468"/>
                  <a:pt x="5443" y="9462"/>
                </a:cubicBezTo>
                <a:cubicBezTo>
                  <a:pt x="5437" y="9450"/>
                  <a:pt x="5437" y="9444"/>
                  <a:pt x="5437" y="9438"/>
                </a:cubicBezTo>
                <a:cubicBezTo>
                  <a:pt x="5437" y="9432"/>
                  <a:pt x="5437" y="9432"/>
                  <a:pt x="5437" y="9426"/>
                </a:cubicBezTo>
                <a:cubicBezTo>
                  <a:pt x="5437" y="9420"/>
                  <a:pt x="5437" y="9420"/>
                  <a:pt x="5437" y="9414"/>
                </a:cubicBezTo>
                <a:cubicBezTo>
                  <a:pt x="5437" y="9408"/>
                  <a:pt x="5425" y="9408"/>
                  <a:pt x="5425" y="9408"/>
                </a:cubicBezTo>
                <a:cubicBezTo>
                  <a:pt x="5425" y="9403"/>
                  <a:pt x="5419" y="9397"/>
                  <a:pt x="5419" y="9397"/>
                </a:cubicBezTo>
                <a:cubicBezTo>
                  <a:pt x="5419" y="9391"/>
                  <a:pt x="5419" y="9385"/>
                  <a:pt x="5419" y="9385"/>
                </a:cubicBezTo>
                <a:cubicBezTo>
                  <a:pt x="5419" y="9373"/>
                  <a:pt x="5419" y="9373"/>
                  <a:pt x="5419" y="9373"/>
                </a:cubicBezTo>
                <a:cubicBezTo>
                  <a:pt x="5419" y="9367"/>
                  <a:pt x="5413" y="9367"/>
                  <a:pt x="5413" y="9361"/>
                </a:cubicBezTo>
                <a:cubicBezTo>
                  <a:pt x="5413" y="9355"/>
                  <a:pt x="5413" y="9343"/>
                  <a:pt x="5413" y="9337"/>
                </a:cubicBezTo>
                <a:cubicBezTo>
                  <a:pt x="5413" y="9331"/>
                  <a:pt x="5413" y="9331"/>
                  <a:pt x="5413" y="9326"/>
                </a:cubicBezTo>
                <a:cubicBezTo>
                  <a:pt x="5407" y="9319"/>
                  <a:pt x="5407" y="9319"/>
                  <a:pt x="5407" y="9314"/>
                </a:cubicBezTo>
                <a:cubicBezTo>
                  <a:pt x="5401" y="9308"/>
                  <a:pt x="5390" y="9308"/>
                  <a:pt x="5390" y="9302"/>
                </a:cubicBezTo>
                <a:cubicBezTo>
                  <a:pt x="5390" y="9296"/>
                  <a:pt x="5395" y="9290"/>
                  <a:pt x="5395" y="9284"/>
                </a:cubicBezTo>
                <a:cubicBezTo>
                  <a:pt x="5395" y="9272"/>
                  <a:pt x="5395" y="9272"/>
                  <a:pt x="5395" y="9272"/>
                </a:cubicBezTo>
                <a:cubicBezTo>
                  <a:pt x="5395" y="9266"/>
                  <a:pt x="5390" y="9266"/>
                  <a:pt x="5390" y="9260"/>
                </a:cubicBezTo>
                <a:cubicBezTo>
                  <a:pt x="5390" y="9225"/>
                  <a:pt x="5390" y="9225"/>
                  <a:pt x="5390" y="9225"/>
                </a:cubicBezTo>
                <a:cubicBezTo>
                  <a:pt x="5390" y="9213"/>
                  <a:pt x="5395" y="9207"/>
                  <a:pt x="5395" y="9195"/>
                </a:cubicBezTo>
                <a:cubicBezTo>
                  <a:pt x="5449" y="9195"/>
                  <a:pt x="5449" y="9195"/>
                  <a:pt x="5449" y="9195"/>
                </a:cubicBezTo>
                <a:cubicBezTo>
                  <a:pt x="5449" y="9189"/>
                  <a:pt x="5449" y="9183"/>
                  <a:pt x="5449" y="9177"/>
                </a:cubicBezTo>
                <a:cubicBezTo>
                  <a:pt x="5449" y="9171"/>
                  <a:pt x="5449" y="9171"/>
                  <a:pt x="5449" y="9165"/>
                </a:cubicBezTo>
                <a:cubicBezTo>
                  <a:pt x="5449" y="9160"/>
                  <a:pt x="5449" y="9153"/>
                  <a:pt x="5449" y="9142"/>
                </a:cubicBezTo>
                <a:cubicBezTo>
                  <a:pt x="5455" y="9136"/>
                  <a:pt x="5455" y="9136"/>
                  <a:pt x="5461" y="9130"/>
                </a:cubicBezTo>
                <a:cubicBezTo>
                  <a:pt x="5461" y="9130"/>
                  <a:pt x="5467" y="9130"/>
                  <a:pt x="5472" y="9130"/>
                </a:cubicBezTo>
                <a:cubicBezTo>
                  <a:pt x="5479" y="9130"/>
                  <a:pt x="5484" y="9130"/>
                  <a:pt x="5496" y="9124"/>
                </a:cubicBezTo>
                <a:lnTo>
                  <a:pt x="5502" y="9118"/>
                </a:lnTo>
                <a:cubicBezTo>
                  <a:pt x="5514" y="9100"/>
                  <a:pt x="5514" y="9088"/>
                  <a:pt x="5520" y="9071"/>
                </a:cubicBezTo>
                <a:cubicBezTo>
                  <a:pt x="5520" y="9065"/>
                  <a:pt x="5526" y="9059"/>
                  <a:pt x="5526" y="9059"/>
                </a:cubicBezTo>
                <a:cubicBezTo>
                  <a:pt x="5526" y="9053"/>
                  <a:pt x="5532" y="9053"/>
                  <a:pt x="5532" y="9047"/>
                </a:cubicBezTo>
                <a:cubicBezTo>
                  <a:pt x="5538" y="9041"/>
                  <a:pt x="5538" y="9041"/>
                  <a:pt x="5544" y="9041"/>
                </a:cubicBezTo>
                <a:cubicBezTo>
                  <a:pt x="5550" y="9041"/>
                  <a:pt x="5550" y="9035"/>
                  <a:pt x="5556" y="9035"/>
                </a:cubicBezTo>
                <a:cubicBezTo>
                  <a:pt x="5561" y="9029"/>
                  <a:pt x="5561" y="9035"/>
                  <a:pt x="5567" y="9035"/>
                </a:cubicBezTo>
                <a:cubicBezTo>
                  <a:pt x="5573" y="9029"/>
                  <a:pt x="5573" y="9023"/>
                  <a:pt x="5573" y="9023"/>
                </a:cubicBezTo>
                <a:cubicBezTo>
                  <a:pt x="5573" y="8999"/>
                  <a:pt x="5573" y="8999"/>
                  <a:pt x="5573" y="8999"/>
                </a:cubicBezTo>
                <a:cubicBezTo>
                  <a:pt x="5567" y="8999"/>
                  <a:pt x="5561" y="8993"/>
                  <a:pt x="5556" y="8993"/>
                </a:cubicBezTo>
                <a:cubicBezTo>
                  <a:pt x="5544" y="8993"/>
                  <a:pt x="5538" y="8999"/>
                  <a:pt x="5532" y="8993"/>
                </a:cubicBezTo>
                <a:cubicBezTo>
                  <a:pt x="5526" y="8993"/>
                  <a:pt x="5520" y="8993"/>
                  <a:pt x="5520" y="8987"/>
                </a:cubicBezTo>
                <a:cubicBezTo>
                  <a:pt x="5514" y="8987"/>
                  <a:pt x="5520" y="8982"/>
                  <a:pt x="5514" y="8976"/>
                </a:cubicBezTo>
                <a:cubicBezTo>
                  <a:pt x="5514" y="8976"/>
                  <a:pt x="5508" y="8970"/>
                  <a:pt x="5502" y="8964"/>
                </a:cubicBezTo>
                <a:lnTo>
                  <a:pt x="5496" y="8964"/>
                </a:lnTo>
                <a:cubicBezTo>
                  <a:pt x="5490" y="8964"/>
                  <a:pt x="5484" y="8958"/>
                  <a:pt x="5484" y="8958"/>
                </a:cubicBezTo>
                <a:cubicBezTo>
                  <a:pt x="5479" y="8952"/>
                  <a:pt x="5472" y="8946"/>
                  <a:pt x="5472" y="8946"/>
                </a:cubicBezTo>
                <a:cubicBezTo>
                  <a:pt x="5467" y="8940"/>
                  <a:pt x="5461" y="8940"/>
                  <a:pt x="5461" y="8934"/>
                </a:cubicBezTo>
                <a:cubicBezTo>
                  <a:pt x="5461" y="8922"/>
                  <a:pt x="5461" y="8916"/>
                  <a:pt x="5461" y="8910"/>
                </a:cubicBezTo>
                <a:cubicBezTo>
                  <a:pt x="5461" y="8899"/>
                  <a:pt x="5461" y="8899"/>
                  <a:pt x="5461" y="8899"/>
                </a:cubicBezTo>
                <a:cubicBezTo>
                  <a:pt x="5461" y="8893"/>
                  <a:pt x="5461" y="8893"/>
                  <a:pt x="5467" y="8887"/>
                </a:cubicBezTo>
                <a:cubicBezTo>
                  <a:pt x="5467" y="8881"/>
                  <a:pt x="5472" y="8881"/>
                  <a:pt x="5479" y="8875"/>
                </a:cubicBezTo>
                <a:cubicBezTo>
                  <a:pt x="5484" y="8863"/>
                  <a:pt x="5496" y="8857"/>
                  <a:pt x="5514" y="8857"/>
                </a:cubicBezTo>
                <a:cubicBezTo>
                  <a:pt x="5579" y="8857"/>
                  <a:pt x="5579" y="8857"/>
                  <a:pt x="5579" y="8857"/>
                </a:cubicBezTo>
                <a:cubicBezTo>
                  <a:pt x="5579" y="8792"/>
                  <a:pt x="5579" y="8792"/>
                  <a:pt x="5579" y="8792"/>
                </a:cubicBezTo>
                <a:cubicBezTo>
                  <a:pt x="5579" y="8786"/>
                  <a:pt x="5579" y="8786"/>
                  <a:pt x="5579" y="8780"/>
                </a:cubicBezTo>
                <a:cubicBezTo>
                  <a:pt x="5585" y="8774"/>
                  <a:pt x="5591" y="8774"/>
                  <a:pt x="5591" y="8774"/>
                </a:cubicBezTo>
                <a:cubicBezTo>
                  <a:pt x="5597" y="8762"/>
                  <a:pt x="5603" y="8756"/>
                  <a:pt x="5603" y="8750"/>
                </a:cubicBezTo>
                <a:cubicBezTo>
                  <a:pt x="5609" y="8744"/>
                  <a:pt x="5609" y="8744"/>
                  <a:pt x="5609" y="8739"/>
                </a:cubicBezTo>
                <a:cubicBezTo>
                  <a:pt x="5609" y="8733"/>
                  <a:pt x="5609" y="8733"/>
                  <a:pt x="5609" y="8727"/>
                </a:cubicBezTo>
                <a:cubicBezTo>
                  <a:pt x="5609" y="8721"/>
                  <a:pt x="5609" y="8721"/>
                  <a:pt x="5609" y="8715"/>
                </a:cubicBezTo>
                <a:cubicBezTo>
                  <a:pt x="5609" y="8709"/>
                  <a:pt x="5609" y="8709"/>
                  <a:pt x="5609" y="8703"/>
                </a:cubicBezTo>
                <a:cubicBezTo>
                  <a:pt x="5609" y="8697"/>
                  <a:pt x="5615" y="8691"/>
                  <a:pt x="5621" y="8691"/>
                </a:cubicBezTo>
                <a:cubicBezTo>
                  <a:pt x="5633" y="8691"/>
                  <a:pt x="5638" y="8697"/>
                  <a:pt x="5650" y="8697"/>
                </a:cubicBezTo>
                <a:cubicBezTo>
                  <a:pt x="5656" y="8697"/>
                  <a:pt x="5662" y="8697"/>
                  <a:pt x="5668" y="8691"/>
                </a:cubicBezTo>
                <a:cubicBezTo>
                  <a:pt x="5674" y="8691"/>
                  <a:pt x="5680" y="8685"/>
                  <a:pt x="5680" y="8679"/>
                </a:cubicBezTo>
                <a:cubicBezTo>
                  <a:pt x="5680" y="8679"/>
                  <a:pt x="5680" y="8673"/>
                  <a:pt x="5680" y="8667"/>
                </a:cubicBezTo>
                <a:cubicBezTo>
                  <a:pt x="5680" y="8655"/>
                  <a:pt x="5680" y="8655"/>
                  <a:pt x="5680" y="8655"/>
                </a:cubicBezTo>
                <a:lnTo>
                  <a:pt x="5674" y="8650"/>
                </a:lnTo>
                <a:cubicBezTo>
                  <a:pt x="5668" y="8650"/>
                  <a:pt x="5668" y="8644"/>
                  <a:pt x="5662" y="8650"/>
                </a:cubicBezTo>
                <a:cubicBezTo>
                  <a:pt x="5656" y="8650"/>
                  <a:pt x="5656" y="8650"/>
                  <a:pt x="5650" y="8655"/>
                </a:cubicBezTo>
                <a:cubicBezTo>
                  <a:pt x="5645" y="8655"/>
                  <a:pt x="5645" y="8661"/>
                  <a:pt x="5638" y="8661"/>
                </a:cubicBezTo>
                <a:cubicBezTo>
                  <a:pt x="5633" y="8667"/>
                  <a:pt x="5633" y="8661"/>
                  <a:pt x="5627" y="8661"/>
                </a:cubicBezTo>
                <a:cubicBezTo>
                  <a:pt x="5627" y="8661"/>
                  <a:pt x="5609" y="8661"/>
                  <a:pt x="5609" y="8655"/>
                </a:cubicBezTo>
                <a:cubicBezTo>
                  <a:pt x="5603" y="8650"/>
                  <a:pt x="5609" y="8644"/>
                  <a:pt x="5609" y="8632"/>
                </a:cubicBezTo>
                <a:cubicBezTo>
                  <a:pt x="5609" y="8626"/>
                  <a:pt x="5603" y="8620"/>
                  <a:pt x="5603" y="8608"/>
                </a:cubicBezTo>
                <a:lnTo>
                  <a:pt x="5603" y="8602"/>
                </a:lnTo>
                <a:cubicBezTo>
                  <a:pt x="5603" y="8567"/>
                  <a:pt x="5603" y="8567"/>
                  <a:pt x="5603" y="8567"/>
                </a:cubicBezTo>
                <a:cubicBezTo>
                  <a:pt x="5621" y="8567"/>
                  <a:pt x="5621" y="8567"/>
                  <a:pt x="5621" y="8567"/>
                </a:cubicBezTo>
                <a:cubicBezTo>
                  <a:pt x="5633" y="8567"/>
                  <a:pt x="5638" y="8572"/>
                  <a:pt x="5645" y="8572"/>
                </a:cubicBezTo>
                <a:cubicBezTo>
                  <a:pt x="5656" y="8578"/>
                  <a:pt x="5656" y="8590"/>
                  <a:pt x="5668" y="8590"/>
                </a:cubicBezTo>
                <a:cubicBezTo>
                  <a:pt x="5739" y="8590"/>
                  <a:pt x="5739" y="8590"/>
                  <a:pt x="5739" y="8590"/>
                </a:cubicBezTo>
                <a:cubicBezTo>
                  <a:pt x="5739" y="8584"/>
                  <a:pt x="5745" y="8584"/>
                  <a:pt x="5745" y="8578"/>
                </a:cubicBezTo>
                <a:cubicBezTo>
                  <a:pt x="5745" y="8572"/>
                  <a:pt x="5739" y="8572"/>
                  <a:pt x="5733" y="8567"/>
                </a:cubicBezTo>
                <a:cubicBezTo>
                  <a:pt x="5733" y="8555"/>
                  <a:pt x="5733" y="8555"/>
                  <a:pt x="5733" y="8555"/>
                </a:cubicBezTo>
                <a:cubicBezTo>
                  <a:pt x="5733" y="8555"/>
                  <a:pt x="5733" y="8549"/>
                  <a:pt x="5733" y="8543"/>
                </a:cubicBezTo>
                <a:cubicBezTo>
                  <a:pt x="5739" y="8543"/>
                  <a:pt x="5739" y="8537"/>
                  <a:pt x="5739" y="8537"/>
                </a:cubicBezTo>
                <a:cubicBezTo>
                  <a:pt x="5745" y="8531"/>
                  <a:pt x="5751" y="8531"/>
                  <a:pt x="5751" y="8531"/>
                </a:cubicBezTo>
                <a:cubicBezTo>
                  <a:pt x="5757" y="8525"/>
                  <a:pt x="5751" y="8519"/>
                  <a:pt x="5751" y="8519"/>
                </a:cubicBezTo>
                <a:cubicBezTo>
                  <a:pt x="5751" y="8513"/>
                  <a:pt x="5751" y="8507"/>
                  <a:pt x="5751" y="8507"/>
                </a:cubicBezTo>
                <a:cubicBezTo>
                  <a:pt x="5751" y="8495"/>
                  <a:pt x="5745" y="8489"/>
                  <a:pt x="5745" y="8484"/>
                </a:cubicBezTo>
                <a:cubicBezTo>
                  <a:pt x="5745" y="8478"/>
                  <a:pt x="5739" y="8478"/>
                  <a:pt x="5739" y="8472"/>
                </a:cubicBezTo>
                <a:cubicBezTo>
                  <a:pt x="5739" y="8448"/>
                  <a:pt x="5739" y="8448"/>
                  <a:pt x="5739" y="8448"/>
                </a:cubicBezTo>
                <a:cubicBezTo>
                  <a:pt x="5793" y="8448"/>
                  <a:pt x="5793" y="8448"/>
                  <a:pt x="5793" y="8448"/>
                </a:cubicBezTo>
                <a:cubicBezTo>
                  <a:pt x="5799" y="8448"/>
                  <a:pt x="5804" y="8442"/>
                  <a:pt x="5804" y="8442"/>
                </a:cubicBezTo>
                <a:cubicBezTo>
                  <a:pt x="5828" y="8442"/>
                  <a:pt x="5828" y="8442"/>
                  <a:pt x="5828" y="8442"/>
                </a:cubicBezTo>
                <a:cubicBezTo>
                  <a:pt x="5840" y="8442"/>
                  <a:pt x="5846" y="8442"/>
                  <a:pt x="5852" y="8442"/>
                </a:cubicBezTo>
                <a:cubicBezTo>
                  <a:pt x="5864" y="8436"/>
                  <a:pt x="5864" y="8430"/>
                  <a:pt x="5876" y="8430"/>
                </a:cubicBezTo>
                <a:cubicBezTo>
                  <a:pt x="5929" y="8430"/>
                  <a:pt x="5929" y="8430"/>
                  <a:pt x="5929" y="8430"/>
                </a:cubicBezTo>
                <a:cubicBezTo>
                  <a:pt x="5941" y="8430"/>
                  <a:pt x="5947" y="8442"/>
                  <a:pt x="5953" y="8442"/>
                </a:cubicBezTo>
                <a:cubicBezTo>
                  <a:pt x="5959" y="8442"/>
                  <a:pt x="5965" y="8436"/>
                  <a:pt x="5965" y="8430"/>
                </a:cubicBezTo>
                <a:cubicBezTo>
                  <a:pt x="5970" y="8430"/>
                  <a:pt x="5970" y="8424"/>
                  <a:pt x="5970" y="8418"/>
                </a:cubicBezTo>
                <a:cubicBezTo>
                  <a:pt x="5970" y="8418"/>
                  <a:pt x="5970" y="8412"/>
                  <a:pt x="5970" y="8406"/>
                </a:cubicBezTo>
                <a:cubicBezTo>
                  <a:pt x="5977" y="8401"/>
                  <a:pt x="5977" y="8401"/>
                  <a:pt x="5982" y="8395"/>
                </a:cubicBezTo>
                <a:cubicBezTo>
                  <a:pt x="5988" y="8389"/>
                  <a:pt x="5988" y="8383"/>
                  <a:pt x="5994" y="8377"/>
                </a:cubicBezTo>
                <a:cubicBezTo>
                  <a:pt x="6000" y="8371"/>
                  <a:pt x="6006" y="8371"/>
                  <a:pt x="6012" y="8365"/>
                </a:cubicBezTo>
                <a:cubicBezTo>
                  <a:pt x="6018" y="8359"/>
                  <a:pt x="6024" y="8359"/>
                  <a:pt x="6030" y="8353"/>
                </a:cubicBezTo>
                <a:cubicBezTo>
                  <a:pt x="6036" y="8347"/>
                  <a:pt x="6036" y="8341"/>
                  <a:pt x="6042" y="8341"/>
                </a:cubicBezTo>
                <a:cubicBezTo>
                  <a:pt x="6042" y="8335"/>
                  <a:pt x="6048" y="8335"/>
                  <a:pt x="6048" y="8329"/>
                </a:cubicBezTo>
                <a:cubicBezTo>
                  <a:pt x="6054" y="8317"/>
                  <a:pt x="6054" y="8317"/>
                  <a:pt x="6054" y="8317"/>
                </a:cubicBezTo>
                <a:cubicBezTo>
                  <a:pt x="6059" y="8312"/>
                  <a:pt x="6059" y="8312"/>
                  <a:pt x="6059" y="8306"/>
                </a:cubicBezTo>
                <a:cubicBezTo>
                  <a:pt x="6059" y="8270"/>
                  <a:pt x="6059" y="8270"/>
                  <a:pt x="6059" y="8270"/>
                </a:cubicBezTo>
                <a:cubicBezTo>
                  <a:pt x="6048" y="8270"/>
                  <a:pt x="6048" y="8270"/>
                  <a:pt x="6048" y="8270"/>
                </a:cubicBezTo>
                <a:cubicBezTo>
                  <a:pt x="6048" y="8270"/>
                  <a:pt x="6042" y="8270"/>
                  <a:pt x="6036" y="8270"/>
                </a:cubicBezTo>
                <a:cubicBezTo>
                  <a:pt x="6036" y="8246"/>
                  <a:pt x="6036" y="8246"/>
                  <a:pt x="6036" y="8246"/>
                </a:cubicBezTo>
                <a:cubicBezTo>
                  <a:pt x="6036" y="8240"/>
                  <a:pt x="6042" y="8240"/>
                  <a:pt x="6036" y="8235"/>
                </a:cubicBezTo>
                <a:cubicBezTo>
                  <a:pt x="6036" y="8229"/>
                  <a:pt x="6036" y="8229"/>
                  <a:pt x="6036" y="8223"/>
                </a:cubicBezTo>
                <a:cubicBezTo>
                  <a:pt x="6036" y="8217"/>
                  <a:pt x="6030" y="8217"/>
                  <a:pt x="6024" y="8217"/>
                </a:cubicBezTo>
                <a:cubicBezTo>
                  <a:pt x="6018" y="8211"/>
                  <a:pt x="6012" y="8211"/>
                  <a:pt x="6012" y="8205"/>
                </a:cubicBezTo>
                <a:cubicBezTo>
                  <a:pt x="6000" y="8199"/>
                  <a:pt x="5994" y="8193"/>
                  <a:pt x="5988" y="8187"/>
                </a:cubicBezTo>
                <a:cubicBezTo>
                  <a:pt x="5982" y="8181"/>
                  <a:pt x="5977" y="8181"/>
                  <a:pt x="5977" y="8181"/>
                </a:cubicBezTo>
                <a:cubicBezTo>
                  <a:pt x="5970" y="8175"/>
                  <a:pt x="5970" y="8175"/>
                  <a:pt x="5965" y="8169"/>
                </a:cubicBezTo>
                <a:cubicBezTo>
                  <a:pt x="5965" y="8163"/>
                  <a:pt x="5965" y="8163"/>
                  <a:pt x="5965" y="8157"/>
                </a:cubicBezTo>
                <a:cubicBezTo>
                  <a:pt x="6012" y="8157"/>
                  <a:pt x="6012" y="8157"/>
                  <a:pt x="6012" y="8157"/>
                </a:cubicBezTo>
                <a:cubicBezTo>
                  <a:pt x="6024" y="8157"/>
                  <a:pt x="6030" y="8157"/>
                  <a:pt x="6036" y="8163"/>
                </a:cubicBezTo>
                <a:cubicBezTo>
                  <a:pt x="6048" y="8169"/>
                  <a:pt x="6054" y="8175"/>
                  <a:pt x="6059" y="8181"/>
                </a:cubicBezTo>
                <a:cubicBezTo>
                  <a:pt x="6065" y="8181"/>
                  <a:pt x="6065" y="8187"/>
                  <a:pt x="6071" y="8187"/>
                </a:cubicBezTo>
                <a:cubicBezTo>
                  <a:pt x="6077" y="8187"/>
                  <a:pt x="6083" y="8187"/>
                  <a:pt x="6083" y="8187"/>
                </a:cubicBezTo>
                <a:cubicBezTo>
                  <a:pt x="6095" y="8193"/>
                  <a:pt x="6107" y="8193"/>
                  <a:pt x="6119" y="8193"/>
                </a:cubicBezTo>
                <a:cubicBezTo>
                  <a:pt x="6125" y="8193"/>
                  <a:pt x="6125" y="8193"/>
                  <a:pt x="6131" y="8193"/>
                </a:cubicBezTo>
                <a:cubicBezTo>
                  <a:pt x="6136" y="8193"/>
                  <a:pt x="6136" y="8187"/>
                  <a:pt x="6143" y="8181"/>
                </a:cubicBezTo>
                <a:cubicBezTo>
                  <a:pt x="6148" y="8181"/>
                  <a:pt x="6154" y="8181"/>
                  <a:pt x="6166" y="8181"/>
                </a:cubicBezTo>
                <a:cubicBezTo>
                  <a:pt x="6172" y="8181"/>
                  <a:pt x="6178" y="8187"/>
                  <a:pt x="6184" y="8181"/>
                </a:cubicBezTo>
                <a:cubicBezTo>
                  <a:pt x="6190" y="8181"/>
                  <a:pt x="6196" y="8175"/>
                  <a:pt x="6196" y="8175"/>
                </a:cubicBezTo>
                <a:cubicBezTo>
                  <a:pt x="6202" y="8175"/>
                  <a:pt x="6208" y="8175"/>
                  <a:pt x="6208" y="8169"/>
                </a:cubicBezTo>
                <a:cubicBezTo>
                  <a:pt x="6214" y="8169"/>
                  <a:pt x="6214" y="8163"/>
                  <a:pt x="6220" y="8157"/>
                </a:cubicBezTo>
                <a:cubicBezTo>
                  <a:pt x="6225" y="8151"/>
                  <a:pt x="6225" y="8146"/>
                  <a:pt x="6231" y="8140"/>
                </a:cubicBezTo>
                <a:cubicBezTo>
                  <a:pt x="6231" y="8134"/>
                  <a:pt x="6231" y="8128"/>
                  <a:pt x="6237" y="8128"/>
                </a:cubicBezTo>
                <a:cubicBezTo>
                  <a:pt x="6237" y="8122"/>
                  <a:pt x="6243" y="8116"/>
                  <a:pt x="6249" y="8116"/>
                </a:cubicBezTo>
                <a:cubicBezTo>
                  <a:pt x="6249" y="8110"/>
                  <a:pt x="6255" y="8116"/>
                  <a:pt x="6255" y="8110"/>
                </a:cubicBezTo>
                <a:cubicBezTo>
                  <a:pt x="6261" y="8110"/>
                  <a:pt x="6267" y="8110"/>
                  <a:pt x="6273" y="8104"/>
                </a:cubicBezTo>
                <a:cubicBezTo>
                  <a:pt x="6273" y="8098"/>
                  <a:pt x="6279" y="8098"/>
                  <a:pt x="6279" y="8092"/>
                </a:cubicBezTo>
                <a:cubicBezTo>
                  <a:pt x="6279" y="8086"/>
                  <a:pt x="6285" y="8086"/>
                  <a:pt x="6285" y="8080"/>
                </a:cubicBezTo>
                <a:cubicBezTo>
                  <a:pt x="6285" y="8074"/>
                  <a:pt x="6285" y="8069"/>
                  <a:pt x="6285" y="8057"/>
                </a:cubicBezTo>
                <a:cubicBezTo>
                  <a:pt x="6291" y="8051"/>
                  <a:pt x="6297" y="8045"/>
                  <a:pt x="6303" y="8033"/>
                </a:cubicBezTo>
                <a:cubicBezTo>
                  <a:pt x="6309" y="8027"/>
                  <a:pt x="6314" y="8027"/>
                  <a:pt x="6314" y="8021"/>
                </a:cubicBezTo>
                <a:cubicBezTo>
                  <a:pt x="6314" y="8009"/>
                  <a:pt x="6314" y="8003"/>
                  <a:pt x="6314" y="7991"/>
                </a:cubicBezTo>
                <a:cubicBezTo>
                  <a:pt x="6314" y="7985"/>
                  <a:pt x="6314" y="7980"/>
                  <a:pt x="6314" y="7980"/>
                </a:cubicBezTo>
                <a:cubicBezTo>
                  <a:pt x="6314" y="7974"/>
                  <a:pt x="6314" y="7968"/>
                  <a:pt x="6314" y="7968"/>
                </a:cubicBezTo>
                <a:cubicBezTo>
                  <a:pt x="6314" y="7962"/>
                  <a:pt x="6320" y="7956"/>
                  <a:pt x="6320" y="7956"/>
                </a:cubicBezTo>
                <a:cubicBezTo>
                  <a:pt x="6326" y="7944"/>
                  <a:pt x="6332" y="7938"/>
                  <a:pt x="6338" y="7938"/>
                </a:cubicBezTo>
                <a:cubicBezTo>
                  <a:pt x="6344" y="7938"/>
                  <a:pt x="6350" y="7932"/>
                  <a:pt x="6350" y="7932"/>
                </a:cubicBezTo>
                <a:cubicBezTo>
                  <a:pt x="6356" y="7932"/>
                  <a:pt x="6356" y="7938"/>
                  <a:pt x="6362" y="7938"/>
                </a:cubicBezTo>
                <a:cubicBezTo>
                  <a:pt x="6362" y="7944"/>
                  <a:pt x="6362" y="7944"/>
                  <a:pt x="6356" y="7950"/>
                </a:cubicBezTo>
                <a:cubicBezTo>
                  <a:pt x="6356" y="7950"/>
                  <a:pt x="6356" y="7956"/>
                  <a:pt x="6356" y="7962"/>
                </a:cubicBezTo>
                <a:cubicBezTo>
                  <a:pt x="6356" y="7962"/>
                  <a:pt x="6350" y="7968"/>
                  <a:pt x="6350" y="7974"/>
                </a:cubicBezTo>
                <a:cubicBezTo>
                  <a:pt x="6350" y="7980"/>
                  <a:pt x="6356" y="7980"/>
                  <a:pt x="6356" y="7985"/>
                </a:cubicBezTo>
                <a:cubicBezTo>
                  <a:pt x="6368" y="7980"/>
                  <a:pt x="6374" y="7980"/>
                  <a:pt x="6380" y="7974"/>
                </a:cubicBezTo>
                <a:cubicBezTo>
                  <a:pt x="6386" y="7968"/>
                  <a:pt x="6386" y="7962"/>
                  <a:pt x="6386" y="7962"/>
                </a:cubicBezTo>
                <a:cubicBezTo>
                  <a:pt x="6391" y="7950"/>
                  <a:pt x="6391" y="7944"/>
                  <a:pt x="6397" y="7938"/>
                </a:cubicBezTo>
                <a:cubicBezTo>
                  <a:pt x="6397" y="7932"/>
                  <a:pt x="6403" y="7932"/>
                  <a:pt x="6403" y="7926"/>
                </a:cubicBezTo>
                <a:cubicBezTo>
                  <a:pt x="6409" y="7920"/>
                  <a:pt x="6409" y="7920"/>
                  <a:pt x="6415" y="7914"/>
                </a:cubicBezTo>
                <a:cubicBezTo>
                  <a:pt x="6415" y="7908"/>
                  <a:pt x="6421" y="7908"/>
                  <a:pt x="6421" y="7903"/>
                </a:cubicBezTo>
                <a:cubicBezTo>
                  <a:pt x="6421" y="7896"/>
                  <a:pt x="6427" y="7896"/>
                  <a:pt x="6427" y="7891"/>
                </a:cubicBezTo>
                <a:cubicBezTo>
                  <a:pt x="6433" y="7891"/>
                  <a:pt x="6433" y="7885"/>
                  <a:pt x="6433" y="7879"/>
                </a:cubicBezTo>
                <a:cubicBezTo>
                  <a:pt x="6433" y="7879"/>
                  <a:pt x="6439" y="7873"/>
                  <a:pt x="6439" y="7867"/>
                </a:cubicBezTo>
                <a:cubicBezTo>
                  <a:pt x="6439" y="7867"/>
                  <a:pt x="6439" y="7861"/>
                  <a:pt x="6439" y="7855"/>
                </a:cubicBezTo>
                <a:cubicBezTo>
                  <a:pt x="6439" y="7855"/>
                  <a:pt x="6439" y="7849"/>
                  <a:pt x="6445" y="7843"/>
                </a:cubicBezTo>
                <a:cubicBezTo>
                  <a:pt x="6445" y="7843"/>
                  <a:pt x="6445" y="7837"/>
                  <a:pt x="6451" y="7837"/>
                </a:cubicBezTo>
                <a:cubicBezTo>
                  <a:pt x="6457" y="7831"/>
                  <a:pt x="6463" y="7831"/>
                  <a:pt x="6463" y="7831"/>
                </a:cubicBezTo>
                <a:cubicBezTo>
                  <a:pt x="6469" y="7831"/>
                  <a:pt x="6469" y="7831"/>
                  <a:pt x="6475" y="7831"/>
                </a:cubicBezTo>
                <a:cubicBezTo>
                  <a:pt x="6480" y="7825"/>
                  <a:pt x="6480" y="7825"/>
                  <a:pt x="6486" y="7819"/>
                </a:cubicBezTo>
                <a:cubicBezTo>
                  <a:pt x="6492" y="7819"/>
                  <a:pt x="6492" y="7814"/>
                  <a:pt x="6498" y="7808"/>
                </a:cubicBezTo>
                <a:cubicBezTo>
                  <a:pt x="6498" y="7802"/>
                  <a:pt x="6504" y="7802"/>
                  <a:pt x="6504" y="7796"/>
                </a:cubicBezTo>
                <a:cubicBezTo>
                  <a:pt x="6504" y="7790"/>
                  <a:pt x="6504" y="7784"/>
                  <a:pt x="6504" y="7772"/>
                </a:cubicBezTo>
                <a:cubicBezTo>
                  <a:pt x="6504" y="7766"/>
                  <a:pt x="6504" y="7760"/>
                  <a:pt x="6504" y="7754"/>
                </a:cubicBezTo>
                <a:cubicBezTo>
                  <a:pt x="6504" y="7742"/>
                  <a:pt x="6498" y="7737"/>
                  <a:pt x="6492" y="7730"/>
                </a:cubicBezTo>
                <a:cubicBezTo>
                  <a:pt x="6492" y="7725"/>
                  <a:pt x="6492" y="7725"/>
                  <a:pt x="6492" y="7719"/>
                </a:cubicBezTo>
                <a:cubicBezTo>
                  <a:pt x="6492" y="7713"/>
                  <a:pt x="6492" y="7707"/>
                  <a:pt x="6492" y="7701"/>
                </a:cubicBezTo>
                <a:cubicBezTo>
                  <a:pt x="6492" y="7695"/>
                  <a:pt x="6492" y="7689"/>
                  <a:pt x="6492" y="7677"/>
                </a:cubicBezTo>
                <a:cubicBezTo>
                  <a:pt x="6492" y="7665"/>
                  <a:pt x="6486" y="7659"/>
                  <a:pt x="6492" y="7653"/>
                </a:cubicBezTo>
                <a:cubicBezTo>
                  <a:pt x="6492" y="7648"/>
                  <a:pt x="6498" y="7648"/>
                  <a:pt x="6498" y="7642"/>
                </a:cubicBezTo>
                <a:cubicBezTo>
                  <a:pt x="6498" y="7636"/>
                  <a:pt x="6504" y="7636"/>
                  <a:pt x="6510" y="7630"/>
                </a:cubicBezTo>
                <a:cubicBezTo>
                  <a:pt x="6516" y="7630"/>
                  <a:pt x="6516" y="7624"/>
                  <a:pt x="6522" y="7618"/>
                </a:cubicBezTo>
                <a:cubicBezTo>
                  <a:pt x="6528" y="7612"/>
                  <a:pt x="6534" y="7612"/>
                  <a:pt x="6546" y="7606"/>
                </a:cubicBezTo>
                <a:cubicBezTo>
                  <a:pt x="6546" y="7606"/>
                  <a:pt x="6552" y="7606"/>
                  <a:pt x="6558" y="7606"/>
                </a:cubicBezTo>
                <a:cubicBezTo>
                  <a:pt x="6558" y="7600"/>
                  <a:pt x="6558" y="7594"/>
                  <a:pt x="6563" y="7594"/>
                </a:cubicBezTo>
                <a:cubicBezTo>
                  <a:pt x="6563" y="7588"/>
                  <a:pt x="6569" y="7582"/>
                  <a:pt x="6569" y="7576"/>
                </a:cubicBezTo>
                <a:cubicBezTo>
                  <a:pt x="6575" y="7576"/>
                  <a:pt x="6575" y="7571"/>
                  <a:pt x="6581" y="7564"/>
                </a:cubicBezTo>
                <a:cubicBezTo>
                  <a:pt x="6581" y="7559"/>
                  <a:pt x="6587" y="7559"/>
                  <a:pt x="6587" y="7553"/>
                </a:cubicBezTo>
                <a:cubicBezTo>
                  <a:pt x="6593" y="7547"/>
                  <a:pt x="6599" y="7547"/>
                  <a:pt x="6599" y="7541"/>
                </a:cubicBezTo>
                <a:cubicBezTo>
                  <a:pt x="6605" y="7541"/>
                  <a:pt x="6605" y="7535"/>
                  <a:pt x="6611" y="7535"/>
                </a:cubicBezTo>
                <a:cubicBezTo>
                  <a:pt x="6670" y="7535"/>
                  <a:pt x="6670" y="7535"/>
                  <a:pt x="6670" y="7535"/>
                </a:cubicBezTo>
                <a:cubicBezTo>
                  <a:pt x="6676" y="7535"/>
                  <a:pt x="6682" y="7529"/>
                  <a:pt x="6694" y="7523"/>
                </a:cubicBezTo>
                <a:cubicBezTo>
                  <a:pt x="6694" y="7517"/>
                  <a:pt x="6700" y="7517"/>
                  <a:pt x="6706" y="7511"/>
                </a:cubicBezTo>
                <a:cubicBezTo>
                  <a:pt x="6706" y="7511"/>
                  <a:pt x="6706" y="7505"/>
                  <a:pt x="6712" y="7499"/>
                </a:cubicBezTo>
                <a:cubicBezTo>
                  <a:pt x="6712" y="7493"/>
                  <a:pt x="6718" y="7493"/>
                  <a:pt x="6718" y="7493"/>
                </a:cubicBezTo>
                <a:cubicBezTo>
                  <a:pt x="6860" y="7493"/>
                  <a:pt x="6860" y="7493"/>
                  <a:pt x="6860" y="7493"/>
                </a:cubicBezTo>
                <a:cubicBezTo>
                  <a:pt x="6860" y="7487"/>
                  <a:pt x="6860" y="7482"/>
                  <a:pt x="6866" y="7476"/>
                </a:cubicBezTo>
                <a:cubicBezTo>
                  <a:pt x="6866" y="7470"/>
                  <a:pt x="6860" y="7470"/>
                  <a:pt x="6866" y="7464"/>
                </a:cubicBezTo>
                <a:cubicBezTo>
                  <a:pt x="6866" y="7458"/>
                  <a:pt x="6872" y="7458"/>
                  <a:pt x="6872" y="7452"/>
                </a:cubicBezTo>
                <a:cubicBezTo>
                  <a:pt x="6878" y="7452"/>
                  <a:pt x="6884" y="7452"/>
                  <a:pt x="6884" y="7452"/>
                </a:cubicBezTo>
                <a:cubicBezTo>
                  <a:pt x="6890" y="7446"/>
                  <a:pt x="6890" y="7440"/>
                  <a:pt x="6890" y="7440"/>
                </a:cubicBezTo>
                <a:cubicBezTo>
                  <a:pt x="6901" y="7428"/>
                  <a:pt x="6901" y="7422"/>
                  <a:pt x="6907" y="7416"/>
                </a:cubicBezTo>
                <a:cubicBezTo>
                  <a:pt x="6913" y="7405"/>
                  <a:pt x="6919" y="7398"/>
                  <a:pt x="6925" y="7393"/>
                </a:cubicBezTo>
                <a:cubicBezTo>
                  <a:pt x="6925" y="7387"/>
                  <a:pt x="6919" y="7387"/>
                  <a:pt x="6925" y="7381"/>
                </a:cubicBezTo>
                <a:cubicBezTo>
                  <a:pt x="6925" y="7375"/>
                  <a:pt x="6925" y="7375"/>
                  <a:pt x="6931" y="7369"/>
                </a:cubicBezTo>
                <a:cubicBezTo>
                  <a:pt x="6937" y="7363"/>
                  <a:pt x="6949" y="7369"/>
                  <a:pt x="6955" y="7363"/>
                </a:cubicBezTo>
                <a:cubicBezTo>
                  <a:pt x="6961" y="7357"/>
                  <a:pt x="6961" y="7351"/>
                  <a:pt x="6961" y="7339"/>
                </a:cubicBezTo>
                <a:cubicBezTo>
                  <a:pt x="6961" y="7327"/>
                  <a:pt x="6961" y="7310"/>
                  <a:pt x="6967" y="7298"/>
                </a:cubicBezTo>
                <a:cubicBezTo>
                  <a:pt x="6973" y="7292"/>
                  <a:pt x="6973" y="7286"/>
                  <a:pt x="6973" y="7286"/>
                </a:cubicBezTo>
                <a:cubicBezTo>
                  <a:pt x="6979" y="7280"/>
                  <a:pt x="6979" y="7274"/>
                  <a:pt x="6979" y="7274"/>
                </a:cubicBezTo>
                <a:cubicBezTo>
                  <a:pt x="6984" y="7268"/>
                  <a:pt x="6990" y="7274"/>
                  <a:pt x="6990" y="7268"/>
                </a:cubicBezTo>
                <a:cubicBezTo>
                  <a:pt x="6996" y="7268"/>
                  <a:pt x="6996" y="7262"/>
                  <a:pt x="6996" y="7256"/>
                </a:cubicBezTo>
                <a:cubicBezTo>
                  <a:pt x="7002" y="7256"/>
                  <a:pt x="7002" y="7250"/>
                  <a:pt x="7002" y="7244"/>
                </a:cubicBezTo>
                <a:cubicBezTo>
                  <a:pt x="7002" y="7244"/>
                  <a:pt x="7002" y="7239"/>
                  <a:pt x="7002" y="7232"/>
                </a:cubicBezTo>
                <a:cubicBezTo>
                  <a:pt x="7002" y="7227"/>
                  <a:pt x="7008" y="7221"/>
                  <a:pt x="7008" y="7215"/>
                </a:cubicBezTo>
                <a:cubicBezTo>
                  <a:pt x="7008" y="7197"/>
                  <a:pt x="7002" y="7191"/>
                  <a:pt x="7008" y="7179"/>
                </a:cubicBezTo>
                <a:cubicBezTo>
                  <a:pt x="7008" y="7173"/>
                  <a:pt x="7008" y="7167"/>
                  <a:pt x="7008" y="7167"/>
                </a:cubicBezTo>
                <a:cubicBezTo>
                  <a:pt x="7008" y="7155"/>
                  <a:pt x="7008" y="7155"/>
                  <a:pt x="7008" y="7155"/>
                </a:cubicBezTo>
                <a:cubicBezTo>
                  <a:pt x="7008" y="7150"/>
                  <a:pt x="7014" y="7150"/>
                  <a:pt x="7014" y="7144"/>
                </a:cubicBezTo>
                <a:cubicBezTo>
                  <a:pt x="7020" y="7132"/>
                  <a:pt x="7020" y="7126"/>
                  <a:pt x="7026" y="7120"/>
                </a:cubicBezTo>
                <a:cubicBezTo>
                  <a:pt x="7026" y="7114"/>
                  <a:pt x="7026" y="7108"/>
                  <a:pt x="7026" y="7108"/>
                </a:cubicBezTo>
                <a:cubicBezTo>
                  <a:pt x="7032" y="7102"/>
                  <a:pt x="7032" y="7096"/>
                  <a:pt x="7032" y="7096"/>
                </a:cubicBezTo>
                <a:cubicBezTo>
                  <a:pt x="7032" y="7090"/>
                  <a:pt x="7032" y="7090"/>
                  <a:pt x="7032" y="7084"/>
                </a:cubicBezTo>
                <a:cubicBezTo>
                  <a:pt x="7038" y="7078"/>
                  <a:pt x="7032" y="7072"/>
                  <a:pt x="7032" y="7066"/>
                </a:cubicBezTo>
                <a:cubicBezTo>
                  <a:pt x="7032" y="7049"/>
                  <a:pt x="7032" y="7049"/>
                  <a:pt x="7032" y="7049"/>
                </a:cubicBezTo>
                <a:cubicBezTo>
                  <a:pt x="7032" y="7037"/>
                  <a:pt x="7026" y="7031"/>
                  <a:pt x="7026" y="7019"/>
                </a:cubicBezTo>
                <a:cubicBezTo>
                  <a:pt x="7026" y="6995"/>
                  <a:pt x="7026" y="6995"/>
                  <a:pt x="7026" y="6995"/>
                </a:cubicBezTo>
                <a:cubicBezTo>
                  <a:pt x="7026" y="6989"/>
                  <a:pt x="7026" y="6989"/>
                  <a:pt x="7026" y="6984"/>
                </a:cubicBezTo>
                <a:cubicBezTo>
                  <a:pt x="7026" y="6918"/>
                  <a:pt x="7026" y="6918"/>
                  <a:pt x="7026" y="6918"/>
                </a:cubicBezTo>
                <a:cubicBezTo>
                  <a:pt x="7032" y="6912"/>
                  <a:pt x="7032" y="6912"/>
                  <a:pt x="7038" y="6912"/>
                </a:cubicBezTo>
                <a:cubicBezTo>
                  <a:pt x="7044" y="6912"/>
                  <a:pt x="7044" y="6912"/>
                  <a:pt x="7050" y="6912"/>
                </a:cubicBezTo>
                <a:cubicBezTo>
                  <a:pt x="7056" y="6912"/>
                  <a:pt x="7056" y="6906"/>
                  <a:pt x="7061" y="6906"/>
                </a:cubicBezTo>
                <a:cubicBezTo>
                  <a:pt x="7068" y="6901"/>
                  <a:pt x="7068" y="6901"/>
                  <a:pt x="7073" y="6901"/>
                </a:cubicBezTo>
                <a:cubicBezTo>
                  <a:pt x="7085" y="6890"/>
                  <a:pt x="7091" y="6884"/>
                  <a:pt x="7097" y="6866"/>
                </a:cubicBezTo>
                <a:cubicBezTo>
                  <a:pt x="7097" y="6860"/>
                  <a:pt x="7097" y="6860"/>
                  <a:pt x="7103" y="6854"/>
                </a:cubicBezTo>
                <a:cubicBezTo>
                  <a:pt x="7103" y="6842"/>
                  <a:pt x="7103" y="6836"/>
                  <a:pt x="7109" y="6830"/>
                </a:cubicBezTo>
                <a:cubicBezTo>
                  <a:pt x="7109" y="6824"/>
                  <a:pt x="7115" y="6824"/>
                  <a:pt x="7115" y="6818"/>
                </a:cubicBezTo>
                <a:cubicBezTo>
                  <a:pt x="7121" y="6818"/>
                  <a:pt x="7127" y="6818"/>
                  <a:pt x="7127" y="6818"/>
                </a:cubicBezTo>
                <a:cubicBezTo>
                  <a:pt x="7133" y="6818"/>
                  <a:pt x="7139" y="6818"/>
                  <a:pt x="7139" y="6818"/>
                </a:cubicBezTo>
                <a:cubicBezTo>
                  <a:pt x="7150" y="6813"/>
                  <a:pt x="7150" y="6801"/>
                  <a:pt x="7162" y="6795"/>
                </a:cubicBezTo>
                <a:cubicBezTo>
                  <a:pt x="7168" y="6795"/>
                  <a:pt x="7174" y="6795"/>
                  <a:pt x="7174" y="6789"/>
                </a:cubicBezTo>
                <a:cubicBezTo>
                  <a:pt x="7180" y="6783"/>
                  <a:pt x="7180" y="6777"/>
                  <a:pt x="7186" y="6765"/>
                </a:cubicBezTo>
                <a:cubicBezTo>
                  <a:pt x="7198" y="6747"/>
                  <a:pt x="7204" y="6735"/>
                  <a:pt x="7210" y="6718"/>
                </a:cubicBezTo>
                <a:cubicBezTo>
                  <a:pt x="7216" y="6718"/>
                  <a:pt x="7216" y="6712"/>
                  <a:pt x="7216" y="6706"/>
                </a:cubicBezTo>
                <a:cubicBezTo>
                  <a:pt x="7216" y="6706"/>
                  <a:pt x="7222" y="6706"/>
                  <a:pt x="7227" y="6700"/>
                </a:cubicBezTo>
                <a:cubicBezTo>
                  <a:pt x="7227" y="6694"/>
                  <a:pt x="7234" y="6694"/>
                  <a:pt x="7239" y="6688"/>
                </a:cubicBezTo>
                <a:lnTo>
                  <a:pt x="7239" y="6682"/>
                </a:lnTo>
                <a:cubicBezTo>
                  <a:pt x="7245" y="6670"/>
                  <a:pt x="7245" y="6670"/>
                  <a:pt x="7245" y="6670"/>
                </a:cubicBezTo>
                <a:cubicBezTo>
                  <a:pt x="7251" y="6658"/>
                  <a:pt x="7257" y="6652"/>
                  <a:pt x="7257" y="6641"/>
                </a:cubicBezTo>
                <a:cubicBezTo>
                  <a:pt x="7263" y="6635"/>
                  <a:pt x="7257" y="6629"/>
                  <a:pt x="7257" y="6623"/>
                </a:cubicBezTo>
                <a:cubicBezTo>
                  <a:pt x="7257" y="6617"/>
                  <a:pt x="7263" y="6611"/>
                  <a:pt x="7257" y="6611"/>
                </a:cubicBezTo>
                <a:cubicBezTo>
                  <a:pt x="7257" y="6605"/>
                  <a:pt x="7251" y="6599"/>
                  <a:pt x="7251" y="6599"/>
                </a:cubicBezTo>
                <a:cubicBezTo>
                  <a:pt x="7245" y="6587"/>
                  <a:pt x="7239" y="6581"/>
                  <a:pt x="7239" y="6569"/>
                </a:cubicBezTo>
                <a:cubicBezTo>
                  <a:pt x="7234" y="6563"/>
                  <a:pt x="7227" y="6552"/>
                  <a:pt x="7227" y="6540"/>
                </a:cubicBezTo>
                <a:cubicBezTo>
                  <a:pt x="7227" y="6534"/>
                  <a:pt x="7227" y="6528"/>
                  <a:pt x="7227" y="6522"/>
                </a:cubicBezTo>
                <a:cubicBezTo>
                  <a:pt x="7227" y="6510"/>
                  <a:pt x="7227" y="6504"/>
                  <a:pt x="7222" y="6492"/>
                </a:cubicBezTo>
                <a:cubicBezTo>
                  <a:pt x="7222" y="6486"/>
                  <a:pt x="7216" y="6486"/>
                  <a:pt x="7216" y="6480"/>
                </a:cubicBezTo>
                <a:cubicBezTo>
                  <a:pt x="7204" y="6480"/>
                  <a:pt x="7198" y="6469"/>
                  <a:pt x="7192" y="6469"/>
                </a:cubicBezTo>
                <a:cubicBezTo>
                  <a:pt x="7133" y="6469"/>
                  <a:pt x="7133" y="6469"/>
                  <a:pt x="7133" y="6469"/>
                </a:cubicBezTo>
                <a:cubicBezTo>
                  <a:pt x="7133" y="6469"/>
                  <a:pt x="7127" y="6469"/>
                  <a:pt x="7121" y="6469"/>
                </a:cubicBezTo>
                <a:cubicBezTo>
                  <a:pt x="7121" y="6469"/>
                  <a:pt x="7115" y="6463"/>
                  <a:pt x="7109" y="6463"/>
                </a:cubicBezTo>
                <a:cubicBezTo>
                  <a:pt x="7109" y="6463"/>
                  <a:pt x="7103" y="6463"/>
                  <a:pt x="7097" y="6463"/>
                </a:cubicBezTo>
                <a:cubicBezTo>
                  <a:pt x="7091" y="6463"/>
                  <a:pt x="7091" y="6463"/>
                  <a:pt x="7085" y="6457"/>
                </a:cubicBezTo>
                <a:cubicBezTo>
                  <a:pt x="7079" y="6457"/>
                  <a:pt x="7073" y="6451"/>
                  <a:pt x="7061" y="6451"/>
                </a:cubicBezTo>
                <a:cubicBezTo>
                  <a:pt x="7061" y="6445"/>
                  <a:pt x="7056" y="6445"/>
                  <a:pt x="7050" y="6445"/>
                </a:cubicBezTo>
                <a:cubicBezTo>
                  <a:pt x="7050" y="6439"/>
                  <a:pt x="7050" y="6433"/>
                  <a:pt x="7050" y="6433"/>
                </a:cubicBezTo>
                <a:cubicBezTo>
                  <a:pt x="7044" y="6421"/>
                  <a:pt x="7044" y="6415"/>
                  <a:pt x="7038" y="6409"/>
                </a:cubicBezTo>
                <a:cubicBezTo>
                  <a:pt x="7038" y="6403"/>
                  <a:pt x="7044" y="6397"/>
                  <a:pt x="7038" y="6397"/>
                </a:cubicBezTo>
                <a:cubicBezTo>
                  <a:pt x="7038" y="6392"/>
                  <a:pt x="7032" y="6392"/>
                  <a:pt x="7026" y="6386"/>
                </a:cubicBezTo>
                <a:cubicBezTo>
                  <a:pt x="7026" y="6386"/>
                  <a:pt x="7020" y="6386"/>
                  <a:pt x="7014" y="6380"/>
                </a:cubicBezTo>
                <a:cubicBezTo>
                  <a:pt x="7008" y="6374"/>
                  <a:pt x="7008" y="6374"/>
                  <a:pt x="7002" y="6368"/>
                </a:cubicBezTo>
                <a:cubicBezTo>
                  <a:pt x="7002" y="6368"/>
                  <a:pt x="6996" y="6368"/>
                  <a:pt x="6990" y="6368"/>
                </a:cubicBezTo>
                <a:cubicBezTo>
                  <a:pt x="6984" y="6362"/>
                  <a:pt x="6979" y="6362"/>
                  <a:pt x="6973" y="6362"/>
                </a:cubicBezTo>
                <a:cubicBezTo>
                  <a:pt x="6961" y="6362"/>
                  <a:pt x="6955" y="6374"/>
                  <a:pt x="6943" y="6374"/>
                </a:cubicBezTo>
                <a:cubicBezTo>
                  <a:pt x="6878" y="6374"/>
                  <a:pt x="6878" y="6374"/>
                  <a:pt x="6878" y="6374"/>
                </a:cubicBezTo>
                <a:cubicBezTo>
                  <a:pt x="6872" y="6374"/>
                  <a:pt x="6866" y="6368"/>
                  <a:pt x="6860" y="6368"/>
                </a:cubicBezTo>
                <a:cubicBezTo>
                  <a:pt x="6848" y="6362"/>
                  <a:pt x="6848" y="6356"/>
                  <a:pt x="6836" y="6350"/>
                </a:cubicBezTo>
                <a:cubicBezTo>
                  <a:pt x="6830" y="6350"/>
                  <a:pt x="6830" y="6344"/>
                  <a:pt x="6824" y="6344"/>
                </a:cubicBezTo>
                <a:cubicBezTo>
                  <a:pt x="6818" y="6344"/>
                  <a:pt x="6813" y="6344"/>
                  <a:pt x="6801" y="6344"/>
                </a:cubicBezTo>
                <a:cubicBezTo>
                  <a:pt x="6795" y="6344"/>
                  <a:pt x="6783" y="6344"/>
                  <a:pt x="6777" y="6344"/>
                </a:cubicBezTo>
                <a:cubicBezTo>
                  <a:pt x="6777" y="6362"/>
                  <a:pt x="6777" y="6368"/>
                  <a:pt x="6771" y="6380"/>
                </a:cubicBezTo>
                <a:cubicBezTo>
                  <a:pt x="6765" y="6380"/>
                  <a:pt x="6765" y="6380"/>
                  <a:pt x="6759" y="6380"/>
                </a:cubicBezTo>
                <a:cubicBezTo>
                  <a:pt x="6753" y="6380"/>
                  <a:pt x="6747" y="6380"/>
                  <a:pt x="6747" y="6380"/>
                </a:cubicBezTo>
                <a:cubicBezTo>
                  <a:pt x="6741" y="6380"/>
                  <a:pt x="6735" y="6380"/>
                  <a:pt x="6735" y="6380"/>
                </a:cubicBezTo>
                <a:cubicBezTo>
                  <a:pt x="6729" y="6374"/>
                  <a:pt x="6729" y="6374"/>
                  <a:pt x="6724" y="6374"/>
                </a:cubicBezTo>
                <a:cubicBezTo>
                  <a:pt x="6718" y="6368"/>
                  <a:pt x="6718" y="6368"/>
                  <a:pt x="6712" y="6368"/>
                </a:cubicBezTo>
                <a:cubicBezTo>
                  <a:pt x="6712" y="6362"/>
                  <a:pt x="6712" y="6356"/>
                  <a:pt x="6712" y="6356"/>
                </a:cubicBezTo>
                <a:cubicBezTo>
                  <a:pt x="6712" y="6350"/>
                  <a:pt x="6712" y="6344"/>
                  <a:pt x="6718" y="6344"/>
                </a:cubicBezTo>
                <a:cubicBezTo>
                  <a:pt x="6724" y="6338"/>
                  <a:pt x="6724" y="6344"/>
                  <a:pt x="6729" y="6338"/>
                </a:cubicBezTo>
                <a:cubicBezTo>
                  <a:pt x="6735" y="6338"/>
                  <a:pt x="6735" y="6332"/>
                  <a:pt x="6741" y="6332"/>
                </a:cubicBezTo>
                <a:cubicBezTo>
                  <a:pt x="6735" y="6320"/>
                  <a:pt x="6735" y="6320"/>
                  <a:pt x="6735" y="6320"/>
                </a:cubicBezTo>
                <a:cubicBezTo>
                  <a:pt x="6729" y="6320"/>
                  <a:pt x="6729" y="6320"/>
                  <a:pt x="6724" y="6320"/>
                </a:cubicBezTo>
                <a:cubicBezTo>
                  <a:pt x="6718" y="6320"/>
                  <a:pt x="6718" y="6315"/>
                  <a:pt x="6712" y="6315"/>
                </a:cubicBezTo>
                <a:cubicBezTo>
                  <a:pt x="6706" y="6315"/>
                  <a:pt x="6700" y="6315"/>
                  <a:pt x="6700" y="6309"/>
                </a:cubicBezTo>
                <a:cubicBezTo>
                  <a:pt x="6694" y="6309"/>
                  <a:pt x="6688" y="6303"/>
                  <a:pt x="6688" y="6303"/>
                </a:cubicBezTo>
                <a:cubicBezTo>
                  <a:pt x="6682" y="6303"/>
                  <a:pt x="6676" y="6297"/>
                  <a:pt x="6670" y="6297"/>
                </a:cubicBezTo>
                <a:cubicBezTo>
                  <a:pt x="6670" y="6291"/>
                  <a:pt x="6670" y="6285"/>
                  <a:pt x="6664" y="6285"/>
                </a:cubicBezTo>
                <a:cubicBezTo>
                  <a:pt x="6658" y="6279"/>
                  <a:pt x="6658" y="6279"/>
                  <a:pt x="6652" y="6279"/>
                </a:cubicBezTo>
                <a:cubicBezTo>
                  <a:pt x="6646" y="6279"/>
                  <a:pt x="6641" y="6273"/>
                  <a:pt x="6635" y="6273"/>
                </a:cubicBezTo>
                <a:cubicBezTo>
                  <a:pt x="6629" y="6273"/>
                  <a:pt x="6629" y="6273"/>
                  <a:pt x="6623" y="6273"/>
                </a:cubicBezTo>
                <a:cubicBezTo>
                  <a:pt x="6617" y="6273"/>
                  <a:pt x="6611" y="6267"/>
                  <a:pt x="6611" y="6267"/>
                </a:cubicBezTo>
                <a:cubicBezTo>
                  <a:pt x="6599" y="6267"/>
                  <a:pt x="6599" y="6267"/>
                  <a:pt x="6599" y="6267"/>
                </a:cubicBezTo>
                <a:cubicBezTo>
                  <a:pt x="6593" y="6267"/>
                  <a:pt x="6593" y="6261"/>
                  <a:pt x="6587" y="6261"/>
                </a:cubicBezTo>
                <a:cubicBezTo>
                  <a:pt x="6581" y="6261"/>
                  <a:pt x="6575" y="6255"/>
                  <a:pt x="6569" y="6255"/>
                </a:cubicBezTo>
                <a:cubicBezTo>
                  <a:pt x="6563" y="6249"/>
                  <a:pt x="6552" y="6249"/>
                  <a:pt x="6546" y="6249"/>
                </a:cubicBezTo>
                <a:cubicBezTo>
                  <a:pt x="6534" y="6249"/>
                  <a:pt x="6528" y="6249"/>
                  <a:pt x="6522" y="6249"/>
                </a:cubicBezTo>
                <a:cubicBezTo>
                  <a:pt x="6522" y="6303"/>
                  <a:pt x="6522" y="6303"/>
                  <a:pt x="6522" y="6303"/>
                </a:cubicBezTo>
                <a:cubicBezTo>
                  <a:pt x="6475" y="6303"/>
                  <a:pt x="6475" y="6303"/>
                  <a:pt x="6475" y="6303"/>
                </a:cubicBezTo>
                <a:cubicBezTo>
                  <a:pt x="6475" y="6285"/>
                  <a:pt x="6475" y="6285"/>
                  <a:pt x="6475" y="6285"/>
                </a:cubicBezTo>
                <a:cubicBezTo>
                  <a:pt x="6475" y="6279"/>
                  <a:pt x="6475" y="6273"/>
                  <a:pt x="6475" y="6273"/>
                </a:cubicBezTo>
                <a:cubicBezTo>
                  <a:pt x="6480" y="6267"/>
                  <a:pt x="6480" y="6261"/>
                  <a:pt x="6486" y="6261"/>
                </a:cubicBezTo>
                <a:cubicBezTo>
                  <a:pt x="6492" y="6255"/>
                  <a:pt x="6492" y="6249"/>
                  <a:pt x="6492" y="6249"/>
                </a:cubicBezTo>
                <a:cubicBezTo>
                  <a:pt x="6498" y="6249"/>
                  <a:pt x="6504" y="6249"/>
                  <a:pt x="6504" y="6243"/>
                </a:cubicBezTo>
                <a:cubicBezTo>
                  <a:pt x="6510" y="6237"/>
                  <a:pt x="6510" y="6231"/>
                  <a:pt x="6510" y="6226"/>
                </a:cubicBezTo>
                <a:cubicBezTo>
                  <a:pt x="6498" y="6220"/>
                  <a:pt x="6492" y="6226"/>
                  <a:pt x="6486" y="6220"/>
                </a:cubicBezTo>
                <a:cubicBezTo>
                  <a:pt x="6480" y="6220"/>
                  <a:pt x="6480" y="6214"/>
                  <a:pt x="6475" y="6214"/>
                </a:cubicBezTo>
                <a:cubicBezTo>
                  <a:pt x="6469" y="6208"/>
                  <a:pt x="6463" y="6208"/>
                  <a:pt x="6451" y="6208"/>
                </a:cubicBezTo>
                <a:cubicBezTo>
                  <a:pt x="6445" y="6202"/>
                  <a:pt x="6445" y="6202"/>
                  <a:pt x="6439" y="6202"/>
                </a:cubicBezTo>
                <a:cubicBezTo>
                  <a:pt x="6427" y="6202"/>
                  <a:pt x="6427" y="6202"/>
                  <a:pt x="6427" y="6202"/>
                </a:cubicBezTo>
                <a:cubicBezTo>
                  <a:pt x="6415" y="6202"/>
                  <a:pt x="6415" y="6202"/>
                  <a:pt x="6415" y="6202"/>
                </a:cubicBezTo>
                <a:cubicBezTo>
                  <a:pt x="6409" y="6202"/>
                  <a:pt x="6409" y="6202"/>
                  <a:pt x="6403" y="6202"/>
                </a:cubicBezTo>
                <a:cubicBezTo>
                  <a:pt x="6403" y="6214"/>
                  <a:pt x="6403" y="6220"/>
                  <a:pt x="6403" y="6226"/>
                </a:cubicBezTo>
                <a:cubicBezTo>
                  <a:pt x="6403" y="6231"/>
                  <a:pt x="6403" y="6231"/>
                  <a:pt x="6403" y="6237"/>
                </a:cubicBezTo>
                <a:cubicBezTo>
                  <a:pt x="6397" y="6249"/>
                  <a:pt x="6386" y="6255"/>
                  <a:pt x="6374" y="6255"/>
                </a:cubicBezTo>
                <a:cubicBezTo>
                  <a:pt x="6368" y="6255"/>
                  <a:pt x="6362" y="6249"/>
                  <a:pt x="6356" y="6249"/>
                </a:cubicBezTo>
                <a:cubicBezTo>
                  <a:pt x="6356" y="6226"/>
                  <a:pt x="6356" y="6226"/>
                  <a:pt x="6356" y="6226"/>
                </a:cubicBezTo>
                <a:lnTo>
                  <a:pt x="6356" y="6220"/>
                </a:lnTo>
                <a:cubicBezTo>
                  <a:pt x="6356" y="6214"/>
                  <a:pt x="6356" y="6208"/>
                  <a:pt x="6356" y="6208"/>
                </a:cubicBezTo>
                <a:cubicBezTo>
                  <a:pt x="6368" y="6208"/>
                  <a:pt x="6380" y="6208"/>
                  <a:pt x="6391" y="6202"/>
                </a:cubicBezTo>
                <a:cubicBezTo>
                  <a:pt x="6391" y="6202"/>
                  <a:pt x="6397" y="6202"/>
                  <a:pt x="6403" y="6202"/>
                </a:cubicBezTo>
                <a:cubicBezTo>
                  <a:pt x="6403" y="6196"/>
                  <a:pt x="6403" y="6190"/>
                  <a:pt x="6409" y="6190"/>
                </a:cubicBezTo>
                <a:cubicBezTo>
                  <a:pt x="6409" y="6178"/>
                  <a:pt x="6403" y="6172"/>
                  <a:pt x="6409" y="6166"/>
                </a:cubicBezTo>
                <a:cubicBezTo>
                  <a:pt x="6409" y="6154"/>
                  <a:pt x="6409" y="6149"/>
                  <a:pt x="6409" y="6142"/>
                </a:cubicBezTo>
                <a:cubicBezTo>
                  <a:pt x="6409" y="6137"/>
                  <a:pt x="6409" y="6131"/>
                  <a:pt x="6409" y="6125"/>
                </a:cubicBezTo>
                <a:cubicBezTo>
                  <a:pt x="6409" y="6113"/>
                  <a:pt x="6409" y="6107"/>
                  <a:pt x="6409" y="6095"/>
                </a:cubicBezTo>
                <a:cubicBezTo>
                  <a:pt x="6403" y="6095"/>
                  <a:pt x="6397" y="6095"/>
                  <a:pt x="6391" y="6095"/>
                </a:cubicBezTo>
                <a:cubicBezTo>
                  <a:pt x="6386" y="6095"/>
                  <a:pt x="6386" y="6095"/>
                  <a:pt x="6380" y="6095"/>
                </a:cubicBezTo>
                <a:lnTo>
                  <a:pt x="6374" y="6095"/>
                </a:lnTo>
                <a:cubicBezTo>
                  <a:pt x="6374" y="6036"/>
                  <a:pt x="6374" y="6036"/>
                  <a:pt x="6374" y="6036"/>
                </a:cubicBezTo>
                <a:cubicBezTo>
                  <a:pt x="6374" y="6030"/>
                  <a:pt x="6368" y="6030"/>
                  <a:pt x="6368" y="6024"/>
                </a:cubicBezTo>
                <a:cubicBezTo>
                  <a:pt x="6368" y="6018"/>
                  <a:pt x="6368" y="6012"/>
                  <a:pt x="6362" y="6006"/>
                </a:cubicBezTo>
                <a:cubicBezTo>
                  <a:pt x="6362" y="6006"/>
                  <a:pt x="6362" y="6000"/>
                  <a:pt x="6362" y="5994"/>
                </a:cubicBezTo>
                <a:cubicBezTo>
                  <a:pt x="6356" y="5994"/>
                  <a:pt x="6350" y="5994"/>
                  <a:pt x="6350" y="5988"/>
                </a:cubicBezTo>
                <a:cubicBezTo>
                  <a:pt x="6350" y="5983"/>
                  <a:pt x="6350" y="5976"/>
                  <a:pt x="6350" y="5976"/>
                </a:cubicBezTo>
                <a:cubicBezTo>
                  <a:pt x="6344" y="5971"/>
                  <a:pt x="6344" y="5965"/>
                  <a:pt x="6338" y="5965"/>
                </a:cubicBezTo>
                <a:cubicBezTo>
                  <a:pt x="6338" y="5959"/>
                  <a:pt x="6332" y="5965"/>
                  <a:pt x="6332" y="5965"/>
                </a:cubicBezTo>
                <a:cubicBezTo>
                  <a:pt x="6320" y="5959"/>
                  <a:pt x="6303" y="5953"/>
                  <a:pt x="6297" y="5947"/>
                </a:cubicBezTo>
                <a:cubicBezTo>
                  <a:pt x="6291" y="5947"/>
                  <a:pt x="6285" y="5947"/>
                  <a:pt x="6285" y="5941"/>
                </a:cubicBezTo>
                <a:cubicBezTo>
                  <a:pt x="6279" y="5935"/>
                  <a:pt x="6285" y="5923"/>
                  <a:pt x="6279" y="5917"/>
                </a:cubicBezTo>
                <a:cubicBezTo>
                  <a:pt x="6273" y="5917"/>
                  <a:pt x="6267" y="5917"/>
                  <a:pt x="6267" y="5917"/>
                </a:cubicBezTo>
                <a:cubicBezTo>
                  <a:pt x="6261" y="5917"/>
                  <a:pt x="6255" y="5911"/>
                  <a:pt x="6255" y="5911"/>
                </a:cubicBezTo>
                <a:cubicBezTo>
                  <a:pt x="6249" y="5911"/>
                  <a:pt x="6249" y="5899"/>
                  <a:pt x="6243" y="5899"/>
                </a:cubicBezTo>
                <a:cubicBezTo>
                  <a:pt x="6237" y="5894"/>
                  <a:pt x="6231" y="5899"/>
                  <a:pt x="6220" y="5899"/>
                </a:cubicBezTo>
                <a:cubicBezTo>
                  <a:pt x="6214" y="5899"/>
                  <a:pt x="6208" y="5894"/>
                  <a:pt x="6208" y="5894"/>
                </a:cubicBezTo>
                <a:cubicBezTo>
                  <a:pt x="6202" y="5894"/>
                  <a:pt x="6196" y="5888"/>
                  <a:pt x="6190" y="5888"/>
                </a:cubicBezTo>
                <a:cubicBezTo>
                  <a:pt x="6178" y="5882"/>
                  <a:pt x="6178" y="5882"/>
                  <a:pt x="6178" y="5882"/>
                </a:cubicBezTo>
                <a:cubicBezTo>
                  <a:pt x="6172" y="5876"/>
                  <a:pt x="6172" y="5870"/>
                  <a:pt x="6160" y="5870"/>
                </a:cubicBezTo>
                <a:cubicBezTo>
                  <a:pt x="6154" y="5870"/>
                  <a:pt x="6148" y="5870"/>
                  <a:pt x="6143" y="5876"/>
                </a:cubicBezTo>
                <a:cubicBezTo>
                  <a:pt x="6143" y="5876"/>
                  <a:pt x="6143" y="5882"/>
                  <a:pt x="6136" y="5888"/>
                </a:cubicBezTo>
                <a:cubicBezTo>
                  <a:pt x="6125" y="5894"/>
                  <a:pt x="6119" y="5888"/>
                  <a:pt x="6107" y="5888"/>
                </a:cubicBezTo>
                <a:cubicBezTo>
                  <a:pt x="6089" y="5888"/>
                  <a:pt x="6089" y="5888"/>
                  <a:pt x="6089" y="5888"/>
                </a:cubicBezTo>
                <a:cubicBezTo>
                  <a:pt x="6083" y="5888"/>
                  <a:pt x="6083" y="5888"/>
                  <a:pt x="6077" y="5888"/>
                </a:cubicBezTo>
                <a:cubicBezTo>
                  <a:pt x="6065" y="5882"/>
                  <a:pt x="6059" y="5882"/>
                  <a:pt x="6054" y="5882"/>
                </a:cubicBezTo>
                <a:cubicBezTo>
                  <a:pt x="6042" y="5882"/>
                  <a:pt x="6042" y="5876"/>
                  <a:pt x="6030" y="5870"/>
                </a:cubicBezTo>
                <a:cubicBezTo>
                  <a:pt x="6030" y="5870"/>
                  <a:pt x="6024" y="5870"/>
                  <a:pt x="6018" y="5870"/>
                </a:cubicBezTo>
                <a:cubicBezTo>
                  <a:pt x="6012" y="5864"/>
                  <a:pt x="6006" y="5858"/>
                  <a:pt x="5994" y="5852"/>
                </a:cubicBezTo>
                <a:cubicBezTo>
                  <a:pt x="5988" y="5846"/>
                  <a:pt x="5977" y="5846"/>
                  <a:pt x="5970" y="5840"/>
                </a:cubicBezTo>
                <a:cubicBezTo>
                  <a:pt x="5965" y="5834"/>
                  <a:pt x="5965" y="5834"/>
                  <a:pt x="5965" y="5828"/>
                </a:cubicBezTo>
                <a:cubicBezTo>
                  <a:pt x="5959" y="5822"/>
                  <a:pt x="5953" y="5822"/>
                  <a:pt x="5953" y="5817"/>
                </a:cubicBezTo>
                <a:cubicBezTo>
                  <a:pt x="5953" y="5799"/>
                  <a:pt x="5953" y="5793"/>
                  <a:pt x="5953" y="5781"/>
                </a:cubicBezTo>
                <a:cubicBezTo>
                  <a:pt x="5947" y="5781"/>
                  <a:pt x="5947" y="5775"/>
                  <a:pt x="5941" y="5775"/>
                </a:cubicBezTo>
                <a:cubicBezTo>
                  <a:pt x="5935" y="5775"/>
                  <a:pt x="5929" y="5775"/>
                  <a:pt x="5929" y="5775"/>
                </a:cubicBezTo>
                <a:cubicBezTo>
                  <a:pt x="5923" y="5775"/>
                  <a:pt x="5923" y="5769"/>
                  <a:pt x="5917" y="5769"/>
                </a:cubicBezTo>
                <a:cubicBezTo>
                  <a:pt x="5911" y="5769"/>
                  <a:pt x="5911" y="5763"/>
                  <a:pt x="5905" y="5763"/>
                </a:cubicBezTo>
                <a:cubicBezTo>
                  <a:pt x="5899" y="5757"/>
                  <a:pt x="5899" y="5757"/>
                  <a:pt x="5893" y="5751"/>
                </a:cubicBezTo>
                <a:cubicBezTo>
                  <a:pt x="5888" y="5745"/>
                  <a:pt x="5888" y="5751"/>
                  <a:pt x="5882" y="5745"/>
                </a:cubicBezTo>
                <a:cubicBezTo>
                  <a:pt x="5882" y="5745"/>
                  <a:pt x="5888" y="5733"/>
                  <a:pt x="5882" y="5733"/>
                </a:cubicBezTo>
                <a:cubicBezTo>
                  <a:pt x="5882" y="5733"/>
                  <a:pt x="5876" y="5733"/>
                  <a:pt x="5870" y="5733"/>
                </a:cubicBezTo>
                <a:cubicBezTo>
                  <a:pt x="5864" y="5733"/>
                  <a:pt x="5864" y="5728"/>
                  <a:pt x="5858" y="5728"/>
                </a:cubicBezTo>
                <a:cubicBezTo>
                  <a:pt x="5852" y="5722"/>
                  <a:pt x="5846" y="5722"/>
                  <a:pt x="5846" y="5716"/>
                </a:cubicBezTo>
                <a:cubicBezTo>
                  <a:pt x="5846" y="5716"/>
                  <a:pt x="5846" y="5710"/>
                  <a:pt x="5840" y="5704"/>
                </a:cubicBezTo>
                <a:cubicBezTo>
                  <a:pt x="5840" y="5698"/>
                  <a:pt x="5840" y="5692"/>
                  <a:pt x="5840" y="5680"/>
                </a:cubicBezTo>
                <a:cubicBezTo>
                  <a:pt x="5828" y="5680"/>
                  <a:pt x="5828" y="5680"/>
                  <a:pt x="5828" y="5680"/>
                </a:cubicBezTo>
                <a:cubicBezTo>
                  <a:pt x="5822" y="5680"/>
                  <a:pt x="5816" y="5686"/>
                  <a:pt x="5811" y="5686"/>
                </a:cubicBezTo>
                <a:cubicBezTo>
                  <a:pt x="5799" y="5686"/>
                  <a:pt x="5793" y="5692"/>
                  <a:pt x="5787" y="5692"/>
                </a:cubicBezTo>
                <a:cubicBezTo>
                  <a:pt x="5781" y="5692"/>
                  <a:pt x="5781" y="5698"/>
                  <a:pt x="5775" y="5698"/>
                </a:cubicBezTo>
                <a:cubicBezTo>
                  <a:pt x="5769" y="5698"/>
                  <a:pt x="5763" y="5698"/>
                  <a:pt x="5757" y="5692"/>
                </a:cubicBezTo>
                <a:cubicBezTo>
                  <a:pt x="5757" y="5686"/>
                  <a:pt x="5763" y="5686"/>
                  <a:pt x="5757" y="5680"/>
                </a:cubicBezTo>
                <a:cubicBezTo>
                  <a:pt x="5757" y="5668"/>
                  <a:pt x="5757" y="5662"/>
                  <a:pt x="5757" y="5651"/>
                </a:cubicBezTo>
                <a:cubicBezTo>
                  <a:pt x="5769" y="5651"/>
                  <a:pt x="5769" y="5651"/>
                  <a:pt x="5769" y="5651"/>
                </a:cubicBezTo>
                <a:cubicBezTo>
                  <a:pt x="5775" y="5644"/>
                  <a:pt x="5775" y="5644"/>
                  <a:pt x="5781" y="5639"/>
                </a:cubicBezTo>
                <a:cubicBezTo>
                  <a:pt x="5781" y="5633"/>
                  <a:pt x="5775" y="5627"/>
                  <a:pt x="5769" y="5627"/>
                </a:cubicBezTo>
                <a:cubicBezTo>
                  <a:pt x="5769" y="5621"/>
                  <a:pt x="5763" y="5627"/>
                  <a:pt x="5757" y="5621"/>
                </a:cubicBezTo>
                <a:cubicBezTo>
                  <a:pt x="5751" y="5621"/>
                  <a:pt x="5751" y="5621"/>
                  <a:pt x="5745" y="5615"/>
                </a:cubicBezTo>
                <a:cubicBezTo>
                  <a:pt x="5739" y="5615"/>
                  <a:pt x="5733" y="5615"/>
                  <a:pt x="5733" y="5615"/>
                </a:cubicBezTo>
                <a:cubicBezTo>
                  <a:pt x="5704" y="5633"/>
                  <a:pt x="5704" y="5633"/>
                  <a:pt x="5704" y="5633"/>
                </a:cubicBezTo>
                <a:cubicBezTo>
                  <a:pt x="5698" y="5633"/>
                  <a:pt x="5698" y="5633"/>
                  <a:pt x="5698" y="5633"/>
                </a:cubicBezTo>
                <a:cubicBezTo>
                  <a:pt x="5698" y="5633"/>
                  <a:pt x="5692" y="5633"/>
                  <a:pt x="5686" y="5627"/>
                </a:cubicBezTo>
                <a:cubicBezTo>
                  <a:pt x="5680" y="5627"/>
                  <a:pt x="5674" y="5621"/>
                  <a:pt x="5668" y="5621"/>
                </a:cubicBezTo>
                <a:cubicBezTo>
                  <a:pt x="5656" y="5621"/>
                  <a:pt x="5650" y="5621"/>
                  <a:pt x="5650" y="5627"/>
                </a:cubicBezTo>
                <a:cubicBezTo>
                  <a:pt x="5645" y="5633"/>
                  <a:pt x="5645" y="5639"/>
                  <a:pt x="5645" y="5639"/>
                </a:cubicBezTo>
                <a:cubicBezTo>
                  <a:pt x="5645" y="5644"/>
                  <a:pt x="5645" y="5651"/>
                  <a:pt x="5645" y="5651"/>
                </a:cubicBezTo>
                <a:cubicBezTo>
                  <a:pt x="5638" y="5656"/>
                  <a:pt x="5638" y="5656"/>
                  <a:pt x="5638" y="5662"/>
                </a:cubicBezTo>
                <a:cubicBezTo>
                  <a:pt x="5633" y="5668"/>
                  <a:pt x="5627" y="5680"/>
                  <a:pt x="5615" y="5680"/>
                </a:cubicBezTo>
                <a:cubicBezTo>
                  <a:pt x="5609" y="5680"/>
                  <a:pt x="5609" y="5680"/>
                  <a:pt x="5603" y="5674"/>
                </a:cubicBezTo>
                <a:cubicBezTo>
                  <a:pt x="5597" y="5674"/>
                  <a:pt x="5597" y="5668"/>
                  <a:pt x="5597" y="5668"/>
                </a:cubicBezTo>
                <a:cubicBezTo>
                  <a:pt x="5597" y="5662"/>
                  <a:pt x="5591" y="5656"/>
                  <a:pt x="5591" y="5656"/>
                </a:cubicBezTo>
                <a:cubicBezTo>
                  <a:pt x="5585" y="5651"/>
                  <a:pt x="5585" y="5644"/>
                  <a:pt x="5579" y="5644"/>
                </a:cubicBezTo>
                <a:cubicBezTo>
                  <a:pt x="5573" y="5639"/>
                  <a:pt x="5561" y="5639"/>
                  <a:pt x="5556" y="5633"/>
                </a:cubicBezTo>
                <a:cubicBezTo>
                  <a:pt x="5550" y="5633"/>
                  <a:pt x="5544" y="5633"/>
                  <a:pt x="5538" y="5633"/>
                </a:cubicBezTo>
                <a:cubicBezTo>
                  <a:pt x="5479" y="5633"/>
                  <a:pt x="5479" y="5633"/>
                  <a:pt x="5479" y="5633"/>
                </a:cubicBezTo>
                <a:cubicBezTo>
                  <a:pt x="5479" y="5633"/>
                  <a:pt x="5472" y="5627"/>
                  <a:pt x="5467" y="5627"/>
                </a:cubicBezTo>
                <a:cubicBezTo>
                  <a:pt x="5461" y="5621"/>
                  <a:pt x="5449" y="5621"/>
                  <a:pt x="5437" y="5621"/>
                </a:cubicBezTo>
                <a:cubicBezTo>
                  <a:pt x="5437" y="5585"/>
                  <a:pt x="5437" y="5585"/>
                  <a:pt x="5437" y="5585"/>
                </a:cubicBezTo>
                <a:cubicBezTo>
                  <a:pt x="5431" y="5585"/>
                  <a:pt x="5425" y="5585"/>
                  <a:pt x="5419" y="5585"/>
                </a:cubicBezTo>
                <a:cubicBezTo>
                  <a:pt x="5413" y="5585"/>
                  <a:pt x="5407" y="5579"/>
                  <a:pt x="5407" y="5579"/>
                </a:cubicBezTo>
                <a:cubicBezTo>
                  <a:pt x="5401" y="5579"/>
                  <a:pt x="5395" y="5579"/>
                  <a:pt x="5390" y="5573"/>
                </a:cubicBezTo>
                <a:cubicBezTo>
                  <a:pt x="5390" y="5573"/>
                  <a:pt x="5390" y="5567"/>
                  <a:pt x="5384" y="5562"/>
                </a:cubicBezTo>
                <a:cubicBezTo>
                  <a:pt x="5378" y="5562"/>
                  <a:pt x="5378" y="5562"/>
                  <a:pt x="5372" y="5562"/>
                </a:cubicBezTo>
                <a:cubicBezTo>
                  <a:pt x="5360" y="5556"/>
                  <a:pt x="5348" y="5556"/>
                  <a:pt x="5330" y="5550"/>
                </a:cubicBezTo>
                <a:cubicBezTo>
                  <a:pt x="5330" y="5562"/>
                  <a:pt x="5330" y="5567"/>
                  <a:pt x="5330" y="5573"/>
                </a:cubicBezTo>
                <a:cubicBezTo>
                  <a:pt x="5330" y="5579"/>
                  <a:pt x="5330" y="5585"/>
                  <a:pt x="5324" y="5591"/>
                </a:cubicBezTo>
                <a:cubicBezTo>
                  <a:pt x="5324" y="5591"/>
                  <a:pt x="5324" y="5597"/>
                  <a:pt x="5318" y="5597"/>
                </a:cubicBezTo>
                <a:cubicBezTo>
                  <a:pt x="5306" y="5603"/>
                  <a:pt x="5301" y="5597"/>
                  <a:pt x="5295" y="5597"/>
                </a:cubicBezTo>
                <a:cubicBezTo>
                  <a:pt x="5289" y="5603"/>
                  <a:pt x="5289" y="5609"/>
                  <a:pt x="5283" y="5609"/>
                </a:cubicBezTo>
                <a:cubicBezTo>
                  <a:pt x="5277" y="5609"/>
                  <a:pt x="5277" y="5615"/>
                  <a:pt x="5271" y="5615"/>
                </a:cubicBezTo>
                <a:cubicBezTo>
                  <a:pt x="5265" y="5621"/>
                  <a:pt x="5259" y="5621"/>
                  <a:pt x="5259" y="5627"/>
                </a:cubicBezTo>
                <a:cubicBezTo>
                  <a:pt x="5259" y="5633"/>
                  <a:pt x="5265" y="5633"/>
                  <a:pt x="5265" y="5639"/>
                </a:cubicBezTo>
                <a:cubicBezTo>
                  <a:pt x="5265" y="5644"/>
                  <a:pt x="5265" y="5651"/>
                  <a:pt x="5265" y="5651"/>
                </a:cubicBezTo>
                <a:cubicBezTo>
                  <a:pt x="5265" y="5656"/>
                  <a:pt x="5265" y="5656"/>
                  <a:pt x="5265" y="5662"/>
                </a:cubicBezTo>
                <a:cubicBezTo>
                  <a:pt x="5265" y="5668"/>
                  <a:pt x="5271" y="5668"/>
                  <a:pt x="5271" y="5674"/>
                </a:cubicBezTo>
                <a:cubicBezTo>
                  <a:pt x="5271" y="5680"/>
                  <a:pt x="5271" y="5686"/>
                  <a:pt x="5271" y="5692"/>
                </a:cubicBezTo>
                <a:cubicBezTo>
                  <a:pt x="5271" y="5698"/>
                  <a:pt x="5271" y="5704"/>
                  <a:pt x="5271" y="5710"/>
                </a:cubicBezTo>
                <a:cubicBezTo>
                  <a:pt x="5271" y="5716"/>
                  <a:pt x="5265" y="5716"/>
                  <a:pt x="5265" y="5722"/>
                </a:cubicBezTo>
                <a:cubicBezTo>
                  <a:pt x="5265" y="5722"/>
                  <a:pt x="5259" y="5722"/>
                  <a:pt x="5253" y="5716"/>
                </a:cubicBezTo>
                <a:cubicBezTo>
                  <a:pt x="5253" y="5716"/>
                  <a:pt x="5253" y="5710"/>
                  <a:pt x="5247" y="5704"/>
                </a:cubicBezTo>
                <a:cubicBezTo>
                  <a:pt x="5241" y="5698"/>
                  <a:pt x="5235" y="5686"/>
                  <a:pt x="5229" y="5674"/>
                </a:cubicBezTo>
                <a:cubicBezTo>
                  <a:pt x="5229" y="5668"/>
                  <a:pt x="5224" y="5662"/>
                  <a:pt x="5224" y="5651"/>
                </a:cubicBezTo>
                <a:cubicBezTo>
                  <a:pt x="5224" y="5644"/>
                  <a:pt x="5224" y="5644"/>
                  <a:pt x="5224" y="5639"/>
                </a:cubicBezTo>
                <a:cubicBezTo>
                  <a:pt x="5229" y="5633"/>
                  <a:pt x="5235" y="5633"/>
                  <a:pt x="5235" y="5627"/>
                </a:cubicBezTo>
                <a:cubicBezTo>
                  <a:pt x="5235" y="5627"/>
                  <a:pt x="5235" y="5621"/>
                  <a:pt x="5235" y="5615"/>
                </a:cubicBezTo>
                <a:cubicBezTo>
                  <a:pt x="5235" y="5615"/>
                  <a:pt x="5241" y="5609"/>
                  <a:pt x="5241" y="5603"/>
                </a:cubicBezTo>
                <a:cubicBezTo>
                  <a:pt x="5241" y="5597"/>
                  <a:pt x="5229" y="5597"/>
                  <a:pt x="5229" y="5591"/>
                </a:cubicBezTo>
                <a:cubicBezTo>
                  <a:pt x="5229" y="5573"/>
                  <a:pt x="5241" y="5567"/>
                  <a:pt x="5253" y="5562"/>
                </a:cubicBezTo>
                <a:cubicBezTo>
                  <a:pt x="5253" y="5556"/>
                  <a:pt x="5259" y="5556"/>
                  <a:pt x="5265" y="5550"/>
                </a:cubicBezTo>
                <a:cubicBezTo>
                  <a:pt x="5265" y="5550"/>
                  <a:pt x="5271" y="5544"/>
                  <a:pt x="5271" y="5538"/>
                </a:cubicBezTo>
                <a:cubicBezTo>
                  <a:pt x="5277" y="5538"/>
                  <a:pt x="5277" y="5538"/>
                  <a:pt x="5283" y="5532"/>
                </a:cubicBezTo>
                <a:cubicBezTo>
                  <a:pt x="5277" y="5520"/>
                  <a:pt x="5277" y="5520"/>
                  <a:pt x="5277" y="5520"/>
                </a:cubicBezTo>
                <a:cubicBezTo>
                  <a:pt x="5253" y="5520"/>
                  <a:pt x="5253" y="5520"/>
                  <a:pt x="5253" y="5520"/>
                </a:cubicBezTo>
                <a:cubicBezTo>
                  <a:pt x="5247" y="5520"/>
                  <a:pt x="5247" y="5526"/>
                  <a:pt x="5241" y="5526"/>
                </a:cubicBezTo>
                <a:cubicBezTo>
                  <a:pt x="5235" y="5526"/>
                  <a:pt x="5229" y="5526"/>
                  <a:pt x="5229" y="5526"/>
                </a:cubicBezTo>
                <a:cubicBezTo>
                  <a:pt x="5224" y="5532"/>
                  <a:pt x="5218" y="5532"/>
                  <a:pt x="5218" y="5532"/>
                </a:cubicBezTo>
                <a:cubicBezTo>
                  <a:pt x="5218" y="5538"/>
                  <a:pt x="5218" y="5544"/>
                  <a:pt x="5212" y="5544"/>
                </a:cubicBezTo>
                <a:cubicBezTo>
                  <a:pt x="5212" y="5556"/>
                  <a:pt x="5212" y="5562"/>
                  <a:pt x="5212" y="5573"/>
                </a:cubicBezTo>
                <a:cubicBezTo>
                  <a:pt x="5152" y="5573"/>
                  <a:pt x="5152" y="5573"/>
                  <a:pt x="5152" y="5573"/>
                </a:cubicBezTo>
                <a:cubicBezTo>
                  <a:pt x="5140" y="5573"/>
                  <a:pt x="5135" y="5579"/>
                  <a:pt x="5129" y="5585"/>
                </a:cubicBezTo>
                <a:cubicBezTo>
                  <a:pt x="5123" y="5591"/>
                  <a:pt x="5117" y="5591"/>
                  <a:pt x="5117" y="5591"/>
                </a:cubicBezTo>
                <a:cubicBezTo>
                  <a:pt x="5111" y="5597"/>
                  <a:pt x="5105" y="5597"/>
                  <a:pt x="5099" y="5597"/>
                </a:cubicBezTo>
                <a:cubicBezTo>
                  <a:pt x="5093" y="5603"/>
                  <a:pt x="5093" y="5603"/>
                  <a:pt x="5087" y="5603"/>
                </a:cubicBezTo>
                <a:cubicBezTo>
                  <a:pt x="5075" y="5609"/>
                  <a:pt x="5069" y="5609"/>
                  <a:pt x="5057" y="5609"/>
                </a:cubicBezTo>
                <a:lnTo>
                  <a:pt x="5052" y="5615"/>
                </a:lnTo>
                <a:cubicBezTo>
                  <a:pt x="5040" y="5615"/>
                  <a:pt x="5034" y="5615"/>
                  <a:pt x="5028" y="5615"/>
                </a:cubicBezTo>
                <a:cubicBezTo>
                  <a:pt x="5028" y="5680"/>
                  <a:pt x="5028" y="5680"/>
                  <a:pt x="5028" y="5680"/>
                </a:cubicBezTo>
                <a:cubicBezTo>
                  <a:pt x="5016" y="5686"/>
                  <a:pt x="5016" y="5692"/>
                  <a:pt x="5004" y="5698"/>
                </a:cubicBezTo>
                <a:cubicBezTo>
                  <a:pt x="4998" y="5698"/>
                  <a:pt x="4998" y="5698"/>
                  <a:pt x="4992" y="5698"/>
                </a:cubicBezTo>
                <a:cubicBezTo>
                  <a:pt x="4986" y="5698"/>
                  <a:pt x="4980" y="5698"/>
                  <a:pt x="4969" y="5698"/>
                </a:cubicBezTo>
                <a:cubicBezTo>
                  <a:pt x="4969" y="5704"/>
                  <a:pt x="4969" y="5710"/>
                  <a:pt x="4969" y="5716"/>
                </a:cubicBezTo>
                <a:cubicBezTo>
                  <a:pt x="4969" y="5722"/>
                  <a:pt x="4963" y="5722"/>
                  <a:pt x="4963" y="5728"/>
                </a:cubicBezTo>
                <a:cubicBezTo>
                  <a:pt x="4963" y="5733"/>
                  <a:pt x="4957" y="5733"/>
                  <a:pt x="4957" y="5739"/>
                </a:cubicBezTo>
                <a:cubicBezTo>
                  <a:pt x="4957" y="5745"/>
                  <a:pt x="4957" y="5745"/>
                  <a:pt x="4957" y="5751"/>
                </a:cubicBezTo>
                <a:cubicBezTo>
                  <a:pt x="4957" y="5757"/>
                  <a:pt x="4951" y="5757"/>
                  <a:pt x="4945" y="5757"/>
                </a:cubicBezTo>
                <a:cubicBezTo>
                  <a:pt x="4939" y="5769"/>
                  <a:pt x="4933" y="5769"/>
                  <a:pt x="4921" y="5775"/>
                </a:cubicBezTo>
                <a:cubicBezTo>
                  <a:pt x="4921" y="5781"/>
                  <a:pt x="4915" y="5781"/>
                  <a:pt x="4909" y="5787"/>
                </a:cubicBezTo>
                <a:cubicBezTo>
                  <a:pt x="4909" y="5787"/>
                  <a:pt x="4915" y="5793"/>
                  <a:pt x="4909" y="5799"/>
                </a:cubicBezTo>
                <a:cubicBezTo>
                  <a:pt x="4909" y="5805"/>
                  <a:pt x="4903" y="5805"/>
                  <a:pt x="4897" y="5810"/>
                </a:cubicBezTo>
                <a:lnTo>
                  <a:pt x="4897" y="5817"/>
                </a:lnTo>
                <a:lnTo>
                  <a:pt x="4897" y="5828"/>
                </a:lnTo>
                <a:cubicBezTo>
                  <a:pt x="4903" y="5828"/>
                  <a:pt x="4909" y="5828"/>
                  <a:pt x="4909" y="5828"/>
                </a:cubicBezTo>
                <a:cubicBezTo>
                  <a:pt x="4915" y="5834"/>
                  <a:pt x="4921" y="5834"/>
                  <a:pt x="4927" y="5834"/>
                </a:cubicBezTo>
                <a:cubicBezTo>
                  <a:pt x="4927" y="5852"/>
                  <a:pt x="4921" y="5864"/>
                  <a:pt x="4927" y="5882"/>
                </a:cubicBezTo>
                <a:lnTo>
                  <a:pt x="4927" y="5888"/>
                </a:lnTo>
                <a:cubicBezTo>
                  <a:pt x="4933" y="5899"/>
                  <a:pt x="4939" y="5905"/>
                  <a:pt x="4939" y="5911"/>
                </a:cubicBezTo>
                <a:cubicBezTo>
                  <a:pt x="4939" y="5917"/>
                  <a:pt x="4939" y="5923"/>
                  <a:pt x="4945" y="5923"/>
                </a:cubicBezTo>
                <a:cubicBezTo>
                  <a:pt x="4945" y="5929"/>
                  <a:pt x="4945" y="5935"/>
                  <a:pt x="4945" y="5941"/>
                </a:cubicBezTo>
                <a:cubicBezTo>
                  <a:pt x="4945" y="5947"/>
                  <a:pt x="4945" y="5953"/>
                  <a:pt x="4945" y="5959"/>
                </a:cubicBezTo>
                <a:cubicBezTo>
                  <a:pt x="4939" y="5965"/>
                  <a:pt x="4933" y="5965"/>
                  <a:pt x="4933" y="5965"/>
                </a:cubicBezTo>
                <a:cubicBezTo>
                  <a:pt x="4927" y="5971"/>
                  <a:pt x="4915" y="5971"/>
                  <a:pt x="4915" y="5976"/>
                </a:cubicBezTo>
                <a:cubicBezTo>
                  <a:pt x="4915" y="5983"/>
                  <a:pt x="4915" y="5988"/>
                  <a:pt x="4915" y="5988"/>
                </a:cubicBezTo>
                <a:cubicBezTo>
                  <a:pt x="4915" y="6000"/>
                  <a:pt x="4921" y="6006"/>
                  <a:pt x="4921" y="6012"/>
                </a:cubicBezTo>
                <a:cubicBezTo>
                  <a:pt x="4921" y="6024"/>
                  <a:pt x="4921" y="6030"/>
                  <a:pt x="4915" y="6036"/>
                </a:cubicBezTo>
                <a:cubicBezTo>
                  <a:pt x="4915" y="6042"/>
                  <a:pt x="4909" y="6048"/>
                  <a:pt x="4903" y="6048"/>
                </a:cubicBezTo>
                <a:cubicBezTo>
                  <a:pt x="4903" y="6054"/>
                  <a:pt x="4903" y="6060"/>
                  <a:pt x="4897" y="6060"/>
                </a:cubicBezTo>
                <a:cubicBezTo>
                  <a:pt x="4891" y="6060"/>
                  <a:pt x="4891" y="6060"/>
                  <a:pt x="4886" y="6060"/>
                </a:cubicBezTo>
                <a:cubicBezTo>
                  <a:pt x="4880" y="6065"/>
                  <a:pt x="4874" y="6065"/>
                  <a:pt x="4862" y="6065"/>
                </a:cubicBezTo>
                <a:cubicBezTo>
                  <a:pt x="4862" y="6083"/>
                  <a:pt x="4862" y="6083"/>
                  <a:pt x="4862" y="6083"/>
                </a:cubicBezTo>
                <a:cubicBezTo>
                  <a:pt x="4862" y="6089"/>
                  <a:pt x="4868" y="6089"/>
                  <a:pt x="4868" y="6095"/>
                </a:cubicBezTo>
                <a:cubicBezTo>
                  <a:pt x="4868" y="6095"/>
                  <a:pt x="4868" y="6101"/>
                  <a:pt x="4868" y="6107"/>
                </a:cubicBezTo>
                <a:cubicBezTo>
                  <a:pt x="4856" y="6113"/>
                  <a:pt x="4844" y="6119"/>
                  <a:pt x="4832" y="6125"/>
                </a:cubicBezTo>
                <a:cubicBezTo>
                  <a:pt x="4832" y="6149"/>
                  <a:pt x="4832" y="6149"/>
                  <a:pt x="4832" y="6149"/>
                </a:cubicBezTo>
                <a:cubicBezTo>
                  <a:pt x="4826" y="6149"/>
                  <a:pt x="4820" y="6149"/>
                  <a:pt x="4820" y="6149"/>
                </a:cubicBezTo>
                <a:cubicBezTo>
                  <a:pt x="4808" y="6154"/>
                  <a:pt x="4802" y="6154"/>
                  <a:pt x="4797" y="6160"/>
                </a:cubicBezTo>
                <a:cubicBezTo>
                  <a:pt x="4791" y="6160"/>
                  <a:pt x="4791" y="6166"/>
                  <a:pt x="4791" y="6172"/>
                </a:cubicBezTo>
                <a:cubicBezTo>
                  <a:pt x="4779" y="6184"/>
                  <a:pt x="4779" y="6196"/>
                  <a:pt x="4779" y="6214"/>
                </a:cubicBezTo>
                <a:cubicBezTo>
                  <a:pt x="4731" y="6214"/>
                  <a:pt x="4731" y="6214"/>
                  <a:pt x="4731" y="6214"/>
                </a:cubicBezTo>
                <a:cubicBezTo>
                  <a:pt x="4731" y="6231"/>
                  <a:pt x="4737" y="6237"/>
                  <a:pt x="4731" y="6249"/>
                </a:cubicBezTo>
                <a:cubicBezTo>
                  <a:pt x="4731" y="6261"/>
                  <a:pt x="4731" y="6267"/>
                  <a:pt x="4731" y="6273"/>
                </a:cubicBezTo>
                <a:cubicBezTo>
                  <a:pt x="4731" y="6279"/>
                  <a:pt x="4725" y="6279"/>
                  <a:pt x="4725" y="6285"/>
                </a:cubicBezTo>
                <a:cubicBezTo>
                  <a:pt x="4725" y="6291"/>
                  <a:pt x="4731" y="6291"/>
                  <a:pt x="4731" y="6297"/>
                </a:cubicBezTo>
                <a:cubicBezTo>
                  <a:pt x="4731" y="6303"/>
                  <a:pt x="4725" y="6309"/>
                  <a:pt x="4725" y="6309"/>
                </a:cubicBezTo>
                <a:cubicBezTo>
                  <a:pt x="4731" y="6320"/>
                  <a:pt x="4737" y="6326"/>
                  <a:pt x="4737" y="6332"/>
                </a:cubicBezTo>
                <a:cubicBezTo>
                  <a:pt x="4743" y="6332"/>
                  <a:pt x="4749" y="6326"/>
                  <a:pt x="4749" y="6326"/>
                </a:cubicBezTo>
                <a:cubicBezTo>
                  <a:pt x="4755" y="6326"/>
                  <a:pt x="4761" y="6320"/>
                  <a:pt x="4767" y="6320"/>
                </a:cubicBezTo>
                <a:cubicBezTo>
                  <a:pt x="4779" y="6320"/>
                  <a:pt x="4785" y="6326"/>
                  <a:pt x="4797" y="6326"/>
                </a:cubicBezTo>
                <a:cubicBezTo>
                  <a:pt x="4797" y="6344"/>
                  <a:pt x="4797" y="6344"/>
                  <a:pt x="4797" y="6344"/>
                </a:cubicBezTo>
                <a:cubicBezTo>
                  <a:pt x="4791" y="6350"/>
                  <a:pt x="4791" y="6356"/>
                  <a:pt x="4791" y="6356"/>
                </a:cubicBezTo>
                <a:cubicBezTo>
                  <a:pt x="4779" y="6362"/>
                  <a:pt x="4773" y="6368"/>
                  <a:pt x="4767" y="6368"/>
                </a:cubicBezTo>
                <a:cubicBezTo>
                  <a:pt x="4761" y="6368"/>
                  <a:pt x="4761" y="6368"/>
                  <a:pt x="4755" y="6368"/>
                </a:cubicBezTo>
                <a:cubicBezTo>
                  <a:pt x="4749" y="6368"/>
                  <a:pt x="4743" y="6368"/>
                  <a:pt x="4737" y="6368"/>
                </a:cubicBezTo>
                <a:cubicBezTo>
                  <a:pt x="4737" y="6380"/>
                  <a:pt x="4743" y="6386"/>
                  <a:pt x="4737" y="6392"/>
                </a:cubicBezTo>
                <a:cubicBezTo>
                  <a:pt x="4737" y="6397"/>
                  <a:pt x="4737" y="6403"/>
                  <a:pt x="4737" y="6403"/>
                </a:cubicBezTo>
                <a:cubicBezTo>
                  <a:pt x="4731" y="6409"/>
                  <a:pt x="4731" y="6409"/>
                  <a:pt x="4725" y="6409"/>
                </a:cubicBezTo>
                <a:cubicBezTo>
                  <a:pt x="4720" y="6415"/>
                  <a:pt x="4720" y="6415"/>
                  <a:pt x="4714" y="6421"/>
                </a:cubicBezTo>
                <a:cubicBezTo>
                  <a:pt x="4708" y="6421"/>
                  <a:pt x="4708" y="6421"/>
                  <a:pt x="4702" y="6427"/>
                </a:cubicBezTo>
                <a:cubicBezTo>
                  <a:pt x="4702" y="6433"/>
                  <a:pt x="4702" y="6439"/>
                  <a:pt x="4702" y="6445"/>
                </a:cubicBezTo>
                <a:cubicBezTo>
                  <a:pt x="4702" y="6451"/>
                  <a:pt x="4702" y="6457"/>
                  <a:pt x="4702" y="6463"/>
                </a:cubicBezTo>
                <a:cubicBezTo>
                  <a:pt x="4702" y="6469"/>
                  <a:pt x="4708" y="6469"/>
                  <a:pt x="4714" y="6475"/>
                </a:cubicBezTo>
                <a:cubicBezTo>
                  <a:pt x="4714" y="6480"/>
                  <a:pt x="4720" y="6480"/>
                  <a:pt x="4720" y="6486"/>
                </a:cubicBezTo>
                <a:cubicBezTo>
                  <a:pt x="4720" y="6498"/>
                  <a:pt x="4720" y="6498"/>
                  <a:pt x="4720" y="6498"/>
                </a:cubicBezTo>
                <a:cubicBezTo>
                  <a:pt x="4720" y="6504"/>
                  <a:pt x="4720" y="6510"/>
                  <a:pt x="4720" y="6522"/>
                </a:cubicBezTo>
                <a:cubicBezTo>
                  <a:pt x="4720" y="6528"/>
                  <a:pt x="4720" y="6528"/>
                  <a:pt x="4720" y="6534"/>
                </a:cubicBezTo>
                <a:cubicBezTo>
                  <a:pt x="4720" y="6540"/>
                  <a:pt x="4725" y="6540"/>
                  <a:pt x="4725" y="6546"/>
                </a:cubicBezTo>
                <a:cubicBezTo>
                  <a:pt x="4731" y="6546"/>
                  <a:pt x="4737" y="6546"/>
                  <a:pt x="4737" y="6552"/>
                </a:cubicBezTo>
                <a:cubicBezTo>
                  <a:pt x="4743" y="6552"/>
                  <a:pt x="4749" y="6552"/>
                  <a:pt x="4749" y="6552"/>
                </a:cubicBezTo>
                <a:cubicBezTo>
                  <a:pt x="4755" y="6552"/>
                  <a:pt x="4761" y="6552"/>
                  <a:pt x="4761" y="6552"/>
                </a:cubicBezTo>
                <a:cubicBezTo>
                  <a:pt x="4767" y="6552"/>
                  <a:pt x="4767" y="6552"/>
                  <a:pt x="4773" y="6558"/>
                </a:cubicBezTo>
                <a:cubicBezTo>
                  <a:pt x="4779" y="6558"/>
                  <a:pt x="4785" y="6558"/>
                  <a:pt x="4785" y="6563"/>
                </a:cubicBezTo>
                <a:cubicBezTo>
                  <a:pt x="4791" y="6563"/>
                  <a:pt x="4791" y="6569"/>
                  <a:pt x="4797" y="6575"/>
                </a:cubicBezTo>
                <a:lnTo>
                  <a:pt x="4802" y="6581"/>
                </a:lnTo>
                <a:cubicBezTo>
                  <a:pt x="4802" y="6587"/>
                  <a:pt x="4808" y="6593"/>
                  <a:pt x="4808" y="6599"/>
                </a:cubicBezTo>
                <a:cubicBezTo>
                  <a:pt x="4814" y="6599"/>
                  <a:pt x="4814" y="6605"/>
                  <a:pt x="4814" y="6611"/>
                </a:cubicBezTo>
                <a:cubicBezTo>
                  <a:pt x="4820" y="6611"/>
                  <a:pt x="4826" y="6611"/>
                  <a:pt x="4826" y="6617"/>
                </a:cubicBezTo>
                <a:cubicBezTo>
                  <a:pt x="4832" y="6623"/>
                  <a:pt x="4832" y="6623"/>
                  <a:pt x="4832" y="6629"/>
                </a:cubicBezTo>
                <a:cubicBezTo>
                  <a:pt x="4838" y="6635"/>
                  <a:pt x="4832" y="6647"/>
                  <a:pt x="4832" y="6652"/>
                </a:cubicBezTo>
                <a:cubicBezTo>
                  <a:pt x="4832" y="6658"/>
                  <a:pt x="4838" y="6658"/>
                  <a:pt x="4838" y="6664"/>
                </a:cubicBezTo>
                <a:cubicBezTo>
                  <a:pt x="4838" y="6670"/>
                  <a:pt x="4838" y="6670"/>
                  <a:pt x="4838" y="6676"/>
                </a:cubicBezTo>
                <a:cubicBezTo>
                  <a:pt x="4844" y="6682"/>
                  <a:pt x="4850" y="6682"/>
                  <a:pt x="4850" y="6682"/>
                </a:cubicBezTo>
                <a:cubicBezTo>
                  <a:pt x="4856" y="6688"/>
                  <a:pt x="4856" y="6694"/>
                  <a:pt x="4862" y="6694"/>
                </a:cubicBezTo>
                <a:cubicBezTo>
                  <a:pt x="4862" y="6700"/>
                  <a:pt x="4868" y="6700"/>
                  <a:pt x="4874" y="6706"/>
                </a:cubicBezTo>
                <a:cubicBezTo>
                  <a:pt x="4874" y="6712"/>
                  <a:pt x="4874" y="6718"/>
                  <a:pt x="4874" y="6730"/>
                </a:cubicBezTo>
                <a:cubicBezTo>
                  <a:pt x="4874" y="6753"/>
                  <a:pt x="4874" y="6753"/>
                  <a:pt x="4874" y="6753"/>
                </a:cubicBezTo>
                <a:cubicBezTo>
                  <a:pt x="4874" y="6759"/>
                  <a:pt x="4880" y="6765"/>
                  <a:pt x="4880" y="6765"/>
                </a:cubicBezTo>
                <a:cubicBezTo>
                  <a:pt x="4886" y="6771"/>
                  <a:pt x="4886" y="6777"/>
                  <a:pt x="4886" y="6777"/>
                </a:cubicBezTo>
                <a:cubicBezTo>
                  <a:pt x="4891" y="6783"/>
                  <a:pt x="4897" y="6783"/>
                  <a:pt x="4897" y="6789"/>
                </a:cubicBezTo>
                <a:cubicBezTo>
                  <a:pt x="4909" y="6795"/>
                  <a:pt x="4915" y="6807"/>
                  <a:pt x="4915" y="6818"/>
                </a:cubicBezTo>
                <a:cubicBezTo>
                  <a:pt x="4915" y="6836"/>
                  <a:pt x="4909" y="6848"/>
                  <a:pt x="4915" y="6860"/>
                </a:cubicBezTo>
                <a:cubicBezTo>
                  <a:pt x="4915" y="6860"/>
                  <a:pt x="4921" y="6866"/>
                  <a:pt x="4921" y="6872"/>
                </a:cubicBezTo>
                <a:cubicBezTo>
                  <a:pt x="4927" y="6872"/>
                  <a:pt x="4933" y="6872"/>
                  <a:pt x="4933" y="6878"/>
                </a:cubicBezTo>
                <a:cubicBezTo>
                  <a:pt x="4939" y="6878"/>
                  <a:pt x="4939" y="6884"/>
                  <a:pt x="4939" y="6884"/>
                </a:cubicBezTo>
                <a:cubicBezTo>
                  <a:pt x="4945" y="6890"/>
                  <a:pt x="4945" y="6890"/>
                  <a:pt x="4951" y="6890"/>
                </a:cubicBezTo>
                <a:cubicBezTo>
                  <a:pt x="4957" y="6896"/>
                  <a:pt x="4957" y="6896"/>
                  <a:pt x="4963" y="6901"/>
                </a:cubicBezTo>
                <a:cubicBezTo>
                  <a:pt x="4969" y="6901"/>
                  <a:pt x="4969" y="6901"/>
                  <a:pt x="4974" y="6906"/>
                </a:cubicBezTo>
                <a:cubicBezTo>
                  <a:pt x="4974" y="6906"/>
                  <a:pt x="4980" y="6912"/>
                  <a:pt x="4980" y="6918"/>
                </a:cubicBezTo>
                <a:cubicBezTo>
                  <a:pt x="4980" y="6918"/>
                  <a:pt x="4980" y="6924"/>
                  <a:pt x="4980" y="6930"/>
                </a:cubicBezTo>
                <a:cubicBezTo>
                  <a:pt x="4980" y="6942"/>
                  <a:pt x="4980" y="6948"/>
                  <a:pt x="4980" y="6960"/>
                </a:cubicBezTo>
                <a:cubicBezTo>
                  <a:pt x="4980" y="6960"/>
                  <a:pt x="4980" y="6966"/>
                  <a:pt x="4980" y="6972"/>
                </a:cubicBezTo>
                <a:cubicBezTo>
                  <a:pt x="4980" y="6978"/>
                  <a:pt x="4980" y="6978"/>
                  <a:pt x="4980" y="6984"/>
                </a:cubicBezTo>
                <a:cubicBezTo>
                  <a:pt x="4986" y="6989"/>
                  <a:pt x="4992" y="6989"/>
                  <a:pt x="4992" y="6989"/>
                </a:cubicBezTo>
                <a:cubicBezTo>
                  <a:pt x="4998" y="7001"/>
                  <a:pt x="4998" y="7007"/>
                  <a:pt x="5004" y="7013"/>
                </a:cubicBezTo>
                <a:cubicBezTo>
                  <a:pt x="5010" y="7019"/>
                  <a:pt x="5010" y="7019"/>
                  <a:pt x="5010" y="7025"/>
                </a:cubicBezTo>
                <a:cubicBezTo>
                  <a:pt x="5016" y="7031"/>
                  <a:pt x="5016" y="7031"/>
                  <a:pt x="5022" y="7037"/>
                </a:cubicBezTo>
                <a:cubicBezTo>
                  <a:pt x="5028" y="7037"/>
                  <a:pt x="5028" y="7037"/>
                  <a:pt x="5034" y="7037"/>
                </a:cubicBezTo>
                <a:cubicBezTo>
                  <a:pt x="5040" y="7043"/>
                  <a:pt x="5046" y="7043"/>
                  <a:pt x="5046" y="7049"/>
                </a:cubicBezTo>
                <a:cubicBezTo>
                  <a:pt x="5052" y="7049"/>
                  <a:pt x="5052" y="7055"/>
                  <a:pt x="5057" y="7055"/>
                </a:cubicBezTo>
                <a:cubicBezTo>
                  <a:pt x="5063" y="7055"/>
                  <a:pt x="5069" y="7061"/>
                  <a:pt x="5069" y="7061"/>
                </a:cubicBezTo>
                <a:cubicBezTo>
                  <a:pt x="5081" y="7061"/>
                  <a:pt x="5087" y="7061"/>
                  <a:pt x="5093" y="7061"/>
                </a:cubicBezTo>
                <a:cubicBezTo>
                  <a:pt x="5099" y="7061"/>
                  <a:pt x="5099" y="7066"/>
                  <a:pt x="5105" y="7066"/>
                </a:cubicBezTo>
                <a:cubicBezTo>
                  <a:pt x="5111" y="7072"/>
                  <a:pt x="5111" y="7078"/>
                  <a:pt x="5117" y="7078"/>
                </a:cubicBezTo>
                <a:cubicBezTo>
                  <a:pt x="5123" y="7084"/>
                  <a:pt x="5123" y="7090"/>
                  <a:pt x="5123" y="7090"/>
                </a:cubicBezTo>
                <a:cubicBezTo>
                  <a:pt x="5129" y="7096"/>
                  <a:pt x="5135" y="7096"/>
                  <a:pt x="5135" y="7096"/>
                </a:cubicBezTo>
                <a:cubicBezTo>
                  <a:pt x="5140" y="7102"/>
                  <a:pt x="5146" y="7102"/>
                  <a:pt x="5146" y="7108"/>
                </a:cubicBezTo>
                <a:cubicBezTo>
                  <a:pt x="5158" y="7114"/>
                  <a:pt x="5158" y="7120"/>
                  <a:pt x="5170" y="7120"/>
                </a:cubicBezTo>
                <a:cubicBezTo>
                  <a:pt x="5176" y="7126"/>
                  <a:pt x="5188" y="7126"/>
                  <a:pt x="5194" y="7132"/>
                </a:cubicBezTo>
                <a:cubicBezTo>
                  <a:pt x="5200" y="7132"/>
                  <a:pt x="5200" y="7138"/>
                  <a:pt x="5206" y="7138"/>
                </a:cubicBezTo>
                <a:cubicBezTo>
                  <a:pt x="5218" y="7144"/>
                  <a:pt x="5224" y="7144"/>
                  <a:pt x="5229" y="7155"/>
                </a:cubicBezTo>
                <a:cubicBezTo>
                  <a:pt x="5235" y="7155"/>
                  <a:pt x="5235" y="7161"/>
                  <a:pt x="5235" y="7167"/>
                </a:cubicBezTo>
                <a:cubicBezTo>
                  <a:pt x="5241" y="7173"/>
                  <a:pt x="5247" y="7173"/>
                  <a:pt x="5247" y="7179"/>
                </a:cubicBezTo>
                <a:cubicBezTo>
                  <a:pt x="5253" y="7185"/>
                  <a:pt x="5259" y="7191"/>
                  <a:pt x="5265" y="7197"/>
                </a:cubicBezTo>
                <a:cubicBezTo>
                  <a:pt x="5271" y="7203"/>
                  <a:pt x="5271" y="7209"/>
                  <a:pt x="5277" y="7209"/>
                </a:cubicBezTo>
                <a:cubicBezTo>
                  <a:pt x="5283" y="7209"/>
                  <a:pt x="5283" y="7209"/>
                  <a:pt x="5289" y="7209"/>
                </a:cubicBezTo>
                <a:cubicBezTo>
                  <a:pt x="5295" y="7209"/>
                  <a:pt x="5301" y="7209"/>
                  <a:pt x="5312" y="7209"/>
                </a:cubicBezTo>
                <a:cubicBezTo>
                  <a:pt x="5312" y="7327"/>
                  <a:pt x="5312" y="7327"/>
                  <a:pt x="5312" y="7327"/>
                </a:cubicBezTo>
                <a:cubicBezTo>
                  <a:pt x="5312" y="7339"/>
                  <a:pt x="5306" y="7345"/>
                  <a:pt x="5306" y="7351"/>
                </a:cubicBezTo>
                <a:cubicBezTo>
                  <a:pt x="5306" y="7363"/>
                  <a:pt x="5306" y="7363"/>
                  <a:pt x="5306" y="7369"/>
                </a:cubicBezTo>
                <a:cubicBezTo>
                  <a:pt x="5306" y="7375"/>
                  <a:pt x="5306" y="7375"/>
                  <a:pt x="5306" y="7375"/>
                </a:cubicBezTo>
                <a:cubicBezTo>
                  <a:pt x="5306" y="7387"/>
                  <a:pt x="5306" y="7387"/>
                  <a:pt x="5306" y="7387"/>
                </a:cubicBezTo>
                <a:cubicBezTo>
                  <a:pt x="5306" y="7398"/>
                  <a:pt x="5312" y="7405"/>
                  <a:pt x="5312" y="7416"/>
                </a:cubicBezTo>
                <a:cubicBezTo>
                  <a:pt x="5312" y="7422"/>
                  <a:pt x="5312" y="7422"/>
                  <a:pt x="5312" y="7422"/>
                </a:cubicBezTo>
                <a:cubicBezTo>
                  <a:pt x="5312" y="7428"/>
                  <a:pt x="5306" y="7428"/>
                  <a:pt x="5306" y="7434"/>
                </a:cubicBezTo>
                <a:cubicBezTo>
                  <a:pt x="5306" y="7440"/>
                  <a:pt x="5306" y="7440"/>
                  <a:pt x="5306" y="7446"/>
                </a:cubicBezTo>
                <a:cubicBezTo>
                  <a:pt x="5306" y="7452"/>
                  <a:pt x="5301" y="7452"/>
                  <a:pt x="5301" y="7458"/>
                </a:cubicBezTo>
                <a:cubicBezTo>
                  <a:pt x="5301" y="7464"/>
                  <a:pt x="5301" y="7470"/>
                  <a:pt x="5301" y="7476"/>
                </a:cubicBezTo>
                <a:cubicBezTo>
                  <a:pt x="5301" y="7476"/>
                  <a:pt x="5301" y="7476"/>
                  <a:pt x="5301" y="7482"/>
                </a:cubicBezTo>
                <a:cubicBezTo>
                  <a:pt x="5301" y="7493"/>
                  <a:pt x="5301" y="7493"/>
                  <a:pt x="5301" y="7493"/>
                </a:cubicBezTo>
                <a:cubicBezTo>
                  <a:pt x="5301" y="7499"/>
                  <a:pt x="5306" y="7499"/>
                  <a:pt x="5306" y="7505"/>
                </a:cubicBezTo>
                <a:cubicBezTo>
                  <a:pt x="5306" y="7511"/>
                  <a:pt x="5306" y="7517"/>
                  <a:pt x="5306" y="7523"/>
                </a:cubicBezTo>
                <a:cubicBezTo>
                  <a:pt x="5306" y="7529"/>
                  <a:pt x="5306" y="7529"/>
                  <a:pt x="5306" y="7529"/>
                </a:cubicBezTo>
                <a:cubicBezTo>
                  <a:pt x="5306" y="7541"/>
                  <a:pt x="5306" y="7541"/>
                  <a:pt x="5306" y="7541"/>
                </a:cubicBezTo>
                <a:cubicBezTo>
                  <a:pt x="5306" y="7547"/>
                  <a:pt x="5295" y="7547"/>
                  <a:pt x="5295" y="7553"/>
                </a:cubicBezTo>
                <a:cubicBezTo>
                  <a:pt x="5295" y="7564"/>
                  <a:pt x="5295" y="7571"/>
                  <a:pt x="5295" y="7576"/>
                </a:cubicBezTo>
                <a:cubicBezTo>
                  <a:pt x="5301" y="7582"/>
                  <a:pt x="5306" y="7588"/>
                  <a:pt x="5306" y="7594"/>
                </a:cubicBezTo>
                <a:cubicBezTo>
                  <a:pt x="5306" y="7606"/>
                  <a:pt x="5306" y="7606"/>
                  <a:pt x="5306" y="7606"/>
                </a:cubicBezTo>
                <a:cubicBezTo>
                  <a:pt x="5306" y="7618"/>
                  <a:pt x="5306" y="7618"/>
                  <a:pt x="5306" y="7618"/>
                </a:cubicBezTo>
                <a:cubicBezTo>
                  <a:pt x="5306" y="7618"/>
                  <a:pt x="5301" y="7624"/>
                  <a:pt x="5301" y="7630"/>
                </a:cubicBezTo>
                <a:cubicBezTo>
                  <a:pt x="5301" y="7630"/>
                  <a:pt x="5301" y="7636"/>
                  <a:pt x="5301" y="7642"/>
                </a:cubicBezTo>
                <a:cubicBezTo>
                  <a:pt x="5301" y="7642"/>
                  <a:pt x="5295" y="7648"/>
                  <a:pt x="5295" y="7653"/>
                </a:cubicBezTo>
                <a:cubicBezTo>
                  <a:pt x="5295" y="7653"/>
                  <a:pt x="5295" y="7659"/>
                  <a:pt x="5289" y="7659"/>
                </a:cubicBezTo>
                <a:cubicBezTo>
                  <a:pt x="5289" y="7665"/>
                  <a:pt x="5289" y="7671"/>
                  <a:pt x="5283" y="7677"/>
                </a:cubicBezTo>
                <a:cubicBezTo>
                  <a:pt x="5283" y="7689"/>
                  <a:pt x="5277" y="7695"/>
                  <a:pt x="5271" y="7707"/>
                </a:cubicBezTo>
                <a:cubicBezTo>
                  <a:pt x="5271" y="7707"/>
                  <a:pt x="5265" y="7713"/>
                  <a:pt x="5265" y="7719"/>
                </a:cubicBezTo>
                <a:cubicBezTo>
                  <a:pt x="5265" y="7725"/>
                  <a:pt x="5265" y="7730"/>
                  <a:pt x="5265" y="7742"/>
                </a:cubicBezTo>
                <a:cubicBezTo>
                  <a:pt x="5265" y="7742"/>
                  <a:pt x="5265" y="7742"/>
                  <a:pt x="5265" y="7748"/>
                </a:cubicBezTo>
                <a:cubicBezTo>
                  <a:pt x="5265" y="7760"/>
                  <a:pt x="5265" y="7766"/>
                  <a:pt x="5265" y="7778"/>
                </a:cubicBezTo>
                <a:cubicBezTo>
                  <a:pt x="5265" y="7778"/>
                  <a:pt x="5265" y="7784"/>
                  <a:pt x="5265" y="7790"/>
                </a:cubicBezTo>
                <a:cubicBezTo>
                  <a:pt x="5265" y="7790"/>
                  <a:pt x="5265" y="7796"/>
                  <a:pt x="5265" y="7802"/>
                </a:cubicBezTo>
                <a:cubicBezTo>
                  <a:pt x="5265" y="7808"/>
                  <a:pt x="5265" y="7808"/>
                  <a:pt x="5265" y="7814"/>
                </a:cubicBezTo>
                <a:cubicBezTo>
                  <a:pt x="5265" y="7819"/>
                  <a:pt x="5265" y="7825"/>
                  <a:pt x="5265" y="7825"/>
                </a:cubicBezTo>
                <a:cubicBezTo>
                  <a:pt x="5265" y="7831"/>
                  <a:pt x="5259" y="7837"/>
                  <a:pt x="5259" y="7843"/>
                </a:cubicBezTo>
                <a:cubicBezTo>
                  <a:pt x="5253" y="7843"/>
                  <a:pt x="5253" y="7849"/>
                  <a:pt x="5253" y="7855"/>
                </a:cubicBezTo>
                <a:cubicBezTo>
                  <a:pt x="5253" y="7861"/>
                  <a:pt x="5247" y="7861"/>
                  <a:pt x="5247" y="7867"/>
                </a:cubicBezTo>
                <a:cubicBezTo>
                  <a:pt x="5241" y="7873"/>
                  <a:pt x="5235" y="7873"/>
                  <a:pt x="5235" y="7879"/>
                </a:cubicBezTo>
                <a:cubicBezTo>
                  <a:pt x="5224" y="7891"/>
                  <a:pt x="5218" y="7896"/>
                  <a:pt x="5218" y="7914"/>
                </a:cubicBezTo>
                <a:cubicBezTo>
                  <a:pt x="5218" y="7920"/>
                  <a:pt x="5218" y="7920"/>
                  <a:pt x="5218" y="7920"/>
                </a:cubicBezTo>
                <a:cubicBezTo>
                  <a:pt x="5218" y="7920"/>
                  <a:pt x="5218" y="7926"/>
                  <a:pt x="5218" y="7932"/>
                </a:cubicBezTo>
                <a:cubicBezTo>
                  <a:pt x="5218" y="7932"/>
                  <a:pt x="5218" y="7938"/>
                  <a:pt x="5218" y="7944"/>
                </a:cubicBezTo>
                <a:cubicBezTo>
                  <a:pt x="5224" y="7944"/>
                  <a:pt x="5224" y="7950"/>
                  <a:pt x="5224" y="7956"/>
                </a:cubicBezTo>
                <a:cubicBezTo>
                  <a:pt x="5229" y="7956"/>
                  <a:pt x="5229" y="7962"/>
                  <a:pt x="5235" y="7962"/>
                </a:cubicBezTo>
                <a:cubicBezTo>
                  <a:pt x="5241" y="7980"/>
                  <a:pt x="5247" y="7991"/>
                  <a:pt x="5247" y="8009"/>
                </a:cubicBezTo>
                <a:cubicBezTo>
                  <a:pt x="5247" y="8027"/>
                  <a:pt x="5241" y="8039"/>
                  <a:pt x="5241" y="8057"/>
                </a:cubicBezTo>
                <a:cubicBezTo>
                  <a:pt x="5241" y="8057"/>
                  <a:pt x="5235" y="8062"/>
                  <a:pt x="5235" y="8069"/>
                </a:cubicBezTo>
                <a:cubicBezTo>
                  <a:pt x="5235" y="8080"/>
                  <a:pt x="5235" y="8086"/>
                  <a:pt x="5235" y="8104"/>
                </a:cubicBezTo>
                <a:cubicBezTo>
                  <a:pt x="5235" y="8110"/>
                  <a:pt x="5229" y="8116"/>
                  <a:pt x="5229" y="8128"/>
                </a:cubicBezTo>
                <a:cubicBezTo>
                  <a:pt x="5229" y="8134"/>
                  <a:pt x="5229" y="8134"/>
                  <a:pt x="5224" y="8140"/>
                </a:cubicBezTo>
                <a:cubicBezTo>
                  <a:pt x="5224" y="8146"/>
                  <a:pt x="5218" y="8146"/>
                  <a:pt x="5212" y="8151"/>
                </a:cubicBezTo>
                <a:cubicBezTo>
                  <a:pt x="5212" y="8157"/>
                  <a:pt x="5218" y="8157"/>
                  <a:pt x="5212" y="8163"/>
                </a:cubicBezTo>
                <a:cubicBezTo>
                  <a:pt x="5212" y="8169"/>
                  <a:pt x="5212" y="8169"/>
                  <a:pt x="5206" y="8175"/>
                </a:cubicBezTo>
                <a:cubicBezTo>
                  <a:pt x="5206" y="8181"/>
                  <a:pt x="5200" y="8181"/>
                  <a:pt x="5200" y="8187"/>
                </a:cubicBezTo>
                <a:cubicBezTo>
                  <a:pt x="5194" y="8193"/>
                  <a:pt x="5194" y="8193"/>
                  <a:pt x="5188" y="8199"/>
                </a:cubicBezTo>
                <a:lnTo>
                  <a:pt x="5182" y="8205"/>
                </a:lnTo>
                <a:cubicBezTo>
                  <a:pt x="5182" y="8229"/>
                  <a:pt x="5182" y="8229"/>
                  <a:pt x="5182" y="8229"/>
                </a:cubicBezTo>
                <a:cubicBezTo>
                  <a:pt x="5182" y="8235"/>
                  <a:pt x="5182" y="8240"/>
                  <a:pt x="5182" y="8246"/>
                </a:cubicBezTo>
                <a:cubicBezTo>
                  <a:pt x="5182" y="8252"/>
                  <a:pt x="5182" y="8252"/>
                  <a:pt x="5182" y="8264"/>
                </a:cubicBezTo>
                <a:lnTo>
                  <a:pt x="5182" y="8270"/>
                </a:lnTo>
                <a:cubicBezTo>
                  <a:pt x="5182" y="8276"/>
                  <a:pt x="5182" y="8276"/>
                  <a:pt x="5182" y="8282"/>
                </a:cubicBezTo>
                <a:cubicBezTo>
                  <a:pt x="5182" y="8288"/>
                  <a:pt x="5176" y="8288"/>
                  <a:pt x="5176" y="8294"/>
                </a:cubicBezTo>
                <a:cubicBezTo>
                  <a:pt x="5170" y="8300"/>
                  <a:pt x="5170" y="8300"/>
                  <a:pt x="5170" y="8306"/>
                </a:cubicBezTo>
                <a:cubicBezTo>
                  <a:pt x="5164" y="8312"/>
                  <a:pt x="5158" y="8312"/>
                  <a:pt x="5158" y="8317"/>
                </a:cubicBezTo>
                <a:cubicBezTo>
                  <a:pt x="5152" y="8323"/>
                  <a:pt x="5152" y="8323"/>
                  <a:pt x="5152" y="8329"/>
                </a:cubicBezTo>
                <a:cubicBezTo>
                  <a:pt x="5152" y="8335"/>
                  <a:pt x="5140" y="8341"/>
                  <a:pt x="5135" y="8347"/>
                </a:cubicBezTo>
                <a:cubicBezTo>
                  <a:pt x="5135" y="8347"/>
                  <a:pt x="5129" y="8347"/>
                  <a:pt x="5123" y="8353"/>
                </a:cubicBezTo>
                <a:cubicBezTo>
                  <a:pt x="5123" y="8359"/>
                  <a:pt x="5123" y="8359"/>
                  <a:pt x="5117" y="8365"/>
                </a:cubicBezTo>
                <a:cubicBezTo>
                  <a:pt x="5117" y="8365"/>
                  <a:pt x="5117" y="8371"/>
                  <a:pt x="5117" y="8377"/>
                </a:cubicBezTo>
                <a:cubicBezTo>
                  <a:pt x="5117" y="8383"/>
                  <a:pt x="5129" y="8383"/>
                  <a:pt x="5129" y="8389"/>
                </a:cubicBezTo>
                <a:cubicBezTo>
                  <a:pt x="5129" y="8389"/>
                  <a:pt x="5129" y="8395"/>
                  <a:pt x="5129" y="8401"/>
                </a:cubicBezTo>
                <a:cubicBezTo>
                  <a:pt x="5129" y="8406"/>
                  <a:pt x="5135" y="8412"/>
                  <a:pt x="5135" y="8424"/>
                </a:cubicBezTo>
                <a:lnTo>
                  <a:pt x="5135" y="8430"/>
                </a:lnTo>
                <a:cubicBezTo>
                  <a:pt x="5135" y="8436"/>
                  <a:pt x="5140" y="8442"/>
                  <a:pt x="5140" y="8442"/>
                </a:cubicBezTo>
                <a:cubicBezTo>
                  <a:pt x="5140" y="8454"/>
                  <a:pt x="5140" y="8460"/>
                  <a:pt x="5140" y="8466"/>
                </a:cubicBezTo>
                <a:cubicBezTo>
                  <a:pt x="5140" y="8489"/>
                  <a:pt x="5140" y="8501"/>
                  <a:pt x="5129" y="8513"/>
                </a:cubicBezTo>
                <a:cubicBezTo>
                  <a:pt x="5129" y="8519"/>
                  <a:pt x="5123" y="8525"/>
                  <a:pt x="5123" y="8525"/>
                </a:cubicBezTo>
                <a:cubicBezTo>
                  <a:pt x="5117" y="8531"/>
                  <a:pt x="5111" y="8531"/>
                  <a:pt x="5111" y="8537"/>
                </a:cubicBezTo>
                <a:cubicBezTo>
                  <a:pt x="5105" y="8543"/>
                  <a:pt x="5111" y="8549"/>
                  <a:pt x="5111" y="8561"/>
                </a:cubicBezTo>
                <a:cubicBezTo>
                  <a:pt x="5111" y="8561"/>
                  <a:pt x="5105" y="8567"/>
                  <a:pt x="5111" y="8572"/>
                </a:cubicBezTo>
                <a:lnTo>
                  <a:pt x="5117" y="8578"/>
                </a:lnTo>
                <a:cubicBezTo>
                  <a:pt x="5123" y="8590"/>
                  <a:pt x="5123" y="8590"/>
                  <a:pt x="5123" y="8590"/>
                </a:cubicBezTo>
                <a:cubicBezTo>
                  <a:pt x="5129" y="8602"/>
                  <a:pt x="5135" y="8608"/>
                  <a:pt x="5135" y="8614"/>
                </a:cubicBezTo>
                <a:cubicBezTo>
                  <a:pt x="5135" y="8620"/>
                  <a:pt x="5129" y="8620"/>
                  <a:pt x="5129" y="8626"/>
                </a:cubicBezTo>
                <a:cubicBezTo>
                  <a:pt x="5123" y="8626"/>
                  <a:pt x="5117" y="8626"/>
                  <a:pt x="5111" y="8632"/>
                </a:cubicBezTo>
                <a:cubicBezTo>
                  <a:pt x="5105" y="8632"/>
                  <a:pt x="5099" y="8632"/>
                  <a:pt x="5099" y="8638"/>
                </a:cubicBezTo>
                <a:cubicBezTo>
                  <a:pt x="5093" y="8644"/>
                  <a:pt x="5093" y="8644"/>
                  <a:pt x="5093" y="8650"/>
                </a:cubicBezTo>
                <a:cubicBezTo>
                  <a:pt x="5093" y="8655"/>
                  <a:pt x="5093" y="8655"/>
                  <a:pt x="5093" y="8661"/>
                </a:cubicBezTo>
                <a:cubicBezTo>
                  <a:pt x="5087" y="8667"/>
                  <a:pt x="5081" y="8667"/>
                  <a:pt x="5081" y="8673"/>
                </a:cubicBezTo>
                <a:cubicBezTo>
                  <a:pt x="5081" y="8673"/>
                  <a:pt x="5081" y="8679"/>
                  <a:pt x="5081" y="8685"/>
                </a:cubicBezTo>
                <a:cubicBezTo>
                  <a:pt x="5075" y="8691"/>
                  <a:pt x="5075" y="8697"/>
                  <a:pt x="5075" y="8703"/>
                </a:cubicBezTo>
                <a:cubicBezTo>
                  <a:pt x="5075" y="8709"/>
                  <a:pt x="5075" y="8715"/>
                  <a:pt x="5081" y="8721"/>
                </a:cubicBezTo>
                <a:cubicBezTo>
                  <a:pt x="5087" y="8721"/>
                  <a:pt x="5093" y="8721"/>
                  <a:pt x="5093" y="8727"/>
                </a:cubicBezTo>
                <a:cubicBezTo>
                  <a:pt x="5099" y="8727"/>
                  <a:pt x="5099" y="8733"/>
                  <a:pt x="5105" y="8733"/>
                </a:cubicBezTo>
                <a:cubicBezTo>
                  <a:pt x="5140" y="8733"/>
                  <a:pt x="5140" y="8733"/>
                  <a:pt x="5140" y="8733"/>
                </a:cubicBezTo>
                <a:cubicBezTo>
                  <a:pt x="5152" y="8632"/>
                  <a:pt x="5152" y="8632"/>
                  <a:pt x="5152" y="8632"/>
                </a:cubicBezTo>
                <a:cubicBezTo>
                  <a:pt x="5194" y="8632"/>
                  <a:pt x="5194" y="8632"/>
                  <a:pt x="5194" y="8632"/>
                </a:cubicBezTo>
                <a:cubicBezTo>
                  <a:pt x="5194" y="8661"/>
                  <a:pt x="5194" y="8661"/>
                  <a:pt x="5194" y="8661"/>
                </a:cubicBezTo>
                <a:cubicBezTo>
                  <a:pt x="5188" y="8667"/>
                  <a:pt x="5188" y="8673"/>
                  <a:pt x="5188" y="8673"/>
                </a:cubicBezTo>
                <a:cubicBezTo>
                  <a:pt x="5182" y="8679"/>
                  <a:pt x="5176" y="8679"/>
                  <a:pt x="5176" y="8679"/>
                </a:cubicBezTo>
                <a:cubicBezTo>
                  <a:pt x="5170" y="8685"/>
                  <a:pt x="5170" y="8691"/>
                  <a:pt x="5164" y="8691"/>
                </a:cubicBezTo>
                <a:cubicBezTo>
                  <a:pt x="5164" y="8750"/>
                  <a:pt x="5164" y="8750"/>
                  <a:pt x="5164" y="8750"/>
                </a:cubicBezTo>
                <a:cubicBezTo>
                  <a:pt x="5164" y="8756"/>
                  <a:pt x="5158" y="8762"/>
                  <a:pt x="5158" y="8762"/>
                </a:cubicBezTo>
                <a:cubicBezTo>
                  <a:pt x="5152" y="8768"/>
                  <a:pt x="5146" y="8768"/>
                  <a:pt x="5146" y="8774"/>
                </a:cubicBezTo>
                <a:cubicBezTo>
                  <a:pt x="5140" y="8774"/>
                  <a:pt x="5140" y="8780"/>
                  <a:pt x="5140" y="8786"/>
                </a:cubicBezTo>
                <a:cubicBezTo>
                  <a:pt x="5140" y="8786"/>
                  <a:pt x="5140" y="8792"/>
                  <a:pt x="5140" y="8798"/>
                </a:cubicBezTo>
                <a:cubicBezTo>
                  <a:pt x="5140" y="8810"/>
                  <a:pt x="5146" y="8816"/>
                  <a:pt x="5146" y="8833"/>
                </a:cubicBezTo>
                <a:cubicBezTo>
                  <a:pt x="5146" y="8845"/>
                  <a:pt x="5146" y="8851"/>
                  <a:pt x="5146" y="8869"/>
                </a:cubicBezTo>
                <a:cubicBezTo>
                  <a:pt x="5146" y="8869"/>
                  <a:pt x="5140" y="8875"/>
                  <a:pt x="5140" y="8881"/>
                </a:cubicBezTo>
                <a:cubicBezTo>
                  <a:pt x="5129" y="8869"/>
                  <a:pt x="5129" y="8869"/>
                  <a:pt x="5129" y="8869"/>
                </a:cubicBezTo>
                <a:cubicBezTo>
                  <a:pt x="5123" y="8869"/>
                  <a:pt x="5123" y="8863"/>
                  <a:pt x="5117" y="8857"/>
                </a:cubicBezTo>
                <a:lnTo>
                  <a:pt x="5111" y="8857"/>
                </a:lnTo>
                <a:cubicBezTo>
                  <a:pt x="5105" y="8851"/>
                  <a:pt x="5111" y="8845"/>
                  <a:pt x="5111" y="8845"/>
                </a:cubicBezTo>
                <a:cubicBezTo>
                  <a:pt x="5111" y="8833"/>
                  <a:pt x="5111" y="8833"/>
                  <a:pt x="5111" y="8833"/>
                </a:cubicBezTo>
                <a:cubicBezTo>
                  <a:pt x="5111" y="8821"/>
                  <a:pt x="5105" y="8816"/>
                  <a:pt x="5105" y="8810"/>
                </a:cubicBezTo>
                <a:lnTo>
                  <a:pt x="5105" y="8816"/>
                </a:lnTo>
                <a:cubicBezTo>
                  <a:pt x="5099" y="8816"/>
                  <a:pt x="5093" y="8816"/>
                  <a:pt x="5087" y="8816"/>
                </a:cubicBezTo>
                <a:cubicBezTo>
                  <a:pt x="5087" y="8851"/>
                  <a:pt x="5087" y="8851"/>
                  <a:pt x="5087" y="8851"/>
                </a:cubicBezTo>
                <a:cubicBezTo>
                  <a:pt x="5093" y="8851"/>
                  <a:pt x="5099" y="8851"/>
                  <a:pt x="5099" y="8851"/>
                </a:cubicBezTo>
                <a:cubicBezTo>
                  <a:pt x="5105" y="8857"/>
                  <a:pt x="5105" y="8863"/>
                  <a:pt x="5105" y="8863"/>
                </a:cubicBezTo>
                <a:cubicBezTo>
                  <a:pt x="5111" y="8869"/>
                  <a:pt x="5117" y="8869"/>
                  <a:pt x="5117" y="8875"/>
                </a:cubicBezTo>
                <a:cubicBezTo>
                  <a:pt x="5117" y="8875"/>
                  <a:pt x="5123" y="8881"/>
                  <a:pt x="5123" y="8887"/>
                </a:cubicBezTo>
                <a:lnTo>
                  <a:pt x="5123" y="8893"/>
                </a:lnTo>
                <a:cubicBezTo>
                  <a:pt x="5123" y="8899"/>
                  <a:pt x="5123" y="8905"/>
                  <a:pt x="5123" y="8905"/>
                </a:cubicBezTo>
                <a:cubicBezTo>
                  <a:pt x="5129" y="8916"/>
                  <a:pt x="5123" y="8922"/>
                  <a:pt x="5123" y="8928"/>
                </a:cubicBezTo>
                <a:lnTo>
                  <a:pt x="5117" y="8922"/>
                </a:lnTo>
                <a:close/>
                <a:moveTo>
                  <a:pt x="5259" y="5241"/>
                </a:moveTo>
                <a:lnTo>
                  <a:pt x="5259" y="5241"/>
                </a:lnTo>
                <a:cubicBezTo>
                  <a:pt x="5271" y="5235"/>
                  <a:pt x="5271" y="5224"/>
                  <a:pt x="5283" y="5218"/>
                </a:cubicBezTo>
                <a:cubicBezTo>
                  <a:pt x="5289" y="5218"/>
                  <a:pt x="5301" y="5212"/>
                  <a:pt x="5306" y="5212"/>
                </a:cubicBezTo>
                <a:cubicBezTo>
                  <a:pt x="5312" y="5212"/>
                  <a:pt x="5318" y="5212"/>
                  <a:pt x="5330" y="5212"/>
                </a:cubicBezTo>
                <a:cubicBezTo>
                  <a:pt x="5336" y="5212"/>
                  <a:pt x="5342" y="5218"/>
                  <a:pt x="5348" y="5218"/>
                </a:cubicBezTo>
                <a:cubicBezTo>
                  <a:pt x="5360" y="5218"/>
                  <a:pt x="5366" y="5212"/>
                  <a:pt x="5372" y="5212"/>
                </a:cubicBezTo>
                <a:cubicBezTo>
                  <a:pt x="5390" y="5212"/>
                  <a:pt x="5401" y="5212"/>
                  <a:pt x="5419" y="5212"/>
                </a:cubicBezTo>
                <a:cubicBezTo>
                  <a:pt x="5437" y="5212"/>
                  <a:pt x="5449" y="5206"/>
                  <a:pt x="5467" y="5206"/>
                </a:cubicBezTo>
                <a:cubicBezTo>
                  <a:pt x="5472" y="5206"/>
                  <a:pt x="5479" y="5200"/>
                  <a:pt x="5490" y="5200"/>
                </a:cubicBezTo>
                <a:cubicBezTo>
                  <a:pt x="5496" y="5200"/>
                  <a:pt x="5502" y="5206"/>
                  <a:pt x="5508" y="5206"/>
                </a:cubicBezTo>
                <a:cubicBezTo>
                  <a:pt x="5526" y="5206"/>
                  <a:pt x="5538" y="5212"/>
                  <a:pt x="5556" y="5212"/>
                </a:cubicBezTo>
                <a:cubicBezTo>
                  <a:pt x="5579" y="5212"/>
                  <a:pt x="5579" y="5212"/>
                  <a:pt x="5579" y="5212"/>
                </a:cubicBezTo>
                <a:cubicBezTo>
                  <a:pt x="5591" y="5212"/>
                  <a:pt x="5591" y="5200"/>
                  <a:pt x="5603" y="5200"/>
                </a:cubicBezTo>
                <a:cubicBezTo>
                  <a:pt x="5597" y="5194"/>
                  <a:pt x="5585" y="5194"/>
                  <a:pt x="5579" y="5188"/>
                </a:cubicBezTo>
                <a:cubicBezTo>
                  <a:pt x="5573" y="5176"/>
                  <a:pt x="5579" y="5164"/>
                  <a:pt x="5579" y="5152"/>
                </a:cubicBezTo>
                <a:cubicBezTo>
                  <a:pt x="5550" y="5158"/>
                  <a:pt x="5538" y="5164"/>
                  <a:pt x="5508" y="5164"/>
                </a:cubicBezTo>
                <a:cubicBezTo>
                  <a:pt x="5490" y="5164"/>
                  <a:pt x="5490" y="5164"/>
                  <a:pt x="5490" y="5164"/>
                </a:cubicBezTo>
                <a:cubicBezTo>
                  <a:pt x="5472" y="5164"/>
                  <a:pt x="5467" y="5152"/>
                  <a:pt x="5455" y="5152"/>
                </a:cubicBezTo>
                <a:cubicBezTo>
                  <a:pt x="5443" y="5152"/>
                  <a:pt x="5443" y="5152"/>
                  <a:pt x="5443" y="5152"/>
                </a:cubicBezTo>
                <a:cubicBezTo>
                  <a:pt x="5431" y="5152"/>
                  <a:pt x="5431" y="5170"/>
                  <a:pt x="5419" y="5170"/>
                </a:cubicBezTo>
                <a:cubicBezTo>
                  <a:pt x="5413" y="5170"/>
                  <a:pt x="5407" y="5170"/>
                  <a:pt x="5395" y="5170"/>
                </a:cubicBezTo>
                <a:cubicBezTo>
                  <a:pt x="5390" y="5170"/>
                  <a:pt x="5378" y="5170"/>
                  <a:pt x="5372" y="5170"/>
                </a:cubicBezTo>
                <a:cubicBezTo>
                  <a:pt x="5366" y="5170"/>
                  <a:pt x="5360" y="5158"/>
                  <a:pt x="5348" y="5152"/>
                </a:cubicBezTo>
                <a:cubicBezTo>
                  <a:pt x="5342" y="5152"/>
                  <a:pt x="5336" y="5152"/>
                  <a:pt x="5330" y="5146"/>
                </a:cubicBezTo>
                <a:cubicBezTo>
                  <a:pt x="5318" y="5146"/>
                  <a:pt x="5312" y="5135"/>
                  <a:pt x="5306" y="5129"/>
                </a:cubicBezTo>
                <a:cubicBezTo>
                  <a:pt x="5289" y="5129"/>
                  <a:pt x="5277" y="5129"/>
                  <a:pt x="5259" y="5129"/>
                </a:cubicBezTo>
                <a:cubicBezTo>
                  <a:pt x="5241" y="5129"/>
                  <a:pt x="5229" y="5123"/>
                  <a:pt x="5212" y="5123"/>
                </a:cubicBezTo>
                <a:cubicBezTo>
                  <a:pt x="5194" y="5123"/>
                  <a:pt x="5188" y="5129"/>
                  <a:pt x="5170" y="5129"/>
                </a:cubicBezTo>
                <a:cubicBezTo>
                  <a:pt x="5170" y="5200"/>
                  <a:pt x="5170" y="5200"/>
                  <a:pt x="5170" y="5200"/>
                </a:cubicBezTo>
                <a:cubicBezTo>
                  <a:pt x="5176" y="5206"/>
                  <a:pt x="5182" y="5218"/>
                  <a:pt x="5188" y="5224"/>
                </a:cubicBezTo>
                <a:cubicBezTo>
                  <a:pt x="5200" y="5230"/>
                  <a:pt x="5206" y="5235"/>
                  <a:pt x="5212" y="5241"/>
                </a:cubicBezTo>
                <a:cubicBezTo>
                  <a:pt x="5235" y="5241"/>
                  <a:pt x="5235" y="5241"/>
                  <a:pt x="5235" y="5241"/>
                </a:cubicBezTo>
                <a:cubicBezTo>
                  <a:pt x="5247" y="5241"/>
                  <a:pt x="5253" y="5241"/>
                  <a:pt x="5259" y="5241"/>
                </a:cubicBezTo>
                <a:close/>
                <a:moveTo>
                  <a:pt x="4992" y="5224"/>
                </a:moveTo>
                <a:lnTo>
                  <a:pt x="4992" y="5224"/>
                </a:lnTo>
                <a:cubicBezTo>
                  <a:pt x="4986" y="5218"/>
                  <a:pt x="4992" y="5206"/>
                  <a:pt x="4986" y="5200"/>
                </a:cubicBezTo>
                <a:cubicBezTo>
                  <a:pt x="4980" y="5194"/>
                  <a:pt x="4969" y="5200"/>
                  <a:pt x="4963" y="5194"/>
                </a:cubicBezTo>
                <a:cubicBezTo>
                  <a:pt x="4957" y="5188"/>
                  <a:pt x="4951" y="5182"/>
                  <a:pt x="4939" y="5182"/>
                </a:cubicBezTo>
                <a:cubicBezTo>
                  <a:pt x="4874" y="5182"/>
                  <a:pt x="4874" y="5182"/>
                  <a:pt x="4874" y="5182"/>
                </a:cubicBezTo>
                <a:cubicBezTo>
                  <a:pt x="4880" y="5194"/>
                  <a:pt x="4880" y="5206"/>
                  <a:pt x="4891" y="5212"/>
                </a:cubicBezTo>
                <a:cubicBezTo>
                  <a:pt x="4903" y="5212"/>
                  <a:pt x="4909" y="5206"/>
                  <a:pt x="4915" y="5212"/>
                </a:cubicBezTo>
                <a:cubicBezTo>
                  <a:pt x="4927" y="5218"/>
                  <a:pt x="4933" y="5218"/>
                  <a:pt x="4939" y="5224"/>
                </a:cubicBezTo>
                <a:cubicBezTo>
                  <a:pt x="4945" y="5230"/>
                  <a:pt x="4939" y="5235"/>
                  <a:pt x="4945" y="5247"/>
                </a:cubicBezTo>
                <a:cubicBezTo>
                  <a:pt x="4951" y="5241"/>
                  <a:pt x="4963" y="5247"/>
                  <a:pt x="4969" y="5247"/>
                </a:cubicBezTo>
                <a:cubicBezTo>
                  <a:pt x="4980" y="5241"/>
                  <a:pt x="4980" y="5230"/>
                  <a:pt x="4992" y="5224"/>
                </a:cubicBezTo>
                <a:close/>
                <a:moveTo>
                  <a:pt x="5093" y="5093"/>
                </a:moveTo>
                <a:lnTo>
                  <a:pt x="5093" y="5093"/>
                </a:lnTo>
                <a:cubicBezTo>
                  <a:pt x="5081" y="5075"/>
                  <a:pt x="5069" y="5063"/>
                  <a:pt x="5052" y="5052"/>
                </a:cubicBezTo>
                <a:cubicBezTo>
                  <a:pt x="5034" y="5040"/>
                  <a:pt x="5028" y="5022"/>
                  <a:pt x="5004" y="5022"/>
                </a:cubicBezTo>
                <a:cubicBezTo>
                  <a:pt x="4980" y="5022"/>
                  <a:pt x="4980" y="5022"/>
                  <a:pt x="4980" y="5022"/>
                </a:cubicBezTo>
                <a:cubicBezTo>
                  <a:pt x="4957" y="5022"/>
                  <a:pt x="4951" y="5022"/>
                  <a:pt x="4927" y="5022"/>
                </a:cubicBezTo>
                <a:cubicBezTo>
                  <a:pt x="4921" y="5022"/>
                  <a:pt x="4915" y="5022"/>
                  <a:pt x="4903" y="5022"/>
                </a:cubicBezTo>
                <a:cubicBezTo>
                  <a:pt x="4897" y="5022"/>
                  <a:pt x="4891" y="5016"/>
                  <a:pt x="4880" y="5010"/>
                </a:cubicBezTo>
                <a:cubicBezTo>
                  <a:pt x="4874" y="5004"/>
                  <a:pt x="4874" y="4992"/>
                  <a:pt x="4868" y="4986"/>
                </a:cubicBezTo>
                <a:cubicBezTo>
                  <a:pt x="4856" y="4986"/>
                  <a:pt x="4850" y="4980"/>
                  <a:pt x="4844" y="4975"/>
                </a:cubicBezTo>
                <a:cubicBezTo>
                  <a:pt x="4826" y="4969"/>
                  <a:pt x="4814" y="4963"/>
                  <a:pt x="4797" y="4957"/>
                </a:cubicBezTo>
                <a:cubicBezTo>
                  <a:pt x="4773" y="4945"/>
                  <a:pt x="4773" y="4945"/>
                  <a:pt x="4773" y="4945"/>
                </a:cubicBezTo>
                <a:cubicBezTo>
                  <a:pt x="4767" y="4939"/>
                  <a:pt x="4767" y="4921"/>
                  <a:pt x="4755" y="4921"/>
                </a:cubicBezTo>
                <a:cubicBezTo>
                  <a:pt x="4743" y="4915"/>
                  <a:pt x="4731" y="4921"/>
                  <a:pt x="4720" y="4921"/>
                </a:cubicBezTo>
                <a:cubicBezTo>
                  <a:pt x="4708" y="4921"/>
                  <a:pt x="4696" y="4921"/>
                  <a:pt x="4684" y="4921"/>
                </a:cubicBezTo>
                <a:cubicBezTo>
                  <a:pt x="4672" y="4921"/>
                  <a:pt x="4672" y="4933"/>
                  <a:pt x="4660" y="4933"/>
                </a:cubicBezTo>
                <a:cubicBezTo>
                  <a:pt x="4648" y="4933"/>
                  <a:pt x="4648" y="4927"/>
                  <a:pt x="4636" y="4927"/>
                </a:cubicBezTo>
                <a:cubicBezTo>
                  <a:pt x="4589" y="4927"/>
                  <a:pt x="4589" y="4927"/>
                  <a:pt x="4589" y="4927"/>
                </a:cubicBezTo>
                <a:cubicBezTo>
                  <a:pt x="4577" y="4927"/>
                  <a:pt x="4571" y="4921"/>
                  <a:pt x="4565" y="4927"/>
                </a:cubicBezTo>
                <a:cubicBezTo>
                  <a:pt x="4554" y="4927"/>
                  <a:pt x="4547" y="4921"/>
                  <a:pt x="4542" y="4927"/>
                </a:cubicBezTo>
                <a:cubicBezTo>
                  <a:pt x="4530" y="4933"/>
                  <a:pt x="4524" y="4945"/>
                  <a:pt x="4524" y="4963"/>
                </a:cubicBezTo>
                <a:cubicBezTo>
                  <a:pt x="4524" y="4975"/>
                  <a:pt x="4536" y="4986"/>
                  <a:pt x="4547" y="4992"/>
                </a:cubicBezTo>
                <a:cubicBezTo>
                  <a:pt x="4559" y="5004"/>
                  <a:pt x="4577" y="5004"/>
                  <a:pt x="4595" y="5004"/>
                </a:cubicBezTo>
                <a:cubicBezTo>
                  <a:pt x="4607" y="5004"/>
                  <a:pt x="4613" y="5004"/>
                  <a:pt x="4619" y="5004"/>
                </a:cubicBezTo>
                <a:cubicBezTo>
                  <a:pt x="4636" y="4998"/>
                  <a:pt x="4648" y="4980"/>
                  <a:pt x="4666" y="4975"/>
                </a:cubicBezTo>
                <a:cubicBezTo>
                  <a:pt x="4672" y="4975"/>
                  <a:pt x="4678" y="4975"/>
                  <a:pt x="4690" y="4975"/>
                </a:cubicBezTo>
                <a:cubicBezTo>
                  <a:pt x="4720" y="4975"/>
                  <a:pt x="4737" y="4986"/>
                  <a:pt x="4755" y="5004"/>
                </a:cubicBezTo>
                <a:cubicBezTo>
                  <a:pt x="4767" y="5010"/>
                  <a:pt x="4761" y="5022"/>
                  <a:pt x="4767" y="5028"/>
                </a:cubicBezTo>
                <a:cubicBezTo>
                  <a:pt x="4773" y="5034"/>
                  <a:pt x="4785" y="5034"/>
                  <a:pt x="4791" y="5034"/>
                </a:cubicBezTo>
                <a:cubicBezTo>
                  <a:pt x="4802" y="5034"/>
                  <a:pt x="4802" y="5046"/>
                  <a:pt x="4814" y="5046"/>
                </a:cubicBezTo>
                <a:cubicBezTo>
                  <a:pt x="4826" y="5046"/>
                  <a:pt x="4832" y="5040"/>
                  <a:pt x="4844" y="5046"/>
                </a:cubicBezTo>
                <a:cubicBezTo>
                  <a:pt x="4856" y="5046"/>
                  <a:pt x="4856" y="5063"/>
                  <a:pt x="4868" y="5069"/>
                </a:cubicBezTo>
                <a:cubicBezTo>
                  <a:pt x="4880" y="5081"/>
                  <a:pt x="4897" y="5093"/>
                  <a:pt x="4915" y="5093"/>
                </a:cubicBezTo>
                <a:lnTo>
                  <a:pt x="5093" y="5093"/>
                </a:lnTo>
                <a:close/>
                <a:moveTo>
                  <a:pt x="7850" y="1998"/>
                </a:moveTo>
                <a:lnTo>
                  <a:pt x="7850" y="1998"/>
                </a:lnTo>
                <a:cubicBezTo>
                  <a:pt x="7862" y="1992"/>
                  <a:pt x="7862" y="1986"/>
                  <a:pt x="7874" y="1986"/>
                </a:cubicBezTo>
                <a:cubicBezTo>
                  <a:pt x="7880" y="1986"/>
                  <a:pt x="7892" y="1986"/>
                  <a:pt x="7897" y="1986"/>
                </a:cubicBezTo>
                <a:cubicBezTo>
                  <a:pt x="7903" y="1986"/>
                  <a:pt x="7909" y="1998"/>
                  <a:pt x="7915" y="2004"/>
                </a:cubicBezTo>
                <a:cubicBezTo>
                  <a:pt x="7921" y="2010"/>
                  <a:pt x="7933" y="2004"/>
                  <a:pt x="7939" y="2016"/>
                </a:cubicBezTo>
                <a:cubicBezTo>
                  <a:pt x="7945" y="2022"/>
                  <a:pt x="7933" y="2034"/>
                  <a:pt x="7939" y="2040"/>
                </a:cubicBezTo>
                <a:cubicBezTo>
                  <a:pt x="7927" y="2040"/>
                  <a:pt x="7921" y="2034"/>
                  <a:pt x="7915" y="2034"/>
                </a:cubicBezTo>
                <a:cubicBezTo>
                  <a:pt x="7886" y="2034"/>
                  <a:pt x="7874" y="2034"/>
                  <a:pt x="7844" y="2034"/>
                </a:cubicBezTo>
                <a:cubicBezTo>
                  <a:pt x="7838" y="2034"/>
                  <a:pt x="7832" y="2040"/>
                  <a:pt x="7820" y="2040"/>
                </a:cubicBezTo>
                <a:cubicBezTo>
                  <a:pt x="7826" y="2075"/>
                  <a:pt x="7826" y="2075"/>
                  <a:pt x="7826" y="2075"/>
                </a:cubicBezTo>
                <a:cubicBezTo>
                  <a:pt x="7838" y="2075"/>
                  <a:pt x="7844" y="2069"/>
                  <a:pt x="7850" y="2069"/>
                </a:cubicBezTo>
                <a:cubicBezTo>
                  <a:pt x="7897" y="2069"/>
                  <a:pt x="7897" y="2069"/>
                  <a:pt x="7897" y="2069"/>
                </a:cubicBezTo>
                <a:lnTo>
                  <a:pt x="7903" y="2075"/>
                </a:lnTo>
                <a:cubicBezTo>
                  <a:pt x="7903" y="2123"/>
                  <a:pt x="7903" y="2123"/>
                  <a:pt x="7903" y="2123"/>
                </a:cubicBezTo>
                <a:cubicBezTo>
                  <a:pt x="7915" y="2146"/>
                  <a:pt x="7915" y="2146"/>
                  <a:pt x="7915" y="2146"/>
                </a:cubicBezTo>
                <a:cubicBezTo>
                  <a:pt x="7939" y="2146"/>
                  <a:pt x="7939" y="2146"/>
                  <a:pt x="7939" y="2146"/>
                </a:cubicBezTo>
                <a:cubicBezTo>
                  <a:pt x="7945" y="2146"/>
                  <a:pt x="7951" y="2141"/>
                  <a:pt x="7957" y="2141"/>
                </a:cubicBezTo>
                <a:cubicBezTo>
                  <a:pt x="7975" y="2141"/>
                  <a:pt x="7986" y="2141"/>
                  <a:pt x="8004" y="2141"/>
                </a:cubicBezTo>
                <a:cubicBezTo>
                  <a:pt x="8028" y="2141"/>
                  <a:pt x="8028" y="2141"/>
                  <a:pt x="8028" y="2141"/>
                </a:cubicBezTo>
                <a:cubicBezTo>
                  <a:pt x="8034" y="2141"/>
                  <a:pt x="8046" y="2134"/>
                  <a:pt x="8052" y="2141"/>
                </a:cubicBezTo>
                <a:cubicBezTo>
                  <a:pt x="8064" y="2146"/>
                  <a:pt x="8058" y="2158"/>
                  <a:pt x="8069" y="2164"/>
                </a:cubicBezTo>
                <a:cubicBezTo>
                  <a:pt x="8075" y="2164"/>
                  <a:pt x="8081" y="2170"/>
                  <a:pt x="8093" y="2176"/>
                </a:cubicBezTo>
                <a:cubicBezTo>
                  <a:pt x="8105" y="2176"/>
                  <a:pt x="8111" y="2176"/>
                  <a:pt x="8123" y="2176"/>
                </a:cubicBezTo>
                <a:cubicBezTo>
                  <a:pt x="8141" y="2176"/>
                  <a:pt x="8147" y="2176"/>
                  <a:pt x="8158" y="2176"/>
                </a:cubicBezTo>
                <a:cubicBezTo>
                  <a:pt x="8170" y="2170"/>
                  <a:pt x="8176" y="2164"/>
                  <a:pt x="8182" y="2158"/>
                </a:cubicBezTo>
                <a:cubicBezTo>
                  <a:pt x="8194" y="2146"/>
                  <a:pt x="8188" y="2134"/>
                  <a:pt x="8200" y="2129"/>
                </a:cubicBezTo>
                <a:cubicBezTo>
                  <a:pt x="8206" y="2123"/>
                  <a:pt x="8212" y="2117"/>
                  <a:pt x="8224" y="2111"/>
                </a:cubicBezTo>
                <a:cubicBezTo>
                  <a:pt x="8230" y="2111"/>
                  <a:pt x="8235" y="2111"/>
                  <a:pt x="8247" y="2111"/>
                </a:cubicBezTo>
                <a:cubicBezTo>
                  <a:pt x="8259" y="2105"/>
                  <a:pt x="8259" y="2093"/>
                  <a:pt x="8265" y="2087"/>
                </a:cubicBezTo>
                <a:cubicBezTo>
                  <a:pt x="8283" y="2081"/>
                  <a:pt x="8295" y="2075"/>
                  <a:pt x="8313" y="2069"/>
                </a:cubicBezTo>
                <a:cubicBezTo>
                  <a:pt x="8342" y="2069"/>
                  <a:pt x="8366" y="2069"/>
                  <a:pt x="8402" y="2069"/>
                </a:cubicBezTo>
                <a:cubicBezTo>
                  <a:pt x="8402" y="2028"/>
                  <a:pt x="8402" y="2028"/>
                  <a:pt x="8402" y="2028"/>
                </a:cubicBezTo>
                <a:cubicBezTo>
                  <a:pt x="8396" y="2016"/>
                  <a:pt x="8396" y="2004"/>
                  <a:pt x="8390" y="2004"/>
                </a:cubicBezTo>
                <a:cubicBezTo>
                  <a:pt x="8366" y="1992"/>
                  <a:pt x="8366" y="1992"/>
                  <a:pt x="8366" y="1992"/>
                </a:cubicBezTo>
                <a:cubicBezTo>
                  <a:pt x="8360" y="1986"/>
                  <a:pt x="8348" y="1992"/>
                  <a:pt x="8342" y="1992"/>
                </a:cubicBezTo>
                <a:cubicBezTo>
                  <a:pt x="8342" y="1980"/>
                  <a:pt x="8342" y="1975"/>
                  <a:pt x="8342" y="1968"/>
                </a:cubicBezTo>
                <a:cubicBezTo>
                  <a:pt x="8342" y="1957"/>
                  <a:pt x="8354" y="1957"/>
                  <a:pt x="8354" y="1945"/>
                </a:cubicBezTo>
                <a:cubicBezTo>
                  <a:pt x="8354" y="1933"/>
                  <a:pt x="8348" y="1927"/>
                  <a:pt x="8348" y="1915"/>
                </a:cubicBezTo>
                <a:cubicBezTo>
                  <a:pt x="8295" y="1915"/>
                  <a:pt x="8295" y="1915"/>
                  <a:pt x="8295" y="1915"/>
                </a:cubicBezTo>
                <a:cubicBezTo>
                  <a:pt x="8283" y="1915"/>
                  <a:pt x="8277" y="1921"/>
                  <a:pt x="8265" y="1921"/>
                </a:cubicBezTo>
                <a:cubicBezTo>
                  <a:pt x="8259" y="1927"/>
                  <a:pt x="8253" y="1933"/>
                  <a:pt x="8247" y="1939"/>
                </a:cubicBezTo>
                <a:cubicBezTo>
                  <a:pt x="8235" y="1945"/>
                  <a:pt x="8230" y="1951"/>
                  <a:pt x="8218" y="1951"/>
                </a:cubicBezTo>
                <a:cubicBezTo>
                  <a:pt x="8212" y="1951"/>
                  <a:pt x="8212" y="1963"/>
                  <a:pt x="8206" y="1963"/>
                </a:cubicBezTo>
                <a:cubicBezTo>
                  <a:pt x="8194" y="1963"/>
                  <a:pt x="8188" y="1957"/>
                  <a:pt x="8182" y="1957"/>
                </a:cubicBezTo>
                <a:cubicBezTo>
                  <a:pt x="8164" y="1957"/>
                  <a:pt x="8152" y="1951"/>
                  <a:pt x="8135" y="1951"/>
                </a:cubicBezTo>
                <a:cubicBezTo>
                  <a:pt x="8117" y="1951"/>
                  <a:pt x="8105" y="1957"/>
                  <a:pt x="8093" y="1957"/>
                </a:cubicBezTo>
                <a:cubicBezTo>
                  <a:pt x="8069" y="1963"/>
                  <a:pt x="8064" y="1980"/>
                  <a:pt x="8040" y="1980"/>
                </a:cubicBezTo>
                <a:cubicBezTo>
                  <a:pt x="7992" y="1980"/>
                  <a:pt x="7992" y="1980"/>
                  <a:pt x="7992" y="1980"/>
                </a:cubicBezTo>
                <a:cubicBezTo>
                  <a:pt x="7992" y="1957"/>
                  <a:pt x="7992" y="1957"/>
                  <a:pt x="7992" y="1957"/>
                </a:cubicBezTo>
                <a:cubicBezTo>
                  <a:pt x="7992" y="1933"/>
                  <a:pt x="7992" y="1933"/>
                  <a:pt x="7992" y="1933"/>
                </a:cubicBezTo>
                <a:cubicBezTo>
                  <a:pt x="7992" y="1921"/>
                  <a:pt x="7980" y="1921"/>
                  <a:pt x="7975" y="1909"/>
                </a:cubicBezTo>
                <a:cubicBezTo>
                  <a:pt x="7957" y="1915"/>
                  <a:pt x="7957" y="1915"/>
                  <a:pt x="7957" y="1915"/>
                </a:cubicBezTo>
                <a:cubicBezTo>
                  <a:pt x="7957" y="1939"/>
                  <a:pt x="7957" y="1939"/>
                  <a:pt x="7957" y="1939"/>
                </a:cubicBezTo>
                <a:cubicBezTo>
                  <a:pt x="7939" y="1933"/>
                  <a:pt x="7933" y="1927"/>
                  <a:pt x="7921" y="1927"/>
                </a:cubicBezTo>
                <a:cubicBezTo>
                  <a:pt x="7909" y="1927"/>
                  <a:pt x="7897" y="1933"/>
                  <a:pt x="7886" y="1933"/>
                </a:cubicBezTo>
                <a:cubicBezTo>
                  <a:pt x="7880" y="1933"/>
                  <a:pt x="7868" y="1933"/>
                  <a:pt x="7862" y="1933"/>
                </a:cubicBezTo>
                <a:cubicBezTo>
                  <a:pt x="7856" y="1939"/>
                  <a:pt x="7844" y="1939"/>
                  <a:pt x="7838" y="1945"/>
                </a:cubicBezTo>
                <a:cubicBezTo>
                  <a:pt x="7832" y="1951"/>
                  <a:pt x="7820" y="1957"/>
                  <a:pt x="7820" y="1968"/>
                </a:cubicBezTo>
                <a:cubicBezTo>
                  <a:pt x="7820" y="1980"/>
                  <a:pt x="7826" y="1986"/>
                  <a:pt x="7826" y="1998"/>
                </a:cubicBezTo>
                <a:cubicBezTo>
                  <a:pt x="7838" y="1992"/>
                  <a:pt x="7844" y="1998"/>
                  <a:pt x="7850" y="1998"/>
                </a:cubicBezTo>
                <a:close/>
                <a:moveTo>
                  <a:pt x="6095" y="3137"/>
                </a:moveTo>
                <a:lnTo>
                  <a:pt x="6095" y="3137"/>
                </a:lnTo>
                <a:cubicBezTo>
                  <a:pt x="6083" y="3142"/>
                  <a:pt x="6077" y="3142"/>
                  <a:pt x="6071" y="3148"/>
                </a:cubicBezTo>
                <a:cubicBezTo>
                  <a:pt x="6065" y="3154"/>
                  <a:pt x="6071" y="3166"/>
                  <a:pt x="6071" y="3172"/>
                </a:cubicBezTo>
                <a:cubicBezTo>
                  <a:pt x="6065" y="3184"/>
                  <a:pt x="6065" y="3190"/>
                  <a:pt x="6065" y="3202"/>
                </a:cubicBezTo>
                <a:cubicBezTo>
                  <a:pt x="6065" y="3214"/>
                  <a:pt x="6054" y="3214"/>
                  <a:pt x="6048" y="3225"/>
                </a:cubicBezTo>
                <a:cubicBezTo>
                  <a:pt x="6042" y="3231"/>
                  <a:pt x="6036" y="3237"/>
                  <a:pt x="6030" y="3249"/>
                </a:cubicBezTo>
                <a:cubicBezTo>
                  <a:pt x="6018" y="3261"/>
                  <a:pt x="6006" y="3279"/>
                  <a:pt x="5988" y="3291"/>
                </a:cubicBezTo>
                <a:cubicBezTo>
                  <a:pt x="5965" y="3314"/>
                  <a:pt x="5947" y="3332"/>
                  <a:pt x="5947" y="3368"/>
                </a:cubicBezTo>
                <a:cubicBezTo>
                  <a:pt x="5947" y="3380"/>
                  <a:pt x="5953" y="3386"/>
                  <a:pt x="5953" y="3397"/>
                </a:cubicBezTo>
                <a:cubicBezTo>
                  <a:pt x="6113" y="3397"/>
                  <a:pt x="6113" y="3397"/>
                  <a:pt x="6113" y="3397"/>
                </a:cubicBezTo>
                <a:cubicBezTo>
                  <a:pt x="6136" y="3397"/>
                  <a:pt x="6148" y="3415"/>
                  <a:pt x="6160" y="3427"/>
                </a:cubicBezTo>
                <a:cubicBezTo>
                  <a:pt x="6178" y="3445"/>
                  <a:pt x="6184" y="3457"/>
                  <a:pt x="6208" y="3463"/>
                </a:cubicBezTo>
                <a:cubicBezTo>
                  <a:pt x="6214" y="3457"/>
                  <a:pt x="6225" y="3457"/>
                  <a:pt x="6231" y="3445"/>
                </a:cubicBezTo>
                <a:cubicBezTo>
                  <a:pt x="6231" y="3433"/>
                  <a:pt x="6231" y="3415"/>
                  <a:pt x="6231" y="3403"/>
                </a:cubicBezTo>
                <a:cubicBezTo>
                  <a:pt x="6231" y="3391"/>
                  <a:pt x="6225" y="3386"/>
                  <a:pt x="6225" y="3380"/>
                </a:cubicBezTo>
                <a:cubicBezTo>
                  <a:pt x="6225" y="3356"/>
                  <a:pt x="6237" y="3350"/>
                  <a:pt x="6249" y="3332"/>
                </a:cubicBezTo>
                <a:cubicBezTo>
                  <a:pt x="6243" y="3309"/>
                  <a:pt x="6243" y="3309"/>
                  <a:pt x="6243" y="3309"/>
                </a:cubicBezTo>
                <a:cubicBezTo>
                  <a:pt x="6231" y="3309"/>
                  <a:pt x="6225" y="3314"/>
                  <a:pt x="6220" y="3309"/>
                </a:cubicBezTo>
                <a:cubicBezTo>
                  <a:pt x="6202" y="3303"/>
                  <a:pt x="6190" y="3291"/>
                  <a:pt x="6172" y="3279"/>
                </a:cubicBezTo>
                <a:cubicBezTo>
                  <a:pt x="6160" y="3273"/>
                  <a:pt x="6160" y="3261"/>
                  <a:pt x="6148" y="3261"/>
                </a:cubicBezTo>
                <a:cubicBezTo>
                  <a:pt x="6143" y="3255"/>
                  <a:pt x="6136" y="3255"/>
                  <a:pt x="6125" y="3255"/>
                </a:cubicBezTo>
                <a:cubicBezTo>
                  <a:pt x="6119" y="3249"/>
                  <a:pt x="6113" y="3255"/>
                  <a:pt x="6107" y="3255"/>
                </a:cubicBezTo>
                <a:cubicBezTo>
                  <a:pt x="6095" y="3249"/>
                  <a:pt x="6089" y="3243"/>
                  <a:pt x="6083" y="3243"/>
                </a:cubicBezTo>
                <a:cubicBezTo>
                  <a:pt x="6089" y="3225"/>
                  <a:pt x="6089" y="3208"/>
                  <a:pt x="6101" y="3196"/>
                </a:cubicBezTo>
                <a:cubicBezTo>
                  <a:pt x="6101" y="3190"/>
                  <a:pt x="6119" y="3190"/>
                  <a:pt x="6119" y="3184"/>
                </a:cubicBezTo>
                <a:cubicBezTo>
                  <a:pt x="6125" y="3178"/>
                  <a:pt x="6125" y="3172"/>
                  <a:pt x="6125" y="3160"/>
                </a:cubicBezTo>
                <a:cubicBezTo>
                  <a:pt x="6125" y="3148"/>
                  <a:pt x="6119" y="3148"/>
                  <a:pt x="6113" y="3137"/>
                </a:cubicBezTo>
                <a:cubicBezTo>
                  <a:pt x="6107" y="3142"/>
                  <a:pt x="6101" y="3137"/>
                  <a:pt x="6095" y="3137"/>
                </a:cubicBezTo>
                <a:close/>
                <a:moveTo>
                  <a:pt x="5787" y="3261"/>
                </a:moveTo>
                <a:lnTo>
                  <a:pt x="5787" y="3261"/>
                </a:lnTo>
                <a:cubicBezTo>
                  <a:pt x="5775" y="3261"/>
                  <a:pt x="5769" y="3255"/>
                  <a:pt x="5763" y="3255"/>
                </a:cubicBezTo>
                <a:cubicBezTo>
                  <a:pt x="5757" y="3249"/>
                  <a:pt x="5745" y="3255"/>
                  <a:pt x="5739" y="3255"/>
                </a:cubicBezTo>
                <a:cubicBezTo>
                  <a:pt x="5727" y="3249"/>
                  <a:pt x="5727" y="3243"/>
                  <a:pt x="5716" y="3243"/>
                </a:cubicBezTo>
                <a:cubicBezTo>
                  <a:pt x="5704" y="3237"/>
                  <a:pt x="5704" y="3225"/>
                  <a:pt x="5692" y="3220"/>
                </a:cubicBezTo>
                <a:cubicBezTo>
                  <a:pt x="5686" y="3214"/>
                  <a:pt x="5680" y="3220"/>
                  <a:pt x="5668" y="3220"/>
                </a:cubicBezTo>
                <a:cubicBezTo>
                  <a:pt x="5650" y="3231"/>
                  <a:pt x="5650" y="3231"/>
                  <a:pt x="5650" y="3231"/>
                </a:cubicBezTo>
                <a:cubicBezTo>
                  <a:pt x="5656" y="3231"/>
                  <a:pt x="5662" y="3237"/>
                  <a:pt x="5668" y="3243"/>
                </a:cubicBezTo>
                <a:cubicBezTo>
                  <a:pt x="5680" y="3249"/>
                  <a:pt x="5680" y="3261"/>
                  <a:pt x="5686" y="3261"/>
                </a:cubicBezTo>
                <a:cubicBezTo>
                  <a:pt x="5692" y="3267"/>
                  <a:pt x="5704" y="3273"/>
                  <a:pt x="5710" y="3279"/>
                </a:cubicBezTo>
                <a:cubicBezTo>
                  <a:pt x="5722" y="3291"/>
                  <a:pt x="5727" y="3303"/>
                  <a:pt x="5745" y="3303"/>
                </a:cubicBezTo>
                <a:cubicBezTo>
                  <a:pt x="5757" y="3303"/>
                  <a:pt x="5763" y="3291"/>
                  <a:pt x="5775" y="3279"/>
                </a:cubicBezTo>
                <a:cubicBezTo>
                  <a:pt x="5775" y="3279"/>
                  <a:pt x="5781" y="3267"/>
                  <a:pt x="5787" y="3261"/>
                </a:cubicBezTo>
                <a:close/>
                <a:moveTo>
                  <a:pt x="7393" y="1731"/>
                </a:moveTo>
                <a:lnTo>
                  <a:pt x="7393" y="1731"/>
                </a:lnTo>
                <a:cubicBezTo>
                  <a:pt x="7400" y="1731"/>
                  <a:pt x="7400" y="1731"/>
                  <a:pt x="7400" y="1731"/>
                </a:cubicBezTo>
                <a:cubicBezTo>
                  <a:pt x="7405" y="1731"/>
                  <a:pt x="7405" y="1731"/>
                  <a:pt x="7411" y="1731"/>
                </a:cubicBezTo>
                <a:lnTo>
                  <a:pt x="7411" y="1731"/>
                </a:lnTo>
                <a:cubicBezTo>
                  <a:pt x="7411" y="1731"/>
                  <a:pt x="7411" y="1731"/>
                  <a:pt x="7417" y="1731"/>
                </a:cubicBezTo>
                <a:lnTo>
                  <a:pt x="7417" y="1731"/>
                </a:lnTo>
                <a:cubicBezTo>
                  <a:pt x="7423" y="1737"/>
                  <a:pt x="7423" y="1737"/>
                  <a:pt x="7423" y="1737"/>
                </a:cubicBezTo>
                <a:cubicBezTo>
                  <a:pt x="7423" y="1737"/>
                  <a:pt x="7423" y="1737"/>
                  <a:pt x="7429" y="1737"/>
                </a:cubicBezTo>
                <a:cubicBezTo>
                  <a:pt x="7429" y="1743"/>
                  <a:pt x="7429" y="1743"/>
                  <a:pt x="7435" y="1743"/>
                </a:cubicBezTo>
                <a:cubicBezTo>
                  <a:pt x="7435" y="1749"/>
                  <a:pt x="7435" y="1749"/>
                  <a:pt x="7435" y="1749"/>
                </a:cubicBezTo>
                <a:cubicBezTo>
                  <a:pt x="7441" y="1749"/>
                  <a:pt x="7447" y="1749"/>
                  <a:pt x="7447" y="1749"/>
                </a:cubicBezTo>
                <a:cubicBezTo>
                  <a:pt x="7459" y="1749"/>
                  <a:pt x="7465" y="1749"/>
                  <a:pt x="7471" y="1749"/>
                </a:cubicBezTo>
                <a:cubicBezTo>
                  <a:pt x="7482" y="1755"/>
                  <a:pt x="7488" y="1761"/>
                  <a:pt x="7494" y="1767"/>
                </a:cubicBezTo>
                <a:cubicBezTo>
                  <a:pt x="7506" y="1773"/>
                  <a:pt x="7512" y="1767"/>
                  <a:pt x="7524" y="1767"/>
                </a:cubicBezTo>
                <a:cubicBezTo>
                  <a:pt x="7530" y="1767"/>
                  <a:pt x="7536" y="1767"/>
                  <a:pt x="7542" y="1767"/>
                </a:cubicBezTo>
                <a:cubicBezTo>
                  <a:pt x="7548" y="1767"/>
                  <a:pt x="7548" y="1761"/>
                  <a:pt x="7554" y="1761"/>
                </a:cubicBezTo>
                <a:cubicBezTo>
                  <a:pt x="7566" y="1761"/>
                  <a:pt x="7571" y="1755"/>
                  <a:pt x="7577" y="1749"/>
                </a:cubicBezTo>
                <a:cubicBezTo>
                  <a:pt x="7583" y="1743"/>
                  <a:pt x="7589" y="1743"/>
                  <a:pt x="7595" y="1737"/>
                </a:cubicBezTo>
                <a:cubicBezTo>
                  <a:pt x="7595" y="1731"/>
                  <a:pt x="7595" y="1725"/>
                  <a:pt x="7601" y="1725"/>
                </a:cubicBezTo>
                <a:cubicBezTo>
                  <a:pt x="7613" y="1720"/>
                  <a:pt x="7619" y="1714"/>
                  <a:pt x="7625" y="1714"/>
                </a:cubicBezTo>
                <a:cubicBezTo>
                  <a:pt x="7631" y="1708"/>
                  <a:pt x="7643" y="1714"/>
                  <a:pt x="7648" y="1714"/>
                </a:cubicBezTo>
                <a:cubicBezTo>
                  <a:pt x="7654" y="1714"/>
                  <a:pt x="7654" y="1708"/>
                  <a:pt x="7660" y="1708"/>
                </a:cubicBezTo>
                <a:cubicBezTo>
                  <a:pt x="7666" y="1708"/>
                  <a:pt x="7672" y="1702"/>
                  <a:pt x="7672" y="1702"/>
                </a:cubicBezTo>
                <a:cubicBezTo>
                  <a:pt x="7678" y="1702"/>
                  <a:pt x="7684" y="1702"/>
                  <a:pt x="7690" y="1702"/>
                </a:cubicBezTo>
                <a:cubicBezTo>
                  <a:pt x="7690" y="1702"/>
                  <a:pt x="7696" y="1696"/>
                  <a:pt x="7702" y="1696"/>
                </a:cubicBezTo>
                <a:cubicBezTo>
                  <a:pt x="7702" y="1696"/>
                  <a:pt x="7708" y="1690"/>
                  <a:pt x="7714" y="1690"/>
                </a:cubicBezTo>
                <a:cubicBezTo>
                  <a:pt x="7714" y="1690"/>
                  <a:pt x="7720" y="1690"/>
                  <a:pt x="7726" y="1690"/>
                </a:cubicBezTo>
                <a:lnTo>
                  <a:pt x="7732" y="1684"/>
                </a:lnTo>
                <a:cubicBezTo>
                  <a:pt x="7737" y="1678"/>
                  <a:pt x="7743" y="1678"/>
                  <a:pt x="7743" y="1678"/>
                </a:cubicBezTo>
                <a:cubicBezTo>
                  <a:pt x="7749" y="1672"/>
                  <a:pt x="7749" y="1666"/>
                  <a:pt x="7755" y="1666"/>
                </a:cubicBezTo>
                <a:cubicBezTo>
                  <a:pt x="7761" y="1660"/>
                  <a:pt x="7761" y="1654"/>
                  <a:pt x="7767" y="1648"/>
                </a:cubicBezTo>
                <a:cubicBezTo>
                  <a:pt x="7767" y="1648"/>
                  <a:pt x="7773" y="1642"/>
                  <a:pt x="7779" y="1636"/>
                </a:cubicBezTo>
                <a:cubicBezTo>
                  <a:pt x="7785" y="1625"/>
                  <a:pt x="7791" y="1619"/>
                  <a:pt x="7803" y="1619"/>
                </a:cubicBezTo>
                <a:cubicBezTo>
                  <a:pt x="7862" y="1619"/>
                  <a:pt x="7862" y="1619"/>
                  <a:pt x="7862" y="1619"/>
                </a:cubicBezTo>
                <a:cubicBezTo>
                  <a:pt x="7868" y="1619"/>
                  <a:pt x="7874" y="1613"/>
                  <a:pt x="7880" y="1607"/>
                </a:cubicBezTo>
                <a:cubicBezTo>
                  <a:pt x="7886" y="1607"/>
                  <a:pt x="7892" y="1601"/>
                  <a:pt x="7892" y="1595"/>
                </a:cubicBezTo>
                <a:cubicBezTo>
                  <a:pt x="7897" y="1595"/>
                  <a:pt x="7903" y="1589"/>
                  <a:pt x="7909" y="1583"/>
                </a:cubicBezTo>
                <a:cubicBezTo>
                  <a:pt x="7909" y="1583"/>
                  <a:pt x="7909" y="1577"/>
                  <a:pt x="7909" y="1571"/>
                </a:cubicBezTo>
                <a:cubicBezTo>
                  <a:pt x="7897" y="1571"/>
                  <a:pt x="7897" y="1571"/>
                  <a:pt x="7897" y="1571"/>
                </a:cubicBezTo>
                <a:cubicBezTo>
                  <a:pt x="7886" y="1577"/>
                  <a:pt x="7880" y="1577"/>
                  <a:pt x="7874" y="1583"/>
                </a:cubicBezTo>
                <a:cubicBezTo>
                  <a:pt x="7874" y="1589"/>
                  <a:pt x="7874" y="1595"/>
                  <a:pt x="7874" y="1595"/>
                </a:cubicBezTo>
                <a:cubicBezTo>
                  <a:pt x="7868" y="1601"/>
                  <a:pt x="7862" y="1601"/>
                  <a:pt x="7850" y="1601"/>
                </a:cubicBezTo>
                <a:cubicBezTo>
                  <a:pt x="7844" y="1601"/>
                  <a:pt x="7844" y="1601"/>
                  <a:pt x="7844" y="1601"/>
                </a:cubicBezTo>
                <a:cubicBezTo>
                  <a:pt x="7838" y="1601"/>
                  <a:pt x="7826" y="1595"/>
                  <a:pt x="7820" y="1589"/>
                </a:cubicBezTo>
                <a:cubicBezTo>
                  <a:pt x="7814" y="1583"/>
                  <a:pt x="7814" y="1571"/>
                  <a:pt x="7803" y="1571"/>
                </a:cubicBezTo>
                <a:cubicBezTo>
                  <a:pt x="7803" y="1565"/>
                  <a:pt x="7797" y="1571"/>
                  <a:pt x="7797" y="1571"/>
                </a:cubicBezTo>
                <a:cubicBezTo>
                  <a:pt x="7785" y="1571"/>
                  <a:pt x="7785" y="1571"/>
                  <a:pt x="7785" y="1571"/>
                </a:cubicBezTo>
                <a:cubicBezTo>
                  <a:pt x="7761" y="1571"/>
                  <a:pt x="7749" y="1571"/>
                  <a:pt x="7732" y="1565"/>
                </a:cubicBezTo>
                <a:cubicBezTo>
                  <a:pt x="7732" y="1559"/>
                  <a:pt x="7726" y="1559"/>
                  <a:pt x="7726" y="1559"/>
                </a:cubicBezTo>
                <a:cubicBezTo>
                  <a:pt x="7720" y="1559"/>
                  <a:pt x="7714" y="1554"/>
                  <a:pt x="7714" y="1554"/>
                </a:cubicBezTo>
                <a:cubicBezTo>
                  <a:pt x="7708" y="1548"/>
                  <a:pt x="7702" y="1548"/>
                  <a:pt x="7702" y="1542"/>
                </a:cubicBezTo>
                <a:cubicBezTo>
                  <a:pt x="7696" y="1536"/>
                  <a:pt x="7696" y="1536"/>
                  <a:pt x="7696" y="1530"/>
                </a:cubicBezTo>
                <a:cubicBezTo>
                  <a:pt x="7696" y="1506"/>
                  <a:pt x="7696" y="1506"/>
                  <a:pt x="7696" y="1506"/>
                </a:cubicBezTo>
                <a:cubicBezTo>
                  <a:pt x="7708" y="1506"/>
                  <a:pt x="7708" y="1500"/>
                  <a:pt x="7720" y="1500"/>
                </a:cubicBezTo>
                <a:cubicBezTo>
                  <a:pt x="7732" y="1500"/>
                  <a:pt x="7737" y="1506"/>
                  <a:pt x="7749" y="1500"/>
                </a:cubicBezTo>
                <a:cubicBezTo>
                  <a:pt x="7755" y="1500"/>
                  <a:pt x="7761" y="1500"/>
                  <a:pt x="7761" y="1500"/>
                </a:cubicBezTo>
                <a:cubicBezTo>
                  <a:pt x="7773" y="1500"/>
                  <a:pt x="7779" y="1500"/>
                  <a:pt x="7791" y="1494"/>
                </a:cubicBezTo>
                <a:cubicBezTo>
                  <a:pt x="7797" y="1488"/>
                  <a:pt x="7803" y="1482"/>
                  <a:pt x="7809" y="1470"/>
                </a:cubicBezTo>
                <a:cubicBezTo>
                  <a:pt x="7814" y="1470"/>
                  <a:pt x="7814" y="1470"/>
                  <a:pt x="7820" y="1476"/>
                </a:cubicBezTo>
                <a:cubicBezTo>
                  <a:pt x="7826" y="1476"/>
                  <a:pt x="7826" y="1482"/>
                  <a:pt x="7826" y="1488"/>
                </a:cubicBezTo>
                <a:cubicBezTo>
                  <a:pt x="7832" y="1494"/>
                  <a:pt x="7826" y="1506"/>
                  <a:pt x="7826" y="1512"/>
                </a:cubicBezTo>
                <a:cubicBezTo>
                  <a:pt x="7826" y="1518"/>
                  <a:pt x="7832" y="1524"/>
                  <a:pt x="7832" y="1524"/>
                </a:cubicBezTo>
                <a:cubicBezTo>
                  <a:pt x="7838" y="1530"/>
                  <a:pt x="7838" y="1536"/>
                  <a:pt x="7838" y="1536"/>
                </a:cubicBezTo>
                <a:cubicBezTo>
                  <a:pt x="7844" y="1548"/>
                  <a:pt x="7856" y="1548"/>
                  <a:pt x="7868" y="1548"/>
                </a:cubicBezTo>
                <a:cubicBezTo>
                  <a:pt x="7874" y="1548"/>
                  <a:pt x="7874" y="1548"/>
                  <a:pt x="7880" y="1542"/>
                </a:cubicBezTo>
                <a:cubicBezTo>
                  <a:pt x="7880" y="1536"/>
                  <a:pt x="7880" y="1530"/>
                  <a:pt x="7880" y="1530"/>
                </a:cubicBezTo>
                <a:cubicBezTo>
                  <a:pt x="7886" y="1518"/>
                  <a:pt x="7897" y="1518"/>
                  <a:pt x="7903" y="1512"/>
                </a:cubicBezTo>
                <a:cubicBezTo>
                  <a:pt x="7915" y="1512"/>
                  <a:pt x="7921" y="1512"/>
                  <a:pt x="7927" y="1512"/>
                </a:cubicBezTo>
                <a:cubicBezTo>
                  <a:pt x="7939" y="1512"/>
                  <a:pt x="7945" y="1512"/>
                  <a:pt x="7957" y="1512"/>
                </a:cubicBezTo>
                <a:cubicBezTo>
                  <a:pt x="7957" y="1512"/>
                  <a:pt x="7963" y="1512"/>
                  <a:pt x="7963" y="1506"/>
                </a:cubicBezTo>
                <a:cubicBezTo>
                  <a:pt x="7963" y="1500"/>
                  <a:pt x="7963" y="1494"/>
                  <a:pt x="7963" y="1488"/>
                </a:cubicBezTo>
                <a:cubicBezTo>
                  <a:pt x="7963" y="1476"/>
                  <a:pt x="7957" y="1470"/>
                  <a:pt x="7951" y="1459"/>
                </a:cubicBezTo>
                <a:cubicBezTo>
                  <a:pt x="7951" y="1453"/>
                  <a:pt x="7945" y="1447"/>
                  <a:pt x="7945" y="1447"/>
                </a:cubicBezTo>
                <a:cubicBezTo>
                  <a:pt x="7933" y="1441"/>
                  <a:pt x="7927" y="1441"/>
                  <a:pt x="7921" y="1435"/>
                </a:cubicBezTo>
                <a:cubicBezTo>
                  <a:pt x="7909" y="1429"/>
                  <a:pt x="7903" y="1423"/>
                  <a:pt x="7897" y="1417"/>
                </a:cubicBezTo>
                <a:cubicBezTo>
                  <a:pt x="7897" y="1405"/>
                  <a:pt x="7903" y="1399"/>
                  <a:pt x="7897" y="1393"/>
                </a:cubicBezTo>
                <a:cubicBezTo>
                  <a:pt x="7897" y="1387"/>
                  <a:pt x="7892" y="1387"/>
                  <a:pt x="7886" y="1387"/>
                </a:cubicBezTo>
                <a:cubicBezTo>
                  <a:pt x="7886" y="1382"/>
                  <a:pt x="7886" y="1376"/>
                  <a:pt x="7886" y="1376"/>
                </a:cubicBezTo>
                <a:cubicBezTo>
                  <a:pt x="7886" y="1370"/>
                  <a:pt x="7886" y="1364"/>
                  <a:pt x="7886" y="1364"/>
                </a:cubicBezTo>
                <a:cubicBezTo>
                  <a:pt x="7886" y="1358"/>
                  <a:pt x="7880" y="1358"/>
                  <a:pt x="7874" y="1358"/>
                </a:cubicBezTo>
                <a:cubicBezTo>
                  <a:pt x="7868" y="1352"/>
                  <a:pt x="7862" y="1352"/>
                  <a:pt x="7850" y="1346"/>
                </a:cubicBezTo>
                <a:cubicBezTo>
                  <a:pt x="7844" y="1346"/>
                  <a:pt x="7844" y="1340"/>
                  <a:pt x="7838" y="1340"/>
                </a:cubicBezTo>
                <a:cubicBezTo>
                  <a:pt x="7844" y="1334"/>
                  <a:pt x="7844" y="1334"/>
                  <a:pt x="7850" y="1328"/>
                </a:cubicBezTo>
                <a:cubicBezTo>
                  <a:pt x="7850" y="1328"/>
                  <a:pt x="7856" y="1328"/>
                  <a:pt x="7862" y="1328"/>
                </a:cubicBezTo>
                <a:cubicBezTo>
                  <a:pt x="7868" y="1328"/>
                  <a:pt x="7874" y="1340"/>
                  <a:pt x="7880" y="1346"/>
                </a:cubicBezTo>
                <a:cubicBezTo>
                  <a:pt x="7886" y="1346"/>
                  <a:pt x="7880" y="1358"/>
                  <a:pt x="7886" y="1358"/>
                </a:cubicBezTo>
                <a:cubicBezTo>
                  <a:pt x="7892" y="1358"/>
                  <a:pt x="7892" y="1358"/>
                  <a:pt x="7897" y="1358"/>
                </a:cubicBezTo>
                <a:cubicBezTo>
                  <a:pt x="7909" y="1358"/>
                  <a:pt x="7909" y="1358"/>
                  <a:pt x="7909" y="1358"/>
                </a:cubicBezTo>
                <a:cubicBezTo>
                  <a:pt x="7915" y="1358"/>
                  <a:pt x="7921" y="1352"/>
                  <a:pt x="7921" y="1352"/>
                </a:cubicBezTo>
                <a:cubicBezTo>
                  <a:pt x="7927" y="1352"/>
                  <a:pt x="7927" y="1358"/>
                  <a:pt x="7933" y="1358"/>
                </a:cubicBezTo>
                <a:cubicBezTo>
                  <a:pt x="7939" y="1340"/>
                  <a:pt x="7939" y="1328"/>
                  <a:pt x="7939" y="1310"/>
                </a:cubicBezTo>
                <a:cubicBezTo>
                  <a:pt x="7939" y="1299"/>
                  <a:pt x="7939" y="1299"/>
                  <a:pt x="7939" y="1299"/>
                </a:cubicBezTo>
                <a:cubicBezTo>
                  <a:pt x="7939" y="1299"/>
                  <a:pt x="7939" y="1293"/>
                  <a:pt x="7939" y="1287"/>
                </a:cubicBezTo>
                <a:cubicBezTo>
                  <a:pt x="7939" y="1287"/>
                  <a:pt x="7945" y="1281"/>
                  <a:pt x="7945" y="1275"/>
                </a:cubicBezTo>
                <a:cubicBezTo>
                  <a:pt x="7945" y="1275"/>
                  <a:pt x="7945" y="1269"/>
                  <a:pt x="7945" y="1263"/>
                </a:cubicBezTo>
                <a:cubicBezTo>
                  <a:pt x="7939" y="1263"/>
                  <a:pt x="7933" y="1263"/>
                  <a:pt x="7933" y="1263"/>
                </a:cubicBezTo>
                <a:cubicBezTo>
                  <a:pt x="7921" y="1257"/>
                  <a:pt x="7915" y="1257"/>
                  <a:pt x="7909" y="1257"/>
                </a:cubicBezTo>
                <a:cubicBezTo>
                  <a:pt x="7897" y="1257"/>
                  <a:pt x="7892" y="1251"/>
                  <a:pt x="7880" y="1257"/>
                </a:cubicBezTo>
                <a:cubicBezTo>
                  <a:pt x="7880" y="1257"/>
                  <a:pt x="7880" y="1263"/>
                  <a:pt x="7880" y="1269"/>
                </a:cubicBezTo>
                <a:cubicBezTo>
                  <a:pt x="7874" y="1269"/>
                  <a:pt x="7868" y="1269"/>
                  <a:pt x="7862" y="1269"/>
                </a:cubicBezTo>
                <a:cubicBezTo>
                  <a:pt x="7826" y="1269"/>
                  <a:pt x="7826" y="1269"/>
                  <a:pt x="7826" y="1269"/>
                </a:cubicBezTo>
                <a:cubicBezTo>
                  <a:pt x="7832" y="1263"/>
                  <a:pt x="7832" y="1257"/>
                  <a:pt x="7838" y="1257"/>
                </a:cubicBezTo>
                <a:cubicBezTo>
                  <a:pt x="7838" y="1251"/>
                  <a:pt x="7844" y="1251"/>
                  <a:pt x="7850" y="1251"/>
                </a:cubicBezTo>
                <a:cubicBezTo>
                  <a:pt x="7850" y="1251"/>
                  <a:pt x="7856" y="1245"/>
                  <a:pt x="7862" y="1245"/>
                </a:cubicBezTo>
                <a:cubicBezTo>
                  <a:pt x="7862" y="1245"/>
                  <a:pt x="7856" y="1239"/>
                  <a:pt x="7862" y="1233"/>
                </a:cubicBezTo>
                <a:cubicBezTo>
                  <a:pt x="7850" y="1233"/>
                  <a:pt x="7844" y="1227"/>
                  <a:pt x="7838" y="1227"/>
                </a:cubicBezTo>
                <a:cubicBezTo>
                  <a:pt x="7832" y="1227"/>
                  <a:pt x="7832" y="1221"/>
                  <a:pt x="7826" y="1221"/>
                </a:cubicBezTo>
                <a:cubicBezTo>
                  <a:pt x="7832" y="1210"/>
                  <a:pt x="7832" y="1210"/>
                  <a:pt x="7832" y="1210"/>
                </a:cubicBezTo>
                <a:cubicBezTo>
                  <a:pt x="7880" y="1210"/>
                  <a:pt x="7880" y="1210"/>
                  <a:pt x="7880" y="1210"/>
                </a:cubicBezTo>
                <a:cubicBezTo>
                  <a:pt x="7880" y="1245"/>
                  <a:pt x="7880" y="1245"/>
                  <a:pt x="7880" y="1245"/>
                </a:cubicBezTo>
                <a:cubicBezTo>
                  <a:pt x="7927" y="1245"/>
                  <a:pt x="7927" y="1245"/>
                  <a:pt x="7927" y="1245"/>
                </a:cubicBezTo>
                <a:cubicBezTo>
                  <a:pt x="7933" y="1245"/>
                  <a:pt x="7939" y="1245"/>
                  <a:pt x="7939" y="1239"/>
                </a:cubicBezTo>
                <a:cubicBezTo>
                  <a:pt x="7945" y="1239"/>
                  <a:pt x="7939" y="1233"/>
                  <a:pt x="7945" y="1227"/>
                </a:cubicBezTo>
                <a:cubicBezTo>
                  <a:pt x="7951" y="1227"/>
                  <a:pt x="7963" y="1227"/>
                  <a:pt x="7969" y="1227"/>
                </a:cubicBezTo>
                <a:cubicBezTo>
                  <a:pt x="7980" y="1227"/>
                  <a:pt x="7980" y="1227"/>
                  <a:pt x="7980" y="1227"/>
                </a:cubicBezTo>
                <a:cubicBezTo>
                  <a:pt x="7998" y="1227"/>
                  <a:pt x="7998" y="1239"/>
                  <a:pt x="8016" y="1239"/>
                </a:cubicBezTo>
                <a:cubicBezTo>
                  <a:pt x="8022" y="1239"/>
                  <a:pt x="8028" y="1233"/>
                  <a:pt x="8034" y="1233"/>
                </a:cubicBezTo>
                <a:cubicBezTo>
                  <a:pt x="8034" y="1227"/>
                  <a:pt x="8034" y="1221"/>
                  <a:pt x="8040" y="1221"/>
                </a:cubicBezTo>
                <a:cubicBezTo>
                  <a:pt x="8046" y="1215"/>
                  <a:pt x="8052" y="1215"/>
                  <a:pt x="8052" y="1210"/>
                </a:cubicBezTo>
                <a:cubicBezTo>
                  <a:pt x="8052" y="1204"/>
                  <a:pt x="8046" y="1198"/>
                  <a:pt x="8040" y="1192"/>
                </a:cubicBezTo>
                <a:cubicBezTo>
                  <a:pt x="8040" y="1186"/>
                  <a:pt x="8034" y="1180"/>
                  <a:pt x="8034" y="1180"/>
                </a:cubicBezTo>
                <a:cubicBezTo>
                  <a:pt x="8028" y="1174"/>
                  <a:pt x="8022" y="1168"/>
                  <a:pt x="8016" y="1168"/>
                </a:cubicBezTo>
                <a:cubicBezTo>
                  <a:pt x="8010" y="1168"/>
                  <a:pt x="8004" y="1168"/>
                  <a:pt x="7998" y="1168"/>
                </a:cubicBezTo>
                <a:cubicBezTo>
                  <a:pt x="7992" y="1168"/>
                  <a:pt x="7992" y="1174"/>
                  <a:pt x="7986" y="1174"/>
                </a:cubicBezTo>
                <a:cubicBezTo>
                  <a:pt x="7980" y="1174"/>
                  <a:pt x="7980" y="1180"/>
                  <a:pt x="7975" y="1180"/>
                </a:cubicBezTo>
                <a:cubicBezTo>
                  <a:pt x="7969" y="1180"/>
                  <a:pt x="7969" y="1174"/>
                  <a:pt x="7963" y="1174"/>
                </a:cubicBezTo>
                <a:cubicBezTo>
                  <a:pt x="7957" y="1174"/>
                  <a:pt x="7951" y="1168"/>
                  <a:pt x="7951" y="1168"/>
                </a:cubicBezTo>
                <a:cubicBezTo>
                  <a:pt x="7951" y="1162"/>
                  <a:pt x="7945" y="1162"/>
                  <a:pt x="7945" y="1156"/>
                </a:cubicBezTo>
                <a:cubicBezTo>
                  <a:pt x="7945" y="1144"/>
                  <a:pt x="7951" y="1144"/>
                  <a:pt x="7957" y="1144"/>
                </a:cubicBezTo>
                <a:cubicBezTo>
                  <a:pt x="7963" y="1144"/>
                  <a:pt x="7969" y="1144"/>
                  <a:pt x="7969" y="1144"/>
                </a:cubicBezTo>
                <a:cubicBezTo>
                  <a:pt x="7975" y="1144"/>
                  <a:pt x="7980" y="1150"/>
                  <a:pt x="7980" y="1150"/>
                </a:cubicBezTo>
                <a:cubicBezTo>
                  <a:pt x="7992" y="1150"/>
                  <a:pt x="7998" y="1150"/>
                  <a:pt x="8004" y="1150"/>
                </a:cubicBezTo>
                <a:cubicBezTo>
                  <a:pt x="8016" y="1150"/>
                  <a:pt x="8022" y="1150"/>
                  <a:pt x="8034" y="1150"/>
                </a:cubicBezTo>
                <a:lnTo>
                  <a:pt x="8040" y="1144"/>
                </a:lnTo>
                <a:cubicBezTo>
                  <a:pt x="8052" y="1138"/>
                  <a:pt x="8052" y="1138"/>
                  <a:pt x="8052" y="1138"/>
                </a:cubicBezTo>
                <a:cubicBezTo>
                  <a:pt x="8058" y="1132"/>
                  <a:pt x="8058" y="1127"/>
                  <a:pt x="8064" y="1127"/>
                </a:cubicBezTo>
                <a:cubicBezTo>
                  <a:pt x="8069" y="1127"/>
                  <a:pt x="8069" y="1132"/>
                  <a:pt x="8075" y="1132"/>
                </a:cubicBezTo>
                <a:cubicBezTo>
                  <a:pt x="8093" y="1132"/>
                  <a:pt x="8093" y="1132"/>
                  <a:pt x="8093" y="1132"/>
                </a:cubicBezTo>
                <a:cubicBezTo>
                  <a:pt x="8099" y="1132"/>
                  <a:pt x="8105" y="1132"/>
                  <a:pt x="8111" y="1132"/>
                </a:cubicBezTo>
                <a:cubicBezTo>
                  <a:pt x="8117" y="1132"/>
                  <a:pt x="8117" y="1132"/>
                  <a:pt x="8123" y="1127"/>
                </a:cubicBezTo>
                <a:cubicBezTo>
                  <a:pt x="8129" y="1127"/>
                  <a:pt x="8123" y="1121"/>
                  <a:pt x="8123" y="1115"/>
                </a:cubicBezTo>
                <a:cubicBezTo>
                  <a:pt x="8117" y="1109"/>
                  <a:pt x="8111" y="1103"/>
                  <a:pt x="8105" y="1103"/>
                </a:cubicBezTo>
                <a:cubicBezTo>
                  <a:pt x="8099" y="1097"/>
                  <a:pt x="8093" y="1103"/>
                  <a:pt x="8093" y="1103"/>
                </a:cubicBezTo>
                <a:cubicBezTo>
                  <a:pt x="8087" y="1097"/>
                  <a:pt x="8081" y="1097"/>
                  <a:pt x="8075" y="1091"/>
                </a:cubicBezTo>
                <a:cubicBezTo>
                  <a:pt x="8069" y="1085"/>
                  <a:pt x="8064" y="1085"/>
                  <a:pt x="8064" y="1079"/>
                </a:cubicBezTo>
                <a:cubicBezTo>
                  <a:pt x="8064" y="1073"/>
                  <a:pt x="8058" y="1073"/>
                  <a:pt x="8058" y="1067"/>
                </a:cubicBezTo>
                <a:cubicBezTo>
                  <a:pt x="8058" y="1061"/>
                  <a:pt x="8064" y="1055"/>
                  <a:pt x="8064" y="1050"/>
                </a:cubicBezTo>
                <a:cubicBezTo>
                  <a:pt x="8064" y="1044"/>
                  <a:pt x="8058" y="1038"/>
                  <a:pt x="8058" y="1032"/>
                </a:cubicBezTo>
                <a:cubicBezTo>
                  <a:pt x="8058" y="1026"/>
                  <a:pt x="8064" y="1026"/>
                  <a:pt x="8064" y="1020"/>
                </a:cubicBezTo>
                <a:lnTo>
                  <a:pt x="8064" y="1014"/>
                </a:lnTo>
                <a:cubicBezTo>
                  <a:pt x="8081" y="1014"/>
                  <a:pt x="8087" y="1014"/>
                  <a:pt x="8111" y="1014"/>
                </a:cubicBezTo>
                <a:cubicBezTo>
                  <a:pt x="8111" y="978"/>
                  <a:pt x="8111" y="978"/>
                  <a:pt x="8111" y="978"/>
                </a:cubicBezTo>
                <a:cubicBezTo>
                  <a:pt x="8111" y="966"/>
                  <a:pt x="8093" y="961"/>
                  <a:pt x="8087" y="949"/>
                </a:cubicBezTo>
                <a:cubicBezTo>
                  <a:pt x="8081" y="943"/>
                  <a:pt x="8087" y="943"/>
                  <a:pt x="8087" y="937"/>
                </a:cubicBezTo>
                <a:cubicBezTo>
                  <a:pt x="8087" y="931"/>
                  <a:pt x="8081" y="925"/>
                  <a:pt x="8081" y="919"/>
                </a:cubicBezTo>
                <a:cubicBezTo>
                  <a:pt x="8069" y="919"/>
                  <a:pt x="8064" y="925"/>
                  <a:pt x="8046" y="919"/>
                </a:cubicBezTo>
                <a:cubicBezTo>
                  <a:pt x="8040" y="919"/>
                  <a:pt x="8040" y="919"/>
                  <a:pt x="8034" y="919"/>
                </a:cubicBezTo>
                <a:cubicBezTo>
                  <a:pt x="8028" y="919"/>
                  <a:pt x="8028" y="913"/>
                  <a:pt x="8022" y="913"/>
                </a:cubicBezTo>
                <a:cubicBezTo>
                  <a:pt x="8016" y="913"/>
                  <a:pt x="8016" y="913"/>
                  <a:pt x="8010" y="907"/>
                </a:cubicBezTo>
                <a:cubicBezTo>
                  <a:pt x="8004" y="907"/>
                  <a:pt x="8004" y="907"/>
                  <a:pt x="7998" y="901"/>
                </a:cubicBezTo>
                <a:cubicBezTo>
                  <a:pt x="7998" y="901"/>
                  <a:pt x="7992" y="895"/>
                  <a:pt x="7992" y="889"/>
                </a:cubicBezTo>
                <a:cubicBezTo>
                  <a:pt x="7986" y="889"/>
                  <a:pt x="7986" y="884"/>
                  <a:pt x="7986" y="877"/>
                </a:cubicBezTo>
                <a:cubicBezTo>
                  <a:pt x="7986" y="872"/>
                  <a:pt x="7986" y="872"/>
                  <a:pt x="7986" y="872"/>
                </a:cubicBezTo>
                <a:cubicBezTo>
                  <a:pt x="7992" y="866"/>
                  <a:pt x="7998" y="866"/>
                  <a:pt x="7998" y="866"/>
                </a:cubicBezTo>
                <a:cubicBezTo>
                  <a:pt x="8004" y="860"/>
                  <a:pt x="8004" y="854"/>
                  <a:pt x="8010" y="854"/>
                </a:cubicBezTo>
                <a:cubicBezTo>
                  <a:pt x="8010" y="848"/>
                  <a:pt x="8016" y="854"/>
                  <a:pt x="8022" y="854"/>
                </a:cubicBezTo>
                <a:cubicBezTo>
                  <a:pt x="8028" y="848"/>
                  <a:pt x="8034" y="848"/>
                  <a:pt x="8046" y="848"/>
                </a:cubicBezTo>
                <a:cubicBezTo>
                  <a:pt x="8052" y="848"/>
                  <a:pt x="8052" y="848"/>
                  <a:pt x="8058" y="848"/>
                </a:cubicBezTo>
                <a:cubicBezTo>
                  <a:pt x="8081" y="848"/>
                  <a:pt x="8081" y="848"/>
                  <a:pt x="8081" y="848"/>
                </a:cubicBezTo>
                <a:cubicBezTo>
                  <a:pt x="8087" y="848"/>
                  <a:pt x="8093" y="842"/>
                  <a:pt x="8105" y="848"/>
                </a:cubicBezTo>
                <a:lnTo>
                  <a:pt x="8111" y="854"/>
                </a:lnTo>
                <a:cubicBezTo>
                  <a:pt x="8117" y="860"/>
                  <a:pt x="8123" y="860"/>
                  <a:pt x="8123" y="872"/>
                </a:cubicBezTo>
                <a:cubicBezTo>
                  <a:pt x="8123" y="877"/>
                  <a:pt x="8123" y="877"/>
                  <a:pt x="8123" y="877"/>
                </a:cubicBezTo>
                <a:cubicBezTo>
                  <a:pt x="8129" y="877"/>
                  <a:pt x="8123" y="884"/>
                  <a:pt x="8117" y="884"/>
                </a:cubicBezTo>
                <a:cubicBezTo>
                  <a:pt x="8117" y="895"/>
                  <a:pt x="8111" y="895"/>
                  <a:pt x="8111" y="901"/>
                </a:cubicBezTo>
                <a:cubicBezTo>
                  <a:pt x="8111" y="919"/>
                  <a:pt x="8117" y="931"/>
                  <a:pt x="8123" y="949"/>
                </a:cubicBezTo>
                <a:cubicBezTo>
                  <a:pt x="8141" y="943"/>
                  <a:pt x="8141" y="943"/>
                  <a:pt x="8141" y="943"/>
                </a:cubicBezTo>
                <a:cubicBezTo>
                  <a:pt x="8141" y="848"/>
                  <a:pt x="8141" y="848"/>
                  <a:pt x="8141" y="848"/>
                </a:cubicBezTo>
                <a:cubicBezTo>
                  <a:pt x="8141" y="842"/>
                  <a:pt x="8147" y="842"/>
                  <a:pt x="8147" y="836"/>
                </a:cubicBezTo>
                <a:cubicBezTo>
                  <a:pt x="8152" y="836"/>
                  <a:pt x="8158" y="830"/>
                  <a:pt x="8158" y="824"/>
                </a:cubicBezTo>
                <a:cubicBezTo>
                  <a:pt x="8158" y="818"/>
                  <a:pt x="8158" y="818"/>
                  <a:pt x="8158" y="818"/>
                </a:cubicBezTo>
                <a:cubicBezTo>
                  <a:pt x="8158" y="812"/>
                  <a:pt x="8152" y="812"/>
                  <a:pt x="8152" y="806"/>
                </a:cubicBezTo>
                <a:cubicBezTo>
                  <a:pt x="8147" y="800"/>
                  <a:pt x="8147" y="795"/>
                  <a:pt x="8135" y="795"/>
                </a:cubicBezTo>
                <a:cubicBezTo>
                  <a:pt x="8129" y="795"/>
                  <a:pt x="8123" y="795"/>
                  <a:pt x="8117" y="795"/>
                </a:cubicBezTo>
                <a:lnTo>
                  <a:pt x="8111" y="800"/>
                </a:lnTo>
                <a:cubicBezTo>
                  <a:pt x="8099" y="800"/>
                  <a:pt x="8099" y="800"/>
                  <a:pt x="8087" y="800"/>
                </a:cubicBezTo>
                <a:cubicBezTo>
                  <a:pt x="8069" y="800"/>
                  <a:pt x="8069" y="800"/>
                  <a:pt x="8069" y="800"/>
                </a:cubicBezTo>
                <a:cubicBezTo>
                  <a:pt x="8064" y="800"/>
                  <a:pt x="8064" y="800"/>
                  <a:pt x="8058" y="800"/>
                </a:cubicBezTo>
                <a:cubicBezTo>
                  <a:pt x="8052" y="800"/>
                  <a:pt x="8052" y="800"/>
                  <a:pt x="8046" y="800"/>
                </a:cubicBezTo>
                <a:cubicBezTo>
                  <a:pt x="8046" y="765"/>
                  <a:pt x="8046" y="765"/>
                  <a:pt x="8046" y="765"/>
                </a:cubicBezTo>
                <a:cubicBezTo>
                  <a:pt x="8052" y="765"/>
                  <a:pt x="8058" y="759"/>
                  <a:pt x="8058" y="759"/>
                </a:cubicBezTo>
                <a:cubicBezTo>
                  <a:pt x="8064" y="759"/>
                  <a:pt x="8064" y="765"/>
                  <a:pt x="8069" y="765"/>
                </a:cubicBezTo>
                <a:cubicBezTo>
                  <a:pt x="8081" y="765"/>
                  <a:pt x="8081" y="765"/>
                  <a:pt x="8081" y="765"/>
                </a:cubicBezTo>
                <a:cubicBezTo>
                  <a:pt x="8093" y="765"/>
                  <a:pt x="8099" y="765"/>
                  <a:pt x="8105" y="765"/>
                </a:cubicBezTo>
                <a:cubicBezTo>
                  <a:pt x="8111" y="765"/>
                  <a:pt x="8111" y="759"/>
                  <a:pt x="8117" y="753"/>
                </a:cubicBezTo>
                <a:cubicBezTo>
                  <a:pt x="8111" y="753"/>
                  <a:pt x="8111" y="747"/>
                  <a:pt x="8111" y="741"/>
                </a:cubicBezTo>
                <a:cubicBezTo>
                  <a:pt x="8105" y="741"/>
                  <a:pt x="8105" y="735"/>
                  <a:pt x="8099" y="729"/>
                </a:cubicBezTo>
                <a:cubicBezTo>
                  <a:pt x="8087" y="729"/>
                  <a:pt x="8081" y="735"/>
                  <a:pt x="8075" y="735"/>
                </a:cubicBezTo>
                <a:cubicBezTo>
                  <a:pt x="8069" y="735"/>
                  <a:pt x="8069" y="729"/>
                  <a:pt x="8064" y="723"/>
                </a:cubicBezTo>
                <a:cubicBezTo>
                  <a:pt x="8058" y="723"/>
                  <a:pt x="8058" y="723"/>
                  <a:pt x="8052" y="723"/>
                </a:cubicBezTo>
                <a:cubicBezTo>
                  <a:pt x="8046" y="723"/>
                  <a:pt x="8046" y="723"/>
                  <a:pt x="8040" y="723"/>
                </a:cubicBezTo>
                <a:cubicBezTo>
                  <a:pt x="8034" y="723"/>
                  <a:pt x="8028" y="718"/>
                  <a:pt x="8022" y="718"/>
                </a:cubicBezTo>
                <a:cubicBezTo>
                  <a:pt x="8010" y="718"/>
                  <a:pt x="8004" y="718"/>
                  <a:pt x="7992" y="723"/>
                </a:cubicBezTo>
                <a:cubicBezTo>
                  <a:pt x="7992" y="729"/>
                  <a:pt x="7998" y="735"/>
                  <a:pt x="7992" y="741"/>
                </a:cubicBezTo>
                <a:cubicBezTo>
                  <a:pt x="7992" y="747"/>
                  <a:pt x="7992" y="747"/>
                  <a:pt x="7986" y="753"/>
                </a:cubicBezTo>
                <a:cubicBezTo>
                  <a:pt x="7986" y="753"/>
                  <a:pt x="7980" y="753"/>
                  <a:pt x="7975" y="753"/>
                </a:cubicBezTo>
                <a:cubicBezTo>
                  <a:pt x="7975" y="747"/>
                  <a:pt x="7969" y="747"/>
                  <a:pt x="7963" y="741"/>
                </a:cubicBezTo>
                <a:cubicBezTo>
                  <a:pt x="7963" y="741"/>
                  <a:pt x="7963" y="735"/>
                  <a:pt x="7963" y="729"/>
                </a:cubicBezTo>
                <a:cubicBezTo>
                  <a:pt x="7963" y="723"/>
                  <a:pt x="7963" y="718"/>
                  <a:pt x="7969" y="711"/>
                </a:cubicBezTo>
                <a:cubicBezTo>
                  <a:pt x="7969" y="706"/>
                  <a:pt x="7969" y="700"/>
                  <a:pt x="7975" y="700"/>
                </a:cubicBezTo>
                <a:cubicBezTo>
                  <a:pt x="7975" y="694"/>
                  <a:pt x="7980" y="700"/>
                  <a:pt x="7986" y="694"/>
                </a:cubicBezTo>
                <a:cubicBezTo>
                  <a:pt x="7986" y="688"/>
                  <a:pt x="7992" y="688"/>
                  <a:pt x="7992" y="682"/>
                </a:cubicBezTo>
                <a:cubicBezTo>
                  <a:pt x="7998" y="682"/>
                  <a:pt x="7992" y="676"/>
                  <a:pt x="7992" y="670"/>
                </a:cubicBezTo>
                <a:cubicBezTo>
                  <a:pt x="7992" y="664"/>
                  <a:pt x="7992" y="658"/>
                  <a:pt x="7992" y="646"/>
                </a:cubicBezTo>
                <a:cubicBezTo>
                  <a:pt x="7992" y="640"/>
                  <a:pt x="7998" y="629"/>
                  <a:pt x="7998" y="617"/>
                </a:cubicBezTo>
                <a:cubicBezTo>
                  <a:pt x="8034" y="617"/>
                  <a:pt x="8034" y="617"/>
                  <a:pt x="8034" y="617"/>
                </a:cubicBezTo>
                <a:cubicBezTo>
                  <a:pt x="8034" y="605"/>
                  <a:pt x="8034" y="599"/>
                  <a:pt x="8040" y="587"/>
                </a:cubicBezTo>
                <a:cubicBezTo>
                  <a:pt x="8040" y="587"/>
                  <a:pt x="8046" y="581"/>
                  <a:pt x="8046" y="575"/>
                </a:cubicBezTo>
                <a:cubicBezTo>
                  <a:pt x="8058" y="575"/>
                  <a:pt x="8064" y="575"/>
                  <a:pt x="8069" y="575"/>
                </a:cubicBezTo>
                <a:cubicBezTo>
                  <a:pt x="8081" y="575"/>
                  <a:pt x="8081" y="575"/>
                  <a:pt x="8081" y="575"/>
                </a:cubicBezTo>
                <a:cubicBezTo>
                  <a:pt x="8087" y="575"/>
                  <a:pt x="8087" y="569"/>
                  <a:pt x="8093" y="569"/>
                </a:cubicBezTo>
                <a:cubicBezTo>
                  <a:pt x="8093" y="563"/>
                  <a:pt x="8093" y="557"/>
                  <a:pt x="8093" y="557"/>
                </a:cubicBezTo>
                <a:cubicBezTo>
                  <a:pt x="8093" y="552"/>
                  <a:pt x="8087" y="545"/>
                  <a:pt x="8087" y="540"/>
                </a:cubicBezTo>
                <a:cubicBezTo>
                  <a:pt x="8087" y="534"/>
                  <a:pt x="8093" y="528"/>
                  <a:pt x="8099" y="522"/>
                </a:cubicBezTo>
                <a:cubicBezTo>
                  <a:pt x="8099" y="516"/>
                  <a:pt x="8105" y="516"/>
                  <a:pt x="8105" y="510"/>
                </a:cubicBezTo>
                <a:cubicBezTo>
                  <a:pt x="8105" y="504"/>
                  <a:pt x="8111" y="504"/>
                  <a:pt x="8111" y="498"/>
                </a:cubicBezTo>
                <a:cubicBezTo>
                  <a:pt x="8111" y="492"/>
                  <a:pt x="8117" y="492"/>
                  <a:pt x="8123" y="492"/>
                </a:cubicBezTo>
                <a:cubicBezTo>
                  <a:pt x="8129" y="486"/>
                  <a:pt x="8135" y="480"/>
                  <a:pt x="8147" y="480"/>
                </a:cubicBezTo>
                <a:cubicBezTo>
                  <a:pt x="8158" y="474"/>
                  <a:pt x="8164" y="486"/>
                  <a:pt x="8182" y="480"/>
                </a:cubicBezTo>
                <a:lnTo>
                  <a:pt x="8188" y="480"/>
                </a:lnTo>
                <a:cubicBezTo>
                  <a:pt x="8194" y="474"/>
                  <a:pt x="8194" y="468"/>
                  <a:pt x="8194" y="468"/>
                </a:cubicBezTo>
                <a:cubicBezTo>
                  <a:pt x="8200" y="463"/>
                  <a:pt x="8200" y="457"/>
                  <a:pt x="8200" y="457"/>
                </a:cubicBezTo>
                <a:cubicBezTo>
                  <a:pt x="8200" y="451"/>
                  <a:pt x="8200" y="445"/>
                  <a:pt x="8206" y="445"/>
                </a:cubicBezTo>
                <a:cubicBezTo>
                  <a:pt x="8206" y="439"/>
                  <a:pt x="8212" y="439"/>
                  <a:pt x="8218" y="439"/>
                </a:cubicBezTo>
                <a:cubicBezTo>
                  <a:pt x="8224" y="433"/>
                  <a:pt x="8224" y="433"/>
                  <a:pt x="8230" y="433"/>
                </a:cubicBezTo>
                <a:cubicBezTo>
                  <a:pt x="8230" y="433"/>
                  <a:pt x="8235" y="433"/>
                  <a:pt x="8241" y="433"/>
                </a:cubicBezTo>
                <a:cubicBezTo>
                  <a:pt x="8241" y="433"/>
                  <a:pt x="8247" y="433"/>
                  <a:pt x="8253" y="427"/>
                </a:cubicBezTo>
                <a:cubicBezTo>
                  <a:pt x="8253" y="427"/>
                  <a:pt x="8259" y="433"/>
                  <a:pt x="8265" y="427"/>
                </a:cubicBezTo>
                <a:cubicBezTo>
                  <a:pt x="8265" y="427"/>
                  <a:pt x="8265" y="421"/>
                  <a:pt x="8271" y="415"/>
                </a:cubicBezTo>
                <a:cubicBezTo>
                  <a:pt x="8265" y="403"/>
                  <a:pt x="8265" y="403"/>
                  <a:pt x="8265" y="403"/>
                </a:cubicBezTo>
                <a:cubicBezTo>
                  <a:pt x="8164" y="403"/>
                  <a:pt x="8164" y="403"/>
                  <a:pt x="8164" y="403"/>
                </a:cubicBezTo>
                <a:cubicBezTo>
                  <a:pt x="8135" y="397"/>
                  <a:pt x="8135" y="397"/>
                  <a:pt x="8135" y="397"/>
                </a:cubicBezTo>
                <a:cubicBezTo>
                  <a:pt x="8147" y="397"/>
                  <a:pt x="8152" y="397"/>
                  <a:pt x="8158" y="391"/>
                </a:cubicBezTo>
                <a:cubicBezTo>
                  <a:pt x="8170" y="386"/>
                  <a:pt x="8176" y="374"/>
                  <a:pt x="8188" y="374"/>
                </a:cubicBezTo>
                <a:cubicBezTo>
                  <a:pt x="8200" y="374"/>
                  <a:pt x="8200" y="374"/>
                  <a:pt x="8206" y="379"/>
                </a:cubicBezTo>
                <a:cubicBezTo>
                  <a:pt x="8212" y="379"/>
                  <a:pt x="8218" y="386"/>
                  <a:pt x="8224" y="386"/>
                </a:cubicBezTo>
                <a:cubicBezTo>
                  <a:pt x="8230" y="386"/>
                  <a:pt x="8230" y="386"/>
                  <a:pt x="8235" y="386"/>
                </a:cubicBezTo>
                <a:cubicBezTo>
                  <a:pt x="8247" y="386"/>
                  <a:pt x="8247" y="386"/>
                  <a:pt x="8247" y="386"/>
                </a:cubicBezTo>
                <a:cubicBezTo>
                  <a:pt x="8253" y="386"/>
                  <a:pt x="8253" y="386"/>
                  <a:pt x="8259" y="386"/>
                </a:cubicBezTo>
                <a:cubicBezTo>
                  <a:pt x="8265" y="386"/>
                  <a:pt x="8265" y="386"/>
                  <a:pt x="8271" y="386"/>
                </a:cubicBezTo>
                <a:cubicBezTo>
                  <a:pt x="8277" y="386"/>
                  <a:pt x="8283" y="379"/>
                  <a:pt x="8283" y="379"/>
                </a:cubicBezTo>
                <a:cubicBezTo>
                  <a:pt x="8289" y="379"/>
                  <a:pt x="8289" y="374"/>
                  <a:pt x="8295" y="368"/>
                </a:cubicBezTo>
                <a:cubicBezTo>
                  <a:pt x="8295" y="368"/>
                  <a:pt x="8301" y="362"/>
                  <a:pt x="8301" y="356"/>
                </a:cubicBezTo>
                <a:cubicBezTo>
                  <a:pt x="8307" y="350"/>
                  <a:pt x="8313" y="350"/>
                  <a:pt x="8318" y="344"/>
                </a:cubicBezTo>
                <a:cubicBezTo>
                  <a:pt x="8318" y="338"/>
                  <a:pt x="8318" y="332"/>
                  <a:pt x="8324" y="332"/>
                </a:cubicBezTo>
                <a:cubicBezTo>
                  <a:pt x="8330" y="332"/>
                  <a:pt x="8342" y="332"/>
                  <a:pt x="8348" y="332"/>
                </a:cubicBezTo>
                <a:cubicBezTo>
                  <a:pt x="8360" y="332"/>
                  <a:pt x="8360" y="332"/>
                  <a:pt x="8360" y="332"/>
                </a:cubicBezTo>
                <a:cubicBezTo>
                  <a:pt x="8378" y="332"/>
                  <a:pt x="8390" y="326"/>
                  <a:pt x="8407" y="326"/>
                </a:cubicBezTo>
                <a:cubicBezTo>
                  <a:pt x="8407" y="326"/>
                  <a:pt x="8413" y="326"/>
                  <a:pt x="8419" y="326"/>
                </a:cubicBezTo>
                <a:cubicBezTo>
                  <a:pt x="8419" y="320"/>
                  <a:pt x="8425" y="320"/>
                  <a:pt x="8425" y="320"/>
                </a:cubicBezTo>
                <a:cubicBezTo>
                  <a:pt x="8431" y="320"/>
                  <a:pt x="8437" y="314"/>
                  <a:pt x="8437" y="308"/>
                </a:cubicBezTo>
                <a:cubicBezTo>
                  <a:pt x="8443" y="302"/>
                  <a:pt x="8449" y="302"/>
                  <a:pt x="8449" y="297"/>
                </a:cubicBezTo>
                <a:cubicBezTo>
                  <a:pt x="8449" y="291"/>
                  <a:pt x="8449" y="285"/>
                  <a:pt x="8449" y="273"/>
                </a:cubicBezTo>
                <a:cubicBezTo>
                  <a:pt x="8449" y="267"/>
                  <a:pt x="8449" y="261"/>
                  <a:pt x="8443" y="255"/>
                </a:cubicBezTo>
                <a:cubicBezTo>
                  <a:pt x="8443" y="249"/>
                  <a:pt x="8437" y="249"/>
                  <a:pt x="8431" y="249"/>
                </a:cubicBezTo>
                <a:cubicBezTo>
                  <a:pt x="8425" y="243"/>
                  <a:pt x="8419" y="243"/>
                  <a:pt x="8407" y="243"/>
                </a:cubicBezTo>
                <a:cubicBezTo>
                  <a:pt x="8396" y="243"/>
                  <a:pt x="8390" y="243"/>
                  <a:pt x="8384" y="249"/>
                </a:cubicBezTo>
                <a:cubicBezTo>
                  <a:pt x="8378" y="249"/>
                  <a:pt x="8372" y="255"/>
                  <a:pt x="8366" y="255"/>
                </a:cubicBezTo>
                <a:cubicBezTo>
                  <a:pt x="8360" y="255"/>
                  <a:pt x="8354" y="261"/>
                  <a:pt x="8342" y="261"/>
                </a:cubicBezTo>
                <a:cubicBezTo>
                  <a:pt x="8336" y="261"/>
                  <a:pt x="8330" y="255"/>
                  <a:pt x="8318" y="255"/>
                </a:cubicBezTo>
                <a:cubicBezTo>
                  <a:pt x="8313" y="249"/>
                  <a:pt x="8313" y="249"/>
                  <a:pt x="8307" y="249"/>
                </a:cubicBezTo>
                <a:cubicBezTo>
                  <a:pt x="8289" y="243"/>
                  <a:pt x="8289" y="243"/>
                  <a:pt x="8289" y="243"/>
                </a:cubicBezTo>
                <a:cubicBezTo>
                  <a:pt x="8283" y="237"/>
                  <a:pt x="8277" y="237"/>
                  <a:pt x="8271" y="237"/>
                </a:cubicBezTo>
                <a:cubicBezTo>
                  <a:pt x="8265" y="237"/>
                  <a:pt x="8259" y="243"/>
                  <a:pt x="8247" y="243"/>
                </a:cubicBezTo>
                <a:cubicBezTo>
                  <a:pt x="8241" y="243"/>
                  <a:pt x="8241" y="243"/>
                  <a:pt x="8235" y="243"/>
                </a:cubicBezTo>
                <a:cubicBezTo>
                  <a:pt x="8224" y="243"/>
                  <a:pt x="8218" y="243"/>
                  <a:pt x="8206" y="249"/>
                </a:cubicBezTo>
                <a:cubicBezTo>
                  <a:pt x="8206" y="249"/>
                  <a:pt x="8200" y="255"/>
                  <a:pt x="8194" y="255"/>
                </a:cubicBezTo>
                <a:cubicBezTo>
                  <a:pt x="8194" y="261"/>
                  <a:pt x="8188" y="261"/>
                  <a:pt x="8188" y="261"/>
                </a:cubicBezTo>
                <a:cubicBezTo>
                  <a:pt x="8182" y="273"/>
                  <a:pt x="8182" y="279"/>
                  <a:pt x="8176" y="285"/>
                </a:cubicBezTo>
                <a:cubicBezTo>
                  <a:pt x="8176" y="291"/>
                  <a:pt x="8176" y="297"/>
                  <a:pt x="8170" y="297"/>
                </a:cubicBezTo>
                <a:cubicBezTo>
                  <a:pt x="8170" y="302"/>
                  <a:pt x="8164" y="302"/>
                  <a:pt x="8158" y="302"/>
                </a:cubicBezTo>
                <a:cubicBezTo>
                  <a:pt x="8152" y="302"/>
                  <a:pt x="8147" y="302"/>
                  <a:pt x="8135" y="302"/>
                </a:cubicBezTo>
                <a:cubicBezTo>
                  <a:pt x="8123" y="302"/>
                  <a:pt x="8117" y="302"/>
                  <a:pt x="8111" y="302"/>
                </a:cubicBezTo>
                <a:cubicBezTo>
                  <a:pt x="8099" y="302"/>
                  <a:pt x="8093" y="302"/>
                  <a:pt x="8087" y="302"/>
                </a:cubicBezTo>
                <a:cubicBezTo>
                  <a:pt x="8081" y="297"/>
                  <a:pt x="8081" y="291"/>
                  <a:pt x="8075" y="291"/>
                </a:cubicBezTo>
                <a:cubicBezTo>
                  <a:pt x="8069" y="285"/>
                  <a:pt x="8058" y="285"/>
                  <a:pt x="8046" y="285"/>
                </a:cubicBezTo>
                <a:cubicBezTo>
                  <a:pt x="8040" y="285"/>
                  <a:pt x="8034" y="285"/>
                  <a:pt x="8028" y="285"/>
                </a:cubicBezTo>
                <a:cubicBezTo>
                  <a:pt x="8016" y="291"/>
                  <a:pt x="8016" y="297"/>
                  <a:pt x="8010" y="308"/>
                </a:cubicBezTo>
                <a:cubicBezTo>
                  <a:pt x="8004" y="308"/>
                  <a:pt x="8004" y="314"/>
                  <a:pt x="8004" y="320"/>
                </a:cubicBezTo>
                <a:cubicBezTo>
                  <a:pt x="7998" y="320"/>
                  <a:pt x="7998" y="320"/>
                  <a:pt x="7992" y="326"/>
                </a:cubicBezTo>
                <a:cubicBezTo>
                  <a:pt x="7986" y="326"/>
                  <a:pt x="7986" y="326"/>
                  <a:pt x="7980" y="326"/>
                </a:cubicBezTo>
                <a:cubicBezTo>
                  <a:pt x="7969" y="326"/>
                  <a:pt x="7963" y="320"/>
                  <a:pt x="7957" y="326"/>
                </a:cubicBezTo>
                <a:cubicBezTo>
                  <a:pt x="7945" y="326"/>
                  <a:pt x="7939" y="326"/>
                  <a:pt x="7933" y="332"/>
                </a:cubicBezTo>
                <a:cubicBezTo>
                  <a:pt x="7927" y="332"/>
                  <a:pt x="7927" y="338"/>
                  <a:pt x="7921" y="338"/>
                </a:cubicBezTo>
                <a:cubicBezTo>
                  <a:pt x="7909" y="344"/>
                  <a:pt x="7903" y="338"/>
                  <a:pt x="7892" y="344"/>
                </a:cubicBezTo>
                <a:cubicBezTo>
                  <a:pt x="7892" y="344"/>
                  <a:pt x="7886" y="350"/>
                  <a:pt x="7880" y="350"/>
                </a:cubicBezTo>
                <a:cubicBezTo>
                  <a:pt x="7880" y="356"/>
                  <a:pt x="7874" y="362"/>
                  <a:pt x="7868" y="362"/>
                </a:cubicBezTo>
                <a:cubicBezTo>
                  <a:pt x="7862" y="374"/>
                  <a:pt x="7862" y="386"/>
                  <a:pt x="7850" y="391"/>
                </a:cubicBezTo>
                <a:cubicBezTo>
                  <a:pt x="7844" y="397"/>
                  <a:pt x="7844" y="397"/>
                  <a:pt x="7838" y="397"/>
                </a:cubicBezTo>
                <a:cubicBezTo>
                  <a:pt x="7832" y="397"/>
                  <a:pt x="7832" y="391"/>
                  <a:pt x="7826" y="391"/>
                </a:cubicBezTo>
                <a:cubicBezTo>
                  <a:pt x="7832" y="391"/>
                  <a:pt x="7832" y="386"/>
                  <a:pt x="7832" y="379"/>
                </a:cubicBezTo>
                <a:cubicBezTo>
                  <a:pt x="7838" y="379"/>
                  <a:pt x="7844" y="379"/>
                  <a:pt x="7844" y="374"/>
                </a:cubicBezTo>
                <a:cubicBezTo>
                  <a:pt x="7850" y="374"/>
                  <a:pt x="7850" y="368"/>
                  <a:pt x="7850" y="362"/>
                </a:cubicBezTo>
                <a:cubicBezTo>
                  <a:pt x="7856" y="362"/>
                  <a:pt x="7856" y="356"/>
                  <a:pt x="7862" y="350"/>
                </a:cubicBezTo>
                <a:cubicBezTo>
                  <a:pt x="7862" y="344"/>
                  <a:pt x="7868" y="332"/>
                  <a:pt x="7874" y="332"/>
                </a:cubicBezTo>
                <a:cubicBezTo>
                  <a:pt x="7880" y="326"/>
                  <a:pt x="7880" y="332"/>
                  <a:pt x="7886" y="332"/>
                </a:cubicBezTo>
                <a:cubicBezTo>
                  <a:pt x="7892" y="326"/>
                  <a:pt x="7897" y="326"/>
                  <a:pt x="7903" y="320"/>
                </a:cubicBezTo>
                <a:cubicBezTo>
                  <a:pt x="7903" y="314"/>
                  <a:pt x="7903" y="314"/>
                  <a:pt x="7903" y="308"/>
                </a:cubicBezTo>
                <a:cubicBezTo>
                  <a:pt x="7903" y="285"/>
                  <a:pt x="7903" y="285"/>
                  <a:pt x="7903" y="285"/>
                </a:cubicBezTo>
                <a:cubicBezTo>
                  <a:pt x="7909" y="279"/>
                  <a:pt x="7909" y="273"/>
                  <a:pt x="7915" y="273"/>
                </a:cubicBezTo>
                <a:cubicBezTo>
                  <a:pt x="7921" y="273"/>
                  <a:pt x="7927" y="273"/>
                  <a:pt x="7927" y="267"/>
                </a:cubicBezTo>
                <a:cubicBezTo>
                  <a:pt x="7933" y="267"/>
                  <a:pt x="7939" y="267"/>
                  <a:pt x="7939" y="261"/>
                </a:cubicBezTo>
                <a:cubicBezTo>
                  <a:pt x="7945" y="255"/>
                  <a:pt x="7939" y="255"/>
                  <a:pt x="7939" y="249"/>
                </a:cubicBezTo>
                <a:cubicBezTo>
                  <a:pt x="7939" y="243"/>
                  <a:pt x="7939" y="243"/>
                  <a:pt x="7939" y="237"/>
                </a:cubicBezTo>
                <a:cubicBezTo>
                  <a:pt x="7939" y="231"/>
                  <a:pt x="7939" y="231"/>
                  <a:pt x="7933" y="225"/>
                </a:cubicBezTo>
                <a:cubicBezTo>
                  <a:pt x="7933" y="225"/>
                  <a:pt x="7927" y="220"/>
                  <a:pt x="7927" y="213"/>
                </a:cubicBezTo>
                <a:cubicBezTo>
                  <a:pt x="7921" y="213"/>
                  <a:pt x="7921" y="213"/>
                  <a:pt x="7915" y="213"/>
                </a:cubicBezTo>
                <a:cubicBezTo>
                  <a:pt x="7903" y="213"/>
                  <a:pt x="7903" y="213"/>
                  <a:pt x="7903" y="213"/>
                </a:cubicBezTo>
                <a:cubicBezTo>
                  <a:pt x="7897" y="213"/>
                  <a:pt x="7897" y="220"/>
                  <a:pt x="7892" y="220"/>
                </a:cubicBezTo>
                <a:cubicBezTo>
                  <a:pt x="7880" y="220"/>
                  <a:pt x="7874" y="220"/>
                  <a:pt x="7862" y="220"/>
                </a:cubicBezTo>
                <a:cubicBezTo>
                  <a:pt x="7856" y="220"/>
                  <a:pt x="7856" y="220"/>
                  <a:pt x="7850" y="220"/>
                </a:cubicBezTo>
                <a:cubicBezTo>
                  <a:pt x="7838" y="220"/>
                  <a:pt x="7826" y="220"/>
                  <a:pt x="7814" y="220"/>
                </a:cubicBezTo>
                <a:cubicBezTo>
                  <a:pt x="7809" y="220"/>
                  <a:pt x="7803" y="220"/>
                  <a:pt x="7803" y="213"/>
                </a:cubicBezTo>
                <a:cubicBezTo>
                  <a:pt x="7803" y="231"/>
                  <a:pt x="7803" y="237"/>
                  <a:pt x="7803" y="255"/>
                </a:cubicBezTo>
                <a:lnTo>
                  <a:pt x="7797" y="261"/>
                </a:lnTo>
                <a:cubicBezTo>
                  <a:pt x="7797" y="267"/>
                  <a:pt x="7803" y="267"/>
                  <a:pt x="7803" y="273"/>
                </a:cubicBezTo>
                <a:cubicBezTo>
                  <a:pt x="7797" y="273"/>
                  <a:pt x="7791" y="279"/>
                  <a:pt x="7785" y="279"/>
                </a:cubicBezTo>
                <a:cubicBezTo>
                  <a:pt x="7779" y="279"/>
                  <a:pt x="7779" y="273"/>
                  <a:pt x="7773" y="273"/>
                </a:cubicBezTo>
                <a:cubicBezTo>
                  <a:pt x="7761" y="273"/>
                  <a:pt x="7761" y="273"/>
                  <a:pt x="7749" y="273"/>
                </a:cubicBezTo>
                <a:cubicBezTo>
                  <a:pt x="7743" y="273"/>
                  <a:pt x="7737" y="273"/>
                  <a:pt x="7732" y="273"/>
                </a:cubicBezTo>
                <a:cubicBezTo>
                  <a:pt x="7720" y="273"/>
                  <a:pt x="7720" y="279"/>
                  <a:pt x="7708" y="285"/>
                </a:cubicBezTo>
                <a:cubicBezTo>
                  <a:pt x="7708" y="285"/>
                  <a:pt x="7702" y="285"/>
                  <a:pt x="7696" y="285"/>
                </a:cubicBezTo>
                <a:cubicBezTo>
                  <a:pt x="7690" y="291"/>
                  <a:pt x="7690" y="291"/>
                  <a:pt x="7684" y="297"/>
                </a:cubicBezTo>
                <a:cubicBezTo>
                  <a:pt x="7684" y="297"/>
                  <a:pt x="7678" y="297"/>
                  <a:pt x="7672" y="297"/>
                </a:cubicBezTo>
                <a:cubicBezTo>
                  <a:pt x="7672" y="291"/>
                  <a:pt x="7678" y="285"/>
                  <a:pt x="7678" y="285"/>
                </a:cubicBezTo>
                <a:cubicBezTo>
                  <a:pt x="7678" y="279"/>
                  <a:pt x="7684" y="279"/>
                  <a:pt x="7684" y="273"/>
                </a:cubicBezTo>
                <a:cubicBezTo>
                  <a:pt x="7684" y="267"/>
                  <a:pt x="7684" y="261"/>
                  <a:pt x="7690" y="261"/>
                </a:cubicBezTo>
                <a:cubicBezTo>
                  <a:pt x="7690" y="255"/>
                  <a:pt x="7696" y="249"/>
                  <a:pt x="7702" y="249"/>
                </a:cubicBezTo>
                <a:cubicBezTo>
                  <a:pt x="7714" y="249"/>
                  <a:pt x="7714" y="249"/>
                  <a:pt x="7714" y="249"/>
                </a:cubicBezTo>
                <a:cubicBezTo>
                  <a:pt x="7720" y="249"/>
                  <a:pt x="7726" y="249"/>
                  <a:pt x="7737" y="249"/>
                </a:cubicBezTo>
                <a:cubicBezTo>
                  <a:pt x="7743" y="249"/>
                  <a:pt x="7749" y="249"/>
                  <a:pt x="7761" y="249"/>
                </a:cubicBezTo>
                <a:cubicBezTo>
                  <a:pt x="7767" y="243"/>
                  <a:pt x="7767" y="243"/>
                  <a:pt x="7773" y="237"/>
                </a:cubicBezTo>
                <a:cubicBezTo>
                  <a:pt x="7767" y="225"/>
                  <a:pt x="7767" y="225"/>
                  <a:pt x="7767" y="225"/>
                </a:cubicBezTo>
                <a:cubicBezTo>
                  <a:pt x="7767" y="225"/>
                  <a:pt x="7761" y="220"/>
                  <a:pt x="7755" y="220"/>
                </a:cubicBezTo>
                <a:cubicBezTo>
                  <a:pt x="7749" y="220"/>
                  <a:pt x="7749" y="220"/>
                  <a:pt x="7743" y="220"/>
                </a:cubicBezTo>
                <a:cubicBezTo>
                  <a:pt x="7737" y="220"/>
                  <a:pt x="7732" y="220"/>
                  <a:pt x="7726" y="220"/>
                </a:cubicBezTo>
                <a:cubicBezTo>
                  <a:pt x="7708" y="220"/>
                  <a:pt x="7696" y="225"/>
                  <a:pt x="7678" y="225"/>
                </a:cubicBezTo>
                <a:cubicBezTo>
                  <a:pt x="7672" y="225"/>
                  <a:pt x="7666" y="225"/>
                  <a:pt x="7654" y="225"/>
                </a:cubicBezTo>
                <a:cubicBezTo>
                  <a:pt x="7654" y="225"/>
                  <a:pt x="7648" y="231"/>
                  <a:pt x="7643" y="231"/>
                </a:cubicBezTo>
                <a:cubicBezTo>
                  <a:pt x="7566" y="231"/>
                  <a:pt x="7566" y="231"/>
                  <a:pt x="7566" y="231"/>
                </a:cubicBezTo>
                <a:cubicBezTo>
                  <a:pt x="7554" y="231"/>
                  <a:pt x="7548" y="225"/>
                  <a:pt x="7536" y="225"/>
                </a:cubicBezTo>
                <a:cubicBezTo>
                  <a:pt x="7524" y="225"/>
                  <a:pt x="7518" y="225"/>
                  <a:pt x="7506" y="231"/>
                </a:cubicBezTo>
                <a:cubicBezTo>
                  <a:pt x="7500" y="231"/>
                  <a:pt x="7494" y="231"/>
                  <a:pt x="7494" y="231"/>
                </a:cubicBezTo>
                <a:cubicBezTo>
                  <a:pt x="7488" y="231"/>
                  <a:pt x="7482" y="237"/>
                  <a:pt x="7482" y="237"/>
                </a:cubicBezTo>
                <a:cubicBezTo>
                  <a:pt x="7477" y="237"/>
                  <a:pt x="7471" y="243"/>
                  <a:pt x="7471" y="243"/>
                </a:cubicBezTo>
                <a:cubicBezTo>
                  <a:pt x="7465" y="243"/>
                  <a:pt x="7459" y="249"/>
                  <a:pt x="7453" y="249"/>
                </a:cubicBezTo>
                <a:cubicBezTo>
                  <a:pt x="7447" y="249"/>
                  <a:pt x="7441" y="249"/>
                  <a:pt x="7435" y="249"/>
                </a:cubicBezTo>
                <a:cubicBezTo>
                  <a:pt x="7429" y="249"/>
                  <a:pt x="7429" y="255"/>
                  <a:pt x="7423" y="255"/>
                </a:cubicBezTo>
                <a:cubicBezTo>
                  <a:pt x="7417" y="255"/>
                  <a:pt x="7411" y="255"/>
                  <a:pt x="7405" y="255"/>
                </a:cubicBezTo>
                <a:cubicBezTo>
                  <a:pt x="7400" y="255"/>
                  <a:pt x="7400" y="261"/>
                  <a:pt x="7393" y="261"/>
                </a:cubicBezTo>
                <a:cubicBezTo>
                  <a:pt x="7388" y="261"/>
                  <a:pt x="7382" y="261"/>
                  <a:pt x="7382" y="261"/>
                </a:cubicBezTo>
                <a:cubicBezTo>
                  <a:pt x="7376" y="267"/>
                  <a:pt x="7370" y="267"/>
                  <a:pt x="7364" y="267"/>
                </a:cubicBezTo>
                <a:cubicBezTo>
                  <a:pt x="7358" y="267"/>
                  <a:pt x="7358" y="267"/>
                  <a:pt x="7352" y="261"/>
                </a:cubicBezTo>
                <a:cubicBezTo>
                  <a:pt x="7358" y="261"/>
                  <a:pt x="7358" y="255"/>
                  <a:pt x="7358" y="255"/>
                </a:cubicBezTo>
                <a:cubicBezTo>
                  <a:pt x="7364" y="243"/>
                  <a:pt x="7370" y="237"/>
                  <a:pt x="7376" y="231"/>
                </a:cubicBezTo>
                <a:cubicBezTo>
                  <a:pt x="7376" y="225"/>
                  <a:pt x="7382" y="220"/>
                  <a:pt x="7382" y="220"/>
                </a:cubicBezTo>
                <a:cubicBezTo>
                  <a:pt x="7393" y="213"/>
                  <a:pt x="7400" y="208"/>
                  <a:pt x="7411" y="208"/>
                </a:cubicBezTo>
                <a:cubicBezTo>
                  <a:pt x="7417" y="208"/>
                  <a:pt x="7417" y="202"/>
                  <a:pt x="7423" y="202"/>
                </a:cubicBezTo>
                <a:cubicBezTo>
                  <a:pt x="7619" y="202"/>
                  <a:pt x="7619" y="202"/>
                  <a:pt x="7619" y="202"/>
                </a:cubicBezTo>
                <a:cubicBezTo>
                  <a:pt x="7619" y="202"/>
                  <a:pt x="7625" y="202"/>
                  <a:pt x="7631" y="202"/>
                </a:cubicBezTo>
                <a:cubicBezTo>
                  <a:pt x="7631" y="196"/>
                  <a:pt x="7631" y="190"/>
                  <a:pt x="7637" y="190"/>
                </a:cubicBezTo>
                <a:cubicBezTo>
                  <a:pt x="7643" y="190"/>
                  <a:pt x="7643" y="184"/>
                  <a:pt x="7648" y="184"/>
                </a:cubicBezTo>
                <a:cubicBezTo>
                  <a:pt x="7809" y="184"/>
                  <a:pt x="7809" y="184"/>
                  <a:pt x="7809" y="184"/>
                </a:cubicBezTo>
                <a:cubicBezTo>
                  <a:pt x="7814" y="184"/>
                  <a:pt x="7820" y="184"/>
                  <a:pt x="7820" y="184"/>
                </a:cubicBezTo>
                <a:cubicBezTo>
                  <a:pt x="7832" y="184"/>
                  <a:pt x="7838" y="184"/>
                  <a:pt x="7844" y="184"/>
                </a:cubicBezTo>
                <a:cubicBezTo>
                  <a:pt x="7850" y="184"/>
                  <a:pt x="7850" y="178"/>
                  <a:pt x="7856" y="178"/>
                </a:cubicBezTo>
                <a:cubicBezTo>
                  <a:pt x="7862" y="178"/>
                  <a:pt x="7856" y="166"/>
                  <a:pt x="7862" y="166"/>
                </a:cubicBezTo>
                <a:cubicBezTo>
                  <a:pt x="7868" y="166"/>
                  <a:pt x="7868" y="166"/>
                  <a:pt x="7874" y="166"/>
                </a:cubicBezTo>
                <a:cubicBezTo>
                  <a:pt x="7880" y="166"/>
                  <a:pt x="7880" y="160"/>
                  <a:pt x="7886" y="160"/>
                </a:cubicBezTo>
                <a:cubicBezTo>
                  <a:pt x="7892" y="160"/>
                  <a:pt x="7892" y="160"/>
                  <a:pt x="7897" y="160"/>
                </a:cubicBezTo>
                <a:cubicBezTo>
                  <a:pt x="7903" y="160"/>
                  <a:pt x="7903" y="160"/>
                  <a:pt x="7909" y="160"/>
                </a:cubicBezTo>
                <a:cubicBezTo>
                  <a:pt x="7915" y="160"/>
                  <a:pt x="7915" y="154"/>
                  <a:pt x="7921" y="154"/>
                </a:cubicBezTo>
                <a:cubicBezTo>
                  <a:pt x="7933" y="148"/>
                  <a:pt x="7945" y="154"/>
                  <a:pt x="7957" y="154"/>
                </a:cubicBezTo>
                <a:cubicBezTo>
                  <a:pt x="7963" y="154"/>
                  <a:pt x="7963" y="148"/>
                  <a:pt x="7969" y="148"/>
                </a:cubicBezTo>
                <a:cubicBezTo>
                  <a:pt x="7969" y="125"/>
                  <a:pt x="7969" y="125"/>
                  <a:pt x="7969" y="125"/>
                </a:cubicBezTo>
                <a:cubicBezTo>
                  <a:pt x="7939" y="119"/>
                  <a:pt x="7939" y="119"/>
                  <a:pt x="7939" y="119"/>
                </a:cubicBezTo>
                <a:cubicBezTo>
                  <a:pt x="7933" y="125"/>
                  <a:pt x="7927" y="125"/>
                  <a:pt x="7921" y="125"/>
                </a:cubicBezTo>
                <a:cubicBezTo>
                  <a:pt x="7915" y="125"/>
                  <a:pt x="7915" y="125"/>
                  <a:pt x="7915" y="125"/>
                </a:cubicBezTo>
                <a:cubicBezTo>
                  <a:pt x="7909" y="125"/>
                  <a:pt x="7909" y="125"/>
                  <a:pt x="7903" y="119"/>
                </a:cubicBezTo>
                <a:cubicBezTo>
                  <a:pt x="7892" y="119"/>
                  <a:pt x="7880" y="113"/>
                  <a:pt x="7868" y="113"/>
                </a:cubicBezTo>
                <a:cubicBezTo>
                  <a:pt x="7856" y="113"/>
                  <a:pt x="7850" y="119"/>
                  <a:pt x="7844" y="119"/>
                </a:cubicBezTo>
                <a:cubicBezTo>
                  <a:pt x="7832" y="119"/>
                  <a:pt x="7826" y="119"/>
                  <a:pt x="7814" y="113"/>
                </a:cubicBezTo>
                <a:cubicBezTo>
                  <a:pt x="7809" y="113"/>
                  <a:pt x="7809" y="113"/>
                  <a:pt x="7803" y="107"/>
                </a:cubicBezTo>
                <a:cubicBezTo>
                  <a:pt x="7803" y="107"/>
                  <a:pt x="7814" y="107"/>
                  <a:pt x="7814" y="101"/>
                </a:cubicBezTo>
                <a:cubicBezTo>
                  <a:pt x="7814" y="95"/>
                  <a:pt x="7809" y="95"/>
                  <a:pt x="7809" y="89"/>
                </a:cubicBezTo>
                <a:cubicBezTo>
                  <a:pt x="7803" y="89"/>
                  <a:pt x="7803" y="89"/>
                  <a:pt x="7797" y="89"/>
                </a:cubicBezTo>
                <a:cubicBezTo>
                  <a:pt x="7791" y="89"/>
                  <a:pt x="7785" y="83"/>
                  <a:pt x="7773" y="83"/>
                </a:cubicBezTo>
                <a:cubicBezTo>
                  <a:pt x="7773" y="83"/>
                  <a:pt x="7773" y="83"/>
                  <a:pt x="7767" y="83"/>
                </a:cubicBezTo>
                <a:cubicBezTo>
                  <a:pt x="7761" y="89"/>
                  <a:pt x="7761" y="95"/>
                  <a:pt x="7755" y="95"/>
                </a:cubicBezTo>
                <a:cubicBezTo>
                  <a:pt x="7702" y="95"/>
                  <a:pt x="7702" y="95"/>
                  <a:pt x="7702" y="95"/>
                </a:cubicBezTo>
                <a:cubicBezTo>
                  <a:pt x="7690" y="95"/>
                  <a:pt x="7684" y="83"/>
                  <a:pt x="7678" y="77"/>
                </a:cubicBezTo>
                <a:cubicBezTo>
                  <a:pt x="7672" y="77"/>
                  <a:pt x="7672" y="77"/>
                  <a:pt x="7666" y="77"/>
                </a:cubicBezTo>
                <a:cubicBezTo>
                  <a:pt x="7654" y="71"/>
                  <a:pt x="7648" y="77"/>
                  <a:pt x="7643" y="77"/>
                </a:cubicBezTo>
                <a:cubicBezTo>
                  <a:pt x="7571" y="77"/>
                  <a:pt x="7571" y="77"/>
                  <a:pt x="7571" y="77"/>
                </a:cubicBezTo>
                <a:cubicBezTo>
                  <a:pt x="7554" y="77"/>
                  <a:pt x="7554" y="77"/>
                  <a:pt x="7554" y="77"/>
                </a:cubicBezTo>
                <a:cubicBezTo>
                  <a:pt x="7512" y="77"/>
                  <a:pt x="7512" y="77"/>
                  <a:pt x="7512" y="77"/>
                </a:cubicBezTo>
                <a:cubicBezTo>
                  <a:pt x="7488" y="77"/>
                  <a:pt x="7488" y="77"/>
                  <a:pt x="7488" y="77"/>
                </a:cubicBezTo>
                <a:cubicBezTo>
                  <a:pt x="7482" y="77"/>
                  <a:pt x="7477" y="77"/>
                  <a:pt x="7465" y="77"/>
                </a:cubicBezTo>
                <a:cubicBezTo>
                  <a:pt x="7459" y="77"/>
                  <a:pt x="7459" y="83"/>
                  <a:pt x="7453" y="89"/>
                </a:cubicBezTo>
                <a:cubicBezTo>
                  <a:pt x="7352" y="89"/>
                  <a:pt x="7352" y="89"/>
                  <a:pt x="7352" y="89"/>
                </a:cubicBezTo>
                <a:cubicBezTo>
                  <a:pt x="7358" y="77"/>
                  <a:pt x="7358" y="77"/>
                  <a:pt x="7358" y="77"/>
                </a:cubicBezTo>
                <a:cubicBezTo>
                  <a:pt x="7382" y="77"/>
                  <a:pt x="7382" y="77"/>
                  <a:pt x="7382" y="77"/>
                </a:cubicBezTo>
                <a:cubicBezTo>
                  <a:pt x="7388" y="77"/>
                  <a:pt x="7393" y="77"/>
                  <a:pt x="7405" y="77"/>
                </a:cubicBezTo>
                <a:cubicBezTo>
                  <a:pt x="7405" y="77"/>
                  <a:pt x="7411" y="71"/>
                  <a:pt x="7411" y="65"/>
                </a:cubicBezTo>
                <a:cubicBezTo>
                  <a:pt x="7417" y="65"/>
                  <a:pt x="7417" y="59"/>
                  <a:pt x="7417" y="54"/>
                </a:cubicBezTo>
                <a:cubicBezTo>
                  <a:pt x="7761" y="54"/>
                  <a:pt x="7761" y="54"/>
                  <a:pt x="7761" y="54"/>
                </a:cubicBezTo>
                <a:cubicBezTo>
                  <a:pt x="7761" y="47"/>
                  <a:pt x="7761" y="47"/>
                  <a:pt x="7761" y="42"/>
                </a:cubicBezTo>
                <a:cubicBezTo>
                  <a:pt x="7755" y="36"/>
                  <a:pt x="7755" y="36"/>
                  <a:pt x="7749" y="30"/>
                </a:cubicBezTo>
                <a:cubicBezTo>
                  <a:pt x="7743" y="30"/>
                  <a:pt x="7743" y="24"/>
                  <a:pt x="7737" y="24"/>
                </a:cubicBezTo>
                <a:cubicBezTo>
                  <a:pt x="7726" y="18"/>
                  <a:pt x="7720" y="18"/>
                  <a:pt x="7714" y="18"/>
                </a:cubicBezTo>
                <a:cubicBezTo>
                  <a:pt x="7696" y="18"/>
                  <a:pt x="7696" y="18"/>
                  <a:pt x="7696" y="18"/>
                </a:cubicBezTo>
                <a:cubicBezTo>
                  <a:pt x="7690" y="18"/>
                  <a:pt x="7684" y="18"/>
                  <a:pt x="7672" y="18"/>
                </a:cubicBezTo>
                <a:cubicBezTo>
                  <a:pt x="7660" y="18"/>
                  <a:pt x="7654" y="12"/>
                  <a:pt x="7648" y="12"/>
                </a:cubicBezTo>
                <a:cubicBezTo>
                  <a:pt x="7643" y="12"/>
                  <a:pt x="7643" y="6"/>
                  <a:pt x="7637" y="6"/>
                </a:cubicBezTo>
                <a:cubicBezTo>
                  <a:pt x="7631" y="6"/>
                  <a:pt x="7631" y="6"/>
                  <a:pt x="7625" y="6"/>
                </a:cubicBezTo>
                <a:cubicBezTo>
                  <a:pt x="7619" y="0"/>
                  <a:pt x="7613" y="6"/>
                  <a:pt x="7601" y="6"/>
                </a:cubicBezTo>
                <a:cubicBezTo>
                  <a:pt x="7589" y="6"/>
                  <a:pt x="7583" y="6"/>
                  <a:pt x="7577" y="6"/>
                </a:cubicBezTo>
                <a:cubicBezTo>
                  <a:pt x="7571" y="6"/>
                  <a:pt x="7566" y="6"/>
                  <a:pt x="7566" y="6"/>
                </a:cubicBezTo>
                <a:cubicBezTo>
                  <a:pt x="7554" y="6"/>
                  <a:pt x="7548" y="6"/>
                  <a:pt x="7536" y="6"/>
                </a:cubicBezTo>
                <a:cubicBezTo>
                  <a:pt x="7524" y="6"/>
                  <a:pt x="7524" y="6"/>
                  <a:pt x="7524" y="6"/>
                </a:cubicBezTo>
                <a:cubicBezTo>
                  <a:pt x="7512" y="6"/>
                  <a:pt x="7506" y="0"/>
                  <a:pt x="7500" y="0"/>
                </a:cubicBezTo>
                <a:cubicBezTo>
                  <a:pt x="7405" y="0"/>
                  <a:pt x="7352" y="0"/>
                  <a:pt x="7257" y="0"/>
                </a:cubicBezTo>
                <a:cubicBezTo>
                  <a:pt x="7245" y="0"/>
                  <a:pt x="7239" y="0"/>
                  <a:pt x="7234" y="6"/>
                </a:cubicBezTo>
                <a:cubicBezTo>
                  <a:pt x="7227" y="6"/>
                  <a:pt x="7222" y="6"/>
                  <a:pt x="7222" y="6"/>
                </a:cubicBezTo>
                <a:cubicBezTo>
                  <a:pt x="7216" y="6"/>
                  <a:pt x="7210" y="12"/>
                  <a:pt x="7204" y="12"/>
                </a:cubicBezTo>
                <a:cubicBezTo>
                  <a:pt x="7204" y="18"/>
                  <a:pt x="7198" y="24"/>
                  <a:pt x="7192" y="24"/>
                </a:cubicBezTo>
                <a:cubicBezTo>
                  <a:pt x="7192" y="24"/>
                  <a:pt x="7186" y="24"/>
                  <a:pt x="7180" y="24"/>
                </a:cubicBezTo>
                <a:cubicBezTo>
                  <a:pt x="7168" y="24"/>
                  <a:pt x="7168" y="24"/>
                  <a:pt x="7168" y="24"/>
                </a:cubicBezTo>
                <a:cubicBezTo>
                  <a:pt x="7162" y="24"/>
                  <a:pt x="7162" y="24"/>
                  <a:pt x="7156" y="24"/>
                </a:cubicBezTo>
                <a:cubicBezTo>
                  <a:pt x="7139" y="24"/>
                  <a:pt x="7139" y="24"/>
                  <a:pt x="7139" y="24"/>
                </a:cubicBezTo>
                <a:cubicBezTo>
                  <a:pt x="7139" y="24"/>
                  <a:pt x="7133" y="18"/>
                  <a:pt x="7127" y="18"/>
                </a:cubicBezTo>
                <a:cubicBezTo>
                  <a:pt x="7121" y="18"/>
                  <a:pt x="7115" y="18"/>
                  <a:pt x="7109" y="18"/>
                </a:cubicBezTo>
                <a:cubicBezTo>
                  <a:pt x="7103" y="18"/>
                  <a:pt x="7097" y="18"/>
                  <a:pt x="7091" y="18"/>
                </a:cubicBezTo>
                <a:cubicBezTo>
                  <a:pt x="7073" y="18"/>
                  <a:pt x="7068" y="30"/>
                  <a:pt x="7056" y="36"/>
                </a:cubicBezTo>
                <a:cubicBezTo>
                  <a:pt x="7061" y="42"/>
                  <a:pt x="7061" y="54"/>
                  <a:pt x="7061" y="59"/>
                </a:cubicBezTo>
                <a:cubicBezTo>
                  <a:pt x="7068" y="65"/>
                  <a:pt x="7068" y="65"/>
                  <a:pt x="7068" y="71"/>
                </a:cubicBezTo>
                <a:cubicBezTo>
                  <a:pt x="7068" y="83"/>
                  <a:pt x="7056" y="83"/>
                  <a:pt x="7050" y="89"/>
                </a:cubicBezTo>
                <a:cubicBezTo>
                  <a:pt x="7044" y="89"/>
                  <a:pt x="7038" y="89"/>
                  <a:pt x="7026" y="89"/>
                </a:cubicBezTo>
                <a:cubicBezTo>
                  <a:pt x="7014" y="89"/>
                  <a:pt x="7008" y="89"/>
                  <a:pt x="7002" y="83"/>
                </a:cubicBezTo>
                <a:cubicBezTo>
                  <a:pt x="6996" y="83"/>
                  <a:pt x="6996" y="77"/>
                  <a:pt x="6990" y="77"/>
                </a:cubicBezTo>
                <a:cubicBezTo>
                  <a:pt x="6931" y="77"/>
                  <a:pt x="6931" y="77"/>
                  <a:pt x="6931" y="77"/>
                </a:cubicBezTo>
                <a:cubicBezTo>
                  <a:pt x="6913" y="77"/>
                  <a:pt x="6907" y="65"/>
                  <a:pt x="6890" y="54"/>
                </a:cubicBezTo>
                <a:lnTo>
                  <a:pt x="6884" y="54"/>
                </a:lnTo>
                <a:cubicBezTo>
                  <a:pt x="6866" y="54"/>
                  <a:pt x="6860" y="47"/>
                  <a:pt x="6848" y="47"/>
                </a:cubicBezTo>
                <a:cubicBezTo>
                  <a:pt x="6842" y="47"/>
                  <a:pt x="6842" y="47"/>
                  <a:pt x="6836" y="47"/>
                </a:cubicBezTo>
                <a:cubicBezTo>
                  <a:pt x="6830" y="54"/>
                  <a:pt x="6824" y="54"/>
                  <a:pt x="6824" y="54"/>
                </a:cubicBezTo>
                <a:cubicBezTo>
                  <a:pt x="6818" y="54"/>
                  <a:pt x="6818" y="59"/>
                  <a:pt x="6813" y="65"/>
                </a:cubicBezTo>
                <a:cubicBezTo>
                  <a:pt x="6813" y="65"/>
                  <a:pt x="6807" y="71"/>
                  <a:pt x="6801" y="71"/>
                </a:cubicBezTo>
                <a:cubicBezTo>
                  <a:pt x="6789" y="71"/>
                  <a:pt x="6783" y="71"/>
                  <a:pt x="6777" y="71"/>
                </a:cubicBezTo>
                <a:cubicBezTo>
                  <a:pt x="6765" y="71"/>
                  <a:pt x="6765" y="71"/>
                  <a:pt x="6765" y="71"/>
                </a:cubicBezTo>
                <a:cubicBezTo>
                  <a:pt x="6759" y="71"/>
                  <a:pt x="6759" y="71"/>
                  <a:pt x="6753" y="71"/>
                </a:cubicBezTo>
                <a:cubicBezTo>
                  <a:pt x="6747" y="71"/>
                  <a:pt x="6741" y="59"/>
                  <a:pt x="6735" y="59"/>
                </a:cubicBezTo>
                <a:cubicBezTo>
                  <a:pt x="6724" y="59"/>
                  <a:pt x="6718" y="65"/>
                  <a:pt x="6706" y="71"/>
                </a:cubicBezTo>
                <a:cubicBezTo>
                  <a:pt x="6688" y="71"/>
                  <a:pt x="6676" y="65"/>
                  <a:pt x="6658" y="65"/>
                </a:cubicBezTo>
                <a:lnTo>
                  <a:pt x="6652" y="65"/>
                </a:lnTo>
                <a:lnTo>
                  <a:pt x="6646" y="71"/>
                </a:lnTo>
                <a:lnTo>
                  <a:pt x="6641" y="71"/>
                </a:lnTo>
                <a:lnTo>
                  <a:pt x="6635" y="71"/>
                </a:lnTo>
                <a:cubicBezTo>
                  <a:pt x="6629" y="71"/>
                  <a:pt x="6623" y="77"/>
                  <a:pt x="6623" y="77"/>
                </a:cubicBezTo>
                <a:cubicBezTo>
                  <a:pt x="6617" y="77"/>
                  <a:pt x="6611" y="83"/>
                  <a:pt x="6605" y="83"/>
                </a:cubicBezTo>
                <a:cubicBezTo>
                  <a:pt x="6605" y="89"/>
                  <a:pt x="6611" y="89"/>
                  <a:pt x="6611" y="95"/>
                </a:cubicBezTo>
                <a:cubicBezTo>
                  <a:pt x="6617" y="101"/>
                  <a:pt x="6617" y="101"/>
                  <a:pt x="6617" y="101"/>
                </a:cubicBezTo>
                <a:cubicBezTo>
                  <a:pt x="6623" y="101"/>
                  <a:pt x="6623" y="101"/>
                  <a:pt x="6623" y="107"/>
                </a:cubicBezTo>
                <a:cubicBezTo>
                  <a:pt x="6629" y="107"/>
                  <a:pt x="6629" y="101"/>
                  <a:pt x="6635" y="107"/>
                </a:cubicBezTo>
                <a:cubicBezTo>
                  <a:pt x="6641" y="107"/>
                  <a:pt x="6641" y="107"/>
                  <a:pt x="6646" y="113"/>
                </a:cubicBezTo>
                <a:cubicBezTo>
                  <a:pt x="6652" y="113"/>
                  <a:pt x="6652" y="113"/>
                  <a:pt x="6652" y="119"/>
                </a:cubicBezTo>
                <a:cubicBezTo>
                  <a:pt x="6658" y="119"/>
                  <a:pt x="6658" y="119"/>
                  <a:pt x="6658" y="125"/>
                </a:cubicBezTo>
                <a:cubicBezTo>
                  <a:pt x="6658" y="125"/>
                  <a:pt x="6664" y="125"/>
                  <a:pt x="6664" y="131"/>
                </a:cubicBezTo>
                <a:cubicBezTo>
                  <a:pt x="6664" y="131"/>
                  <a:pt x="6664" y="136"/>
                  <a:pt x="6664" y="142"/>
                </a:cubicBezTo>
                <a:cubicBezTo>
                  <a:pt x="6670" y="148"/>
                  <a:pt x="6664" y="148"/>
                  <a:pt x="6664" y="154"/>
                </a:cubicBezTo>
                <a:cubicBezTo>
                  <a:pt x="6658" y="148"/>
                  <a:pt x="6658" y="148"/>
                  <a:pt x="6658" y="148"/>
                </a:cubicBezTo>
                <a:lnTo>
                  <a:pt x="6658" y="148"/>
                </a:lnTo>
                <a:cubicBezTo>
                  <a:pt x="6652" y="142"/>
                  <a:pt x="6652" y="142"/>
                  <a:pt x="6652" y="142"/>
                </a:cubicBezTo>
                <a:cubicBezTo>
                  <a:pt x="6652" y="136"/>
                  <a:pt x="6646" y="142"/>
                  <a:pt x="6646" y="142"/>
                </a:cubicBezTo>
                <a:cubicBezTo>
                  <a:pt x="6646" y="136"/>
                  <a:pt x="6641" y="136"/>
                  <a:pt x="6641" y="136"/>
                </a:cubicBezTo>
                <a:cubicBezTo>
                  <a:pt x="6635" y="136"/>
                  <a:pt x="6635" y="136"/>
                  <a:pt x="6635" y="136"/>
                </a:cubicBezTo>
                <a:cubicBezTo>
                  <a:pt x="6629" y="136"/>
                  <a:pt x="6629" y="131"/>
                  <a:pt x="6623" y="131"/>
                </a:cubicBezTo>
                <a:cubicBezTo>
                  <a:pt x="6623" y="131"/>
                  <a:pt x="6623" y="131"/>
                  <a:pt x="6617" y="131"/>
                </a:cubicBezTo>
                <a:cubicBezTo>
                  <a:pt x="6617" y="131"/>
                  <a:pt x="6617" y="131"/>
                  <a:pt x="6611" y="131"/>
                </a:cubicBezTo>
                <a:cubicBezTo>
                  <a:pt x="6611" y="125"/>
                  <a:pt x="6611" y="125"/>
                  <a:pt x="6605" y="125"/>
                </a:cubicBezTo>
                <a:cubicBezTo>
                  <a:pt x="6605" y="125"/>
                  <a:pt x="6605" y="125"/>
                  <a:pt x="6599" y="125"/>
                </a:cubicBezTo>
                <a:lnTo>
                  <a:pt x="6593" y="125"/>
                </a:lnTo>
                <a:cubicBezTo>
                  <a:pt x="6587" y="125"/>
                  <a:pt x="6587" y="125"/>
                  <a:pt x="6581" y="125"/>
                </a:cubicBezTo>
                <a:cubicBezTo>
                  <a:pt x="6575" y="125"/>
                  <a:pt x="6575" y="125"/>
                  <a:pt x="6569" y="125"/>
                </a:cubicBezTo>
                <a:cubicBezTo>
                  <a:pt x="6569" y="125"/>
                  <a:pt x="6563" y="125"/>
                  <a:pt x="6563" y="131"/>
                </a:cubicBezTo>
                <a:cubicBezTo>
                  <a:pt x="6563" y="131"/>
                  <a:pt x="6563" y="131"/>
                  <a:pt x="6563" y="136"/>
                </a:cubicBezTo>
                <a:cubicBezTo>
                  <a:pt x="6563" y="136"/>
                  <a:pt x="6563" y="136"/>
                  <a:pt x="6563" y="142"/>
                </a:cubicBezTo>
                <a:cubicBezTo>
                  <a:pt x="6563" y="148"/>
                  <a:pt x="6563" y="148"/>
                  <a:pt x="6569" y="154"/>
                </a:cubicBezTo>
                <a:cubicBezTo>
                  <a:pt x="6569" y="154"/>
                  <a:pt x="6569" y="154"/>
                  <a:pt x="6575" y="160"/>
                </a:cubicBezTo>
                <a:cubicBezTo>
                  <a:pt x="6575" y="160"/>
                  <a:pt x="6575" y="160"/>
                  <a:pt x="6581" y="166"/>
                </a:cubicBezTo>
                <a:cubicBezTo>
                  <a:pt x="6587" y="166"/>
                  <a:pt x="6587" y="166"/>
                  <a:pt x="6593" y="172"/>
                </a:cubicBezTo>
                <a:cubicBezTo>
                  <a:pt x="6599" y="172"/>
                  <a:pt x="6605" y="172"/>
                  <a:pt x="6605" y="178"/>
                </a:cubicBezTo>
                <a:cubicBezTo>
                  <a:pt x="6611" y="178"/>
                  <a:pt x="6611" y="178"/>
                  <a:pt x="6611" y="178"/>
                </a:cubicBezTo>
                <a:cubicBezTo>
                  <a:pt x="6617" y="178"/>
                  <a:pt x="6617" y="178"/>
                  <a:pt x="6617" y="178"/>
                </a:cubicBezTo>
                <a:cubicBezTo>
                  <a:pt x="6623" y="178"/>
                  <a:pt x="6623" y="178"/>
                  <a:pt x="6623" y="184"/>
                </a:cubicBezTo>
                <a:cubicBezTo>
                  <a:pt x="6629" y="184"/>
                  <a:pt x="6635" y="184"/>
                  <a:pt x="6641" y="184"/>
                </a:cubicBezTo>
                <a:cubicBezTo>
                  <a:pt x="6652" y="184"/>
                  <a:pt x="6652" y="184"/>
                  <a:pt x="6652" y="184"/>
                </a:cubicBezTo>
                <a:lnTo>
                  <a:pt x="6658" y="184"/>
                </a:lnTo>
                <a:lnTo>
                  <a:pt x="6664" y="184"/>
                </a:lnTo>
                <a:cubicBezTo>
                  <a:pt x="6664" y="190"/>
                  <a:pt x="6670" y="190"/>
                  <a:pt x="6670" y="190"/>
                </a:cubicBezTo>
                <a:cubicBezTo>
                  <a:pt x="6676" y="196"/>
                  <a:pt x="6676" y="196"/>
                  <a:pt x="6682" y="202"/>
                </a:cubicBezTo>
                <a:cubicBezTo>
                  <a:pt x="6682" y="202"/>
                  <a:pt x="6682" y="202"/>
                  <a:pt x="6688" y="208"/>
                </a:cubicBezTo>
                <a:cubicBezTo>
                  <a:pt x="6688" y="208"/>
                  <a:pt x="6694" y="213"/>
                  <a:pt x="6694" y="220"/>
                </a:cubicBezTo>
                <a:cubicBezTo>
                  <a:pt x="6700" y="220"/>
                  <a:pt x="6700" y="220"/>
                  <a:pt x="6700" y="225"/>
                </a:cubicBezTo>
                <a:cubicBezTo>
                  <a:pt x="6700" y="225"/>
                  <a:pt x="6706" y="225"/>
                  <a:pt x="6706" y="231"/>
                </a:cubicBezTo>
                <a:cubicBezTo>
                  <a:pt x="6706" y="231"/>
                  <a:pt x="6706" y="231"/>
                  <a:pt x="6706" y="237"/>
                </a:cubicBezTo>
                <a:lnTo>
                  <a:pt x="6706" y="243"/>
                </a:lnTo>
                <a:cubicBezTo>
                  <a:pt x="6706" y="249"/>
                  <a:pt x="6706" y="255"/>
                  <a:pt x="6700" y="255"/>
                </a:cubicBezTo>
                <a:cubicBezTo>
                  <a:pt x="6700" y="255"/>
                  <a:pt x="6700" y="255"/>
                  <a:pt x="6694" y="255"/>
                </a:cubicBezTo>
                <a:cubicBezTo>
                  <a:pt x="6688" y="255"/>
                  <a:pt x="6688" y="249"/>
                  <a:pt x="6682" y="249"/>
                </a:cubicBezTo>
                <a:lnTo>
                  <a:pt x="6676" y="249"/>
                </a:lnTo>
                <a:cubicBezTo>
                  <a:pt x="6670" y="249"/>
                  <a:pt x="6670" y="249"/>
                  <a:pt x="6670" y="249"/>
                </a:cubicBezTo>
                <a:cubicBezTo>
                  <a:pt x="6664" y="249"/>
                  <a:pt x="6664" y="243"/>
                  <a:pt x="6658" y="243"/>
                </a:cubicBezTo>
                <a:cubicBezTo>
                  <a:pt x="6652" y="243"/>
                  <a:pt x="6652" y="237"/>
                  <a:pt x="6646" y="237"/>
                </a:cubicBezTo>
                <a:cubicBezTo>
                  <a:pt x="6646" y="237"/>
                  <a:pt x="6646" y="237"/>
                  <a:pt x="6641" y="237"/>
                </a:cubicBezTo>
                <a:cubicBezTo>
                  <a:pt x="6641" y="237"/>
                  <a:pt x="6641" y="237"/>
                  <a:pt x="6635" y="231"/>
                </a:cubicBezTo>
                <a:lnTo>
                  <a:pt x="6629" y="231"/>
                </a:lnTo>
                <a:cubicBezTo>
                  <a:pt x="6623" y="231"/>
                  <a:pt x="6623" y="225"/>
                  <a:pt x="6617" y="225"/>
                </a:cubicBezTo>
                <a:cubicBezTo>
                  <a:pt x="6617" y="225"/>
                  <a:pt x="6617" y="225"/>
                  <a:pt x="6611" y="225"/>
                </a:cubicBezTo>
                <a:cubicBezTo>
                  <a:pt x="6605" y="225"/>
                  <a:pt x="6599" y="220"/>
                  <a:pt x="6593" y="220"/>
                </a:cubicBezTo>
                <a:cubicBezTo>
                  <a:pt x="6587" y="220"/>
                  <a:pt x="6587" y="220"/>
                  <a:pt x="6581" y="220"/>
                </a:cubicBezTo>
                <a:cubicBezTo>
                  <a:pt x="6575" y="213"/>
                  <a:pt x="6575" y="213"/>
                  <a:pt x="6569" y="208"/>
                </a:cubicBezTo>
                <a:cubicBezTo>
                  <a:pt x="6563" y="208"/>
                  <a:pt x="6563" y="208"/>
                  <a:pt x="6563" y="208"/>
                </a:cubicBezTo>
                <a:cubicBezTo>
                  <a:pt x="6558" y="208"/>
                  <a:pt x="6558" y="202"/>
                  <a:pt x="6558" y="202"/>
                </a:cubicBezTo>
                <a:cubicBezTo>
                  <a:pt x="6552" y="202"/>
                  <a:pt x="6552" y="202"/>
                  <a:pt x="6552" y="202"/>
                </a:cubicBezTo>
                <a:cubicBezTo>
                  <a:pt x="6546" y="196"/>
                  <a:pt x="6546" y="196"/>
                  <a:pt x="6540" y="196"/>
                </a:cubicBezTo>
                <a:cubicBezTo>
                  <a:pt x="6540" y="190"/>
                  <a:pt x="6534" y="190"/>
                  <a:pt x="6534" y="190"/>
                </a:cubicBezTo>
                <a:lnTo>
                  <a:pt x="6528" y="184"/>
                </a:lnTo>
                <a:lnTo>
                  <a:pt x="6522" y="178"/>
                </a:lnTo>
                <a:cubicBezTo>
                  <a:pt x="6516" y="178"/>
                  <a:pt x="6516" y="178"/>
                  <a:pt x="6516" y="178"/>
                </a:cubicBezTo>
                <a:cubicBezTo>
                  <a:pt x="6510" y="178"/>
                  <a:pt x="6510" y="172"/>
                  <a:pt x="6510" y="172"/>
                </a:cubicBezTo>
                <a:cubicBezTo>
                  <a:pt x="6504" y="172"/>
                  <a:pt x="6504" y="172"/>
                  <a:pt x="6504" y="172"/>
                </a:cubicBezTo>
                <a:cubicBezTo>
                  <a:pt x="6498" y="172"/>
                  <a:pt x="6498" y="172"/>
                  <a:pt x="6492" y="172"/>
                </a:cubicBezTo>
                <a:cubicBezTo>
                  <a:pt x="6469" y="172"/>
                  <a:pt x="6469" y="172"/>
                  <a:pt x="6469" y="172"/>
                </a:cubicBezTo>
                <a:lnTo>
                  <a:pt x="6463" y="172"/>
                </a:lnTo>
                <a:cubicBezTo>
                  <a:pt x="6457" y="172"/>
                  <a:pt x="6451" y="166"/>
                  <a:pt x="6451" y="166"/>
                </a:cubicBezTo>
                <a:cubicBezTo>
                  <a:pt x="6445" y="166"/>
                  <a:pt x="6439" y="166"/>
                  <a:pt x="6439" y="166"/>
                </a:cubicBezTo>
                <a:cubicBezTo>
                  <a:pt x="6433" y="160"/>
                  <a:pt x="6427" y="154"/>
                  <a:pt x="6421" y="154"/>
                </a:cubicBezTo>
                <a:cubicBezTo>
                  <a:pt x="6397" y="154"/>
                  <a:pt x="6386" y="160"/>
                  <a:pt x="6362" y="160"/>
                </a:cubicBezTo>
                <a:cubicBezTo>
                  <a:pt x="6362" y="160"/>
                  <a:pt x="6362" y="160"/>
                  <a:pt x="6362" y="166"/>
                </a:cubicBezTo>
                <a:cubicBezTo>
                  <a:pt x="6362" y="166"/>
                  <a:pt x="6368" y="166"/>
                  <a:pt x="6368" y="172"/>
                </a:cubicBezTo>
                <a:cubicBezTo>
                  <a:pt x="6374" y="178"/>
                  <a:pt x="6374" y="178"/>
                  <a:pt x="6380" y="184"/>
                </a:cubicBezTo>
                <a:cubicBezTo>
                  <a:pt x="6386" y="190"/>
                  <a:pt x="6386" y="190"/>
                  <a:pt x="6391" y="190"/>
                </a:cubicBezTo>
                <a:cubicBezTo>
                  <a:pt x="6391" y="196"/>
                  <a:pt x="6397" y="190"/>
                  <a:pt x="6397" y="190"/>
                </a:cubicBezTo>
                <a:cubicBezTo>
                  <a:pt x="6403" y="196"/>
                  <a:pt x="6403" y="196"/>
                  <a:pt x="6403" y="196"/>
                </a:cubicBezTo>
                <a:cubicBezTo>
                  <a:pt x="6409" y="196"/>
                  <a:pt x="6409" y="202"/>
                  <a:pt x="6409" y="202"/>
                </a:cubicBezTo>
                <a:cubicBezTo>
                  <a:pt x="6409" y="208"/>
                  <a:pt x="6415" y="208"/>
                  <a:pt x="6421" y="213"/>
                </a:cubicBezTo>
                <a:cubicBezTo>
                  <a:pt x="6421" y="213"/>
                  <a:pt x="6421" y="213"/>
                  <a:pt x="6427" y="213"/>
                </a:cubicBezTo>
                <a:cubicBezTo>
                  <a:pt x="6427" y="220"/>
                  <a:pt x="6427" y="220"/>
                  <a:pt x="6427" y="225"/>
                </a:cubicBezTo>
                <a:cubicBezTo>
                  <a:pt x="6433" y="225"/>
                  <a:pt x="6433" y="225"/>
                  <a:pt x="6439" y="225"/>
                </a:cubicBezTo>
                <a:cubicBezTo>
                  <a:pt x="6439" y="231"/>
                  <a:pt x="6439" y="237"/>
                  <a:pt x="6445" y="237"/>
                </a:cubicBezTo>
                <a:cubicBezTo>
                  <a:pt x="6445" y="243"/>
                  <a:pt x="6445" y="243"/>
                  <a:pt x="6445" y="243"/>
                </a:cubicBezTo>
                <a:cubicBezTo>
                  <a:pt x="6445" y="249"/>
                  <a:pt x="6445" y="249"/>
                  <a:pt x="6451" y="255"/>
                </a:cubicBezTo>
                <a:cubicBezTo>
                  <a:pt x="6451" y="255"/>
                  <a:pt x="6451" y="261"/>
                  <a:pt x="6451" y="267"/>
                </a:cubicBezTo>
                <a:cubicBezTo>
                  <a:pt x="6451" y="273"/>
                  <a:pt x="6451" y="273"/>
                  <a:pt x="6451" y="273"/>
                </a:cubicBezTo>
                <a:cubicBezTo>
                  <a:pt x="6439" y="273"/>
                  <a:pt x="6439" y="273"/>
                  <a:pt x="6439" y="273"/>
                </a:cubicBezTo>
                <a:cubicBezTo>
                  <a:pt x="6433" y="273"/>
                  <a:pt x="6433" y="273"/>
                  <a:pt x="6433" y="273"/>
                </a:cubicBezTo>
                <a:cubicBezTo>
                  <a:pt x="6427" y="273"/>
                  <a:pt x="6427" y="273"/>
                  <a:pt x="6421" y="267"/>
                </a:cubicBezTo>
                <a:cubicBezTo>
                  <a:pt x="6421" y="267"/>
                  <a:pt x="6421" y="267"/>
                  <a:pt x="6421" y="261"/>
                </a:cubicBezTo>
                <a:cubicBezTo>
                  <a:pt x="6415" y="261"/>
                  <a:pt x="6409" y="261"/>
                  <a:pt x="6409" y="261"/>
                </a:cubicBezTo>
                <a:lnTo>
                  <a:pt x="6409" y="255"/>
                </a:lnTo>
                <a:cubicBezTo>
                  <a:pt x="6403" y="255"/>
                  <a:pt x="6403" y="255"/>
                  <a:pt x="6403" y="249"/>
                </a:cubicBezTo>
                <a:cubicBezTo>
                  <a:pt x="6397" y="249"/>
                  <a:pt x="6397" y="249"/>
                  <a:pt x="6391" y="243"/>
                </a:cubicBezTo>
                <a:cubicBezTo>
                  <a:pt x="6391" y="243"/>
                  <a:pt x="6386" y="243"/>
                  <a:pt x="6386" y="237"/>
                </a:cubicBezTo>
                <a:cubicBezTo>
                  <a:pt x="6386" y="237"/>
                  <a:pt x="6380" y="237"/>
                  <a:pt x="6380" y="231"/>
                </a:cubicBezTo>
                <a:cubicBezTo>
                  <a:pt x="6374" y="231"/>
                  <a:pt x="6368" y="225"/>
                  <a:pt x="6362" y="225"/>
                </a:cubicBezTo>
                <a:cubicBezTo>
                  <a:pt x="6362" y="225"/>
                  <a:pt x="6362" y="220"/>
                  <a:pt x="6356" y="220"/>
                </a:cubicBezTo>
                <a:cubicBezTo>
                  <a:pt x="6356" y="220"/>
                  <a:pt x="6356" y="220"/>
                  <a:pt x="6350" y="220"/>
                </a:cubicBezTo>
                <a:cubicBezTo>
                  <a:pt x="6350" y="213"/>
                  <a:pt x="6350" y="213"/>
                  <a:pt x="6344" y="213"/>
                </a:cubicBezTo>
                <a:cubicBezTo>
                  <a:pt x="6344" y="208"/>
                  <a:pt x="6338" y="208"/>
                  <a:pt x="6338" y="202"/>
                </a:cubicBezTo>
                <a:cubicBezTo>
                  <a:pt x="6332" y="202"/>
                  <a:pt x="6332" y="202"/>
                  <a:pt x="6332" y="202"/>
                </a:cubicBezTo>
                <a:cubicBezTo>
                  <a:pt x="6326" y="202"/>
                  <a:pt x="6326" y="202"/>
                  <a:pt x="6326" y="202"/>
                </a:cubicBezTo>
                <a:cubicBezTo>
                  <a:pt x="6320" y="202"/>
                  <a:pt x="6314" y="202"/>
                  <a:pt x="6309" y="196"/>
                </a:cubicBezTo>
                <a:lnTo>
                  <a:pt x="6303" y="196"/>
                </a:lnTo>
                <a:cubicBezTo>
                  <a:pt x="6303" y="190"/>
                  <a:pt x="6303" y="190"/>
                  <a:pt x="6303" y="184"/>
                </a:cubicBezTo>
                <a:lnTo>
                  <a:pt x="6297" y="184"/>
                </a:lnTo>
                <a:cubicBezTo>
                  <a:pt x="6297" y="178"/>
                  <a:pt x="6291" y="178"/>
                  <a:pt x="6291" y="178"/>
                </a:cubicBezTo>
                <a:cubicBezTo>
                  <a:pt x="6285" y="178"/>
                  <a:pt x="6285" y="178"/>
                  <a:pt x="6279" y="178"/>
                </a:cubicBezTo>
                <a:cubicBezTo>
                  <a:pt x="6279" y="178"/>
                  <a:pt x="6279" y="178"/>
                  <a:pt x="6273" y="178"/>
                </a:cubicBezTo>
                <a:cubicBezTo>
                  <a:pt x="6273" y="178"/>
                  <a:pt x="6267" y="172"/>
                  <a:pt x="6261" y="172"/>
                </a:cubicBezTo>
                <a:cubicBezTo>
                  <a:pt x="6243" y="172"/>
                  <a:pt x="6243" y="172"/>
                  <a:pt x="6243" y="172"/>
                </a:cubicBezTo>
                <a:cubicBezTo>
                  <a:pt x="6243" y="184"/>
                  <a:pt x="6243" y="184"/>
                  <a:pt x="6243" y="184"/>
                </a:cubicBezTo>
                <a:cubicBezTo>
                  <a:pt x="6243" y="190"/>
                  <a:pt x="6243" y="190"/>
                  <a:pt x="6249" y="196"/>
                </a:cubicBezTo>
                <a:cubicBezTo>
                  <a:pt x="6249" y="202"/>
                  <a:pt x="6255" y="208"/>
                  <a:pt x="6255" y="213"/>
                </a:cubicBezTo>
                <a:cubicBezTo>
                  <a:pt x="6261" y="213"/>
                  <a:pt x="6261" y="220"/>
                  <a:pt x="6261" y="220"/>
                </a:cubicBezTo>
                <a:cubicBezTo>
                  <a:pt x="6261" y="225"/>
                  <a:pt x="6261" y="225"/>
                  <a:pt x="6261" y="231"/>
                </a:cubicBezTo>
                <a:cubicBezTo>
                  <a:pt x="6255" y="231"/>
                  <a:pt x="6261" y="231"/>
                  <a:pt x="6261" y="237"/>
                </a:cubicBezTo>
                <a:lnTo>
                  <a:pt x="6255" y="243"/>
                </a:lnTo>
                <a:cubicBezTo>
                  <a:pt x="6255" y="249"/>
                  <a:pt x="6255" y="249"/>
                  <a:pt x="6255" y="249"/>
                </a:cubicBezTo>
                <a:cubicBezTo>
                  <a:pt x="6255" y="249"/>
                  <a:pt x="6255" y="249"/>
                  <a:pt x="6255" y="255"/>
                </a:cubicBezTo>
                <a:cubicBezTo>
                  <a:pt x="6249" y="261"/>
                  <a:pt x="6249" y="267"/>
                  <a:pt x="6243" y="279"/>
                </a:cubicBezTo>
                <a:lnTo>
                  <a:pt x="6243" y="285"/>
                </a:lnTo>
                <a:cubicBezTo>
                  <a:pt x="6243" y="285"/>
                  <a:pt x="6243" y="291"/>
                  <a:pt x="6237" y="291"/>
                </a:cubicBezTo>
                <a:cubicBezTo>
                  <a:pt x="6237" y="291"/>
                  <a:pt x="6237" y="291"/>
                  <a:pt x="6231" y="291"/>
                </a:cubicBezTo>
                <a:cubicBezTo>
                  <a:pt x="6225" y="291"/>
                  <a:pt x="6225" y="291"/>
                  <a:pt x="6220" y="291"/>
                </a:cubicBezTo>
                <a:lnTo>
                  <a:pt x="6214" y="285"/>
                </a:lnTo>
                <a:cubicBezTo>
                  <a:pt x="6208" y="285"/>
                  <a:pt x="6202" y="279"/>
                  <a:pt x="6202" y="273"/>
                </a:cubicBezTo>
                <a:cubicBezTo>
                  <a:pt x="6202" y="273"/>
                  <a:pt x="6202" y="273"/>
                  <a:pt x="6202" y="267"/>
                </a:cubicBezTo>
                <a:cubicBezTo>
                  <a:pt x="6202" y="267"/>
                  <a:pt x="6202" y="261"/>
                  <a:pt x="6202" y="255"/>
                </a:cubicBezTo>
                <a:cubicBezTo>
                  <a:pt x="6202" y="255"/>
                  <a:pt x="6208" y="255"/>
                  <a:pt x="6208" y="249"/>
                </a:cubicBezTo>
                <a:cubicBezTo>
                  <a:pt x="6214" y="243"/>
                  <a:pt x="6214" y="243"/>
                  <a:pt x="6220" y="237"/>
                </a:cubicBezTo>
                <a:cubicBezTo>
                  <a:pt x="6220" y="237"/>
                  <a:pt x="6225" y="237"/>
                  <a:pt x="6225" y="231"/>
                </a:cubicBezTo>
                <a:cubicBezTo>
                  <a:pt x="6225" y="231"/>
                  <a:pt x="6225" y="231"/>
                  <a:pt x="6225" y="225"/>
                </a:cubicBezTo>
                <a:cubicBezTo>
                  <a:pt x="6225" y="225"/>
                  <a:pt x="6225" y="225"/>
                  <a:pt x="6225" y="220"/>
                </a:cubicBezTo>
                <a:cubicBezTo>
                  <a:pt x="6225" y="220"/>
                  <a:pt x="6220" y="220"/>
                  <a:pt x="6220" y="213"/>
                </a:cubicBezTo>
                <a:cubicBezTo>
                  <a:pt x="6220" y="213"/>
                  <a:pt x="6220" y="208"/>
                  <a:pt x="6214" y="208"/>
                </a:cubicBezTo>
                <a:cubicBezTo>
                  <a:pt x="6214" y="202"/>
                  <a:pt x="6208" y="202"/>
                  <a:pt x="6208" y="202"/>
                </a:cubicBezTo>
                <a:cubicBezTo>
                  <a:pt x="6208" y="196"/>
                  <a:pt x="6208" y="196"/>
                  <a:pt x="6208" y="196"/>
                </a:cubicBezTo>
                <a:lnTo>
                  <a:pt x="6214" y="190"/>
                </a:lnTo>
                <a:cubicBezTo>
                  <a:pt x="6208" y="184"/>
                  <a:pt x="6208" y="184"/>
                  <a:pt x="6202" y="178"/>
                </a:cubicBezTo>
                <a:cubicBezTo>
                  <a:pt x="6202" y="178"/>
                  <a:pt x="6202" y="178"/>
                  <a:pt x="6196" y="172"/>
                </a:cubicBezTo>
                <a:cubicBezTo>
                  <a:pt x="6196" y="172"/>
                  <a:pt x="6190" y="172"/>
                  <a:pt x="6190" y="166"/>
                </a:cubicBezTo>
                <a:lnTo>
                  <a:pt x="6184" y="166"/>
                </a:lnTo>
                <a:cubicBezTo>
                  <a:pt x="6178" y="160"/>
                  <a:pt x="6178" y="160"/>
                  <a:pt x="6178" y="160"/>
                </a:cubicBezTo>
                <a:cubicBezTo>
                  <a:pt x="6172" y="154"/>
                  <a:pt x="6172" y="160"/>
                  <a:pt x="6166" y="160"/>
                </a:cubicBezTo>
                <a:lnTo>
                  <a:pt x="6160" y="160"/>
                </a:lnTo>
                <a:cubicBezTo>
                  <a:pt x="6154" y="160"/>
                  <a:pt x="6154" y="160"/>
                  <a:pt x="6154" y="160"/>
                </a:cubicBezTo>
                <a:cubicBezTo>
                  <a:pt x="6148" y="160"/>
                  <a:pt x="6143" y="160"/>
                  <a:pt x="6143" y="166"/>
                </a:cubicBezTo>
                <a:cubicBezTo>
                  <a:pt x="6136" y="166"/>
                  <a:pt x="6136" y="166"/>
                  <a:pt x="6136" y="166"/>
                </a:cubicBezTo>
                <a:cubicBezTo>
                  <a:pt x="6131" y="166"/>
                  <a:pt x="6125" y="172"/>
                  <a:pt x="6119" y="172"/>
                </a:cubicBezTo>
                <a:cubicBezTo>
                  <a:pt x="6119" y="178"/>
                  <a:pt x="6119" y="178"/>
                  <a:pt x="6113" y="178"/>
                </a:cubicBezTo>
                <a:cubicBezTo>
                  <a:pt x="6113" y="178"/>
                  <a:pt x="6113" y="184"/>
                  <a:pt x="6107" y="184"/>
                </a:cubicBezTo>
                <a:cubicBezTo>
                  <a:pt x="6107" y="184"/>
                  <a:pt x="6107" y="184"/>
                  <a:pt x="6101" y="184"/>
                </a:cubicBezTo>
                <a:cubicBezTo>
                  <a:pt x="6101" y="184"/>
                  <a:pt x="6101" y="184"/>
                  <a:pt x="6095" y="184"/>
                </a:cubicBezTo>
                <a:cubicBezTo>
                  <a:pt x="6095" y="184"/>
                  <a:pt x="6095" y="190"/>
                  <a:pt x="6089" y="190"/>
                </a:cubicBezTo>
                <a:lnTo>
                  <a:pt x="6083" y="190"/>
                </a:lnTo>
                <a:cubicBezTo>
                  <a:pt x="6077" y="190"/>
                  <a:pt x="6077" y="196"/>
                  <a:pt x="6077" y="196"/>
                </a:cubicBezTo>
                <a:cubicBezTo>
                  <a:pt x="6071" y="196"/>
                  <a:pt x="6065" y="196"/>
                  <a:pt x="6065" y="196"/>
                </a:cubicBezTo>
                <a:cubicBezTo>
                  <a:pt x="6059" y="196"/>
                  <a:pt x="6059" y="196"/>
                  <a:pt x="6059" y="196"/>
                </a:cubicBezTo>
                <a:cubicBezTo>
                  <a:pt x="6024" y="196"/>
                  <a:pt x="6024" y="196"/>
                  <a:pt x="6024" y="196"/>
                </a:cubicBezTo>
                <a:cubicBezTo>
                  <a:pt x="6018" y="196"/>
                  <a:pt x="6018" y="196"/>
                  <a:pt x="6018" y="196"/>
                </a:cubicBezTo>
                <a:cubicBezTo>
                  <a:pt x="6012" y="196"/>
                  <a:pt x="6012" y="196"/>
                  <a:pt x="6006" y="202"/>
                </a:cubicBezTo>
                <a:cubicBezTo>
                  <a:pt x="6006" y="202"/>
                  <a:pt x="6006" y="202"/>
                  <a:pt x="6000" y="202"/>
                </a:cubicBezTo>
                <a:cubicBezTo>
                  <a:pt x="6000" y="202"/>
                  <a:pt x="5994" y="208"/>
                  <a:pt x="5988" y="208"/>
                </a:cubicBezTo>
                <a:lnTo>
                  <a:pt x="5988" y="208"/>
                </a:lnTo>
                <a:cubicBezTo>
                  <a:pt x="5982" y="208"/>
                  <a:pt x="5982" y="202"/>
                  <a:pt x="5977" y="202"/>
                </a:cubicBezTo>
                <a:cubicBezTo>
                  <a:pt x="5965" y="202"/>
                  <a:pt x="5959" y="208"/>
                  <a:pt x="5947" y="208"/>
                </a:cubicBezTo>
                <a:cubicBezTo>
                  <a:pt x="5941" y="208"/>
                  <a:pt x="5941" y="208"/>
                  <a:pt x="5935" y="208"/>
                </a:cubicBezTo>
                <a:cubicBezTo>
                  <a:pt x="5935" y="208"/>
                  <a:pt x="5935" y="208"/>
                  <a:pt x="5929" y="208"/>
                </a:cubicBezTo>
                <a:cubicBezTo>
                  <a:pt x="5929" y="208"/>
                  <a:pt x="5929" y="213"/>
                  <a:pt x="5923" y="213"/>
                </a:cubicBezTo>
                <a:cubicBezTo>
                  <a:pt x="5923" y="213"/>
                  <a:pt x="5929" y="220"/>
                  <a:pt x="5923" y="220"/>
                </a:cubicBezTo>
                <a:cubicBezTo>
                  <a:pt x="5929" y="220"/>
                  <a:pt x="5929" y="225"/>
                  <a:pt x="5929" y="225"/>
                </a:cubicBezTo>
                <a:lnTo>
                  <a:pt x="5935" y="225"/>
                </a:lnTo>
                <a:cubicBezTo>
                  <a:pt x="5935" y="225"/>
                  <a:pt x="5935" y="225"/>
                  <a:pt x="5941" y="225"/>
                </a:cubicBezTo>
                <a:cubicBezTo>
                  <a:pt x="5947" y="231"/>
                  <a:pt x="5947" y="225"/>
                  <a:pt x="5953" y="225"/>
                </a:cubicBezTo>
                <a:cubicBezTo>
                  <a:pt x="5959" y="231"/>
                  <a:pt x="5959" y="231"/>
                  <a:pt x="5959" y="231"/>
                </a:cubicBezTo>
                <a:cubicBezTo>
                  <a:pt x="5965" y="231"/>
                  <a:pt x="5965" y="231"/>
                  <a:pt x="5970" y="237"/>
                </a:cubicBezTo>
                <a:cubicBezTo>
                  <a:pt x="5970" y="237"/>
                  <a:pt x="5970" y="237"/>
                  <a:pt x="5977" y="243"/>
                </a:cubicBezTo>
                <a:cubicBezTo>
                  <a:pt x="5977" y="243"/>
                  <a:pt x="5977" y="243"/>
                  <a:pt x="5977" y="249"/>
                </a:cubicBezTo>
                <a:cubicBezTo>
                  <a:pt x="5977" y="249"/>
                  <a:pt x="5982" y="249"/>
                  <a:pt x="5982" y="255"/>
                </a:cubicBezTo>
                <a:cubicBezTo>
                  <a:pt x="5982" y="255"/>
                  <a:pt x="5982" y="261"/>
                  <a:pt x="5988" y="261"/>
                </a:cubicBezTo>
                <a:cubicBezTo>
                  <a:pt x="5988" y="261"/>
                  <a:pt x="5988" y="261"/>
                  <a:pt x="5994" y="261"/>
                </a:cubicBezTo>
                <a:cubicBezTo>
                  <a:pt x="6000" y="261"/>
                  <a:pt x="6000" y="267"/>
                  <a:pt x="6006" y="267"/>
                </a:cubicBezTo>
                <a:cubicBezTo>
                  <a:pt x="6006" y="267"/>
                  <a:pt x="6006" y="267"/>
                  <a:pt x="6012" y="267"/>
                </a:cubicBezTo>
                <a:cubicBezTo>
                  <a:pt x="6012" y="267"/>
                  <a:pt x="6018" y="267"/>
                  <a:pt x="6024" y="267"/>
                </a:cubicBezTo>
                <a:cubicBezTo>
                  <a:pt x="6024" y="267"/>
                  <a:pt x="6024" y="267"/>
                  <a:pt x="6030" y="267"/>
                </a:cubicBezTo>
                <a:cubicBezTo>
                  <a:pt x="6030" y="273"/>
                  <a:pt x="6030" y="273"/>
                  <a:pt x="6036" y="273"/>
                </a:cubicBezTo>
                <a:cubicBezTo>
                  <a:pt x="6036" y="279"/>
                  <a:pt x="6042" y="279"/>
                  <a:pt x="6042" y="279"/>
                </a:cubicBezTo>
                <a:cubicBezTo>
                  <a:pt x="6048" y="279"/>
                  <a:pt x="6048" y="285"/>
                  <a:pt x="6048" y="285"/>
                </a:cubicBezTo>
                <a:cubicBezTo>
                  <a:pt x="6054" y="285"/>
                  <a:pt x="6054" y="285"/>
                  <a:pt x="6054" y="285"/>
                </a:cubicBezTo>
                <a:cubicBezTo>
                  <a:pt x="6059" y="291"/>
                  <a:pt x="6059" y="291"/>
                  <a:pt x="6065" y="297"/>
                </a:cubicBezTo>
                <a:cubicBezTo>
                  <a:pt x="6059" y="302"/>
                  <a:pt x="6059" y="302"/>
                  <a:pt x="6059" y="302"/>
                </a:cubicBezTo>
                <a:cubicBezTo>
                  <a:pt x="6036" y="302"/>
                  <a:pt x="6036" y="302"/>
                  <a:pt x="6036" y="302"/>
                </a:cubicBezTo>
                <a:cubicBezTo>
                  <a:pt x="6036" y="302"/>
                  <a:pt x="6036" y="297"/>
                  <a:pt x="6030" y="297"/>
                </a:cubicBezTo>
                <a:cubicBezTo>
                  <a:pt x="6030" y="297"/>
                  <a:pt x="6030" y="297"/>
                  <a:pt x="6024" y="297"/>
                </a:cubicBezTo>
                <a:cubicBezTo>
                  <a:pt x="6024" y="297"/>
                  <a:pt x="6024" y="297"/>
                  <a:pt x="6018" y="297"/>
                </a:cubicBezTo>
                <a:cubicBezTo>
                  <a:pt x="6012" y="291"/>
                  <a:pt x="6012" y="291"/>
                  <a:pt x="6006" y="291"/>
                </a:cubicBezTo>
                <a:cubicBezTo>
                  <a:pt x="6000" y="291"/>
                  <a:pt x="6000" y="285"/>
                  <a:pt x="6000" y="285"/>
                </a:cubicBezTo>
                <a:cubicBezTo>
                  <a:pt x="5994" y="285"/>
                  <a:pt x="5994" y="279"/>
                  <a:pt x="5994" y="279"/>
                </a:cubicBezTo>
                <a:cubicBezTo>
                  <a:pt x="5988" y="279"/>
                  <a:pt x="5988" y="279"/>
                  <a:pt x="5988" y="273"/>
                </a:cubicBezTo>
                <a:cubicBezTo>
                  <a:pt x="5982" y="273"/>
                  <a:pt x="5982" y="273"/>
                  <a:pt x="5982" y="267"/>
                </a:cubicBezTo>
                <a:cubicBezTo>
                  <a:pt x="5970" y="267"/>
                  <a:pt x="5970" y="273"/>
                  <a:pt x="5959" y="267"/>
                </a:cubicBezTo>
                <a:cubicBezTo>
                  <a:pt x="5959" y="267"/>
                  <a:pt x="5959" y="267"/>
                  <a:pt x="5953" y="267"/>
                </a:cubicBezTo>
                <a:cubicBezTo>
                  <a:pt x="5947" y="267"/>
                  <a:pt x="5947" y="267"/>
                  <a:pt x="5947" y="267"/>
                </a:cubicBezTo>
                <a:cubicBezTo>
                  <a:pt x="5947" y="267"/>
                  <a:pt x="5947" y="267"/>
                  <a:pt x="5941" y="267"/>
                </a:cubicBezTo>
                <a:cubicBezTo>
                  <a:pt x="5935" y="267"/>
                  <a:pt x="5935" y="261"/>
                  <a:pt x="5935" y="261"/>
                </a:cubicBezTo>
                <a:cubicBezTo>
                  <a:pt x="5929" y="255"/>
                  <a:pt x="5929" y="255"/>
                  <a:pt x="5923" y="255"/>
                </a:cubicBezTo>
                <a:cubicBezTo>
                  <a:pt x="5917" y="255"/>
                  <a:pt x="5917" y="255"/>
                  <a:pt x="5917" y="255"/>
                </a:cubicBezTo>
                <a:cubicBezTo>
                  <a:pt x="5911" y="249"/>
                  <a:pt x="5905" y="249"/>
                  <a:pt x="5899" y="249"/>
                </a:cubicBezTo>
                <a:cubicBezTo>
                  <a:pt x="5899" y="243"/>
                  <a:pt x="5899" y="243"/>
                  <a:pt x="5893" y="243"/>
                </a:cubicBezTo>
                <a:cubicBezTo>
                  <a:pt x="5893" y="237"/>
                  <a:pt x="5888" y="237"/>
                  <a:pt x="5888" y="237"/>
                </a:cubicBezTo>
                <a:cubicBezTo>
                  <a:pt x="5888" y="231"/>
                  <a:pt x="5888" y="231"/>
                  <a:pt x="5888" y="231"/>
                </a:cubicBezTo>
                <a:cubicBezTo>
                  <a:pt x="5882" y="225"/>
                  <a:pt x="5882" y="225"/>
                  <a:pt x="5882" y="225"/>
                </a:cubicBezTo>
                <a:cubicBezTo>
                  <a:pt x="5876" y="225"/>
                  <a:pt x="5876" y="225"/>
                  <a:pt x="5876" y="225"/>
                </a:cubicBezTo>
                <a:cubicBezTo>
                  <a:pt x="5864" y="225"/>
                  <a:pt x="5858" y="225"/>
                  <a:pt x="5852" y="231"/>
                </a:cubicBezTo>
                <a:cubicBezTo>
                  <a:pt x="5846" y="231"/>
                  <a:pt x="5846" y="231"/>
                  <a:pt x="5846" y="231"/>
                </a:cubicBezTo>
                <a:cubicBezTo>
                  <a:pt x="5840" y="231"/>
                  <a:pt x="5840" y="231"/>
                  <a:pt x="5840" y="237"/>
                </a:cubicBezTo>
                <a:cubicBezTo>
                  <a:pt x="5834" y="237"/>
                  <a:pt x="5834" y="237"/>
                  <a:pt x="5834" y="237"/>
                </a:cubicBezTo>
                <a:cubicBezTo>
                  <a:pt x="5828" y="243"/>
                  <a:pt x="5828" y="237"/>
                  <a:pt x="5822" y="243"/>
                </a:cubicBezTo>
                <a:cubicBezTo>
                  <a:pt x="5822" y="243"/>
                  <a:pt x="5822" y="243"/>
                  <a:pt x="5816" y="243"/>
                </a:cubicBezTo>
                <a:cubicBezTo>
                  <a:pt x="5816" y="249"/>
                  <a:pt x="5811" y="249"/>
                  <a:pt x="5804" y="249"/>
                </a:cubicBezTo>
                <a:cubicBezTo>
                  <a:pt x="5804" y="249"/>
                  <a:pt x="5799" y="249"/>
                  <a:pt x="5799" y="255"/>
                </a:cubicBezTo>
                <a:cubicBezTo>
                  <a:pt x="5793" y="255"/>
                  <a:pt x="5793" y="255"/>
                  <a:pt x="5793" y="261"/>
                </a:cubicBezTo>
                <a:cubicBezTo>
                  <a:pt x="5793" y="267"/>
                  <a:pt x="5793" y="273"/>
                  <a:pt x="5799" y="273"/>
                </a:cubicBezTo>
                <a:cubicBezTo>
                  <a:pt x="5799" y="279"/>
                  <a:pt x="5804" y="279"/>
                  <a:pt x="5804" y="279"/>
                </a:cubicBezTo>
                <a:cubicBezTo>
                  <a:pt x="5804" y="285"/>
                  <a:pt x="5804" y="285"/>
                  <a:pt x="5804" y="285"/>
                </a:cubicBezTo>
                <a:cubicBezTo>
                  <a:pt x="5811" y="291"/>
                  <a:pt x="5811" y="291"/>
                  <a:pt x="5811" y="291"/>
                </a:cubicBezTo>
                <a:cubicBezTo>
                  <a:pt x="5811" y="338"/>
                  <a:pt x="5811" y="338"/>
                  <a:pt x="5811" y="338"/>
                </a:cubicBezTo>
                <a:cubicBezTo>
                  <a:pt x="5775" y="338"/>
                  <a:pt x="5775" y="338"/>
                  <a:pt x="5775" y="338"/>
                </a:cubicBezTo>
                <a:cubicBezTo>
                  <a:pt x="5769" y="338"/>
                  <a:pt x="5769" y="338"/>
                  <a:pt x="5763" y="338"/>
                </a:cubicBezTo>
                <a:cubicBezTo>
                  <a:pt x="5757" y="332"/>
                  <a:pt x="5757" y="332"/>
                  <a:pt x="5757" y="332"/>
                </a:cubicBezTo>
                <a:cubicBezTo>
                  <a:pt x="5751" y="332"/>
                  <a:pt x="5751" y="326"/>
                  <a:pt x="5751" y="326"/>
                </a:cubicBezTo>
                <a:cubicBezTo>
                  <a:pt x="5745" y="326"/>
                  <a:pt x="5745" y="326"/>
                  <a:pt x="5745" y="326"/>
                </a:cubicBezTo>
                <a:cubicBezTo>
                  <a:pt x="5716" y="326"/>
                  <a:pt x="5704" y="320"/>
                  <a:pt x="5680" y="320"/>
                </a:cubicBezTo>
                <a:cubicBezTo>
                  <a:pt x="5680" y="326"/>
                  <a:pt x="5674" y="326"/>
                  <a:pt x="5674" y="326"/>
                </a:cubicBezTo>
                <a:cubicBezTo>
                  <a:pt x="5668" y="332"/>
                  <a:pt x="5668" y="332"/>
                  <a:pt x="5668" y="338"/>
                </a:cubicBezTo>
                <a:lnTo>
                  <a:pt x="5662" y="344"/>
                </a:lnTo>
                <a:cubicBezTo>
                  <a:pt x="5656" y="344"/>
                  <a:pt x="5656" y="344"/>
                  <a:pt x="5650" y="344"/>
                </a:cubicBezTo>
                <a:cubicBezTo>
                  <a:pt x="5645" y="350"/>
                  <a:pt x="5638" y="350"/>
                  <a:pt x="5633" y="356"/>
                </a:cubicBezTo>
                <a:cubicBezTo>
                  <a:pt x="5627" y="356"/>
                  <a:pt x="5627" y="356"/>
                  <a:pt x="5621" y="356"/>
                </a:cubicBezTo>
                <a:cubicBezTo>
                  <a:pt x="5615" y="356"/>
                  <a:pt x="5615" y="362"/>
                  <a:pt x="5609" y="368"/>
                </a:cubicBezTo>
                <a:cubicBezTo>
                  <a:pt x="5603" y="374"/>
                  <a:pt x="5603" y="374"/>
                  <a:pt x="5603" y="374"/>
                </a:cubicBezTo>
                <a:cubicBezTo>
                  <a:pt x="5603" y="374"/>
                  <a:pt x="5597" y="379"/>
                  <a:pt x="5591" y="379"/>
                </a:cubicBezTo>
                <a:cubicBezTo>
                  <a:pt x="5591" y="386"/>
                  <a:pt x="5591" y="386"/>
                  <a:pt x="5585" y="386"/>
                </a:cubicBezTo>
                <a:lnTo>
                  <a:pt x="5579" y="386"/>
                </a:lnTo>
                <a:cubicBezTo>
                  <a:pt x="5579" y="391"/>
                  <a:pt x="5573" y="386"/>
                  <a:pt x="5567" y="386"/>
                </a:cubicBezTo>
                <a:lnTo>
                  <a:pt x="5561" y="386"/>
                </a:lnTo>
                <a:cubicBezTo>
                  <a:pt x="5556" y="386"/>
                  <a:pt x="5556" y="391"/>
                  <a:pt x="5550" y="391"/>
                </a:cubicBezTo>
                <a:cubicBezTo>
                  <a:pt x="5550" y="391"/>
                  <a:pt x="5550" y="391"/>
                  <a:pt x="5544" y="391"/>
                </a:cubicBezTo>
                <a:lnTo>
                  <a:pt x="5538" y="391"/>
                </a:lnTo>
                <a:cubicBezTo>
                  <a:pt x="5538" y="397"/>
                  <a:pt x="5532" y="397"/>
                  <a:pt x="5532" y="397"/>
                </a:cubicBezTo>
                <a:cubicBezTo>
                  <a:pt x="5526" y="397"/>
                  <a:pt x="5526" y="403"/>
                  <a:pt x="5526" y="403"/>
                </a:cubicBezTo>
                <a:cubicBezTo>
                  <a:pt x="5520" y="403"/>
                  <a:pt x="5520" y="403"/>
                  <a:pt x="5520" y="403"/>
                </a:cubicBezTo>
                <a:lnTo>
                  <a:pt x="5520" y="409"/>
                </a:lnTo>
                <a:cubicBezTo>
                  <a:pt x="5514" y="415"/>
                  <a:pt x="5514" y="415"/>
                  <a:pt x="5514" y="415"/>
                </a:cubicBezTo>
                <a:cubicBezTo>
                  <a:pt x="5508" y="415"/>
                  <a:pt x="5508" y="415"/>
                  <a:pt x="5508" y="415"/>
                </a:cubicBezTo>
                <a:cubicBezTo>
                  <a:pt x="5502" y="415"/>
                  <a:pt x="5502" y="415"/>
                  <a:pt x="5502" y="415"/>
                </a:cubicBezTo>
                <a:cubicBezTo>
                  <a:pt x="5496" y="415"/>
                  <a:pt x="5496" y="421"/>
                  <a:pt x="5496" y="421"/>
                </a:cubicBezTo>
                <a:cubicBezTo>
                  <a:pt x="5496" y="427"/>
                  <a:pt x="5490" y="433"/>
                  <a:pt x="5484" y="439"/>
                </a:cubicBezTo>
                <a:cubicBezTo>
                  <a:pt x="5484" y="439"/>
                  <a:pt x="5484" y="439"/>
                  <a:pt x="5484" y="445"/>
                </a:cubicBezTo>
                <a:lnTo>
                  <a:pt x="5479" y="445"/>
                </a:lnTo>
                <a:cubicBezTo>
                  <a:pt x="5479" y="445"/>
                  <a:pt x="5472" y="445"/>
                  <a:pt x="5472" y="451"/>
                </a:cubicBezTo>
                <a:cubicBezTo>
                  <a:pt x="5472" y="457"/>
                  <a:pt x="5472" y="457"/>
                  <a:pt x="5472" y="463"/>
                </a:cubicBezTo>
                <a:cubicBezTo>
                  <a:pt x="5484" y="463"/>
                  <a:pt x="5484" y="463"/>
                  <a:pt x="5484" y="463"/>
                </a:cubicBezTo>
                <a:cubicBezTo>
                  <a:pt x="5490" y="463"/>
                  <a:pt x="5490" y="463"/>
                  <a:pt x="5496" y="463"/>
                </a:cubicBezTo>
                <a:cubicBezTo>
                  <a:pt x="5502" y="463"/>
                  <a:pt x="5508" y="463"/>
                  <a:pt x="5514" y="468"/>
                </a:cubicBezTo>
                <a:cubicBezTo>
                  <a:pt x="5514" y="468"/>
                  <a:pt x="5514" y="468"/>
                  <a:pt x="5520" y="468"/>
                </a:cubicBezTo>
                <a:cubicBezTo>
                  <a:pt x="5520" y="474"/>
                  <a:pt x="5520" y="474"/>
                  <a:pt x="5520" y="474"/>
                </a:cubicBezTo>
                <a:cubicBezTo>
                  <a:pt x="5526" y="474"/>
                  <a:pt x="5526" y="474"/>
                  <a:pt x="5526" y="474"/>
                </a:cubicBezTo>
                <a:cubicBezTo>
                  <a:pt x="5532" y="474"/>
                  <a:pt x="5538" y="474"/>
                  <a:pt x="5544" y="474"/>
                </a:cubicBezTo>
                <a:cubicBezTo>
                  <a:pt x="5550" y="474"/>
                  <a:pt x="5556" y="480"/>
                  <a:pt x="5561" y="474"/>
                </a:cubicBezTo>
                <a:cubicBezTo>
                  <a:pt x="5567" y="474"/>
                  <a:pt x="5573" y="474"/>
                  <a:pt x="5573" y="474"/>
                </a:cubicBezTo>
                <a:cubicBezTo>
                  <a:pt x="5579" y="474"/>
                  <a:pt x="5579" y="474"/>
                  <a:pt x="5579" y="468"/>
                </a:cubicBezTo>
                <a:cubicBezTo>
                  <a:pt x="5585" y="468"/>
                  <a:pt x="5585" y="468"/>
                  <a:pt x="5585" y="463"/>
                </a:cubicBezTo>
                <a:cubicBezTo>
                  <a:pt x="5591" y="463"/>
                  <a:pt x="5591" y="463"/>
                  <a:pt x="5597" y="463"/>
                </a:cubicBezTo>
                <a:cubicBezTo>
                  <a:pt x="5603" y="463"/>
                  <a:pt x="5603" y="468"/>
                  <a:pt x="5603" y="474"/>
                </a:cubicBezTo>
                <a:cubicBezTo>
                  <a:pt x="5603" y="474"/>
                  <a:pt x="5603" y="480"/>
                  <a:pt x="5603" y="486"/>
                </a:cubicBezTo>
                <a:lnTo>
                  <a:pt x="5603" y="492"/>
                </a:lnTo>
                <a:cubicBezTo>
                  <a:pt x="5603" y="498"/>
                  <a:pt x="5603" y="498"/>
                  <a:pt x="5609" y="498"/>
                </a:cubicBezTo>
                <a:cubicBezTo>
                  <a:pt x="5609" y="504"/>
                  <a:pt x="5609" y="504"/>
                  <a:pt x="5609" y="504"/>
                </a:cubicBezTo>
                <a:cubicBezTo>
                  <a:pt x="5609" y="510"/>
                  <a:pt x="5609" y="510"/>
                  <a:pt x="5609" y="510"/>
                </a:cubicBezTo>
                <a:cubicBezTo>
                  <a:pt x="5609" y="540"/>
                  <a:pt x="5609" y="540"/>
                  <a:pt x="5609" y="540"/>
                </a:cubicBezTo>
                <a:cubicBezTo>
                  <a:pt x="5609" y="552"/>
                  <a:pt x="5603" y="557"/>
                  <a:pt x="5597" y="569"/>
                </a:cubicBezTo>
                <a:cubicBezTo>
                  <a:pt x="5591" y="569"/>
                  <a:pt x="5591" y="569"/>
                  <a:pt x="5591" y="569"/>
                </a:cubicBezTo>
                <a:cubicBezTo>
                  <a:pt x="5585" y="575"/>
                  <a:pt x="5585" y="575"/>
                  <a:pt x="5585" y="575"/>
                </a:cubicBezTo>
                <a:cubicBezTo>
                  <a:pt x="5579" y="575"/>
                  <a:pt x="5573" y="575"/>
                  <a:pt x="5567" y="575"/>
                </a:cubicBezTo>
                <a:cubicBezTo>
                  <a:pt x="5561" y="575"/>
                  <a:pt x="5561" y="575"/>
                  <a:pt x="5561" y="575"/>
                </a:cubicBezTo>
                <a:cubicBezTo>
                  <a:pt x="5556" y="575"/>
                  <a:pt x="5556" y="575"/>
                  <a:pt x="5550" y="575"/>
                </a:cubicBezTo>
                <a:cubicBezTo>
                  <a:pt x="5550" y="575"/>
                  <a:pt x="5544" y="575"/>
                  <a:pt x="5538" y="575"/>
                </a:cubicBezTo>
                <a:cubicBezTo>
                  <a:pt x="5532" y="575"/>
                  <a:pt x="5532" y="575"/>
                  <a:pt x="5526" y="575"/>
                </a:cubicBezTo>
                <a:cubicBezTo>
                  <a:pt x="5526" y="581"/>
                  <a:pt x="5526" y="581"/>
                  <a:pt x="5520" y="581"/>
                </a:cubicBezTo>
                <a:cubicBezTo>
                  <a:pt x="5520" y="587"/>
                  <a:pt x="5514" y="587"/>
                  <a:pt x="5514" y="587"/>
                </a:cubicBezTo>
                <a:cubicBezTo>
                  <a:pt x="5508" y="587"/>
                  <a:pt x="5508" y="587"/>
                  <a:pt x="5502" y="587"/>
                </a:cubicBezTo>
                <a:cubicBezTo>
                  <a:pt x="5479" y="587"/>
                  <a:pt x="5479" y="587"/>
                  <a:pt x="5479" y="587"/>
                </a:cubicBezTo>
                <a:cubicBezTo>
                  <a:pt x="5472" y="587"/>
                  <a:pt x="5467" y="587"/>
                  <a:pt x="5455" y="587"/>
                </a:cubicBezTo>
                <a:cubicBezTo>
                  <a:pt x="5455" y="587"/>
                  <a:pt x="5455" y="587"/>
                  <a:pt x="5449" y="587"/>
                </a:cubicBezTo>
                <a:cubicBezTo>
                  <a:pt x="5449" y="587"/>
                  <a:pt x="5449" y="581"/>
                  <a:pt x="5443" y="581"/>
                </a:cubicBezTo>
                <a:cubicBezTo>
                  <a:pt x="5437" y="581"/>
                  <a:pt x="5437" y="581"/>
                  <a:pt x="5431" y="581"/>
                </a:cubicBezTo>
                <a:cubicBezTo>
                  <a:pt x="5425" y="581"/>
                  <a:pt x="5419" y="581"/>
                  <a:pt x="5413" y="581"/>
                </a:cubicBezTo>
                <a:cubicBezTo>
                  <a:pt x="5407" y="587"/>
                  <a:pt x="5401" y="587"/>
                  <a:pt x="5401" y="587"/>
                </a:cubicBezTo>
                <a:cubicBezTo>
                  <a:pt x="5401" y="593"/>
                  <a:pt x="5395" y="593"/>
                  <a:pt x="5395" y="599"/>
                </a:cubicBezTo>
                <a:lnTo>
                  <a:pt x="5395" y="605"/>
                </a:lnTo>
                <a:cubicBezTo>
                  <a:pt x="5395" y="611"/>
                  <a:pt x="5390" y="617"/>
                  <a:pt x="5384" y="617"/>
                </a:cubicBezTo>
                <a:cubicBezTo>
                  <a:pt x="5384" y="617"/>
                  <a:pt x="5384" y="617"/>
                  <a:pt x="5378" y="617"/>
                </a:cubicBezTo>
                <a:cubicBezTo>
                  <a:pt x="5348" y="617"/>
                  <a:pt x="5348" y="617"/>
                  <a:pt x="5348" y="617"/>
                </a:cubicBezTo>
                <a:cubicBezTo>
                  <a:pt x="5342" y="617"/>
                  <a:pt x="5342" y="623"/>
                  <a:pt x="5336" y="629"/>
                </a:cubicBezTo>
                <a:cubicBezTo>
                  <a:pt x="5330" y="629"/>
                  <a:pt x="5330" y="629"/>
                  <a:pt x="5330" y="629"/>
                </a:cubicBezTo>
                <a:cubicBezTo>
                  <a:pt x="5324" y="629"/>
                  <a:pt x="5318" y="634"/>
                  <a:pt x="5312" y="634"/>
                </a:cubicBezTo>
                <a:cubicBezTo>
                  <a:pt x="5306" y="634"/>
                  <a:pt x="5306" y="634"/>
                  <a:pt x="5301" y="634"/>
                </a:cubicBezTo>
                <a:lnTo>
                  <a:pt x="5295" y="629"/>
                </a:lnTo>
                <a:cubicBezTo>
                  <a:pt x="5289" y="629"/>
                  <a:pt x="5283" y="629"/>
                  <a:pt x="5277" y="629"/>
                </a:cubicBezTo>
                <a:cubicBezTo>
                  <a:pt x="5277" y="629"/>
                  <a:pt x="5271" y="629"/>
                  <a:pt x="5265" y="629"/>
                </a:cubicBezTo>
                <a:cubicBezTo>
                  <a:pt x="5265" y="629"/>
                  <a:pt x="5259" y="629"/>
                  <a:pt x="5259" y="634"/>
                </a:cubicBezTo>
                <a:cubicBezTo>
                  <a:pt x="5253" y="634"/>
                  <a:pt x="5253" y="634"/>
                  <a:pt x="5253" y="634"/>
                </a:cubicBezTo>
                <a:cubicBezTo>
                  <a:pt x="5247" y="634"/>
                  <a:pt x="5247" y="634"/>
                  <a:pt x="5241" y="634"/>
                </a:cubicBezTo>
                <a:cubicBezTo>
                  <a:pt x="5241" y="634"/>
                  <a:pt x="5235" y="634"/>
                  <a:pt x="5235" y="640"/>
                </a:cubicBezTo>
                <a:cubicBezTo>
                  <a:pt x="5235" y="640"/>
                  <a:pt x="5235" y="640"/>
                  <a:pt x="5235" y="646"/>
                </a:cubicBezTo>
                <a:cubicBezTo>
                  <a:pt x="5235" y="646"/>
                  <a:pt x="5235" y="646"/>
                  <a:pt x="5235" y="652"/>
                </a:cubicBezTo>
                <a:cubicBezTo>
                  <a:pt x="5235" y="652"/>
                  <a:pt x="5235" y="652"/>
                  <a:pt x="5229" y="658"/>
                </a:cubicBezTo>
                <a:cubicBezTo>
                  <a:pt x="5229" y="658"/>
                  <a:pt x="5229" y="658"/>
                  <a:pt x="5229" y="664"/>
                </a:cubicBezTo>
                <a:lnTo>
                  <a:pt x="5224" y="664"/>
                </a:lnTo>
                <a:cubicBezTo>
                  <a:pt x="5194" y="664"/>
                  <a:pt x="5194" y="664"/>
                  <a:pt x="5194" y="664"/>
                </a:cubicBezTo>
                <a:cubicBezTo>
                  <a:pt x="5188" y="664"/>
                  <a:pt x="5188" y="664"/>
                  <a:pt x="5188" y="670"/>
                </a:cubicBezTo>
                <a:cubicBezTo>
                  <a:pt x="5182" y="676"/>
                  <a:pt x="5182" y="676"/>
                  <a:pt x="5182" y="682"/>
                </a:cubicBezTo>
                <a:cubicBezTo>
                  <a:pt x="5182" y="682"/>
                  <a:pt x="5182" y="688"/>
                  <a:pt x="5182" y="694"/>
                </a:cubicBezTo>
                <a:cubicBezTo>
                  <a:pt x="5188" y="694"/>
                  <a:pt x="5188" y="700"/>
                  <a:pt x="5188" y="706"/>
                </a:cubicBezTo>
                <a:cubicBezTo>
                  <a:pt x="5194" y="706"/>
                  <a:pt x="5200" y="711"/>
                  <a:pt x="5200" y="711"/>
                </a:cubicBezTo>
                <a:cubicBezTo>
                  <a:pt x="5206" y="718"/>
                  <a:pt x="5206" y="723"/>
                  <a:pt x="5206" y="723"/>
                </a:cubicBezTo>
                <a:cubicBezTo>
                  <a:pt x="5212" y="723"/>
                  <a:pt x="5218" y="723"/>
                  <a:pt x="5218" y="723"/>
                </a:cubicBezTo>
                <a:cubicBezTo>
                  <a:pt x="5224" y="723"/>
                  <a:pt x="5229" y="723"/>
                  <a:pt x="5229" y="723"/>
                </a:cubicBezTo>
                <a:cubicBezTo>
                  <a:pt x="5235" y="723"/>
                  <a:pt x="5241" y="723"/>
                  <a:pt x="5241" y="723"/>
                </a:cubicBezTo>
                <a:cubicBezTo>
                  <a:pt x="5253" y="729"/>
                  <a:pt x="5259" y="729"/>
                  <a:pt x="5265" y="735"/>
                </a:cubicBezTo>
                <a:cubicBezTo>
                  <a:pt x="5271" y="735"/>
                  <a:pt x="5265" y="741"/>
                  <a:pt x="5271" y="747"/>
                </a:cubicBezTo>
                <a:cubicBezTo>
                  <a:pt x="5330" y="747"/>
                  <a:pt x="5330" y="747"/>
                  <a:pt x="5330" y="747"/>
                </a:cubicBezTo>
                <a:cubicBezTo>
                  <a:pt x="5348" y="759"/>
                  <a:pt x="5348" y="759"/>
                  <a:pt x="5348" y="759"/>
                </a:cubicBezTo>
                <a:cubicBezTo>
                  <a:pt x="5354" y="759"/>
                  <a:pt x="5360" y="759"/>
                  <a:pt x="5360" y="759"/>
                </a:cubicBezTo>
                <a:cubicBezTo>
                  <a:pt x="5360" y="759"/>
                  <a:pt x="5360" y="765"/>
                  <a:pt x="5366" y="765"/>
                </a:cubicBezTo>
                <a:cubicBezTo>
                  <a:pt x="5366" y="765"/>
                  <a:pt x="5372" y="771"/>
                  <a:pt x="5378" y="771"/>
                </a:cubicBezTo>
                <a:cubicBezTo>
                  <a:pt x="5384" y="771"/>
                  <a:pt x="5384" y="771"/>
                  <a:pt x="5390" y="771"/>
                </a:cubicBezTo>
                <a:lnTo>
                  <a:pt x="5395" y="771"/>
                </a:lnTo>
                <a:cubicBezTo>
                  <a:pt x="5407" y="771"/>
                  <a:pt x="5407" y="771"/>
                  <a:pt x="5407" y="771"/>
                </a:cubicBezTo>
                <a:cubicBezTo>
                  <a:pt x="5413" y="771"/>
                  <a:pt x="5413" y="771"/>
                  <a:pt x="5419" y="771"/>
                </a:cubicBezTo>
                <a:cubicBezTo>
                  <a:pt x="5419" y="771"/>
                  <a:pt x="5419" y="771"/>
                  <a:pt x="5425" y="771"/>
                </a:cubicBezTo>
                <a:cubicBezTo>
                  <a:pt x="5431" y="771"/>
                  <a:pt x="5431" y="765"/>
                  <a:pt x="5437" y="765"/>
                </a:cubicBezTo>
                <a:lnTo>
                  <a:pt x="5443" y="765"/>
                </a:lnTo>
                <a:cubicBezTo>
                  <a:pt x="5479" y="765"/>
                  <a:pt x="5479" y="765"/>
                  <a:pt x="5479" y="765"/>
                </a:cubicBezTo>
                <a:cubicBezTo>
                  <a:pt x="5479" y="765"/>
                  <a:pt x="5484" y="759"/>
                  <a:pt x="5490" y="759"/>
                </a:cubicBezTo>
                <a:cubicBezTo>
                  <a:pt x="5496" y="759"/>
                  <a:pt x="5496" y="759"/>
                  <a:pt x="5502" y="759"/>
                </a:cubicBezTo>
                <a:cubicBezTo>
                  <a:pt x="5508" y="759"/>
                  <a:pt x="5508" y="759"/>
                  <a:pt x="5508" y="759"/>
                </a:cubicBezTo>
                <a:cubicBezTo>
                  <a:pt x="5514" y="759"/>
                  <a:pt x="5514" y="759"/>
                  <a:pt x="5520" y="759"/>
                </a:cubicBezTo>
                <a:cubicBezTo>
                  <a:pt x="5520" y="759"/>
                  <a:pt x="5520" y="759"/>
                  <a:pt x="5526" y="759"/>
                </a:cubicBezTo>
                <a:cubicBezTo>
                  <a:pt x="5526" y="783"/>
                  <a:pt x="5526" y="783"/>
                  <a:pt x="5526" y="783"/>
                </a:cubicBezTo>
                <a:cubicBezTo>
                  <a:pt x="5526" y="783"/>
                  <a:pt x="5520" y="789"/>
                  <a:pt x="5520" y="795"/>
                </a:cubicBezTo>
                <a:cubicBezTo>
                  <a:pt x="5514" y="795"/>
                  <a:pt x="5514" y="795"/>
                  <a:pt x="5514" y="795"/>
                </a:cubicBezTo>
                <a:cubicBezTo>
                  <a:pt x="5508" y="795"/>
                  <a:pt x="5508" y="795"/>
                  <a:pt x="5502" y="800"/>
                </a:cubicBezTo>
                <a:lnTo>
                  <a:pt x="5496" y="800"/>
                </a:lnTo>
                <a:cubicBezTo>
                  <a:pt x="5490" y="806"/>
                  <a:pt x="5490" y="812"/>
                  <a:pt x="5490" y="812"/>
                </a:cubicBezTo>
                <a:cubicBezTo>
                  <a:pt x="5484" y="812"/>
                  <a:pt x="5484" y="812"/>
                  <a:pt x="5484" y="812"/>
                </a:cubicBezTo>
                <a:cubicBezTo>
                  <a:pt x="5479" y="812"/>
                  <a:pt x="5479" y="812"/>
                  <a:pt x="5479" y="812"/>
                </a:cubicBezTo>
                <a:cubicBezTo>
                  <a:pt x="5472" y="812"/>
                  <a:pt x="5472" y="806"/>
                  <a:pt x="5467" y="806"/>
                </a:cubicBezTo>
                <a:cubicBezTo>
                  <a:pt x="5467" y="806"/>
                  <a:pt x="5467" y="806"/>
                  <a:pt x="5461" y="806"/>
                </a:cubicBezTo>
                <a:cubicBezTo>
                  <a:pt x="5461" y="806"/>
                  <a:pt x="5461" y="806"/>
                  <a:pt x="5455" y="800"/>
                </a:cubicBezTo>
                <a:cubicBezTo>
                  <a:pt x="5455" y="800"/>
                  <a:pt x="5455" y="800"/>
                  <a:pt x="5449" y="800"/>
                </a:cubicBezTo>
                <a:cubicBezTo>
                  <a:pt x="5437" y="800"/>
                  <a:pt x="5437" y="800"/>
                  <a:pt x="5437" y="800"/>
                </a:cubicBezTo>
                <a:cubicBezTo>
                  <a:pt x="5431" y="800"/>
                  <a:pt x="5425" y="800"/>
                  <a:pt x="5419" y="800"/>
                </a:cubicBezTo>
                <a:cubicBezTo>
                  <a:pt x="5419" y="806"/>
                  <a:pt x="5413" y="806"/>
                  <a:pt x="5413" y="806"/>
                </a:cubicBezTo>
                <a:cubicBezTo>
                  <a:pt x="5407" y="812"/>
                  <a:pt x="5401" y="812"/>
                  <a:pt x="5395" y="812"/>
                </a:cubicBezTo>
                <a:cubicBezTo>
                  <a:pt x="5390" y="812"/>
                  <a:pt x="5390" y="812"/>
                  <a:pt x="5390" y="812"/>
                </a:cubicBezTo>
                <a:cubicBezTo>
                  <a:pt x="5384" y="812"/>
                  <a:pt x="5384" y="806"/>
                  <a:pt x="5378" y="806"/>
                </a:cubicBezTo>
                <a:cubicBezTo>
                  <a:pt x="5378" y="806"/>
                  <a:pt x="5378" y="812"/>
                  <a:pt x="5372" y="806"/>
                </a:cubicBezTo>
                <a:cubicBezTo>
                  <a:pt x="5366" y="806"/>
                  <a:pt x="5366" y="806"/>
                  <a:pt x="5360" y="800"/>
                </a:cubicBezTo>
                <a:cubicBezTo>
                  <a:pt x="5354" y="800"/>
                  <a:pt x="5354" y="800"/>
                  <a:pt x="5348" y="800"/>
                </a:cubicBezTo>
                <a:cubicBezTo>
                  <a:pt x="5342" y="800"/>
                  <a:pt x="5342" y="800"/>
                  <a:pt x="5342" y="800"/>
                </a:cubicBezTo>
                <a:cubicBezTo>
                  <a:pt x="5336" y="800"/>
                  <a:pt x="5336" y="806"/>
                  <a:pt x="5336" y="806"/>
                </a:cubicBezTo>
                <a:cubicBezTo>
                  <a:pt x="5336" y="812"/>
                  <a:pt x="5330" y="812"/>
                  <a:pt x="5330" y="818"/>
                </a:cubicBezTo>
                <a:cubicBezTo>
                  <a:pt x="5301" y="818"/>
                  <a:pt x="5301" y="818"/>
                  <a:pt x="5301" y="818"/>
                </a:cubicBezTo>
                <a:cubicBezTo>
                  <a:pt x="5295" y="818"/>
                  <a:pt x="5295" y="818"/>
                  <a:pt x="5295" y="824"/>
                </a:cubicBezTo>
                <a:cubicBezTo>
                  <a:pt x="5289" y="824"/>
                  <a:pt x="5289" y="824"/>
                  <a:pt x="5289" y="830"/>
                </a:cubicBezTo>
                <a:cubicBezTo>
                  <a:pt x="5289" y="836"/>
                  <a:pt x="5295" y="842"/>
                  <a:pt x="5301" y="848"/>
                </a:cubicBezTo>
                <a:cubicBezTo>
                  <a:pt x="5301" y="848"/>
                  <a:pt x="5306" y="848"/>
                  <a:pt x="5306" y="854"/>
                </a:cubicBezTo>
                <a:cubicBezTo>
                  <a:pt x="5312" y="854"/>
                  <a:pt x="5312" y="854"/>
                  <a:pt x="5312" y="854"/>
                </a:cubicBezTo>
                <a:cubicBezTo>
                  <a:pt x="5324" y="860"/>
                  <a:pt x="5324" y="854"/>
                  <a:pt x="5330" y="854"/>
                </a:cubicBezTo>
                <a:cubicBezTo>
                  <a:pt x="5342" y="860"/>
                  <a:pt x="5342" y="860"/>
                  <a:pt x="5348" y="866"/>
                </a:cubicBezTo>
                <a:cubicBezTo>
                  <a:pt x="5354" y="866"/>
                  <a:pt x="5360" y="866"/>
                  <a:pt x="5366" y="872"/>
                </a:cubicBezTo>
                <a:cubicBezTo>
                  <a:pt x="5372" y="872"/>
                  <a:pt x="5372" y="872"/>
                  <a:pt x="5378" y="872"/>
                </a:cubicBezTo>
                <a:cubicBezTo>
                  <a:pt x="5384" y="877"/>
                  <a:pt x="5390" y="877"/>
                  <a:pt x="5395" y="884"/>
                </a:cubicBezTo>
                <a:cubicBezTo>
                  <a:pt x="5401" y="884"/>
                  <a:pt x="5401" y="884"/>
                  <a:pt x="5401" y="884"/>
                </a:cubicBezTo>
                <a:cubicBezTo>
                  <a:pt x="5395" y="884"/>
                  <a:pt x="5390" y="884"/>
                  <a:pt x="5384" y="884"/>
                </a:cubicBezTo>
                <a:cubicBezTo>
                  <a:pt x="5384" y="889"/>
                  <a:pt x="5378" y="889"/>
                  <a:pt x="5378" y="889"/>
                </a:cubicBezTo>
                <a:lnTo>
                  <a:pt x="5378" y="895"/>
                </a:lnTo>
                <a:cubicBezTo>
                  <a:pt x="5378" y="895"/>
                  <a:pt x="5378" y="901"/>
                  <a:pt x="5384" y="901"/>
                </a:cubicBezTo>
                <a:cubicBezTo>
                  <a:pt x="5384" y="901"/>
                  <a:pt x="5384" y="901"/>
                  <a:pt x="5390" y="901"/>
                </a:cubicBezTo>
                <a:cubicBezTo>
                  <a:pt x="5390" y="907"/>
                  <a:pt x="5395" y="907"/>
                  <a:pt x="5401" y="907"/>
                </a:cubicBezTo>
                <a:lnTo>
                  <a:pt x="5401" y="913"/>
                </a:lnTo>
                <a:cubicBezTo>
                  <a:pt x="5407" y="913"/>
                  <a:pt x="5407" y="919"/>
                  <a:pt x="5407" y="919"/>
                </a:cubicBezTo>
                <a:cubicBezTo>
                  <a:pt x="5407" y="919"/>
                  <a:pt x="5407" y="925"/>
                  <a:pt x="5413" y="925"/>
                </a:cubicBezTo>
                <a:cubicBezTo>
                  <a:pt x="5413" y="925"/>
                  <a:pt x="5413" y="925"/>
                  <a:pt x="5419" y="925"/>
                </a:cubicBezTo>
                <a:cubicBezTo>
                  <a:pt x="5419" y="931"/>
                  <a:pt x="5419" y="931"/>
                  <a:pt x="5425" y="931"/>
                </a:cubicBezTo>
                <a:cubicBezTo>
                  <a:pt x="5425" y="931"/>
                  <a:pt x="5425" y="931"/>
                  <a:pt x="5431" y="931"/>
                </a:cubicBezTo>
                <a:cubicBezTo>
                  <a:pt x="5431" y="937"/>
                  <a:pt x="5431" y="937"/>
                  <a:pt x="5437" y="937"/>
                </a:cubicBezTo>
                <a:cubicBezTo>
                  <a:pt x="5443" y="937"/>
                  <a:pt x="5443" y="937"/>
                  <a:pt x="5449" y="943"/>
                </a:cubicBezTo>
                <a:lnTo>
                  <a:pt x="5455" y="943"/>
                </a:lnTo>
                <a:cubicBezTo>
                  <a:pt x="5461" y="949"/>
                  <a:pt x="5461" y="949"/>
                  <a:pt x="5461" y="949"/>
                </a:cubicBezTo>
                <a:cubicBezTo>
                  <a:pt x="5467" y="955"/>
                  <a:pt x="5467" y="955"/>
                  <a:pt x="5472" y="955"/>
                </a:cubicBezTo>
                <a:cubicBezTo>
                  <a:pt x="5479" y="955"/>
                  <a:pt x="5484" y="955"/>
                  <a:pt x="5490" y="955"/>
                </a:cubicBezTo>
                <a:lnTo>
                  <a:pt x="5490" y="955"/>
                </a:lnTo>
                <a:cubicBezTo>
                  <a:pt x="5496" y="955"/>
                  <a:pt x="5496" y="955"/>
                  <a:pt x="5496" y="955"/>
                </a:cubicBezTo>
                <a:cubicBezTo>
                  <a:pt x="5502" y="955"/>
                  <a:pt x="5502" y="955"/>
                  <a:pt x="5502" y="955"/>
                </a:cubicBezTo>
                <a:cubicBezTo>
                  <a:pt x="5502" y="949"/>
                  <a:pt x="5502" y="949"/>
                  <a:pt x="5502" y="949"/>
                </a:cubicBezTo>
                <a:cubicBezTo>
                  <a:pt x="5502" y="943"/>
                  <a:pt x="5496" y="943"/>
                  <a:pt x="5496" y="937"/>
                </a:cubicBezTo>
                <a:cubicBezTo>
                  <a:pt x="5496" y="937"/>
                  <a:pt x="5490" y="937"/>
                  <a:pt x="5490" y="931"/>
                </a:cubicBezTo>
                <a:cubicBezTo>
                  <a:pt x="5490" y="931"/>
                  <a:pt x="5490" y="925"/>
                  <a:pt x="5496" y="925"/>
                </a:cubicBezTo>
                <a:lnTo>
                  <a:pt x="5496" y="925"/>
                </a:lnTo>
                <a:cubicBezTo>
                  <a:pt x="5502" y="925"/>
                  <a:pt x="5508" y="925"/>
                  <a:pt x="5514" y="925"/>
                </a:cubicBezTo>
                <a:cubicBezTo>
                  <a:pt x="5520" y="925"/>
                  <a:pt x="5526" y="925"/>
                  <a:pt x="5532" y="925"/>
                </a:cubicBezTo>
                <a:cubicBezTo>
                  <a:pt x="5538" y="925"/>
                  <a:pt x="5544" y="925"/>
                  <a:pt x="5550" y="931"/>
                </a:cubicBezTo>
                <a:cubicBezTo>
                  <a:pt x="5550" y="931"/>
                  <a:pt x="5550" y="931"/>
                  <a:pt x="5556" y="931"/>
                </a:cubicBezTo>
                <a:cubicBezTo>
                  <a:pt x="5556" y="931"/>
                  <a:pt x="5556" y="931"/>
                  <a:pt x="5561" y="931"/>
                </a:cubicBezTo>
                <a:cubicBezTo>
                  <a:pt x="5561" y="931"/>
                  <a:pt x="5561" y="937"/>
                  <a:pt x="5567" y="937"/>
                </a:cubicBezTo>
                <a:cubicBezTo>
                  <a:pt x="5567" y="937"/>
                  <a:pt x="5567" y="937"/>
                  <a:pt x="5573" y="937"/>
                </a:cubicBezTo>
                <a:cubicBezTo>
                  <a:pt x="5573" y="925"/>
                  <a:pt x="5573" y="925"/>
                  <a:pt x="5573" y="925"/>
                </a:cubicBezTo>
                <a:cubicBezTo>
                  <a:pt x="5597" y="925"/>
                  <a:pt x="5597" y="925"/>
                  <a:pt x="5597" y="925"/>
                </a:cubicBezTo>
                <a:cubicBezTo>
                  <a:pt x="5597" y="925"/>
                  <a:pt x="5597" y="925"/>
                  <a:pt x="5603" y="925"/>
                </a:cubicBezTo>
                <a:cubicBezTo>
                  <a:pt x="5603" y="931"/>
                  <a:pt x="5603" y="931"/>
                  <a:pt x="5609" y="931"/>
                </a:cubicBezTo>
                <a:cubicBezTo>
                  <a:pt x="5615" y="931"/>
                  <a:pt x="5615" y="931"/>
                  <a:pt x="5621" y="931"/>
                </a:cubicBezTo>
                <a:cubicBezTo>
                  <a:pt x="5627" y="931"/>
                  <a:pt x="5633" y="937"/>
                  <a:pt x="5638" y="931"/>
                </a:cubicBezTo>
                <a:cubicBezTo>
                  <a:pt x="5638" y="931"/>
                  <a:pt x="5638" y="925"/>
                  <a:pt x="5645" y="925"/>
                </a:cubicBezTo>
                <a:cubicBezTo>
                  <a:pt x="5645" y="925"/>
                  <a:pt x="5645" y="925"/>
                  <a:pt x="5650" y="925"/>
                </a:cubicBezTo>
                <a:lnTo>
                  <a:pt x="5650" y="919"/>
                </a:lnTo>
                <a:cubicBezTo>
                  <a:pt x="5656" y="919"/>
                  <a:pt x="5656" y="919"/>
                  <a:pt x="5656" y="919"/>
                </a:cubicBezTo>
                <a:cubicBezTo>
                  <a:pt x="5662" y="919"/>
                  <a:pt x="5668" y="919"/>
                  <a:pt x="5668" y="919"/>
                </a:cubicBezTo>
                <a:cubicBezTo>
                  <a:pt x="5674" y="919"/>
                  <a:pt x="5674" y="913"/>
                  <a:pt x="5674" y="913"/>
                </a:cubicBezTo>
                <a:lnTo>
                  <a:pt x="5680" y="907"/>
                </a:lnTo>
                <a:cubicBezTo>
                  <a:pt x="5686" y="907"/>
                  <a:pt x="5686" y="901"/>
                  <a:pt x="5686" y="901"/>
                </a:cubicBezTo>
                <a:cubicBezTo>
                  <a:pt x="5692" y="901"/>
                  <a:pt x="5698" y="907"/>
                  <a:pt x="5704" y="907"/>
                </a:cubicBezTo>
                <a:cubicBezTo>
                  <a:pt x="5710" y="907"/>
                  <a:pt x="5710" y="913"/>
                  <a:pt x="5716" y="913"/>
                </a:cubicBezTo>
                <a:cubicBezTo>
                  <a:pt x="5716" y="919"/>
                  <a:pt x="5716" y="919"/>
                  <a:pt x="5722" y="919"/>
                </a:cubicBezTo>
                <a:cubicBezTo>
                  <a:pt x="5739" y="919"/>
                  <a:pt x="5739" y="919"/>
                  <a:pt x="5739" y="919"/>
                </a:cubicBezTo>
                <a:cubicBezTo>
                  <a:pt x="5745" y="919"/>
                  <a:pt x="5751" y="919"/>
                  <a:pt x="5757" y="919"/>
                </a:cubicBezTo>
                <a:cubicBezTo>
                  <a:pt x="5757" y="919"/>
                  <a:pt x="5757" y="919"/>
                  <a:pt x="5763" y="919"/>
                </a:cubicBezTo>
                <a:cubicBezTo>
                  <a:pt x="5763" y="919"/>
                  <a:pt x="5763" y="925"/>
                  <a:pt x="5769" y="925"/>
                </a:cubicBezTo>
                <a:cubicBezTo>
                  <a:pt x="5775" y="925"/>
                  <a:pt x="5781" y="925"/>
                  <a:pt x="5787" y="931"/>
                </a:cubicBezTo>
                <a:cubicBezTo>
                  <a:pt x="5787" y="931"/>
                  <a:pt x="5787" y="937"/>
                  <a:pt x="5793" y="937"/>
                </a:cubicBezTo>
                <a:cubicBezTo>
                  <a:pt x="5793" y="937"/>
                  <a:pt x="5799" y="937"/>
                  <a:pt x="5799" y="943"/>
                </a:cubicBezTo>
                <a:lnTo>
                  <a:pt x="5804" y="943"/>
                </a:lnTo>
                <a:cubicBezTo>
                  <a:pt x="5846" y="943"/>
                  <a:pt x="5846" y="943"/>
                  <a:pt x="5846" y="943"/>
                </a:cubicBezTo>
                <a:cubicBezTo>
                  <a:pt x="5846" y="943"/>
                  <a:pt x="5846" y="943"/>
                  <a:pt x="5852" y="943"/>
                </a:cubicBezTo>
                <a:cubicBezTo>
                  <a:pt x="5852" y="943"/>
                  <a:pt x="5852" y="943"/>
                  <a:pt x="5858" y="943"/>
                </a:cubicBezTo>
                <a:cubicBezTo>
                  <a:pt x="5864" y="949"/>
                  <a:pt x="5864" y="949"/>
                  <a:pt x="5876" y="955"/>
                </a:cubicBezTo>
                <a:cubicBezTo>
                  <a:pt x="5876" y="955"/>
                  <a:pt x="5876" y="961"/>
                  <a:pt x="5882" y="961"/>
                </a:cubicBezTo>
                <a:cubicBezTo>
                  <a:pt x="5888" y="961"/>
                  <a:pt x="5888" y="961"/>
                  <a:pt x="5893" y="961"/>
                </a:cubicBezTo>
                <a:cubicBezTo>
                  <a:pt x="5899" y="961"/>
                  <a:pt x="5899" y="961"/>
                  <a:pt x="5899" y="961"/>
                </a:cubicBezTo>
                <a:cubicBezTo>
                  <a:pt x="5905" y="961"/>
                  <a:pt x="5905" y="961"/>
                  <a:pt x="5905" y="961"/>
                </a:cubicBezTo>
                <a:cubicBezTo>
                  <a:pt x="5911" y="961"/>
                  <a:pt x="5911" y="966"/>
                  <a:pt x="5911" y="966"/>
                </a:cubicBezTo>
                <a:cubicBezTo>
                  <a:pt x="5917" y="972"/>
                  <a:pt x="5917" y="972"/>
                  <a:pt x="5923" y="978"/>
                </a:cubicBezTo>
                <a:cubicBezTo>
                  <a:pt x="5923" y="978"/>
                  <a:pt x="5929" y="978"/>
                  <a:pt x="5929" y="984"/>
                </a:cubicBezTo>
                <a:cubicBezTo>
                  <a:pt x="5935" y="984"/>
                  <a:pt x="5935" y="984"/>
                  <a:pt x="5941" y="984"/>
                </a:cubicBezTo>
                <a:cubicBezTo>
                  <a:pt x="5947" y="984"/>
                  <a:pt x="5947" y="984"/>
                  <a:pt x="5947" y="984"/>
                </a:cubicBezTo>
                <a:cubicBezTo>
                  <a:pt x="5953" y="984"/>
                  <a:pt x="5953" y="984"/>
                  <a:pt x="5959" y="984"/>
                </a:cubicBezTo>
                <a:cubicBezTo>
                  <a:pt x="5959" y="984"/>
                  <a:pt x="5959" y="990"/>
                  <a:pt x="5965" y="990"/>
                </a:cubicBezTo>
                <a:cubicBezTo>
                  <a:pt x="5965" y="996"/>
                  <a:pt x="5970" y="996"/>
                  <a:pt x="5970" y="1002"/>
                </a:cubicBezTo>
                <a:cubicBezTo>
                  <a:pt x="5970" y="1038"/>
                  <a:pt x="5970" y="1038"/>
                  <a:pt x="5970" y="1038"/>
                </a:cubicBezTo>
                <a:cubicBezTo>
                  <a:pt x="5970" y="1044"/>
                  <a:pt x="5977" y="1050"/>
                  <a:pt x="5977" y="1050"/>
                </a:cubicBezTo>
                <a:cubicBezTo>
                  <a:pt x="5982" y="1055"/>
                  <a:pt x="5982" y="1055"/>
                  <a:pt x="5982" y="1055"/>
                </a:cubicBezTo>
                <a:cubicBezTo>
                  <a:pt x="5982" y="1061"/>
                  <a:pt x="5988" y="1061"/>
                  <a:pt x="5988" y="1061"/>
                </a:cubicBezTo>
                <a:cubicBezTo>
                  <a:pt x="5988" y="1061"/>
                  <a:pt x="5994" y="1061"/>
                  <a:pt x="5994" y="1067"/>
                </a:cubicBezTo>
                <a:cubicBezTo>
                  <a:pt x="5994" y="1067"/>
                  <a:pt x="6000" y="1061"/>
                  <a:pt x="6000" y="1067"/>
                </a:cubicBezTo>
                <a:cubicBezTo>
                  <a:pt x="6006" y="1067"/>
                  <a:pt x="6006" y="1067"/>
                  <a:pt x="6012" y="1067"/>
                </a:cubicBezTo>
                <a:cubicBezTo>
                  <a:pt x="6012" y="1067"/>
                  <a:pt x="6012" y="1073"/>
                  <a:pt x="6018" y="1073"/>
                </a:cubicBezTo>
                <a:lnTo>
                  <a:pt x="6024" y="1073"/>
                </a:lnTo>
                <a:cubicBezTo>
                  <a:pt x="6024" y="1079"/>
                  <a:pt x="6024" y="1079"/>
                  <a:pt x="6030" y="1079"/>
                </a:cubicBezTo>
                <a:cubicBezTo>
                  <a:pt x="6030" y="1085"/>
                  <a:pt x="6030" y="1091"/>
                  <a:pt x="6036" y="1091"/>
                </a:cubicBezTo>
                <a:cubicBezTo>
                  <a:pt x="6036" y="1097"/>
                  <a:pt x="6036" y="1097"/>
                  <a:pt x="6036" y="1097"/>
                </a:cubicBezTo>
                <a:cubicBezTo>
                  <a:pt x="6036" y="1103"/>
                  <a:pt x="6036" y="1103"/>
                  <a:pt x="6042" y="1103"/>
                </a:cubicBezTo>
                <a:cubicBezTo>
                  <a:pt x="6042" y="1109"/>
                  <a:pt x="6048" y="1109"/>
                  <a:pt x="6048" y="1115"/>
                </a:cubicBezTo>
                <a:cubicBezTo>
                  <a:pt x="6054" y="1115"/>
                  <a:pt x="6054" y="1121"/>
                  <a:pt x="6054" y="1121"/>
                </a:cubicBezTo>
                <a:cubicBezTo>
                  <a:pt x="6059" y="1121"/>
                  <a:pt x="6059" y="1127"/>
                  <a:pt x="6059" y="1127"/>
                </a:cubicBezTo>
                <a:cubicBezTo>
                  <a:pt x="6059" y="1132"/>
                  <a:pt x="6065" y="1132"/>
                  <a:pt x="6065" y="1132"/>
                </a:cubicBezTo>
                <a:cubicBezTo>
                  <a:pt x="6065" y="1138"/>
                  <a:pt x="6071" y="1138"/>
                  <a:pt x="6071" y="1138"/>
                </a:cubicBezTo>
                <a:cubicBezTo>
                  <a:pt x="6071" y="1144"/>
                  <a:pt x="6071" y="1144"/>
                  <a:pt x="6077" y="1150"/>
                </a:cubicBezTo>
                <a:cubicBezTo>
                  <a:pt x="6077" y="1156"/>
                  <a:pt x="6077" y="1156"/>
                  <a:pt x="6077" y="1162"/>
                </a:cubicBezTo>
                <a:cubicBezTo>
                  <a:pt x="6083" y="1162"/>
                  <a:pt x="6083" y="1168"/>
                  <a:pt x="6083" y="1168"/>
                </a:cubicBezTo>
                <a:cubicBezTo>
                  <a:pt x="6083" y="1174"/>
                  <a:pt x="6089" y="1180"/>
                  <a:pt x="6095" y="1186"/>
                </a:cubicBezTo>
                <a:cubicBezTo>
                  <a:pt x="6095" y="1186"/>
                  <a:pt x="6095" y="1186"/>
                  <a:pt x="6101" y="1192"/>
                </a:cubicBezTo>
                <a:cubicBezTo>
                  <a:pt x="6101" y="1192"/>
                  <a:pt x="6107" y="1198"/>
                  <a:pt x="6113" y="1198"/>
                </a:cubicBezTo>
                <a:lnTo>
                  <a:pt x="6113" y="1204"/>
                </a:lnTo>
                <a:cubicBezTo>
                  <a:pt x="6113" y="1210"/>
                  <a:pt x="6113" y="1210"/>
                  <a:pt x="6113" y="1210"/>
                </a:cubicBezTo>
                <a:cubicBezTo>
                  <a:pt x="6113" y="1215"/>
                  <a:pt x="6113" y="1215"/>
                  <a:pt x="6113" y="1221"/>
                </a:cubicBezTo>
                <a:cubicBezTo>
                  <a:pt x="6113" y="1221"/>
                  <a:pt x="6107" y="1221"/>
                  <a:pt x="6107" y="1227"/>
                </a:cubicBezTo>
                <a:cubicBezTo>
                  <a:pt x="6107" y="1233"/>
                  <a:pt x="6113" y="1233"/>
                  <a:pt x="6113" y="1233"/>
                </a:cubicBezTo>
                <a:cubicBezTo>
                  <a:pt x="6119" y="1245"/>
                  <a:pt x="6125" y="1245"/>
                  <a:pt x="6125" y="1251"/>
                </a:cubicBezTo>
                <a:cubicBezTo>
                  <a:pt x="6125" y="1281"/>
                  <a:pt x="6125" y="1281"/>
                  <a:pt x="6125" y="1281"/>
                </a:cubicBezTo>
                <a:cubicBezTo>
                  <a:pt x="6125" y="1287"/>
                  <a:pt x="6119" y="1287"/>
                  <a:pt x="6119" y="1293"/>
                </a:cubicBezTo>
                <a:lnTo>
                  <a:pt x="6113" y="1299"/>
                </a:lnTo>
                <a:cubicBezTo>
                  <a:pt x="6113" y="1304"/>
                  <a:pt x="6113" y="1304"/>
                  <a:pt x="6113" y="1310"/>
                </a:cubicBezTo>
                <a:cubicBezTo>
                  <a:pt x="6143" y="1310"/>
                  <a:pt x="6143" y="1310"/>
                  <a:pt x="6143" y="1310"/>
                </a:cubicBezTo>
                <a:cubicBezTo>
                  <a:pt x="6143" y="1334"/>
                  <a:pt x="6143" y="1334"/>
                  <a:pt x="6143" y="1334"/>
                </a:cubicBezTo>
                <a:cubicBezTo>
                  <a:pt x="6136" y="1334"/>
                  <a:pt x="6131" y="1334"/>
                  <a:pt x="6125" y="1334"/>
                </a:cubicBezTo>
                <a:cubicBezTo>
                  <a:pt x="6125" y="1334"/>
                  <a:pt x="6119" y="1340"/>
                  <a:pt x="6113" y="1340"/>
                </a:cubicBezTo>
                <a:lnTo>
                  <a:pt x="6113" y="1346"/>
                </a:lnTo>
                <a:cubicBezTo>
                  <a:pt x="6113" y="1358"/>
                  <a:pt x="6119" y="1358"/>
                  <a:pt x="6119" y="1370"/>
                </a:cubicBezTo>
                <a:cubicBezTo>
                  <a:pt x="6119" y="1376"/>
                  <a:pt x="6119" y="1382"/>
                  <a:pt x="6119" y="1387"/>
                </a:cubicBezTo>
                <a:cubicBezTo>
                  <a:pt x="6095" y="1387"/>
                  <a:pt x="6095" y="1387"/>
                  <a:pt x="6095" y="1387"/>
                </a:cubicBezTo>
                <a:cubicBezTo>
                  <a:pt x="6095" y="1411"/>
                  <a:pt x="6095" y="1411"/>
                  <a:pt x="6095" y="1411"/>
                </a:cubicBezTo>
                <a:cubicBezTo>
                  <a:pt x="6101" y="1411"/>
                  <a:pt x="6101" y="1423"/>
                  <a:pt x="6107" y="1423"/>
                </a:cubicBezTo>
                <a:cubicBezTo>
                  <a:pt x="6113" y="1429"/>
                  <a:pt x="6119" y="1429"/>
                  <a:pt x="6125" y="1429"/>
                </a:cubicBezTo>
                <a:cubicBezTo>
                  <a:pt x="6136" y="1429"/>
                  <a:pt x="6136" y="1429"/>
                  <a:pt x="6136" y="1429"/>
                </a:cubicBezTo>
                <a:cubicBezTo>
                  <a:pt x="6143" y="1429"/>
                  <a:pt x="6148" y="1429"/>
                  <a:pt x="6148" y="1429"/>
                </a:cubicBezTo>
                <a:cubicBezTo>
                  <a:pt x="6154" y="1435"/>
                  <a:pt x="6154" y="1435"/>
                  <a:pt x="6160" y="1435"/>
                </a:cubicBezTo>
                <a:cubicBezTo>
                  <a:pt x="6220" y="1435"/>
                  <a:pt x="6220" y="1435"/>
                  <a:pt x="6220" y="1435"/>
                </a:cubicBezTo>
                <a:cubicBezTo>
                  <a:pt x="6220" y="1429"/>
                  <a:pt x="6220" y="1423"/>
                  <a:pt x="6220" y="1417"/>
                </a:cubicBezTo>
                <a:lnTo>
                  <a:pt x="6225" y="1411"/>
                </a:lnTo>
                <a:cubicBezTo>
                  <a:pt x="6231" y="1411"/>
                  <a:pt x="6237" y="1411"/>
                  <a:pt x="6249" y="1411"/>
                </a:cubicBezTo>
                <a:cubicBezTo>
                  <a:pt x="6249" y="1411"/>
                  <a:pt x="6255" y="1411"/>
                  <a:pt x="6261" y="1411"/>
                </a:cubicBezTo>
                <a:lnTo>
                  <a:pt x="6267" y="1411"/>
                </a:lnTo>
                <a:cubicBezTo>
                  <a:pt x="6273" y="1417"/>
                  <a:pt x="6273" y="1417"/>
                  <a:pt x="6273" y="1423"/>
                </a:cubicBezTo>
                <a:cubicBezTo>
                  <a:pt x="6273" y="1429"/>
                  <a:pt x="6273" y="1435"/>
                  <a:pt x="6273" y="1435"/>
                </a:cubicBezTo>
                <a:cubicBezTo>
                  <a:pt x="6273" y="1441"/>
                  <a:pt x="6279" y="1447"/>
                  <a:pt x="6279" y="1447"/>
                </a:cubicBezTo>
                <a:cubicBezTo>
                  <a:pt x="6285" y="1453"/>
                  <a:pt x="6285" y="1459"/>
                  <a:pt x="6291" y="1459"/>
                </a:cubicBezTo>
                <a:cubicBezTo>
                  <a:pt x="6297" y="1465"/>
                  <a:pt x="6297" y="1470"/>
                  <a:pt x="6303" y="1470"/>
                </a:cubicBezTo>
                <a:cubicBezTo>
                  <a:pt x="6309" y="1470"/>
                  <a:pt x="6314" y="1470"/>
                  <a:pt x="6314" y="1470"/>
                </a:cubicBezTo>
                <a:cubicBezTo>
                  <a:pt x="6320" y="1470"/>
                  <a:pt x="6326" y="1470"/>
                  <a:pt x="6326" y="1470"/>
                </a:cubicBezTo>
                <a:cubicBezTo>
                  <a:pt x="6332" y="1470"/>
                  <a:pt x="6332" y="1470"/>
                  <a:pt x="6338" y="1476"/>
                </a:cubicBezTo>
                <a:cubicBezTo>
                  <a:pt x="6344" y="1476"/>
                  <a:pt x="6344" y="1476"/>
                  <a:pt x="6350" y="1482"/>
                </a:cubicBezTo>
                <a:cubicBezTo>
                  <a:pt x="6356" y="1482"/>
                  <a:pt x="6356" y="1488"/>
                  <a:pt x="6356" y="1494"/>
                </a:cubicBezTo>
                <a:cubicBezTo>
                  <a:pt x="6362" y="1494"/>
                  <a:pt x="6368" y="1494"/>
                  <a:pt x="6368" y="1500"/>
                </a:cubicBezTo>
                <a:cubicBezTo>
                  <a:pt x="6374" y="1500"/>
                  <a:pt x="6374" y="1506"/>
                  <a:pt x="6374" y="1512"/>
                </a:cubicBezTo>
                <a:cubicBezTo>
                  <a:pt x="6368" y="1524"/>
                  <a:pt x="6368" y="1524"/>
                  <a:pt x="6368" y="1524"/>
                </a:cubicBezTo>
                <a:cubicBezTo>
                  <a:pt x="6350" y="1524"/>
                  <a:pt x="6350" y="1524"/>
                  <a:pt x="6350" y="1524"/>
                </a:cubicBezTo>
                <a:cubicBezTo>
                  <a:pt x="6344" y="1524"/>
                  <a:pt x="6338" y="1518"/>
                  <a:pt x="6332" y="1518"/>
                </a:cubicBezTo>
                <a:cubicBezTo>
                  <a:pt x="6309" y="1518"/>
                  <a:pt x="6309" y="1518"/>
                  <a:pt x="6309" y="1518"/>
                </a:cubicBezTo>
                <a:cubicBezTo>
                  <a:pt x="6297" y="1518"/>
                  <a:pt x="6285" y="1524"/>
                  <a:pt x="6273" y="1518"/>
                </a:cubicBezTo>
                <a:cubicBezTo>
                  <a:pt x="6273" y="1518"/>
                  <a:pt x="6267" y="1512"/>
                  <a:pt x="6261" y="1512"/>
                </a:cubicBezTo>
                <a:cubicBezTo>
                  <a:pt x="6261" y="1512"/>
                  <a:pt x="6267" y="1500"/>
                  <a:pt x="6261" y="1500"/>
                </a:cubicBezTo>
                <a:cubicBezTo>
                  <a:pt x="6255" y="1500"/>
                  <a:pt x="6255" y="1500"/>
                  <a:pt x="6249" y="1500"/>
                </a:cubicBezTo>
                <a:cubicBezTo>
                  <a:pt x="6243" y="1500"/>
                  <a:pt x="6237" y="1500"/>
                  <a:pt x="6225" y="1494"/>
                </a:cubicBezTo>
                <a:cubicBezTo>
                  <a:pt x="6220" y="1494"/>
                  <a:pt x="6214" y="1494"/>
                  <a:pt x="6202" y="1494"/>
                </a:cubicBezTo>
                <a:cubicBezTo>
                  <a:pt x="6190" y="1494"/>
                  <a:pt x="6178" y="1500"/>
                  <a:pt x="6166" y="1500"/>
                </a:cubicBezTo>
                <a:cubicBezTo>
                  <a:pt x="6172" y="1512"/>
                  <a:pt x="6172" y="1518"/>
                  <a:pt x="6178" y="1524"/>
                </a:cubicBezTo>
                <a:cubicBezTo>
                  <a:pt x="6178" y="1530"/>
                  <a:pt x="6184" y="1530"/>
                  <a:pt x="6190" y="1536"/>
                </a:cubicBezTo>
                <a:cubicBezTo>
                  <a:pt x="6190" y="1536"/>
                  <a:pt x="6196" y="1542"/>
                  <a:pt x="6196" y="1548"/>
                </a:cubicBezTo>
                <a:cubicBezTo>
                  <a:pt x="6196" y="1554"/>
                  <a:pt x="6190" y="1554"/>
                  <a:pt x="6190" y="1559"/>
                </a:cubicBezTo>
                <a:cubicBezTo>
                  <a:pt x="6184" y="1559"/>
                  <a:pt x="6178" y="1559"/>
                  <a:pt x="6172" y="1559"/>
                </a:cubicBezTo>
                <a:cubicBezTo>
                  <a:pt x="6166" y="1559"/>
                  <a:pt x="6160" y="1565"/>
                  <a:pt x="6160" y="1571"/>
                </a:cubicBezTo>
                <a:cubicBezTo>
                  <a:pt x="6154" y="1571"/>
                  <a:pt x="6148" y="1577"/>
                  <a:pt x="6148" y="1583"/>
                </a:cubicBezTo>
                <a:cubicBezTo>
                  <a:pt x="6148" y="1595"/>
                  <a:pt x="6148" y="1601"/>
                  <a:pt x="6154" y="1601"/>
                </a:cubicBezTo>
                <a:cubicBezTo>
                  <a:pt x="6166" y="1613"/>
                  <a:pt x="6172" y="1601"/>
                  <a:pt x="6190" y="1607"/>
                </a:cubicBezTo>
                <a:cubicBezTo>
                  <a:pt x="6196" y="1607"/>
                  <a:pt x="6202" y="1613"/>
                  <a:pt x="6208" y="1619"/>
                </a:cubicBezTo>
                <a:cubicBezTo>
                  <a:pt x="6225" y="1625"/>
                  <a:pt x="6225" y="1642"/>
                  <a:pt x="6243" y="1642"/>
                </a:cubicBezTo>
                <a:cubicBezTo>
                  <a:pt x="6249" y="1642"/>
                  <a:pt x="6249" y="1636"/>
                  <a:pt x="6255" y="1631"/>
                </a:cubicBezTo>
                <a:cubicBezTo>
                  <a:pt x="6261" y="1625"/>
                  <a:pt x="6261" y="1613"/>
                  <a:pt x="6273" y="1613"/>
                </a:cubicBezTo>
                <a:cubicBezTo>
                  <a:pt x="6291" y="1613"/>
                  <a:pt x="6297" y="1613"/>
                  <a:pt x="6309" y="1613"/>
                </a:cubicBezTo>
                <a:cubicBezTo>
                  <a:pt x="6309" y="1571"/>
                  <a:pt x="6309" y="1571"/>
                  <a:pt x="6309" y="1571"/>
                </a:cubicBezTo>
                <a:cubicBezTo>
                  <a:pt x="6297" y="1571"/>
                  <a:pt x="6291" y="1577"/>
                  <a:pt x="6279" y="1571"/>
                </a:cubicBezTo>
                <a:cubicBezTo>
                  <a:pt x="6273" y="1571"/>
                  <a:pt x="6273" y="1571"/>
                  <a:pt x="6267" y="1571"/>
                </a:cubicBezTo>
                <a:cubicBezTo>
                  <a:pt x="6261" y="1571"/>
                  <a:pt x="6267" y="1559"/>
                  <a:pt x="6261" y="1559"/>
                </a:cubicBezTo>
                <a:cubicBezTo>
                  <a:pt x="6255" y="1559"/>
                  <a:pt x="6255" y="1559"/>
                  <a:pt x="6249" y="1559"/>
                </a:cubicBezTo>
                <a:cubicBezTo>
                  <a:pt x="6249" y="1559"/>
                  <a:pt x="6243" y="1559"/>
                  <a:pt x="6237" y="1559"/>
                </a:cubicBezTo>
                <a:cubicBezTo>
                  <a:pt x="6243" y="1548"/>
                  <a:pt x="6243" y="1548"/>
                  <a:pt x="6243" y="1548"/>
                </a:cubicBezTo>
                <a:cubicBezTo>
                  <a:pt x="6267" y="1548"/>
                  <a:pt x="6267" y="1548"/>
                  <a:pt x="6267" y="1548"/>
                </a:cubicBezTo>
                <a:cubicBezTo>
                  <a:pt x="6273" y="1548"/>
                  <a:pt x="6273" y="1548"/>
                  <a:pt x="6279" y="1548"/>
                </a:cubicBezTo>
                <a:cubicBezTo>
                  <a:pt x="6285" y="1554"/>
                  <a:pt x="6285" y="1554"/>
                  <a:pt x="6291" y="1559"/>
                </a:cubicBezTo>
                <a:cubicBezTo>
                  <a:pt x="6297" y="1559"/>
                  <a:pt x="6297" y="1559"/>
                  <a:pt x="6303" y="1565"/>
                </a:cubicBezTo>
                <a:cubicBezTo>
                  <a:pt x="6303" y="1565"/>
                  <a:pt x="6309" y="1565"/>
                  <a:pt x="6314" y="1565"/>
                </a:cubicBezTo>
                <a:cubicBezTo>
                  <a:pt x="6320" y="1565"/>
                  <a:pt x="6320" y="1565"/>
                  <a:pt x="6326" y="1565"/>
                </a:cubicBezTo>
                <a:cubicBezTo>
                  <a:pt x="6350" y="1565"/>
                  <a:pt x="6350" y="1565"/>
                  <a:pt x="6350" y="1565"/>
                </a:cubicBezTo>
                <a:cubicBezTo>
                  <a:pt x="6356" y="1565"/>
                  <a:pt x="6368" y="1565"/>
                  <a:pt x="6374" y="1571"/>
                </a:cubicBezTo>
                <a:cubicBezTo>
                  <a:pt x="6380" y="1571"/>
                  <a:pt x="6386" y="1577"/>
                  <a:pt x="6386" y="1583"/>
                </a:cubicBezTo>
                <a:cubicBezTo>
                  <a:pt x="6386" y="1589"/>
                  <a:pt x="6386" y="1589"/>
                  <a:pt x="6386" y="1589"/>
                </a:cubicBezTo>
                <a:cubicBezTo>
                  <a:pt x="6386" y="1595"/>
                  <a:pt x="6374" y="1595"/>
                  <a:pt x="6374" y="1601"/>
                </a:cubicBezTo>
                <a:cubicBezTo>
                  <a:pt x="6368" y="1601"/>
                  <a:pt x="6374" y="1607"/>
                  <a:pt x="6374" y="1613"/>
                </a:cubicBezTo>
                <a:cubicBezTo>
                  <a:pt x="6368" y="1619"/>
                  <a:pt x="6362" y="1619"/>
                  <a:pt x="6362" y="1625"/>
                </a:cubicBezTo>
                <a:cubicBezTo>
                  <a:pt x="6362" y="1631"/>
                  <a:pt x="6362" y="1631"/>
                  <a:pt x="6362" y="1631"/>
                </a:cubicBezTo>
                <a:cubicBezTo>
                  <a:pt x="6362" y="1636"/>
                  <a:pt x="6368" y="1636"/>
                  <a:pt x="6368" y="1642"/>
                </a:cubicBezTo>
                <a:cubicBezTo>
                  <a:pt x="6374" y="1642"/>
                  <a:pt x="6380" y="1648"/>
                  <a:pt x="6380" y="1648"/>
                </a:cubicBezTo>
                <a:cubicBezTo>
                  <a:pt x="6386" y="1654"/>
                  <a:pt x="6386" y="1660"/>
                  <a:pt x="6386" y="1666"/>
                </a:cubicBezTo>
                <a:cubicBezTo>
                  <a:pt x="6386" y="1696"/>
                  <a:pt x="6386" y="1696"/>
                  <a:pt x="6386" y="1696"/>
                </a:cubicBezTo>
                <a:cubicBezTo>
                  <a:pt x="6356" y="1696"/>
                  <a:pt x="6356" y="1696"/>
                  <a:pt x="6356" y="1696"/>
                </a:cubicBezTo>
                <a:cubicBezTo>
                  <a:pt x="6350" y="1696"/>
                  <a:pt x="6350" y="1690"/>
                  <a:pt x="6344" y="1696"/>
                </a:cubicBezTo>
                <a:cubicBezTo>
                  <a:pt x="6338" y="1696"/>
                  <a:pt x="6338" y="1702"/>
                  <a:pt x="6332" y="1702"/>
                </a:cubicBezTo>
                <a:cubicBezTo>
                  <a:pt x="6326" y="1708"/>
                  <a:pt x="6326" y="1714"/>
                  <a:pt x="6326" y="1714"/>
                </a:cubicBezTo>
                <a:cubicBezTo>
                  <a:pt x="6320" y="1714"/>
                  <a:pt x="6314" y="1714"/>
                  <a:pt x="6309" y="1714"/>
                </a:cubicBezTo>
                <a:cubicBezTo>
                  <a:pt x="6297" y="1714"/>
                  <a:pt x="6297" y="1714"/>
                  <a:pt x="6297" y="1714"/>
                </a:cubicBezTo>
                <a:cubicBezTo>
                  <a:pt x="6291" y="1714"/>
                  <a:pt x="6291" y="1708"/>
                  <a:pt x="6285" y="1708"/>
                </a:cubicBezTo>
                <a:cubicBezTo>
                  <a:pt x="6285" y="1708"/>
                  <a:pt x="6279" y="1714"/>
                  <a:pt x="6273" y="1714"/>
                </a:cubicBezTo>
                <a:cubicBezTo>
                  <a:pt x="6273" y="1767"/>
                  <a:pt x="6273" y="1767"/>
                  <a:pt x="6273" y="1767"/>
                </a:cubicBezTo>
                <a:cubicBezTo>
                  <a:pt x="6267" y="1767"/>
                  <a:pt x="6261" y="1767"/>
                  <a:pt x="6261" y="1767"/>
                </a:cubicBezTo>
                <a:cubicBezTo>
                  <a:pt x="6255" y="1761"/>
                  <a:pt x="6249" y="1761"/>
                  <a:pt x="6243" y="1761"/>
                </a:cubicBezTo>
                <a:cubicBezTo>
                  <a:pt x="6237" y="1761"/>
                  <a:pt x="6243" y="1767"/>
                  <a:pt x="6237" y="1773"/>
                </a:cubicBezTo>
                <a:cubicBezTo>
                  <a:pt x="6231" y="1773"/>
                  <a:pt x="6225" y="1773"/>
                  <a:pt x="6225" y="1779"/>
                </a:cubicBezTo>
                <a:cubicBezTo>
                  <a:pt x="6220" y="1779"/>
                  <a:pt x="6214" y="1779"/>
                  <a:pt x="6214" y="1779"/>
                </a:cubicBezTo>
                <a:cubicBezTo>
                  <a:pt x="6208" y="1779"/>
                  <a:pt x="6202" y="1779"/>
                  <a:pt x="6202" y="1785"/>
                </a:cubicBezTo>
                <a:cubicBezTo>
                  <a:pt x="6196" y="1785"/>
                  <a:pt x="6196" y="1797"/>
                  <a:pt x="6196" y="1802"/>
                </a:cubicBezTo>
                <a:cubicBezTo>
                  <a:pt x="6196" y="1809"/>
                  <a:pt x="6196" y="1809"/>
                  <a:pt x="6196" y="1809"/>
                </a:cubicBezTo>
                <a:cubicBezTo>
                  <a:pt x="6196" y="1814"/>
                  <a:pt x="6202" y="1820"/>
                  <a:pt x="6202" y="1820"/>
                </a:cubicBezTo>
                <a:cubicBezTo>
                  <a:pt x="6208" y="1826"/>
                  <a:pt x="6208" y="1832"/>
                  <a:pt x="6214" y="1838"/>
                </a:cubicBezTo>
                <a:cubicBezTo>
                  <a:pt x="6214" y="1838"/>
                  <a:pt x="6220" y="1838"/>
                  <a:pt x="6225" y="1838"/>
                </a:cubicBezTo>
                <a:cubicBezTo>
                  <a:pt x="6225" y="1844"/>
                  <a:pt x="6231" y="1844"/>
                  <a:pt x="6237" y="1844"/>
                </a:cubicBezTo>
                <a:cubicBezTo>
                  <a:pt x="6243" y="1844"/>
                  <a:pt x="6243" y="1850"/>
                  <a:pt x="6249" y="1850"/>
                </a:cubicBezTo>
                <a:cubicBezTo>
                  <a:pt x="6249" y="1856"/>
                  <a:pt x="6255" y="1856"/>
                  <a:pt x="6261" y="1856"/>
                </a:cubicBezTo>
                <a:cubicBezTo>
                  <a:pt x="6261" y="1862"/>
                  <a:pt x="6261" y="1874"/>
                  <a:pt x="6261" y="1880"/>
                </a:cubicBezTo>
                <a:cubicBezTo>
                  <a:pt x="6255" y="1880"/>
                  <a:pt x="6249" y="1880"/>
                  <a:pt x="6243" y="1886"/>
                </a:cubicBezTo>
                <a:cubicBezTo>
                  <a:pt x="6237" y="1886"/>
                  <a:pt x="6231" y="1897"/>
                  <a:pt x="6231" y="1903"/>
                </a:cubicBezTo>
                <a:cubicBezTo>
                  <a:pt x="6231" y="1915"/>
                  <a:pt x="6243" y="1921"/>
                  <a:pt x="6249" y="1933"/>
                </a:cubicBezTo>
                <a:cubicBezTo>
                  <a:pt x="6249" y="1939"/>
                  <a:pt x="6255" y="1945"/>
                  <a:pt x="6261" y="1957"/>
                </a:cubicBezTo>
                <a:lnTo>
                  <a:pt x="6261" y="1963"/>
                </a:lnTo>
                <a:cubicBezTo>
                  <a:pt x="6267" y="1968"/>
                  <a:pt x="6273" y="1968"/>
                  <a:pt x="6279" y="1968"/>
                </a:cubicBezTo>
                <a:cubicBezTo>
                  <a:pt x="6285" y="1968"/>
                  <a:pt x="6291" y="1968"/>
                  <a:pt x="6297" y="1963"/>
                </a:cubicBezTo>
                <a:cubicBezTo>
                  <a:pt x="6303" y="1963"/>
                  <a:pt x="6303" y="1957"/>
                  <a:pt x="6309" y="1957"/>
                </a:cubicBezTo>
                <a:cubicBezTo>
                  <a:pt x="6309" y="1951"/>
                  <a:pt x="6314" y="1957"/>
                  <a:pt x="6320" y="1957"/>
                </a:cubicBezTo>
                <a:cubicBezTo>
                  <a:pt x="6332" y="1957"/>
                  <a:pt x="6332" y="1957"/>
                  <a:pt x="6332" y="1957"/>
                </a:cubicBezTo>
                <a:cubicBezTo>
                  <a:pt x="6332" y="1957"/>
                  <a:pt x="6338" y="1957"/>
                  <a:pt x="6344" y="1957"/>
                </a:cubicBezTo>
                <a:cubicBezTo>
                  <a:pt x="6344" y="1963"/>
                  <a:pt x="6344" y="1968"/>
                  <a:pt x="6344" y="1968"/>
                </a:cubicBezTo>
                <a:cubicBezTo>
                  <a:pt x="6338" y="1975"/>
                  <a:pt x="6344" y="1980"/>
                  <a:pt x="6338" y="1980"/>
                </a:cubicBezTo>
                <a:cubicBezTo>
                  <a:pt x="6338" y="1986"/>
                  <a:pt x="6332" y="1980"/>
                  <a:pt x="6326" y="1980"/>
                </a:cubicBezTo>
                <a:cubicBezTo>
                  <a:pt x="6326" y="1986"/>
                  <a:pt x="6320" y="1986"/>
                  <a:pt x="6314" y="1986"/>
                </a:cubicBezTo>
                <a:cubicBezTo>
                  <a:pt x="6314" y="1992"/>
                  <a:pt x="6314" y="1998"/>
                  <a:pt x="6314" y="1998"/>
                </a:cubicBezTo>
                <a:cubicBezTo>
                  <a:pt x="6314" y="2004"/>
                  <a:pt x="6309" y="2004"/>
                  <a:pt x="6309" y="2010"/>
                </a:cubicBezTo>
                <a:cubicBezTo>
                  <a:pt x="6309" y="2016"/>
                  <a:pt x="6297" y="2016"/>
                  <a:pt x="6297" y="2028"/>
                </a:cubicBezTo>
                <a:cubicBezTo>
                  <a:pt x="6297" y="2034"/>
                  <a:pt x="6303" y="2034"/>
                  <a:pt x="6303" y="2040"/>
                </a:cubicBezTo>
                <a:cubicBezTo>
                  <a:pt x="6303" y="2052"/>
                  <a:pt x="6303" y="2057"/>
                  <a:pt x="6309" y="2063"/>
                </a:cubicBezTo>
                <a:cubicBezTo>
                  <a:pt x="6314" y="2069"/>
                  <a:pt x="6314" y="2075"/>
                  <a:pt x="6320" y="2075"/>
                </a:cubicBezTo>
                <a:cubicBezTo>
                  <a:pt x="6320" y="2081"/>
                  <a:pt x="6326" y="2075"/>
                  <a:pt x="6332" y="2075"/>
                </a:cubicBezTo>
                <a:cubicBezTo>
                  <a:pt x="6332" y="2075"/>
                  <a:pt x="6338" y="2075"/>
                  <a:pt x="6344" y="2075"/>
                </a:cubicBezTo>
                <a:lnTo>
                  <a:pt x="6350" y="2069"/>
                </a:lnTo>
                <a:cubicBezTo>
                  <a:pt x="6356" y="2063"/>
                  <a:pt x="6356" y="2057"/>
                  <a:pt x="6362" y="2057"/>
                </a:cubicBezTo>
                <a:cubicBezTo>
                  <a:pt x="6362" y="2052"/>
                  <a:pt x="6362" y="2046"/>
                  <a:pt x="6368" y="2046"/>
                </a:cubicBezTo>
                <a:cubicBezTo>
                  <a:pt x="6368" y="2046"/>
                  <a:pt x="6374" y="2040"/>
                  <a:pt x="6380" y="2040"/>
                </a:cubicBezTo>
                <a:cubicBezTo>
                  <a:pt x="6386" y="2040"/>
                  <a:pt x="6391" y="2046"/>
                  <a:pt x="6397" y="2046"/>
                </a:cubicBezTo>
                <a:cubicBezTo>
                  <a:pt x="6397" y="2093"/>
                  <a:pt x="6397" y="2093"/>
                  <a:pt x="6397" y="2093"/>
                </a:cubicBezTo>
                <a:cubicBezTo>
                  <a:pt x="6391" y="2093"/>
                  <a:pt x="6391" y="2099"/>
                  <a:pt x="6386" y="2105"/>
                </a:cubicBezTo>
                <a:cubicBezTo>
                  <a:pt x="6386" y="2105"/>
                  <a:pt x="6380" y="2105"/>
                  <a:pt x="6374" y="2105"/>
                </a:cubicBezTo>
                <a:cubicBezTo>
                  <a:pt x="6374" y="2105"/>
                  <a:pt x="6368" y="2111"/>
                  <a:pt x="6362" y="2111"/>
                </a:cubicBezTo>
                <a:cubicBezTo>
                  <a:pt x="6362" y="2117"/>
                  <a:pt x="6356" y="2117"/>
                  <a:pt x="6350" y="2123"/>
                </a:cubicBezTo>
                <a:cubicBezTo>
                  <a:pt x="6350" y="2129"/>
                  <a:pt x="6350" y="2134"/>
                  <a:pt x="6350" y="2141"/>
                </a:cubicBezTo>
                <a:cubicBezTo>
                  <a:pt x="6350" y="2146"/>
                  <a:pt x="6350" y="2152"/>
                  <a:pt x="6356" y="2158"/>
                </a:cubicBezTo>
                <a:cubicBezTo>
                  <a:pt x="6356" y="2158"/>
                  <a:pt x="6362" y="2164"/>
                  <a:pt x="6368" y="2164"/>
                </a:cubicBezTo>
                <a:cubicBezTo>
                  <a:pt x="6374" y="2170"/>
                  <a:pt x="6374" y="2170"/>
                  <a:pt x="6380" y="2176"/>
                </a:cubicBezTo>
                <a:cubicBezTo>
                  <a:pt x="6386" y="2188"/>
                  <a:pt x="6391" y="2200"/>
                  <a:pt x="6403" y="2212"/>
                </a:cubicBezTo>
                <a:cubicBezTo>
                  <a:pt x="6409" y="2212"/>
                  <a:pt x="6415" y="2218"/>
                  <a:pt x="6415" y="2218"/>
                </a:cubicBezTo>
                <a:cubicBezTo>
                  <a:pt x="6415" y="2223"/>
                  <a:pt x="6421" y="2223"/>
                  <a:pt x="6421" y="2229"/>
                </a:cubicBezTo>
                <a:cubicBezTo>
                  <a:pt x="6421" y="2235"/>
                  <a:pt x="6421" y="2241"/>
                  <a:pt x="6421" y="2241"/>
                </a:cubicBezTo>
                <a:cubicBezTo>
                  <a:pt x="6421" y="2253"/>
                  <a:pt x="6433" y="2259"/>
                  <a:pt x="6433" y="2265"/>
                </a:cubicBezTo>
                <a:cubicBezTo>
                  <a:pt x="6439" y="2271"/>
                  <a:pt x="6439" y="2283"/>
                  <a:pt x="6439" y="2289"/>
                </a:cubicBezTo>
                <a:cubicBezTo>
                  <a:pt x="6445" y="2300"/>
                  <a:pt x="6457" y="2300"/>
                  <a:pt x="6463" y="2307"/>
                </a:cubicBezTo>
                <a:cubicBezTo>
                  <a:pt x="6469" y="2312"/>
                  <a:pt x="6475" y="2312"/>
                  <a:pt x="6475" y="2312"/>
                </a:cubicBezTo>
                <a:cubicBezTo>
                  <a:pt x="6480" y="2318"/>
                  <a:pt x="6480" y="2318"/>
                  <a:pt x="6486" y="2324"/>
                </a:cubicBezTo>
                <a:cubicBezTo>
                  <a:pt x="6486" y="2330"/>
                  <a:pt x="6480" y="2342"/>
                  <a:pt x="6486" y="2348"/>
                </a:cubicBezTo>
                <a:cubicBezTo>
                  <a:pt x="6486" y="2354"/>
                  <a:pt x="6486" y="2354"/>
                  <a:pt x="6492" y="2360"/>
                </a:cubicBezTo>
                <a:cubicBezTo>
                  <a:pt x="6504" y="2366"/>
                  <a:pt x="6516" y="2366"/>
                  <a:pt x="6528" y="2372"/>
                </a:cubicBezTo>
                <a:cubicBezTo>
                  <a:pt x="6540" y="2372"/>
                  <a:pt x="6540" y="2384"/>
                  <a:pt x="6552" y="2389"/>
                </a:cubicBezTo>
                <a:cubicBezTo>
                  <a:pt x="6552" y="2389"/>
                  <a:pt x="6552" y="2395"/>
                  <a:pt x="6558" y="2401"/>
                </a:cubicBezTo>
                <a:cubicBezTo>
                  <a:pt x="6563" y="2401"/>
                  <a:pt x="6563" y="2401"/>
                  <a:pt x="6569" y="2401"/>
                </a:cubicBezTo>
                <a:cubicBezTo>
                  <a:pt x="6581" y="2401"/>
                  <a:pt x="6581" y="2401"/>
                  <a:pt x="6581" y="2401"/>
                </a:cubicBezTo>
                <a:cubicBezTo>
                  <a:pt x="6587" y="2401"/>
                  <a:pt x="6587" y="2395"/>
                  <a:pt x="6593" y="2395"/>
                </a:cubicBezTo>
                <a:cubicBezTo>
                  <a:pt x="6599" y="2389"/>
                  <a:pt x="6605" y="2389"/>
                  <a:pt x="6611" y="2389"/>
                </a:cubicBezTo>
                <a:cubicBezTo>
                  <a:pt x="6617" y="2389"/>
                  <a:pt x="6617" y="2389"/>
                  <a:pt x="6617" y="2389"/>
                </a:cubicBezTo>
                <a:cubicBezTo>
                  <a:pt x="6617" y="2389"/>
                  <a:pt x="6623" y="2395"/>
                  <a:pt x="6629" y="2395"/>
                </a:cubicBezTo>
                <a:cubicBezTo>
                  <a:pt x="6629" y="2395"/>
                  <a:pt x="6635" y="2389"/>
                  <a:pt x="6641" y="2395"/>
                </a:cubicBezTo>
                <a:cubicBezTo>
                  <a:pt x="6641" y="2395"/>
                  <a:pt x="6641" y="2401"/>
                  <a:pt x="6641" y="2407"/>
                </a:cubicBezTo>
                <a:cubicBezTo>
                  <a:pt x="6641" y="2407"/>
                  <a:pt x="6641" y="2413"/>
                  <a:pt x="6646" y="2419"/>
                </a:cubicBezTo>
                <a:cubicBezTo>
                  <a:pt x="6646" y="2425"/>
                  <a:pt x="6652" y="2425"/>
                  <a:pt x="6658" y="2425"/>
                </a:cubicBezTo>
                <a:cubicBezTo>
                  <a:pt x="6664" y="2431"/>
                  <a:pt x="6664" y="2431"/>
                  <a:pt x="6670" y="2431"/>
                </a:cubicBezTo>
                <a:cubicBezTo>
                  <a:pt x="6682" y="2437"/>
                  <a:pt x="6688" y="2431"/>
                  <a:pt x="6694" y="2431"/>
                </a:cubicBezTo>
                <a:cubicBezTo>
                  <a:pt x="6700" y="2437"/>
                  <a:pt x="6706" y="2437"/>
                  <a:pt x="6706" y="2443"/>
                </a:cubicBezTo>
                <a:cubicBezTo>
                  <a:pt x="6706" y="2449"/>
                  <a:pt x="6706" y="2455"/>
                  <a:pt x="6712" y="2455"/>
                </a:cubicBezTo>
                <a:cubicBezTo>
                  <a:pt x="6712" y="2461"/>
                  <a:pt x="6718" y="2466"/>
                  <a:pt x="6724" y="2466"/>
                </a:cubicBezTo>
                <a:cubicBezTo>
                  <a:pt x="6729" y="2466"/>
                  <a:pt x="6735" y="2466"/>
                  <a:pt x="6741" y="2466"/>
                </a:cubicBezTo>
                <a:cubicBezTo>
                  <a:pt x="6753" y="2466"/>
                  <a:pt x="6759" y="2473"/>
                  <a:pt x="6765" y="2466"/>
                </a:cubicBezTo>
                <a:cubicBezTo>
                  <a:pt x="6771" y="2466"/>
                  <a:pt x="6771" y="2461"/>
                  <a:pt x="6777" y="2461"/>
                </a:cubicBezTo>
                <a:cubicBezTo>
                  <a:pt x="6783" y="2455"/>
                  <a:pt x="6783" y="2455"/>
                  <a:pt x="6789" y="2455"/>
                </a:cubicBezTo>
                <a:cubicBezTo>
                  <a:pt x="6795" y="2449"/>
                  <a:pt x="6801" y="2449"/>
                  <a:pt x="6801" y="2443"/>
                </a:cubicBezTo>
                <a:cubicBezTo>
                  <a:pt x="6801" y="2443"/>
                  <a:pt x="6801" y="2437"/>
                  <a:pt x="6801" y="2431"/>
                </a:cubicBezTo>
                <a:cubicBezTo>
                  <a:pt x="6801" y="2419"/>
                  <a:pt x="6801" y="2419"/>
                  <a:pt x="6801" y="2419"/>
                </a:cubicBezTo>
                <a:cubicBezTo>
                  <a:pt x="6801" y="2401"/>
                  <a:pt x="6801" y="2389"/>
                  <a:pt x="6807" y="2378"/>
                </a:cubicBezTo>
                <a:cubicBezTo>
                  <a:pt x="6813" y="2366"/>
                  <a:pt x="6824" y="2366"/>
                  <a:pt x="6830" y="2354"/>
                </a:cubicBezTo>
                <a:cubicBezTo>
                  <a:pt x="6830" y="2354"/>
                  <a:pt x="6830" y="2348"/>
                  <a:pt x="6836" y="2342"/>
                </a:cubicBezTo>
                <a:cubicBezTo>
                  <a:pt x="6836" y="2342"/>
                  <a:pt x="6842" y="2336"/>
                  <a:pt x="6842" y="2330"/>
                </a:cubicBezTo>
                <a:cubicBezTo>
                  <a:pt x="6842" y="2324"/>
                  <a:pt x="6836" y="2318"/>
                  <a:pt x="6836" y="2312"/>
                </a:cubicBezTo>
                <a:cubicBezTo>
                  <a:pt x="6836" y="2307"/>
                  <a:pt x="6836" y="2307"/>
                  <a:pt x="6836" y="2300"/>
                </a:cubicBezTo>
                <a:cubicBezTo>
                  <a:pt x="6836" y="2295"/>
                  <a:pt x="6836" y="2295"/>
                  <a:pt x="6836" y="2289"/>
                </a:cubicBezTo>
                <a:cubicBezTo>
                  <a:pt x="6836" y="2277"/>
                  <a:pt x="6836" y="2271"/>
                  <a:pt x="6836" y="2265"/>
                </a:cubicBezTo>
                <a:cubicBezTo>
                  <a:pt x="6830" y="2259"/>
                  <a:pt x="6824" y="2259"/>
                  <a:pt x="6824" y="2259"/>
                </a:cubicBezTo>
                <a:cubicBezTo>
                  <a:pt x="6824" y="2253"/>
                  <a:pt x="6818" y="2247"/>
                  <a:pt x="6818" y="2247"/>
                </a:cubicBezTo>
                <a:cubicBezTo>
                  <a:pt x="6818" y="2241"/>
                  <a:pt x="6813" y="2235"/>
                  <a:pt x="6813" y="2235"/>
                </a:cubicBezTo>
                <a:cubicBezTo>
                  <a:pt x="6813" y="2223"/>
                  <a:pt x="6830" y="2218"/>
                  <a:pt x="6842" y="2218"/>
                </a:cubicBezTo>
                <a:cubicBezTo>
                  <a:pt x="6854" y="2218"/>
                  <a:pt x="6854" y="2218"/>
                  <a:pt x="6854" y="2218"/>
                </a:cubicBezTo>
                <a:cubicBezTo>
                  <a:pt x="6860" y="2218"/>
                  <a:pt x="6860" y="2218"/>
                  <a:pt x="6866" y="2218"/>
                </a:cubicBezTo>
                <a:cubicBezTo>
                  <a:pt x="6878" y="2218"/>
                  <a:pt x="6884" y="2218"/>
                  <a:pt x="6890" y="2218"/>
                </a:cubicBezTo>
                <a:cubicBezTo>
                  <a:pt x="6890" y="2206"/>
                  <a:pt x="6890" y="2206"/>
                  <a:pt x="6890" y="2194"/>
                </a:cubicBezTo>
                <a:lnTo>
                  <a:pt x="6890" y="2188"/>
                </a:lnTo>
                <a:cubicBezTo>
                  <a:pt x="6890" y="2182"/>
                  <a:pt x="6895" y="2176"/>
                  <a:pt x="6895" y="2176"/>
                </a:cubicBezTo>
                <a:cubicBezTo>
                  <a:pt x="6901" y="2170"/>
                  <a:pt x="6901" y="2170"/>
                  <a:pt x="6907" y="2164"/>
                </a:cubicBezTo>
                <a:cubicBezTo>
                  <a:pt x="6913" y="2164"/>
                  <a:pt x="6919" y="2164"/>
                  <a:pt x="6919" y="2164"/>
                </a:cubicBezTo>
                <a:cubicBezTo>
                  <a:pt x="6925" y="2164"/>
                  <a:pt x="6925" y="2158"/>
                  <a:pt x="6931" y="2158"/>
                </a:cubicBezTo>
                <a:cubicBezTo>
                  <a:pt x="6931" y="2099"/>
                  <a:pt x="6931" y="2099"/>
                  <a:pt x="6931" y="2099"/>
                </a:cubicBezTo>
                <a:cubicBezTo>
                  <a:pt x="6937" y="2093"/>
                  <a:pt x="6943" y="2093"/>
                  <a:pt x="6943" y="2087"/>
                </a:cubicBezTo>
                <a:cubicBezTo>
                  <a:pt x="6943" y="2081"/>
                  <a:pt x="6943" y="2075"/>
                  <a:pt x="6943" y="2069"/>
                </a:cubicBezTo>
                <a:cubicBezTo>
                  <a:pt x="6937" y="2063"/>
                  <a:pt x="6937" y="2063"/>
                  <a:pt x="6937" y="2057"/>
                </a:cubicBezTo>
                <a:cubicBezTo>
                  <a:pt x="6931" y="2052"/>
                  <a:pt x="6937" y="2052"/>
                  <a:pt x="6931" y="2046"/>
                </a:cubicBezTo>
                <a:cubicBezTo>
                  <a:pt x="6931" y="2040"/>
                  <a:pt x="6919" y="2046"/>
                  <a:pt x="6919" y="2040"/>
                </a:cubicBezTo>
                <a:cubicBezTo>
                  <a:pt x="6919" y="2034"/>
                  <a:pt x="6919" y="2028"/>
                  <a:pt x="6925" y="2022"/>
                </a:cubicBezTo>
                <a:cubicBezTo>
                  <a:pt x="6931" y="2022"/>
                  <a:pt x="6937" y="2022"/>
                  <a:pt x="6937" y="2022"/>
                </a:cubicBezTo>
                <a:cubicBezTo>
                  <a:pt x="6943" y="2022"/>
                  <a:pt x="6955" y="2022"/>
                  <a:pt x="6961" y="2022"/>
                </a:cubicBezTo>
                <a:cubicBezTo>
                  <a:pt x="6967" y="2016"/>
                  <a:pt x="6967" y="2016"/>
                  <a:pt x="6973" y="2016"/>
                </a:cubicBezTo>
                <a:cubicBezTo>
                  <a:pt x="6979" y="2010"/>
                  <a:pt x="6979" y="2010"/>
                  <a:pt x="6984" y="2004"/>
                </a:cubicBezTo>
                <a:cubicBezTo>
                  <a:pt x="6984" y="2004"/>
                  <a:pt x="6984" y="1998"/>
                  <a:pt x="6984" y="1992"/>
                </a:cubicBezTo>
                <a:cubicBezTo>
                  <a:pt x="6984" y="1992"/>
                  <a:pt x="6984" y="1986"/>
                  <a:pt x="6984" y="1980"/>
                </a:cubicBezTo>
                <a:cubicBezTo>
                  <a:pt x="6984" y="1980"/>
                  <a:pt x="6984" y="1975"/>
                  <a:pt x="6984" y="1968"/>
                </a:cubicBezTo>
                <a:cubicBezTo>
                  <a:pt x="7056" y="1968"/>
                  <a:pt x="7056" y="1968"/>
                  <a:pt x="7056" y="1968"/>
                </a:cubicBezTo>
                <a:cubicBezTo>
                  <a:pt x="7056" y="1957"/>
                  <a:pt x="7056" y="1951"/>
                  <a:pt x="7056" y="1939"/>
                </a:cubicBezTo>
                <a:cubicBezTo>
                  <a:pt x="7056" y="1933"/>
                  <a:pt x="7056" y="1933"/>
                  <a:pt x="7056" y="1927"/>
                </a:cubicBezTo>
                <a:cubicBezTo>
                  <a:pt x="7097" y="1927"/>
                  <a:pt x="7097" y="1927"/>
                  <a:pt x="7097" y="1927"/>
                </a:cubicBezTo>
                <a:cubicBezTo>
                  <a:pt x="7097" y="1939"/>
                  <a:pt x="7091" y="1951"/>
                  <a:pt x="7097" y="1963"/>
                </a:cubicBezTo>
                <a:cubicBezTo>
                  <a:pt x="7097" y="1968"/>
                  <a:pt x="7097" y="1968"/>
                  <a:pt x="7097" y="1975"/>
                </a:cubicBezTo>
                <a:cubicBezTo>
                  <a:pt x="7103" y="1975"/>
                  <a:pt x="7109" y="1975"/>
                  <a:pt x="7121" y="1975"/>
                </a:cubicBezTo>
                <a:cubicBezTo>
                  <a:pt x="7127" y="1975"/>
                  <a:pt x="7127" y="1975"/>
                  <a:pt x="7133" y="1975"/>
                </a:cubicBezTo>
                <a:cubicBezTo>
                  <a:pt x="7145" y="1975"/>
                  <a:pt x="7150" y="1963"/>
                  <a:pt x="7162" y="1957"/>
                </a:cubicBezTo>
                <a:cubicBezTo>
                  <a:pt x="7168" y="1951"/>
                  <a:pt x="7168" y="1945"/>
                  <a:pt x="7174" y="1945"/>
                </a:cubicBezTo>
                <a:cubicBezTo>
                  <a:pt x="7180" y="1939"/>
                  <a:pt x="7180" y="1933"/>
                  <a:pt x="7186" y="1933"/>
                </a:cubicBezTo>
                <a:cubicBezTo>
                  <a:pt x="7192" y="1927"/>
                  <a:pt x="7192" y="1927"/>
                  <a:pt x="7198" y="1927"/>
                </a:cubicBezTo>
                <a:cubicBezTo>
                  <a:pt x="7210" y="1927"/>
                  <a:pt x="7210" y="1927"/>
                  <a:pt x="7210" y="1927"/>
                </a:cubicBezTo>
                <a:cubicBezTo>
                  <a:pt x="7216" y="1927"/>
                  <a:pt x="7222" y="1927"/>
                  <a:pt x="7234" y="1927"/>
                </a:cubicBezTo>
                <a:cubicBezTo>
                  <a:pt x="7234" y="1927"/>
                  <a:pt x="7239" y="1921"/>
                  <a:pt x="7245" y="1921"/>
                </a:cubicBezTo>
                <a:cubicBezTo>
                  <a:pt x="7245" y="1915"/>
                  <a:pt x="7251" y="1921"/>
                  <a:pt x="7257" y="1915"/>
                </a:cubicBezTo>
                <a:cubicBezTo>
                  <a:pt x="7257" y="1915"/>
                  <a:pt x="7251" y="1909"/>
                  <a:pt x="7257" y="1903"/>
                </a:cubicBezTo>
                <a:cubicBezTo>
                  <a:pt x="7263" y="1891"/>
                  <a:pt x="7263" y="1891"/>
                  <a:pt x="7263" y="1891"/>
                </a:cubicBezTo>
                <a:lnTo>
                  <a:pt x="7269" y="1886"/>
                </a:lnTo>
                <a:cubicBezTo>
                  <a:pt x="7275" y="1880"/>
                  <a:pt x="7281" y="1880"/>
                  <a:pt x="7281" y="1880"/>
                </a:cubicBezTo>
                <a:cubicBezTo>
                  <a:pt x="7287" y="1874"/>
                  <a:pt x="7293" y="1874"/>
                  <a:pt x="7293" y="1874"/>
                </a:cubicBezTo>
                <a:cubicBezTo>
                  <a:pt x="7299" y="1868"/>
                  <a:pt x="7299" y="1862"/>
                  <a:pt x="7299" y="1862"/>
                </a:cubicBezTo>
                <a:cubicBezTo>
                  <a:pt x="7305" y="1856"/>
                  <a:pt x="7305" y="1850"/>
                  <a:pt x="7311" y="1850"/>
                </a:cubicBezTo>
                <a:cubicBezTo>
                  <a:pt x="7311" y="1844"/>
                  <a:pt x="7316" y="1850"/>
                  <a:pt x="7322" y="1844"/>
                </a:cubicBezTo>
                <a:cubicBezTo>
                  <a:pt x="7328" y="1838"/>
                  <a:pt x="7328" y="1832"/>
                  <a:pt x="7334" y="1820"/>
                </a:cubicBezTo>
                <a:cubicBezTo>
                  <a:pt x="7334" y="1820"/>
                  <a:pt x="7334" y="1814"/>
                  <a:pt x="7340" y="1809"/>
                </a:cubicBezTo>
                <a:cubicBezTo>
                  <a:pt x="7340" y="1809"/>
                  <a:pt x="7346" y="1809"/>
                  <a:pt x="7352" y="1809"/>
                </a:cubicBezTo>
                <a:cubicBezTo>
                  <a:pt x="7358" y="1809"/>
                  <a:pt x="7358" y="1809"/>
                  <a:pt x="7364" y="1802"/>
                </a:cubicBezTo>
                <a:cubicBezTo>
                  <a:pt x="7364" y="1802"/>
                  <a:pt x="7364" y="1797"/>
                  <a:pt x="7364" y="1791"/>
                </a:cubicBezTo>
                <a:cubicBezTo>
                  <a:pt x="7364" y="1785"/>
                  <a:pt x="7370" y="1785"/>
                  <a:pt x="7370" y="1779"/>
                </a:cubicBezTo>
                <a:cubicBezTo>
                  <a:pt x="7376" y="1779"/>
                  <a:pt x="7382" y="1779"/>
                  <a:pt x="7382" y="1779"/>
                </a:cubicBezTo>
                <a:cubicBezTo>
                  <a:pt x="7388" y="1773"/>
                  <a:pt x="7393" y="1773"/>
                  <a:pt x="7393" y="1767"/>
                </a:cubicBezTo>
                <a:cubicBezTo>
                  <a:pt x="7400" y="1755"/>
                  <a:pt x="7393" y="1743"/>
                  <a:pt x="7393" y="1731"/>
                </a:cubicBezTo>
                <a:close/>
                <a:moveTo>
                  <a:pt x="4281" y="848"/>
                </a:moveTo>
                <a:lnTo>
                  <a:pt x="4281" y="848"/>
                </a:lnTo>
                <a:cubicBezTo>
                  <a:pt x="4322" y="889"/>
                  <a:pt x="4322" y="889"/>
                  <a:pt x="4322" y="889"/>
                </a:cubicBezTo>
                <a:cubicBezTo>
                  <a:pt x="4370" y="907"/>
                  <a:pt x="4370" y="907"/>
                  <a:pt x="4370" y="907"/>
                </a:cubicBezTo>
                <a:cubicBezTo>
                  <a:pt x="4423" y="889"/>
                  <a:pt x="4423" y="889"/>
                  <a:pt x="4423" y="889"/>
                </a:cubicBezTo>
                <a:cubicBezTo>
                  <a:pt x="4423" y="889"/>
                  <a:pt x="4423" y="877"/>
                  <a:pt x="4447" y="889"/>
                </a:cubicBezTo>
                <a:cubicBezTo>
                  <a:pt x="4470" y="895"/>
                  <a:pt x="4482" y="901"/>
                  <a:pt x="4494" y="901"/>
                </a:cubicBezTo>
                <a:cubicBezTo>
                  <a:pt x="4512" y="901"/>
                  <a:pt x="4536" y="913"/>
                  <a:pt x="4536" y="901"/>
                </a:cubicBezTo>
                <a:cubicBezTo>
                  <a:pt x="4542" y="889"/>
                  <a:pt x="4571" y="877"/>
                  <a:pt x="4571" y="877"/>
                </a:cubicBezTo>
                <a:cubicBezTo>
                  <a:pt x="4571" y="877"/>
                  <a:pt x="4595" y="895"/>
                  <a:pt x="4607" y="895"/>
                </a:cubicBezTo>
                <a:cubicBezTo>
                  <a:pt x="4619" y="895"/>
                  <a:pt x="4642" y="901"/>
                  <a:pt x="4648" y="895"/>
                </a:cubicBezTo>
                <a:cubicBezTo>
                  <a:pt x="4660" y="889"/>
                  <a:pt x="4654" y="889"/>
                  <a:pt x="4672" y="889"/>
                </a:cubicBezTo>
                <a:cubicBezTo>
                  <a:pt x="4720" y="889"/>
                  <a:pt x="4720" y="889"/>
                  <a:pt x="4720" y="889"/>
                </a:cubicBezTo>
                <a:cubicBezTo>
                  <a:pt x="4725" y="901"/>
                  <a:pt x="4702" y="919"/>
                  <a:pt x="4714" y="925"/>
                </a:cubicBezTo>
                <a:cubicBezTo>
                  <a:pt x="4755" y="931"/>
                  <a:pt x="4773" y="919"/>
                  <a:pt x="4773" y="919"/>
                </a:cubicBezTo>
                <a:cubicBezTo>
                  <a:pt x="4808" y="919"/>
                  <a:pt x="4808" y="919"/>
                  <a:pt x="4808" y="919"/>
                </a:cubicBezTo>
                <a:cubicBezTo>
                  <a:pt x="4856" y="901"/>
                  <a:pt x="4856" y="901"/>
                  <a:pt x="4856" y="901"/>
                </a:cubicBezTo>
                <a:cubicBezTo>
                  <a:pt x="4856" y="901"/>
                  <a:pt x="4856" y="889"/>
                  <a:pt x="4880" y="889"/>
                </a:cubicBezTo>
                <a:cubicBezTo>
                  <a:pt x="4897" y="889"/>
                  <a:pt x="4909" y="860"/>
                  <a:pt x="4909" y="860"/>
                </a:cubicBezTo>
                <a:cubicBezTo>
                  <a:pt x="4897" y="824"/>
                  <a:pt x="4897" y="824"/>
                  <a:pt x="4897" y="824"/>
                </a:cubicBezTo>
                <a:cubicBezTo>
                  <a:pt x="4856" y="848"/>
                  <a:pt x="4856" y="848"/>
                  <a:pt x="4856" y="848"/>
                </a:cubicBezTo>
                <a:cubicBezTo>
                  <a:pt x="4838" y="800"/>
                  <a:pt x="4838" y="800"/>
                  <a:pt x="4838" y="800"/>
                </a:cubicBezTo>
                <a:cubicBezTo>
                  <a:pt x="4886" y="795"/>
                  <a:pt x="4886" y="795"/>
                  <a:pt x="4886" y="795"/>
                </a:cubicBezTo>
                <a:cubicBezTo>
                  <a:pt x="4903" y="753"/>
                  <a:pt x="4903" y="753"/>
                  <a:pt x="4903" y="753"/>
                </a:cubicBezTo>
                <a:cubicBezTo>
                  <a:pt x="4886" y="718"/>
                  <a:pt x="4886" y="718"/>
                  <a:pt x="4886" y="718"/>
                </a:cubicBezTo>
                <a:cubicBezTo>
                  <a:pt x="4921" y="718"/>
                  <a:pt x="4921" y="718"/>
                  <a:pt x="4921" y="718"/>
                </a:cubicBezTo>
                <a:cubicBezTo>
                  <a:pt x="4980" y="723"/>
                  <a:pt x="4980" y="723"/>
                  <a:pt x="4980" y="723"/>
                </a:cubicBezTo>
                <a:cubicBezTo>
                  <a:pt x="4980" y="723"/>
                  <a:pt x="4998" y="723"/>
                  <a:pt x="5010" y="718"/>
                </a:cubicBezTo>
                <a:cubicBezTo>
                  <a:pt x="5016" y="706"/>
                  <a:pt x="5010" y="676"/>
                  <a:pt x="5010" y="676"/>
                </a:cubicBezTo>
                <a:cubicBezTo>
                  <a:pt x="5010" y="676"/>
                  <a:pt x="4957" y="646"/>
                  <a:pt x="4986" y="646"/>
                </a:cubicBezTo>
                <a:cubicBezTo>
                  <a:pt x="5034" y="646"/>
                  <a:pt x="5034" y="646"/>
                  <a:pt x="5034" y="646"/>
                </a:cubicBezTo>
                <a:cubicBezTo>
                  <a:pt x="5052" y="646"/>
                  <a:pt x="5063" y="652"/>
                  <a:pt x="5063" y="640"/>
                </a:cubicBezTo>
                <a:cubicBezTo>
                  <a:pt x="5063" y="623"/>
                  <a:pt x="5040" y="599"/>
                  <a:pt x="5040" y="599"/>
                </a:cubicBezTo>
                <a:cubicBezTo>
                  <a:pt x="5040" y="599"/>
                  <a:pt x="5010" y="599"/>
                  <a:pt x="4992" y="587"/>
                </a:cubicBezTo>
                <a:cubicBezTo>
                  <a:pt x="4980" y="575"/>
                  <a:pt x="4951" y="581"/>
                  <a:pt x="4951" y="581"/>
                </a:cubicBezTo>
                <a:cubicBezTo>
                  <a:pt x="4909" y="599"/>
                  <a:pt x="4909" y="599"/>
                  <a:pt x="4909" y="599"/>
                </a:cubicBezTo>
                <a:cubicBezTo>
                  <a:pt x="4880" y="617"/>
                  <a:pt x="4880" y="617"/>
                  <a:pt x="4880" y="617"/>
                </a:cubicBezTo>
                <a:cubicBezTo>
                  <a:pt x="4874" y="587"/>
                  <a:pt x="4874" y="587"/>
                  <a:pt x="4874" y="587"/>
                </a:cubicBezTo>
                <a:cubicBezTo>
                  <a:pt x="4915" y="575"/>
                  <a:pt x="4915" y="575"/>
                  <a:pt x="4915" y="575"/>
                </a:cubicBezTo>
                <a:cubicBezTo>
                  <a:pt x="4915" y="575"/>
                  <a:pt x="4909" y="563"/>
                  <a:pt x="4921" y="557"/>
                </a:cubicBezTo>
                <a:cubicBezTo>
                  <a:pt x="4933" y="557"/>
                  <a:pt x="4957" y="540"/>
                  <a:pt x="4957" y="540"/>
                </a:cubicBezTo>
                <a:cubicBezTo>
                  <a:pt x="4998" y="540"/>
                  <a:pt x="4998" y="540"/>
                  <a:pt x="4998" y="540"/>
                </a:cubicBezTo>
                <a:cubicBezTo>
                  <a:pt x="5016" y="563"/>
                  <a:pt x="5016" y="563"/>
                  <a:pt x="5016" y="563"/>
                </a:cubicBezTo>
                <a:cubicBezTo>
                  <a:pt x="5075" y="569"/>
                  <a:pt x="5075" y="569"/>
                  <a:pt x="5075" y="569"/>
                </a:cubicBezTo>
                <a:cubicBezTo>
                  <a:pt x="5075" y="569"/>
                  <a:pt x="5099" y="575"/>
                  <a:pt x="5111" y="563"/>
                </a:cubicBezTo>
                <a:cubicBezTo>
                  <a:pt x="5123" y="552"/>
                  <a:pt x="5152" y="534"/>
                  <a:pt x="5152" y="534"/>
                </a:cubicBezTo>
                <a:cubicBezTo>
                  <a:pt x="5105" y="498"/>
                  <a:pt x="5105" y="498"/>
                  <a:pt x="5105" y="498"/>
                </a:cubicBezTo>
                <a:cubicBezTo>
                  <a:pt x="5158" y="492"/>
                  <a:pt x="5158" y="492"/>
                  <a:pt x="5158" y="492"/>
                </a:cubicBezTo>
                <a:cubicBezTo>
                  <a:pt x="5182" y="522"/>
                  <a:pt x="5182" y="522"/>
                  <a:pt x="5182" y="522"/>
                </a:cubicBezTo>
                <a:cubicBezTo>
                  <a:pt x="5229" y="516"/>
                  <a:pt x="5229" y="516"/>
                  <a:pt x="5229" y="516"/>
                </a:cubicBezTo>
                <a:cubicBezTo>
                  <a:pt x="5283" y="498"/>
                  <a:pt x="5283" y="498"/>
                  <a:pt x="5283" y="498"/>
                </a:cubicBezTo>
                <a:cubicBezTo>
                  <a:pt x="5259" y="463"/>
                  <a:pt x="5259" y="463"/>
                  <a:pt x="5259" y="463"/>
                </a:cubicBezTo>
                <a:cubicBezTo>
                  <a:pt x="5224" y="445"/>
                  <a:pt x="5224" y="445"/>
                  <a:pt x="5224" y="445"/>
                </a:cubicBezTo>
                <a:cubicBezTo>
                  <a:pt x="5289" y="445"/>
                  <a:pt x="5289" y="445"/>
                  <a:pt x="5289" y="445"/>
                </a:cubicBezTo>
                <a:cubicBezTo>
                  <a:pt x="5330" y="445"/>
                  <a:pt x="5330" y="445"/>
                  <a:pt x="5330" y="445"/>
                </a:cubicBezTo>
                <a:cubicBezTo>
                  <a:pt x="5348" y="421"/>
                  <a:pt x="5348" y="421"/>
                  <a:pt x="5348" y="421"/>
                </a:cubicBezTo>
                <a:cubicBezTo>
                  <a:pt x="5401" y="409"/>
                  <a:pt x="5401" y="409"/>
                  <a:pt x="5401" y="409"/>
                </a:cubicBezTo>
                <a:cubicBezTo>
                  <a:pt x="5449" y="374"/>
                  <a:pt x="5449" y="374"/>
                  <a:pt x="5449" y="374"/>
                </a:cubicBezTo>
                <a:cubicBezTo>
                  <a:pt x="5449" y="374"/>
                  <a:pt x="5496" y="356"/>
                  <a:pt x="5508" y="356"/>
                </a:cubicBezTo>
                <a:cubicBezTo>
                  <a:pt x="5526" y="350"/>
                  <a:pt x="5561" y="320"/>
                  <a:pt x="5561" y="320"/>
                </a:cubicBezTo>
                <a:cubicBezTo>
                  <a:pt x="5615" y="314"/>
                  <a:pt x="5615" y="314"/>
                  <a:pt x="5615" y="314"/>
                </a:cubicBezTo>
                <a:cubicBezTo>
                  <a:pt x="5645" y="297"/>
                  <a:pt x="5645" y="297"/>
                  <a:pt x="5645" y="297"/>
                </a:cubicBezTo>
                <a:cubicBezTo>
                  <a:pt x="5621" y="267"/>
                  <a:pt x="5621" y="267"/>
                  <a:pt x="5621" y="267"/>
                </a:cubicBezTo>
                <a:cubicBezTo>
                  <a:pt x="5621" y="267"/>
                  <a:pt x="5591" y="285"/>
                  <a:pt x="5579" y="285"/>
                </a:cubicBezTo>
                <a:cubicBezTo>
                  <a:pt x="5573" y="285"/>
                  <a:pt x="5532" y="308"/>
                  <a:pt x="5520" y="297"/>
                </a:cubicBezTo>
                <a:cubicBezTo>
                  <a:pt x="5508" y="291"/>
                  <a:pt x="5520" y="285"/>
                  <a:pt x="5496" y="285"/>
                </a:cubicBezTo>
                <a:cubicBezTo>
                  <a:pt x="5472" y="285"/>
                  <a:pt x="5425" y="291"/>
                  <a:pt x="5425" y="291"/>
                </a:cubicBezTo>
                <a:cubicBezTo>
                  <a:pt x="5437" y="261"/>
                  <a:pt x="5437" y="261"/>
                  <a:pt x="5437" y="261"/>
                </a:cubicBezTo>
                <a:cubicBezTo>
                  <a:pt x="5490" y="255"/>
                  <a:pt x="5490" y="255"/>
                  <a:pt x="5490" y="255"/>
                </a:cubicBezTo>
                <a:cubicBezTo>
                  <a:pt x="5556" y="255"/>
                  <a:pt x="5556" y="255"/>
                  <a:pt x="5556" y="255"/>
                </a:cubicBezTo>
                <a:cubicBezTo>
                  <a:pt x="5615" y="255"/>
                  <a:pt x="5615" y="255"/>
                  <a:pt x="5615" y="255"/>
                </a:cubicBezTo>
                <a:cubicBezTo>
                  <a:pt x="5615" y="255"/>
                  <a:pt x="5650" y="237"/>
                  <a:pt x="5674" y="237"/>
                </a:cubicBezTo>
                <a:cubicBezTo>
                  <a:pt x="5698" y="237"/>
                  <a:pt x="5733" y="220"/>
                  <a:pt x="5733" y="220"/>
                </a:cubicBezTo>
                <a:cubicBezTo>
                  <a:pt x="5799" y="220"/>
                  <a:pt x="5799" y="220"/>
                  <a:pt x="5799" y="220"/>
                </a:cubicBezTo>
                <a:cubicBezTo>
                  <a:pt x="5799" y="220"/>
                  <a:pt x="5804" y="196"/>
                  <a:pt x="5811" y="184"/>
                </a:cubicBezTo>
                <a:cubicBezTo>
                  <a:pt x="5822" y="166"/>
                  <a:pt x="5804" y="148"/>
                  <a:pt x="5804" y="148"/>
                </a:cubicBezTo>
                <a:cubicBezTo>
                  <a:pt x="5751" y="160"/>
                  <a:pt x="5751" y="160"/>
                  <a:pt x="5751" y="160"/>
                </a:cubicBezTo>
                <a:cubicBezTo>
                  <a:pt x="5710" y="154"/>
                  <a:pt x="5710" y="154"/>
                  <a:pt x="5710" y="154"/>
                </a:cubicBezTo>
                <a:cubicBezTo>
                  <a:pt x="5698" y="125"/>
                  <a:pt x="5698" y="125"/>
                  <a:pt x="5698" y="125"/>
                </a:cubicBezTo>
                <a:cubicBezTo>
                  <a:pt x="5645" y="95"/>
                  <a:pt x="5645" y="95"/>
                  <a:pt x="5645" y="95"/>
                </a:cubicBezTo>
                <a:cubicBezTo>
                  <a:pt x="5597" y="107"/>
                  <a:pt x="5597" y="107"/>
                  <a:pt x="5597" y="107"/>
                </a:cubicBezTo>
                <a:cubicBezTo>
                  <a:pt x="5538" y="107"/>
                  <a:pt x="5538" y="107"/>
                  <a:pt x="5538" y="107"/>
                </a:cubicBezTo>
                <a:cubicBezTo>
                  <a:pt x="5472" y="125"/>
                  <a:pt x="5472" y="125"/>
                  <a:pt x="5472" y="125"/>
                </a:cubicBezTo>
                <a:cubicBezTo>
                  <a:pt x="5479" y="101"/>
                  <a:pt x="5479" y="101"/>
                  <a:pt x="5479" y="101"/>
                </a:cubicBezTo>
                <a:cubicBezTo>
                  <a:pt x="5425" y="95"/>
                  <a:pt x="5425" y="95"/>
                  <a:pt x="5425" y="95"/>
                </a:cubicBezTo>
                <a:cubicBezTo>
                  <a:pt x="5425" y="95"/>
                  <a:pt x="5390" y="107"/>
                  <a:pt x="5384" y="101"/>
                </a:cubicBezTo>
                <a:cubicBezTo>
                  <a:pt x="5378" y="89"/>
                  <a:pt x="5372" y="77"/>
                  <a:pt x="5372" y="77"/>
                </a:cubicBezTo>
                <a:cubicBezTo>
                  <a:pt x="5330" y="77"/>
                  <a:pt x="5330" y="77"/>
                  <a:pt x="5330" y="77"/>
                </a:cubicBezTo>
                <a:cubicBezTo>
                  <a:pt x="5301" y="59"/>
                  <a:pt x="5271" y="59"/>
                  <a:pt x="5271" y="59"/>
                </a:cubicBezTo>
                <a:cubicBezTo>
                  <a:pt x="5271" y="59"/>
                  <a:pt x="5271" y="107"/>
                  <a:pt x="5265" y="101"/>
                </a:cubicBezTo>
                <a:cubicBezTo>
                  <a:pt x="5253" y="101"/>
                  <a:pt x="5241" y="113"/>
                  <a:pt x="5229" y="101"/>
                </a:cubicBezTo>
                <a:cubicBezTo>
                  <a:pt x="5218" y="83"/>
                  <a:pt x="5224" y="77"/>
                  <a:pt x="5206" y="77"/>
                </a:cubicBezTo>
                <a:cubicBezTo>
                  <a:pt x="5188" y="77"/>
                  <a:pt x="5182" y="77"/>
                  <a:pt x="5170" y="77"/>
                </a:cubicBezTo>
                <a:cubicBezTo>
                  <a:pt x="5158" y="77"/>
                  <a:pt x="5158" y="107"/>
                  <a:pt x="5158" y="107"/>
                </a:cubicBezTo>
                <a:cubicBezTo>
                  <a:pt x="5140" y="125"/>
                  <a:pt x="5105" y="107"/>
                  <a:pt x="5105" y="107"/>
                </a:cubicBezTo>
                <a:cubicBezTo>
                  <a:pt x="5075" y="77"/>
                  <a:pt x="5052" y="77"/>
                  <a:pt x="5052" y="77"/>
                </a:cubicBezTo>
                <a:cubicBezTo>
                  <a:pt x="4998" y="71"/>
                  <a:pt x="4998" y="71"/>
                  <a:pt x="4998" y="71"/>
                </a:cubicBezTo>
                <a:cubicBezTo>
                  <a:pt x="4998" y="71"/>
                  <a:pt x="4957" y="59"/>
                  <a:pt x="4957" y="71"/>
                </a:cubicBezTo>
                <a:cubicBezTo>
                  <a:pt x="4945" y="101"/>
                  <a:pt x="4957" y="125"/>
                  <a:pt x="4957" y="125"/>
                </a:cubicBezTo>
                <a:cubicBezTo>
                  <a:pt x="4933" y="125"/>
                  <a:pt x="4933" y="125"/>
                  <a:pt x="4933" y="125"/>
                </a:cubicBezTo>
                <a:cubicBezTo>
                  <a:pt x="4897" y="107"/>
                  <a:pt x="4897" y="107"/>
                  <a:pt x="4897" y="107"/>
                </a:cubicBezTo>
                <a:cubicBezTo>
                  <a:pt x="4897" y="107"/>
                  <a:pt x="4891" y="95"/>
                  <a:pt x="4874" y="95"/>
                </a:cubicBezTo>
                <a:cubicBezTo>
                  <a:pt x="4820" y="95"/>
                  <a:pt x="4820" y="95"/>
                  <a:pt x="4820" y="95"/>
                </a:cubicBezTo>
                <a:cubicBezTo>
                  <a:pt x="4820" y="119"/>
                  <a:pt x="4820" y="119"/>
                  <a:pt x="4820" y="119"/>
                </a:cubicBezTo>
                <a:cubicBezTo>
                  <a:pt x="4773" y="119"/>
                  <a:pt x="4773" y="119"/>
                  <a:pt x="4773" y="119"/>
                </a:cubicBezTo>
                <a:cubicBezTo>
                  <a:pt x="4749" y="107"/>
                  <a:pt x="4702" y="113"/>
                  <a:pt x="4702" y="113"/>
                </a:cubicBezTo>
                <a:cubicBezTo>
                  <a:pt x="4684" y="131"/>
                  <a:pt x="4648" y="136"/>
                  <a:pt x="4648" y="136"/>
                </a:cubicBezTo>
                <a:cubicBezTo>
                  <a:pt x="4619" y="172"/>
                  <a:pt x="4619" y="172"/>
                  <a:pt x="4619" y="172"/>
                </a:cubicBezTo>
                <a:cubicBezTo>
                  <a:pt x="4684" y="172"/>
                  <a:pt x="4684" y="172"/>
                  <a:pt x="4684" y="172"/>
                </a:cubicBezTo>
                <a:cubicBezTo>
                  <a:pt x="4702" y="184"/>
                  <a:pt x="4767" y="202"/>
                  <a:pt x="4767" y="202"/>
                </a:cubicBezTo>
                <a:cubicBezTo>
                  <a:pt x="4767" y="202"/>
                  <a:pt x="4785" y="190"/>
                  <a:pt x="4791" y="202"/>
                </a:cubicBezTo>
                <a:cubicBezTo>
                  <a:pt x="4797" y="220"/>
                  <a:pt x="4802" y="237"/>
                  <a:pt x="4802" y="237"/>
                </a:cubicBezTo>
                <a:cubicBezTo>
                  <a:pt x="4802" y="237"/>
                  <a:pt x="4761" y="243"/>
                  <a:pt x="4749" y="231"/>
                </a:cubicBezTo>
                <a:cubicBezTo>
                  <a:pt x="4737" y="220"/>
                  <a:pt x="4725" y="208"/>
                  <a:pt x="4708" y="208"/>
                </a:cubicBezTo>
                <a:cubicBezTo>
                  <a:pt x="4648" y="208"/>
                  <a:pt x="4648" y="208"/>
                  <a:pt x="4648" y="208"/>
                </a:cubicBezTo>
                <a:cubicBezTo>
                  <a:pt x="4648" y="208"/>
                  <a:pt x="4613" y="202"/>
                  <a:pt x="4601" y="190"/>
                </a:cubicBezTo>
                <a:cubicBezTo>
                  <a:pt x="4595" y="184"/>
                  <a:pt x="4589" y="160"/>
                  <a:pt x="4571" y="160"/>
                </a:cubicBezTo>
                <a:cubicBezTo>
                  <a:pt x="4559" y="166"/>
                  <a:pt x="4530" y="166"/>
                  <a:pt x="4530" y="166"/>
                </a:cubicBezTo>
                <a:cubicBezTo>
                  <a:pt x="4494" y="148"/>
                  <a:pt x="4494" y="148"/>
                  <a:pt x="4494" y="148"/>
                </a:cubicBezTo>
                <a:cubicBezTo>
                  <a:pt x="4494" y="148"/>
                  <a:pt x="4482" y="142"/>
                  <a:pt x="4470" y="148"/>
                </a:cubicBezTo>
                <a:cubicBezTo>
                  <a:pt x="4441" y="154"/>
                  <a:pt x="4441" y="154"/>
                  <a:pt x="4441" y="154"/>
                </a:cubicBezTo>
                <a:cubicBezTo>
                  <a:pt x="4435" y="178"/>
                  <a:pt x="4435" y="178"/>
                  <a:pt x="4435" y="178"/>
                </a:cubicBezTo>
                <a:cubicBezTo>
                  <a:pt x="4435" y="178"/>
                  <a:pt x="4447" y="208"/>
                  <a:pt x="4435" y="208"/>
                </a:cubicBezTo>
                <a:cubicBezTo>
                  <a:pt x="4393" y="208"/>
                  <a:pt x="4393" y="208"/>
                  <a:pt x="4393" y="208"/>
                </a:cubicBezTo>
                <a:cubicBezTo>
                  <a:pt x="4346" y="196"/>
                  <a:pt x="4346" y="196"/>
                  <a:pt x="4346" y="196"/>
                </a:cubicBezTo>
                <a:cubicBezTo>
                  <a:pt x="4322" y="196"/>
                  <a:pt x="4322" y="196"/>
                  <a:pt x="4322" y="196"/>
                </a:cubicBezTo>
                <a:cubicBezTo>
                  <a:pt x="4293" y="220"/>
                  <a:pt x="4293" y="220"/>
                  <a:pt x="4293" y="220"/>
                </a:cubicBezTo>
                <a:cubicBezTo>
                  <a:pt x="4293" y="220"/>
                  <a:pt x="4281" y="231"/>
                  <a:pt x="4269" y="231"/>
                </a:cubicBezTo>
                <a:cubicBezTo>
                  <a:pt x="4239" y="231"/>
                  <a:pt x="4239" y="231"/>
                  <a:pt x="4239" y="231"/>
                </a:cubicBezTo>
                <a:cubicBezTo>
                  <a:pt x="4210" y="231"/>
                  <a:pt x="4210" y="231"/>
                  <a:pt x="4210" y="231"/>
                </a:cubicBezTo>
                <a:cubicBezTo>
                  <a:pt x="4204" y="255"/>
                  <a:pt x="4204" y="255"/>
                  <a:pt x="4204" y="255"/>
                </a:cubicBezTo>
                <a:cubicBezTo>
                  <a:pt x="4144" y="249"/>
                  <a:pt x="4144" y="249"/>
                  <a:pt x="4144" y="249"/>
                </a:cubicBezTo>
                <a:cubicBezTo>
                  <a:pt x="4144" y="273"/>
                  <a:pt x="4144" y="273"/>
                  <a:pt x="4144" y="273"/>
                </a:cubicBezTo>
                <a:cubicBezTo>
                  <a:pt x="4180" y="279"/>
                  <a:pt x="4180" y="279"/>
                  <a:pt x="4180" y="279"/>
                </a:cubicBezTo>
                <a:cubicBezTo>
                  <a:pt x="4198" y="285"/>
                  <a:pt x="4198" y="285"/>
                  <a:pt x="4198" y="285"/>
                </a:cubicBezTo>
                <a:cubicBezTo>
                  <a:pt x="4198" y="320"/>
                  <a:pt x="4198" y="320"/>
                  <a:pt x="4198" y="320"/>
                </a:cubicBezTo>
                <a:cubicBezTo>
                  <a:pt x="4245" y="332"/>
                  <a:pt x="4245" y="332"/>
                  <a:pt x="4245" y="332"/>
                </a:cubicBezTo>
                <a:cubicBezTo>
                  <a:pt x="4245" y="332"/>
                  <a:pt x="4257" y="362"/>
                  <a:pt x="4269" y="362"/>
                </a:cubicBezTo>
                <a:cubicBezTo>
                  <a:pt x="4281" y="362"/>
                  <a:pt x="4316" y="362"/>
                  <a:pt x="4316" y="362"/>
                </a:cubicBezTo>
                <a:cubicBezTo>
                  <a:pt x="4316" y="362"/>
                  <a:pt x="4340" y="374"/>
                  <a:pt x="4358" y="379"/>
                </a:cubicBezTo>
                <a:cubicBezTo>
                  <a:pt x="4381" y="386"/>
                  <a:pt x="4411" y="386"/>
                  <a:pt x="4411" y="386"/>
                </a:cubicBezTo>
                <a:cubicBezTo>
                  <a:pt x="4435" y="350"/>
                  <a:pt x="4435" y="350"/>
                  <a:pt x="4435" y="350"/>
                </a:cubicBezTo>
                <a:cubicBezTo>
                  <a:pt x="4453" y="332"/>
                  <a:pt x="4453" y="332"/>
                  <a:pt x="4453" y="332"/>
                </a:cubicBezTo>
                <a:cubicBezTo>
                  <a:pt x="4512" y="326"/>
                  <a:pt x="4512" y="326"/>
                  <a:pt x="4512" y="326"/>
                </a:cubicBezTo>
                <a:cubicBezTo>
                  <a:pt x="4476" y="350"/>
                  <a:pt x="4476" y="350"/>
                  <a:pt x="4476" y="350"/>
                </a:cubicBezTo>
                <a:cubicBezTo>
                  <a:pt x="4447" y="386"/>
                  <a:pt x="4447" y="386"/>
                  <a:pt x="4447" y="386"/>
                </a:cubicBezTo>
                <a:cubicBezTo>
                  <a:pt x="4453" y="415"/>
                  <a:pt x="4453" y="415"/>
                  <a:pt x="4453" y="415"/>
                </a:cubicBezTo>
                <a:cubicBezTo>
                  <a:pt x="4536" y="415"/>
                  <a:pt x="4536" y="415"/>
                  <a:pt x="4536" y="415"/>
                </a:cubicBezTo>
                <a:cubicBezTo>
                  <a:pt x="4536" y="415"/>
                  <a:pt x="4601" y="433"/>
                  <a:pt x="4607" y="415"/>
                </a:cubicBezTo>
                <a:cubicBezTo>
                  <a:pt x="4613" y="397"/>
                  <a:pt x="4631" y="379"/>
                  <a:pt x="4631" y="379"/>
                </a:cubicBezTo>
                <a:cubicBezTo>
                  <a:pt x="4684" y="386"/>
                  <a:pt x="4684" y="386"/>
                  <a:pt x="4684" y="386"/>
                </a:cubicBezTo>
                <a:cubicBezTo>
                  <a:pt x="4755" y="386"/>
                  <a:pt x="4755" y="386"/>
                  <a:pt x="4755" y="386"/>
                </a:cubicBezTo>
                <a:cubicBezTo>
                  <a:pt x="4802" y="356"/>
                  <a:pt x="4802" y="356"/>
                  <a:pt x="4802" y="356"/>
                </a:cubicBezTo>
                <a:cubicBezTo>
                  <a:pt x="4826" y="332"/>
                  <a:pt x="4826" y="332"/>
                  <a:pt x="4826" y="332"/>
                </a:cubicBezTo>
                <a:cubicBezTo>
                  <a:pt x="4832" y="314"/>
                  <a:pt x="4832" y="314"/>
                  <a:pt x="4832" y="314"/>
                </a:cubicBezTo>
                <a:cubicBezTo>
                  <a:pt x="4832" y="314"/>
                  <a:pt x="4856" y="314"/>
                  <a:pt x="4874" y="314"/>
                </a:cubicBezTo>
                <a:cubicBezTo>
                  <a:pt x="4886" y="308"/>
                  <a:pt x="4921" y="291"/>
                  <a:pt x="4921" y="291"/>
                </a:cubicBezTo>
                <a:cubicBezTo>
                  <a:pt x="4969" y="297"/>
                  <a:pt x="4969" y="297"/>
                  <a:pt x="4969" y="297"/>
                </a:cubicBezTo>
                <a:cubicBezTo>
                  <a:pt x="4939" y="302"/>
                  <a:pt x="4939" y="302"/>
                  <a:pt x="4939" y="302"/>
                </a:cubicBezTo>
                <a:cubicBezTo>
                  <a:pt x="4891" y="326"/>
                  <a:pt x="4891" y="326"/>
                  <a:pt x="4891" y="326"/>
                </a:cubicBezTo>
                <a:cubicBezTo>
                  <a:pt x="4868" y="338"/>
                  <a:pt x="4844" y="356"/>
                  <a:pt x="4844" y="356"/>
                </a:cubicBezTo>
                <a:cubicBezTo>
                  <a:pt x="4909" y="350"/>
                  <a:pt x="4909" y="350"/>
                  <a:pt x="4909" y="350"/>
                </a:cubicBezTo>
                <a:cubicBezTo>
                  <a:pt x="4939" y="356"/>
                  <a:pt x="4939" y="356"/>
                  <a:pt x="4939" y="356"/>
                </a:cubicBezTo>
                <a:cubicBezTo>
                  <a:pt x="4963" y="362"/>
                  <a:pt x="4963" y="362"/>
                  <a:pt x="4963" y="362"/>
                </a:cubicBezTo>
                <a:cubicBezTo>
                  <a:pt x="4945" y="386"/>
                  <a:pt x="4945" y="386"/>
                  <a:pt x="4945" y="386"/>
                </a:cubicBezTo>
                <a:cubicBezTo>
                  <a:pt x="4880" y="386"/>
                  <a:pt x="4880" y="386"/>
                  <a:pt x="4880" y="386"/>
                </a:cubicBezTo>
                <a:cubicBezTo>
                  <a:pt x="4832" y="386"/>
                  <a:pt x="4832" y="386"/>
                  <a:pt x="4832" y="386"/>
                </a:cubicBezTo>
                <a:cubicBezTo>
                  <a:pt x="4802" y="397"/>
                  <a:pt x="4802" y="397"/>
                  <a:pt x="4802" y="397"/>
                </a:cubicBezTo>
                <a:cubicBezTo>
                  <a:pt x="4773" y="403"/>
                  <a:pt x="4773" y="403"/>
                  <a:pt x="4773" y="403"/>
                </a:cubicBezTo>
                <a:cubicBezTo>
                  <a:pt x="4749" y="415"/>
                  <a:pt x="4708" y="415"/>
                  <a:pt x="4708" y="415"/>
                </a:cubicBezTo>
                <a:cubicBezTo>
                  <a:pt x="4672" y="415"/>
                  <a:pt x="4672" y="415"/>
                  <a:pt x="4672" y="415"/>
                </a:cubicBezTo>
                <a:cubicBezTo>
                  <a:pt x="4636" y="421"/>
                  <a:pt x="4636" y="421"/>
                  <a:pt x="4636" y="421"/>
                </a:cubicBezTo>
                <a:cubicBezTo>
                  <a:pt x="4636" y="451"/>
                  <a:pt x="4636" y="451"/>
                  <a:pt x="4636" y="451"/>
                </a:cubicBezTo>
                <a:cubicBezTo>
                  <a:pt x="4672" y="457"/>
                  <a:pt x="4672" y="457"/>
                  <a:pt x="4672" y="457"/>
                </a:cubicBezTo>
                <a:cubicBezTo>
                  <a:pt x="4702" y="474"/>
                  <a:pt x="4702" y="474"/>
                  <a:pt x="4702" y="474"/>
                </a:cubicBezTo>
                <a:cubicBezTo>
                  <a:pt x="4714" y="504"/>
                  <a:pt x="4714" y="504"/>
                  <a:pt x="4714" y="504"/>
                </a:cubicBezTo>
                <a:cubicBezTo>
                  <a:pt x="4791" y="516"/>
                  <a:pt x="4791" y="516"/>
                  <a:pt x="4791" y="516"/>
                </a:cubicBezTo>
                <a:cubicBezTo>
                  <a:pt x="4755" y="522"/>
                  <a:pt x="4755" y="522"/>
                  <a:pt x="4755" y="522"/>
                </a:cubicBezTo>
                <a:cubicBezTo>
                  <a:pt x="4714" y="516"/>
                  <a:pt x="4714" y="516"/>
                  <a:pt x="4714" y="516"/>
                </a:cubicBezTo>
                <a:cubicBezTo>
                  <a:pt x="4714" y="516"/>
                  <a:pt x="4672" y="492"/>
                  <a:pt x="4654" y="486"/>
                </a:cubicBezTo>
                <a:cubicBezTo>
                  <a:pt x="4642" y="480"/>
                  <a:pt x="4595" y="445"/>
                  <a:pt x="4583" y="445"/>
                </a:cubicBezTo>
                <a:cubicBezTo>
                  <a:pt x="4571" y="445"/>
                  <a:pt x="4524" y="439"/>
                  <a:pt x="4524" y="439"/>
                </a:cubicBezTo>
                <a:cubicBezTo>
                  <a:pt x="4441" y="433"/>
                  <a:pt x="4441" y="433"/>
                  <a:pt x="4441" y="433"/>
                </a:cubicBezTo>
                <a:cubicBezTo>
                  <a:pt x="4435" y="463"/>
                  <a:pt x="4435" y="463"/>
                  <a:pt x="4435" y="463"/>
                </a:cubicBezTo>
                <a:cubicBezTo>
                  <a:pt x="4465" y="492"/>
                  <a:pt x="4465" y="492"/>
                  <a:pt x="4465" y="492"/>
                </a:cubicBezTo>
                <a:cubicBezTo>
                  <a:pt x="4506" y="522"/>
                  <a:pt x="4506" y="522"/>
                  <a:pt x="4506" y="522"/>
                </a:cubicBezTo>
                <a:cubicBezTo>
                  <a:pt x="4583" y="569"/>
                  <a:pt x="4583" y="569"/>
                  <a:pt x="4583" y="569"/>
                </a:cubicBezTo>
                <a:cubicBezTo>
                  <a:pt x="4631" y="587"/>
                  <a:pt x="4631" y="587"/>
                  <a:pt x="4631" y="587"/>
                </a:cubicBezTo>
                <a:cubicBezTo>
                  <a:pt x="4708" y="593"/>
                  <a:pt x="4708" y="593"/>
                  <a:pt x="4708" y="593"/>
                </a:cubicBezTo>
                <a:cubicBezTo>
                  <a:pt x="4708" y="593"/>
                  <a:pt x="4702" y="617"/>
                  <a:pt x="4690" y="617"/>
                </a:cubicBezTo>
                <a:cubicBezTo>
                  <a:pt x="4678" y="617"/>
                  <a:pt x="4660" y="611"/>
                  <a:pt x="4660" y="629"/>
                </a:cubicBezTo>
                <a:cubicBezTo>
                  <a:pt x="4660" y="658"/>
                  <a:pt x="4660" y="658"/>
                  <a:pt x="4660" y="658"/>
                </a:cubicBezTo>
                <a:cubicBezTo>
                  <a:pt x="4589" y="611"/>
                  <a:pt x="4589" y="611"/>
                  <a:pt x="4589" y="611"/>
                </a:cubicBezTo>
                <a:cubicBezTo>
                  <a:pt x="4542" y="605"/>
                  <a:pt x="4542" y="605"/>
                  <a:pt x="4542" y="605"/>
                </a:cubicBezTo>
                <a:cubicBezTo>
                  <a:pt x="4482" y="611"/>
                  <a:pt x="4482" y="611"/>
                  <a:pt x="4482" y="611"/>
                </a:cubicBezTo>
                <a:cubicBezTo>
                  <a:pt x="4435" y="617"/>
                  <a:pt x="4435" y="617"/>
                  <a:pt x="4435" y="617"/>
                </a:cubicBezTo>
                <a:cubicBezTo>
                  <a:pt x="4393" y="640"/>
                  <a:pt x="4393" y="640"/>
                  <a:pt x="4393" y="640"/>
                </a:cubicBezTo>
                <a:cubicBezTo>
                  <a:pt x="4393" y="670"/>
                  <a:pt x="4393" y="670"/>
                  <a:pt x="4393" y="670"/>
                </a:cubicBezTo>
                <a:cubicBezTo>
                  <a:pt x="4399" y="694"/>
                  <a:pt x="4399" y="694"/>
                  <a:pt x="4399" y="694"/>
                </a:cubicBezTo>
                <a:cubicBezTo>
                  <a:pt x="4441" y="700"/>
                  <a:pt x="4441" y="700"/>
                  <a:pt x="4441" y="700"/>
                </a:cubicBezTo>
                <a:cubicBezTo>
                  <a:pt x="4500" y="700"/>
                  <a:pt x="4500" y="700"/>
                  <a:pt x="4500" y="700"/>
                </a:cubicBezTo>
                <a:cubicBezTo>
                  <a:pt x="4554" y="694"/>
                  <a:pt x="4554" y="694"/>
                  <a:pt x="4554" y="694"/>
                </a:cubicBezTo>
                <a:cubicBezTo>
                  <a:pt x="4506" y="723"/>
                  <a:pt x="4506" y="723"/>
                  <a:pt x="4506" y="723"/>
                </a:cubicBezTo>
                <a:cubicBezTo>
                  <a:pt x="4518" y="753"/>
                  <a:pt x="4518" y="753"/>
                  <a:pt x="4518" y="753"/>
                </a:cubicBezTo>
                <a:cubicBezTo>
                  <a:pt x="4565" y="759"/>
                  <a:pt x="4565" y="759"/>
                  <a:pt x="4565" y="759"/>
                </a:cubicBezTo>
                <a:cubicBezTo>
                  <a:pt x="4565" y="759"/>
                  <a:pt x="4577" y="753"/>
                  <a:pt x="4595" y="747"/>
                </a:cubicBezTo>
                <a:cubicBezTo>
                  <a:pt x="4607" y="741"/>
                  <a:pt x="4654" y="711"/>
                  <a:pt x="4654" y="711"/>
                </a:cubicBezTo>
                <a:cubicBezTo>
                  <a:pt x="4636" y="747"/>
                  <a:pt x="4636" y="747"/>
                  <a:pt x="4636" y="747"/>
                </a:cubicBezTo>
                <a:cubicBezTo>
                  <a:pt x="4589" y="777"/>
                  <a:pt x="4589" y="777"/>
                  <a:pt x="4589" y="777"/>
                </a:cubicBezTo>
                <a:cubicBezTo>
                  <a:pt x="4542" y="783"/>
                  <a:pt x="4542" y="783"/>
                  <a:pt x="4542" y="783"/>
                </a:cubicBezTo>
                <a:cubicBezTo>
                  <a:pt x="4459" y="753"/>
                  <a:pt x="4459" y="753"/>
                  <a:pt x="4459" y="753"/>
                </a:cubicBezTo>
                <a:cubicBezTo>
                  <a:pt x="4459" y="753"/>
                  <a:pt x="4423" y="723"/>
                  <a:pt x="4399" y="723"/>
                </a:cubicBezTo>
                <a:cubicBezTo>
                  <a:pt x="4376" y="723"/>
                  <a:pt x="4334" y="729"/>
                  <a:pt x="4334" y="729"/>
                </a:cubicBezTo>
                <a:cubicBezTo>
                  <a:pt x="4346" y="759"/>
                  <a:pt x="4346" y="759"/>
                  <a:pt x="4346" y="759"/>
                </a:cubicBezTo>
                <a:cubicBezTo>
                  <a:pt x="4346" y="759"/>
                  <a:pt x="4370" y="806"/>
                  <a:pt x="4358" y="806"/>
                </a:cubicBezTo>
                <a:cubicBezTo>
                  <a:pt x="4346" y="806"/>
                  <a:pt x="4304" y="812"/>
                  <a:pt x="4304" y="812"/>
                </a:cubicBezTo>
                <a:lnTo>
                  <a:pt x="4281" y="848"/>
                </a:lnTo>
                <a:close/>
                <a:moveTo>
                  <a:pt x="4304" y="658"/>
                </a:moveTo>
                <a:lnTo>
                  <a:pt x="4304" y="658"/>
                </a:lnTo>
                <a:cubicBezTo>
                  <a:pt x="4334" y="658"/>
                  <a:pt x="4334" y="658"/>
                  <a:pt x="4334" y="658"/>
                </a:cubicBezTo>
                <a:cubicBezTo>
                  <a:pt x="4346" y="658"/>
                  <a:pt x="4340" y="634"/>
                  <a:pt x="4340" y="634"/>
                </a:cubicBezTo>
                <a:cubicBezTo>
                  <a:pt x="4340" y="599"/>
                  <a:pt x="4340" y="599"/>
                  <a:pt x="4340" y="599"/>
                </a:cubicBezTo>
                <a:cubicBezTo>
                  <a:pt x="4388" y="617"/>
                  <a:pt x="4388" y="617"/>
                  <a:pt x="4388" y="617"/>
                </a:cubicBezTo>
                <a:cubicBezTo>
                  <a:pt x="4388" y="617"/>
                  <a:pt x="4399" y="605"/>
                  <a:pt x="4399" y="593"/>
                </a:cubicBezTo>
                <a:cubicBezTo>
                  <a:pt x="4399" y="581"/>
                  <a:pt x="4435" y="593"/>
                  <a:pt x="4453" y="599"/>
                </a:cubicBezTo>
                <a:cubicBezTo>
                  <a:pt x="4465" y="605"/>
                  <a:pt x="4488" y="569"/>
                  <a:pt x="4488" y="569"/>
                </a:cubicBezTo>
                <a:cubicBezTo>
                  <a:pt x="4488" y="528"/>
                  <a:pt x="4488" y="528"/>
                  <a:pt x="4488" y="528"/>
                </a:cubicBezTo>
                <a:cubicBezTo>
                  <a:pt x="4429" y="510"/>
                  <a:pt x="4429" y="510"/>
                  <a:pt x="4429" y="510"/>
                </a:cubicBezTo>
                <a:cubicBezTo>
                  <a:pt x="4429" y="510"/>
                  <a:pt x="4417" y="510"/>
                  <a:pt x="4393" y="498"/>
                </a:cubicBezTo>
                <a:cubicBezTo>
                  <a:pt x="4376" y="474"/>
                  <a:pt x="4376" y="474"/>
                  <a:pt x="4376" y="474"/>
                </a:cubicBezTo>
                <a:cubicBezTo>
                  <a:pt x="4376" y="451"/>
                  <a:pt x="4376" y="451"/>
                  <a:pt x="4376" y="451"/>
                </a:cubicBezTo>
                <a:cubicBezTo>
                  <a:pt x="4340" y="427"/>
                  <a:pt x="4340" y="427"/>
                  <a:pt x="4340" y="427"/>
                </a:cubicBezTo>
                <a:cubicBezTo>
                  <a:pt x="4340" y="427"/>
                  <a:pt x="4328" y="451"/>
                  <a:pt x="4316" y="451"/>
                </a:cubicBezTo>
                <a:cubicBezTo>
                  <a:pt x="4304" y="445"/>
                  <a:pt x="4293" y="433"/>
                  <a:pt x="4293" y="421"/>
                </a:cubicBezTo>
                <a:cubicBezTo>
                  <a:pt x="4293" y="409"/>
                  <a:pt x="4275" y="403"/>
                  <a:pt x="4263" y="397"/>
                </a:cubicBezTo>
                <a:cubicBezTo>
                  <a:pt x="4257" y="391"/>
                  <a:pt x="4233" y="391"/>
                  <a:pt x="4204" y="379"/>
                </a:cubicBezTo>
                <a:cubicBezTo>
                  <a:pt x="4180" y="374"/>
                  <a:pt x="4174" y="350"/>
                  <a:pt x="4174" y="350"/>
                </a:cubicBezTo>
                <a:cubicBezTo>
                  <a:pt x="4144" y="326"/>
                  <a:pt x="4144" y="326"/>
                  <a:pt x="4144" y="326"/>
                </a:cubicBezTo>
                <a:cubicBezTo>
                  <a:pt x="4144" y="326"/>
                  <a:pt x="4109" y="297"/>
                  <a:pt x="4097" y="291"/>
                </a:cubicBezTo>
                <a:cubicBezTo>
                  <a:pt x="4085" y="291"/>
                  <a:pt x="4067" y="291"/>
                  <a:pt x="4067" y="291"/>
                </a:cubicBezTo>
                <a:cubicBezTo>
                  <a:pt x="4067" y="291"/>
                  <a:pt x="4008" y="297"/>
                  <a:pt x="4008" y="314"/>
                </a:cubicBezTo>
                <a:cubicBezTo>
                  <a:pt x="4049" y="314"/>
                  <a:pt x="4049" y="314"/>
                  <a:pt x="4049" y="314"/>
                </a:cubicBezTo>
                <a:cubicBezTo>
                  <a:pt x="4067" y="314"/>
                  <a:pt x="4061" y="320"/>
                  <a:pt x="4067" y="338"/>
                </a:cubicBezTo>
                <a:cubicBezTo>
                  <a:pt x="4067" y="350"/>
                  <a:pt x="4032" y="344"/>
                  <a:pt x="4032" y="344"/>
                </a:cubicBezTo>
                <a:cubicBezTo>
                  <a:pt x="3978" y="344"/>
                  <a:pt x="3978" y="344"/>
                  <a:pt x="3978" y="344"/>
                </a:cubicBezTo>
                <a:cubicBezTo>
                  <a:pt x="3955" y="350"/>
                  <a:pt x="3955" y="350"/>
                  <a:pt x="3955" y="350"/>
                </a:cubicBezTo>
                <a:cubicBezTo>
                  <a:pt x="3955" y="350"/>
                  <a:pt x="3978" y="368"/>
                  <a:pt x="3990" y="374"/>
                </a:cubicBezTo>
                <a:cubicBezTo>
                  <a:pt x="4008" y="379"/>
                  <a:pt x="3996" y="403"/>
                  <a:pt x="3996" y="403"/>
                </a:cubicBezTo>
                <a:cubicBezTo>
                  <a:pt x="3949" y="397"/>
                  <a:pt x="3949" y="397"/>
                  <a:pt x="3949" y="397"/>
                </a:cubicBezTo>
                <a:cubicBezTo>
                  <a:pt x="3919" y="403"/>
                  <a:pt x="3919" y="403"/>
                  <a:pt x="3919" y="403"/>
                </a:cubicBezTo>
                <a:cubicBezTo>
                  <a:pt x="3925" y="439"/>
                  <a:pt x="3925" y="439"/>
                  <a:pt x="3925" y="439"/>
                </a:cubicBezTo>
                <a:cubicBezTo>
                  <a:pt x="3895" y="457"/>
                  <a:pt x="3895" y="457"/>
                  <a:pt x="3895" y="457"/>
                </a:cubicBezTo>
                <a:cubicBezTo>
                  <a:pt x="3895" y="492"/>
                  <a:pt x="3895" y="492"/>
                  <a:pt x="3895" y="492"/>
                </a:cubicBezTo>
                <a:cubicBezTo>
                  <a:pt x="3937" y="492"/>
                  <a:pt x="3937" y="492"/>
                  <a:pt x="3937" y="492"/>
                </a:cubicBezTo>
                <a:cubicBezTo>
                  <a:pt x="3937" y="534"/>
                  <a:pt x="3937" y="534"/>
                  <a:pt x="3937" y="534"/>
                </a:cubicBezTo>
                <a:cubicBezTo>
                  <a:pt x="3978" y="557"/>
                  <a:pt x="3978" y="557"/>
                  <a:pt x="3978" y="557"/>
                </a:cubicBezTo>
                <a:cubicBezTo>
                  <a:pt x="4020" y="552"/>
                  <a:pt x="4020" y="552"/>
                  <a:pt x="4020" y="552"/>
                </a:cubicBezTo>
                <a:cubicBezTo>
                  <a:pt x="4061" y="540"/>
                  <a:pt x="4061" y="540"/>
                  <a:pt x="4061" y="540"/>
                </a:cubicBezTo>
                <a:cubicBezTo>
                  <a:pt x="4115" y="534"/>
                  <a:pt x="4115" y="534"/>
                  <a:pt x="4115" y="534"/>
                </a:cubicBezTo>
                <a:cubicBezTo>
                  <a:pt x="4138" y="563"/>
                  <a:pt x="4138" y="563"/>
                  <a:pt x="4138" y="563"/>
                </a:cubicBezTo>
                <a:cubicBezTo>
                  <a:pt x="4138" y="563"/>
                  <a:pt x="4103" y="575"/>
                  <a:pt x="4091" y="575"/>
                </a:cubicBezTo>
                <a:cubicBezTo>
                  <a:pt x="4044" y="575"/>
                  <a:pt x="4044" y="575"/>
                  <a:pt x="4044" y="575"/>
                </a:cubicBezTo>
                <a:cubicBezTo>
                  <a:pt x="4008" y="593"/>
                  <a:pt x="4008" y="593"/>
                  <a:pt x="4008" y="593"/>
                </a:cubicBezTo>
                <a:cubicBezTo>
                  <a:pt x="4056" y="623"/>
                  <a:pt x="4056" y="623"/>
                  <a:pt x="4056" y="623"/>
                </a:cubicBezTo>
                <a:cubicBezTo>
                  <a:pt x="4085" y="658"/>
                  <a:pt x="4085" y="658"/>
                  <a:pt x="4085" y="658"/>
                </a:cubicBezTo>
                <a:cubicBezTo>
                  <a:pt x="4168" y="676"/>
                  <a:pt x="4168" y="676"/>
                  <a:pt x="4168" y="676"/>
                </a:cubicBezTo>
                <a:cubicBezTo>
                  <a:pt x="4227" y="670"/>
                  <a:pt x="4227" y="670"/>
                  <a:pt x="4227" y="670"/>
                </a:cubicBezTo>
                <a:cubicBezTo>
                  <a:pt x="4287" y="682"/>
                  <a:pt x="4287" y="682"/>
                  <a:pt x="4287" y="682"/>
                </a:cubicBezTo>
                <a:lnTo>
                  <a:pt x="4304" y="658"/>
                </a:lnTo>
                <a:close/>
                <a:moveTo>
                  <a:pt x="4156" y="759"/>
                </a:moveTo>
                <a:lnTo>
                  <a:pt x="4156" y="759"/>
                </a:lnTo>
                <a:cubicBezTo>
                  <a:pt x="4133" y="800"/>
                  <a:pt x="4133" y="800"/>
                  <a:pt x="4133" y="800"/>
                </a:cubicBezTo>
                <a:cubicBezTo>
                  <a:pt x="4215" y="806"/>
                  <a:pt x="4215" y="806"/>
                  <a:pt x="4215" y="806"/>
                </a:cubicBezTo>
                <a:cubicBezTo>
                  <a:pt x="4263" y="789"/>
                  <a:pt x="4263" y="789"/>
                  <a:pt x="4263" y="789"/>
                </a:cubicBezTo>
                <a:cubicBezTo>
                  <a:pt x="4263" y="789"/>
                  <a:pt x="4233" y="753"/>
                  <a:pt x="4222" y="747"/>
                </a:cubicBezTo>
                <a:lnTo>
                  <a:pt x="4156" y="759"/>
                </a:lnTo>
                <a:close/>
                <a:moveTo>
                  <a:pt x="4204" y="1103"/>
                </a:moveTo>
                <a:lnTo>
                  <a:pt x="4204" y="1103"/>
                </a:lnTo>
                <a:cubicBezTo>
                  <a:pt x="4281" y="1097"/>
                  <a:pt x="4281" y="1097"/>
                  <a:pt x="4281" y="1097"/>
                </a:cubicBezTo>
                <a:cubicBezTo>
                  <a:pt x="4316" y="1073"/>
                  <a:pt x="4316" y="1073"/>
                  <a:pt x="4316" y="1073"/>
                </a:cubicBezTo>
                <a:cubicBezTo>
                  <a:pt x="4316" y="1073"/>
                  <a:pt x="4352" y="1103"/>
                  <a:pt x="4370" y="1109"/>
                </a:cubicBezTo>
                <a:cubicBezTo>
                  <a:pt x="4381" y="1121"/>
                  <a:pt x="4453" y="1115"/>
                  <a:pt x="4453" y="1115"/>
                </a:cubicBezTo>
                <a:cubicBezTo>
                  <a:pt x="4547" y="1115"/>
                  <a:pt x="4547" y="1115"/>
                  <a:pt x="4547" y="1115"/>
                </a:cubicBezTo>
                <a:cubicBezTo>
                  <a:pt x="4589" y="1103"/>
                  <a:pt x="4589" y="1103"/>
                  <a:pt x="4589" y="1103"/>
                </a:cubicBezTo>
                <a:cubicBezTo>
                  <a:pt x="4607" y="1085"/>
                  <a:pt x="4607" y="1085"/>
                  <a:pt x="4607" y="1085"/>
                </a:cubicBezTo>
                <a:cubicBezTo>
                  <a:pt x="4636" y="1109"/>
                  <a:pt x="4636" y="1109"/>
                  <a:pt x="4636" y="1109"/>
                </a:cubicBezTo>
                <a:cubicBezTo>
                  <a:pt x="4684" y="1103"/>
                  <a:pt x="4684" y="1103"/>
                  <a:pt x="4684" y="1103"/>
                </a:cubicBezTo>
                <a:cubicBezTo>
                  <a:pt x="4684" y="1103"/>
                  <a:pt x="4755" y="1097"/>
                  <a:pt x="4767" y="1097"/>
                </a:cubicBezTo>
                <a:cubicBezTo>
                  <a:pt x="4785" y="1097"/>
                  <a:pt x="4773" y="1073"/>
                  <a:pt x="4773" y="1061"/>
                </a:cubicBezTo>
                <a:cubicBezTo>
                  <a:pt x="4773" y="1050"/>
                  <a:pt x="4802" y="1044"/>
                  <a:pt x="4802" y="1044"/>
                </a:cubicBezTo>
                <a:cubicBezTo>
                  <a:pt x="4797" y="996"/>
                  <a:pt x="4797" y="996"/>
                  <a:pt x="4797" y="996"/>
                </a:cubicBezTo>
                <a:cubicBezTo>
                  <a:pt x="4725" y="978"/>
                  <a:pt x="4725" y="978"/>
                  <a:pt x="4725" y="978"/>
                </a:cubicBezTo>
                <a:cubicBezTo>
                  <a:pt x="4642" y="961"/>
                  <a:pt x="4642" y="961"/>
                  <a:pt x="4642" y="961"/>
                </a:cubicBezTo>
                <a:cubicBezTo>
                  <a:pt x="4583" y="978"/>
                  <a:pt x="4583" y="978"/>
                  <a:pt x="4583" y="978"/>
                </a:cubicBezTo>
                <a:cubicBezTo>
                  <a:pt x="4494" y="1002"/>
                  <a:pt x="4494" y="1002"/>
                  <a:pt x="4494" y="1002"/>
                </a:cubicBezTo>
                <a:cubicBezTo>
                  <a:pt x="4435" y="1008"/>
                  <a:pt x="4435" y="1008"/>
                  <a:pt x="4435" y="1008"/>
                </a:cubicBezTo>
                <a:cubicBezTo>
                  <a:pt x="4358" y="990"/>
                  <a:pt x="4358" y="990"/>
                  <a:pt x="4358" y="990"/>
                </a:cubicBezTo>
                <a:cubicBezTo>
                  <a:pt x="4293" y="996"/>
                  <a:pt x="4293" y="996"/>
                  <a:pt x="4293" y="996"/>
                </a:cubicBezTo>
                <a:cubicBezTo>
                  <a:pt x="4239" y="955"/>
                  <a:pt x="4239" y="955"/>
                  <a:pt x="4239" y="955"/>
                </a:cubicBezTo>
                <a:cubicBezTo>
                  <a:pt x="4233" y="907"/>
                  <a:pt x="4233" y="907"/>
                  <a:pt x="4233" y="907"/>
                </a:cubicBezTo>
                <a:cubicBezTo>
                  <a:pt x="4210" y="872"/>
                  <a:pt x="4210" y="872"/>
                  <a:pt x="4210" y="872"/>
                </a:cubicBezTo>
                <a:cubicBezTo>
                  <a:pt x="4138" y="872"/>
                  <a:pt x="4138" y="872"/>
                  <a:pt x="4138" y="872"/>
                </a:cubicBezTo>
                <a:cubicBezTo>
                  <a:pt x="4091" y="877"/>
                  <a:pt x="4091" y="877"/>
                  <a:pt x="4091" y="877"/>
                </a:cubicBezTo>
                <a:cubicBezTo>
                  <a:pt x="4091" y="877"/>
                  <a:pt x="4109" y="925"/>
                  <a:pt x="4109" y="937"/>
                </a:cubicBezTo>
                <a:cubicBezTo>
                  <a:pt x="4115" y="949"/>
                  <a:pt x="4144" y="990"/>
                  <a:pt x="4144" y="990"/>
                </a:cubicBezTo>
                <a:cubicBezTo>
                  <a:pt x="4115" y="1032"/>
                  <a:pt x="4115" y="1032"/>
                  <a:pt x="4115" y="1032"/>
                </a:cubicBezTo>
                <a:cubicBezTo>
                  <a:pt x="4150" y="1067"/>
                  <a:pt x="4150" y="1067"/>
                  <a:pt x="4150" y="1067"/>
                </a:cubicBezTo>
                <a:lnTo>
                  <a:pt x="4204" y="1103"/>
                </a:lnTo>
                <a:close/>
                <a:moveTo>
                  <a:pt x="3806" y="1115"/>
                </a:moveTo>
                <a:lnTo>
                  <a:pt x="3806" y="1115"/>
                </a:lnTo>
                <a:cubicBezTo>
                  <a:pt x="3848" y="1115"/>
                  <a:pt x="3848" y="1115"/>
                  <a:pt x="3848" y="1115"/>
                </a:cubicBezTo>
                <a:cubicBezTo>
                  <a:pt x="3830" y="1091"/>
                  <a:pt x="3830" y="1091"/>
                  <a:pt x="3830" y="1091"/>
                </a:cubicBezTo>
                <a:lnTo>
                  <a:pt x="3806" y="1115"/>
                </a:lnTo>
                <a:close/>
                <a:moveTo>
                  <a:pt x="3895" y="1044"/>
                </a:moveTo>
                <a:lnTo>
                  <a:pt x="3895" y="1044"/>
                </a:lnTo>
                <a:cubicBezTo>
                  <a:pt x="3937" y="1079"/>
                  <a:pt x="3937" y="1079"/>
                  <a:pt x="3937" y="1079"/>
                </a:cubicBezTo>
                <a:cubicBezTo>
                  <a:pt x="3978" y="1079"/>
                  <a:pt x="3978" y="1079"/>
                  <a:pt x="3978" y="1079"/>
                </a:cubicBezTo>
                <a:cubicBezTo>
                  <a:pt x="4020" y="1097"/>
                  <a:pt x="4020" y="1097"/>
                  <a:pt x="4020" y="1097"/>
                </a:cubicBezTo>
                <a:cubicBezTo>
                  <a:pt x="4049" y="1085"/>
                  <a:pt x="4049" y="1085"/>
                  <a:pt x="4049" y="1085"/>
                </a:cubicBezTo>
                <a:cubicBezTo>
                  <a:pt x="4061" y="1038"/>
                  <a:pt x="4061" y="1038"/>
                  <a:pt x="4061" y="1038"/>
                </a:cubicBezTo>
                <a:cubicBezTo>
                  <a:pt x="4026" y="1020"/>
                  <a:pt x="4026" y="1020"/>
                  <a:pt x="4026" y="1020"/>
                </a:cubicBezTo>
                <a:cubicBezTo>
                  <a:pt x="4002" y="984"/>
                  <a:pt x="4002" y="984"/>
                  <a:pt x="4002" y="984"/>
                </a:cubicBezTo>
                <a:cubicBezTo>
                  <a:pt x="3961" y="990"/>
                  <a:pt x="3961" y="990"/>
                  <a:pt x="3961" y="990"/>
                </a:cubicBezTo>
                <a:cubicBezTo>
                  <a:pt x="3907" y="1014"/>
                  <a:pt x="3907" y="1014"/>
                  <a:pt x="3907" y="1014"/>
                </a:cubicBezTo>
                <a:lnTo>
                  <a:pt x="3895" y="1044"/>
                </a:lnTo>
                <a:close/>
                <a:moveTo>
                  <a:pt x="4032" y="919"/>
                </a:moveTo>
                <a:lnTo>
                  <a:pt x="4032" y="919"/>
                </a:lnTo>
                <a:cubicBezTo>
                  <a:pt x="4067" y="889"/>
                  <a:pt x="4067" y="889"/>
                  <a:pt x="4067" y="889"/>
                </a:cubicBezTo>
                <a:cubicBezTo>
                  <a:pt x="4061" y="866"/>
                  <a:pt x="4061" y="866"/>
                  <a:pt x="4061" y="866"/>
                </a:cubicBezTo>
                <a:cubicBezTo>
                  <a:pt x="4026" y="830"/>
                  <a:pt x="4026" y="830"/>
                  <a:pt x="4026" y="830"/>
                </a:cubicBezTo>
                <a:cubicBezTo>
                  <a:pt x="3967" y="830"/>
                  <a:pt x="3967" y="830"/>
                  <a:pt x="3967" y="830"/>
                </a:cubicBezTo>
                <a:cubicBezTo>
                  <a:pt x="3937" y="818"/>
                  <a:pt x="3937" y="818"/>
                  <a:pt x="3937" y="818"/>
                </a:cubicBezTo>
                <a:cubicBezTo>
                  <a:pt x="3883" y="824"/>
                  <a:pt x="3883" y="824"/>
                  <a:pt x="3883" y="824"/>
                </a:cubicBezTo>
                <a:cubicBezTo>
                  <a:pt x="3878" y="866"/>
                  <a:pt x="3878" y="866"/>
                  <a:pt x="3878" y="866"/>
                </a:cubicBezTo>
                <a:cubicBezTo>
                  <a:pt x="3931" y="889"/>
                  <a:pt x="3931" y="889"/>
                  <a:pt x="3931" y="889"/>
                </a:cubicBezTo>
                <a:cubicBezTo>
                  <a:pt x="3978" y="919"/>
                  <a:pt x="3978" y="919"/>
                  <a:pt x="3978" y="919"/>
                </a:cubicBezTo>
                <a:lnTo>
                  <a:pt x="4032" y="919"/>
                </a:lnTo>
                <a:close/>
                <a:moveTo>
                  <a:pt x="3919" y="783"/>
                </a:moveTo>
                <a:lnTo>
                  <a:pt x="3919" y="783"/>
                </a:lnTo>
                <a:cubicBezTo>
                  <a:pt x="3984" y="783"/>
                  <a:pt x="3984" y="783"/>
                  <a:pt x="3984" y="783"/>
                </a:cubicBezTo>
                <a:cubicBezTo>
                  <a:pt x="4026" y="771"/>
                  <a:pt x="4026" y="771"/>
                  <a:pt x="4026" y="771"/>
                </a:cubicBezTo>
                <a:cubicBezTo>
                  <a:pt x="4067" y="765"/>
                  <a:pt x="4067" y="765"/>
                  <a:pt x="4067" y="765"/>
                </a:cubicBezTo>
                <a:cubicBezTo>
                  <a:pt x="4067" y="735"/>
                  <a:pt x="4067" y="735"/>
                  <a:pt x="4067" y="735"/>
                </a:cubicBezTo>
                <a:cubicBezTo>
                  <a:pt x="4008" y="735"/>
                  <a:pt x="4008" y="735"/>
                  <a:pt x="4008" y="735"/>
                </a:cubicBezTo>
                <a:cubicBezTo>
                  <a:pt x="3949" y="735"/>
                  <a:pt x="3949" y="735"/>
                  <a:pt x="3949" y="735"/>
                </a:cubicBezTo>
                <a:cubicBezTo>
                  <a:pt x="3919" y="759"/>
                  <a:pt x="3919" y="759"/>
                  <a:pt x="3919" y="759"/>
                </a:cubicBezTo>
                <a:lnTo>
                  <a:pt x="3919" y="783"/>
                </a:lnTo>
                <a:close/>
                <a:moveTo>
                  <a:pt x="3931" y="711"/>
                </a:moveTo>
                <a:lnTo>
                  <a:pt x="3931" y="711"/>
                </a:lnTo>
                <a:cubicBezTo>
                  <a:pt x="3972" y="706"/>
                  <a:pt x="3972" y="706"/>
                  <a:pt x="3972" y="706"/>
                </a:cubicBezTo>
                <a:cubicBezTo>
                  <a:pt x="3984" y="682"/>
                  <a:pt x="3984" y="682"/>
                  <a:pt x="3984" y="682"/>
                </a:cubicBezTo>
                <a:cubicBezTo>
                  <a:pt x="3937" y="646"/>
                  <a:pt x="3937" y="646"/>
                  <a:pt x="3937" y="646"/>
                </a:cubicBezTo>
                <a:cubicBezTo>
                  <a:pt x="3872" y="640"/>
                  <a:pt x="3872" y="640"/>
                  <a:pt x="3872" y="640"/>
                </a:cubicBezTo>
                <a:cubicBezTo>
                  <a:pt x="3812" y="605"/>
                  <a:pt x="3812" y="605"/>
                  <a:pt x="3812" y="605"/>
                </a:cubicBezTo>
                <a:cubicBezTo>
                  <a:pt x="3789" y="629"/>
                  <a:pt x="3789" y="629"/>
                  <a:pt x="3789" y="629"/>
                </a:cubicBezTo>
                <a:cubicBezTo>
                  <a:pt x="3812" y="658"/>
                  <a:pt x="3812" y="658"/>
                  <a:pt x="3812" y="658"/>
                </a:cubicBezTo>
                <a:cubicBezTo>
                  <a:pt x="3830" y="711"/>
                  <a:pt x="3830" y="711"/>
                  <a:pt x="3830" y="711"/>
                </a:cubicBezTo>
                <a:cubicBezTo>
                  <a:pt x="3878" y="718"/>
                  <a:pt x="3878" y="718"/>
                  <a:pt x="3878" y="718"/>
                </a:cubicBezTo>
                <a:lnTo>
                  <a:pt x="3931" y="711"/>
                </a:lnTo>
                <a:close/>
                <a:moveTo>
                  <a:pt x="3771" y="498"/>
                </a:moveTo>
                <a:lnTo>
                  <a:pt x="3771" y="498"/>
                </a:lnTo>
                <a:cubicBezTo>
                  <a:pt x="3753" y="457"/>
                  <a:pt x="3753" y="457"/>
                  <a:pt x="3753" y="457"/>
                </a:cubicBezTo>
                <a:cubicBezTo>
                  <a:pt x="3717" y="445"/>
                  <a:pt x="3717" y="445"/>
                  <a:pt x="3717" y="445"/>
                </a:cubicBezTo>
                <a:cubicBezTo>
                  <a:pt x="3682" y="445"/>
                  <a:pt x="3682" y="445"/>
                  <a:pt x="3682" y="445"/>
                </a:cubicBezTo>
                <a:cubicBezTo>
                  <a:pt x="3682" y="480"/>
                  <a:pt x="3682" y="480"/>
                  <a:pt x="3682" y="480"/>
                </a:cubicBezTo>
                <a:cubicBezTo>
                  <a:pt x="3723" y="480"/>
                  <a:pt x="3723" y="480"/>
                  <a:pt x="3723" y="480"/>
                </a:cubicBezTo>
                <a:cubicBezTo>
                  <a:pt x="3735" y="510"/>
                  <a:pt x="3735" y="510"/>
                  <a:pt x="3735" y="510"/>
                </a:cubicBezTo>
                <a:lnTo>
                  <a:pt x="3771" y="498"/>
                </a:lnTo>
                <a:close/>
                <a:moveTo>
                  <a:pt x="3729" y="741"/>
                </a:moveTo>
                <a:lnTo>
                  <a:pt x="3729" y="741"/>
                </a:lnTo>
                <a:cubicBezTo>
                  <a:pt x="3747" y="718"/>
                  <a:pt x="3747" y="718"/>
                  <a:pt x="3747" y="718"/>
                </a:cubicBezTo>
                <a:cubicBezTo>
                  <a:pt x="3735" y="682"/>
                  <a:pt x="3735" y="682"/>
                  <a:pt x="3735" y="682"/>
                </a:cubicBezTo>
                <a:cubicBezTo>
                  <a:pt x="3706" y="658"/>
                  <a:pt x="3706" y="658"/>
                  <a:pt x="3706" y="658"/>
                </a:cubicBezTo>
                <a:cubicBezTo>
                  <a:pt x="3694" y="629"/>
                  <a:pt x="3694" y="629"/>
                  <a:pt x="3694" y="629"/>
                </a:cubicBezTo>
                <a:cubicBezTo>
                  <a:pt x="3646" y="611"/>
                  <a:pt x="3646" y="611"/>
                  <a:pt x="3646" y="611"/>
                </a:cubicBezTo>
                <a:cubicBezTo>
                  <a:pt x="3617" y="587"/>
                  <a:pt x="3617" y="587"/>
                  <a:pt x="3617" y="587"/>
                </a:cubicBezTo>
                <a:cubicBezTo>
                  <a:pt x="3581" y="593"/>
                  <a:pt x="3581" y="593"/>
                  <a:pt x="3581" y="593"/>
                </a:cubicBezTo>
                <a:cubicBezTo>
                  <a:pt x="3551" y="569"/>
                  <a:pt x="3551" y="569"/>
                  <a:pt x="3551" y="569"/>
                </a:cubicBezTo>
                <a:cubicBezTo>
                  <a:pt x="3504" y="552"/>
                  <a:pt x="3504" y="552"/>
                  <a:pt x="3504" y="552"/>
                </a:cubicBezTo>
                <a:cubicBezTo>
                  <a:pt x="3474" y="557"/>
                  <a:pt x="3474" y="557"/>
                  <a:pt x="3474" y="557"/>
                </a:cubicBezTo>
                <a:cubicBezTo>
                  <a:pt x="3385" y="569"/>
                  <a:pt x="3385" y="569"/>
                  <a:pt x="3385" y="569"/>
                </a:cubicBezTo>
                <a:cubicBezTo>
                  <a:pt x="3409" y="599"/>
                  <a:pt x="3409" y="599"/>
                  <a:pt x="3409" y="599"/>
                </a:cubicBezTo>
                <a:cubicBezTo>
                  <a:pt x="3439" y="599"/>
                  <a:pt x="3439" y="599"/>
                  <a:pt x="3439" y="599"/>
                </a:cubicBezTo>
                <a:cubicBezTo>
                  <a:pt x="3468" y="611"/>
                  <a:pt x="3468" y="611"/>
                  <a:pt x="3468" y="611"/>
                </a:cubicBezTo>
                <a:cubicBezTo>
                  <a:pt x="3480" y="646"/>
                  <a:pt x="3480" y="646"/>
                  <a:pt x="3480" y="646"/>
                </a:cubicBezTo>
                <a:cubicBezTo>
                  <a:pt x="3427" y="646"/>
                  <a:pt x="3427" y="646"/>
                  <a:pt x="3427" y="646"/>
                </a:cubicBezTo>
                <a:cubicBezTo>
                  <a:pt x="3445" y="676"/>
                  <a:pt x="3445" y="676"/>
                  <a:pt x="3445" y="676"/>
                </a:cubicBezTo>
                <a:cubicBezTo>
                  <a:pt x="3480" y="676"/>
                  <a:pt x="3480" y="676"/>
                  <a:pt x="3480" y="676"/>
                </a:cubicBezTo>
                <a:cubicBezTo>
                  <a:pt x="3498" y="694"/>
                  <a:pt x="3498" y="694"/>
                  <a:pt x="3498" y="694"/>
                </a:cubicBezTo>
                <a:cubicBezTo>
                  <a:pt x="3534" y="682"/>
                  <a:pt x="3534" y="682"/>
                  <a:pt x="3534" y="682"/>
                </a:cubicBezTo>
                <a:cubicBezTo>
                  <a:pt x="3563" y="682"/>
                  <a:pt x="3563" y="682"/>
                  <a:pt x="3563" y="682"/>
                </a:cubicBezTo>
                <a:cubicBezTo>
                  <a:pt x="3629" y="688"/>
                  <a:pt x="3629" y="688"/>
                  <a:pt x="3629" y="688"/>
                </a:cubicBezTo>
                <a:cubicBezTo>
                  <a:pt x="3682" y="729"/>
                  <a:pt x="3682" y="729"/>
                  <a:pt x="3682" y="729"/>
                </a:cubicBezTo>
                <a:lnTo>
                  <a:pt x="3729" y="741"/>
                </a:lnTo>
                <a:close/>
                <a:moveTo>
                  <a:pt x="3623" y="747"/>
                </a:moveTo>
                <a:lnTo>
                  <a:pt x="3623" y="747"/>
                </a:lnTo>
                <a:cubicBezTo>
                  <a:pt x="3587" y="723"/>
                  <a:pt x="3587" y="723"/>
                  <a:pt x="3587" y="723"/>
                </a:cubicBezTo>
                <a:cubicBezTo>
                  <a:pt x="3534" y="723"/>
                  <a:pt x="3534" y="723"/>
                  <a:pt x="3534" y="723"/>
                </a:cubicBezTo>
                <a:cubicBezTo>
                  <a:pt x="3540" y="759"/>
                  <a:pt x="3540" y="759"/>
                  <a:pt x="3540" y="759"/>
                </a:cubicBezTo>
                <a:cubicBezTo>
                  <a:pt x="3587" y="759"/>
                  <a:pt x="3587" y="759"/>
                  <a:pt x="3587" y="759"/>
                </a:cubicBezTo>
                <a:lnTo>
                  <a:pt x="3623" y="747"/>
                </a:lnTo>
                <a:close/>
                <a:moveTo>
                  <a:pt x="3599" y="996"/>
                </a:moveTo>
                <a:lnTo>
                  <a:pt x="3599" y="996"/>
                </a:lnTo>
                <a:cubicBezTo>
                  <a:pt x="3635" y="984"/>
                  <a:pt x="3635" y="984"/>
                  <a:pt x="3635" y="984"/>
                </a:cubicBezTo>
                <a:cubicBezTo>
                  <a:pt x="3658" y="978"/>
                  <a:pt x="3658" y="978"/>
                  <a:pt x="3658" y="978"/>
                </a:cubicBezTo>
                <a:cubicBezTo>
                  <a:pt x="3682" y="1008"/>
                  <a:pt x="3682" y="1008"/>
                  <a:pt x="3682" y="1008"/>
                </a:cubicBezTo>
                <a:cubicBezTo>
                  <a:pt x="3706" y="1055"/>
                  <a:pt x="3706" y="1055"/>
                  <a:pt x="3706" y="1055"/>
                </a:cubicBezTo>
                <a:cubicBezTo>
                  <a:pt x="3729" y="1044"/>
                  <a:pt x="3729" y="1044"/>
                  <a:pt x="3729" y="1044"/>
                </a:cubicBezTo>
                <a:cubicBezTo>
                  <a:pt x="3783" y="1038"/>
                  <a:pt x="3783" y="1038"/>
                  <a:pt x="3783" y="1038"/>
                </a:cubicBezTo>
                <a:cubicBezTo>
                  <a:pt x="3812" y="1032"/>
                  <a:pt x="3812" y="1032"/>
                  <a:pt x="3812" y="1032"/>
                </a:cubicBezTo>
                <a:cubicBezTo>
                  <a:pt x="3818" y="1002"/>
                  <a:pt x="3818" y="1002"/>
                  <a:pt x="3818" y="1002"/>
                </a:cubicBezTo>
                <a:cubicBezTo>
                  <a:pt x="3818" y="955"/>
                  <a:pt x="3818" y="955"/>
                  <a:pt x="3818" y="955"/>
                </a:cubicBezTo>
                <a:cubicBezTo>
                  <a:pt x="3818" y="955"/>
                  <a:pt x="3824" y="943"/>
                  <a:pt x="3836" y="937"/>
                </a:cubicBezTo>
                <a:cubicBezTo>
                  <a:pt x="3848" y="925"/>
                  <a:pt x="3824" y="901"/>
                  <a:pt x="3824" y="901"/>
                </a:cubicBezTo>
                <a:cubicBezTo>
                  <a:pt x="3824" y="901"/>
                  <a:pt x="3795" y="877"/>
                  <a:pt x="3777" y="877"/>
                </a:cubicBezTo>
                <a:cubicBezTo>
                  <a:pt x="3765" y="877"/>
                  <a:pt x="3747" y="895"/>
                  <a:pt x="3747" y="895"/>
                </a:cubicBezTo>
                <a:cubicBezTo>
                  <a:pt x="3694" y="866"/>
                  <a:pt x="3694" y="866"/>
                  <a:pt x="3694" y="866"/>
                </a:cubicBezTo>
                <a:cubicBezTo>
                  <a:pt x="3646" y="866"/>
                  <a:pt x="3646" y="866"/>
                  <a:pt x="3646" y="866"/>
                </a:cubicBezTo>
                <a:cubicBezTo>
                  <a:pt x="3682" y="889"/>
                  <a:pt x="3682" y="889"/>
                  <a:pt x="3682" y="889"/>
                </a:cubicBezTo>
                <a:cubicBezTo>
                  <a:pt x="3682" y="889"/>
                  <a:pt x="3712" y="925"/>
                  <a:pt x="3723" y="943"/>
                </a:cubicBezTo>
                <a:cubicBezTo>
                  <a:pt x="3729" y="961"/>
                  <a:pt x="3688" y="949"/>
                  <a:pt x="3688" y="949"/>
                </a:cubicBezTo>
                <a:cubicBezTo>
                  <a:pt x="3629" y="889"/>
                  <a:pt x="3629" y="889"/>
                  <a:pt x="3629" y="889"/>
                </a:cubicBezTo>
                <a:cubicBezTo>
                  <a:pt x="3587" y="889"/>
                  <a:pt x="3587" y="889"/>
                  <a:pt x="3587" y="889"/>
                </a:cubicBezTo>
                <a:cubicBezTo>
                  <a:pt x="3587" y="925"/>
                  <a:pt x="3587" y="925"/>
                  <a:pt x="3587" y="925"/>
                </a:cubicBezTo>
                <a:cubicBezTo>
                  <a:pt x="3599" y="961"/>
                  <a:pt x="3599" y="961"/>
                  <a:pt x="3599" y="961"/>
                </a:cubicBezTo>
                <a:cubicBezTo>
                  <a:pt x="3551" y="931"/>
                  <a:pt x="3551" y="931"/>
                  <a:pt x="3551" y="931"/>
                </a:cubicBezTo>
                <a:cubicBezTo>
                  <a:pt x="3522" y="877"/>
                  <a:pt x="3522" y="877"/>
                  <a:pt x="3522" y="877"/>
                </a:cubicBezTo>
                <a:cubicBezTo>
                  <a:pt x="3451" y="848"/>
                  <a:pt x="3451" y="848"/>
                  <a:pt x="3451" y="848"/>
                </a:cubicBezTo>
                <a:cubicBezTo>
                  <a:pt x="3445" y="895"/>
                  <a:pt x="3445" y="895"/>
                  <a:pt x="3445" y="895"/>
                </a:cubicBezTo>
                <a:cubicBezTo>
                  <a:pt x="3468" y="925"/>
                  <a:pt x="3468" y="925"/>
                  <a:pt x="3468" y="925"/>
                </a:cubicBezTo>
                <a:cubicBezTo>
                  <a:pt x="3468" y="925"/>
                  <a:pt x="3528" y="966"/>
                  <a:pt x="3534" y="978"/>
                </a:cubicBezTo>
                <a:lnTo>
                  <a:pt x="3599" y="996"/>
                </a:lnTo>
                <a:close/>
                <a:moveTo>
                  <a:pt x="3433" y="1020"/>
                </a:moveTo>
                <a:lnTo>
                  <a:pt x="3433" y="1020"/>
                </a:lnTo>
                <a:cubicBezTo>
                  <a:pt x="3445" y="1050"/>
                  <a:pt x="3445" y="1050"/>
                  <a:pt x="3445" y="1050"/>
                </a:cubicBezTo>
                <a:cubicBezTo>
                  <a:pt x="3480" y="1050"/>
                  <a:pt x="3480" y="1050"/>
                  <a:pt x="3480" y="1050"/>
                </a:cubicBezTo>
                <a:cubicBezTo>
                  <a:pt x="3480" y="1050"/>
                  <a:pt x="3492" y="1032"/>
                  <a:pt x="3492" y="1026"/>
                </a:cubicBezTo>
                <a:cubicBezTo>
                  <a:pt x="3492" y="1014"/>
                  <a:pt x="3451" y="996"/>
                  <a:pt x="3451" y="1008"/>
                </a:cubicBezTo>
                <a:cubicBezTo>
                  <a:pt x="3457" y="1020"/>
                  <a:pt x="3433" y="1020"/>
                  <a:pt x="3433" y="1020"/>
                </a:cubicBezTo>
                <a:close/>
                <a:moveTo>
                  <a:pt x="3451" y="806"/>
                </a:moveTo>
                <a:lnTo>
                  <a:pt x="3451" y="806"/>
                </a:lnTo>
                <a:cubicBezTo>
                  <a:pt x="3415" y="759"/>
                  <a:pt x="3415" y="759"/>
                  <a:pt x="3415" y="759"/>
                </a:cubicBezTo>
                <a:cubicBezTo>
                  <a:pt x="3368" y="729"/>
                  <a:pt x="3368" y="729"/>
                  <a:pt x="3368" y="729"/>
                </a:cubicBezTo>
                <a:cubicBezTo>
                  <a:pt x="3368" y="729"/>
                  <a:pt x="3362" y="753"/>
                  <a:pt x="3374" y="771"/>
                </a:cubicBezTo>
                <a:cubicBezTo>
                  <a:pt x="3380" y="789"/>
                  <a:pt x="3421" y="818"/>
                  <a:pt x="3421" y="818"/>
                </a:cubicBezTo>
                <a:lnTo>
                  <a:pt x="3451" y="806"/>
                </a:lnTo>
                <a:close/>
                <a:moveTo>
                  <a:pt x="4939" y="1832"/>
                </a:moveTo>
                <a:lnTo>
                  <a:pt x="4939" y="1832"/>
                </a:lnTo>
                <a:cubicBezTo>
                  <a:pt x="4986" y="1838"/>
                  <a:pt x="4986" y="1838"/>
                  <a:pt x="4986" y="1838"/>
                </a:cubicBezTo>
                <a:cubicBezTo>
                  <a:pt x="5040" y="1826"/>
                  <a:pt x="5040" y="1826"/>
                  <a:pt x="5040" y="1826"/>
                </a:cubicBezTo>
                <a:cubicBezTo>
                  <a:pt x="5063" y="1785"/>
                  <a:pt x="5063" y="1785"/>
                  <a:pt x="5063" y="1785"/>
                </a:cubicBezTo>
                <a:cubicBezTo>
                  <a:pt x="5040" y="1743"/>
                  <a:pt x="5040" y="1743"/>
                  <a:pt x="5040" y="1743"/>
                </a:cubicBezTo>
                <a:cubicBezTo>
                  <a:pt x="5040" y="1743"/>
                  <a:pt x="4969" y="1743"/>
                  <a:pt x="4957" y="1743"/>
                </a:cubicBezTo>
                <a:cubicBezTo>
                  <a:pt x="4951" y="1743"/>
                  <a:pt x="4915" y="1797"/>
                  <a:pt x="4915" y="1797"/>
                </a:cubicBezTo>
                <a:lnTo>
                  <a:pt x="4939" y="1832"/>
                </a:lnTo>
                <a:close/>
                <a:moveTo>
                  <a:pt x="4020" y="1346"/>
                </a:moveTo>
                <a:lnTo>
                  <a:pt x="4020" y="1346"/>
                </a:lnTo>
                <a:cubicBezTo>
                  <a:pt x="4056" y="1322"/>
                  <a:pt x="4056" y="1322"/>
                  <a:pt x="4056" y="1322"/>
                </a:cubicBezTo>
                <a:cubicBezTo>
                  <a:pt x="4061" y="1281"/>
                  <a:pt x="4061" y="1281"/>
                  <a:pt x="4061" y="1281"/>
                </a:cubicBezTo>
                <a:cubicBezTo>
                  <a:pt x="4115" y="1293"/>
                  <a:pt x="4115" y="1293"/>
                  <a:pt x="4115" y="1293"/>
                </a:cubicBezTo>
                <a:cubicBezTo>
                  <a:pt x="4150" y="1269"/>
                  <a:pt x="4150" y="1269"/>
                  <a:pt x="4150" y="1269"/>
                </a:cubicBezTo>
                <a:cubicBezTo>
                  <a:pt x="4180" y="1221"/>
                  <a:pt x="4180" y="1221"/>
                  <a:pt x="4180" y="1221"/>
                </a:cubicBezTo>
                <a:cubicBezTo>
                  <a:pt x="4215" y="1186"/>
                  <a:pt x="4215" y="1186"/>
                  <a:pt x="4215" y="1186"/>
                </a:cubicBezTo>
                <a:cubicBezTo>
                  <a:pt x="4215" y="1186"/>
                  <a:pt x="4180" y="1162"/>
                  <a:pt x="4162" y="1162"/>
                </a:cubicBezTo>
                <a:cubicBezTo>
                  <a:pt x="4109" y="1162"/>
                  <a:pt x="4109" y="1162"/>
                  <a:pt x="4109" y="1162"/>
                </a:cubicBezTo>
                <a:cubicBezTo>
                  <a:pt x="4061" y="1144"/>
                  <a:pt x="4061" y="1144"/>
                  <a:pt x="4061" y="1144"/>
                </a:cubicBezTo>
                <a:cubicBezTo>
                  <a:pt x="4061" y="1144"/>
                  <a:pt x="3996" y="1144"/>
                  <a:pt x="3984" y="1144"/>
                </a:cubicBezTo>
                <a:cubicBezTo>
                  <a:pt x="3972" y="1144"/>
                  <a:pt x="3984" y="1168"/>
                  <a:pt x="3984" y="1186"/>
                </a:cubicBezTo>
                <a:cubicBezTo>
                  <a:pt x="3984" y="1198"/>
                  <a:pt x="3949" y="1210"/>
                  <a:pt x="3949" y="1210"/>
                </a:cubicBezTo>
                <a:cubicBezTo>
                  <a:pt x="3949" y="1281"/>
                  <a:pt x="3949" y="1281"/>
                  <a:pt x="3949" y="1281"/>
                </a:cubicBezTo>
                <a:cubicBezTo>
                  <a:pt x="3949" y="1281"/>
                  <a:pt x="3961" y="1346"/>
                  <a:pt x="3961" y="1358"/>
                </a:cubicBezTo>
                <a:lnTo>
                  <a:pt x="4020" y="1346"/>
                </a:lnTo>
                <a:close/>
                <a:moveTo>
                  <a:pt x="3765" y="1435"/>
                </a:moveTo>
                <a:lnTo>
                  <a:pt x="3765" y="1435"/>
                </a:lnTo>
                <a:cubicBezTo>
                  <a:pt x="3777" y="1435"/>
                  <a:pt x="3806" y="1405"/>
                  <a:pt x="3806" y="1405"/>
                </a:cubicBezTo>
                <a:cubicBezTo>
                  <a:pt x="3872" y="1399"/>
                  <a:pt x="3872" y="1399"/>
                  <a:pt x="3872" y="1399"/>
                </a:cubicBezTo>
                <a:cubicBezTo>
                  <a:pt x="3895" y="1352"/>
                  <a:pt x="3895" y="1352"/>
                  <a:pt x="3895" y="1352"/>
                </a:cubicBezTo>
                <a:cubicBezTo>
                  <a:pt x="3878" y="1316"/>
                  <a:pt x="3878" y="1316"/>
                  <a:pt x="3878" y="1316"/>
                </a:cubicBezTo>
                <a:cubicBezTo>
                  <a:pt x="3836" y="1281"/>
                  <a:pt x="3836" y="1281"/>
                  <a:pt x="3836" y="1281"/>
                </a:cubicBezTo>
                <a:cubicBezTo>
                  <a:pt x="3801" y="1263"/>
                  <a:pt x="3801" y="1263"/>
                  <a:pt x="3801" y="1263"/>
                </a:cubicBezTo>
                <a:cubicBezTo>
                  <a:pt x="3848" y="1239"/>
                  <a:pt x="3848" y="1239"/>
                  <a:pt x="3848" y="1239"/>
                </a:cubicBezTo>
                <a:cubicBezTo>
                  <a:pt x="3848" y="1239"/>
                  <a:pt x="3860" y="1227"/>
                  <a:pt x="3848" y="1210"/>
                </a:cubicBezTo>
                <a:cubicBezTo>
                  <a:pt x="3836" y="1198"/>
                  <a:pt x="3806" y="1174"/>
                  <a:pt x="3806" y="1174"/>
                </a:cubicBezTo>
                <a:cubicBezTo>
                  <a:pt x="3789" y="1150"/>
                  <a:pt x="3789" y="1150"/>
                  <a:pt x="3789" y="1150"/>
                </a:cubicBezTo>
                <a:cubicBezTo>
                  <a:pt x="3741" y="1156"/>
                  <a:pt x="3741" y="1156"/>
                  <a:pt x="3741" y="1156"/>
                </a:cubicBezTo>
                <a:cubicBezTo>
                  <a:pt x="3735" y="1186"/>
                  <a:pt x="3735" y="1186"/>
                  <a:pt x="3735" y="1186"/>
                </a:cubicBezTo>
                <a:cubicBezTo>
                  <a:pt x="3717" y="1186"/>
                  <a:pt x="3717" y="1186"/>
                  <a:pt x="3717" y="1186"/>
                </a:cubicBezTo>
                <a:cubicBezTo>
                  <a:pt x="3676" y="1174"/>
                  <a:pt x="3676" y="1174"/>
                  <a:pt x="3676" y="1174"/>
                </a:cubicBezTo>
                <a:cubicBezTo>
                  <a:pt x="3635" y="1186"/>
                  <a:pt x="3635" y="1186"/>
                  <a:pt x="3635" y="1186"/>
                </a:cubicBezTo>
                <a:cubicBezTo>
                  <a:pt x="3640" y="1215"/>
                  <a:pt x="3640" y="1215"/>
                  <a:pt x="3640" y="1215"/>
                </a:cubicBezTo>
                <a:cubicBezTo>
                  <a:pt x="3676" y="1251"/>
                  <a:pt x="3676" y="1251"/>
                  <a:pt x="3676" y="1251"/>
                </a:cubicBezTo>
                <a:cubicBezTo>
                  <a:pt x="3664" y="1287"/>
                  <a:pt x="3664" y="1287"/>
                  <a:pt x="3664" y="1287"/>
                </a:cubicBezTo>
                <a:cubicBezTo>
                  <a:pt x="3664" y="1287"/>
                  <a:pt x="3646" y="1304"/>
                  <a:pt x="3635" y="1299"/>
                </a:cubicBezTo>
                <a:cubicBezTo>
                  <a:pt x="3623" y="1293"/>
                  <a:pt x="3593" y="1269"/>
                  <a:pt x="3593" y="1269"/>
                </a:cubicBezTo>
                <a:cubicBezTo>
                  <a:pt x="3563" y="1269"/>
                  <a:pt x="3563" y="1269"/>
                  <a:pt x="3563" y="1269"/>
                </a:cubicBezTo>
                <a:cubicBezTo>
                  <a:pt x="3557" y="1304"/>
                  <a:pt x="3557" y="1304"/>
                  <a:pt x="3557" y="1304"/>
                </a:cubicBezTo>
                <a:cubicBezTo>
                  <a:pt x="3599" y="1328"/>
                  <a:pt x="3599" y="1328"/>
                  <a:pt x="3599" y="1328"/>
                </a:cubicBezTo>
                <a:cubicBezTo>
                  <a:pt x="3629" y="1346"/>
                  <a:pt x="3629" y="1346"/>
                  <a:pt x="3629" y="1346"/>
                </a:cubicBezTo>
                <a:cubicBezTo>
                  <a:pt x="3676" y="1358"/>
                  <a:pt x="3676" y="1358"/>
                  <a:pt x="3676" y="1358"/>
                </a:cubicBezTo>
                <a:cubicBezTo>
                  <a:pt x="3676" y="1358"/>
                  <a:pt x="3700" y="1393"/>
                  <a:pt x="3700" y="1405"/>
                </a:cubicBezTo>
                <a:cubicBezTo>
                  <a:pt x="3700" y="1417"/>
                  <a:pt x="3765" y="1435"/>
                  <a:pt x="3765" y="1435"/>
                </a:cubicBezTo>
                <a:close/>
                <a:moveTo>
                  <a:pt x="3445" y="1257"/>
                </a:moveTo>
                <a:lnTo>
                  <a:pt x="3445" y="1257"/>
                </a:lnTo>
                <a:cubicBezTo>
                  <a:pt x="3457" y="1215"/>
                  <a:pt x="3457" y="1215"/>
                  <a:pt x="3457" y="1215"/>
                </a:cubicBezTo>
                <a:cubicBezTo>
                  <a:pt x="3433" y="1192"/>
                  <a:pt x="3433" y="1192"/>
                  <a:pt x="3433" y="1192"/>
                </a:cubicBezTo>
                <a:cubicBezTo>
                  <a:pt x="3344" y="1180"/>
                  <a:pt x="3344" y="1180"/>
                  <a:pt x="3344" y="1180"/>
                </a:cubicBezTo>
                <a:cubicBezTo>
                  <a:pt x="3326" y="1204"/>
                  <a:pt x="3326" y="1204"/>
                  <a:pt x="3326" y="1204"/>
                </a:cubicBezTo>
                <a:cubicBezTo>
                  <a:pt x="3326" y="1204"/>
                  <a:pt x="3362" y="1233"/>
                  <a:pt x="3374" y="1239"/>
                </a:cubicBezTo>
                <a:cubicBezTo>
                  <a:pt x="3385" y="1239"/>
                  <a:pt x="3415" y="1281"/>
                  <a:pt x="3415" y="1281"/>
                </a:cubicBezTo>
                <a:lnTo>
                  <a:pt x="3445" y="1257"/>
                </a:lnTo>
                <a:close/>
                <a:moveTo>
                  <a:pt x="3261" y="1192"/>
                </a:moveTo>
                <a:lnTo>
                  <a:pt x="3261" y="1192"/>
                </a:lnTo>
                <a:cubicBezTo>
                  <a:pt x="3237" y="1210"/>
                  <a:pt x="3237" y="1210"/>
                  <a:pt x="3237" y="1210"/>
                </a:cubicBezTo>
                <a:cubicBezTo>
                  <a:pt x="3279" y="1215"/>
                  <a:pt x="3279" y="1215"/>
                  <a:pt x="3279" y="1215"/>
                </a:cubicBezTo>
                <a:cubicBezTo>
                  <a:pt x="3291" y="1186"/>
                  <a:pt x="3291" y="1186"/>
                  <a:pt x="3291" y="1186"/>
                </a:cubicBezTo>
                <a:lnTo>
                  <a:pt x="3261" y="1192"/>
                </a:lnTo>
                <a:close/>
                <a:moveTo>
                  <a:pt x="2982" y="670"/>
                </a:moveTo>
                <a:lnTo>
                  <a:pt x="2982" y="670"/>
                </a:lnTo>
                <a:cubicBezTo>
                  <a:pt x="3030" y="670"/>
                  <a:pt x="3030" y="670"/>
                  <a:pt x="3030" y="670"/>
                </a:cubicBezTo>
                <a:cubicBezTo>
                  <a:pt x="3101" y="670"/>
                  <a:pt x="3101" y="670"/>
                  <a:pt x="3101" y="670"/>
                </a:cubicBezTo>
                <a:cubicBezTo>
                  <a:pt x="3184" y="670"/>
                  <a:pt x="3184" y="670"/>
                  <a:pt x="3184" y="670"/>
                </a:cubicBezTo>
                <a:cubicBezTo>
                  <a:pt x="3184" y="670"/>
                  <a:pt x="3190" y="646"/>
                  <a:pt x="3172" y="640"/>
                </a:cubicBezTo>
                <a:cubicBezTo>
                  <a:pt x="3160" y="640"/>
                  <a:pt x="3119" y="623"/>
                  <a:pt x="3119" y="623"/>
                </a:cubicBezTo>
                <a:cubicBezTo>
                  <a:pt x="3065" y="629"/>
                  <a:pt x="3065" y="629"/>
                  <a:pt x="3065" y="629"/>
                </a:cubicBezTo>
                <a:cubicBezTo>
                  <a:pt x="3024" y="640"/>
                  <a:pt x="3024" y="640"/>
                  <a:pt x="3024" y="640"/>
                </a:cubicBezTo>
                <a:lnTo>
                  <a:pt x="2982" y="670"/>
                </a:lnTo>
                <a:close/>
                <a:moveTo>
                  <a:pt x="3036" y="800"/>
                </a:moveTo>
                <a:lnTo>
                  <a:pt x="3036" y="800"/>
                </a:lnTo>
                <a:cubicBezTo>
                  <a:pt x="3071" y="789"/>
                  <a:pt x="3071" y="789"/>
                  <a:pt x="3071" y="789"/>
                </a:cubicBezTo>
                <a:cubicBezTo>
                  <a:pt x="3131" y="783"/>
                  <a:pt x="3131" y="783"/>
                  <a:pt x="3131" y="783"/>
                </a:cubicBezTo>
                <a:cubicBezTo>
                  <a:pt x="3148" y="759"/>
                  <a:pt x="3148" y="759"/>
                  <a:pt x="3148" y="759"/>
                </a:cubicBezTo>
                <a:cubicBezTo>
                  <a:pt x="3119" y="735"/>
                  <a:pt x="3119" y="735"/>
                  <a:pt x="3119" y="735"/>
                </a:cubicBezTo>
                <a:cubicBezTo>
                  <a:pt x="3148" y="729"/>
                  <a:pt x="3148" y="729"/>
                  <a:pt x="3148" y="729"/>
                </a:cubicBezTo>
                <a:cubicBezTo>
                  <a:pt x="3166" y="706"/>
                  <a:pt x="3166" y="706"/>
                  <a:pt x="3166" y="706"/>
                </a:cubicBezTo>
                <a:cubicBezTo>
                  <a:pt x="3131" y="706"/>
                  <a:pt x="3131" y="706"/>
                  <a:pt x="3131" y="706"/>
                </a:cubicBezTo>
                <a:cubicBezTo>
                  <a:pt x="3059" y="706"/>
                  <a:pt x="3059" y="706"/>
                  <a:pt x="3059" y="706"/>
                </a:cubicBezTo>
                <a:cubicBezTo>
                  <a:pt x="3018" y="718"/>
                  <a:pt x="3018" y="718"/>
                  <a:pt x="3018" y="718"/>
                </a:cubicBezTo>
                <a:cubicBezTo>
                  <a:pt x="2976" y="741"/>
                  <a:pt x="2976" y="741"/>
                  <a:pt x="2976" y="741"/>
                </a:cubicBezTo>
                <a:cubicBezTo>
                  <a:pt x="3012" y="795"/>
                  <a:pt x="3012" y="795"/>
                  <a:pt x="3012" y="795"/>
                </a:cubicBezTo>
                <a:lnTo>
                  <a:pt x="3036" y="800"/>
                </a:lnTo>
                <a:close/>
                <a:moveTo>
                  <a:pt x="2941" y="747"/>
                </a:moveTo>
                <a:lnTo>
                  <a:pt x="2941" y="747"/>
                </a:lnTo>
                <a:cubicBezTo>
                  <a:pt x="2935" y="711"/>
                  <a:pt x="2935" y="711"/>
                  <a:pt x="2935" y="711"/>
                </a:cubicBezTo>
                <a:cubicBezTo>
                  <a:pt x="2887" y="694"/>
                  <a:pt x="2887" y="694"/>
                  <a:pt x="2887" y="694"/>
                </a:cubicBezTo>
                <a:cubicBezTo>
                  <a:pt x="2864" y="694"/>
                  <a:pt x="2864" y="694"/>
                  <a:pt x="2864" y="694"/>
                </a:cubicBezTo>
                <a:cubicBezTo>
                  <a:pt x="2876" y="723"/>
                  <a:pt x="2876" y="723"/>
                  <a:pt x="2876" y="723"/>
                </a:cubicBezTo>
                <a:cubicBezTo>
                  <a:pt x="2893" y="741"/>
                  <a:pt x="2893" y="741"/>
                  <a:pt x="2893" y="741"/>
                </a:cubicBezTo>
                <a:lnTo>
                  <a:pt x="2941" y="747"/>
                </a:lnTo>
                <a:close/>
                <a:moveTo>
                  <a:pt x="2881" y="889"/>
                </a:moveTo>
                <a:lnTo>
                  <a:pt x="2881" y="889"/>
                </a:lnTo>
                <a:cubicBezTo>
                  <a:pt x="2828" y="907"/>
                  <a:pt x="2828" y="907"/>
                  <a:pt x="2828" y="907"/>
                </a:cubicBezTo>
                <a:cubicBezTo>
                  <a:pt x="2799" y="949"/>
                  <a:pt x="2799" y="949"/>
                  <a:pt x="2799" y="949"/>
                </a:cubicBezTo>
                <a:cubicBezTo>
                  <a:pt x="2769" y="972"/>
                  <a:pt x="2769" y="972"/>
                  <a:pt x="2769" y="972"/>
                </a:cubicBezTo>
                <a:cubicBezTo>
                  <a:pt x="2739" y="1008"/>
                  <a:pt x="2739" y="1008"/>
                  <a:pt x="2739" y="1008"/>
                </a:cubicBezTo>
                <a:cubicBezTo>
                  <a:pt x="2745" y="1038"/>
                  <a:pt x="2745" y="1038"/>
                  <a:pt x="2745" y="1038"/>
                </a:cubicBezTo>
                <a:cubicBezTo>
                  <a:pt x="2804" y="1044"/>
                  <a:pt x="2804" y="1044"/>
                  <a:pt x="2804" y="1044"/>
                </a:cubicBezTo>
                <a:cubicBezTo>
                  <a:pt x="2864" y="1055"/>
                  <a:pt x="2864" y="1055"/>
                  <a:pt x="2864" y="1055"/>
                </a:cubicBezTo>
                <a:cubicBezTo>
                  <a:pt x="2911" y="1050"/>
                  <a:pt x="2911" y="1050"/>
                  <a:pt x="2911" y="1050"/>
                </a:cubicBezTo>
                <a:cubicBezTo>
                  <a:pt x="2953" y="1032"/>
                  <a:pt x="2953" y="1032"/>
                  <a:pt x="2953" y="1032"/>
                </a:cubicBezTo>
                <a:cubicBezTo>
                  <a:pt x="3030" y="1044"/>
                  <a:pt x="3030" y="1044"/>
                  <a:pt x="3030" y="1044"/>
                </a:cubicBezTo>
                <a:cubicBezTo>
                  <a:pt x="3077" y="1044"/>
                  <a:pt x="3077" y="1044"/>
                  <a:pt x="3077" y="1044"/>
                </a:cubicBezTo>
                <a:cubicBezTo>
                  <a:pt x="3059" y="1061"/>
                  <a:pt x="3018" y="1061"/>
                  <a:pt x="3018" y="1061"/>
                </a:cubicBezTo>
                <a:cubicBezTo>
                  <a:pt x="2965" y="1061"/>
                  <a:pt x="2965" y="1061"/>
                  <a:pt x="2965" y="1061"/>
                </a:cubicBezTo>
                <a:cubicBezTo>
                  <a:pt x="2929" y="1079"/>
                  <a:pt x="2929" y="1079"/>
                  <a:pt x="2929" y="1079"/>
                </a:cubicBezTo>
                <a:cubicBezTo>
                  <a:pt x="2935" y="1109"/>
                  <a:pt x="2935" y="1109"/>
                  <a:pt x="2935" y="1109"/>
                </a:cubicBezTo>
                <a:cubicBezTo>
                  <a:pt x="2965" y="1121"/>
                  <a:pt x="2965" y="1121"/>
                  <a:pt x="2965" y="1121"/>
                </a:cubicBezTo>
                <a:cubicBezTo>
                  <a:pt x="3036" y="1121"/>
                  <a:pt x="3036" y="1121"/>
                  <a:pt x="3036" y="1121"/>
                </a:cubicBezTo>
                <a:cubicBezTo>
                  <a:pt x="3107" y="1097"/>
                  <a:pt x="3107" y="1097"/>
                  <a:pt x="3107" y="1097"/>
                </a:cubicBezTo>
                <a:cubicBezTo>
                  <a:pt x="3154" y="1061"/>
                  <a:pt x="3154" y="1061"/>
                  <a:pt x="3154" y="1061"/>
                </a:cubicBezTo>
                <a:cubicBezTo>
                  <a:pt x="3208" y="1055"/>
                  <a:pt x="3208" y="1055"/>
                  <a:pt x="3208" y="1055"/>
                </a:cubicBezTo>
                <a:cubicBezTo>
                  <a:pt x="3273" y="1055"/>
                  <a:pt x="3273" y="1055"/>
                  <a:pt x="3273" y="1055"/>
                </a:cubicBezTo>
                <a:cubicBezTo>
                  <a:pt x="3344" y="1055"/>
                  <a:pt x="3344" y="1055"/>
                  <a:pt x="3344" y="1055"/>
                </a:cubicBezTo>
                <a:cubicBezTo>
                  <a:pt x="3368" y="1026"/>
                  <a:pt x="3368" y="1026"/>
                  <a:pt x="3368" y="1026"/>
                </a:cubicBezTo>
                <a:cubicBezTo>
                  <a:pt x="3385" y="961"/>
                  <a:pt x="3385" y="961"/>
                  <a:pt x="3385" y="961"/>
                </a:cubicBezTo>
                <a:cubicBezTo>
                  <a:pt x="3362" y="943"/>
                  <a:pt x="3362" y="943"/>
                  <a:pt x="3362" y="943"/>
                </a:cubicBezTo>
                <a:cubicBezTo>
                  <a:pt x="3332" y="943"/>
                  <a:pt x="3332" y="943"/>
                  <a:pt x="3332" y="943"/>
                </a:cubicBezTo>
                <a:cubicBezTo>
                  <a:pt x="3326" y="966"/>
                  <a:pt x="3326" y="966"/>
                  <a:pt x="3326" y="966"/>
                </a:cubicBezTo>
                <a:cubicBezTo>
                  <a:pt x="3285" y="955"/>
                  <a:pt x="3285" y="955"/>
                  <a:pt x="3285" y="955"/>
                </a:cubicBezTo>
                <a:cubicBezTo>
                  <a:pt x="3237" y="913"/>
                  <a:pt x="3237" y="913"/>
                  <a:pt x="3237" y="913"/>
                </a:cubicBezTo>
                <a:cubicBezTo>
                  <a:pt x="3237" y="884"/>
                  <a:pt x="3237" y="884"/>
                  <a:pt x="3237" y="884"/>
                </a:cubicBezTo>
                <a:cubicBezTo>
                  <a:pt x="3219" y="854"/>
                  <a:pt x="3219" y="854"/>
                  <a:pt x="3219" y="854"/>
                </a:cubicBezTo>
                <a:cubicBezTo>
                  <a:pt x="3178" y="854"/>
                  <a:pt x="3178" y="854"/>
                  <a:pt x="3178" y="854"/>
                </a:cubicBezTo>
                <a:cubicBezTo>
                  <a:pt x="3160" y="872"/>
                  <a:pt x="3160" y="872"/>
                  <a:pt x="3160" y="872"/>
                </a:cubicBezTo>
                <a:cubicBezTo>
                  <a:pt x="3131" y="877"/>
                  <a:pt x="3131" y="877"/>
                  <a:pt x="3131" y="877"/>
                </a:cubicBezTo>
                <a:cubicBezTo>
                  <a:pt x="3131" y="901"/>
                  <a:pt x="3131" y="901"/>
                  <a:pt x="3131" y="901"/>
                </a:cubicBezTo>
                <a:cubicBezTo>
                  <a:pt x="3166" y="925"/>
                  <a:pt x="3166" y="925"/>
                  <a:pt x="3166" y="925"/>
                </a:cubicBezTo>
                <a:cubicBezTo>
                  <a:pt x="3166" y="949"/>
                  <a:pt x="3160" y="966"/>
                  <a:pt x="3160" y="966"/>
                </a:cubicBezTo>
                <a:cubicBezTo>
                  <a:pt x="3202" y="972"/>
                  <a:pt x="3202" y="972"/>
                  <a:pt x="3202" y="972"/>
                </a:cubicBezTo>
                <a:cubicBezTo>
                  <a:pt x="3202" y="972"/>
                  <a:pt x="3213" y="996"/>
                  <a:pt x="3202" y="996"/>
                </a:cubicBezTo>
                <a:cubicBezTo>
                  <a:pt x="3190" y="1002"/>
                  <a:pt x="3166" y="1002"/>
                  <a:pt x="3166" y="1002"/>
                </a:cubicBezTo>
                <a:cubicBezTo>
                  <a:pt x="3107" y="1002"/>
                  <a:pt x="3107" y="1002"/>
                  <a:pt x="3107" y="1002"/>
                </a:cubicBezTo>
                <a:cubicBezTo>
                  <a:pt x="3071" y="978"/>
                  <a:pt x="3071" y="978"/>
                  <a:pt x="3071" y="978"/>
                </a:cubicBezTo>
                <a:cubicBezTo>
                  <a:pt x="3036" y="931"/>
                  <a:pt x="3036" y="931"/>
                  <a:pt x="3036" y="931"/>
                </a:cubicBezTo>
                <a:cubicBezTo>
                  <a:pt x="2988" y="913"/>
                  <a:pt x="2988" y="913"/>
                  <a:pt x="2988" y="913"/>
                </a:cubicBezTo>
                <a:cubicBezTo>
                  <a:pt x="2953" y="913"/>
                  <a:pt x="2953" y="913"/>
                  <a:pt x="2953" y="913"/>
                </a:cubicBezTo>
                <a:cubicBezTo>
                  <a:pt x="2911" y="895"/>
                  <a:pt x="2911" y="895"/>
                  <a:pt x="2911" y="895"/>
                </a:cubicBezTo>
                <a:lnTo>
                  <a:pt x="2881" y="889"/>
                </a:lnTo>
                <a:close/>
                <a:moveTo>
                  <a:pt x="2899" y="836"/>
                </a:moveTo>
                <a:lnTo>
                  <a:pt x="2899" y="836"/>
                </a:lnTo>
                <a:cubicBezTo>
                  <a:pt x="2905" y="860"/>
                  <a:pt x="2905" y="860"/>
                  <a:pt x="2905" y="860"/>
                </a:cubicBezTo>
                <a:cubicBezTo>
                  <a:pt x="2965" y="866"/>
                  <a:pt x="2965" y="866"/>
                  <a:pt x="2965" y="866"/>
                </a:cubicBezTo>
                <a:cubicBezTo>
                  <a:pt x="2965" y="836"/>
                  <a:pt x="2965" y="836"/>
                  <a:pt x="2965" y="836"/>
                </a:cubicBezTo>
                <a:cubicBezTo>
                  <a:pt x="2965" y="836"/>
                  <a:pt x="2899" y="848"/>
                  <a:pt x="2899" y="836"/>
                </a:cubicBezTo>
                <a:close/>
                <a:moveTo>
                  <a:pt x="2668" y="955"/>
                </a:moveTo>
                <a:lnTo>
                  <a:pt x="2668" y="955"/>
                </a:lnTo>
                <a:cubicBezTo>
                  <a:pt x="2644" y="990"/>
                  <a:pt x="2644" y="990"/>
                  <a:pt x="2644" y="990"/>
                </a:cubicBezTo>
                <a:cubicBezTo>
                  <a:pt x="2698" y="1002"/>
                  <a:pt x="2698" y="1002"/>
                  <a:pt x="2698" y="1002"/>
                </a:cubicBezTo>
                <a:cubicBezTo>
                  <a:pt x="2721" y="943"/>
                  <a:pt x="2721" y="943"/>
                  <a:pt x="2721" y="943"/>
                </a:cubicBezTo>
                <a:lnTo>
                  <a:pt x="2668" y="955"/>
                </a:lnTo>
                <a:close/>
                <a:moveTo>
                  <a:pt x="2763" y="884"/>
                </a:moveTo>
                <a:lnTo>
                  <a:pt x="2763" y="884"/>
                </a:lnTo>
                <a:cubicBezTo>
                  <a:pt x="2810" y="872"/>
                  <a:pt x="2810" y="872"/>
                  <a:pt x="2810" y="872"/>
                </a:cubicBezTo>
                <a:cubicBezTo>
                  <a:pt x="2822" y="812"/>
                  <a:pt x="2822" y="812"/>
                  <a:pt x="2822" y="812"/>
                </a:cubicBezTo>
                <a:cubicBezTo>
                  <a:pt x="2840" y="777"/>
                  <a:pt x="2840" y="777"/>
                  <a:pt x="2840" y="777"/>
                </a:cubicBezTo>
                <a:cubicBezTo>
                  <a:pt x="2781" y="765"/>
                  <a:pt x="2781" y="765"/>
                  <a:pt x="2781" y="765"/>
                </a:cubicBezTo>
                <a:cubicBezTo>
                  <a:pt x="2745" y="795"/>
                  <a:pt x="2745" y="795"/>
                  <a:pt x="2745" y="795"/>
                </a:cubicBezTo>
                <a:cubicBezTo>
                  <a:pt x="2680" y="795"/>
                  <a:pt x="2680" y="795"/>
                  <a:pt x="2680" y="795"/>
                </a:cubicBezTo>
                <a:cubicBezTo>
                  <a:pt x="2638" y="789"/>
                  <a:pt x="2638" y="789"/>
                  <a:pt x="2638" y="789"/>
                </a:cubicBezTo>
                <a:cubicBezTo>
                  <a:pt x="2638" y="789"/>
                  <a:pt x="2609" y="836"/>
                  <a:pt x="2597" y="848"/>
                </a:cubicBezTo>
                <a:cubicBezTo>
                  <a:pt x="2591" y="860"/>
                  <a:pt x="2555" y="889"/>
                  <a:pt x="2555" y="889"/>
                </a:cubicBezTo>
                <a:cubicBezTo>
                  <a:pt x="2502" y="889"/>
                  <a:pt x="2502" y="889"/>
                  <a:pt x="2502" y="889"/>
                </a:cubicBezTo>
                <a:cubicBezTo>
                  <a:pt x="2455" y="913"/>
                  <a:pt x="2455" y="913"/>
                  <a:pt x="2455" y="913"/>
                </a:cubicBezTo>
                <a:cubicBezTo>
                  <a:pt x="2478" y="949"/>
                  <a:pt x="2478" y="949"/>
                  <a:pt x="2478" y="949"/>
                </a:cubicBezTo>
                <a:cubicBezTo>
                  <a:pt x="2532" y="966"/>
                  <a:pt x="2532" y="966"/>
                  <a:pt x="2532" y="966"/>
                </a:cubicBezTo>
                <a:cubicBezTo>
                  <a:pt x="2555" y="937"/>
                  <a:pt x="2555" y="937"/>
                  <a:pt x="2555" y="937"/>
                </a:cubicBezTo>
                <a:cubicBezTo>
                  <a:pt x="2591" y="961"/>
                  <a:pt x="2591" y="961"/>
                  <a:pt x="2591" y="961"/>
                </a:cubicBezTo>
                <a:cubicBezTo>
                  <a:pt x="2621" y="943"/>
                  <a:pt x="2621" y="943"/>
                  <a:pt x="2621" y="943"/>
                </a:cubicBezTo>
                <a:cubicBezTo>
                  <a:pt x="2626" y="919"/>
                  <a:pt x="2626" y="919"/>
                  <a:pt x="2626" y="919"/>
                </a:cubicBezTo>
                <a:cubicBezTo>
                  <a:pt x="2662" y="919"/>
                  <a:pt x="2662" y="919"/>
                  <a:pt x="2662" y="919"/>
                </a:cubicBezTo>
                <a:cubicBezTo>
                  <a:pt x="2674" y="884"/>
                  <a:pt x="2674" y="884"/>
                  <a:pt x="2674" y="884"/>
                </a:cubicBezTo>
                <a:cubicBezTo>
                  <a:pt x="2710" y="860"/>
                  <a:pt x="2710" y="860"/>
                  <a:pt x="2710" y="860"/>
                </a:cubicBezTo>
                <a:cubicBezTo>
                  <a:pt x="2733" y="895"/>
                  <a:pt x="2733" y="895"/>
                  <a:pt x="2733" y="895"/>
                </a:cubicBezTo>
                <a:lnTo>
                  <a:pt x="2763" y="884"/>
                </a:lnTo>
                <a:close/>
                <a:moveTo>
                  <a:pt x="2799" y="1631"/>
                </a:moveTo>
                <a:lnTo>
                  <a:pt x="2799" y="1631"/>
                </a:lnTo>
                <a:cubicBezTo>
                  <a:pt x="2876" y="1636"/>
                  <a:pt x="2876" y="1636"/>
                  <a:pt x="2876" y="1636"/>
                </a:cubicBezTo>
                <a:cubicBezTo>
                  <a:pt x="2935" y="1636"/>
                  <a:pt x="2935" y="1636"/>
                  <a:pt x="2935" y="1636"/>
                </a:cubicBezTo>
                <a:cubicBezTo>
                  <a:pt x="2965" y="1690"/>
                  <a:pt x="2965" y="1690"/>
                  <a:pt x="2965" y="1690"/>
                </a:cubicBezTo>
                <a:cubicBezTo>
                  <a:pt x="3006" y="1714"/>
                  <a:pt x="3006" y="1714"/>
                  <a:pt x="3006" y="1714"/>
                </a:cubicBezTo>
                <a:cubicBezTo>
                  <a:pt x="3083" y="1714"/>
                  <a:pt x="3083" y="1714"/>
                  <a:pt x="3083" y="1714"/>
                </a:cubicBezTo>
                <a:cubicBezTo>
                  <a:pt x="3154" y="1708"/>
                  <a:pt x="3154" y="1708"/>
                  <a:pt x="3154" y="1708"/>
                </a:cubicBezTo>
                <a:cubicBezTo>
                  <a:pt x="3202" y="1684"/>
                  <a:pt x="3202" y="1684"/>
                  <a:pt x="3202" y="1684"/>
                </a:cubicBezTo>
                <a:cubicBezTo>
                  <a:pt x="3255" y="1666"/>
                  <a:pt x="3255" y="1666"/>
                  <a:pt x="3255" y="1666"/>
                </a:cubicBezTo>
                <a:cubicBezTo>
                  <a:pt x="3302" y="1642"/>
                  <a:pt x="3302" y="1642"/>
                  <a:pt x="3302" y="1642"/>
                </a:cubicBezTo>
                <a:cubicBezTo>
                  <a:pt x="3332" y="1625"/>
                  <a:pt x="3332" y="1625"/>
                  <a:pt x="3332" y="1625"/>
                </a:cubicBezTo>
                <a:cubicBezTo>
                  <a:pt x="3356" y="1642"/>
                  <a:pt x="3356" y="1642"/>
                  <a:pt x="3356" y="1642"/>
                </a:cubicBezTo>
                <a:cubicBezTo>
                  <a:pt x="3385" y="1636"/>
                  <a:pt x="3385" y="1636"/>
                  <a:pt x="3385" y="1636"/>
                </a:cubicBezTo>
                <a:cubicBezTo>
                  <a:pt x="3468" y="1678"/>
                  <a:pt x="3468" y="1678"/>
                  <a:pt x="3468" y="1678"/>
                </a:cubicBezTo>
                <a:cubicBezTo>
                  <a:pt x="3522" y="1678"/>
                  <a:pt x="3522" y="1678"/>
                  <a:pt x="3522" y="1678"/>
                </a:cubicBezTo>
                <a:cubicBezTo>
                  <a:pt x="3569" y="1672"/>
                  <a:pt x="3569" y="1672"/>
                  <a:pt x="3569" y="1672"/>
                </a:cubicBezTo>
                <a:cubicBezTo>
                  <a:pt x="3587" y="1636"/>
                  <a:pt x="3587" y="1636"/>
                  <a:pt x="3587" y="1636"/>
                </a:cubicBezTo>
                <a:cubicBezTo>
                  <a:pt x="3551" y="1607"/>
                  <a:pt x="3551" y="1607"/>
                  <a:pt x="3551" y="1607"/>
                </a:cubicBezTo>
                <a:cubicBezTo>
                  <a:pt x="3581" y="1601"/>
                  <a:pt x="3581" y="1601"/>
                  <a:pt x="3581" y="1601"/>
                </a:cubicBezTo>
                <a:cubicBezTo>
                  <a:pt x="3629" y="1595"/>
                  <a:pt x="3629" y="1595"/>
                  <a:pt x="3629" y="1595"/>
                </a:cubicBezTo>
                <a:cubicBezTo>
                  <a:pt x="3640" y="1571"/>
                  <a:pt x="3640" y="1571"/>
                  <a:pt x="3640" y="1571"/>
                </a:cubicBezTo>
                <a:cubicBezTo>
                  <a:pt x="3593" y="1542"/>
                  <a:pt x="3593" y="1542"/>
                  <a:pt x="3593" y="1542"/>
                </a:cubicBezTo>
                <a:cubicBezTo>
                  <a:pt x="3498" y="1506"/>
                  <a:pt x="3498" y="1506"/>
                  <a:pt x="3498" y="1506"/>
                </a:cubicBezTo>
                <a:cubicBezTo>
                  <a:pt x="3451" y="1459"/>
                  <a:pt x="3451" y="1459"/>
                  <a:pt x="3451" y="1459"/>
                </a:cubicBezTo>
                <a:cubicBezTo>
                  <a:pt x="3462" y="1411"/>
                  <a:pt x="3462" y="1411"/>
                  <a:pt x="3462" y="1411"/>
                </a:cubicBezTo>
                <a:cubicBezTo>
                  <a:pt x="3415" y="1382"/>
                  <a:pt x="3415" y="1382"/>
                  <a:pt x="3415" y="1382"/>
                </a:cubicBezTo>
                <a:cubicBezTo>
                  <a:pt x="3409" y="1316"/>
                  <a:pt x="3409" y="1316"/>
                  <a:pt x="3409" y="1316"/>
                </a:cubicBezTo>
                <a:cubicBezTo>
                  <a:pt x="3374" y="1269"/>
                  <a:pt x="3374" y="1269"/>
                  <a:pt x="3374" y="1269"/>
                </a:cubicBezTo>
                <a:cubicBezTo>
                  <a:pt x="3314" y="1245"/>
                  <a:pt x="3314" y="1245"/>
                  <a:pt x="3314" y="1245"/>
                </a:cubicBezTo>
                <a:cubicBezTo>
                  <a:pt x="3261" y="1245"/>
                  <a:pt x="3261" y="1245"/>
                  <a:pt x="3261" y="1245"/>
                </a:cubicBezTo>
                <a:cubicBezTo>
                  <a:pt x="3261" y="1293"/>
                  <a:pt x="3261" y="1293"/>
                  <a:pt x="3261" y="1293"/>
                </a:cubicBezTo>
                <a:cubicBezTo>
                  <a:pt x="3267" y="1328"/>
                  <a:pt x="3267" y="1328"/>
                  <a:pt x="3267" y="1328"/>
                </a:cubicBezTo>
                <a:cubicBezTo>
                  <a:pt x="3297" y="1376"/>
                  <a:pt x="3297" y="1376"/>
                  <a:pt x="3297" y="1376"/>
                </a:cubicBezTo>
                <a:cubicBezTo>
                  <a:pt x="3279" y="1393"/>
                  <a:pt x="3279" y="1393"/>
                  <a:pt x="3279" y="1393"/>
                </a:cubicBezTo>
                <a:cubicBezTo>
                  <a:pt x="3255" y="1393"/>
                  <a:pt x="3255" y="1393"/>
                  <a:pt x="3255" y="1393"/>
                </a:cubicBezTo>
                <a:cubicBezTo>
                  <a:pt x="3231" y="1370"/>
                  <a:pt x="3231" y="1370"/>
                  <a:pt x="3231" y="1370"/>
                </a:cubicBezTo>
                <a:cubicBezTo>
                  <a:pt x="3225" y="1340"/>
                  <a:pt x="3225" y="1340"/>
                  <a:pt x="3225" y="1340"/>
                </a:cubicBezTo>
                <a:cubicBezTo>
                  <a:pt x="3213" y="1310"/>
                  <a:pt x="3213" y="1310"/>
                  <a:pt x="3213" y="1310"/>
                </a:cubicBezTo>
                <a:cubicBezTo>
                  <a:pt x="3172" y="1263"/>
                  <a:pt x="3172" y="1263"/>
                  <a:pt x="3172" y="1263"/>
                </a:cubicBezTo>
                <a:cubicBezTo>
                  <a:pt x="3125" y="1263"/>
                  <a:pt x="3125" y="1263"/>
                  <a:pt x="3125" y="1263"/>
                </a:cubicBezTo>
                <a:cubicBezTo>
                  <a:pt x="3136" y="1293"/>
                  <a:pt x="3136" y="1293"/>
                  <a:pt x="3136" y="1293"/>
                </a:cubicBezTo>
                <a:cubicBezTo>
                  <a:pt x="3154" y="1316"/>
                  <a:pt x="3154" y="1316"/>
                  <a:pt x="3154" y="1316"/>
                </a:cubicBezTo>
                <a:cubicBezTo>
                  <a:pt x="3107" y="1316"/>
                  <a:pt x="3107" y="1316"/>
                  <a:pt x="3107" y="1316"/>
                </a:cubicBezTo>
                <a:cubicBezTo>
                  <a:pt x="3107" y="1340"/>
                  <a:pt x="3107" y="1340"/>
                  <a:pt x="3107" y="1340"/>
                </a:cubicBezTo>
                <a:cubicBezTo>
                  <a:pt x="3065" y="1346"/>
                  <a:pt x="3065" y="1346"/>
                  <a:pt x="3065" y="1346"/>
                </a:cubicBezTo>
                <a:cubicBezTo>
                  <a:pt x="3071" y="1322"/>
                  <a:pt x="3071" y="1322"/>
                  <a:pt x="3071" y="1322"/>
                </a:cubicBezTo>
                <a:cubicBezTo>
                  <a:pt x="3083" y="1287"/>
                  <a:pt x="3083" y="1287"/>
                  <a:pt x="3083" y="1287"/>
                </a:cubicBezTo>
                <a:cubicBezTo>
                  <a:pt x="3047" y="1287"/>
                  <a:pt x="3047" y="1287"/>
                  <a:pt x="3047" y="1287"/>
                </a:cubicBezTo>
                <a:cubicBezTo>
                  <a:pt x="3006" y="1269"/>
                  <a:pt x="3006" y="1269"/>
                  <a:pt x="3006" y="1269"/>
                </a:cubicBezTo>
                <a:cubicBezTo>
                  <a:pt x="2965" y="1275"/>
                  <a:pt x="2965" y="1275"/>
                  <a:pt x="2965" y="1275"/>
                </a:cubicBezTo>
                <a:cubicBezTo>
                  <a:pt x="2958" y="1304"/>
                  <a:pt x="2958" y="1304"/>
                  <a:pt x="2958" y="1304"/>
                </a:cubicBezTo>
                <a:cubicBezTo>
                  <a:pt x="2923" y="1299"/>
                  <a:pt x="2923" y="1299"/>
                  <a:pt x="2923" y="1299"/>
                </a:cubicBezTo>
                <a:cubicBezTo>
                  <a:pt x="2935" y="1281"/>
                  <a:pt x="2935" y="1281"/>
                  <a:pt x="2935" y="1281"/>
                </a:cubicBezTo>
                <a:cubicBezTo>
                  <a:pt x="2923" y="1239"/>
                  <a:pt x="2923" y="1239"/>
                  <a:pt x="2923" y="1239"/>
                </a:cubicBezTo>
                <a:cubicBezTo>
                  <a:pt x="2899" y="1233"/>
                  <a:pt x="2899" y="1233"/>
                  <a:pt x="2899" y="1233"/>
                </a:cubicBezTo>
                <a:cubicBezTo>
                  <a:pt x="2852" y="1233"/>
                  <a:pt x="2852" y="1233"/>
                  <a:pt x="2852" y="1233"/>
                </a:cubicBezTo>
                <a:cubicBezTo>
                  <a:pt x="2816" y="1263"/>
                  <a:pt x="2816" y="1263"/>
                  <a:pt x="2816" y="1263"/>
                </a:cubicBezTo>
                <a:cubicBezTo>
                  <a:pt x="2781" y="1275"/>
                  <a:pt x="2781" y="1275"/>
                  <a:pt x="2781" y="1275"/>
                </a:cubicBezTo>
                <a:cubicBezTo>
                  <a:pt x="2733" y="1287"/>
                  <a:pt x="2733" y="1287"/>
                  <a:pt x="2733" y="1287"/>
                </a:cubicBezTo>
                <a:cubicBezTo>
                  <a:pt x="2698" y="1310"/>
                  <a:pt x="2698" y="1310"/>
                  <a:pt x="2698" y="1310"/>
                </a:cubicBezTo>
                <a:cubicBezTo>
                  <a:pt x="2704" y="1352"/>
                  <a:pt x="2704" y="1352"/>
                  <a:pt x="2704" y="1352"/>
                </a:cubicBezTo>
                <a:cubicBezTo>
                  <a:pt x="2656" y="1382"/>
                  <a:pt x="2656" y="1382"/>
                  <a:pt x="2656" y="1382"/>
                </a:cubicBezTo>
                <a:cubicBezTo>
                  <a:pt x="2656" y="1405"/>
                  <a:pt x="2656" y="1405"/>
                  <a:pt x="2656" y="1405"/>
                </a:cubicBezTo>
                <a:cubicBezTo>
                  <a:pt x="2692" y="1405"/>
                  <a:pt x="2692" y="1405"/>
                  <a:pt x="2692" y="1405"/>
                </a:cubicBezTo>
                <a:cubicBezTo>
                  <a:pt x="2715" y="1423"/>
                  <a:pt x="2715" y="1423"/>
                  <a:pt x="2715" y="1423"/>
                </a:cubicBezTo>
                <a:cubicBezTo>
                  <a:pt x="2757" y="1411"/>
                  <a:pt x="2757" y="1411"/>
                  <a:pt x="2757" y="1411"/>
                </a:cubicBezTo>
                <a:cubicBezTo>
                  <a:pt x="2810" y="1405"/>
                  <a:pt x="2810" y="1405"/>
                  <a:pt x="2810" y="1405"/>
                </a:cubicBezTo>
                <a:cubicBezTo>
                  <a:pt x="2846" y="1429"/>
                  <a:pt x="2846" y="1429"/>
                  <a:pt x="2846" y="1429"/>
                </a:cubicBezTo>
                <a:cubicBezTo>
                  <a:pt x="2792" y="1447"/>
                  <a:pt x="2792" y="1447"/>
                  <a:pt x="2792" y="1447"/>
                </a:cubicBezTo>
                <a:cubicBezTo>
                  <a:pt x="2745" y="1459"/>
                  <a:pt x="2745" y="1459"/>
                  <a:pt x="2745" y="1459"/>
                </a:cubicBezTo>
                <a:cubicBezTo>
                  <a:pt x="2721" y="1482"/>
                  <a:pt x="2721" y="1482"/>
                  <a:pt x="2721" y="1482"/>
                </a:cubicBezTo>
                <a:cubicBezTo>
                  <a:pt x="2787" y="1506"/>
                  <a:pt x="2787" y="1506"/>
                  <a:pt x="2787" y="1506"/>
                </a:cubicBezTo>
                <a:cubicBezTo>
                  <a:pt x="2846" y="1506"/>
                  <a:pt x="2846" y="1506"/>
                  <a:pt x="2846" y="1506"/>
                </a:cubicBezTo>
                <a:cubicBezTo>
                  <a:pt x="2917" y="1500"/>
                  <a:pt x="2917" y="1500"/>
                  <a:pt x="2917" y="1500"/>
                </a:cubicBezTo>
                <a:cubicBezTo>
                  <a:pt x="2976" y="1500"/>
                  <a:pt x="2976" y="1500"/>
                  <a:pt x="2976" y="1500"/>
                </a:cubicBezTo>
                <a:cubicBezTo>
                  <a:pt x="2976" y="1500"/>
                  <a:pt x="3012" y="1518"/>
                  <a:pt x="3024" y="1518"/>
                </a:cubicBezTo>
                <a:cubicBezTo>
                  <a:pt x="3036" y="1524"/>
                  <a:pt x="3018" y="1548"/>
                  <a:pt x="3018" y="1548"/>
                </a:cubicBezTo>
                <a:cubicBezTo>
                  <a:pt x="2917" y="1548"/>
                  <a:pt x="2917" y="1548"/>
                  <a:pt x="2917" y="1548"/>
                </a:cubicBezTo>
                <a:cubicBezTo>
                  <a:pt x="2828" y="1548"/>
                  <a:pt x="2828" y="1548"/>
                  <a:pt x="2828" y="1548"/>
                </a:cubicBezTo>
                <a:cubicBezTo>
                  <a:pt x="2763" y="1571"/>
                  <a:pt x="2763" y="1571"/>
                  <a:pt x="2763" y="1571"/>
                </a:cubicBezTo>
                <a:lnTo>
                  <a:pt x="2799" y="1631"/>
                </a:lnTo>
                <a:close/>
                <a:moveTo>
                  <a:pt x="3279" y="1743"/>
                </a:moveTo>
                <a:lnTo>
                  <a:pt x="3279" y="1743"/>
                </a:lnTo>
                <a:cubicBezTo>
                  <a:pt x="3326" y="1720"/>
                  <a:pt x="3326" y="1720"/>
                  <a:pt x="3326" y="1720"/>
                </a:cubicBezTo>
                <a:cubicBezTo>
                  <a:pt x="3368" y="1714"/>
                  <a:pt x="3368" y="1714"/>
                  <a:pt x="3368" y="1714"/>
                </a:cubicBezTo>
                <a:cubicBezTo>
                  <a:pt x="3374" y="1672"/>
                  <a:pt x="3374" y="1672"/>
                  <a:pt x="3374" y="1672"/>
                </a:cubicBezTo>
                <a:cubicBezTo>
                  <a:pt x="3297" y="1696"/>
                  <a:pt x="3297" y="1696"/>
                  <a:pt x="3297" y="1696"/>
                </a:cubicBezTo>
                <a:cubicBezTo>
                  <a:pt x="3219" y="1731"/>
                  <a:pt x="3219" y="1731"/>
                  <a:pt x="3219" y="1731"/>
                </a:cubicBezTo>
                <a:lnTo>
                  <a:pt x="3279" y="1743"/>
                </a:lnTo>
                <a:close/>
                <a:moveTo>
                  <a:pt x="2484" y="1435"/>
                </a:moveTo>
                <a:lnTo>
                  <a:pt x="2484" y="1435"/>
                </a:lnTo>
                <a:cubicBezTo>
                  <a:pt x="2544" y="1435"/>
                  <a:pt x="2544" y="1435"/>
                  <a:pt x="2544" y="1435"/>
                </a:cubicBezTo>
                <a:cubicBezTo>
                  <a:pt x="2579" y="1405"/>
                  <a:pt x="2579" y="1405"/>
                  <a:pt x="2579" y="1405"/>
                </a:cubicBezTo>
                <a:cubicBezTo>
                  <a:pt x="2591" y="1352"/>
                  <a:pt x="2591" y="1352"/>
                  <a:pt x="2591" y="1352"/>
                </a:cubicBezTo>
                <a:cubicBezTo>
                  <a:pt x="2591" y="1352"/>
                  <a:pt x="2644" y="1328"/>
                  <a:pt x="2644" y="1316"/>
                </a:cubicBezTo>
                <a:cubicBezTo>
                  <a:pt x="2650" y="1304"/>
                  <a:pt x="2686" y="1281"/>
                  <a:pt x="2686" y="1281"/>
                </a:cubicBezTo>
                <a:cubicBezTo>
                  <a:pt x="2787" y="1239"/>
                  <a:pt x="2787" y="1239"/>
                  <a:pt x="2787" y="1239"/>
                </a:cubicBezTo>
                <a:cubicBezTo>
                  <a:pt x="2852" y="1221"/>
                  <a:pt x="2852" y="1221"/>
                  <a:pt x="2852" y="1221"/>
                </a:cubicBezTo>
                <a:cubicBezTo>
                  <a:pt x="2846" y="1186"/>
                  <a:pt x="2846" y="1186"/>
                  <a:pt x="2846" y="1186"/>
                </a:cubicBezTo>
                <a:cubicBezTo>
                  <a:pt x="2763" y="1138"/>
                  <a:pt x="2763" y="1138"/>
                  <a:pt x="2763" y="1138"/>
                </a:cubicBezTo>
                <a:cubicBezTo>
                  <a:pt x="2721" y="1132"/>
                  <a:pt x="2721" y="1132"/>
                  <a:pt x="2721" y="1132"/>
                </a:cubicBezTo>
                <a:cubicBezTo>
                  <a:pt x="2662" y="1156"/>
                  <a:pt x="2662" y="1156"/>
                  <a:pt x="2662" y="1156"/>
                </a:cubicBezTo>
                <a:cubicBezTo>
                  <a:pt x="2603" y="1132"/>
                  <a:pt x="2603" y="1132"/>
                  <a:pt x="2603" y="1132"/>
                </a:cubicBezTo>
                <a:cubicBezTo>
                  <a:pt x="2538" y="1109"/>
                  <a:pt x="2538" y="1109"/>
                  <a:pt x="2538" y="1109"/>
                </a:cubicBezTo>
                <a:cubicBezTo>
                  <a:pt x="2460" y="1109"/>
                  <a:pt x="2460" y="1109"/>
                  <a:pt x="2460" y="1109"/>
                </a:cubicBezTo>
                <a:cubicBezTo>
                  <a:pt x="2360" y="1115"/>
                  <a:pt x="2360" y="1115"/>
                  <a:pt x="2360" y="1115"/>
                </a:cubicBezTo>
                <a:cubicBezTo>
                  <a:pt x="2360" y="1144"/>
                  <a:pt x="2360" y="1144"/>
                  <a:pt x="2360" y="1144"/>
                </a:cubicBezTo>
                <a:cubicBezTo>
                  <a:pt x="2378" y="1192"/>
                  <a:pt x="2378" y="1192"/>
                  <a:pt x="2378" y="1192"/>
                </a:cubicBezTo>
                <a:cubicBezTo>
                  <a:pt x="2360" y="1269"/>
                  <a:pt x="2360" y="1269"/>
                  <a:pt x="2360" y="1269"/>
                </a:cubicBezTo>
                <a:cubicBezTo>
                  <a:pt x="2277" y="1370"/>
                  <a:pt x="2277" y="1370"/>
                  <a:pt x="2277" y="1370"/>
                </a:cubicBezTo>
                <a:cubicBezTo>
                  <a:pt x="2378" y="1399"/>
                  <a:pt x="2378" y="1399"/>
                  <a:pt x="2378" y="1399"/>
                </a:cubicBezTo>
                <a:cubicBezTo>
                  <a:pt x="2431" y="1476"/>
                  <a:pt x="2431" y="1476"/>
                  <a:pt x="2431" y="1476"/>
                </a:cubicBezTo>
                <a:lnTo>
                  <a:pt x="2484" y="1435"/>
                </a:lnTo>
                <a:close/>
                <a:moveTo>
                  <a:pt x="107" y="2466"/>
                </a:moveTo>
                <a:lnTo>
                  <a:pt x="107" y="2466"/>
                </a:lnTo>
                <a:cubicBezTo>
                  <a:pt x="89" y="2425"/>
                  <a:pt x="89" y="2425"/>
                  <a:pt x="89" y="2425"/>
                </a:cubicBezTo>
                <a:cubicBezTo>
                  <a:pt x="41" y="2425"/>
                  <a:pt x="41" y="2425"/>
                  <a:pt x="41" y="2425"/>
                </a:cubicBezTo>
                <a:cubicBezTo>
                  <a:pt x="24" y="2443"/>
                  <a:pt x="24" y="2443"/>
                  <a:pt x="24" y="2443"/>
                </a:cubicBezTo>
                <a:cubicBezTo>
                  <a:pt x="30" y="2478"/>
                  <a:pt x="30" y="2478"/>
                  <a:pt x="30" y="2478"/>
                </a:cubicBezTo>
                <a:cubicBezTo>
                  <a:pt x="83" y="2478"/>
                  <a:pt x="83" y="2478"/>
                  <a:pt x="83" y="2478"/>
                </a:cubicBezTo>
                <a:lnTo>
                  <a:pt x="107" y="2466"/>
                </a:lnTo>
                <a:close/>
                <a:moveTo>
                  <a:pt x="1061" y="2407"/>
                </a:moveTo>
                <a:lnTo>
                  <a:pt x="1061" y="2407"/>
                </a:lnTo>
                <a:cubicBezTo>
                  <a:pt x="1061" y="2407"/>
                  <a:pt x="1049" y="2395"/>
                  <a:pt x="1049" y="2384"/>
                </a:cubicBezTo>
                <a:cubicBezTo>
                  <a:pt x="1049" y="2372"/>
                  <a:pt x="1079" y="2372"/>
                  <a:pt x="1079" y="2372"/>
                </a:cubicBezTo>
                <a:cubicBezTo>
                  <a:pt x="1150" y="2378"/>
                  <a:pt x="1150" y="2378"/>
                  <a:pt x="1150" y="2378"/>
                </a:cubicBezTo>
                <a:cubicBezTo>
                  <a:pt x="1210" y="2419"/>
                  <a:pt x="1210" y="2419"/>
                  <a:pt x="1210" y="2419"/>
                </a:cubicBezTo>
                <a:cubicBezTo>
                  <a:pt x="1275" y="2455"/>
                  <a:pt x="1275" y="2455"/>
                  <a:pt x="1275" y="2455"/>
                </a:cubicBezTo>
                <a:cubicBezTo>
                  <a:pt x="1346" y="2473"/>
                  <a:pt x="1346" y="2473"/>
                  <a:pt x="1346" y="2473"/>
                </a:cubicBezTo>
                <a:cubicBezTo>
                  <a:pt x="1405" y="2455"/>
                  <a:pt x="1405" y="2455"/>
                  <a:pt x="1405" y="2455"/>
                </a:cubicBezTo>
                <a:cubicBezTo>
                  <a:pt x="1453" y="2478"/>
                  <a:pt x="1453" y="2478"/>
                  <a:pt x="1453" y="2478"/>
                </a:cubicBezTo>
                <a:cubicBezTo>
                  <a:pt x="1494" y="2478"/>
                  <a:pt x="1494" y="2478"/>
                  <a:pt x="1494" y="2478"/>
                </a:cubicBezTo>
                <a:cubicBezTo>
                  <a:pt x="1542" y="2514"/>
                  <a:pt x="1542" y="2514"/>
                  <a:pt x="1542" y="2514"/>
                </a:cubicBezTo>
                <a:cubicBezTo>
                  <a:pt x="1613" y="2550"/>
                  <a:pt x="1613" y="2550"/>
                  <a:pt x="1613" y="2550"/>
                </a:cubicBezTo>
                <a:cubicBezTo>
                  <a:pt x="1648" y="2585"/>
                  <a:pt x="1648" y="2585"/>
                  <a:pt x="1648" y="2585"/>
                </a:cubicBezTo>
                <a:cubicBezTo>
                  <a:pt x="1648" y="2585"/>
                  <a:pt x="1696" y="2603"/>
                  <a:pt x="1708" y="2603"/>
                </a:cubicBezTo>
                <a:cubicBezTo>
                  <a:pt x="1719" y="2603"/>
                  <a:pt x="1731" y="2591"/>
                  <a:pt x="1731" y="2591"/>
                </a:cubicBezTo>
                <a:cubicBezTo>
                  <a:pt x="1779" y="2615"/>
                  <a:pt x="1779" y="2615"/>
                  <a:pt x="1779" y="2615"/>
                </a:cubicBezTo>
                <a:cubicBezTo>
                  <a:pt x="1802" y="2656"/>
                  <a:pt x="1802" y="2656"/>
                  <a:pt x="1802" y="2656"/>
                </a:cubicBezTo>
                <a:cubicBezTo>
                  <a:pt x="1874" y="2674"/>
                  <a:pt x="1874" y="2674"/>
                  <a:pt x="1874" y="2674"/>
                </a:cubicBezTo>
                <a:cubicBezTo>
                  <a:pt x="1862" y="2710"/>
                  <a:pt x="1862" y="2710"/>
                  <a:pt x="1862" y="2710"/>
                </a:cubicBezTo>
                <a:cubicBezTo>
                  <a:pt x="1921" y="2733"/>
                  <a:pt x="1921" y="2733"/>
                  <a:pt x="1921" y="2733"/>
                </a:cubicBezTo>
                <a:cubicBezTo>
                  <a:pt x="1909" y="2769"/>
                  <a:pt x="1909" y="2769"/>
                  <a:pt x="1909" y="2769"/>
                </a:cubicBezTo>
                <a:cubicBezTo>
                  <a:pt x="1951" y="2787"/>
                  <a:pt x="1951" y="2787"/>
                  <a:pt x="1951" y="2787"/>
                </a:cubicBezTo>
                <a:cubicBezTo>
                  <a:pt x="1992" y="2793"/>
                  <a:pt x="1992" y="2793"/>
                  <a:pt x="1992" y="2793"/>
                </a:cubicBezTo>
                <a:cubicBezTo>
                  <a:pt x="1992" y="2828"/>
                  <a:pt x="1992" y="2828"/>
                  <a:pt x="1992" y="2828"/>
                </a:cubicBezTo>
                <a:cubicBezTo>
                  <a:pt x="2028" y="2876"/>
                  <a:pt x="2028" y="2876"/>
                  <a:pt x="2028" y="2876"/>
                </a:cubicBezTo>
                <a:cubicBezTo>
                  <a:pt x="2034" y="2923"/>
                  <a:pt x="2034" y="2923"/>
                  <a:pt x="2034" y="2923"/>
                </a:cubicBezTo>
                <a:cubicBezTo>
                  <a:pt x="2051" y="2965"/>
                  <a:pt x="2051" y="2965"/>
                  <a:pt x="2051" y="2965"/>
                </a:cubicBezTo>
                <a:cubicBezTo>
                  <a:pt x="2105" y="2971"/>
                  <a:pt x="2105" y="2971"/>
                  <a:pt x="2105" y="2971"/>
                </a:cubicBezTo>
                <a:cubicBezTo>
                  <a:pt x="2117" y="3030"/>
                  <a:pt x="2117" y="3030"/>
                  <a:pt x="2117" y="3030"/>
                </a:cubicBezTo>
                <a:cubicBezTo>
                  <a:pt x="2170" y="3077"/>
                  <a:pt x="2170" y="3077"/>
                  <a:pt x="2170" y="3077"/>
                </a:cubicBezTo>
                <a:cubicBezTo>
                  <a:pt x="2182" y="3113"/>
                  <a:pt x="2182" y="3113"/>
                  <a:pt x="2182" y="3113"/>
                </a:cubicBezTo>
                <a:cubicBezTo>
                  <a:pt x="2241" y="3142"/>
                  <a:pt x="2241" y="3142"/>
                  <a:pt x="2241" y="3142"/>
                </a:cubicBezTo>
                <a:cubicBezTo>
                  <a:pt x="2294" y="3166"/>
                  <a:pt x="2294" y="3166"/>
                  <a:pt x="2294" y="3166"/>
                </a:cubicBezTo>
                <a:cubicBezTo>
                  <a:pt x="2336" y="3178"/>
                  <a:pt x="2336" y="3178"/>
                  <a:pt x="2336" y="3178"/>
                </a:cubicBezTo>
                <a:cubicBezTo>
                  <a:pt x="2348" y="3208"/>
                  <a:pt x="2348" y="3208"/>
                  <a:pt x="2348" y="3208"/>
                </a:cubicBezTo>
                <a:cubicBezTo>
                  <a:pt x="2407" y="3243"/>
                  <a:pt x="2407" y="3243"/>
                  <a:pt x="2407" y="3243"/>
                </a:cubicBezTo>
                <a:cubicBezTo>
                  <a:pt x="2449" y="3273"/>
                  <a:pt x="2449" y="3273"/>
                  <a:pt x="2449" y="3273"/>
                </a:cubicBezTo>
                <a:cubicBezTo>
                  <a:pt x="2472" y="3344"/>
                  <a:pt x="2472" y="3344"/>
                  <a:pt x="2472" y="3344"/>
                </a:cubicBezTo>
                <a:cubicBezTo>
                  <a:pt x="2472" y="3397"/>
                  <a:pt x="2472" y="3397"/>
                  <a:pt x="2472" y="3397"/>
                </a:cubicBezTo>
                <a:cubicBezTo>
                  <a:pt x="2437" y="3362"/>
                  <a:pt x="2437" y="3362"/>
                  <a:pt x="2437" y="3362"/>
                </a:cubicBezTo>
                <a:cubicBezTo>
                  <a:pt x="2401" y="3320"/>
                  <a:pt x="2401" y="3320"/>
                  <a:pt x="2401" y="3320"/>
                </a:cubicBezTo>
                <a:cubicBezTo>
                  <a:pt x="2395" y="3291"/>
                  <a:pt x="2395" y="3291"/>
                  <a:pt x="2395" y="3291"/>
                </a:cubicBezTo>
                <a:cubicBezTo>
                  <a:pt x="2348" y="3261"/>
                  <a:pt x="2348" y="3261"/>
                  <a:pt x="2348" y="3261"/>
                </a:cubicBezTo>
                <a:cubicBezTo>
                  <a:pt x="2318" y="3249"/>
                  <a:pt x="2318" y="3249"/>
                  <a:pt x="2318" y="3249"/>
                </a:cubicBezTo>
                <a:cubicBezTo>
                  <a:pt x="2312" y="3202"/>
                  <a:pt x="2312" y="3202"/>
                  <a:pt x="2312" y="3202"/>
                </a:cubicBezTo>
                <a:cubicBezTo>
                  <a:pt x="2271" y="3202"/>
                  <a:pt x="2271" y="3202"/>
                  <a:pt x="2271" y="3202"/>
                </a:cubicBezTo>
                <a:cubicBezTo>
                  <a:pt x="2241" y="3184"/>
                  <a:pt x="2241" y="3184"/>
                  <a:pt x="2241" y="3184"/>
                </a:cubicBezTo>
                <a:cubicBezTo>
                  <a:pt x="2212" y="3172"/>
                  <a:pt x="2212" y="3172"/>
                  <a:pt x="2212" y="3172"/>
                </a:cubicBezTo>
                <a:cubicBezTo>
                  <a:pt x="2182" y="3160"/>
                  <a:pt x="2182" y="3160"/>
                  <a:pt x="2182" y="3160"/>
                </a:cubicBezTo>
                <a:cubicBezTo>
                  <a:pt x="2152" y="3166"/>
                  <a:pt x="2152" y="3166"/>
                  <a:pt x="2152" y="3166"/>
                </a:cubicBezTo>
                <a:cubicBezTo>
                  <a:pt x="2182" y="3202"/>
                  <a:pt x="2182" y="3202"/>
                  <a:pt x="2182" y="3202"/>
                </a:cubicBezTo>
                <a:cubicBezTo>
                  <a:pt x="2217" y="3225"/>
                  <a:pt x="2217" y="3225"/>
                  <a:pt x="2217" y="3225"/>
                </a:cubicBezTo>
                <a:cubicBezTo>
                  <a:pt x="2253" y="3261"/>
                  <a:pt x="2253" y="3261"/>
                  <a:pt x="2253" y="3261"/>
                </a:cubicBezTo>
                <a:cubicBezTo>
                  <a:pt x="2330" y="3309"/>
                  <a:pt x="2330" y="3309"/>
                  <a:pt x="2330" y="3309"/>
                </a:cubicBezTo>
                <a:cubicBezTo>
                  <a:pt x="2354" y="3362"/>
                  <a:pt x="2354" y="3362"/>
                  <a:pt x="2354" y="3362"/>
                </a:cubicBezTo>
                <a:cubicBezTo>
                  <a:pt x="2383" y="3433"/>
                  <a:pt x="2383" y="3433"/>
                  <a:pt x="2383" y="3433"/>
                </a:cubicBezTo>
                <a:cubicBezTo>
                  <a:pt x="2383" y="3486"/>
                  <a:pt x="2383" y="3486"/>
                  <a:pt x="2383" y="3486"/>
                </a:cubicBezTo>
                <a:cubicBezTo>
                  <a:pt x="2378" y="3563"/>
                  <a:pt x="2378" y="3563"/>
                  <a:pt x="2378" y="3563"/>
                </a:cubicBezTo>
                <a:cubicBezTo>
                  <a:pt x="2378" y="3646"/>
                  <a:pt x="2378" y="3646"/>
                  <a:pt x="2378" y="3646"/>
                </a:cubicBezTo>
                <a:cubicBezTo>
                  <a:pt x="2348" y="3664"/>
                  <a:pt x="2348" y="3664"/>
                  <a:pt x="2348" y="3664"/>
                </a:cubicBezTo>
                <a:cubicBezTo>
                  <a:pt x="2348" y="3718"/>
                  <a:pt x="2348" y="3718"/>
                  <a:pt x="2348" y="3718"/>
                </a:cubicBezTo>
                <a:cubicBezTo>
                  <a:pt x="2383" y="3777"/>
                  <a:pt x="2383" y="3777"/>
                  <a:pt x="2383" y="3777"/>
                </a:cubicBezTo>
                <a:cubicBezTo>
                  <a:pt x="2372" y="3830"/>
                  <a:pt x="2372" y="3830"/>
                  <a:pt x="2372" y="3830"/>
                </a:cubicBezTo>
                <a:cubicBezTo>
                  <a:pt x="2378" y="3872"/>
                  <a:pt x="2378" y="3872"/>
                  <a:pt x="2378" y="3872"/>
                </a:cubicBezTo>
                <a:cubicBezTo>
                  <a:pt x="2401" y="3907"/>
                  <a:pt x="2401" y="3907"/>
                  <a:pt x="2401" y="3907"/>
                </a:cubicBezTo>
                <a:cubicBezTo>
                  <a:pt x="2401" y="3961"/>
                  <a:pt x="2401" y="3961"/>
                  <a:pt x="2401" y="3961"/>
                </a:cubicBezTo>
                <a:cubicBezTo>
                  <a:pt x="2431" y="4008"/>
                  <a:pt x="2431" y="4008"/>
                  <a:pt x="2431" y="4008"/>
                </a:cubicBezTo>
                <a:cubicBezTo>
                  <a:pt x="2472" y="4044"/>
                  <a:pt x="2472" y="4044"/>
                  <a:pt x="2472" y="4044"/>
                </a:cubicBezTo>
                <a:cubicBezTo>
                  <a:pt x="2496" y="4121"/>
                  <a:pt x="2496" y="4121"/>
                  <a:pt x="2496" y="4121"/>
                </a:cubicBezTo>
                <a:cubicBezTo>
                  <a:pt x="2538" y="4156"/>
                  <a:pt x="2538" y="4156"/>
                  <a:pt x="2538" y="4156"/>
                </a:cubicBezTo>
                <a:cubicBezTo>
                  <a:pt x="2544" y="4192"/>
                  <a:pt x="2544" y="4192"/>
                  <a:pt x="2544" y="4192"/>
                </a:cubicBezTo>
                <a:cubicBezTo>
                  <a:pt x="2579" y="4239"/>
                  <a:pt x="2579" y="4239"/>
                  <a:pt x="2579" y="4239"/>
                </a:cubicBezTo>
                <a:cubicBezTo>
                  <a:pt x="2633" y="4239"/>
                  <a:pt x="2633" y="4239"/>
                  <a:pt x="2633" y="4239"/>
                </a:cubicBezTo>
                <a:cubicBezTo>
                  <a:pt x="2668" y="4269"/>
                  <a:pt x="2668" y="4269"/>
                  <a:pt x="2668" y="4269"/>
                </a:cubicBezTo>
                <a:cubicBezTo>
                  <a:pt x="2721" y="4299"/>
                  <a:pt x="2721" y="4299"/>
                  <a:pt x="2721" y="4299"/>
                </a:cubicBezTo>
                <a:cubicBezTo>
                  <a:pt x="2763" y="4340"/>
                  <a:pt x="2763" y="4340"/>
                  <a:pt x="2763" y="4340"/>
                </a:cubicBezTo>
                <a:cubicBezTo>
                  <a:pt x="2775" y="4387"/>
                  <a:pt x="2775" y="4387"/>
                  <a:pt x="2775" y="4387"/>
                </a:cubicBezTo>
                <a:cubicBezTo>
                  <a:pt x="2799" y="4435"/>
                  <a:pt x="2799" y="4435"/>
                  <a:pt x="2799" y="4435"/>
                </a:cubicBezTo>
                <a:cubicBezTo>
                  <a:pt x="2822" y="4512"/>
                  <a:pt x="2822" y="4512"/>
                  <a:pt x="2822" y="4512"/>
                </a:cubicBezTo>
                <a:cubicBezTo>
                  <a:pt x="2858" y="4548"/>
                  <a:pt x="2858" y="4548"/>
                  <a:pt x="2858" y="4548"/>
                </a:cubicBezTo>
                <a:cubicBezTo>
                  <a:pt x="2899" y="4589"/>
                  <a:pt x="2899" y="4589"/>
                  <a:pt x="2899" y="4589"/>
                </a:cubicBezTo>
                <a:cubicBezTo>
                  <a:pt x="2911" y="4619"/>
                  <a:pt x="2911" y="4619"/>
                  <a:pt x="2911" y="4619"/>
                </a:cubicBezTo>
                <a:cubicBezTo>
                  <a:pt x="2876" y="4642"/>
                  <a:pt x="2876" y="4642"/>
                  <a:pt x="2876" y="4642"/>
                </a:cubicBezTo>
                <a:cubicBezTo>
                  <a:pt x="2899" y="4672"/>
                  <a:pt x="2899" y="4672"/>
                  <a:pt x="2899" y="4672"/>
                </a:cubicBezTo>
                <a:cubicBezTo>
                  <a:pt x="2941" y="4708"/>
                  <a:pt x="2941" y="4708"/>
                  <a:pt x="2941" y="4708"/>
                </a:cubicBezTo>
                <a:cubicBezTo>
                  <a:pt x="2994" y="4737"/>
                  <a:pt x="2994" y="4737"/>
                  <a:pt x="2994" y="4737"/>
                </a:cubicBezTo>
                <a:cubicBezTo>
                  <a:pt x="3030" y="4779"/>
                  <a:pt x="3030" y="4779"/>
                  <a:pt x="3030" y="4779"/>
                </a:cubicBezTo>
                <a:cubicBezTo>
                  <a:pt x="3024" y="4809"/>
                  <a:pt x="3024" y="4809"/>
                  <a:pt x="3024" y="4809"/>
                </a:cubicBezTo>
                <a:cubicBezTo>
                  <a:pt x="3030" y="4832"/>
                  <a:pt x="3030" y="4832"/>
                  <a:pt x="3030" y="4832"/>
                </a:cubicBezTo>
                <a:cubicBezTo>
                  <a:pt x="3077" y="4850"/>
                  <a:pt x="3077" y="4850"/>
                  <a:pt x="3077" y="4850"/>
                </a:cubicBezTo>
                <a:cubicBezTo>
                  <a:pt x="3113" y="4886"/>
                  <a:pt x="3113" y="4886"/>
                  <a:pt x="3113" y="4886"/>
                </a:cubicBezTo>
                <a:cubicBezTo>
                  <a:pt x="3142" y="4915"/>
                  <a:pt x="3142" y="4915"/>
                  <a:pt x="3142" y="4915"/>
                </a:cubicBezTo>
                <a:cubicBezTo>
                  <a:pt x="3148" y="4951"/>
                  <a:pt x="3148" y="4951"/>
                  <a:pt x="3148" y="4951"/>
                </a:cubicBezTo>
                <a:cubicBezTo>
                  <a:pt x="3172" y="4939"/>
                  <a:pt x="3172" y="4939"/>
                  <a:pt x="3172" y="4939"/>
                </a:cubicBezTo>
                <a:cubicBezTo>
                  <a:pt x="3178" y="4897"/>
                  <a:pt x="3178" y="4897"/>
                  <a:pt x="3178" y="4897"/>
                </a:cubicBezTo>
                <a:cubicBezTo>
                  <a:pt x="3160" y="4856"/>
                  <a:pt x="3160" y="4856"/>
                  <a:pt x="3160" y="4856"/>
                </a:cubicBezTo>
                <a:cubicBezTo>
                  <a:pt x="3119" y="4838"/>
                  <a:pt x="3119" y="4838"/>
                  <a:pt x="3119" y="4838"/>
                </a:cubicBezTo>
                <a:cubicBezTo>
                  <a:pt x="3113" y="4803"/>
                  <a:pt x="3113" y="4803"/>
                  <a:pt x="3113" y="4803"/>
                </a:cubicBezTo>
                <a:cubicBezTo>
                  <a:pt x="3071" y="4773"/>
                  <a:pt x="3071" y="4773"/>
                  <a:pt x="3071" y="4773"/>
                </a:cubicBezTo>
                <a:cubicBezTo>
                  <a:pt x="3053" y="4726"/>
                  <a:pt x="3053" y="4726"/>
                  <a:pt x="3053" y="4726"/>
                </a:cubicBezTo>
                <a:cubicBezTo>
                  <a:pt x="3036" y="4678"/>
                  <a:pt x="3036" y="4678"/>
                  <a:pt x="3036" y="4678"/>
                </a:cubicBezTo>
                <a:cubicBezTo>
                  <a:pt x="3000" y="4642"/>
                  <a:pt x="3000" y="4642"/>
                  <a:pt x="3000" y="4642"/>
                </a:cubicBezTo>
                <a:cubicBezTo>
                  <a:pt x="2988" y="4595"/>
                  <a:pt x="2988" y="4595"/>
                  <a:pt x="2988" y="4595"/>
                </a:cubicBezTo>
                <a:cubicBezTo>
                  <a:pt x="2953" y="4583"/>
                  <a:pt x="2953" y="4583"/>
                  <a:pt x="2953" y="4583"/>
                </a:cubicBezTo>
                <a:cubicBezTo>
                  <a:pt x="2929" y="4524"/>
                  <a:pt x="2929" y="4524"/>
                  <a:pt x="2929" y="4524"/>
                </a:cubicBezTo>
                <a:cubicBezTo>
                  <a:pt x="2887" y="4476"/>
                  <a:pt x="2887" y="4476"/>
                  <a:pt x="2887" y="4476"/>
                </a:cubicBezTo>
                <a:cubicBezTo>
                  <a:pt x="2881" y="4417"/>
                  <a:pt x="2881" y="4417"/>
                  <a:pt x="2881" y="4417"/>
                </a:cubicBezTo>
                <a:cubicBezTo>
                  <a:pt x="2917" y="4411"/>
                  <a:pt x="2917" y="4411"/>
                  <a:pt x="2917" y="4411"/>
                </a:cubicBezTo>
                <a:cubicBezTo>
                  <a:pt x="2965" y="4429"/>
                  <a:pt x="2965" y="4429"/>
                  <a:pt x="2965" y="4429"/>
                </a:cubicBezTo>
                <a:cubicBezTo>
                  <a:pt x="2994" y="4465"/>
                  <a:pt x="2994" y="4465"/>
                  <a:pt x="2994" y="4465"/>
                </a:cubicBezTo>
                <a:cubicBezTo>
                  <a:pt x="2994" y="4518"/>
                  <a:pt x="2994" y="4518"/>
                  <a:pt x="2994" y="4518"/>
                </a:cubicBezTo>
                <a:cubicBezTo>
                  <a:pt x="3047" y="4589"/>
                  <a:pt x="3047" y="4589"/>
                  <a:pt x="3047" y="4589"/>
                </a:cubicBezTo>
                <a:cubicBezTo>
                  <a:pt x="3101" y="4648"/>
                  <a:pt x="3101" y="4648"/>
                  <a:pt x="3101" y="4648"/>
                </a:cubicBezTo>
                <a:cubicBezTo>
                  <a:pt x="3148" y="4690"/>
                  <a:pt x="3148" y="4690"/>
                  <a:pt x="3148" y="4690"/>
                </a:cubicBezTo>
                <a:cubicBezTo>
                  <a:pt x="3184" y="4731"/>
                  <a:pt x="3184" y="4731"/>
                  <a:pt x="3184" y="4731"/>
                </a:cubicBezTo>
                <a:cubicBezTo>
                  <a:pt x="3190" y="4773"/>
                  <a:pt x="3190" y="4773"/>
                  <a:pt x="3190" y="4773"/>
                </a:cubicBezTo>
                <a:cubicBezTo>
                  <a:pt x="3243" y="4803"/>
                  <a:pt x="3243" y="4803"/>
                  <a:pt x="3243" y="4803"/>
                </a:cubicBezTo>
                <a:cubicBezTo>
                  <a:pt x="3279" y="4844"/>
                  <a:pt x="3279" y="4844"/>
                  <a:pt x="3279" y="4844"/>
                </a:cubicBezTo>
                <a:cubicBezTo>
                  <a:pt x="3308" y="4892"/>
                  <a:pt x="3308" y="4892"/>
                  <a:pt x="3308" y="4892"/>
                </a:cubicBezTo>
                <a:cubicBezTo>
                  <a:pt x="3368" y="4957"/>
                  <a:pt x="3368" y="4957"/>
                  <a:pt x="3368" y="4957"/>
                </a:cubicBezTo>
                <a:cubicBezTo>
                  <a:pt x="3391" y="5010"/>
                  <a:pt x="3391" y="5010"/>
                  <a:pt x="3391" y="5010"/>
                </a:cubicBezTo>
                <a:cubicBezTo>
                  <a:pt x="3421" y="5034"/>
                  <a:pt x="3421" y="5034"/>
                  <a:pt x="3421" y="5034"/>
                </a:cubicBezTo>
                <a:cubicBezTo>
                  <a:pt x="3391" y="5052"/>
                  <a:pt x="3391" y="5052"/>
                  <a:pt x="3391" y="5052"/>
                </a:cubicBezTo>
                <a:cubicBezTo>
                  <a:pt x="3385" y="5087"/>
                  <a:pt x="3385" y="5087"/>
                  <a:pt x="3385" y="5087"/>
                </a:cubicBezTo>
                <a:cubicBezTo>
                  <a:pt x="3451" y="5141"/>
                  <a:pt x="3451" y="5141"/>
                  <a:pt x="3451" y="5141"/>
                </a:cubicBezTo>
                <a:cubicBezTo>
                  <a:pt x="3504" y="5182"/>
                  <a:pt x="3504" y="5182"/>
                  <a:pt x="3504" y="5182"/>
                </a:cubicBezTo>
                <a:cubicBezTo>
                  <a:pt x="3569" y="5200"/>
                  <a:pt x="3569" y="5200"/>
                  <a:pt x="3569" y="5200"/>
                </a:cubicBezTo>
                <a:cubicBezTo>
                  <a:pt x="3640" y="5241"/>
                  <a:pt x="3640" y="5241"/>
                  <a:pt x="3640" y="5241"/>
                </a:cubicBezTo>
                <a:cubicBezTo>
                  <a:pt x="3717" y="5277"/>
                  <a:pt x="3717" y="5277"/>
                  <a:pt x="3717" y="5277"/>
                </a:cubicBezTo>
                <a:cubicBezTo>
                  <a:pt x="3806" y="5318"/>
                  <a:pt x="3806" y="5318"/>
                  <a:pt x="3806" y="5318"/>
                </a:cubicBezTo>
                <a:cubicBezTo>
                  <a:pt x="3878" y="5342"/>
                  <a:pt x="3878" y="5342"/>
                  <a:pt x="3878" y="5342"/>
                </a:cubicBezTo>
                <a:cubicBezTo>
                  <a:pt x="3925" y="5336"/>
                  <a:pt x="3925" y="5336"/>
                  <a:pt x="3925" y="5336"/>
                </a:cubicBezTo>
                <a:cubicBezTo>
                  <a:pt x="3937" y="5312"/>
                  <a:pt x="3937" y="5312"/>
                  <a:pt x="3937" y="5312"/>
                </a:cubicBezTo>
                <a:cubicBezTo>
                  <a:pt x="3990" y="5307"/>
                  <a:pt x="3990" y="5307"/>
                  <a:pt x="3990" y="5307"/>
                </a:cubicBezTo>
                <a:cubicBezTo>
                  <a:pt x="4044" y="5336"/>
                  <a:pt x="4044" y="5336"/>
                  <a:pt x="4044" y="5336"/>
                </a:cubicBezTo>
                <a:cubicBezTo>
                  <a:pt x="4109" y="5384"/>
                  <a:pt x="4109" y="5384"/>
                  <a:pt x="4109" y="5384"/>
                </a:cubicBezTo>
                <a:cubicBezTo>
                  <a:pt x="4144" y="5425"/>
                  <a:pt x="4144" y="5425"/>
                  <a:pt x="4144" y="5425"/>
                </a:cubicBezTo>
                <a:cubicBezTo>
                  <a:pt x="4192" y="5425"/>
                  <a:pt x="4192" y="5425"/>
                  <a:pt x="4192" y="5425"/>
                </a:cubicBezTo>
                <a:cubicBezTo>
                  <a:pt x="4215" y="5425"/>
                  <a:pt x="4215" y="5425"/>
                  <a:pt x="4215" y="5425"/>
                </a:cubicBezTo>
                <a:cubicBezTo>
                  <a:pt x="4245" y="5437"/>
                  <a:pt x="4245" y="5437"/>
                  <a:pt x="4245" y="5437"/>
                </a:cubicBezTo>
                <a:cubicBezTo>
                  <a:pt x="4275" y="5478"/>
                  <a:pt x="4275" y="5478"/>
                  <a:pt x="4275" y="5478"/>
                </a:cubicBezTo>
                <a:cubicBezTo>
                  <a:pt x="4340" y="5496"/>
                  <a:pt x="4340" y="5496"/>
                  <a:pt x="4340" y="5496"/>
                </a:cubicBezTo>
                <a:cubicBezTo>
                  <a:pt x="4340" y="5473"/>
                  <a:pt x="4340" y="5473"/>
                  <a:pt x="4340" y="5473"/>
                </a:cubicBezTo>
                <a:cubicBezTo>
                  <a:pt x="4376" y="5490"/>
                  <a:pt x="4376" y="5490"/>
                  <a:pt x="4376" y="5490"/>
                </a:cubicBezTo>
                <a:cubicBezTo>
                  <a:pt x="4411" y="5538"/>
                  <a:pt x="4411" y="5538"/>
                  <a:pt x="4411" y="5538"/>
                </a:cubicBezTo>
                <a:cubicBezTo>
                  <a:pt x="4411" y="5538"/>
                  <a:pt x="4459" y="5591"/>
                  <a:pt x="4470" y="5603"/>
                </a:cubicBezTo>
                <a:cubicBezTo>
                  <a:pt x="4482" y="5609"/>
                  <a:pt x="4465" y="5651"/>
                  <a:pt x="4465" y="5651"/>
                </a:cubicBezTo>
                <a:cubicBezTo>
                  <a:pt x="4488" y="5674"/>
                  <a:pt x="4488" y="5674"/>
                  <a:pt x="4488" y="5674"/>
                </a:cubicBezTo>
                <a:cubicBezTo>
                  <a:pt x="4512" y="5662"/>
                  <a:pt x="4512" y="5662"/>
                  <a:pt x="4512" y="5662"/>
                </a:cubicBezTo>
                <a:cubicBezTo>
                  <a:pt x="4547" y="5680"/>
                  <a:pt x="4547" y="5680"/>
                  <a:pt x="4547" y="5680"/>
                </a:cubicBezTo>
                <a:cubicBezTo>
                  <a:pt x="4595" y="5728"/>
                  <a:pt x="4595" y="5728"/>
                  <a:pt x="4595" y="5728"/>
                </a:cubicBezTo>
                <a:cubicBezTo>
                  <a:pt x="4595" y="5728"/>
                  <a:pt x="4631" y="5757"/>
                  <a:pt x="4648" y="5739"/>
                </a:cubicBezTo>
                <a:cubicBezTo>
                  <a:pt x="4731" y="5787"/>
                  <a:pt x="4731" y="5787"/>
                  <a:pt x="4731" y="5787"/>
                </a:cubicBezTo>
                <a:cubicBezTo>
                  <a:pt x="4779" y="5805"/>
                  <a:pt x="4779" y="5805"/>
                  <a:pt x="4779" y="5805"/>
                </a:cubicBezTo>
                <a:cubicBezTo>
                  <a:pt x="4773" y="5757"/>
                  <a:pt x="4773" y="5757"/>
                  <a:pt x="4773" y="5757"/>
                </a:cubicBezTo>
                <a:cubicBezTo>
                  <a:pt x="4797" y="5728"/>
                  <a:pt x="4797" y="5728"/>
                  <a:pt x="4797" y="5728"/>
                </a:cubicBezTo>
                <a:cubicBezTo>
                  <a:pt x="4880" y="5733"/>
                  <a:pt x="4880" y="5733"/>
                  <a:pt x="4880" y="5733"/>
                </a:cubicBezTo>
                <a:cubicBezTo>
                  <a:pt x="4886" y="5763"/>
                  <a:pt x="4886" y="5763"/>
                  <a:pt x="4886" y="5763"/>
                </a:cubicBezTo>
                <a:cubicBezTo>
                  <a:pt x="4909" y="5763"/>
                  <a:pt x="4909" y="5763"/>
                  <a:pt x="4909" y="5763"/>
                </a:cubicBezTo>
                <a:cubicBezTo>
                  <a:pt x="4927" y="5728"/>
                  <a:pt x="4927" y="5728"/>
                  <a:pt x="4927" y="5728"/>
                </a:cubicBezTo>
                <a:cubicBezTo>
                  <a:pt x="4897" y="5692"/>
                  <a:pt x="4897" y="5692"/>
                  <a:pt x="4897" y="5692"/>
                </a:cubicBezTo>
                <a:cubicBezTo>
                  <a:pt x="4814" y="5692"/>
                  <a:pt x="4814" y="5692"/>
                  <a:pt x="4814" y="5692"/>
                </a:cubicBezTo>
                <a:cubicBezTo>
                  <a:pt x="4761" y="5686"/>
                  <a:pt x="4761" y="5686"/>
                  <a:pt x="4761" y="5686"/>
                </a:cubicBezTo>
                <a:cubicBezTo>
                  <a:pt x="4678" y="5680"/>
                  <a:pt x="4678" y="5680"/>
                  <a:pt x="4678" y="5680"/>
                </a:cubicBezTo>
                <a:cubicBezTo>
                  <a:pt x="4642" y="5656"/>
                  <a:pt x="4642" y="5656"/>
                  <a:pt x="4642" y="5656"/>
                </a:cubicBezTo>
                <a:cubicBezTo>
                  <a:pt x="4589" y="5603"/>
                  <a:pt x="4589" y="5603"/>
                  <a:pt x="4589" y="5603"/>
                </a:cubicBezTo>
                <a:cubicBezTo>
                  <a:pt x="4595" y="5562"/>
                  <a:pt x="4595" y="5562"/>
                  <a:pt x="4595" y="5562"/>
                </a:cubicBezTo>
                <a:cubicBezTo>
                  <a:pt x="4595" y="5502"/>
                  <a:pt x="4595" y="5502"/>
                  <a:pt x="4595" y="5502"/>
                </a:cubicBezTo>
                <a:cubicBezTo>
                  <a:pt x="4613" y="5431"/>
                  <a:pt x="4613" y="5431"/>
                  <a:pt x="4613" y="5431"/>
                </a:cubicBezTo>
                <a:cubicBezTo>
                  <a:pt x="4613" y="5384"/>
                  <a:pt x="4613" y="5384"/>
                  <a:pt x="4613" y="5384"/>
                </a:cubicBezTo>
                <a:cubicBezTo>
                  <a:pt x="4583" y="5342"/>
                  <a:pt x="4583" y="5342"/>
                  <a:pt x="4583" y="5342"/>
                </a:cubicBezTo>
                <a:cubicBezTo>
                  <a:pt x="4536" y="5318"/>
                  <a:pt x="4536" y="5318"/>
                  <a:pt x="4536" y="5318"/>
                </a:cubicBezTo>
                <a:cubicBezTo>
                  <a:pt x="4459" y="5324"/>
                  <a:pt x="4459" y="5324"/>
                  <a:pt x="4459" y="5324"/>
                </a:cubicBezTo>
                <a:cubicBezTo>
                  <a:pt x="4405" y="5312"/>
                  <a:pt x="4405" y="5312"/>
                  <a:pt x="4405" y="5312"/>
                </a:cubicBezTo>
                <a:cubicBezTo>
                  <a:pt x="4340" y="5336"/>
                  <a:pt x="4340" y="5336"/>
                  <a:pt x="4340" y="5336"/>
                </a:cubicBezTo>
                <a:cubicBezTo>
                  <a:pt x="4304" y="5312"/>
                  <a:pt x="4304" y="5312"/>
                  <a:pt x="4304" y="5312"/>
                </a:cubicBezTo>
                <a:cubicBezTo>
                  <a:pt x="4340" y="5283"/>
                  <a:pt x="4340" y="5283"/>
                  <a:pt x="4340" y="5283"/>
                </a:cubicBezTo>
                <a:cubicBezTo>
                  <a:pt x="4340" y="5230"/>
                  <a:pt x="4340" y="5230"/>
                  <a:pt x="4340" y="5230"/>
                </a:cubicBezTo>
                <a:cubicBezTo>
                  <a:pt x="4352" y="5200"/>
                  <a:pt x="4352" y="5200"/>
                  <a:pt x="4352" y="5200"/>
                </a:cubicBezTo>
                <a:cubicBezTo>
                  <a:pt x="4376" y="5146"/>
                  <a:pt x="4376" y="5146"/>
                  <a:pt x="4376" y="5146"/>
                </a:cubicBezTo>
                <a:cubicBezTo>
                  <a:pt x="4376" y="5093"/>
                  <a:pt x="4376" y="5093"/>
                  <a:pt x="4376" y="5093"/>
                </a:cubicBezTo>
                <a:cubicBezTo>
                  <a:pt x="4411" y="5069"/>
                  <a:pt x="4411" y="5069"/>
                  <a:pt x="4411" y="5069"/>
                </a:cubicBezTo>
                <a:cubicBezTo>
                  <a:pt x="4417" y="5028"/>
                  <a:pt x="4417" y="5028"/>
                  <a:pt x="4417" y="5028"/>
                </a:cubicBezTo>
                <a:cubicBezTo>
                  <a:pt x="4388" y="5010"/>
                  <a:pt x="4388" y="5010"/>
                  <a:pt x="4388" y="5010"/>
                </a:cubicBezTo>
                <a:cubicBezTo>
                  <a:pt x="4304" y="5016"/>
                  <a:pt x="4304" y="5016"/>
                  <a:pt x="4304" y="5016"/>
                </a:cubicBezTo>
                <a:cubicBezTo>
                  <a:pt x="4251" y="5022"/>
                  <a:pt x="4251" y="5022"/>
                  <a:pt x="4251" y="5022"/>
                </a:cubicBezTo>
                <a:cubicBezTo>
                  <a:pt x="4227" y="5063"/>
                  <a:pt x="4227" y="5063"/>
                  <a:pt x="4227" y="5063"/>
                </a:cubicBezTo>
                <a:cubicBezTo>
                  <a:pt x="4204" y="5123"/>
                  <a:pt x="4204" y="5123"/>
                  <a:pt x="4204" y="5123"/>
                </a:cubicBezTo>
                <a:cubicBezTo>
                  <a:pt x="4180" y="5176"/>
                  <a:pt x="4180" y="5176"/>
                  <a:pt x="4180" y="5176"/>
                </a:cubicBezTo>
                <a:cubicBezTo>
                  <a:pt x="4133" y="5182"/>
                  <a:pt x="4133" y="5182"/>
                  <a:pt x="4133" y="5182"/>
                </a:cubicBezTo>
                <a:cubicBezTo>
                  <a:pt x="4067" y="5200"/>
                  <a:pt x="4067" y="5200"/>
                  <a:pt x="4067" y="5200"/>
                </a:cubicBezTo>
                <a:cubicBezTo>
                  <a:pt x="3996" y="5206"/>
                  <a:pt x="3996" y="5206"/>
                  <a:pt x="3996" y="5206"/>
                </a:cubicBezTo>
                <a:cubicBezTo>
                  <a:pt x="3967" y="5170"/>
                  <a:pt x="3967" y="5170"/>
                  <a:pt x="3967" y="5170"/>
                </a:cubicBezTo>
                <a:cubicBezTo>
                  <a:pt x="3907" y="5141"/>
                  <a:pt x="3907" y="5141"/>
                  <a:pt x="3907" y="5141"/>
                </a:cubicBezTo>
                <a:cubicBezTo>
                  <a:pt x="3890" y="5093"/>
                  <a:pt x="3890" y="5093"/>
                  <a:pt x="3890" y="5093"/>
                </a:cubicBezTo>
                <a:cubicBezTo>
                  <a:pt x="3848" y="5034"/>
                  <a:pt x="3848" y="5034"/>
                  <a:pt x="3848" y="5034"/>
                </a:cubicBezTo>
                <a:cubicBezTo>
                  <a:pt x="3824" y="4933"/>
                  <a:pt x="3824" y="4933"/>
                  <a:pt x="3824" y="4933"/>
                </a:cubicBezTo>
                <a:cubicBezTo>
                  <a:pt x="3818" y="4856"/>
                  <a:pt x="3818" y="4856"/>
                  <a:pt x="3818" y="4856"/>
                </a:cubicBezTo>
                <a:cubicBezTo>
                  <a:pt x="3848" y="4803"/>
                  <a:pt x="3848" y="4803"/>
                  <a:pt x="3848" y="4803"/>
                </a:cubicBezTo>
                <a:cubicBezTo>
                  <a:pt x="3860" y="4731"/>
                  <a:pt x="3860" y="4731"/>
                  <a:pt x="3860" y="4731"/>
                </a:cubicBezTo>
                <a:cubicBezTo>
                  <a:pt x="3830" y="4666"/>
                  <a:pt x="3830" y="4666"/>
                  <a:pt x="3830" y="4666"/>
                </a:cubicBezTo>
                <a:cubicBezTo>
                  <a:pt x="3883" y="4601"/>
                  <a:pt x="3883" y="4601"/>
                  <a:pt x="3883" y="4601"/>
                </a:cubicBezTo>
                <a:cubicBezTo>
                  <a:pt x="3925" y="4595"/>
                  <a:pt x="3925" y="4595"/>
                  <a:pt x="3925" y="4595"/>
                </a:cubicBezTo>
                <a:cubicBezTo>
                  <a:pt x="3967" y="4565"/>
                  <a:pt x="3967" y="4565"/>
                  <a:pt x="3967" y="4565"/>
                </a:cubicBezTo>
                <a:cubicBezTo>
                  <a:pt x="4014" y="4524"/>
                  <a:pt x="4014" y="4524"/>
                  <a:pt x="4014" y="4524"/>
                </a:cubicBezTo>
                <a:cubicBezTo>
                  <a:pt x="4073" y="4530"/>
                  <a:pt x="4073" y="4530"/>
                  <a:pt x="4073" y="4530"/>
                </a:cubicBezTo>
                <a:cubicBezTo>
                  <a:pt x="4115" y="4548"/>
                  <a:pt x="4115" y="4548"/>
                  <a:pt x="4115" y="4548"/>
                </a:cubicBezTo>
                <a:cubicBezTo>
                  <a:pt x="4150" y="4530"/>
                  <a:pt x="4150" y="4530"/>
                  <a:pt x="4150" y="4530"/>
                </a:cubicBezTo>
                <a:cubicBezTo>
                  <a:pt x="4180" y="4571"/>
                  <a:pt x="4180" y="4571"/>
                  <a:pt x="4180" y="4571"/>
                </a:cubicBezTo>
                <a:cubicBezTo>
                  <a:pt x="4227" y="4571"/>
                  <a:pt x="4227" y="4571"/>
                  <a:pt x="4227" y="4571"/>
                </a:cubicBezTo>
                <a:cubicBezTo>
                  <a:pt x="4269" y="4565"/>
                  <a:pt x="4269" y="4565"/>
                  <a:pt x="4269" y="4565"/>
                </a:cubicBezTo>
                <a:cubicBezTo>
                  <a:pt x="4263" y="4536"/>
                  <a:pt x="4263" y="4536"/>
                  <a:pt x="4263" y="4536"/>
                </a:cubicBezTo>
                <a:cubicBezTo>
                  <a:pt x="4275" y="4494"/>
                  <a:pt x="4275" y="4494"/>
                  <a:pt x="4275" y="4494"/>
                </a:cubicBezTo>
                <a:cubicBezTo>
                  <a:pt x="4340" y="4488"/>
                  <a:pt x="4340" y="4488"/>
                  <a:pt x="4340" y="4488"/>
                </a:cubicBezTo>
                <a:cubicBezTo>
                  <a:pt x="4381" y="4482"/>
                  <a:pt x="4381" y="4482"/>
                  <a:pt x="4381" y="4482"/>
                </a:cubicBezTo>
                <a:cubicBezTo>
                  <a:pt x="4459" y="4494"/>
                  <a:pt x="4459" y="4494"/>
                  <a:pt x="4459" y="4494"/>
                </a:cubicBezTo>
                <a:cubicBezTo>
                  <a:pt x="4494" y="4530"/>
                  <a:pt x="4494" y="4530"/>
                  <a:pt x="4494" y="4530"/>
                </a:cubicBezTo>
                <a:cubicBezTo>
                  <a:pt x="4518" y="4530"/>
                  <a:pt x="4518" y="4530"/>
                  <a:pt x="4518" y="4530"/>
                </a:cubicBezTo>
                <a:cubicBezTo>
                  <a:pt x="4536" y="4506"/>
                  <a:pt x="4536" y="4506"/>
                  <a:pt x="4536" y="4506"/>
                </a:cubicBezTo>
                <a:cubicBezTo>
                  <a:pt x="4559" y="4500"/>
                  <a:pt x="4559" y="4500"/>
                  <a:pt x="4559" y="4500"/>
                </a:cubicBezTo>
                <a:cubicBezTo>
                  <a:pt x="4595" y="4536"/>
                  <a:pt x="4595" y="4536"/>
                  <a:pt x="4595" y="4536"/>
                </a:cubicBezTo>
                <a:cubicBezTo>
                  <a:pt x="4631" y="4577"/>
                  <a:pt x="4631" y="4577"/>
                  <a:pt x="4631" y="4577"/>
                </a:cubicBezTo>
                <a:cubicBezTo>
                  <a:pt x="4631" y="4631"/>
                  <a:pt x="4631" y="4631"/>
                  <a:pt x="4631" y="4631"/>
                </a:cubicBezTo>
                <a:cubicBezTo>
                  <a:pt x="4648" y="4654"/>
                  <a:pt x="4648" y="4654"/>
                  <a:pt x="4648" y="4654"/>
                </a:cubicBezTo>
                <a:cubicBezTo>
                  <a:pt x="4654" y="4690"/>
                  <a:pt x="4654" y="4690"/>
                  <a:pt x="4654" y="4690"/>
                </a:cubicBezTo>
                <a:cubicBezTo>
                  <a:pt x="4684" y="4714"/>
                  <a:pt x="4684" y="4714"/>
                  <a:pt x="4684" y="4714"/>
                </a:cubicBezTo>
                <a:cubicBezTo>
                  <a:pt x="4696" y="4743"/>
                  <a:pt x="4696" y="4743"/>
                  <a:pt x="4696" y="4743"/>
                </a:cubicBezTo>
                <a:cubicBezTo>
                  <a:pt x="4725" y="4761"/>
                  <a:pt x="4725" y="4761"/>
                  <a:pt x="4725" y="4761"/>
                </a:cubicBezTo>
                <a:cubicBezTo>
                  <a:pt x="4731" y="4803"/>
                  <a:pt x="4731" y="4803"/>
                  <a:pt x="4731" y="4803"/>
                </a:cubicBezTo>
                <a:cubicBezTo>
                  <a:pt x="4761" y="4809"/>
                  <a:pt x="4761" y="4809"/>
                  <a:pt x="4761" y="4809"/>
                </a:cubicBezTo>
                <a:cubicBezTo>
                  <a:pt x="4779" y="4785"/>
                  <a:pt x="4779" y="4785"/>
                  <a:pt x="4779" y="4785"/>
                </a:cubicBezTo>
                <a:cubicBezTo>
                  <a:pt x="4791" y="4743"/>
                  <a:pt x="4791" y="4743"/>
                  <a:pt x="4791" y="4743"/>
                </a:cubicBezTo>
                <a:cubicBezTo>
                  <a:pt x="4773" y="4696"/>
                  <a:pt x="4773" y="4696"/>
                  <a:pt x="4773" y="4696"/>
                </a:cubicBezTo>
                <a:cubicBezTo>
                  <a:pt x="4755" y="4619"/>
                  <a:pt x="4755" y="4619"/>
                  <a:pt x="4755" y="4619"/>
                </a:cubicBezTo>
                <a:cubicBezTo>
                  <a:pt x="4720" y="4554"/>
                  <a:pt x="4720" y="4554"/>
                  <a:pt x="4720" y="4554"/>
                </a:cubicBezTo>
                <a:cubicBezTo>
                  <a:pt x="4720" y="4471"/>
                  <a:pt x="4720" y="4471"/>
                  <a:pt x="4720" y="4471"/>
                </a:cubicBezTo>
                <a:cubicBezTo>
                  <a:pt x="4720" y="4459"/>
                  <a:pt x="4737" y="4411"/>
                  <a:pt x="4737" y="4411"/>
                </a:cubicBezTo>
                <a:cubicBezTo>
                  <a:pt x="4773" y="4346"/>
                  <a:pt x="4773" y="4346"/>
                  <a:pt x="4773" y="4346"/>
                </a:cubicBezTo>
                <a:cubicBezTo>
                  <a:pt x="4820" y="4328"/>
                  <a:pt x="4820" y="4328"/>
                  <a:pt x="4820" y="4328"/>
                </a:cubicBezTo>
                <a:cubicBezTo>
                  <a:pt x="4880" y="4275"/>
                  <a:pt x="4880" y="4275"/>
                  <a:pt x="4880" y="4275"/>
                </a:cubicBezTo>
                <a:cubicBezTo>
                  <a:pt x="4933" y="4239"/>
                  <a:pt x="4933" y="4239"/>
                  <a:pt x="4933" y="4239"/>
                </a:cubicBezTo>
                <a:cubicBezTo>
                  <a:pt x="4980" y="4221"/>
                  <a:pt x="4980" y="4221"/>
                  <a:pt x="4980" y="4221"/>
                </a:cubicBezTo>
                <a:cubicBezTo>
                  <a:pt x="4992" y="4186"/>
                  <a:pt x="4992" y="4186"/>
                  <a:pt x="4992" y="4186"/>
                </a:cubicBezTo>
                <a:cubicBezTo>
                  <a:pt x="5034" y="4162"/>
                  <a:pt x="5034" y="4162"/>
                  <a:pt x="5034" y="4162"/>
                </a:cubicBezTo>
                <a:cubicBezTo>
                  <a:pt x="4998" y="4097"/>
                  <a:pt x="4998" y="4097"/>
                  <a:pt x="4998" y="4097"/>
                </a:cubicBezTo>
                <a:cubicBezTo>
                  <a:pt x="4969" y="4067"/>
                  <a:pt x="4969" y="4067"/>
                  <a:pt x="4969" y="4067"/>
                </a:cubicBezTo>
                <a:cubicBezTo>
                  <a:pt x="4980" y="4038"/>
                  <a:pt x="4980" y="4038"/>
                  <a:pt x="4980" y="4038"/>
                </a:cubicBezTo>
                <a:cubicBezTo>
                  <a:pt x="4957" y="4002"/>
                  <a:pt x="4957" y="4002"/>
                  <a:pt x="4957" y="4002"/>
                </a:cubicBezTo>
                <a:cubicBezTo>
                  <a:pt x="4998" y="3984"/>
                  <a:pt x="4998" y="3984"/>
                  <a:pt x="4998" y="3984"/>
                </a:cubicBezTo>
                <a:cubicBezTo>
                  <a:pt x="5034" y="4032"/>
                  <a:pt x="5034" y="4032"/>
                  <a:pt x="5034" y="4032"/>
                </a:cubicBezTo>
                <a:cubicBezTo>
                  <a:pt x="5052" y="3984"/>
                  <a:pt x="5052" y="3984"/>
                  <a:pt x="5052" y="3984"/>
                </a:cubicBezTo>
                <a:cubicBezTo>
                  <a:pt x="5075" y="3943"/>
                  <a:pt x="5075" y="3943"/>
                  <a:pt x="5075" y="3943"/>
                </a:cubicBezTo>
                <a:cubicBezTo>
                  <a:pt x="5105" y="3919"/>
                  <a:pt x="5105" y="3919"/>
                  <a:pt x="5105" y="3919"/>
                </a:cubicBezTo>
                <a:cubicBezTo>
                  <a:pt x="5129" y="3830"/>
                  <a:pt x="5129" y="3830"/>
                  <a:pt x="5129" y="3830"/>
                </a:cubicBezTo>
                <a:cubicBezTo>
                  <a:pt x="5206" y="3830"/>
                  <a:pt x="5206" y="3830"/>
                  <a:pt x="5206" y="3830"/>
                </a:cubicBezTo>
                <a:cubicBezTo>
                  <a:pt x="5253" y="3807"/>
                  <a:pt x="5253" y="3807"/>
                  <a:pt x="5253" y="3807"/>
                </a:cubicBezTo>
                <a:cubicBezTo>
                  <a:pt x="5312" y="3801"/>
                  <a:pt x="5312" y="3801"/>
                  <a:pt x="5312" y="3801"/>
                </a:cubicBezTo>
                <a:cubicBezTo>
                  <a:pt x="5295" y="3765"/>
                  <a:pt x="5295" y="3765"/>
                  <a:pt x="5295" y="3765"/>
                </a:cubicBezTo>
                <a:cubicBezTo>
                  <a:pt x="5295" y="3694"/>
                  <a:pt x="5295" y="3694"/>
                  <a:pt x="5295" y="3694"/>
                </a:cubicBezTo>
                <a:cubicBezTo>
                  <a:pt x="5336" y="3641"/>
                  <a:pt x="5336" y="3641"/>
                  <a:pt x="5336" y="3641"/>
                </a:cubicBezTo>
                <a:cubicBezTo>
                  <a:pt x="5378" y="3641"/>
                  <a:pt x="5378" y="3641"/>
                  <a:pt x="5378" y="3641"/>
                </a:cubicBezTo>
                <a:cubicBezTo>
                  <a:pt x="5395" y="3605"/>
                  <a:pt x="5395" y="3605"/>
                  <a:pt x="5395" y="3605"/>
                </a:cubicBezTo>
                <a:cubicBezTo>
                  <a:pt x="5455" y="3611"/>
                  <a:pt x="5455" y="3611"/>
                  <a:pt x="5455" y="3611"/>
                </a:cubicBezTo>
                <a:cubicBezTo>
                  <a:pt x="5508" y="3575"/>
                  <a:pt x="5508" y="3575"/>
                  <a:pt x="5508" y="3575"/>
                </a:cubicBezTo>
                <a:cubicBezTo>
                  <a:pt x="5544" y="3534"/>
                  <a:pt x="5544" y="3534"/>
                  <a:pt x="5544" y="3534"/>
                </a:cubicBezTo>
                <a:cubicBezTo>
                  <a:pt x="5609" y="3528"/>
                  <a:pt x="5609" y="3528"/>
                  <a:pt x="5609" y="3528"/>
                </a:cubicBezTo>
                <a:cubicBezTo>
                  <a:pt x="5609" y="3528"/>
                  <a:pt x="5668" y="3540"/>
                  <a:pt x="5680" y="3546"/>
                </a:cubicBezTo>
                <a:cubicBezTo>
                  <a:pt x="5692" y="3546"/>
                  <a:pt x="5662" y="3569"/>
                  <a:pt x="5662" y="3569"/>
                </a:cubicBezTo>
                <a:cubicBezTo>
                  <a:pt x="5585" y="3569"/>
                  <a:pt x="5585" y="3569"/>
                  <a:pt x="5585" y="3569"/>
                </a:cubicBezTo>
                <a:cubicBezTo>
                  <a:pt x="5585" y="3569"/>
                  <a:pt x="5561" y="3587"/>
                  <a:pt x="5550" y="3593"/>
                </a:cubicBezTo>
                <a:cubicBezTo>
                  <a:pt x="5538" y="3599"/>
                  <a:pt x="5550" y="3646"/>
                  <a:pt x="5550" y="3646"/>
                </a:cubicBezTo>
                <a:cubicBezTo>
                  <a:pt x="5579" y="3658"/>
                  <a:pt x="5579" y="3658"/>
                  <a:pt x="5579" y="3658"/>
                </a:cubicBezTo>
                <a:cubicBezTo>
                  <a:pt x="5615" y="3629"/>
                  <a:pt x="5615" y="3629"/>
                  <a:pt x="5615" y="3629"/>
                </a:cubicBezTo>
                <a:cubicBezTo>
                  <a:pt x="5638" y="3611"/>
                  <a:pt x="5638" y="3611"/>
                  <a:pt x="5638" y="3611"/>
                </a:cubicBezTo>
                <a:cubicBezTo>
                  <a:pt x="5686" y="3599"/>
                  <a:pt x="5686" y="3599"/>
                  <a:pt x="5686" y="3599"/>
                </a:cubicBezTo>
                <a:cubicBezTo>
                  <a:pt x="5739" y="3575"/>
                  <a:pt x="5739" y="3575"/>
                  <a:pt x="5739" y="3575"/>
                </a:cubicBezTo>
                <a:cubicBezTo>
                  <a:pt x="5793" y="3563"/>
                  <a:pt x="5793" y="3563"/>
                  <a:pt x="5793" y="3563"/>
                </a:cubicBezTo>
                <a:cubicBezTo>
                  <a:pt x="5828" y="3510"/>
                  <a:pt x="5828" y="3510"/>
                  <a:pt x="5828" y="3510"/>
                </a:cubicBezTo>
                <a:cubicBezTo>
                  <a:pt x="5870" y="3480"/>
                  <a:pt x="5870" y="3480"/>
                  <a:pt x="5870" y="3480"/>
                </a:cubicBezTo>
                <a:cubicBezTo>
                  <a:pt x="5876" y="3439"/>
                  <a:pt x="5876" y="3439"/>
                  <a:pt x="5876" y="3439"/>
                </a:cubicBezTo>
                <a:cubicBezTo>
                  <a:pt x="5822" y="3451"/>
                  <a:pt x="5822" y="3451"/>
                  <a:pt x="5822" y="3451"/>
                </a:cubicBezTo>
                <a:cubicBezTo>
                  <a:pt x="5787" y="3510"/>
                  <a:pt x="5787" y="3510"/>
                  <a:pt x="5787" y="3510"/>
                </a:cubicBezTo>
                <a:cubicBezTo>
                  <a:pt x="5722" y="3516"/>
                  <a:pt x="5722" y="3516"/>
                  <a:pt x="5722" y="3516"/>
                </a:cubicBezTo>
                <a:cubicBezTo>
                  <a:pt x="5668" y="3492"/>
                  <a:pt x="5668" y="3492"/>
                  <a:pt x="5668" y="3492"/>
                </a:cubicBezTo>
                <a:cubicBezTo>
                  <a:pt x="5615" y="3445"/>
                  <a:pt x="5615" y="3445"/>
                  <a:pt x="5615" y="3445"/>
                </a:cubicBezTo>
                <a:cubicBezTo>
                  <a:pt x="5585" y="3374"/>
                  <a:pt x="5585" y="3374"/>
                  <a:pt x="5585" y="3374"/>
                </a:cubicBezTo>
                <a:cubicBezTo>
                  <a:pt x="5638" y="3338"/>
                  <a:pt x="5638" y="3338"/>
                  <a:pt x="5638" y="3338"/>
                </a:cubicBezTo>
                <a:cubicBezTo>
                  <a:pt x="5633" y="3273"/>
                  <a:pt x="5633" y="3273"/>
                  <a:pt x="5633" y="3273"/>
                </a:cubicBezTo>
                <a:cubicBezTo>
                  <a:pt x="5561" y="3267"/>
                  <a:pt x="5561" y="3267"/>
                  <a:pt x="5561" y="3267"/>
                </a:cubicBezTo>
                <a:cubicBezTo>
                  <a:pt x="5484" y="3291"/>
                  <a:pt x="5484" y="3291"/>
                  <a:pt x="5484" y="3291"/>
                </a:cubicBezTo>
                <a:cubicBezTo>
                  <a:pt x="5401" y="3344"/>
                  <a:pt x="5401" y="3344"/>
                  <a:pt x="5401" y="3344"/>
                </a:cubicBezTo>
                <a:cubicBezTo>
                  <a:pt x="5318" y="3421"/>
                  <a:pt x="5318" y="3421"/>
                  <a:pt x="5318" y="3421"/>
                </a:cubicBezTo>
                <a:cubicBezTo>
                  <a:pt x="5253" y="3468"/>
                  <a:pt x="5253" y="3468"/>
                  <a:pt x="5253" y="3468"/>
                </a:cubicBezTo>
                <a:cubicBezTo>
                  <a:pt x="5277" y="3421"/>
                  <a:pt x="5277" y="3421"/>
                  <a:pt x="5277" y="3421"/>
                </a:cubicBezTo>
                <a:cubicBezTo>
                  <a:pt x="5318" y="3380"/>
                  <a:pt x="5318" y="3380"/>
                  <a:pt x="5318" y="3380"/>
                </a:cubicBezTo>
                <a:cubicBezTo>
                  <a:pt x="5342" y="3356"/>
                  <a:pt x="5342" y="3356"/>
                  <a:pt x="5342" y="3356"/>
                </a:cubicBezTo>
                <a:cubicBezTo>
                  <a:pt x="5277" y="3338"/>
                  <a:pt x="5277" y="3338"/>
                  <a:pt x="5277" y="3338"/>
                </a:cubicBezTo>
                <a:cubicBezTo>
                  <a:pt x="5360" y="3338"/>
                  <a:pt x="5360" y="3338"/>
                  <a:pt x="5360" y="3338"/>
                </a:cubicBezTo>
                <a:cubicBezTo>
                  <a:pt x="5378" y="3297"/>
                  <a:pt x="5378" y="3297"/>
                  <a:pt x="5378" y="3297"/>
                </a:cubicBezTo>
                <a:cubicBezTo>
                  <a:pt x="5425" y="3261"/>
                  <a:pt x="5425" y="3261"/>
                  <a:pt x="5425" y="3261"/>
                </a:cubicBezTo>
                <a:cubicBezTo>
                  <a:pt x="5479" y="3261"/>
                  <a:pt x="5479" y="3261"/>
                  <a:pt x="5479" y="3261"/>
                </a:cubicBezTo>
                <a:cubicBezTo>
                  <a:pt x="5502" y="3214"/>
                  <a:pt x="5502" y="3214"/>
                  <a:pt x="5502" y="3214"/>
                </a:cubicBezTo>
                <a:cubicBezTo>
                  <a:pt x="5550" y="3196"/>
                  <a:pt x="5550" y="3196"/>
                  <a:pt x="5550" y="3196"/>
                </a:cubicBezTo>
                <a:cubicBezTo>
                  <a:pt x="5621" y="3196"/>
                  <a:pt x="5621" y="3196"/>
                  <a:pt x="5621" y="3196"/>
                </a:cubicBezTo>
                <a:cubicBezTo>
                  <a:pt x="5745" y="3190"/>
                  <a:pt x="5745" y="3190"/>
                  <a:pt x="5745" y="3190"/>
                </a:cubicBezTo>
                <a:cubicBezTo>
                  <a:pt x="5811" y="3202"/>
                  <a:pt x="5811" y="3202"/>
                  <a:pt x="5811" y="3202"/>
                </a:cubicBezTo>
                <a:cubicBezTo>
                  <a:pt x="5864" y="3202"/>
                  <a:pt x="5864" y="3202"/>
                  <a:pt x="5864" y="3202"/>
                </a:cubicBezTo>
                <a:cubicBezTo>
                  <a:pt x="5917" y="3166"/>
                  <a:pt x="5917" y="3166"/>
                  <a:pt x="5917" y="3166"/>
                </a:cubicBezTo>
                <a:cubicBezTo>
                  <a:pt x="5959" y="3113"/>
                  <a:pt x="5959" y="3113"/>
                  <a:pt x="5959" y="3113"/>
                </a:cubicBezTo>
                <a:cubicBezTo>
                  <a:pt x="6042" y="3107"/>
                  <a:pt x="6042" y="3107"/>
                  <a:pt x="6042" y="3107"/>
                </a:cubicBezTo>
                <a:cubicBezTo>
                  <a:pt x="6089" y="3089"/>
                  <a:pt x="6089" y="3089"/>
                  <a:pt x="6089" y="3089"/>
                </a:cubicBezTo>
                <a:cubicBezTo>
                  <a:pt x="6113" y="3065"/>
                  <a:pt x="6113" y="3065"/>
                  <a:pt x="6113" y="3065"/>
                </a:cubicBezTo>
                <a:cubicBezTo>
                  <a:pt x="6083" y="3042"/>
                  <a:pt x="6083" y="3042"/>
                  <a:pt x="6083" y="3042"/>
                </a:cubicBezTo>
                <a:cubicBezTo>
                  <a:pt x="6101" y="3018"/>
                  <a:pt x="6101" y="3018"/>
                  <a:pt x="6101" y="3018"/>
                </a:cubicBezTo>
                <a:cubicBezTo>
                  <a:pt x="6107" y="2971"/>
                  <a:pt x="6107" y="2971"/>
                  <a:pt x="6107" y="2971"/>
                </a:cubicBezTo>
                <a:cubicBezTo>
                  <a:pt x="6042" y="2959"/>
                  <a:pt x="6042" y="2959"/>
                  <a:pt x="6042" y="2959"/>
                </a:cubicBezTo>
                <a:cubicBezTo>
                  <a:pt x="6036" y="2935"/>
                  <a:pt x="6036" y="2935"/>
                  <a:pt x="6036" y="2935"/>
                </a:cubicBezTo>
                <a:cubicBezTo>
                  <a:pt x="5965" y="2935"/>
                  <a:pt x="5965" y="2935"/>
                  <a:pt x="5965" y="2935"/>
                </a:cubicBezTo>
                <a:cubicBezTo>
                  <a:pt x="5917" y="2959"/>
                  <a:pt x="5917" y="2959"/>
                  <a:pt x="5917" y="2959"/>
                </a:cubicBezTo>
                <a:cubicBezTo>
                  <a:pt x="5882" y="2982"/>
                  <a:pt x="5882" y="2982"/>
                  <a:pt x="5882" y="2982"/>
                </a:cubicBezTo>
                <a:cubicBezTo>
                  <a:pt x="5852" y="2971"/>
                  <a:pt x="5852" y="2971"/>
                  <a:pt x="5852" y="2971"/>
                </a:cubicBezTo>
                <a:cubicBezTo>
                  <a:pt x="5864" y="2941"/>
                  <a:pt x="5864" y="2941"/>
                  <a:pt x="5864" y="2941"/>
                </a:cubicBezTo>
                <a:cubicBezTo>
                  <a:pt x="5923" y="2917"/>
                  <a:pt x="5923" y="2917"/>
                  <a:pt x="5923" y="2917"/>
                </a:cubicBezTo>
                <a:cubicBezTo>
                  <a:pt x="5994" y="2899"/>
                  <a:pt x="5994" y="2899"/>
                  <a:pt x="5994" y="2899"/>
                </a:cubicBezTo>
                <a:cubicBezTo>
                  <a:pt x="6030" y="2876"/>
                  <a:pt x="6030" y="2876"/>
                  <a:pt x="6030" y="2876"/>
                </a:cubicBezTo>
                <a:cubicBezTo>
                  <a:pt x="5982" y="2870"/>
                  <a:pt x="5982" y="2870"/>
                  <a:pt x="5982" y="2870"/>
                </a:cubicBezTo>
                <a:cubicBezTo>
                  <a:pt x="5935" y="2846"/>
                  <a:pt x="5935" y="2846"/>
                  <a:pt x="5935" y="2846"/>
                </a:cubicBezTo>
                <a:cubicBezTo>
                  <a:pt x="5876" y="2828"/>
                  <a:pt x="5876" y="2828"/>
                  <a:pt x="5876" y="2828"/>
                </a:cubicBezTo>
                <a:cubicBezTo>
                  <a:pt x="5840" y="2799"/>
                  <a:pt x="5840" y="2799"/>
                  <a:pt x="5840" y="2799"/>
                </a:cubicBezTo>
                <a:cubicBezTo>
                  <a:pt x="5799" y="2763"/>
                  <a:pt x="5799" y="2763"/>
                  <a:pt x="5799" y="2763"/>
                </a:cubicBezTo>
                <a:cubicBezTo>
                  <a:pt x="5781" y="2727"/>
                  <a:pt x="5781" y="2727"/>
                  <a:pt x="5781" y="2727"/>
                </a:cubicBezTo>
                <a:cubicBezTo>
                  <a:pt x="5804" y="2727"/>
                  <a:pt x="5804" y="2727"/>
                  <a:pt x="5804" y="2727"/>
                </a:cubicBezTo>
                <a:cubicBezTo>
                  <a:pt x="5811" y="2704"/>
                  <a:pt x="5811" y="2704"/>
                  <a:pt x="5811" y="2704"/>
                </a:cubicBezTo>
                <a:cubicBezTo>
                  <a:pt x="5775" y="2650"/>
                  <a:pt x="5775" y="2650"/>
                  <a:pt x="5775" y="2650"/>
                </a:cubicBezTo>
                <a:cubicBezTo>
                  <a:pt x="5727" y="2585"/>
                  <a:pt x="5727" y="2585"/>
                  <a:pt x="5727" y="2585"/>
                </a:cubicBezTo>
                <a:cubicBezTo>
                  <a:pt x="5656" y="2484"/>
                  <a:pt x="5656" y="2484"/>
                  <a:pt x="5656" y="2484"/>
                </a:cubicBezTo>
                <a:cubicBezTo>
                  <a:pt x="5633" y="2431"/>
                  <a:pt x="5633" y="2431"/>
                  <a:pt x="5633" y="2431"/>
                </a:cubicBezTo>
                <a:cubicBezTo>
                  <a:pt x="5579" y="2496"/>
                  <a:pt x="5579" y="2496"/>
                  <a:pt x="5579" y="2496"/>
                </a:cubicBezTo>
                <a:cubicBezTo>
                  <a:pt x="5579" y="2550"/>
                  <a:pt x="5579" y="2550"/>
                  <a:pt x="5579" y="2550"/>
                </a:cubicBezTo>
                <a:cubicBezTo>
                  <a:pt x="5526" y="2573"/>
                  <a:pt x="5526" y="2573"/>
                  <a:pt x="5526" y="2573"/>
                </a:cubicBezTo>
                <a:cubicBezTo>
                  <a:pt x="5496" y="2609"/>
                  <a:pt x="5496" y="2609"/>
                  <a:pt x="5496" y="2609"/>
                </a:cubicBezTo>
                <a:cubicBezTo>
                  <a:pt x="5443" y="2603"/>
                  <a:pt x="5443" y="2603"/>
                  <a:pt x="5443" y="2603"/>
                </a:cubicBezTo>
                <a:cubicBezTo>
                  <a:pt x="5431" y="2573"/>
                  <a:pt x="5431" y="2573"/>
                  <a:pt x="5431" y="2573"/>
                </a:cubicBezTo>
                <a:cubicBezTo>
                  <a:pt x="5395" y="2544"/>
                  <a:pt x="5395" y="2544"/>
                  <a:pt x="5395" y="2544"/>
                </a:cubicBezTo>
                <a:cubicBezTo>
                  <a:pt x="5342" y="2555"/>
                  <a:pt x="5342" y="2555"/>
                  <a:pt x="5342" y="2555"/>
                </a:cubicBezTo>
                <a:cubicBezTo>
                  <a:pt x="5360" y="2496"/>
                  <a:pt x="5360" y="2496"/>
                  <a:pt x="5360" y="2496"/>
                </a:cubicBezTo>
                <a:cubicBezTo>
                  <a:pt x="5360" y="2419"/>
                  <a:pt x="5360" y="2419"/>
                  <a:pt x="5360" y="2419"/>
                </a:cubicBezTo>
                <a:cubicBezTo>
                  <a:pt x="5354" y="2372"/>
                  <a:pt x="5354" y="2372"/>
                  <a:pt x="5354" y="2372"/>
                </a:cubicBezTo>
                <a:cubicBezTo>
                  <a:pt x="5295" y="2372"/>
                  <a:pt x="5295" y="2372"/>
                  <a:pt x="5295" y="2372"/>
                </a:cubicBezTo>
                <a:cubicBezTo>
                  <a:pt x="5247" y="2342"/>
                  <a:pt x="5247" y="2342"/>
                  <a:pt x="5247" y="2342"/>
                </a:cubicBezTo>
                <a:cubicBezTo>
                  <a:pt x="5200" y="2295"/>
                  <a:pt x="5200" y="2295"/>
                  <a:pt x="5200" y="2295"/>
                </a:cubicBezTo>
                <a:cubicBezTo>
                  <a:pt x="5117" y="2247"/>
                  <a:pt x="5117" y="2247"/>
                  <a:pt x="5117" y="2247"/>
                </a:cubicBezTo>
                <a:cubicBezTo>
                  <a:pt x="5093" y="2265"/>
                  <a:pt x="5093" y="2265"/>
                  <a:pt x="5093" y="2265"/>
                </a:cubicBezTo>
                <a:cubicBezTo>
                  <a:pt x="5022" y="2265"/>
                  <a:pt x="5022" y="2265"/>
                  <a:pt x="5022" y="2265"/>
                </a:cubicBezTo>
                <a:cubicBezTo>
                  <a:pt x="4992" y="2247"/>
                  <a:pt x="4992" y="2247"/>
                  <a:pt x="4992" y="2247"/>
                </a:cubicBezTo>
                <a:cubicBezTo>
                  <a:pt x="4915" y="2247"/>
                  <a:pt x="4915" y="2247"/>
                  <a:pt x="4915" y="2247"/>
                </a:cubicBezTo>
                <a:cubicBezTo>
                  <a:pt x="4886" y="2277"/>
                  <a:pt x="4886" y="2277"/>
                  <a:pt x="4886" y="2277"/>
                </a:cubicBezTo>
                <a:cubicBezTo>
                  <a:pt x="4915" y="2324"/>
                  <a:pt x="4915" y="2324"/>
                  <a:pt x="4915" y="2324"/>
                </a:cubicBezTo>
                <a:cubicBezTo>
                  <a:pt x="4903" y="2384"/>
                  <a:pt x="4903" y="2384"/>
                  <a:pt x="4903" y="2384"/>
                </a:cubicBezTo>
                <a:cubicBezTo>
                  <a:pt x="4909" y="2425"/>
                  <a:pt x="4909" y="2425"/>
                  <a:pt x="4909" y="2425"/>
                </a:cubicBezTo>
                <a:cubicBezTo>
                  <a:pt x="4939" y="2478"/>
                  <a:pt x="4939" y="2478"/>
                  <a:pt x="4939" y="2478"/>
                </a:cubicBezTo>
                <a:cubicBezTo>
                  <a:pt x="4897" y="2478"/>
                  <a:pt x="4897" y="2478"/>
                  <a:pt x="4897" y="2478"/>
                </a:cubicBezTo>
                <a:cubicBezTo>
                  <a:pt x="4897" y="2532"/>
                  <a:pt x="4897" y="2532"/>
                  <a:pt x="4897" y="2532"/>
                </a:cubicBezTo>
                <a:cubicBezTo>
                  <a:pt x="4874" y="2561"/>
                  <a:pt x="4874" y="2561"/>
                  <a:pt x="4874" y="2561"/>
                </a:cubicBezTo>
                <a:cubicBezTo>
                  <a:pt x="4909" y="2579"/>
                  <a:pt x="4909" y="2579"/>
                  <a:pt x="4909" y="2579"/>
                </a:cubicBezTo>
                <a:cubicBezTo>
                  <a:pt x="4957" y="2621"/>
                  <a:pt x="4957" y="2621"/>
                  <a:pt x="4957" y="2621"/>
                </a:cubicBezTo>
                <a:cubicBezTo>
                  <a:pt x="4974" y="2686"/>
                  <a:pt x="4974" y="2686"/>
                  <a:pt x="4974" y="2686"/>
                </a:cubicBezTo>
                <a:cubicBezTo>
                  <a:pt x="4974" y="2757"/>
                  <a:pt x="4974" y="2757"/>
                  <a:pt x="4974" y="2757"/>
                </a:cubicBezTo>
                <a:cubicBezTo>
                  <a:pt x="4939" y="2810"/>
                  <a:pt x="4939" y="2810"/>
                  <a:pt x="4939" y="2810"/>
                </a:cubicBezTo>
                <a:cubicBezTo>
                  <a:pt x="4886" y="2852"/>
                  <a:pt x="4886" y="2852"/>
                  <a:pt x="4886" y="2852"/>
                </a:cubicBezTo>
                <a:cubicBezTo>
                  <a:pt x="4814" y="2858"/>
                  <a:pt x="4814" y="2858"/>
                  <a:pt x="4814" y="2858"/>
                </a:cubicBezTo>
                <a:cubicBezTo>
                  <a:pt x="4856" y="2923"/>
                  <a:pt x="4856" y="2923"/>
                  <a:pt x="4856" y="2923"/>
                </a:cubicBezTo>
                <a:cubicBezTo>
                  <a:pt x="4856" y="3000"/>
                  <a:pt x="4856" y="3000"/>
                  <a:pt x="4856" y="3000"/>
                </a:cubicBezTo>
                <a:cubicBezTo>
                  <a:pt x="4874" y="3048"/>
                  <a:pt x="4874" y="3048"/>
                  <a:pt x="4874" y="3048"/>
                </a:cubicBezTo>
                <a:cubicBezTo>
                  <a:pt x="4862" y="3083"/>
                  <a:pt x="4862" y="3083"/>
                  <a:pt x="4862" y="3083"/>
                </a:cubicBezTo>
                <a:cubicBezTo>
                  <a:pt x="4832" y="3131"/>
                  <a:pt x="4832" y="3131"/>
                  <a:pt x="4832" y="3131"/>
                </a:cubicBezTo>
                <a:cubicBezTo>
                  <a:pt x="4761" y="3137"/>
                  <a:pt x="4761" y="3137"/>
                  <a:pt x="4761" y="3137"/>
                </a:cubicBezTo>
                <a:cubicBezTo>
                  <a:pt x="4725" y="3071"/>
                  <a:pt x="4725" y="3071"/>
                  <a:pt x="4725" y="3071"/>
                </a:cubicBezTo>
                <a:cubicBezTo>
                  <a:pt x="4672" y="3018"/>
                  <a:pt x="4672" y="3018"/>
                  <a:pt x="4672" y="3018"/>
                </a:cubicBezTo>
                <a:cubicBezTo>
                  <a:pt x="4672" y="2965"/>
                  <a:pt x="4672" y="2965"/>
                  <a:pt x="4672" y="2965"/>
                </a:cubicBezTo>
                <a:cubicBezTo>
                  <a:pt x="4660" y="2899"/>
                  <a:pt x="4660" y="2899"/>
                  <a:pt x="4660" y="2899"/>
                </a:cubicBezTo>
                <a:cubicBezTo>
                  <a:pt x="4666" y="2840"/>
                  <a:pt x="4666" y="2840"/>
                  <a:pt x="4666" y="2840"/>
                </a:cubicBezTo>
                <a:cubicBezTo>
                  <a:pt x="4577" y="2828"/>
                  <a:pt x="4577" y="2828"/>
                  <a:pt x="4577" y="2828"/>
                </a:cubicBezTo>
                <a:cubicBezTo>
                  <a:pt x="4512" y="2828"/>
                  <a:pt x="4512" y="2828"/>
                  <a:pt x="4512" y="2828"/>
                </a:cubicBezTo>
                <a:cubicBezTo>
                  <a:pt x="4482" y="2805"/>
                  <a:pt x="4482" y="2805"/>
                  <a:pt x="4482" y="2805"/>
                </a:cubicBezTo>
                <a:cubicBezTo>
                  <a:pt x="4399" y="2787"/>
                  <a:pt x="4399" y="2787"/>
                  <a:pt x="4399" y="2787"/>
                </a:cubicBezTo>
                <a:cubicBezTo>
                  <a:pt x="4364" y="2751"/>
                  <a:pt x="4364" y="2751"/>
                  <a:pt x="4364" y="2751"/>
                </a:cubicBezTo>
                <a:cubicBezTo>
                  <a:pt x="4293" y="2716"/>
                  <a:pt x="4293" y="2716"/>
                  <a:pt x="4293" y="2716"/>
                </a:cubicBezTo>
                <a:cubicBezTo>
                  <a:pt x="4222" y="2674"/>
                  <a:pt x="4222" y="2674"/>
                  <a:pt x="4222" y="2674"/>
                </a:cubicBezTo>
                <a:cubicBezTo>
                  <a:pt x="4121" y="2698"/>
                  <a:pt x="4121" y="2698"/>
                  <a:pt x="4121" y="2698"/>
                </a:cubicBezTo>
                <a:cubicBezTo>
                  <a:pt x="4103" y="2662"/>
                  <a:pt x="4103" y="2662"/>
                  <a:pt x="4103" y="2662"/>
                </a:cubicBezTo>
                <a:cubicBezTo>
                  <a:pt x="4061" y="2573"/>
                  <a:pt x="4061" y="2573"/>
                  <a:pt x="4061" y="2573"/>
                </a:cubicBezTo>
                <a:cubicBezTo>
                  <a:pt x="4014" y="2555"/>
                  <a:pt x="4014" y="2555"/>
                  <a:pt x="4014" y="2555"/>
                </a:cubicBezTo>
                <a:cubicBezTo>
                  <a:pt x="3978" y="2520"/>
                  <a:pt x="3978" y="2520"/>
                  <a:pt x="3978" y="2520"/>
                </a:cubicBezTo>
                <a:cubicBezTo>
                  <a:pt x="3990" y="2413"/>
                  <a:pt x="3990" y="2413"/>
                  <a:pt x="3990" y="2413"/>
                </a:cubicBezTo>
                <a:cubicBezTo>
                  <a:pt x="4038" y="2336"/>
                  <a:pt x="4038" y="2336"/>
                  <a:pt x="4038" y="2336"/>
                </a:cubicBezTo>
                <a:cubicBezTo>
                  <a:pt x="4091" y="2265"/>
                  <a:pt x="4091" y="2265"/>
                  <a:pt x="4091" y="2265"/>
                </a:cubicBezTo>
                <a:cubicBezTo>
                  <a:pt x="4150" y="2235"/>
                  <a:pt x="4150" y="2235"/>
                  <a:pt x="4150" y="2235"/>
                </a:cubicBezTo>
                <a:cubicBezTo>
                  <a:pt x="4198" y="2200"/>
                  <a:pt x="4198" y="2200"/>
                  <a:pt x="4198" y="2200"/>
                </a:cubicBezTo>
                <a:cubicBezTo>
                  <a:pt x="4180" y="2158"/>
                  <a:pt x="4180" y="2158"/>
                  <a:pt x="4180" y="2158"/>
                </a:cubicBezTo>
                <a:cubicBezTo>
                  <a:pt x="4103" y="2141"/>
                  <a:pt x="4103" y="2141"/>
                  <a:pt x="4103" y="2141"/>
                </a:cubicBezTo>
                <a:cubicBezTo>
                  <a:pt x="4014" y="2111"/>
                  <a:pt x="4014" y="2111"/>
                  <a:pt x="4014" y="2111"/>
                </a:cubicBezTo>
                <a:cubicBezTo>
                  <a:pt x="4115" y="2129"/>
                  <a:pt x="4115" y="2129"/>
                  <a:pt x="4115" y="2129"/>
                </a:cubicBezTo>
                <a:cubicBezTo>
                  <a:pt x="4198" y="2146"/>
                  <a:pt x="4198" y="2146"/>
                  <a:pt x="4198" y="2146"/>
                </a:cubicBezTo>
                <a:cubicBezTo>
                  <a:pt x="4239" y="2141"/>
                  <a:pt x="4239" y="2141"/>
                  <a:pt x="4239" y="2141"/>
                </a:cubicBezTo>
                <a:cubicBezTo>
                  <a:pt x="4245" y="2099"/>
                  <a:pt x="4245" y="2099"/>
                  <a:pt x="4245" y="2099"/>
                </a:cubicBezTo>
                <a:cubicBezTo>
                  <a:pt x="4316" y="2117"/>
                  <a:pt x="4316" y="2117"/>
                  <a:pt x="4316" y="2117"/>
                </a:cubicBezTo>
                <a:cubicBezTo>
                  <a:pt x="4352" y="2111"/>
                  <a:pt x="4352" y="2111"/>
                  <a:pt x="4352" y="2111"/>
                </a:cubicBezTo>
                <a:cubicBezTo>
                  <a:pt x="4358" y="2075"/>
                  <a:pt x="4358" y="2075"/>
                  <a:pt x="4358" y="2075"/>
                </a:cubicBezTo>
                <a:cubicBezTo>
                  <a:pt x="4381" y="2063"/>
                  <a:pt x="4381" y="2063"/>
                  <a:pt x="4381" y="2063"/>
                </a:cubicBezTo>
                <a:cubicBezTo>
                  <a:pt x="4399" y="2016"/>
                  <a:pt x="4399" y="2016"/>
                  <a:pt x="4399" y="2016"/>
                </a:cubicBezTo>
                <a:cubicBezTo>
                  <a:pt x="4346" y="2010"/>
                  <a:pt x="4346" y="2010"/>
                  <a:pt x="4346" y="2010"/>
                </a:cubicBezTo>
                <a:cubicBezTo>
                  <a:pt x="4287" y="2004"/>
                  <a:pt x="4287" y="2004"/>
                  <a:pt x="4287" y="2004"/>
                </a:cubicBezTo>
                <a:cubicBezTo>
                  <a:pt x="4263" y="1980"/>
                  <a:pt x="4263" y="1980"/>
                  <a:pt x="4263" y="1980"/>
                </a:cubicBezTo>
                <a:cubicBezTo>
                  <a:pt x="4192" y="1951"/>
                  <a:pt x="4192" y="1951"/>
                  <a:pt x="4192" y="1951"/>
                </a:cubicBezTo>
                <a:cubicBezTo>
                  <a:pt x="4239" y="1957"/>
                  <a:pt x="4239" y="1957"/>
                  <a:pt x="4239" y="1957"/>
                </a:cubicBezTo>
                <a:cubicBezTo>
                  <a:pt x="4316" y="1975"/>
                  <a:pt x="4316" y="1975"/>
                  <a:pt x="4316" y="1975"/>
                </a:cubicBezTo>
                <a:cubicBezTo>
                  <a:pt x="4370" y="1992"/>
                  <a:pt x="4370" y="1992"/>
                  <a:pt x="4370" y="1992"/>
                </a:cubicBezTo>
                <a:cubicBezTo>
                  <a:pt x="4417" y="1975"/>
                  <a:pt x="4417" y="1975"/>
                  <a:pt x="4417" y="1975"/>
                </a:cubicBezTo>
                <a:cubicBezTo>
                  <a:pt x="4453" y="1933"/>
                  <a:pt x="4453" y="1933"/>
                  <a:pt x="4453" y="1933"/>
                </a:cubicBezTo>
                <a:cubicBezTo>
                  <a:pt x="4417" y="1897"/>
                  <a:pt x="4417" y="1897"/>
                  <a:pt x="4417" y="1897"/>
                </a:cubicBezTo>
                <a:cubicBezTo>
                  <a:pt x="4470" y="1897"/>
                  <a:pt x="4470" y="1897"/>
                  <a:pt x="4470" y="1897"/>
                </a:cubicBezTo>
                <a:cubicBezTo>
                  <a:pt x="4500" y="1927"/>
                  <a:pt x="4500" y="1927"/>
                  <a:pt x="4500" y="1927"/>
                </a:cubicBezTo>
                <a:cubicBezTo>
                  <a:pt x="4476" y="1963"/>
                  <a:pt x="4476" y="1963"/>
                  <a:pt x="4476" y="1963"/>
                </a:cubicBezTo>
                <a:cubicBezTo>
                  <a:pt x="4453" y="2028"/>
                  <a:pt x="4453" y="2028"/>
                  <a:pt x="4453" y="2028"/>
                </a:cubicBezTo>
                <a:cubicBezTo>
                  <a:pt x="4453" y="2105"/>
                  <a:pt x="4453" y="2105"/>
                  <a:pt x="4453" y="2105"/>
                </a:cubicBezTo>
                <a:cubicBezTo>
                  <a:pt x="4399" y="2117"/>
                  <a:pt x="4399" y="2117"/>
                  <a:pt x="4399" y="2117"/>
                </a:cubicBezTo>
                <a:cubicBezTo>
                  <a:pt x="4417" y="2152"/>
                  <a:pt x="4417" y="2152"/>
                  <a:pt x="4417" y="2152"/>
                </a:cubicBezTo>
                <a:cubicBezTo>
                  <a:pt x="4470" y="2158"/>
                  <a:pt x="4470" y="2158"/>
                  <a:pt x="4470" y="2158"/>
                </a:cubicBezTo>
                <a:cubicBezTo>
                  <a:pt x="4470" y="2188"/>
                  <a:pt x="4470" y="2188"/>
                  <a:pt x="4470" y="2188"/>
                </a:cubicBezTo>
                <a:cubicBezTo>
                  <a:pt x="4470" y="2188"/>
                  <a:pt x="4524" y="2200"/>
                  <a:pt x="4542" y="2182"/>
                </a:cubicBezTo>
                <a:cubicBezTo>
                  <a:pt x="4559" y="2141"/>
                  <a:pt x="4559" y="2141"/>
                  <a:pt x="4559" y="2141"/>
                </a:cubicBezTo>
                <a:cubicBezTo>
                  <a:pt x="4631" y="2146"/>
                  <a:pt x="4631" y="2146"/>
                  <a:pt x="4631" y="2146"/>
                </a:cubicBezTo>
                <a:cubicBezTo>
                  <a:pt x="4666" y="2152"/>
                  <a:pt x="4666" y="2152"/>
                  <a:pt x="4666" y="2152"/>
                </a:cubicBezTo>
                <a:cubicBezTo>
                  <a:pt x="4702" y="2170"/>
                  <a:pt x="4702" y="2170"/>
                  <a:pt x="4702" y="2170"/>
                </a:cubicBezTo>
                <a:cubicBezTo>
                  <a:pt x="4755" y="2170"/>
                  <a:pt x="4755" y="2170"/>
                  <a:pt x="4755" y="2170"/>
                </a:cubicBezTo>
                <a:cubicBezTo>
                  <a:pt x="4761" y="2123"/>
                  <a:pt x="4761" y="2123"/>
                  <a:pt x="4761" y="2123"/>
                </a:cubicBezTo>
                <a:cubicBezTo>
                  <a:pt x="4708" y="2111"/>
                  <a:pt x="4708" y="2111"/>
                  <a:pt x="4708" y="2111"/>
                </a:cubicBezTo>
                <a:cubicBezTo>
                  <a:pt x="4684" y="2057"/>
                  <a:pt x="4684" y="2057"/>
                  <a:pt x="4684" y="2057"/>
                </a:cubicBezTo>
                <a:cubicBezTo>
                  <a:pt x="4619" y="2052"/>
                  <a:pt x="4619" y="2052"/>
                  <a:pt x="4619" y="2052"/>
                </a:cubicBezTo>
                <a:cubicBezTo>
                  <a:pt x="4565" y="2010"/>
                  <a:pt x="4565" y="2010"/>
                  <a:pt x="4565" y="2010"/>
                </a:cubicBezTo>
                <a:cubicBezTo>
                  <a:pt x="4518" y="1998"/>
                  <a:pt x="4518" y="1998"/>
                  <a:pt x="4518" y="1998"/>
                </a:cubicBezTo>
                <a:cubicBezTo>
                  <a:pt x="4518" y="1968"/>
                  <a:pt x="4518" y="1968"/>
                  <a:pt x="4518" y="1968"/>
                </a:cubicBezTo>
                <a:cubicBezTo>
                  <a:pt x="4565" y="1975"/>
                  <a:pt x="4565" y="1975"/>
                  <a:pt x="4565" y="1975"/>
                </a:cubicBezTo>
                <a:cubicBezTo>
                  <a:pt x="4583" y="1957"/>
                  <a:pt x="4583" y="1957"/>
                  <a:pt x="4583" y="1957"/>
                </a:cubicBezTo>
                <a:cubicBezTo>
                  <a:pt x="4577" y="1927"/>
                  <a:pt x="4577" y="1927"/>
                  <a:pt x="4577" y="1927"/>
                </a:cubicBezTo>
                <a:cubicBezTo>
                  <a:pt x="4631" y="1927"/>
                  <a:pt x="4631" y="1927"/>
                  <a:pt x="4631" y="1927"/>
                </a:cubicBezTo>
                <a:cubicBezTo>
                  <a:pt x="4648" y="1891"/>
                  <a:pt x="4648" y="1891"/>
                  <a:pt x="4648" y="1891"/>
                </a:cubicBezTo>
                <a:cubicBezTo>
                  <a:pt x="4702" y="1856"/>
                  <a:pt x="4702" y="1856"/>
                  <a:pt x="4702" y="1856"/>
                </a:cubicBezTo>
                <a:cubicBezTo>
                  <a:pt x="4720" y="1820"/>
                  <a:pt x="4720" y="1820"/>
                  <a:pt x="4720" y="1820"/>
                </a:cubicBezTo>
                <a:cubicBezTo>
                  <a:pt x="4690" y="1791"/>
                  <a:pt x="4690" y="1791"/>
                  <a:pt x="4690" y="1791"/>
                </a:cubicBezTo>
                <a:cubicBezTo>
                  <a:pt x="4666" y="1731"/>
                  <a:pt x="4666" y="1731"/>
                  <a:pt x="4666" y="1731"/>
                </a:cubicBezTo>
                <a:cubicBezTo>
                  <a:pt x="4714" y="1725"/>
                  <a:pt x="4714" y="1725"/>
                  <a:pt x="4714" y="1725"/>
                </a:cubicBezTo>
                <a:cubicBezTo>
                  <a:pt x="4725" y="1678"/>
                  <a:pt x="4725" y="1678"/>
                  <a:pt x="4725" y="1678"/>
                </a:cubicBezTo>
                <a:cubicBezTo>
                  <a:pt x="4690" y="1636"/>
                  <a:pt x="4690" y="1636"/>
                  <a:pt x="4690" y="1636"/>
                </a:cubicBezTo>
                <a:cubicBezTo>
                  <a:pt x="4642" y="1613"/>
                  <a:pt x="4642" y="1613"/>
                  <a:pt x="4642" y="1613"/>
                </a:cubicBezTo>
                <a:cubicBezTo>
                  <a:pt x="4571" y="1577"/>
                  <a:pt x="4571" y="1577"/>
                  <a:pt x="4571" y="1577"/>
                </a:cubicBezTo>
                <a:cubicBezTo>
                  <a:pt x="4648" y="1577"/>
                  <a:pt x="4648" y="1577"/>
                  <a:pt x="4648" y="1577"/>
                </a:cubicBezTo>
                <a:cubicBezTo>
                  <a:pt x="4654" y="1559"/>
                  <a:pt x="4654" y="1559"/>
                  <a:pt x="4654" y="1559"/>
                </a:cubicBezTo>
                <a:cubicBezTo>
                  <a:pt x="4714" y="1565"/>
                  <a:pt x="4714" y="1565"/>
                  <a:pt x="4714" y="1565"/>
                </a:cubicBezTo>
                <a:cubicBezTo>
                  <a:pt x="4755" y="1589"/>
                  <a:pt x="4755" y="1589"/>
                  <a:pt x="4755" y="1589"/>
                </a:cubicBezTo>
                <a:cubicBezTo>
                  <a:pt x="4814" y="1583"/>
                  <a:pt x="4814" y="1583"/>
                  <a:pt x="4814" y="1583"/>
                </a:cubicBezTo>
                <a:cubicBezTo>
                  <a:pt x="4868" y="1571"/>
                  <a:pt x="4868" y="1571"/>
                  <a:pt x="4868" y="1571"/>
                </a:cubicBezTo>
                <a:cubicBezTo>
                  <a:pt x="4820" y="1530"/>
                  <a:pt x="4820" y="1530"/>
                  <a:pt x="4820" y="1530"/>
                </a:cubicBezTo>
                <a:cubicBezTo>
                  <a:pt x="4856" y="1524"/>
                  <a:pt x="4856" y="1524"/>
                  <a:pt x="4856" y="1524"/>
                </a:cubicBezTo>
                <a:cubicBezTo>
                  <a:pt x="4903" y="1571"/>
                  <a:pt x="4903" y="1571"/>
                  <a:pt x="4903" y="1571"/>
                </a:cubicBezTo>
                <a:cubicBezTo>
                  <a:pt x="4957" y="1577"/>
                  <a:pt x="4957" y="1577"/>
                  <a:pt x="4957" y="1577"/>
                </a:cubicBezTo>
                <a:cubicBezTo>
                  <a:pt x="4980" y="1625"/>
                  <a:pt x="4980" y="1625"/>
                  <a:pt x="4980" y="1625"/>
                </a:cubicBezTo>
                <a:cubicBezTo>
                  <a:pt x="5022" y="1631"/>
                  <a:pt x="5022" y="1631"/>
                  <a:pt x="5022" y="1631"/>
                </a:cubicBezTo>
                <a:cubicBezTo>
                  <a:pt x="5040" y="1666"/>
                  <a:pt x="5040" y="1666"/>
                  <a:pt x="5040" y="1666"/>
                </a:cubicBezTo>
                <a:cubicBezTo>
                  <a:pt x="5087" y="1684"/>
                  <a:pt x="5087" y="1684"/>
                  <a:pt x="5087" y="1684"/>
                </a:cubicBezTo>
                <a:cubicBezTo>
                  <a:pt x="5111" y="1725"/>
                  <a:pt x="5111" y="1725"/>
                  <a:pt x="5111" y="1725"/>
                </a:cubicBezTo>
                <a:cubicBezTo>
                  <a:pt x="5158" y="1743"/>
                  <a:pt x="5158" y="1743"/>
                  <a:pt x="5158" y="1743"/>
                </a:cubicBezTo>
                <a:cubicBezTo>
                  <a:pt x="5194" y="1785"/>
                  <a:pt x="5194" y="1785"/>
                  <a:pt x="5194" y="1785"/>
                </a:cubicBezTo>
                <a:cubicBezTo>
                  <a:pt x="5206" y="1838"/>
                  <a:pt x="5206" y="1838"/>
                  <a:pt x="5206" y="1838"/>
                </a:cubicBezTo>
                <a:cubicBezTo>
                  <a:pt x="5146" y="1891"/>
                  <a:pt x="5146" y="1891"/>
                  <a:pt x="5146" y="1891"/>
                </a:cubicBezTo>
                <a:cubicBezTo>
                  <a:pt x="5099" y="1945"/>
                  <a:pt x="5099" y="1945"/>
                  <a:pt x="5099" y="1945"/>
                </a:cubicBezTo>
                <a:cubicBezTo>
                  <a:pt x="5123" y="1998"/>
                  <a:pt x="5123" y="1998"/>
                  <a:pt x="5123" y="1998"/>
                </a:cubicBezTo>
                <a:cubicBezTo>
                  <a:pt x="5040" y="2010"/>
                  <a:pt x="5040" y="2010"/>
                  <a:pt x="5040" y="2010"/>
                </a:cubicBezTo>
                <a:cubicBezTo>
                  <a:pt x="4992" y="1998"/>
                  <a:pt x="4992" y="1998"/>
                  <a:pt x="4992" y="1998"/>
                </a:cubicBezTo>
                <a:cubicBezTo>
                  <a:pt x="4945" y="1998"/>
                  <a:pt x="4945" y="1998"/>
                  <a:pt x="4945" y="1998"/>
                </a:cubicBezTo>
                <a:cubicBezTo>
                  <a:pt x="4886" y="2040"/>
                  <a:pt x="4886" y="2040"/>
                  <a:pt x="4886" y="2040"/>
                </a:cubicBezTo>
                <a:cubicBezTo>
                  <a:pt x="4886" y="2087"/>
                  <a:pt x="4886" y="2087"/>
                  <a:pt x="4886" y="2087"/>
                </a:cubicBezTo>
                <a:cubicBezTo>
                  <a:pt x="4957" y="2099"/>
                  <a:pt x="4957" y="2099"/>
                  <a:pt x="4957" y="2099"/>
                </a:cubicBezTo>
                <a:cubicBezTo>
                  <a:pt x="5016" y="2093"/>
                  <a:pt x="5016" y="2093"/>
                  <a:pt x="5016" y="2093"/>
                </a:cubicBezTo>
                <a:cubicBezTo>
                  <a:pt x="5028" y="2069"/>
                  <a:pt x="5028" y="2069"/>
                  <a:pt x="5028" y="2069"/>
                </a:cubicBezTo>
                <a:cubicBezTo>
                  <a:pt x="5052" y="2052"/>
                  <a:pt x="5052" y="2052"/>
                  <a:pt x="5052" y="2052"/>
                </a:cubicBezTo>
                <a:cubicBezTo>
                  <a:pt x="5093" y="2063"/>
                  <a:pt x="5093" y="2063"/>
                  <a:pt x="5093" y="2063"/>
                </a:cubicBezTo>
                <a:cubicBezTo>
                  <a:pt x="5158" y="2081"/>
                  <a:pt x="5158" y="2081"/>
                  <a:pt x="5158" y="2081"/>
                </a:cubicBezTo>
                <a:cubicBezTo>
                  <a:pt x="5224" y="2146"/>
                  <a:pt x="5224" y="2146"/>
                  <a:pt x="5224" y="2146"/>
                </a:cubicBezTo>
                <a:cubicBezTo>
                  <a:pt x="5241" y="2182"/>
                  <a:pt x="5241" y="2182"/>
                  <a:pt x="5241" y="2182"/>
                </a:cubicBezTo>
                <a:cubicBezTo>
                  <a:pt x="5277" y="2223"/>
                  <a:pt x="5277" y="2223"/>
                  <a:pt x="5277" y="2223"/>
                </a:cubicBezTo>
                <a:cubicBezTo>
                  <a:pt x="5336" y="2223"/>
                  <a:pt x="5336" y="2223"/>
                  <a:pt x="5336" y="2223"/>
                </a:cubicBezTo>
                <a:cubicBezTo>
                  <a:pt x="5395" y="2277"/>
                  <a:pt x="5395" y="2277"/>
                  <a:pt x="5395" y="2277"/>
                </a:cubicBezTo>
                <a:cubicBezTo>
                  <a:pt x="5484" y="2283"/>
                  <a:pt x="5484" y="2283"/>
                  <a:pt x="5484" y="2283"/>
                </a:cubicBezTo>
                <a:cubicBezTo>
                  <a:pt x="5544" y="2307"/>
                  <a:pt x="5544" y="2307"/>
                  <a:pt x="5544" y="2307"/>
                </a:cubicBezTo>
                <a:cubicBezTo>
                  <a:pt x="5550" y="2271"/>
                  <a:pt x="5550" y="2271"/>
                  <a:pt x="5550" y="2271"/>
                </a:cubicBezTo>
                <a:cubicBezTo>
                  <a:pt x="5455" y="2200"/>
                  <a:pt x="5455" y="2200"/>
                  <a:pt x="5455" y="2200"/>
                </a:cubicBezTo>
                <a:cubicBezTo>
                  <a:pt x="5413" y="2170"/>
                  <a:pt x="5413" y="2170"/>
                  <a:pt x="5413" y="2170"/>
                </a:cubicBezTo>
                <a:cubicBezTo>
                  <a:pt x="5395" y="2134"/>
                  <a:pt x="5395" y="2134"/>
                  <a:pt x="5395" y="2134"/>
                </a:cubicBezTo>
                <a:cubicBezTo>
                  <a:pt x="5455" y="2170"/>
                  <a:pt x="5455" y="2170"/>
                  <a:pt x="5455" y="2170"/>
                </a:cubicBezTo>
                <a:cubicBezTo>
                  <a:pt x="5561" y="2223"/>
                  <a:pt x="5561" y="2223"/>
                  <a:pt x="5561" y="2223"/>
                </a:cubicBezTo>
                <a:cubicBezTo>
                  <a:pt x="5615" y="2253"/>
                  <a:pt x="5615" y="2253"/>
                  <a:pt x="5615" y="2253"/>
                </a:cubicBezTo>
                <a:cubicBezTo>
                  <a:pt x="5615" y="2200"/>
                  <a:pt x="5615" y="2200"/>
                  <a:pt x="5615" y="2200"/>
                </a:cubicBezTo>
                <a:cubicBezTo>
                  <a:pt x="5650" y="2158"/>
                  <a:pt x="5650" y="2158"/>
                  <a:pt x="5650" y="2158"/>
                </a:cubicBezTo>
                <a:cubicBezTo>
                  <a:pt x="5597" y="2129"/>
                  <a:pt x="5597" y="2129"/>
                  <a:pt x="5597" y="2129"/>
                </a:cubicBezTo>
                <a:cubicBezTo>
                  <a:pt x="5585" y="2057"/>
                  <a:pt x="5585" y="2057"/>
                  <a:pt x="5585" y="2057"/>
                </a:cubicBezTo>
                <a:cubicBezTo>
                  <a:pt x="5514" y="2034"/>
                  <a:pt x="5514" y="2034"/>
                  <a:pt x="5514" y="2034"/>
                </a:cubicBezTo>
                <a:cubicBezTo>
                  <a:pt x="5425" y="1939"/>
                  <a:pt x="5425" y="1939"/>
                  <a:pt x="5425" y="1939"/>
                </a:cubicBezTo>
                <a:cubicBezTo>
                  <a:pt x="5455" y="1915"/>
                  <a:pt x="5455" y="1915"/>
                  <a:pt x="5455" y="1915"/>
                </a:cubicBezTo>
                <a:cubicBezTo>
                  <a:pt x="5484" y="1891"/>
                  <a:pt x="5484" y="1891"/>
                  <a:pt x="5484" y="1891"/>
                </a:cubicBezTo>
                <a:cubicBezTo>
                  <a:pt x="5597" y="1975"/>
                  <a:pt x="5597" y="1975"/>
                  <a:pt x="5597" y="1975"/>
                </a:cubicBezTo>
                <a:cubicBezTo>
                  <a:pt x="5638" y="2034"/>
                  <a:pt x="5638" y="2034"/>
                  <a:pt x="5638" y="2034"/>
                </a:cubicBezTo>
                <a:cubicBezTo>
                  <a:pt x="5686" y="2040"/>
                  <a:pt x="5686" y="2040"/>
                  <a:pt x="5686" y="2040"/>
                </a:cubicBezTo>
                <a:cubicBezTo>
                  <a:pt x="5704" y="1975"/>
                  <a:pt x="5704" y="1975"/>
                  <a:pt x="5704" y="1975"/>
                </a:cubicBezTo>
                <a:cubicBezTo>
                  <a:pt x="5763" y="1957"/>
                  <a:pt x="5763" y="1957"/>
                  <a:pt x="5763" y="1957"/>
                </a:cubicBezTo>
                <a:cubicBezTo>
                  <a:pt x="5769" y="1927"/>
                  <a:pt x="5769" y="1927"/>
                  <a:pt x="5769" y="1927"/>
                </a:cubicBezTo>
                <a:cubicBezTo>
                  <a:pt x="5811" y="1927"/>
                  <a:pt x="5811" y="1927"/>
                  <a:pt x="5811" y="1927"/>
                </a:cubicBezTo>
                <a:cubicBezTo>
                  <a:pt x="5828" y="1897"/>
                  <a:pt x="5828" y="1897"/>
                  <a:pt x="5828" y="1897"/>
                </a:cubicBezTo>
                <a:cubicBezTo>
                  <a:pt x="5822" y="1856"/>
                  <a:pt x="5822" y="1856"/>
                  <a:pt x="5822" y="1856"/>
                </a:cubicBezTo>
                <a:cubicBezTo>
                  <a:pt x="5745" y="1856"/>
                  <a:pt x="5745" y="1856"/>
                  <a:pt x="5745" y="1856"/>
                </a:cubicBezTo>
                <a:cubicBezTo>
                  <a:pt x="5745" y="1832"/>
                  <a:pt x="5745" y="1832"/>
                  <a:pt x="5745" y="1832"/>
                </a:cubicBezTo>
                <a:cubicBezTo>
                  <a:pt x="5698" y="1797"/>
                  <a:pt x="5698" y="1797"/>
                  <a:pt x="5698" y="1797"/>
                </a:cubicBezTo>
                <a:cubicBezTo>
                  <a:pt x="5662" y="1791"/>
                  <a:pt x="5662" y="1791"/>
                  <a:pt x="5662" y="1791"/>
                </a:cubicBezTo>
                <a:cubicBezTo>
                  <a:pt x="5609" y="1767"/>
                  <a:pt x="5609" y="1767"/>
                  <a:pt x="5609" y="1767"/>
                </a:cubicBezTo>
                <a:cubicBezTo>
                  <a:pt x="5573" y="1767"/>
                  <a:pt x="5573" y="1767"/>
                  <a:pt x="5573" y="1767"/>
                </a:cubicBezTo>
                <a:cubicBezTo>
                  <a:pt x="5561" y="1737"/>
                  <a:pt x="5561" y="1737"/>
                  <a:pt x="5561" y="1737"/>
                </a:cubicBezTo>
                <a:cubicBezTo>
                  <a:pt x="5544" y="1708"/>
                  <a:pt x="5544" y="1708"/>
                  <a:pt x="5544" y="1708"/>
                </a:cubicBezTo>
                <a:cubicBezTo>
                  <a:pt x="5479" y="1708"/>
                  <a:pt x="5479" y="1708"/>
                  <a:pt x="5479" y="1708"/>
                </a:cubicBezTo>
                <a:cubicBezTo>
                  <a:pt x="5449" y="1708"/>
                  <a:pt x="5449" y="1708"/>
                  <a:pt x="5449" y="1708"/>
                </a:cubicBezTo>
                <a:cubicBezTo>
                  <a:pt x="5449" y="1654"/>
                  <a:pt x="5449" y="1654"/>
                  <a:pt x="5449" y="1654"/>
                </a:cubicBezTo>
                <a:cubicBezTo>
                  <a:pt x="5496" y="1654"/>
                  <a:pt x="5496" y="1654"/>
                  <a:pt x="5496" y="1654"/>
                </a:cubicBezTo>
                <a:cubicBezTo>
                  <a:pt x="5520" y="1636"/>
                  <a:pt x="5520" y="1636"/>
                  <a:pt x="5520" y="1636"/>
                </a:cubicBezTo>
                <a:cubicBezTo>
                  <a:pt x="5455" y="1619"/>
                  <a:pt x="5455" y="1619"/>
                  <a:pt x="5455" y="1619"/>
                </a:cubicBezTo>
                <a:cubicBezTo>
                  <a:pt x="5467" y="1595"/>
                  <a:pt x="5467" y="1595"/>
                  <a:pt x="5467" y="1595"/>
                </a:cubicBezTo>
                <a:cubicBezTo>
                  <a:pt x="5496" y="1589"/>
                  <a:pt x="5496" y="1589"/>
                  <a:pt x="5496" y="1589"/>
                </a:cubicBezTo>
                <a:cubicBezTo>
                  <a:pt x="5461" y="1559"/>
                  <a:pt x="5461" y="1559"/>
                  <a:pt x="5461" y="1559"/>
                </a:cubicBezTo>
                <a:cubicBezTo>
                  <a:pt x="5407" y="1542"/>
                  <a:pt x="5407" y="1542"/>
                  <a:pt x="5407" y="1542"/>
                </a:cubicBezTo>
                <a:cubicBezTo>
                  <a:pt x="5425" y="1512"/>
                  <a:pt x="5425" y="1512"/>
                  <a:pt x="5425" y="1512"/>
                </a:cubicBezTo>
                <a:cubicBezTo>
                  <a:pt x="5372" y="1488"/>
                  <a:pt x="5372" y="1488"/>
                  <a:pt x="5372" y="1488"/>
                </a:cubicBezTo>
                <a:cubicBezTo>
                  <a:pt x="5312" y="1494"/>
                  <a:pt x="5312" y="1494"/>
                  <a:pt x="5312" y="1494"/>
                </a:cubicBezTo>
                <a:cubicBezTo>
                  <a:pt x="5306" y="1465"/>
                  <a:pt x="5306" y="1465"/>
                  <a:pt x="5306" y="1465"/>
                </a:cubicBezTo>
                <a:cubicBezTo>
                  <a:pt x="5259" y="1465"/>
                  <a:pt x="5259" y="1465"/>
                  <a:pt x="5259" y="1465"/>
                </a:cubicBezTo>
                <a:cubicBezTo>
                  <a:pt x="5235" y="1459"/>
                  <a:pt x="5235" y="1459"/>
                  <a:pt x="5235" y="1459"/>
                </a:cubicBezTo>
                <a:cubicBezTo>
                  <a:pt x="5277" y="1429"/>
                  <a:pt x="5277" y="1429"/>
                  <a:pt x="5277" y="1429"/>
                </a:cubicBezTo>
                <a:cubicBezTo>
                  <a:pt x="5224" y="1417"/>
                  <a:pt x="5224" y="1417"/>
                  <a:pt x="5224" y="1417"/>
                </a:cubicBezTo>
                <a:cubicBezTo>
                  <a:pt x="5152" y="1429"/>
                  <a:pt x="5152" y="1429"/>
                  <a:pt x="5152" y="1429"/>
                </a:cubicBezTo>
                <a:cubicBezTo>
                  <a:pt x="5111" y="1387"/>
                  <a:pt x="5111" y="1387"/>
                  <a:pt x="5111" y="1387"/>
                </a:cubicBezTo>
                <a:cubicBezTo>
                  <a:pt x="5105" y="1358"/>
                  <a:pt x="5105" y="1358"/>
                  <a:pt x="5105" y="1358"/>
                </a:cubicBezTo>
                <a:cubicBezTo>
                  <a:pt x="5057" y="1358"/>
                  <a:pt x="5057" y="1358"/>
                  <a:pt x="5057" y="1358"/>
                </a:cubicBezTo>
                <a:cubicBezTo>
                  <a:pt x="5057" y="1328"/>
                  <a:pt x="5057" y="1328"/>
                  <a:pt x="5057" y="1328"/>
                </a:cubicBezTo>
                <a:cubicBezTo>
                  <a:pt x="4986" y="1304"/>
                  <a:pt x="4986" y="1304"/>
                  <a:pt x="4986" y="1304"/>
                </a:cubicBezTo>
                <a:cubicBezTo>
                  <a:pt x="4897" y="1304"/>
                  <a:pt x="4897" y="1304"/>
                  <a:pt x="4897" y="1304"/>
                </a:cubicBezTo>
                <a:cubicBezTo>
                  <a:pt x="4886" y="1328"/>
                  <a:pt x="4886" y="1328"/>
                  <a:pt x="4886" y="1328"/>
                </a:cubicBezTo>
                <a:cubicBezTo>
                  <a:pt x="4844" y="1334"/>
                  <a:pt x="4844" y="1334"/>
                  <a:pt x="4844" y="1334"/>
                </a:cubicBezTo>
                <a:cubicBezTo>
                  <a:pt x="4802" y="1328"/>
                  <a:pt x="4802" y="1328"/>
                  <a:pt x="4802" y="1328"/>
                </a:cubicBezTo>
                <a:cubicBezTo>
                  <a:pt x="4785" y="1358"/>
                  <a:pt x="4785" y="1358"/>
                  <a:pt x="4785" y="1358"/>
                </a:cubicBezTo>
                <a:cubicBezTo>
                  <a:pt x="4743" y="1358"/>
                  <a:pt x="4743" y="1358"/>
                  <a:pt x="4743" y="1358"/>
                </a:cubicBezTo>
                <a:cubicBezTo>
                  <a:pt x="4737" y="1322"/>
                  <a:pt x="4737" y="1322"/>
                  <a:pt x="4737" y="1322"/>
                </a:cubicBezTo>
                <a:cubicBezTo>
                  <a:pt x="4767" y="1281"/>
                  <a:pt x="4767" y="1281"/>
                  <a:pt x="4767" y="1281"/>
                </a:cubicBezTo>
                <a:cubicBezTo>
                  <a:pt x="4725" y="1233"/>
                  <a:pt x="4725" y="1233"/>
                  <a:pt x="4725" y="1233"/>
                </a:cubicBezTo>
                <a:cubicBezTo>
                  <a:pt x="4702" y="1186"/>
                  <a:pt x="4702" y="1186"/>
                  <a:pt x="4702" y="1186"/>
                </a:cubicBezTo>
                <a:cubicBezTo>
                  <a:pt x="4625" y="1186"/>
                  <a:pt x="4625" y="1186"/>
                  <a:pt x="4625" y="1186"/>
                </a:cubicBezTo>
                <a:cubicBezTo>
                  <a:pt x="4583" y="1221"/>
                  <a:pt x="4583" y="1221"/>
                  <a:pt x="4583" y="1221"/>
                </a:cubicBezTo>
                <a:cubicBezTo>
                  <a:pt x="4530" y="1221"/>
                  <a:pt x="4530" y="1221"/>
                  <a:pt x="4530" y="1221"/>
                </a:cubicBezTo>
                <a:cubicBezTo>
                  <a:pt x="4494" y="1245"/>
                  <a:pt x="4494" y="1245"/>
                  <a:pt x="4494" y="1245"/>
                </a:cubicBezTo>
                <a:cubicBezTo>
                  <a:pt x="4488" y="1293"/>
                  <a:pt x="4488" y="1293"/>
                  <a:pt x="4488" y="1293"/>
                </a:cubicBezTo>
                <a:cubicBezTo>
                  <a:pt x="4518" y="1340"/>
                  <a:pt x="4518" y="1340"/>
                  <a:pt x="4518" y="1340"/>
                </a:cubicBezTo>
                <a:cubicBezTo>
                  <a:pt x="4494" y="1370"/>
                  <a:pt x="4494" y="1370"/>
                  <a:pt x="4494" y="1370"/>
                </a:cubicBezTo>
                <a:cubicBezTo>
                  <a:pt x="4542" y="1429"/>
                  <a:pt x="4542" y="1429"/>
                  <a:pt x="4542" y="1429"/>
                </a:cubicBezTo>
                <a:cubicBezTo>
                  <a:pt x="4506" y="1435"/>
                  <a:pt x="4506" y="1435"/>
                  <a:pt x="4506" y="1435"/>
                </a:cubicBezTo>
                <a:cubicBezTo>
                  <a:pt x="4453" y="1387"/>
                  <a:pt x="4453" y="1387"/>
                  <a:pt x="4453" y="1387"/>
                </a:cubicBezTo>
                <a:cubicBezTo>
                  <a:pt x="4435" y="1316"/>
                  <a:pt x="4435" y="1316"/>
                  <a:pt x="4435" y="1316"/>
                </a:cubicBezTo>
                <a:cubicBezTo>
                  <a:pt x="4429" y="1269"/>
                  <a:pt x="4429" y="1269"/>
                  <a:pt x="4429" y="1269"/>
                </a:cubicBezTo>
                <a:cubicBezTo>
                  <a:pt x="4470" y="1221"/>
                  <a:pt x="4470" y="1221"/>
                  <a:pt x="4470" y="1221"/>
                </a:cubicBezTo>
                <a:cubicBezTo>
                  <a:pt x="4524" y="1186"/>
                  <a:pt x="4524" y="1186"/>
                  <a:pt x="4524" y="1186"/>
                </a:cubicBezTo>
                <a:cubicBezTo>
                  <a:pt x="4447" y="1186"/>
                  <a:pt x="4447" y="1186"/>
                  <a:pt x="4447" y="1186"/>
                </a:cubicBezTo>
                <a:cubicBezTo>
                  <a:pt x="4370" y="1192"/>
                  <a:pt x="4370" y="1192"/>
                  <a:pt x="4370" y="1192"/>
                </a:cubicBezTo>
                <a:cubicBezTo>
                  <a:pt x="4299" y="1251"/>
                  <a:pt x="4299" y="1251"/>
                  <a:pt x="4299" y="1251"/>
                </a:cubicBezTo>
                <a:cubicBezTo>
                  <a:pt x="4257" y="1328"/>
                  <a:pt x="4257" y="1328"/>
                  <a:pt x="4257" y="1328"/>
                </a:cubicBezTo>
                <a:cubicBezTo>
                  <a:pt x="4251" y="1429"/>
                  <a:pt x="4251" y="1429"/>
                  <a:pt x="4251" y="1429"/>
                </a:cubicBezTo>
                <a:cubicBezTo>
                  <a:pt x="4316" y="1441"/>
                  <a:pt x="4316" y="1441"/>
                  <a:pt x="4316" y="1441"/>
                </a:cubicBezTo>
                <a:cubicBezTo>
                  <a:pt x="4364" y="1441"/>
                  <a:pt x="4364" y="1441"/>
                  <a:pt x="4364" y="1441"/>
                </a:cubicBezTo>
                <a:cubicBezTo>
                  <a:pt x="4381" y="1482"/>
                  <a:pt x="4381" y="1482"/>
                  <a:pt x="4381" y="1482"/>
                </a:cubicBezTo>
                <a:cubicBezTo>
                  <a:pt x="4334" y="1470"/>
                  <a:pt x="4334" y="1470"/>
                  <a:pt x="4334" y="1470"/>
                </a:cubicBezTo>
                <a:cubicBezTo>
                  <a:pt x="4275" y="1488"/>
                  <a:pt x="4275" y="1488"/>
                  <a:pt x="4275" y="1488"/>
                </a:cubicBezTo>
                <a:cubicBezTo>
                  <a:pt x="4322" y="1530"/>
                  <a:pt x="4322" y="1530"/>
                  <a:pt x="4322" y="1530"/>
                </a:cubicBezTo>
                <a:cubicBezTo>
                  <a:pt x="4388" y="1530"/>
                  <a:pt x="4388" y="1530"/>
                  <a:pt x="4388" y="1530"/>
                </a:cubicBezTo>
                <a:cubicBezTo>
                  <a:pt x="4417" y="1518"/>
                  <a:pt x="4417" y="1518"/>
                  <a:pt x="4417" y="1518"/>
                </a:cubicBezTo>
                <a:cubicBezTo>
                  <a:pt x="4459" y="1548"/>
                  <a:pt x="4459" y="1548"/>
                  <a:pt x="4459" y="1548"/>
                </a:cubicBezTo>
                <a:cubicBezTo>
                  <a:pt x="4542" y="1571"/>
                  <a:pt x="4542" y="1571"/>
                  <a:pt x="4542" y="1571"/>
                </a:cubicBezTo>
                <a:cubicBezTo>
                  <a:pt x="4494" y="1589"/>
                  <a:pt x="4494" y="1589"/>
                  <a:pt x="4494" y="1589"/>
                </a:cubicBezTo>
                <a:cubicBezTo>
                  <a:pt x="4488" y="1631"/>
                  <a:pt x="4488" y="1631"/>
                  <a:pt x="4488" y="1631"/>
                </a:cubicBezTo>
                <a:cubicBezTo>
                  <a:pt x="4524" y="1654"/>
                  <a:pt x="4524" y="1654"/>
                  <a:pt x="4524" y="1654"/>
                </a:cubicBezTo>
                <a:cubicBezTo>
                  <a:pt x="4470" y="1731"/>
                  <a:pt x="4470" y="1731"/>
                  <a:pt x="4470" y="1731"/>
                </a:cubicBezTo>
                <a:cubicBezTo>
                  <a:pt x="4441" y="1791"/>
                  <a:pt x="4441" y="1791"/>
                  <a:pt x="4441" y="1791"/>
                </a:cubicBezTo>
                <a:cubicBezTo>
                  <a:pt x="4405" y="1832"/>
                  <a:pt x="4405" y="1832"/>
                  <a:pt x="4405" y="1832"/>
                </a:cubicBezTo>
                <a:cubicBezTo>
                  <a:pt x="4364" y="1814"/>
                  <a:pt x="4364" y="1814"/>
                  <a:pt x="4364" y="1814"/>
                </a:cubicBezTo>
                <a:cubicBezTo>
                  <a:pt x="4340" y="1749"/>
                  <a:pt x="4340" y="1749"/>
                  <a:pt x="4340" y="1749"/>
                </a:cubicBezTo>
                <a:cubicBezTo>
                  <a:pt x="4364" y="1708"/>
                  <a:pt x="4364" y="1708"/>
                  <a:pt x="4364" y="1708"/>
                </a:cubicBezTo>
                <a:cubicBezTo>
                  <a:pt x="4293" y="1648"/>
                  <a:pt x="4293" y="1648"/>
                  <a:pt x="4293" y="1648"/>
                </a:cubicBezTo>
                <a:cubicBezTo>
                  <a:pt x="4239" y="1696"/>
                  <a:pt x="4239" y="1696"/>
                  <a:pt x="4239" y="1696"/>
                </a:cubicBezTo>
                <a:cubicBezTo>
                  <a:pt x="4156" y="1607"/>
                  <a:pt x="4156" y="1607"/>
                  <a:pt x="4156" y="1607"/>
                </a:cubicBezTo>
                <a:cubicBezTo>
                  <a:pt x="4127" y="1595"/>
                  <a:pt x="4127" y="1595"/>
                  <a:pt x="4127" y="1595"/>
                </a:cubicBezTo>
                <a:cubicBezTo>
                  <a:pt x="4133" y="1548"/>
                  <a:pt x="4133" y="1548"/>
                  <a:pt x="4133" y="1548"/>
                </a:cubicBezTo>
                <a:cubicBezTo>
                  <a:pt x="4121" y="1494"/>
                  <a:pt x="4121" y="1494"/>
                  <a:pt x="4121" y="1494"/>
                </a:cubicBezTo>
                <a:cubicBezTo>
                  <a:pt x="4085" y="1494"/>
                  <a:pt x="4085" y="1494"/>
                  <a:pt x="4085" y="1494"/>
                </a:cubicBezTo>
                <a:cubicBezTo>
                  <a:pt x="4085" y="1447"/>
                  <a:pt x="4085" y="1447"/>
                  <a:pt x="4085" y="1447"/>
                </a:cubicBezTo>
                <a:cubicBezTo>
                  <a:pt x="4026" y="1399"/>
                  <a:pt x="4026" y="1399"/>
                  <a:pt x="4026" y="1399"/>
                </a:cubicBezTo>
                <a:cubicBezTo>
                  <a:pt x="3955" y="1399"/>
                  <a:pt x="3955" y="1399"/>
                  <a:pt x="3955" y="1399"/>
                </a:cubicBezTo>
                <a:cubicBezTo>
                  <a:pt x="3943" y="1423"/>
                  <a:pt x="3943" y="1423"/>
                  <a:pt x="3943" y="1423"/>
                </a:cubicBezTo>
                <a:cubicBezTo>
                  <a:pt x="3907" y="1429"/>
                  <a:pt x="3907" y="1429"/>
                  <a:pt x="3907" y="1429"/>
                </a:cubicBezTo>
                <a:cubicBezTo>
                  <a:pt x="3878" y="1476"/>
                  <a:pt x="3878" y="1476"/>
                  <a:pt x="3878" y="1476"/>
                </a:cubicBezTo>
                <a:cubicBezTo>
                  <a:pt x="3895" y="1512"/>
                  <a:pt x="3895" y="1512"/>
                  <a:pt x="3895" y="1512"/>
                </a:cubicBezTo>
                <a:cubicBezTo>
                  <a:pt x="3883" y="1542"/>
                  <a:pt x="3883" y="1542"/>
                  <a:pt x="3883" y="1542"/>
                </a:cubicBezTo>
                <a:cubicBezTo>
                  <a:pt x="3943" y="1589"/>
                  <a:pt x="3943" y="1589"/>
                  <a:pt x="3943" y="1589"/>
                </a:cubicBezTo>
                <a:cubicBezTo>
                  <a:pt x="3996" y="1619"/>
                  <a:pt x="3996" y="1619"/>
                  <a:pt x="3996" y="1619"/>
                </a:cubicBezTo>
                <a:cubicBezTo>
                  <a:pt x="3978" y="1660"/>
                  <a:pt x="3978" y="1660"/>
                  <a:pt x="3978" y="1660"/>
                </a:cubicBezTo>
                <a:cubicBezTo>
                  <a:pt x="3919" y="1648"/>
                  <a:pt x="3919" y="1648"/>
                  <a:pt x="3919" y="1648"/>
                </a:cubicBezTo>
                <a:cubicBezTo>
                  <a:pt x="3937" y="1702"/>
                  <a:pt x="3937" y="1702"/>
                  <a:pt x="3937" y="1702"/>
                </a:cubicBezTo>
                <a:cubicBezTo>
                  <a:pt x="3990" y="1696"/>
                  <a:pt x="3990" y="1696"/>
                  <a:pt x="3990" y="1696"/>
                </a:cubicBezTo>
                <a:cubicBezTo>
                  <a:pt x="4044" y="1660"/>
                  <a:pt x="4044" y="1660"/>
                  <a:pt x="4044" y="1660"/>
                </a:cubicBezTo>
                <a:cubicBezTo>
                  <a:pt x="4044" y="1714"/>
                  <a:pt x="4044" y="1714"/>
                  <a:pt x="4044" y="1714"/>
                </a:cubicBezTo>
                <a:cubicBezTo>
                  <a:pt x="3949" y="1767"/>
                  <a:pt x="3949" y="1767"/>
                  <a:pt x="3949" y="1767"/>
                </a:cubicBezTo>
                <a:cubicBezTo>
                  <a:pt x="3955" y="1838"/>
                  <a:pt x="3955" y="1838"/>
                  <a:pt x="3955" y="1838"/>
                </a:cubicBezTo>
                <a:cubicBezTo>
                  <a:pt x="3890" y="1802"/>
                  <a:pt x="3890" y="1802"/>
                  <a:pt x="3890" y="1802"/>
                </a:cubicBezTo>
                <a:cubicBezTo>
                  <a:pt x="3907" y="1749"/>
                  <a:pt x="3907" y="1749"/>
                  <a:pt x="3907" y="1749"/>
                </a:cubicBezTo>
                <a:cubicBezTo>
                  <a:pt x="3872" y="1749"/>
                  <a:pt x="3872" y="1749"/>
                  <a:pt x="3872" y="1749"/>
                </a:cubicBezTo>
                <a:cubicBezTo>
                  <a:pt x="3866" y="1702"/>
                  <a:pt x="3866" y="1702"/>
                  <a:pt x="3866" y="1702"/>
                </a:cubicBezTo>
                <a:cubicBezTo>
                  <a:pt x="3901" y="1702"/>
                  <a:pt x="3901" y="1702"/>
                  <a:pt x="3901" y="1702"/>
                </a:cubicBezTo>
                <a:cubicBezTo>
                  <a:pt x="3890" y="1631"/>
                  <a:pt x="3890" y="1631"/>
                  <a:pt x="3890" y="1631"/>
                </a:cubicBezTo>
                <a:cubicBezTo>
                  <a:pt x="3801" y="1583"/>
                  <a:pt x="3801" y="1583"/>
                  <a:pt x="3801" y="1583"/>
                </a:cubicBezTo>
                <a:cubicBezTo>
                  <a:pt x="3783" y="1636"/>
                  <a:pt x="3783" y="1636"/>
                  <a:pt x="3783" y="1636"/>
                </a:cubicBezTo>
                <a:cubicBezTo>
                  <a:pt x="3729" y="1660"/>
                  <a:pt x="3729" y="1660"/>
                  <a:pt x="3729" y="1660"/>
                </a:cubicBezTo>
                <a:cubicBezTo>
                  <a:pt x="3812" y="1714"/>
                  <a:pt x="3812" y="1714"/>
                  <a:pt x="3812" y="1714"/>
                </a:cubicBezTo>
                <a:cubicBezTo>
                  <a:pt x="3777" y="1743"/>
                  <a:pt x="3777" y="1743"/>
                  <a:pt x="3777" y="1743"/>
                </a:cubicBezTo>
                <a:cubicBezTo>
                  <a:pt x="3759" y="1785"/>
                  <a:pt x="3759" y="1785"/>
                  <a:pt x="3759" y="1785"/>
                </a:cubicBezTo>
                <a:cubicBezTo>
                  <a:pt x="3605" y="1791"/>
                  <a:pt x="3605" y="1791"/>
                  <a:pt x="3605" y="1791"/>
                </a:cubicBezTo>
                <a:cubicBezTo>
                  <a:pt x="3528" y="1761"/>
                  <a:pt x="3528" y="1761"/>
                  <a:pt x="3528" y="1761"/>
                </a:cubicBezTo>
                <a:cubicBezTo>
                  <a:pt x="3474" y="1749"/>
                  <a:pt x="3474" y="1749"/>
                  <a:pt x="3474" y="1749"/>
                </a:cubicBezTo>
                <a:cubicBezTo>
                  <a:pt x="3397" y="1708"/>
                  <a:pt x="3397" y="1708"/>
                  <a:pt x="3397" y="1708"/>
                </a:cubicBezTo>
                <a:cubicBezTo>
                  <a:pt x="3344" y="1737"/>
                  <a:pt x="3344" y="1737"/>
                  <a:pt x="3344" y="1737"/>
                </a:cubicBezTo>
                <a:cubicBezTo>
                  <a:pt x="3267" y="1773"/>
                  <a:pt x="3267" y="1773"/>
                  <a:pt x="3267" y="1773"/>
                </a:cubicBezTo>
                <a:cubicBezTo>
                  <a:pt x="3285" y="1820"/>
                  <a:pt x="3285" y="1820"/>
                  <a:pt x="3285" y="1820"/>
                </a:cubicBezTo>
                <a:cubicBezTo>
                  <a:pt x="3273" y="1897"/>
                  <a:pt x="3273" y="1897"/>
                  <a:pt x="3273" y="1897"/>
                </a:cubicBezTo>
                <a:cubicBezTo>
                  <a:pt x="3225" y="1809"/>
                  <a:pt x="3225" y="1809"/>
                  <a:pt x="3225" y="1809"/>
                </a:cubicBezTo>
                <a:cubicBezTo>
                  <a:pt x="3148" y="1773"/>
                  <a:pt x="3148" y="1773"/>
                  <a:pt x="3148" y="1773"/>
                </a:cubicBezTo>
                <a:cubicBezTo>
                  <a:pt x="3065" y="1791"/>
                  <a:pt x="3065" y="1791"/>
                  <a:pt x="3065" y="1791"/>
                </a:cubicBezTo>
                <a:cubicBezTo>
                  <a:pt x="2876" y="1773"/>
                  <a:pt x="2876" y="1773"/>
                  <a:pt x="2876" y="1773"/>
                </a:cubicBezTo>
                <a:cubicBezTo>
                  <a:pt x="2876" y="1749"/>
                  <a:pt x="2876" y="1749"/>
                  <a:pt x="2876" y="1749"/>
                </a:cubicBezTo>
                <a:cubicBezTo>
                  <a:pt x="2941" y="1725"/>
                  <a:pt x="2941" y="1725"/>
                  <a:pt x="2941" y="1725"/>
                </a:cubicBezTo>
                <a:cubicBezTo>
                  <a:pt x="2846" y="1678"/>
                  <a:pt x="2846" y="1678"/>
                  <a:pt x="2846" y="1678"/>
                </a:cubicBezTo>
                <a:cubicBezTo>
                  <a:pt x="2787" y="1678"/>
                  <a:pt x="2787" y="1678"/>
                  <a:pt x="2787" y="1678"/>
                </a:cubicBezTo>
                <a:cubicBezTo>
                  <a:pt x="2615" y="1631"/>
                  <a:pt x="2615" y="1631"/>
                  <a:pt x="2615" y="1631"/>
                </a:cubicBezTo>
                <a:cubicBezTo>
                  <a:pt x="2573" y="1595"/>
                  <a:pt x="2573" y="1595"/>
                  <a:pt x="2573" y="1595"/>
                </a:cubicBezTo>
                <a:cubicBezTo>
                  <a:pt x="2496" y="1583"/>
                  <a:pt x="2496" y="1583"/>
                  <a:pt x="2496" y="1583"/>
                </a:cubicBezTo>
                <a:cubicBezTo>
                  <a:pt x="2449" y="1589"/>
                  <a:pt x="2449" y="1589"/>
                  <a:pt x="2449" y="1589"/>
                </a:cubicBezTo>
                <a:cubicBezTo>
                  <a:pt x="2431" y="1619"/>
                  <a:pt x="2431" y="1619"/>
                  <a:pt x="2431" y="1619"/>
                </a:cubicBezTo>
                <a:cubicBezTo>
                  <a:pt x="2389" y="1631"/>
                  <a:pt x="2389" y="1631"/>
                  <a:pt x="2389" y="1631"/>
                </a:cubicBezTo>
                <a:cubicBezTo>
                  <a:pt x="2342" y="1559"/>
                  <a:pt x="2342" y="1559"/>
                  <a:pt x="2342" y="1559"/>
                </a:cubicBezTo>
                <a:cubicBezTo>
                  <a:pt x="2318" y="1619"/>
                  <a:pt x="2318" y="1619"/>
                  <a:pt x="2318" y="1619"/>
                </a:cubicBezTo>
                <a:cubicBezTo>
                  <a:pt x="2265" y="1613"/>
                  <a:pt x="2265" y="1613"/>
                  <a:pt x="2265" y="1613"/>
                </a:cubicBezTo>
                <a:cubicBezTo>
                  <a:pt x="2217" y="1530"/>
                  <a:pt x="2217" y="1530"/>
                  <a:pt x="2217" y="1530"/>
                </a:cubicBezTo>
                <a:cubicBezTo>
                  <a:pt x="2158" y="1512"/>
                  <a:pt x="2158" y="1512"/>
                  <a:pt x="2158" y="1512"/>
                </a:cubicBezTo>
                <a:cubicBezTo>
                  <a:pt x="2140" y="1571"/>
                  <a:pt x="2140" y="1571"/>
                  <a:pt x="2140" y="1571"/>
                </a:cubicBezTo>
                <a:cubicBezTo>
                  <a:pt x="2105" y="1601"/>
                  <a:pt x="2105" y="1601"/>
                  <a:pt x="2105" y="1601"/>
                </a:cubicBezTo>
                <a:cubicBezTo>
                  <a:pt x="2045" y="1613"/>
                  <a:pt x="2045" y="1613"/>
                  <a:pt x="2045" y="1613"/>
                </a:cubicBezTo>
                <a:cubicBezTo>
                  <a:pt x="1974" y="1636"/>
                  <a:pt x="1974" y="1636"/>
                  <a:pt x="1974" y="1636"/>
                </a:cubicBezTo>
                <a:cubicBezTo>
                  <a:pt x="1897" y="1672"/>
                  <a:pt x="1897" y="1672"/>
                  <a:pt x="1897" y="1672"/>
                </a:cubicBezTo>
                <a:cubicBezTo>
                  <a:pt x="1957" y="1619"/>
                  <a:pt x="1957" y="1619"/>
                  <a:pt x="1957" y="1619"/>
                </a:cubicBezTo>
                <a:cubicBezTo>
                  <a:pt x="2022" y="1601"/>
                  <a:pt x="2022" y="1601"/>
                  <a:pt x="2022" y="1601"/>
                </a:cubicBezTo>
                <a:cubicBezTo>
                  <a:pt x="2069" y="1583"/>
                  <a:pt x="2069" y="1583"/>
                  <a:pt x="2069" y="1583"/>
                </a:cubicBezTo>
                <a:cubicBezTo>
                  <a:pt x="2087" y="1554"/>
                  <a:pt x="2087" y="1554"/>
                  <a:pt x="2087" y="1554"/>
                </a:cubicBezTo>
                <a:cubicBezTo>
                  <a:pt x="2063" y="1548"/>
                  <a:pt x="2063" y="1548"/>
                  <a:pt x="2063" y="1548"/>
                </a:cubicBezTo>
                <a:cubicBezTo>
                  <a:pt x="1986" y="1571"/>
                  <a:pt x="1986" y="1571"/>
                  <a:pt x="1986" y="1571"/>
                </a:cubicBezTo>
                <a:cubicBezTo>
                  <a:pt x="1897" y="1613"/>
                  <a:pt x="1897" y="1613"/>
                  <a:pt x="1897" y="1613"/>
                </a:cubicBezTo>
                <a:cubicBezTo>
                  <a:pt x="1850" y="1613"/>
                  <a:pt x="1850" y="1613"/>
                  <a:pt x="1850" y="1613"/>
                </a:cubicBezTo>
                <a:cubicBezTo>
                  <a:pt x="1802" y="1613"/>
                  <a:pt x="1802" y="1613"/>
                  <a:pt x="1802" y="1613"/>
                </a:cubicBezTo>
                <a:cubicBezTo>
                  <a:pt x="1713" y="1666"/>
                  <a:pt x="1713" y="1666"/>
                  <a:pt x="1713" y="1666"/>
                </a:cubicBezTo>
                <a:cubicBezTo>
                  <a:pt x="1624" y="1654"/>
                  <a:pt x="1624" y="1654"/>
                  <a:pt x="1624" y="1654"/>
                </a:cubicBezTo>
                <a:cubicBezTo>
                  <a:pt x="1553" y="1601"/>
                  <a:pt x="1553" y="1601"/>
                  <a:pt x="1553" y="1601"/>
                </a:cubicBezTo>
                <a:cubicBezTo>
                  <a:pt x="1423" y="1595"/>
                  <a:pt x="1423" y="1595"/>
                  <a:pt x="1423" y="1595"/>
                </a:cubicBezTo>
                <a:cubicBezTo>
                  <a:pt x="1376" y="1571"/>
                  <a:pt x="1376" y="1571"/>
                  <a:pt x="1376" y="1571"/>
                </a:cubicBezTo>
                <a:cubicBezTo>
                  <a:pt x="1310" y="1559"/>
                  <a:pt x="1310" y="1559"/>
                  <a:pt x="1310" y="1559"/>
                </a:cubicBezTo>
                <a:cubicBezTo>
                  <a:pt x="1233" y="1571"/>
                  <a:pt x="1233" y="1571"/>
                  <a:pt x="1233" y="1571"/>
                </a:cubicBezTo>
                <a:cubicBezTo>
                  <a:pt x="1180" y="1548"/>
                  <a:pt x="1180" y="1548"/>
                  <a:pt x="1180" y="1548"/>
                </a:cubicBezTo>
                <a:cubicBezTo>
                  <a:pt x="1097" y="1548"/>
                  <a:pt x="1097" y="1548"/>
                  <a:pt x="1097" y="1548"/>
                </a:cubicBezTo>
                <a:cubicBezTo>
                  <a:pt x="1008" y="1524"/>
                  <a:pt x="1008" y="1524"/>
                  <a:pt x="1008" y="1524"/>
                </a:cubicBezTo>
                <a:cubicBezTo>
                  <a:pt x="931" y="1524"/>
                  <a:pt x="931" y="1524"/>
                  <a:pt x="931" y="1524"/>
                </a:cubicBezTo>
                <a:cubicBezTo>
                  <a:pt x="866" y="1524"/>
                  <a:pt x="866" y="1524"/>
                  <a:pt x="866" y="1524"/>
                </a:cubicBezTo>
                <a:cubicBezTo>
                  <a:pt x="848" y="1482"/>
                  <a:pt x="848" y="1482"/>
                  <a:pt x="848" y="1482"/>
                </a:cubicBezTo>
                <a:cubicBezTo>
                  <a:pt x="723" y="1476"/>
                  <a:pt x="723" y="1476"/>
                  <a:pt x="723" y="1476"/>
                </a:cubicBezTo>
                <a:cubicBezTo>
                  <a:pt x="670" y="1482"/>
                  <a:pt x="670" y="1482"/>
                  <a:pt x="670" y="1482"/>
                </a:cubicBezTo>
                <a:cubicBezTo>
                  <a:pt x="688" y="1453"/>
                  <a:pt x="688" y="1453"/>
                  <a:pt x="688" y="1453"/>
                </a:cubicBezTo>
                <a:cubicBezTo>
                  <a:pt x="611" y="1447"/>
                  <a:pt x="611" y="1447"/>
                  <a:pt x="611" y="1447"/>
                </a:cubicBezTo>
                <a:cubicBezTo>
                  <a:pt x="545" y="1488"/>
                  <a:pt x="545" y="1488"/>
                  <a:pt x="545" y="1488"/>
                </a:cubicBezTo>
                <a:cubicBezTo>
                  <a:pt x="445" y="1488"/>
                  <a:pt x="445" y="1488"/>
                  <a:pt x="445" y="1488"/>
                </a:cubicBezTo>
                <a:cubicBezTo>
                  <a:pt x="368" y="1542"/>
                  <a:pt x="368" y="1542"/>
                  <a:pt x="368" y="1542"/>
                </a:cubicBezTo>
                <a:cubicBezTo>
                  <a:pt x="308" y="1542"/>
                  <a:pt x="308" y="1542"/>
                  <a:pt x="308" y="1542"/>
                </a:cubicBezTo>
                <a:cubicBezTo>
                  <a:pt x="255" y="1583"/>
                  <a:pt x="255" y="1583"/>
                  <a:pt x="255" y="1583"/>
                </a:cubicBezTo>
                <a:cubicBezTo>
                  <a:pt x="249" y="1636"/>
                  <a:pt x="249" y="1636"/>
                  <a:pt x="249" y="1636"/>
                </a:cubicBezTo>
                <a:cubicBezTo>
                  <a:pt x="184" y="1678"/>
                  <a:pt x="184" y="1678"/>
                  <a:pt x="184" y="1678"/>
                </a:cubicBezTo>
                <a:cubicBezTo>
                  <a:pt x="83" y="1678"/>
                  <a:pt x="83" y="1678"/>
                  <a:pt x="83" y="1678"/>
                </a:cubicBezTo>
                <a:cubicBezTo>
                  <a:pt x="65" y="1737"/>
                  <a:pt x="65" y="1737"/>
                  <a:pt x="65" y="1737"/>
                </a:cubicBezTo>
                <a:cubicBezTo>
                  <a:pt x="184" y="1791"/>
                  <a:pt x="184" y="1791"/>
                  <a:pt x="184" y="1791"/>
                </a:cubicBezTo>
                <a:cubicBezTo>
                  <a:pt x="219" y="1844"/>
                  <a:pt x="219" y="1844"/>
                  <a:pt x="219" y="1844"/>
                </a:cubicBezTo>
                <a:cubicBezTo>
                  <a:pt x="285" y="1868"/>
                  <a:pt x="285" y="1868"/>
                  <a:pt x="285" y="1868"/>
                </a:cubicBezTo>
                <a:cubicBezTo>
                  <a:pt x="332" y="1933"/>
                  <a:pt x="332" y="1933"/>
                  <a:pt x="332" y="1933"/>
                </a:cubicBezTo>
                <a:cubicBezTo>
                  <a:pt x="267" y="1945"/>
                  <a:pt x="267" y="1945"/>
                  <a:pt x="267" y="1945"/>
                </a:cubicBezTo>
                <a:cubicBezTo>
                  <a:pt x="207" y="1933"/>
                  <a:pt x="207" y="1933"/>
                  <a:pt x="207" y="1933"/>
                </a:cubicBezTo>
                <a:cubicBezTo>
                  <a:pt x="201" y="1880"/>
                  <a:pt x="201" y="1880"/>
                  <a:pt x="201" y="1880"/>
                </a:cubicBezTo>
                <a:cubicBezTo>
                  <a:pt x="130" y="1921"/>
                  <a:pt x="130" y="1921"/>
                  <a:pt x="130" y="1921"/>
                </a:cubicBezTo>
                <a:cubicBezTo>
                  <a:pt x="71" y="1927"/>
                  <a:pt x="71" y="1927"/>
                  <a:pt x="71" y="1927"/>
                </a:cubicBezTo>
                <a:cubicBezTo>
                  <a:pt x="0" y="1980"/>
                  <a:pt x="0" y="1980"/>
                  <a:pt x="0" y="1980"/>
                </a:cubicBezTo>
                <a:cubicBezTo>
                  <a:pt x="30" y="2004"/>
                  <a:pt x="30" y="2004"/>
                  <a:pt x="30" y="2004"/>
                </a:cubicBezTo>
                <a:cubicBezTo>
                  <a:pt x="71" y="2034"/>
                  <a:pt x="71" y="2034"/>
                  <a:pt x="71" y="2034"/>
                </a:cubicBezTo>
                <a:cubicBezTo>
                  <a:pt x="95" y="2093"/>
                  <a:pt x="95" y="2093"/>
                  <a:pt x="95" y="2093"/>
                </a:cubicBezTo>
                <a:cubicBezTo>
                  <a:pt x="279" y="2075"/>
                  <a:pt x="279" y="2075"/>
                  <a:pt x="279" y="2075"/>
                </a:cubicBezTo>
                <a:cubicBezTo>
                  <a:pt x="326" y="2046"/>
                  <a:pt x="326" y="2046"/>
                  <a:pt x="326" y="2046"/>
                </a:cubicBezTo>
                <a:cubicBezTo>
                  <a:pt x="373" y="2052"/>
                  <a:pt x="373" y="2052"/>
                  <a:pt x="373" y="2052"/>
                </a:cubicBezTo>
                <a:cubicBezTo>
                  <a:pt x="362" y="2105"/>
                  <a:pt x="362" y="2105"/>
                  <a:pt x="362" y="2105"/>
                </a:cubicBezTo>
                <a:cubicBezTo>
                  <a:pt x="362" y="2170"/>
                  <a:pt x="362" y="2170"/>
                  <a:pt x="362" y="2170"/>
                </a:cubicBezTo>
                <a:cubicBezTo>
                  <a:pt x="296" y="2170"/>
                  <a:pt x="296" y="2170"/>
                  <a:pt x="296" y="2170"/>
                </a:cubicBezTo>
                <a:cubicBezTo>
                  <a:pt x="231" y="2194"/>
                  <a:pt x="231" y="2194"/>
                  <a:pt x="231" y="2194"/>
                </a:cubicBezTo>
                <a:cubicBezTo>
                  <a:pt x="172" y="2188"/>
                  <a:pt x="172" y="2188"/>
                  <a:pt x="172" y="2188"/>
                </a:cubicBezTo>
                <a:cubicBezTo>
                  <a:pt x="154" y="2253"/>
                  <a:pt x="154" y="2253"/>
                  <a:pt x="154" y="2253"/>
                </a:cubicBezTo>
                <a:cubicBezTo>
                  <a:pt x="89" y="2312"/>
                  <a:pt x="89" y="2312"/>
                  <a:pt x="89" y="2312"/>
                </a:cubicBezTo>
                <a:cubicBezTo>
                  <a:pt x="101" y="2354"/>
                  <a:pt x="101" y="2354"/>
                  <a:pt x="101" y="2354"/>
                </a:cubicBezTo>
                <a:cubicBezTo>
                  <a:pt x="130" y="2360"/>
                  <a:pt x="130" y="2360"/>
                  <a:pt x="130" y="2360"/>
                </a:cubicBezTo>
                <a:cubicBezTo>
                  <a:pt x="142" y="2395"/>
                  <a:pt x="142" y="2395"/>
                  <a:pt x="142" y="2395"/>
                </a:cubicBezTo>
                <a:cubicBezTo>
                  <a:pt x="172" y="2449"/>
                  <a:pt x="172" y="2449"/>
                  <a:pt x="172" y="2449"/>
                </a:cubicBezTo>
                <a:cubicBezTo>
                  <a:pt x="249" y="2478"/>
                  <a:pt x="249" y="2478"/>
                  <a:pt x="249" y="2478"/>
                </a:cubicBezTo>
                <a:cubicBezTo>
                  <a:pt x="285" y="2431"/>
                  <a:pt x="285" y="2431"/>
                  <a:pt x="285" y="2431"/>
                </a:cubicBezTo>
                <a:cubicBezTo>
                  <a:pt x="326" y="2490"/>
                  <a:pt x="326" y="2490"/>
                  <a:pt x="326" y="2490"/>
                </a:cubicBezTo>
                <a:cubicBezTo>
                  <a:pt x="320" y="2573"/>
                  <a:pt x="320" y="2573"/>
                  <a:pt x="320" y="2573"/>
                </a:cubicBezTo>
                <a:cubicBezTo>
                  <a:pt x="356" y="2573"/>
                  <a:pt x="356" y="2573"/>
                  <a:pt x="356" y="2573"/>
                </a:cubicBezTo>
                <a:cubicBezTo>
                  <a:pt x="385" y="2555"/>
                  <a:pt x="385" y="2555"/>
                  <a:pt x="385" y="2555"/>
                </a:cubicBezTo>
                <a:cubicBezTo>
                  <a:pt x="445" y="2555"/>
                  <a:pt x="445" y="2555"/>
                  <a:pt x="445" y="2555"/>
                </a:cubicBezTo>
                <a:cubicBezTo>
                  <a:pt x="486" y="2573"/>
                  <a:pt x="486" y="2573"/>
                  <a:pt x="486" y="2573"/>
                </a:cubicBezTo>
                <a:cubicBezTo>
                  <a:pt x="504" y="2538"/>
                  <a:pt x="504" y="2538"/>
                  <a:pt x="504" y="2538"/>
                </a:cubicBezTo>
                <a:cubicBezTo>
                  <a:pt x="545" y="2567"/>
                  <a:pt x="545" y="2567"/>
                  <a:pt x="545" y="2567"/>
                </a:cubicBezTo>
                <a:cubicBezTo>
                  <a:pt x="587" y="2544"/>
                  <a:pt x="587" y="2544"/>
                  <a:pt x="587" y="2544"/>
                </a:cubicBezTo>
                <a:cubicBezTo>
                  <a:pt x="587" y="2544"/>
                  <a:pt x="563" y="2597"/>
                  <a:pt x="563" y="2615"/>
                </a:cubicBezTo>
                <a:cubicBezTo>
                  <a:pt x="563" y="2632"/>
                  <a:pt x="528" y="2656"/>
                  <a:pt x="510" y="2662"/>
                </a:cubicBezTo>
                <a:cubicBezTo>
                  <a:pt x="492" y="2674"/>
                  <a:pt x="421" y="2733"/>
                  <a:pt x="421" y="2733"/>
                </a:cubicBezTo>
                <a:cubicBezTo>
                  <a:pt x="391" y="2775"/>
                  <a:pt x="391" y="2775"/>
                  <a:pt x="391" y="2775"/>
                </a:cubicBezTo>
                <a:cubicBezTo>
                  <a:pt x="332" y="2775"/>
                  <a:pt x="332" y="2775"/>
                  <a:pt x="332" y="2775"/>
                </a:cubicBezTo>
                <a:cubicBezTo>
                  <a:pt x="279" y="2816"/>
                  <a:pt x="279" y="2816"/>
                  <a:pt x="279" y="2816"/>
                </a:cubicBezTo>
                <a:cubicBezTo>
                  <a:pt x="201" y="2834"/>
                  <a:pt x="201" y="2834"/>
                  <a:pt x="201" y="2834"/>
                </a:cubicBezTo>
                <a:cubicBezTo>
                  <a:pt x="136" y="2887"/>
                  <a:pt x="136" y="2887"/>
                  <a:pt x="136" y="2887"/>
                </a:cubicBezTo>
                <a:cubicBezTo>
                  <a:pt x="172" y="2905"/>
                  <a:pt x="172" y="2905"/>
                  <a:pt x="172" y="2905"/>
                </a:cubicBezTo>
                <a:cubicBezTo>
                  <a:pt x="237" y="2858"/>
                  <a:pt x="237" y="2858"/>
                  <a:pt x="237" y="2858"/>
                </a:cubicBezTo>
                <a:cubicBezTo>
                  <a:pt x="279" y="2852"/>
                  <a:pt x="279" y="2852"/>
                  <a:pt x="279" y="2852"/>
                </a:cubicBezTo>
                <a:cubicBezTo>
                  <a:pt x="350" y="2816"/>
                  <a:pt x="350" y="2816"/>
                  <a:pt x="350" y="2816"/>
                </a:cubicBezTo>
                <a:cubicBezTo>
                  <a:pt x="433" y="2781"/>
                  <a:pt x="433" y="2781"/>
                  <a:pt x="433" y="2781"/>
                </a:cubicBezTo>
                <a:cubicBezTo>
                  <a:pt x="593" y="2704"/>
                  <a:pt x="593" y="2704"/>
                  <a:pt x="593" y="2704"/>
                </a:cubicBezTo>
                <a:cubicBezTo>
                  <a:pt x="616" y="2656"/>
                  <a:pt x="616" y="2656"/>
                  <a:pt x="616" y="2656"/>
                </a:cubicBezTo>
                <a:cubicBezTo>
                  <a:pt x="789" y="2561"/>
                  <a:pt x="789" y="2561"/>
                  <a:pt x="789" y="2561"/>
                </a:cubicBezTo>
                <a:cubicBezTo>
                  <a:pt x="741" y="2496"/>
                  <a:pt x="741" y="2496"/>
                  <a:pt x="741" y="2496"/>
                </a:cubicBezTo>
                <a:cubicBezTo>
                  <a:pt x="830" y="2449"/>
                  <a:pt x="830" y="2449"/>
                  <a:pt x="830" y="2449"/>
                </a:cubicBezTo>
                <a:cubicBezTo>
                  <a:pt x="871" y="2372"/>
                  <a:pt x="871" y="2372"/>
                  <a:pt x="871" y="2372"/>
                </a:cubicBezTo>
                <a:cubicBezTo>
                  <a:pt x="949" y="2354"/>
                  <a:pt x="949" y="2354"/>
                  <a:pt x="949" y="2354"/>
                </a:cubicBezTo>
                <a:cubicBezTo>
                  <a:pt x="990" y="2378"/>
                  <a:pt x="990" y="2378"/>
                  <a:pt x="990" y="2378"/>
                </a:cubicBezTo>
                <a:cubicBezTo>
                  <a:pt x="901" y="2413"/>
                  <a:pt x="901" y="2413"/>
                  <a:pt x="901" y="2413"/>
                </a:cubicBezTo>
                <a:cubicBezTo>
                  <a:pt x="877" y="2461"/>
                  <a:pt x="877" y="2461"/>
                  <a:pt x="877" y="2461"/>
                </a:cubicBezTo>
                <a:cubicBezTo>
                  <a:pt x="889" y="2508"/>
                  <a:pt x="889" y="2508"/>
                  <a:pt x="889" y="2508"/>
                </a:cubicBezTo>
                <a:cubicBezTo>
                  <a:pt x="1002" y="2455"/>
                  <a:pt x="1002" y="2455"/>
                  <a:pt x="1002" y="2455"/>
                </a:cubicBezTo>
                <a:cubicBezTo>
                  <a:pt x="1079" y="2443"/>
                  <a:pt x="1079" y="2443"/>
                  <a:pt x="1079" y="2443"/>
                </a:cubicBezTo>
                <a:lnTo>
                  <a:pt x="1061" y="2407"/>
                </a:lnTo>
                <a:close/>
                <a:moveTo>
                  <a:pt x="830" y="2639"/>
                </a:moveTo>
                <a:lnTo>
                  <a:pt x="830" y="2639"/>
                </a:lnTo>
                <a:cubicBezTo>
                  <a:pt x="830" y="2585"/>
                  <a:pt x="830" y="2585"/>
                  <a:pt x="830" y="2585"/>
                </a:cubicBezTo>
                <a:cubicBezTo>
                  <a:pt x="789" y="2615"/>
                  <a:pt x="789" y="2615"/>
                  <a:pt x="789" y="2615"/>
                </a:cubicBezTo>
                <a:cubicBezTo>
                  <a:pt x="711" y="2662"/>
                  <a:pt x="711" y="2662"/>
                  <a:pt x="711" y="2662"/>
                </a:cubicBezTo>
                <a:cubicBezTo>
                  <a:pt x="735" y="2716"/>
                  <a:pt x="735" y="2716"/>
                  <a:pt x="735" y="2716"/>
                </a:cubicBezTo>
                <a:cubicBezTo>
                  <a:pt x="789" y="2686"/>
                  <a:pt x="789" y="2686"/>
                  <a:pt x="789" y="2686"/>
                </a:cubicBezTo>
                <a:lnTo>
                  <a:pt x="830" y="2639"/>
                </a:lnTo>
                <a:close/>
              </a:path>
            </a:pathLst>
          </a:custGeom>
          <a:gradFill>
            <a:gsLst>
              <a:gs pos="26000">
                <a:srgbClr val="6B351D"/>
              </a:gs>
              <a:gs pos="5000">
                <a:schemeClr val="tx1">
                  <a:lumMod val="95000"/>
                  <a:lumOff val="5000"/>
                </a:schemeClr>
              </a:gs>
              <a:gs pos="60000">
                <a:srgbClr val="9C4E20"/>
              </a:gs>
              <a:gs pos="87000">
                <a:srgbClr val="D3300F"/>
              </a:gs>
            </a:gsLst>
            <a:lin ang="189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DD7866-4A72-4545-964F-EF96443D2E36}"/>
              </a:ext>
            </a:extLst>
          </p:cNvPr>
          <p:cNvSpPr/>
          <p:nvPr userDrawn="1"/>
        </p:nvSpPr>
        <p:spPr>
          <a:xfrm>
            <a:off x="1464021" y="1120818"/>
            <a:ext cx="876299" cy="2743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6620EC1-8EE9-44C2-8301-79C09AC47A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4840" y="317441"/>
            <a:ext cx="6778171" cy="65736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>
              <a:buFontTx/>
              <a:buNone/>
              <a:defRPr lang="en-US" sz="4000" kern="1200" baseline="0" dirty="0" smtClean="0">
                <a:solidFill>
                  <a:schemeClr val="accent3"/>
                </a:solidFill>
                <a:latin typeface="+mj-lt"/>
                <a:ea typeface="+mn-ea"/>
                <a:cs typeface="Raleway Regular"/>
              </a:defRPr>
            </a:lvl1pPr>
            <a:lvl2pPr>
              <a:defRPr sz="4000">
                <a:solidFill>
                  <a:srgbClr val="FFFFFF"/>
                </a:solidFill>
                <a:latin typeface="Raleway Regular"/>
                <a:cs typeface="Raleway Regular"/>
              </a:defRPr>
            </a:lvl2pPr>
            <a:lvl3pPr>
              <a:defRPr sz="4000">
                <a:solidFill>
                  <a:srgbClr val="FFFFFF"/>
                </a:solidFill>
              </a:defRPr>
            </a:lvl3pPr>
            <a:lvl4pPr>
              <a:defRPr sz="4000">
                <a:solidFill>
                  <a:srgbClr val="FFFFFF"/>
                </a:solidFill>
              </a:defRPr>
            </a:lvl4pPr>
            <a:lvl5pPr>
              <a:defRPr sz="4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8C0108-9C15-4F79-9315-774F9F15D16F}"/>
              </a:ext>
            </a:extLst>
          </p:cNvPr>
          <p:cNvSpPr/>
          <p:nvPr userDrawn="1"/>
        </p:nvSpPr>
        <p:spPr>
          <a:xfrm>
            <a:off x="11836898" y="0"/>
            <a:ext cx="355102" cy="6858000"/>
          </a:xfrm>
          <a:prstGeom prst="rect">
            <a:avLst/>
          </a:prstGeom>
          <a:gradFill>
            <a:gsLst>
              <a:gs pos="0">
                <a:schemeClr val="accent3">
                  <a:alpha val="88000"/>
                </a:schemeClr>
              </a:gs>
              <a:gs pos="100000">
                <a:schemeClr val="accent1">
                  <a:alpha val="88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udea" panose="02000000000000000000" pitchFamily="50" charset="0"/>
              <a:ea typeface="PT Sans" panose="020B0503020203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A92E41-5F25-4800-8EE5-B52C86AC8F86}"/>
              </a:ext>
            </a:extLst>
          </p:cNvPr>
          <p:cNvSpPr/>
          <p:nvPr userDrawn="1"/>
        </p:nvSpPr>
        <p:spPr>
          <a:xfrm>
            <a:off x="0" y="-12706"/>
            <a:ext cx="4170438" cy="171427"/>
          </a:xfrm>
          <a:prstGeom prst="rect">
            <a:avLst/>
          </a:prstGeom>
          <a:gradFill>
            <a:gsLst>
              <a:gs pos="0">
                <a:schemeClr val="accent3">
                  <a:alpha val="88000"/>
                </a:schemeClr>
              </a:gs>
              <a:gs pos="100000">
                <a:schemeClr val="accent1">
                  <a:alpha val="88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Gudea" panose="02000000000000000000" pitchFamily="50" charset="0"/>
              <a:ea typeface="PT Sans" panose="020B0503020203020204" pitchFamily="34" charset="0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11834A1A-509F-4A2B-9C83-6210C13E79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0061" y="426310"/>
            <a:ext cx="678336" cy="4391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67978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A3BFFA1-7F2C-47E6-ACD7-D35B956F90A8}"/>
              </a:ext>
            </a:extLst>
          </p:cNvPr>
          <p:cNvSpPr/>
          <p:nvPr userDrawn="1"/>
        </p:nvSpPr>
        <p:spPr>
          <a:xfrm>
            <a:off x="-38705" y="0"/>
            <a:ext cx="6216953" cy="6858000"/>
          </a:xfrm>
          <a:prstGeom prst="rect">
            <a:avLst/>
          </a:prstGeom>
          <a:gradFill>
            <a:gsLst>
              <a:gs pos="0">
                <a:schemeClr val="accent3">
                  <a:alpha val="88000"/>
                </a:schemeClr>
              </a:gs>
              <a:gs pos="100000">
                <a:schemeClr val="accent1">
                  <a:alpha val="88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9327D8C-2EA0-4FA0-856F-35F463D7BF70}"/>
              </a:ext>
            </a:extLst>
          </p:cNvPr>
          <p:cNvSpPr/>
          <p:nvPr userDrawn="1"/>
        </p:nvSpPr>
        <p:spPr>
          <a:xfrm>
            <a:off x="2355305" y="646333"/>
            <a:ext cx="1412567" cy="1412567"/>
          </a:xfrm>
          <a:prstGeom prst="ellipse">
            <a:avLst/>
          </a:prstGeom>
          <a:solidFill>
            <a:schemeClr val="bg1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7EF047-1076-4ABA-9E15-1BEF55E63292}"/>
              </a:ext>
            </a:extLst>
          </p:cNvPr>
          <p:cNvSpPr/>
          <p:nvPr userDrawn="1"/>
        </p:nvSpPr>
        <p:spPr>
          <a:xfrm>
            <a:off x="2631621" y="5071941"/>
            <a:ext cx="876299" cy="3319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1A32D"/>
              </a:solidFill>
            </a:endParaRPr>
          </a:p>
        </p:txBody>
      </p:sp>
      <p:sp>
        <p:nvSpPr>
          <p:cNvPr id="18" name="Text Placeholder 24">
            <a:extLst>
              <a:ext uri="{FF2B5EF4-FFF2-40B4-BE49-F238E27FC236}">
                <a16:creationId xmlns:a16="http://schemas.microsoft.com/office/drawing/2014/main" id="{00E7CF5F-AE62-4D1C-BF1A-D554506C11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72192" y="3134731"/>
            <a:ext cx="3452684" cy="1435783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>
              <a:buFontTx/>
              <a:buNone/>
              <a:defRPr lang="en-US" sz="4400" kern="1200" baseline="0" dirty="0" smtClean="0">
                <a:solidFill>
                  <a:schemeClr val="bg1"/>
                </a:solidFill>
                <a:latin typeface="+mj-lt"/>
                <a:ea typeface="+mn-ea"/>
                <a:cs typeface="Raleway Regular"/>
              </a:defRPr>
            </a:lvl1pPr>
          </a:lstStyle>
          <a:p>
            <a:pPr lvl="0"/>
            <a:r>
              <a:rPr lang="en-US" dirty="0"/>
              <a:t>Title of Chart Goes Here</a:t>
            </a:r>
          </a:p>
        </p:txBody>
      </p:sp>
      <p:sp>
        <p:nvSpPr>
          <p:cNvPr id="19" name="Text Placeholder 36">
            <a:extLst>
              <a:ext uri="{FF2B5EF4-FFF2-40B4-BE49-F238E27FC236}">
                <a16:creationId xmlns:a16="http://schemas.microsoft.com/office/drawing/2014/main" id="{685A93A0-B8A6-43AB-A0D5-94D06CA09A5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72192" y="2659554"/>
            <a:ext cx="3464228" cy="273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buFontTx/>
              <a:buNone/>
              <a:defRPr sz="1200" b="1" spc="300">
                <a:solidFill>
                  <a:schemeClr val="bg1"/>
                </a:solidFill>
                <a:latin typeface="+mj-lt"/>
                <a:cs typeface="Raleway ExtraBold"/>
              </a:defRPr>
            </a:lvl1pPr>
            <a:lvl2pPr marL="457200" indent="0">
              <a:buFontTx/>
              <a:buNone/>
              <a:defRPr sz="1200">
                <a:solidFill>
                  <a:srgbClr val="E5E5E5"/>
                </a:solidFill>
                <a:latin typeface="Raleway ExtraBold"/>
                <a:cs typeface="Raleway ExtraBold"/>
              </a:defRPr>
            </a:lvl2pPr>
            <a:lvl3pPr marL="914400" indent="0">
              <a:buFontTx/>
              <a:buNone/>
              <a:defRPr sz="1200">
                <a:solidFill>
                  <a:srgbClr val="E5E5E5"/>
                </a:solidFill>
                <a:latin typeface="Raleway ExtraBold"/>
                <a:cs typeface="Raleway ExtraBold"/>
              </a:defRPr>
            </a:lvl3pPr>
            <a:lvl4pPr marL="1371600" indent="0">
              <a:buFontTx/>
              <a:buNone/>
              <a:defRPr sz="1200">
                <a:solidFill>
                  <a:srgbClr val="E5E5E5"/>
                </a:solidFill>
                <a:latin typeface="Raleway ExtraBold"/>
                <a:cs typeface="Raleway ExtraBold"/>
              </a:defRPr>
            </a:lvl4pPr>
            <a:lvl5pPr marL="1828800" indent="0">
              <a:buFontTx/>
              <a:buNone/>
              <a:defRPr sz="1200">
                <a:solidFill>
                  <a:srgbClr val="E5E5E5"/>
                </a:solidFill>
                <a:latin typeface="Raleway ExtraBold"/>
                <a:cs typeface="Raleway ExtraBold"/>
              </a:defRPr>
            </a:lvl5pPr>
          </a:lstStyle>
          <a:p>
            <a:pPr lvl="0"/>
            <a:r>
              <a:rPr lang="en-US" dirty="0"/>
              <a:t>SMALL TITLE</a:t>
            </a:r>
          </a:p>
        </p:txBody>
      </p:sp>
      <p:sp>
        <p:nvSpPr>
          <p:cNvPr id="21" name="Chart Placeholder 10">
            <a:extLst>
              <a:ext uri="{FF2B5EF4-FFF2-40B4-BE49-F238E27FC236}">
                <a16:creationId xmlns:a16="http://schemas.microsoft.com/office/drawing/2014/main" id="{975B8811-DFE5-43DC-B2A8-14D88BEBD5D5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6758819" y="316879"/>
            <a:ext cx="5041295" cy="6161331"/>
          </a:xfrm>
          <a:prstGeom prst="rect">
            <a:avLst/>
          </a:prstGeom>
        </p:spPr>
        <p:txBody>
          <a:bodyPr/>
          <a:lstStyle>
            <a:lvl1pPr algn="ctr">
              <a:defRPr sz="2000">
                <a:solidFill>
                  <a:schemeClr val="tx1"/>
                </a:solidFill>
                <a:latin typeface="Raleway" panose="020B0003030101060003" pitchFamily="34" charset="0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00EB55FD-8EA2-4E38-B68A-FB875F638A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57766" y="995290"/>
            <a:ext cx="1017586" cy="6587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38041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725E9-71CC-4B5A-B341-482387940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3FA787-C0FE-4D2C-85B4-2541AD3BB2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51E3B2-A2A8-48D1-AE91-5B90F6C134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EF8922-C909-41F1-B7B7-9A5EC941F9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DA4DF9-5802-40F8-BFD0-3E6FD2F72D42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1FF774-464A-451D-B60F-B9B032A1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01F8DD-4CE6-47D0-B80E-133AD87F5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67FA40-0388-4B93-826F-E08448A6EA1F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96849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E12B8-5B52-4F90-8D63-5A352DA2B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909A86-AC75-463B-9A3A-8DDD2281B9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1C09F-C768-4459-A3C0-D24F7E5F54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DA4DF9-5802-40F8-BFD0-3E6FD2F72D42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FDCCB6-0B86-49CF-9406-8FB632DDA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9F8E9-EE86-4620-B82D-029FF95EB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67FA40-0388-4B93-826F-E08448A6E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1416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A4B401-8CC6-444F-BDB2-56060B2301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D61325-B9B2-420C-9B84-1077615A67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B2579-2587-46D3-A97C-B05929B037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DA4DF9-5802-40F8-BFD0-3E6FD2F72D42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C71E4-34B3-4AB3-B03F-88B8AE8B5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5324A-EE2B-41F6-84F9-488EDEB70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67FA40-0388-4B93-826F-E08448A6E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3891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EE2827-1471-47C4-84D3-BFA0158B2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B6598-8F5A-4485-A24B-807CA54A9C0D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11C792-3627-45B4-B9E0-B8F8B9041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5DE6F8-D128-49B1-A3BC-D2FB8EA48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A5C1-A8AE-4AF2-95A4-EFD29061D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76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2B7F0-FC5F-413F-A525-4908A8E98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CFC41-6506-4879-A879-8D913EB57F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10BF04-F7C3-45D1-BD6F-ED72029281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3E3118-D9D7-4812-8284-9E33FEEDC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B6598-8F5A-4485-A24B-807CA54A9C0D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DE652A-4EC0-4D2B-8394-68A2D5E07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BA4318-90EA-4AF2-A277-AD02C5D9F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A5C1-A8AE-4AF2-95A4-EFD29061D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542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6BA4F-7A77-4EFB-A6C0-5568C3BAD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8F2620-4A7F-4FD9-8297-3F22DAC6A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3BB44D-5043-4D4C-9E85-E87CFFE678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58BDDA-79CF-422F-B228-3312987504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360DD3-EF4D-49DF-97D9-E456C88815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113FE8-FC0B-409B-90E5-21141E588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B6598-8F5A-4485-A24B-807CA54A9C0D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A11E90-22A6-428A-9412-07FFE7057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72E26B-48D4-4047-957D-129C8742B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A5C1-A8AE-4AF2-95A4-EFD29061D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137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A519A-A440-412B-903D-FE057C5E9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89AD46-9146-4D06-8BB9-6A174BBCB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B6598-8F5A-4485-A24B-807CA54A9C0D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FB7006-ACF9-403A-90F5-5625E1CB7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A5AEC5-4D83-4BBC-A62C-8BF286229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A5C1-A8AE-4AF2-95A4-EFD29061D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78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EE2827-1471-47C4-84D3-BFA0158B2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B6598-8F5A-4485-A24B-807CA54A9C0D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11C792-3627-45B4-B9E0-B8F8B9041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5DE6F8-D128-49B1-A3BC-D2FB8EA48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A5C1-A8AE-4AF2-95A4-EFD29061D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431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B18AC-C61F-43FD-BBCE-520B4E4D7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D73C1-42A8-4274-A7FA-3F719B932A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B0BB00-0C1B-48AA-B206-B2F9B33AE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A58BA5-5E4D-42D5-BCBB-0BB9E2155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B6598-8F5A-4485-A24B-807CA54A9C0D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5C8E59-5EF4-44BA-BBB4-E947728F6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E730E0-0772-4C7C-BDAE-F761DA48E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A5C1-A8AE-4AF2-95A4-EFD29061D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052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092E5-BE88-473D-8487-95B2B3D72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F6568E-0BA5-43AA-BCBA-29C6E9A872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C91225-5738-4751-8B03-BD792B10EE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DBF0DC-DC9F-459C-A8CC-3B4AC0C23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B6598-8F5A-4485-A24B-807CA54A9C0D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C7B802-7AE0-4F9B-B596-390C776CF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565484-97D9-4EA1-848B-C79ED17BF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A5C1-A8AE-4AF2-95A4-EFD29061D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71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ags" Target="../tags/tag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796B5A-0536-450F-ACAE-FFC525139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4FDC3F-6340-4B26-A921-684F44C38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C5A8D-251E-4541-8423-A799ABAFA2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2B6598-8F5A-4485-A24B-807CA54A9C0D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6C848-DD01-4302-A21A-39982AEA74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6352FF-BD37-4A07-94B2-1F4E74CFB9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3A5C1-A8AE-4AF2-95A4-EFD29061D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936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BD7A07-A938-46C5-B994-F0EAD5239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1A913-8373-4323-9700-61128BA63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6"/>
    </p:custDataLst>
    <p:extLst>
      <p:ext uri="{BB962C8B-B14F-4D97-AF65-F5344CB8AC3E}">
        <p14:creationId xmlns:p14="http://schemas.microsoft.com/office/powerpoint/2010/main" val="1200565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86" r:id="rId13"/>
    <p:sldLayoutId id="214748368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BD7A07-A938-46C5-B994-F0EAD5239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1A913-8373-4323-9700-61128BA63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4"/>
    </p:custDataLst>
    <p:extLst>
      <p:ext uri="{BB962C8B-B14F-4D97-AF65-F5344CB8AC3E}">
        <p14:creationId xmlns:p14="http://schemas.microsoft.com/office/powerpoint/2010/main" val="223014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6" Type="http://schemas.openxmlformats.org/officeDocument/2006/relationships/image" Target="../media/image15.jp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1.svg"/><Relationship Id="rId10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1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11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6" Type="http://schemas.openxmlformats.org/officeDocument/2006/relationships/image" Target="../media/image10.pn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9.xml"/><Relationship Id="rId4" Type="http://schemas.openxmlformats.org/officeDocument/2006/relationships/image" Target="../media/image28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3" Type="http://schemas.openxmlformats.org/officeDocument/2006/relationships/image" Target="../media/image29.pn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17" Type="http://schemas.openxmlformats.org/officeDocument/2006/relationships/image" Target="../media/image43.svg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42.png"/><Relationship Id="rId1" Type="http://schemas.openxmlformats.org/officeDocument/2006/relationships/tags" Target="../tags/tag42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png"/><Relationship Id="rId15" Type="http://schemas.openxmlformats.org/officeDocument/2006/relationships/image" Target="../media/image41.svg"/><Relationship Id="rId10" Type="http://schemas.openxmlformats.org/officeDocument/2006/relationships/image" Target="../media/image36.png"/><Relationship Id="rId4" Type="http://schemas.openxmlformats.org/officeDocument/2006/relationships/image" Target="../media/image30.svg"/><Relationship Id="rId9" Type="http://schemas.openxmlformats.org/officeDocument/2006/relationships/image" Target="../media/image35.svg"/><Relationship Id="rId1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4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image" Target="../media/image5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openxmlformats.org/officeDocument/2006/relationships/hyperlink" Target="mailto:melissa@missionmutual.org" TargetMode="Externa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779842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A65678-6DF4-459F-B23E-0417A52437AB}"/>
              </a:ext>
            </a:extLst>
          </p:cNvPr>
          <p:cNvSpPr/>
          <p:nvPr/>
        </p:nvSpPr>
        <p:spPr>
          <a:xfrm>
            <a:off x="-38705" y="0"/>
            <a:ext cx="6216953" cy="6858000"/>
          </a:xfrm>
          <a:prstGeom prst="rect">
            <a:avLst/>
          </a:prstGeom>
          <a:gradFill>
            <a:gsLst>
              <a:gs pos="0">
                <a:schemeClr val="accent3">
                  <a:alpha val="88000"/>
                </a:schemeClr>
              </a:gs>
              <a:gs pos="100000">
                <a:schemeClr val="accent1">
                  <a:alpha val="88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F8FB541-1A2E-426F-8A18-78DB942252C6}"/>
              </a:ext>
            </a:extLst>
          </p:cNvPr>
          <p:cNvSpPr/>
          <p:nvPr/>
        </p:nvSpPr>
        <p:spPr>
          <a:xfrm>
            <a:off x="2355305" y="646333"/>
            <a:ext cx="1412567" cy="1412567"/>
          </a:xfrm>
          <a:prstGeom prst="ellipse">
            <a:avLst/>
          </a:prstGeom>
          <a:solidFill>
            <a:schemeClr val="bg1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48E402-EB46-4AD3-BBEC-0D3B20149693}"/>
              </a:ext>
            </a:extLst>
          </p:cNvPr>
          <p:cNvSpPr/>
          <p:nvPr/>
        </p:nvSpPr>
        <p:spPr>
          <a:xfrm>
            <a:off x="2631621" y="5504202"/>
            <a:ext cx="876299" cy="331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1A32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 Placeholder 24">
            <a:extLst>
              <a:ext uri="{FF2B5EF4-FFF2-40B4-BE49-F238E27FC236}">
                <a16:creationId xmlns:a16="http://schemas.microsoft.com/office/drawing/2014/main" id="{B49F8E94-3958-48F3-AC96-A13E7A99F44E}"/>
              </a:ext>
            </a:extLst>
          </p:cNvPr>
          <p:cNvSpPr txBox="1">
            <a:spLocks/>
          </p:cNvSpPr>
          <p:nvPr/>
        </p:nvSpPr>
        <p:spPr>
          <a:xfrm>
            <a:off x="1272192" y="3282671"/>
            <a:ext cx="3452684" cy="1435783"/>
          </a:xfrm>
          <a:prstGeom prst="rect">
            <a:avLst/>
          </a:prstGeom>
        </p:spPr>
        <p:txBody>
          <a:bodyPr vert="horz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buFontTx/>
              <a:buNone/>
              <a:defRPr lang="en-US" sz="4400" kern="1200" baseline="0" dirty="0" smtClean="0">
                <a:solidFill>
                  <a:schemeClr val="bg1"/>
                </a:solidFill>
                <a:latin typeface="+mj-lt"/>
                <a:ea typeface="+mn-ea"/>
                <a:cs typeface="Raleway Regular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Did You Know?</a:t>
            </a:r>
          </a:p>
        </p:txBody>
      </p:sp>
      <p:sp>
        <p:nvSpPr>
          <p:cNvPr id="6" name="Text Placeholder 36">
            <a:extLst>
              <a:ext uri="{FF2B5EF4-FFF2-40B4-BE49-F238E27FC236}">
                <a16:creationId xmlns:a16="http://schemas.microsoft.com/office/drawing/2014/main" id="{215F18C2-5E1E-4400-9377-2F67F9CF8337}"/>
              </a:ext>
            </a:extLst>
          </p:cNvPr>
          <p:cNvSpPr txBox="1">
            <a:spLocks/>
          </p:cNvSpPr>
          <p:nvPr/>
        </p:nvSpPr>
        <p:spPr>
          <a:xfrm>
            <a:off x="1272192" y="2659554"/>
            <a:ext cx="3464228" cy="27360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b="1" kern="1200" spc="300">
                <a:solidFill>
                  <a:schemeClr val="bg1"/>
                </a:solidFill>
                <a:latin typeface="+mj-lt"/>
                <a:ea typeface="+mn-ea"/>
                <a:cs typeface="Raleway ExtraBold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E5E5E5"/>
                </a:solidFill>
                <a:latin typeface="Raleway ExtraBold"/>
                <a:ea typeface="+mn-ea"/>
                <a:cs typeface="Raleway ExtraBold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E5E5E5"/>
                </a:solidFill>
                <a:latin typeface="Raleway ExtraBold"/>
                <a:ea typeface="+mn-ea"/>
                <a:cs typeface="Raleway ExtraBold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E5E5E5"/>
                </a:solidFill>
                <a:latin typeface="Raleway ExtraBold"/>
                <a:ea typeface="+mn-ea"/>
                <a:cs typeface="Raleway ExtraBold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E5E5E5"/>
                </a:solidFill>
                <a:latin typeface="Raleway ExtraBold"/>
                <a:ea typeface="+mn-ea"/>
                <a:cs typeface="Raleway ExtraBold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ALL ACCESS GOALS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7340DE4-6DD9-4219-8842-09F027F30B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57766" y="995290"/>
            <a:ext cx="1017586" cy="6587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E95CC3-AC77-4D4D-B9F4-BBBF6D1D7187}"/>
              </a:ext>
            </a:extLst>
          </p:cNvPr>
          <p:cNvSpPr txBox="1"/>
          <p:nvPr/>
        </p:nvSpPr>
        <p:spPr>
          <a:xfrm>
            <a:off x="6999312" y="4166657"/>
            <a:ext cx="43309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were either engaged for the first time or reached an All-Access Goal in translation.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578BE9B5-CDAF-43F8-95AF-2C925E7942E6}"/>
              </a:ext>
            </a:extLst>
          </p:cNvPr>
          <p:cNvSpPr txBox="1">
            <a:spLocks/>
          </p:cNvSpPr>
          <p:nvPr/>
        </p:nvSpPr>
        <p:spPr>
          <a:xfrm>
            <a:off x="6694930" y="2266473"/>
            <a:ext cx="4939695" cy="1900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4400" kern="1200" baseline="0" dirty="0" smtClean="0">
                <a:solidFill>
                  <a:schemeClr val="bg1"/>
                </a:solidFill>
                <a:latin typeface="+mj-lt"/>
                <a:ea typeface="+mn-ea"/>
                <a:cs typeface="Raleway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603C14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127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03C14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LANGUAGES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603C14"/>
              </a:solidFill>
              <a:effectLst/>
              <a:uLnTx/>
              <a:uFillTx/>
              <a:latin typeface="Arial" panose="020B0604020202020204"/>
              <a:ea typeface="+mn-e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72F33F-CF67-4442-ACA7-94A9A03A74F3}"/>
              </a:ext>
            </a:extLst>
          </p:cNvPr>
          <p:cNvSpPr txBox="1"/>
          <p:nvPr/>
        </p:nvSpPr>
        <p:spPr>
          <a:xfrm>
            <a:off x="7090751" y="1092375"/>
            <a:ext cx="4330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 2020,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4634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767998AD-6993-4206-83AF-491CCAF02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705" y="10231"/>
            <a:ext cx="6826552" cy="684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069CEB3-3CD7-4A60-93D2-CD04E3F6DB51}"/>
              </a:ext>
            </a:extLst>
          </p:cNvPr>
          <p:cNvSpPr/>
          <p:nvPr/>
        </p:nvSpPr>
        <p:spPr>
          <a:xfrm>
            <a:off x="6773332" y="6334"/>
            <a:ext cx="5404153" cy="6858000"/>
          </a:xfrm>
          <a:prstGeom prst="rect">
            <a:avLst/>
          </a:prstGeom>
          <a:gradFill rotWithShape="1">
            <a:gsLst>
              <a:gs pos="0">
                <a:srgbClr val="D45B12">
                  <a:alpha val="88000"/>
                </a:srgbClr>
              </a:gs>
              <a:gs pos="100000">
                <a:srgbClr val="BE3B43">
                  <a:alpha val="88000"/>
                </a:srgbClr>
              </a:gs>
            </a:gsLst>
            <a:path path="circle">
              <a:fillToRect l="100000" t="100000"/>
            </a:path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13130A-803F-4BBA-B265-BA346AFE3FBE}"/>
              </a:ext>
            </a:extLst>
          </p:cNvPr>
          <p:cNvSpPr/>
          <p:nvPr/>
        </p:nvSpPr>
        <p:spPr>
          <a:xfrm>
            <a:off x="9143697" y="5173541"/>
            <a:ext cx="876299" cy="3319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546E421-15E7-49EA-BE0E-E5BD7F17795D}"/>
              </a:ext>
            </a:extLst>
          </p:cNvPr>
          <p:cNvGrpSpPr/>
          <p:nvPr/>
        </p:nvGrpSpPr>
        <p:grpSpPr>
          <a:xfrm>
            <a:off x="8875564" y="696578"/>
            <a:ext cx="1412567" cy="1412567"/>
            <a:chOff x="1750543" y="623494"/>
            <a:chExt cx="1412567" cy="141256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CF4E709-927E-4904-BE09-C6C8224E06F3}"/>
                </a:ext>
              </a:extLst>
            </p:cNvPr>
            <p:cNvSpPr/>
            <p:nvPr/>
          </p:nvSpPr>
          <p:spPr>
            <a:xfrm>
              <a:off x="1750543" y="623494"/>
              <a:ext cx="1412567" cy="1412567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260242A2-B2F3-421C-8C59-9A78E2BE5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953004" y="972451"/>
              <a:ext cx="1017586" cy="658784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2C5210F-71D9-4EE9-AC15-E51CC85494D3}"/>
              </a:ext>
            </a:extLst>
          </p:cNvPr>
          <p:cNvSpPr/>
          <p:nvPr/>
        </p:nvSpPr>
        <p:spPr>
          <a:xfrm>
            <a:off x="7005562" y="220133"/>
            <a:ext cx="4939695" cy="641773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CB3DF047-18F8-424D-8F89-989E0A96B949}"/>
              </a:ext>
            </a:extLst>
          </p:cNvPr>
          <p:cNvSpPr txBox="1">
            <a:spLocks/>
          </p:cNvSpPr>
          <p:nvPr/>
        </p:nvSpPr>
        <p:spPr>
          <a:xfrm>
            <a:off x="6957182" y="3363914"/>
            <a:ext cx="4939695" cy="1900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4400" kern="1200" baseline="0" dirty="0" smtClean="0">
                <a:solidFill>
                  <a:schemeClr val="bg1"/>
                </a:solidFill>
                <a:latin typeface="+mj-lt"/>
                <a:ea typeface="+mn-ea"/>
                <a:cs typeface="Raleway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dirty="0">
                <a:solidFill>
                  <a:sysClr val="window" lastClr="FFFFFF"/>
                </a:solidFill>
                <a:latin typeface="Arial" panose="020B0604020202020204"/>
              </a:rPr>
              <a:t>700</a:t>
            </a:r>
            <a:endParaRPr kumimoji="0" lang="en-US" sz="8800" b="1" i="0" u="none" strike="noStrike" kern="1200" cap="none" spc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/>
              <a:ea typeface="+mn-ea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1FF0CAE-3DFD-465A-BDF3-2F293BB512F4}"/>
              </a:ext>
            </a:extLst>
          </p:cNvPr>
          <p:cNvSpPr txBox="1">
            <a:spLocks/>
          </p:cNvSpPr>
          <p:nvPr/>
        </p:nvSpPr>
        <p:spPr>
          <a:xfrm>
            <a:off x="7266819" y="2585590"/>
            <a:ext cx="4630058" cy="412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b="1" kern="1200" spc="300">
                <a:solidFill>
                  <a:schemeClr val="bg1"/>
                </a:solidFill>
                <a:latin typeface="+mj-lt"/>
                <a:ea typeface="+mn-ea"/>
                <a:cs typeface="Raleway ExtraBold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E5E5E5"/>
                </a:solidFill>
                <a:latin typeface="Raleway ExtraBold"/>
                <a:ea typeface="+mn-ea"/>
                <a:cs typeface="Raleway ExtraBold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E5E5E5"/>
                </a:solidFill>
                <a:latin typeface="Raleway ExtraBold"/>
                <a:ea typeface="+mn-ea"/>
                <a:cs typeface="Raleway ExtraBold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E5E5E5"/>
                </a:solidFill>
                <a:latin typeface="Raleway ExtraBold"/>
                <a:ea typeface="+mn-ea"/>
                <a:cs typeface="Raleway ExtraBold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E5E5E5"/>
                </a:solidFill>
                <a:latin typeface="Raleway ExtraBold"/>
                <a:ea typeface="+mn-ea"/>
                <a:cs typeface="Raleway ExtraBold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30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COMPLETE BIBLE TRANSLATION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14957E3B-1A9F-462D-BB53-6172DABEFD33}"/>
              </a:ext>
            </a:extLst>
          </p:cNvPr>
          <p:cNvSpPr txBox="1">
            <a:spLocks/>
          </p:cNvSpPr>
          <p:nvPr/>
        </p:nvSpPr>
        <p:spPr>
          <a:xfrm>
            <a:off x="10486573" y="3363914"/>
            <a:ext cx="994228" cy="7750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4400" kern="1200" baseline="0" dirty="0" smtClean="0">
                <a:solidFill>
                  <a:schemeClr val="bg1"/>
                </a:solidFill>
                <a:latin typeface="+mj-lt"/>
                <a:ea typeface="+mn-ea"/>
                <a:cs typeface="Raleway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ysClr val="window" lastClr="FFFFFF"/>
                </a:solidFill>
                <a:latin typeface="Arial" panose="020B0604020202020204"/>
              </a:rPr>
              <a:t>th</a:t>
            </a:r>
            <a:endParaRPr kumimoji="0" lang="en-US" b="1" i="0" u="none" strike="noStrike" kern="1200" cap="none" spc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/>
              <a:ea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6142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6E96AB0-DF68-4B85-A981-31FD341A1244}"/>
              </a:ext>
            </a:extLst>
          </p:cNvPr>
          <p:cNvSpPr/>
          <p:nvPr/>
        </p:nvSpPr>
        <p:spPr>
          <a:xfrm>
            <a:off x="11836898" y="0"/>
            <a:ext cx="355102" cy="6858000"/>
          </a:xfrm>
          <a:prstGeom prst="rect">
            <a:avLst/>
          </a:prstGeom>
          <a:gradFill>
            <a:gsLst>
              <a:gs pos="0">
                <a:srgbClr val="D45B12">
                  <a:alpha val="88000"/>
                </a:srgbClr>
              </a:gs>
              <a:gs pos="100000">
                <a:srgbClr val="BE3B43">
                  <a:alpha val="88000"/>
                </a:srgbClr>
              </a:gs>
            </a:gsLst>
            <a:path path="circle">
              <a:fillToRect l="100000" t="100000"/>
            </a:path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udea" panose="02000000000000000000" pitchFamily="50" charset="0"/>
              <a:ea typeface="PT Sans" panose="020B0503020203020204" pitchFamily="34" charset="0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4B5279-F1B5-4BAB-A7E2-F47B48B89E44}"/>
              </a:ext>
            </a:extLst>
          </p:cNvPr>
          <p:cNvSpPr/>
          <p:nvPr/>
        </p:nvSpPr>
        <p:spPr>
          <a:xfrm>
            <a:off x="0" y="-12706"/>
            <a:ext cx="4170438" cy="171427"/>
          </a:xfrm>
          <a:prstGeom prst="rect">
            <a:avLst/>
          </a:prstGeom>
          <a:gradFill>
            <a:gsLst>
              <a:gs pos="0">
                <a:srgbClr val="D45B12">
                  <a:alpha val="88000"/>
                </a:srgbClr>
              </a:gs>
              <a:gs pos="100000">
                <a:srgbClr val="BE3B43">
                  <a:alpha val="88000"/>
                </a:srgbClr>
              </a:gs>
            </a:gsLst>
            <a:path path="circle">
              <a:fillToRect l="100000" t="100000"/>
            </a:path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udea" panose="02000000000000000000" pitchFamily="50" charset="0"/>
              <a:ea typeface="PT Sans" panose="020B0503020203020204" pitchFamily="34" charset="0"/>
              <a:cs typeface="+mn-cs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517C2D5-0580-4CF3-A059-AAA2B30D21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0061" y="426310"/>
            <a:ext cx="678336" cy="4391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E94364B-B51D-4A10-BCCB-ED85735DD4D2}"/>
              </a:ext>
            </a:extLst>
          </p:cNvPr>
          <p:cNvSpPr/>
          <p:nvPr/>
        </p:nvSpPr>
        <p:spPr>
          <a:xfrm>
            <a:off x="1464021" y="1120818"/>
            <a:ext cx="876299" cy="27430"/>
          </a:xfrm>
          <a:prstGeom prst="rect">
            <a:avLst/>
          </a:prstGeom>
          <a:solidFill>
            <a:srgbClr val="D45B12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D45B1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AD03022-4A2B-474D-8802-8A3D5FECC8EE}"/>
              </a:ext>
            </a:extLst>
          </p:cNvPr>
          <p:cNvSpPr txBox="1">
            <a:spLocks/>
          </p:cNvSpPr>
          <p:nvPr/>
        </p:nvSpPr>
        <p:spPr>
          <a:xfrm>
            <a:off x="1374840" y="426310"/>
            <a:ext cx="9094798" cy="6573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4000" kern="1200" baseline="0" dirty="0" smtClean="0">
                <a:solidFill>
                  <a:schemeClr val="accent3"/>
                </a:solidFill>
                <a:latin typeface="+mj-lt"/>
                <a:ea typeface="+mn-ea"/>
                <a:cs typeface="Raleway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rgbClr val="FFFFFF"/>
                </a:solidFill>
                <a:latin typeface="Raleway Regular"/>
                <a:ea typeface="+mn-ea"/>
                <a:cs typeface="Raleway Regular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Arial Black" panose="020B0A04020102020204" pitchFamily="34" charset="0"/>
              </a:rPr>
              <a:t>HISTORIC ACCOMPLISHMENT - ASLV</a:t>
            </a:r>
          </a:p>
        </p:txBody>
      </p:sp>
      <p:pic>
        <p:nvPicPr>
          <p:cNvPr id="10" name="Picture 9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CC9A1554-7A5A-49A3-A226-75F0F74DD0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/>
          <a:stretch/>
        </p:blipFill>
        <p:spPr>
          <a:xfrm>
            <a:off x="7029751" y="1217962"/>
            <a:ext cx="4608967" cy="5213728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5602CFC-0983-4CDB-831B-E8F87C908437}"/>
              </a:ext>
            </a:extLst>
          </p:cNvPr>
          <p:cNvSpPr txBox="1">
            <a:spLocks/>
          </p:cNvSpPr>
          <p:nvPr/>
        </p:nvSpPr>
        <p:spPr>
          <a:xfrm>
            <a:off x="457697" y="1441108"/>
            <a:ext cx="6334989" cy="5510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Complete Bible for Deaf People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2C88887-80C4-4527-88E4-5D4CC8B15F5A}"/>
              </a:ext>
            </a:extLst>
          </p:cNvPr>
          <p:cNvSpPr txBox="1">
            <a:spLocks/>
          </p:cNvSpPr>
          <p:nvPr/>
        </p:nvSpPr>
        <p:spPr>
          <a:xfrm>
            <a:off x="503497" y="2215847"/>
            <a:ext cx="5442521" cy="398175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>
              <a:lnSpc>
                <a:spcPct val="110000"/>
              </a:lnSpc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38 years in the making</a:t>
            </a:r>
          </a:p>
          <a:p>
            <a:pPr marL="274320" indent="-274320">
              <a:lnSpc>
                <a:spcPct val="110000"/>
              </a:lnSpc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Translated by Deaf people, for Deaf people</a:t>
            </a:r>
          </a:p>
          <a:p>
            <a:pPr marL="274320" indent="-274320">
              <a:lnSpc>
                <a:spcPct val="110000"/>
              </a:lnSpc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Features 53 different translators </a:t>
            </a:r>
          </a:p>
          <a:p>
            <a:pPr marL="274320" indent="-274320">
              <a:lnSpc>
                <a:spcPct val="110000"/>
              </a:lnSpc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Paves the way for other translation work in other sign languages. The ASLV will be used as a resource text for other Bible translations – more than 350 different sign languages exist around the world.</a:t>
            </a:r>
          </a:p>
          <a:p>
            <a:pPr marL="274320" indent="-274320">
              <a:lnSpc>
                <a:spcPct val="110000"/>
              </a:lnSpc>
              <a:buFont typeface="Wingdings" panose="05000000000000000000" pitchFamily="2" charset="2"/>
              <a:buChar char="ü"/>
            </a:pPr>
            <a:endParaRPr lang="en-US" sz="20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9745736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09">
            <a:extLst>
              <a:ext uri="{FF2B5EF4-FFF2-40B4-BE49-F238E27FC236}">
                <a16:creationId xmlns:a16="http://schemas.microsoft.com/office/drawing/2014/main" id="{1EFF8528-51B0-4941-A56A-4723C14112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851" y="1398210"/>
            <a:ext cx="10271772" cy="5020589"/>
          </a:xfrm>
          <a:custGeom>
            <a:avLst/>
            <a:gdLst>
              <a:gd name="T0" fmla="*/ 18255 w 19590"/>
              <a:gd name="T1" fmla="*/ 8875 h 9575"/>
              <a:gd name="T2" fmla="*/ 16624 w 19590"/>
              <a:gd name="T3" fmla="*/ 6878 h 9575"/>
              <a:gd name="T4" fmla="*/ 16002 w 19590"/>
              <a:gd name="T5" fmla="*/ 8039 h 9575"/>
              <a:gd name="T6" fmla="*/ 17093 w 19590"/>
              <a:gd name="T7" fmla="*/ 7084 h 9575"/>
              <a:gd name="T8" fmla="*/ 17081 w 19590"/>
              <a:gd name="T9" fmla="*/ 6629 h 9575"/>
              <a:gd name="T10" fmla="*/ 16245 w 19590"/>
              <a:gd name="T11" fmla="*/ 6397 h 9575"/>
              <a:gd name="T12" fmla="*/ 16031 w 19590"/>
              <a:gd name="T13" fmla="*/ 6718 h 9575"/>
              <a:gd name="T14" fmla="*/ 15148 w 19590"/>
              <a:gd name="T15" fmla="*/ 6261 h 9575"/>
              <a:gd name="T16" fmla="*/ 14531 w 19590"/>
              <a:gd name="T17" fmla="*/ 6107 h 9575"/>
              <a:gd name="T18" fmla="*/ 15913 w 19590"/>
              <a:gd name="T19" fmla="*/ 5686 h 9575"/>
              <a:gd name="T20" fmla="*/ 15753 w 19590"/>
              <a:gd name="T21" fmla="*/ 4939 h 9575"/>
              <a:gd name="T22" fmla="*/ 16624 w 19590"/>
              <a:gd name="T23" fmla="*/ 4257 h 9575"/>
              <a:gd name="T24" fmla="*/ 17140 w 19590"/>
              <a:gd name="T25" fmla="*/ 1044 h 9575"/>
              <a:gd name="T26" fmla="*/ 15017 w 19590"/>
              <a:gd name="T27" fmla="*/ 700 h 9575"/>
              <a:gd name="T28" fmla="*/ 14170 w 19590"/>
              <a:gd name="T29" fmla="*/ 415 h 9575"/>
              <a:gd name="T30" fmla="*/ 12913 w 19590"/>
              <a:gd name="T31" fmla="*/ 854 h 9575"/>
              <a:gd name="T32" fmla="*/ 12136 w 19590"/>
              <a:gd name="T33" fmla="*/ 397 h 9575"/>
              <a:gd name="T34" fmla="*/ 10179 w 19590"/>
              <a:gd name="T35" fmla="*/ 468 h 9575"/>
              <a:gd name="T36" fmla="*/ 9865 w 19590"/>
              <a:gd name="T37" fmla="*/ 694 h 9575"/>
              <a:gd name="T38" fmla="*/ 17976 w 19590"/>
              <a:gd name="T39" fmla="*/ 2810 h 9575"/>
              <a:gd name="T40" fmla="*/ 19292 w 19590"/>
              <a:gd name="T41" fmla="*/ 1868 h 9575"/>
              <a:gd name="T42" fmla="*/ 16992 w 19590"/>
              <a:gd name="T43" fmla="*/ 1310 h 9575"/>
              <a:gd name="T44" fmla="*/ 15005 w 19590"/>
              <a:gd name="T45" fmla="*/ 1215 h 9575"/>
              <a:gd name="T46" fmla="*/ 13553 w 19590"/>
              <a:gd name="T47" fmla="*/ 1364 h 9575"/>
              <a:gd name="T48" fmla="*/ 13108 w 19590"/>
              <a:gd name="T49" fmla="*/ 1589 h 9575"/>
              <a:gd name="T50" fmla="*/ 11661 w 19590"/>
              <a:gd name="T51" fmla="*/ 1862 h 9575"/>
              <a:gd name="T52" fmla="*/ 10962 w 19590"/>
              <a:gd name="T53" fmla="*/ 1619 h 9575"/>
              <a:gd name="T54" fmla="*/ 9800 w 19590"/>
              <a:gd name="T55" fmla="*/ 2010 h 9575"/>
              <a:gd name="T56" fmla="*/ 10274 w 19590"/>
              <a:gd name="T57" fmla="*/ 2129 h 9575"/>
              <a:gd name="T58" fmla="*/ 10055 w 19590"/>
              <a:gd name="T59" fmla="*/ 2893 h 9575"/>
              <a:gd name="T60" fmla="*/ 8650 w 19590"/>
              <a:gd name="T61" fmla="*/ 3682 h 9575"/>
              <a:gd name="T62" fmla="*/ 10037 w 19590"/>
              <a:gd name="T63" fmla="*/ 3783 h 9575"/>
              <a:gd name="T64" fmla="*/ 10695 w 19590"/>
              <a:gd name="T65" fmla="*/ 4115 h 9575"/>
              <a:gd name="T66" fmla="*/ 11501 w 19590"/>
              <a:gd name="T67" fmla="*/ 5461 h 9575"/>
              <a:gd name="T68" fmla="*/ 12438 w 19590"/>
              <a:gd name="T69" fmla="*/ 4791 h 9575"/>
              <a:gd name="T70" fmla="*/ 14377 w 19590"/>
              <a:gd name="T71" fmla="*/ 5318 h 9575"/>
              <a:gd name="T72" fmla="*/ 15000 w 19590"/>
              <a:gd name="T73" fmla="*/ 5034 h 9575"/>
              <a:gd name="T74" fmla="*/ 15996 w 19590"/>
              <a:gd name="T75" fmla="*/ 4038 h 9575"/>
              <a:gd name="T76" fmla="*/ 16980 w 19590"/>
              <a:gd name="T77" fmla="*/ 3042 h 9575"/>
              <a:gd name="T78" fmla="*/ 9054 w 19590"/>
              <a:gd name="T79" fmla="*/ 2822 h 9575"/>
              <a:gd name="T80" fmla="*/ 8816 w 19590"/>
              <a:gd name="T81" fmla="*/ 2976 h 9575"/>
              <a:gd name="T82" fmla="*/ 8176 w 19590"/>
              <a:gd name="T83" fmla="*/ 5099 h 9575"/>
              <a:gd name="T84" fmla="*/ 11039 w 19590"/>
              <a:gd name="T85" fmla="*/ 7321 h 9575"/>
              <a:gd name="T86" fmla="*/ 5277 w 19590"/>
              <a:gd name="T87" fmla="*/ 9509 h 9575"/>
              <a:gd name="T88" fmla="*/ 6403 w 19590"/>
              <a:gd name="T89" fmla="*/ 7926 h 9575"/>
              <a:gd name="T90" fmla="*/ 6350 w 19590"/>
              <a:gd name="T91" fmla="*/ 5976 h 9575"/>
              <a:gd name="T92" fmla="*/ 4720 w 19590"/>
              <a:gd name="T93" fmla="*/ 6522 h 9575"/>
              <a:gd name="T94" fmla="*/ 5123 w 19590"/>
              <a:gd name="T95" fmla="*/ 8887 h 9575"/>
              <a:gd name="T96" fmla="*/ 5710 w 19590"/>
              <a:gd name="T97" fmla="*/ 3279 h 9575"/>
              <a:gd name="T98" fmla="*/ 8158 w 19590"/>
              <a:gd name="T99" fmla="*/ 818 h 9575"/>
              <a:gd name="T100" fmla="*/ 7382 w 19590"/>
              <a:gd name="T101" fmla="*/ 220 h 9575"/>
              <a:gd name="T102" fmla="*/ 6368 w 19590"/>
              <a:gd name="T103" fmla="*/ 172 h 9575"/>
              <a:gd name="T104" fmla="*/ 5508 w 19590"/>
              <a:gd name="T105" fmla="*/ 415 h 9575"/>
              <a:gd name="T106" fmla="*/ 5769 w 19590"/>
              <a:gd name="T107" fmla="*/ 925 h 9575"/>
              <a:gd name="T108" fmla="*/ 6362 w 19590"/>
              <a:gd name="T109" fmla="*/ 2057 h 9575"/>
              <a:gd name="T110" fmla="*/ 5490 w 19590"/>
              <a:gd name="T111" fmla="*/ 255 h 9575"/>
              <a:gd name="T112" fmla="*/ 3937 w 19590"/>
              <a:gd name="T113" fmla="*/ 492 h 9575"/>
              <a:gd name="T114" fmla="*/ 3433 w 19590"/>
              <a:gd name="T115" fmla="*/ 1020 h 9575"/>
              <a:gd name="T116" fmla="*/ 2532 w 19590"/>
              <a:gd name="T117" fmla="*/ 966 h 9575"/>
              <a:gd name="T118" fmla="*/ 2253 w 19590"/>
              <a:gd name="T119" fmla="*/ 3261 h 9575"/>
              <a:gd name="T120" fmla="*/ 4773 w 19590"/>
              <a:gd name="T121" fmla="*/ 4346 h 9575"/>
              <a:gd name="T122" fmla="*/ 4500 w 19590"/>
              <a:gd name="T123" fmla="*/ 1927 h 9575"/>
              <a:gd name="T124" fmla="*/ 4085 w 19590"/>
              <a:gd name="T125" fmla="*/ 1447 h 9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9590" h="9575">
                <a:moveTo>
                  <a:pt x="4755" y="2277"/>
                </a:moveTo>
                <a:lnTo>
                  <a:pt x="4755" y="2277"/>
                </a:lnTo>
                <a:cubicBezTo>
                  <a:pt x="4802" y="2253"/>
                  <a:pt x="4802" y="2253"/>
                  <a:pt x="4802" y="2253"/>
                </a:cubicBezTo>
                <a:cubicBezTo>
                  <a:pt x="4850" y="2259"/>
                  <a:pt x="4850" y="2259"/>
                  <a:pt x="4850" y="2259"/>
                </a:cubicBezTo>
                <a:cubicBezTo>
                  <a:pt x="4850" y="2277"/>
                  <a:pt x="4850" y="2283"/>
                  <a:pt x="4856" y="2300"/>
                </a:cubicBezTo>
                <a:cubicBezTo>
                  <a:pt x="4856" y="2324"/>
                  <a:pt x="4856" y="2324"/>
                  <a:pt x="4856" y="2324"/>
                </a:cubicBezTo>
                <a:cubicBezTo>
                  <a:pt x="4832" y="2336"/>
                  <a:pt x="4832" y="2336"/>
                  <a:pt x="4832" y="2336"/>
                </a:cubicBezTo>
                <a:cubicBezTo>
                  <a:pt x="4773" y="2336"/>
                  <a:pt x="4773" y="2336"/>
                  <a:pt x="4773" y="2336"/>
                </a:cubicBezTo>
                <a:lnTo>
                  <a:pt x="4755" y="2277"/>
                </a:lnTo>
                <a:close/>
                <a:moveTo>
                  <a:pt x="4607" y="2289"/>
                </a:moveTo>
                <a:lnTo>
                  <a:pt x="4607" y="2289"/>
                </a:lnTo>
                <a:cubicBezTo>
                  <a:pt x="4631" y="2289"/>
                  <a:pt x="4648" y="2277"/>
                  <a:pt x="4666" y="2265"/>
                </a:cubicBezTo>
                <a:cubicBezTo>
                  <a:pt x="4672" y="2259"/>
                  <a:pt x="4678" y="2247"/>
                  <a:pt x="4684" y="2241"/>
                </a:cubicBezTo>
                <a:cubicBezTo>
                  <a:pt x="4678" y="2218"/>
                  <a:pt x="4678" y="2218"/>
                  <a:pt x="4678" y="2218"/>
                </a:cubicBezTo>
                <a:cubicBezTo>
                  <a:pt x="4666" y="2223"/>
                  <a:pt x="4666" y="2229"/>
                  <a:pt x="4654" y="2235"/>
                </a:cubicBezTo>
                <a:cubicBezTo>
                  <a:pt x="4648" y="2241"/>
                  <a:pt x="4636" y="2241"/>
                  <a:pt x="4631" y="2241"/>
                </a:cubicBezTo>
                <a:cubicBezTo>
                  <a:pt x="4613" y="2253"/>
                  <a:pt x="4601" y="2259"/>
                  <a:pt x="4577" y="2271"/>
                </a:cubicBezTo>
                <a:cubicBezTo>
                  <a:pt x="4589" y="2277"/>
                  <a:pt x="4595" y="2289"/>
                  <a:pt x="4607" y="2289"/>
                </a:cubicBezTo>
                <a:close/>
                <a:moveTo>
                  <a:pt x="4903" y="1287"/>
                </a:moveTo>
                <a:lnTo>
                  <a:pt x="4903" y="1287"/>
                </a:lnTo>
                <a:cubicBezTo>
                  <a:pt x="4945" y="1263"/>
                  <a:pt x="4945" y="1263"/>
                  <a:pt x="4945" y="1263"/>
                </a:cubicBezTo>
                <a:cubicBezTo>
                  <a:pt x="5016" y="1245"/>
                  <a:pt x="5016" y="1245"/>
                  <a:pt x="5016" y="1245"/>
                </a:cubicBezTo>
                <a:cubicBezTo>
                  <a:pt x="4945" y="1198"/>
                  <a:pt x="4945" y="1198"/>
                  <a:pt x="4945" y="1198"/>
                </a:cubicBezTo>
                <a:cubicBezTo>
                  <a:pt x="4838" y="1192"/>
                  <a:pt x="4838" y="1192"/>
                  <a:pt x="4838" y="1192"/>
                </a:cubicBezTo>
                <a:cubicBezTo>
                  <a:pt x="4761" y="1192"/>
                  <a:pt x="4761" y="1192"/>
                  <a:pt x="4761" y="1192"/>
                </a:cubicBezTo>
                <a:cubicBezTo>
                  <a:pt x="4773" y="1245"/>
                  <a:pt x="4773" y="1245"/>
                  <a:pt x="4773" y="1245"/>
                </a:cubicBezTo>
                <a:cubicBezTo>
                  <a:pt x="4791" y="1281"/>
                  <a:pt x="4791" y="1281"/>
                  <a:pt x="4791" y="1281"/>
                </a:cubicBezTo>
                <a:lnTo>
                  <a:pt x="4903" y="1287"/>
                </a:lnTo>
                <a:close/>
                <a:moveTo>
                  <a:pt x="13529" y="5680"/>
                </a:moveTo>
                <a:lnTo>
                  <a:pt x="13529" y="5680"/>
                </a:lnTo>
                <a:cubicBezTo>
                  <a:pt x="13529" y="5686"/>
                  <a:pt x="13523" y="5680"/>
                  <a:pt x="13517" y="5686"/>
                </a:cubicBezTo>
                <a:cubicBezTo>
                  <a:pt x="13517" y="5692"/>
                  <a:pt x="13517" y="5698"/>
                  <a:pt x="13517" y="5698"/>
                </a:cubicBezTo>
                <a:cubicBezTo>
                  <a:pt x="13517" y="5704"/>
                  <a:pt x="13517" y="5704"/>
                  <a:pt x="13517" y="5710"/>
                </a:cubicBezTo>
                <a:cubicBezTo>
                  <a:pt x="13517" y="5716"/>
                  <a:pt x="13517" y="5716"/>
                  <a:pt x="13517" y="5722"/>
                </a:cubicBezTo>
                <a:cubicBezTo>
                  <a:pt x="13517" y="5728"/>
                  <a:pt x="13523" y="5728"/>
                  <a:pt x="13523" y="5733"/>
                </a:cubicBezTo>
                <a:cubicBezTo>
                  <a:pt x="13523" y="5739"/>
                  <a:pt x="13517" y="5739"/>
                  <a:pt x="13517" y="5745"/>
                </a:cubicBezTo>
                <a:cubicBezTo>
                  <a:pt x="13517" y="5751"/>
                  <a:pt x="13523" y="5757"/>
                  <a:pt x="13523" y="5757"/>
                </a:cubicBezTo>
                <a:cubicBezTo>
                  <a:pt x="13523" y="5763"/>
                  <a:pt x="13517" y="5763"/>
                  <a:pt x="13511" y="5769"/>
                </a:cubicBezTo>
                <a:cubicBezTo>
                  <a:pt x="13511" y="5781"/>
                  <a:pt x="13511" y="5787"/>
                  <a:pt x="13511" y="5799"/>
                </a:cubicBezTo>
                <a:cubicBezTo>
                  <a:pt x="13511" y="5817"/>
                  <a:pt x="13511" y="5828"/>
                  <a:pt x="13517" y="5840"/>
                </a:cubicBezTo>
                <a:cubicBezTo>
                  <a:pt x="13523" y="5852"/>
                  <a:pt x="13529" y="5852"/>
                  <a:pt x="13541" y="5858"/>
                </a:cubicBezTo>
                <a:cubicBezTo>
                  <a:pt x="13547" y="5864"/>
                  <a:pt x="13547" y="5864"/>
                  <a:pt x="13553" y="5870"/>
                </a:cubicBezTo>
                <a:cubicBezTo>
                  <a:pt x="13559" y="5870"/>
                  <a:pt x="13565" y="5870"/>
                  <a:pt x="13577" y="5870"/>
                </a:cubicBezTo>
                <a:cubicBezTo>
                  <a:pt x="13589" y="5870"/>
                  <a:pt x="13594" y="5870"/>
                  <a:pt x="13606" y="5870"/>
                </a:cubicBezTo>
                <a:cubicBezTo>
                  <a:pt x="13606" y="5858"/>
                  <a:pt x="13606" y="5852"/>
                  <a:pt x="13606" y="5846"/>
                </a:cubicBezTo>
                <a:cubicBezTo>
                  <a:pt x="13606" y="5840"/>
                  <a:pt x="13606" y="5834"/>
                  <a:pt x="13606" y="5828"/>
                </a:cubicBezTo>
                <a:cubicBezTo>
                  <a:pt x="13606" y="5828"/>
                  <a:pt x="13606" y="5822"/>
                  <a:pt x="13606" y="5817"/>
                </a:cubicBezTo>
                <a:cubicBezTo>
                  <a:pt x="13606" y="5810"/>
                  <a:pt x="13600" y="5805"/>
                  <a:pt x="13600" y="5799"/>
                </a:cubicBezTo>
                <a:cubicBezTo>
                  <a:pt x="13600" y="5787"/>
                  <a:pt x="13600" y="5787"/>
                  <a:pt x="13600" y="5787"/>
                </a:cubicBezTo>
                <a:cubicBezTo>
                  <a:pt x="13600" y="5775"/>
                  <a:pt x="13600" y="5775"/>
                  <a:pt x="13600" y="5775"/>
                </a:cubicBezTo>
                <a:cubicBezTo>
                  <a:pt x="13600" y="5769"/>
                  <a:pt x="13594" y="5769"/>
                  <a:pt x="13594" y="5763"/>
                </a:cubicBezTo>
                <a:cubicBezTo>
                  <a:pt x="13594" y="5757"/>
                  <a:pt x="13589" y="5757"/>
                  <a:pt x="13582" y="5751"/>
                </a:cubicBezTo>
                <a:cubicBezTo>
                  <a:pt x="13582" y="5745"/>
                  <a:pt x="13582" y="5745"/>
                  <a:pt x="13582" y="5739"/>
                </a:cubicBezTo>
                <a:cubicBezTo>
                  <a:pt x="13577" y="5733"/>
                  <a:pt x="13571" y="5733"/>
                  <a:pt x="13571" y="5728"/>
                </a:cubicBezTo>
                <a:cubicBezTo>
                  <a:pt x="13565" y="5728"/>
                  <a:pt x="13565" y="5722"/>
                  <a:pt x="13559" y="5722"/>
                </a:cubicBezTo>
                <a:cubicBezTo>
                  <a:pt x="13559" y="5716"/>
                  <a:pt x="13553" y="5710"/>
                  <a:pt x="13553" y="5710"/>
                </a:cubicBezTo>
                <a:cubicBezTo>
                  <a:pt x="13547" y="5698"/>
                  <a:pt x="13547" y="5692"/>
                  <a:pt x="13547" y="5680"/>
                </a:cubicBezTo>
                <a:lnTo>
                  <a:pt x="13529" y="5680"/>
                </a:lnTo>
                <a:close/>
                <a:moveTo>
                  <a:pt x="17045" y="8578"/>
                </a:moveTo>
                <a:lnTo>
                  <a:pt x="17045" y="8578"/>
                </a:lnTo>
                <a:cubicBezTo>
                  <a:pt x="17051" y="8590"/>
                  <a:pt x="17057" y="8590"/>
                  <a:pt x="17057" y="8602"/>
                </a:cubicBezTo>
                <a:cubicBezTo>
                  <a:pt x="17063" y="8602"/>
                  <a:pt x="17057" y="8608"/>
                  <a:pt x="17057" y="8614"/>
                </a:cubicBezTo>
                <a:cubicBezTo>
                  <a:pt x="17057" y="8626"/>
                  <a:pt x="17057" y="8626"/>
                  <a:pt x="17057" y="8626"/>
                </a:cubicBezTo>
                <a:cubicBezTo>
                  <a:pt x="17057" y="8632"/>
                  <a:pt x="17063" y="8632"/>
                  <a:pt x="17063" y="8638"/>
                </a:cubicBezTo>
                <a:cubicBezTo>
                  <a:pt x="17069" y="8644"/>
                  <a:pt x="17069" y="8644"/>
                  <a:pt x="17075" y="8650"/>
                </a:cubicBezTo>
                <a:cubicBezTo>
                  <a:pt x="17081" y="8650"/>
                  <a:pt x="17087" y="8650"/>
                  <a:pt x="17087" y="8655"/>
                </a:cubicBezTo>
                <a:cubicBezTo>
                  <a:pt x="17099" y="8655"/>
                  <a:pt x="17104" y="8661"/>
                  <a:pt x="17110" y="8673"/>
                </a:cubicBezTo>
                <a:cubicBezTo>
                  <a:pt x="17110" y="8673"/>
                  <a:pt x="17110" y="8679"/>
                  <a:pt x="17110" y="8685"/>
                </a:cubicBezTo>
                <a:cubicBezTo>
                  <a:pt x="17110" y="8691"/>
                  <a:pt x="17116" y="8691"/>
                  <a:pt x="17122" y="8697"/>
                </a:cubicBezTo>
                <a:cubicBezTo>
                  <a:pt x="17122" y="8703"/>
                  <a:pt x="17134" y="8709"/>
                  <a:pt x="17134" y="8721"/>
                </a:cubicBezTo>
                <a:cubicBezTo>
                  <a:pt x="17140" y="8727"/>
                  <a:pt x="17140" y="8733"/>
                  <a:pt x="17146" y="8739"/>
                </a:cubicBezTo>
                <a:cubicBezTo>
                  <a:pt x="17152" y="8744"/>
                  <a:pt x="17158" y="8744"/>
                  <a:pt x="17158" y="8744"/>
                </a:cubicBezTo>
                <a:cubicBezTo>
                  <a:pt x="17187" y="8744"/>
                  <a:pt x="17187" y="8744"/>
                  <a:pt x="17187" y="8744"/>
                </a:cubicBezTo>
                <a:cubicBezTo>
                  <a:pt x="17187" y="8733"/>
                  <a:pt x="17187" y="8721"/>
                  <a:pt x="17187" y="8709"/>
                </a:cubicBezTo>
                <a:cubicBezTo>
                  <a:pt x="17187" y="8709"/>
                  <a:pt x="17187" y="8709"/>
                  <a:pt x="17187" y="8703"/>
                </a:cubicBezTo>
                <a:cubicBezTo>
                  <a:pt x="17235" y="8703"/>
                  <a:pt x="17235" y="8703"/>
                  <a:pt x="17235" y="8703"/>
                </a:cubicBezTo>
                <a:cubicBezTo>
                  <a:pt x="17235" y="8673"/>
                  <a:pt x="17235" y="8673"/>
                  <a:pt x="17235" y="8673"/>
                </a:cubicBezTo>
                <a:cubicBezTo>
                  <a:pt x="17235" y="8667"/>
                  <a:pt x="17223" y="8661"/>
                  <a:pt x="17223" y="8655"/>
                </a:cubicBezTo>
                <a:cubicBezTo>
                  <a:pt x="17223" y="8650"/>
                  <a:pt x="17229" y="8644"/>
                  <a:pt x="17229" y="8644"/>
                </a:cubicBezTo>
                <a:cubicBezTo>
                  <a:pt x="17235" y="8638"/>
                  <a:pt x="17241" y="8638"/>
                  <a:pt x="17241" y="8638"/>
                </a:cubicBezTo>
                <a:cubicBezTo>
                  <a:pt x="17247" y="8632"/>
                  <a:pt x="17253" y="8632"/>
                  <a:pt x="17253" y="8626"/>
                </a:cubicBezTo>
                <a:cubicBezTo>
                  <a:pt x="17253" y="8626"/>
                  <a:pt x="17253" y="8620"/>
                  <a:pt x="17253" y="8614"/>
                </a:cubicBezTo>
                <a:cubicBezTo>
                  <a:pt x="17253" y="8614"/>
                  <a:pt x="17253" y="8608"/>
                  <a:pt x="17253" y="8602"/>
                </a:cubicBezTo>
                <a:cubicBezTo>
                  <a:pt x="17253" y="8602"/>
                  <a:pt x="17253" y="8596"/>
                  <a:pt x="17253" y="8590"/>
                </a:cubicBezTo>
                <a:cubicBezTo>
                  <a:pt x="17253" y="8590"/>
                  <a:pt x="17253" y="8584"/>
                  <a:pt x="17253" y="8578"/>
                </a:cubicBezTo>
                <a:cubicBezTo>
                  <a:pt x="17187" y="8578"/>
                  <a:pt x="17187" y="8578"/>
                  <a:pt x="17187" y="8578"/>
                </a:cubicBezTo>
                <a:cubicBezTo>
                  <a:pt x="17181" y="8578"/>
                  <a:pt x="17176" y="8584"/>
                  <a:pt x="17176" y="8584"/>
                </a:cubicBezTo>
                <a:cubicBezTo>
                  <a:pt x="17170" y="8590"/>
                  <a:pt x="17164" y="8584"/>
                  <a:pt x="17158" y="8584"/>
                </a:cubicBezTo>
                <a:cubicBezTo>
                  <a:pt x="17158" y="8590"/>
                  <a:pt x="17152" y="8590"/>
                  <a:pt x="17146" y="8590"/>
                </a:cubicBezTo>
                <a:cubicBezTo>
                  <a:pt x="17146" y="8590"/>
                  <a:pt x="17140" y="8590"/>
                  <a:pt x="17134" y="8590"/>
                </a:cubicBezTo>
                <a:cubicBezTo>
                  <a:pt x="17134" y="8590"/>
                  <a:pt x="17134" y="8578"/>
                  <a:pt x="17128" y="8578"/>
                </a:cubicBezTo>
                <a:cubicBezTo>
                  <a:pt x="17122" y="8578"/>
                  <a:pt x="17122" y="8572"/>
                  <a:pt x="17116" y="8572"/>
                </a:cubicBezTo>
                <a:cubicBezTo>
                  <a:pt x="17110" y="8567"/>
                  <a:pt x="17110" y="8561"/>
                  <a:pt x="17110" y="8561"/>
                </a:cubicBezTo>
                <a:cubicBezTo>
                  <a:pt x="17104" y="8555"/>
                  <a:pt x="17099" y="8549"/>
                  <a:pt x="17093" y="8549"/>
                </a:cubicBezTo>
                <a:cubicBezTo>
                  <a:pt x="17087" y="8549"/>
                  <a:pt x="17081" y="8549"/>
                  <a:pt x="17075" y="8549"/>
                </a:cubicBezTo>
                <a:cubicBezTo>
                  <a:pt x="17069" y="8549"/>
                  <a:pt x="17063" y="8549"/>
                  <a:pt x="17057" y="8555"/>
                </a:cubicBezTo>
                <a:cubicBezTo>
                  <a:pt x="17057" y="8555"/>
                  <a:pt x="17057" y="8561"/>
                  <a:pt x="17057" y="8567"/>
                </a:cubicBezTo>
                <a:cubicBezTo>
                  <a:pt x="17057" y="8567"/>
                  <a:pt x="17045" y="8572"/>
                  <a:pt x="17045" y="8578"/>
                </a:cubicBezTo>
                <a:close/>
                <a:moveTo>
                  <a:pt x="17223" y="8495"/>
                </a:moveTo>
                <a:lnTo>
                  <a:pt x="17223" y="8495"/>
                </a:lnTo>
                <a:cubicBezTo>
                  <a:pt x="17223" y="8501"/>
                  <a:pt x="17223" y="8501"/>
                  <a:pt x="17223" y="8507"/>
                </a:cubicBezTo>
                <a:cubicBezTo>
                  <a:pt x="17223" y="8513"/>
                  <a:pt x="17223" y="8513"/>
                  <a:pt x="17223" y="8519"/>
                </a:cubicBezTo>
                <a:cubicBezTo>
                  <a:pt x="17229" y="8525"/>
                  <a:pt x="17235" y="8525"/>
                  <a:pt x="17235" y="8525"/>
                </a:cubicBezTo>
                <a:cubicBezTo>
                  <a:pt x="17241" y="8531"/>
                  <a:pt x="17247" y="8525"/>
                  <a:pt x="17247" y="8525"/>
                </a:cubicBezTo>
                <a:cubicBezTo>
                  <a:pt x="17253" y="8531"/>
                  <a:pt x="17247" y="8537"/>
                  <a:pt x="17253" y="8537"/>
                </a:cubicBezTo>
                <a:cubicBezTo>
                  <a:pt x="17253" y="8543"/>
                  <a:pt x="17253" y="8549"/>
                  <a:pt x="17253" y="8549"/>
                </a:cubicBezTo>
                <a:cubicBezTo>
                  <a:pt x="17276" y="8549"/>
                  <a:pt x="17276" y="8549"/>
                  <a:pt x="17276" y="8549"/>
                </a:cubicBezTo>
                <a:cubicBezTo>
                  <a:pt x="17276" y="8525"/>
                  <a:pt x="17276" y="8525"/>
                  <a:pt x="17276" y="8525"/>
                </a:cubicBezTo>
                <a:cubicBezTo>
                  <a:pt x="17276" y="8525"/>
                  <a:pt x="17276" y="8519"/>
                  <a:pt x="17270" y="8513"/>
                </a:cubicBezTo>
                <a:cubicBezTo>
                  <a:pt x="17270" y="8513"/>
                  <a:pt x="17259" y="8513"/>
                  <a:pt x="17259" y="8507"/>
                </a:cubicBezTo>
                <a:lnTo>
                  <a:pt x="17253" y="8501"/>
                </a:lnTo>
                <a:cubicBezTo>
                  <a:pt x="17247" y="8495"/>
                  <a:pt x="17253" y="8489"/>
                  <a:pt x="17247" y="8489"/>
                </a:cubicBezTo>
                <a:cubicBezTo>
                  <a:pt x="17247" y="8484"/>
                  <a:pt x="17241" y="8489"/>
                  <a:pt x="17235" y="8489"/>
                </a:cubicBezTo>
                <a:cubicBezTo>
                  <a:pt x="17235" y="8484"/>
                  <a:pt x="17229" y="8495"/>
                  <a:pt x="17223" y="8495"/>
                </a:cubicBezTo>
                <a:close/>
                <a:moveTo>
                  <a:pt x="17015" y="8484"/>
                </a:moveTo>
                <a:lnTo>
                  <a:pt x="17015" y="8484"/>
                </a:lnTo>
                <a:cubicBezTo>
                  <a:pt x="17010" y="8484"/>
                  <a:pt x="17010" y="8484"/>
                  <a:pt x="17004" y="8489"/>
                </a:cubicBezTo>
                <a:cubicBezTo>
                  <a:pt x="17004" y="8489"/>
                  <a:pt x="16998" y="8495"/>
                  <a:pt x="16998" y="8501"/>
                </a:cubicBezTo>
                <a:cubicBezTo>
                  <a:pt x="16998" y="8513"/>
                  <a:pt x="17010" y="8519"/>
                  <a:pt x="17015" y="8531"/>
                </a:cubicBezTo>
                <a:cubicBezTo>
                  <a:pt x="17027" y="8531"/>
                  <a:pt x="17027" y="8531"/>
                  <a:pt x="17027" y="8531"/>
                </a:cubicBezTo>
                <a:cubicBezTo>
                  <a:pt x="17027" y="8484"/>
                  <a:pt x="17027" y="8484"/>
                  <a:pt x="17027" y="8484"/>
                </a:cubicBezTo>
                <a:cubicBezTo>
                  <a:pt x="17021" y="8484"/>
                  <a:pt x="17021" y="8478"/>
                  <a:pt x="17015" y="8484"/>
                </a:cubicBezTo>
                <a:close/>
                <a:moveTo>
                  <a:pt x="18385" y="8952"/>
                </a:moveTo>
                <a:lnTo>
                  <a:pt x="18385" y="8952"/>
                </a:lnTo>
                <a:cubicBezTo>
                  <a:pt x="18385" y="8952"/>
                  <a:pt x="18385" y="8946"/>
                  <a:pt x="18391" y="8946"/>
                </a:cubicBezTo>
                <a:cubicBezTo>
                  <a:pt x="18391" y="8940"/>
                  <a:pt x="18397" y="8940"/>
                  <a:pt x="18403" y="8940"/>
                </a:cubicBezTo>
                <a:cubicBezTo>
                  <a:pt x="18403" y="8934"/>
                  <a:pt x="18403" y="8928"/>
                  <a:pt x="18409" y="8928"/>
                </a:cubicBezTo>
                <a:cubicBezTo>
                  <a:pt x="18409" y="8922"/>
                  <a:pt x="18415" y="8922"/>
                  <a:pt x="18421" y="8922"/>
                </a:cubicBezTo>
                <a:cubicBezTo>
                  <a:pt x="18433" y="8916"/>
                  <a:pt x="18438" y="8916"/>
                  <a:pt x="18450" y="8916"/>
                </a:cubicBezTo>
                <a:cubicBezTo>
                  <a:pt x="18450" y="8905"/>
                  <a:pt x="18450" y="8899"/>
                  <a:pt x="18456" y="8887"/>
                </a:cubicBezTo>
                <a:lnTo>
                  <a:pt x="18462" y="8881"/>
                </a:lnTo>
                <a:cubicBezTo>
                  <a:pt x="18468" y="8869"/>
                  <a:pt x="18480" y="8863"/>
                  <a:pt x="18486" y="8857"/>
                </a:cubicBezTo>
                <a:cubicBezTo>
                  <a:pt x="18492" y="8857"/>
                  <a:pt x="18498" y="8851"/>
                  <a:pt x="18498" y="8845"/>
                </a:cubicBezTo>
                <a:cubicBezTo>
                  <a:pt x="18504" y="8839"/>
                  <a:pt x="18504" y="8833"/>
                  <a:pt x="18504" y="8821"/>
                </a:cubicBezTo>
                <a:cubicBezTo>
                  <a:pt x="18504" y="8816"/>
                  <a:pt x="18510" y="8810"/>
                  <a:pt x="18510" y="8804"/>
                </a:cubicBezTo>
                <a:cubicBezTo>
                  <a:pt x="18510" y="8798"/>
                  <a:pt x="18515" y="8792"/>
                  <a:pt x="18515" y="8792"/>
                </a:cubicBezTo>
                <a:cubicBezTo>
                  <a:pt x="18515" y="8786"/>
                  <a:pt x="18515" y="8780"/>
                  <a:pt x="18515" y="8780"/>
                </a:cubicBezTo>
                <a:cubicBezTo>
                  <a:pt x="18522" y="8774"/>
                  <a:pt x="18527" y="8774"/>
                  <a:pt x="18527" y="8768"/>
                </a:cubicBezTo>
                <a:cubicBezTo>
                  <a:pt x="18539" y="8762"/>
                  <a:pt x="18545" y="8762"/>
                  <a:pt x="18551" y="8756"/>
                </a:cubicBezTo>
                <a:cubicBezTo>
                  <a:pt x="18557" y="8756"/>
                  <a:pt x="18557" y="8756"/>
                  <a:pt x="18563" y="8756"/>
                </a:cubicBezTo>
                <a:cubicBezTo>
                  <a:pt x="18575" y="8756"/>
                  <a:pt x="18587" y="8756"/>
                  <a:pt x="18599" y="8756"/>
                </a:cubicBezTo>
                <a:cubicBezTo>
                  <a:pt x="18604" y="8756"/>
                  <a:pt x="18604" y="8756"/>
                  <a:pt x="18610" y="8756"/>
                </a:cubicBezTo>
                <a:cubicBezTo>
                  <a:pt x="18610" y="8750"/>
                  <a:pt x="18604" y="8750"/>
                  <a:pt x="18604" y="8744"/>
                </a:cubicBezTo>
                <a:cubicBezTo>
                  <a:pt x="18599" y="8739"/>
                  <a:pt x="18593" y="8739"/>
                  <a:pt x="18593" y="8733"/>
                </a:cubicBezTo>
                <a:cubicBezTo>
                  <a:pt x="18593" y="8715"/>
                  <a:pt x="18599" y="8709"/>
                  <a:pt x="18604" y="8703"/>
                </a:cubicBezTo>
                <a:cubicBezTo>
                  <a:pt x="18610" y="8691"/>
                  <a:pt x="18622" y="8691"/>
                  <a:pt x="18628" y="8685"/>
                </a:cubicBezTo>
                <a:cubicBezTo>
                  <a:pt x="18634" y="8685"/>
                  <a:pt x="18640" y="8685"/>
                  <a:pt x="18640" y="8679"/>
                </a:cubicBezTo>
                <a:cubicBezTo>
                  <a:pt x="18646" y="8679"/>
                  <a:pt x="18646" y="8673"/>
                  <a:pt x="18652" y="8667"/>
                </a:cubicBezTo>
                <a:cubicBezTo>
                  <a:pt x="18652" y="8667"/>
                  <a:pt x="18658" y="8661"/>
                  <a:pt x="18664" y="8655"/>
                </a:cubicBezTo>
                <a:cubicBezTo>
                  <a:pt x="18664" y="8655"/>
                  <a:pt x="18658" y="8650"/>
                  <a:pt x="18664" y="8650"/>
                </a:cubicBezTo>
                <a:cubicBezTo>
                  <a:pt x="18664" y="8644"/>
                  <a:pt x="18664" y="8638"/>
                  <a:pt x="18664" y="8638"/>
                </a:cubicBezTo>
                <a:cubicBezTo>
                  <a:pt x="18664" y="8632"/>
                  <a:pt x="18664" y="8632"/>
                  <a:pt x="18664" y="8626"/>
                </a:cubicBezTo>
                <a:cubicBezTo>
                  <a:pt x="18664" y="8590"/>
                  <a:pt x="18664" y="8590"/>
                  <a:pt x="18664" y="8590"/>
                </a:cubicBezTo>
                <a:cubicBezTo>
                  <a:pt x="18652" y="8590"/>
                  <a:pt x="18646" y="8590"/>
                  <a:pt x="18634" y="8590"/>
                </a:cubicBezTo>
                <a:cubicBezTo>
                  <a:pt x="18628" y="8590"/>
                  <a:pt x="18616" y="8590"/>
                  <a:pt x="18610" y="8584"/>
                </a:cubicBezTo>
                <a:lnTo>
                  <a:pt x="18610" y="8578"/>
                </a:lnTo>
                <a:cubicBezTo>
                  <a:pt x="18610" y="8572"/>
                  <a:pt x="18604" y="8567"/>
                  <a:pt x="18604" y="8567"/>
                </a:cubicBezTo>
                <a:cubicBezTo>
                  <a:pt x="18604" y="8561"/>
                  <a:pt x="18599" y="8561"/>
                  <a:pt x="18593" y="8555"/>
                </a:cubicBezTo>
                <a:cubicBezTo>
                  <a:pt x="18587" y="8555"/>
                  <a:pt x="18581" y="8549"/>
                  <a:pt x="18575" y="8549"/>
                </a:cubicBezTo>
                <a:cubicBezTo>
                  <a:pt x="18563" y="8549"/>
                  <a:pt x="18557" y="8555"/>
                  <a:pt x="18545" y="8555"/>
                </a:cubicBezTo>
                <a:cubicBezTo>
                  <a:pt x="18545" y="8608"/>
                  <a:pt x="18545" y="8608"/>
                  <a:pt x="18545" y="8608"/>
                </a:cubicBezTo>
                <a:cubicBezTo>
                  <a:pt x="18522" y="8620"/>
                  <a:pt x="18522" y="8620"/>
                  <a:pt x="18522" y="8620"/>
                </a:cubicBezTo>
                <a:cubicBezTo>
                  <a:pt x="18522" y="8620"/>
                  <a:pt x="18515" y="8620"/>
                  <a:pt x="18510" y="8626"/>
                </a:cubicBezTo>
                <a:cubicBezTo>
                  <a:pt x="18510" y="8626"/>
                  <a:pt x="18504" y="8626"/>
                  <a:pt x="18504" y="8632"/>
                </a:cubicBezTo>
                <a:cubicBezTo>
                  <a:pt x="18498" y="8638"/>
                  <a:pt x="18504" y="8638"/>
                  <a:pt x="18504" y="8644"/>
                </a:cubicBezTo>
                <a:cubicBezTo>
                  <a:pt x="18498" y="8655"/>
                  <a:pt x="18504" y="8667"/>
                  <a:pt x="18504" y="8679"/>
                </a:cubicBezTo>
                <a:cubicBezTo>
                  <a:pt x="18504" y="8691"/>
                  <a:pt x="18492" y="8691"/>
                  <a:pt x="18486" y="8703"/>
                </a:cubicBezTo>
                <a:cubicBezTo>
                  <a:pt x="18480" y="8709"/>
                  <a:pt x="18474" y="8715"/>
                  <a:pt x="18462" y="8721"/>
                </a:cubicBezTo>
                <a:cubicBezTo>
                  <a:pt x="18456" y="8727"/>
                  <a:pt x="18444" y="8727"/>
                  <a:pt x="18438" y="8733"/>
                </a:cubicBezTo>
                <a:cubicBezTo>
                  <a:pt x="18427" y="8739"/>
                  <a:pt x="18427" y="8744"/>
                  <a:pt x="18415" y="8750"/>
                </a:cubicBezTo>
                <a:cubicBezTo>
                  <a:pt x="18403" y="8756"/>
                  <a:pt x="18403" y="8756"/>
                  <a:pt x="18403" y="8756"/>
                </a:cubicBezTo>
                <a:cubicBezTo>
                  <a:pt x="18403" y="8756"/>
                  <a:pt x="18397" y="8756"/>
                  <a:pt x="18391" y="8756"/>
                </a:cubicBezTo>
                <a:cubicBezTo>
                  <a:pt x="18391" y="8762"/>
                  <a:pt x="18385" y="8768"/>
                  <a:pt x="18385" y="8768"/>
                </a:cubicBezTo>
                <a:cubicBezTo>
                  <a:pt x="18379" y="8774"/>
                  <a:pt x="18373" y="8774"/>
                  <a:pt x="18373" y="8780"/>
                </a:cubicBezTo>
                <a:cubicBezTo>
                  <a:pt x="18367" y="8780"/>
                  <a:pt x="18367" y="8786"/>
                  <a:pt x="18361" y="8792"/>
                </a:cubicBezTo>
                <a:lnTo>
                  <a:pt x="18356" y="8792"/>
                </a:lnTo>
                <a:cubicBezTo>
                  <a:pt x="18344" y="8798"/>
                  <a:pt x="18332" y="8798"/>
                  <a:pt x="18326" y="8804"/>
                </a:cubicBezTo>
                <a:cubicBezTo>
                  <a:pt x="18326" y="8804"/>
                  <a:pt x="18326" y="8810"/>
                  <a:pt x="18320" y="8810"/>
                </a:cubicBezTo>
                <a:cubicBezTo>
                  <a:pt x="18314" y="8821"/>
                  <a:pt x="18314" y="8827"/>
                  <a:pt x="18308" y="8833"/>
                </a:cubicBezTo>
                <a:cubicBezTo>
                  <a:pt x="18308" y="8839"/>
                  <a:pt x="18302" y="8839"/>
                  <a:pt x="18296" y="8845"/>
                </a:cubicBezTo>
                <a:cubicBezTo>
                  <a:pt x="18296" y="8845"/>
                  <a:pt x="18290" y="8845"/>
                  <a:pt x="18284" y="8851"/>
                </a:cubicBezTo>
                <a:lnTo>
                  <a:pt x="18278" y="8857"/>
                </a:lnTo>
                <a:cubicBezTo>
                  <a:pt x="18272" y="8857"/>
                  <a:pt x="18267" y="8857"/>
                  <a:pt x="18267" y="8857"/>
                </a:cubicBezTo>
                <a:cubicBezTo>
                  <a:pt x="18260" y="8857"/>
                  <a:pt x="18255" y="8863"/>
                  <a:pt x="18255" y="8863"/>
                </a:cubicBezTo>
                <a:cubicBezTo>
                  <a:pt x="18255" y="8863"/>
                  <a:pt x="18255" y="8869"/>
                  <a:pt x="18255" y="8875"/>
                </a:cubicBezTo>
                <a:cubicBezTo>
                  <a:pt x="18255" y="8875"/>
                  <a:pt x="18249" y="8881"/>
                  <a:pt x="18249" y="8887"/>
                </a:cubicBezTo>
                <a:cubicBezTo>
                  <a:pt x="18249" y="8887"/>
                  <a:pt x="18243" y="8887"/>
                  <a:pt x="18243" y="8893"/>
                </a:cubicBezTo>
                <a:cubicBezTo>
                  <a:pt x="18243" y="8905"/>
                  <a:pt x="18249" y="8910"/>
                  <a:pt x="18255" y="8916"/>
                </a:cubicBezTo>
                <a:cubicBezTo>
                  <a:pt x="18260" y="8916"/>
                  <a:pt x="18260" y="8922"/>
                  <a:pt x="18267" y="8922"/>
                </a:cubicBezTo>
                <a:cubicBezTo>
                  <a:pt x="18278" y="8922"/>
                  <a:pt x="18290" y="8922"/>
                  <a:pt x="18302" y="8922"/>
                </a:cubicBezTo>
                <a:cubicBezTo>
                  <a:pt x="18314" y="8922"/>
                  <a:pt x="18320" y="8922"/>
                  <a:pt x="18326" y="8922"/>
                </a:cubicBezTo>
                <a:cubicBezTo>
                  <a:pt x="18332" y="8928"/>
                  <a:pt x="18332" y="8928"/>
                  <a:pt x="18338" y="8934"/>
                </a:cubicBezTo>
                <a:cubicBezTo>
                  <a:pt x="18344" y="8934"/>
                  <a:pt x="18344" y="8940"/>
                  <a:pt x="18349" y="8946"/>
                </a:cubicBezTo>
                <a:cubicBezTo>
                  <a:pt x="18356" y="8946"/>
                  <a:pt x="18361" y="8952"/>
                  <a:pt x="18373" y="8952"/>
                </a:cubicBezTo>
                <a:cubicBezTo>
                  <a:pt x="18373" y="8952"/>
                  <a:pt x="18379" y="8952"/>
                  <a:pt x="18385" y="8952"/>
                </a:cubicBezTo>
                <a:close/>
                <a:moveTo>
                  <a:pt x="18314" y="8976"/>
                </a:moveTo>
                <a:lnTo>
                  <a:pt x="18314" y="8976"/>
                </a:lnTo>
                <a:cubicBezTo>
                  <a:pt x="18308" y="8982"/>
                  <a:pt x="18308" y="8987"/>
                  <a:pt x="18308" y="8987"/>
                </a:cubicBezTo>
                <a:cubicBezTo>
                  <a:pt x="18302" y="8993"/>
                  <a:pt x="18296" y="8987"/>
                  <a:pt x="18296" y="8987"/>
                </a:cubicBezTo>
                <a:cubicBezTo>
                  <a:pt x="18290" y="8993"/>
                  <a:pt x="18296" y="8999"/>
                  <a:pt x="18290" y="8999"/>
                </a:cubicBezTo>
                <a:cubicBezTo>
                  <a:pt x="18338" y="8999"/>
                  <a:pt x="18338" y="8999"/>
                  <a:pt x="18338" y="8999"/>
                </a:cubicBezTo>
                <a:cubicBezTo>
                  <a:pt x="18338" y="8987"/>
                  <a:pt x="18338" y="8987"/>
                  <a:pt x="18338" y="8987"/>
                </a:cubicBezTo>
                <a:cubicBezTo>
                  <a:pt x="18338" y="8982"/>
                  <a:pt x="18338" y="8982"/>
                  <a:pt x="18338" y="8976"/>
                </a:cubicBezTo>
                <a:cubicBezTo>
                  <a:pt x="18332" y="8982"/>
                  <a:pt x="18314" y="8976"/>
                  <a:pt x="18314" y="8976"/>
                </a:cubicBezTo>
                <a:close/>
                <a:moveTo>
                  <a:pt x="18676" y="8341"/>
                </a:moveTo>
                <a:lnTo>
                  <a:pt x="18676" y="8341"/>
                </a:lnTo>
                <a:cubicBezTo>
                  <a:pt x="18676" y="8347"/>
                  <a:pt x="18676" y="8347"/>
                  <a:pt x="18676" y="8353"/>
                </a:cubicBezTo>
                <a:cubicBezTo>
                  <a:pt x="18682" y="8359"/>
                  <a:pt x="18682" y="8359"/>
                  <a:pt x="18682" y="8365"/>
                </a:cubicBezTo>
                <a:cubicBezTo>
                  <a:pt x="18687" y="8371"/>
                  <a:pt x="18693" y="8371"/>
                  <a:pt x="18693" y="8377"/>
                </a:cubicBezTo>
                <a:cubicBezTo>
                  <a:pt x="18693" y="8448"/>
                  <a:pt x="18693" y="8448"/>
                  <a:pt x="18693" y="8448"/>
                </a:cubicBezTo>
                <a:cubicBezTo>
                  <a:pt x="18634" y="8448"/>
                  <a:pt x="18634" y="8448"/>
                  <a:pt x="18634" y="8448"/>
                </a:cubicBezTo>
                <a:cubicBezTo>
                  <a:pt x="18634" y="8460"/>
                  <a:pt x="18628" y="8466"/>
                  <a:pt x="18634" y="8478"/>
                </a:cubicBezTo>
                <a:cubicBezTo>
                  <a:pt x="18634" y="8484"/>
                  <a:pt x="18634" y="8484"/>
                  <a:pt x="18634" y="8489"/>
                </a:cubicBezTo>
                <a:cubicBezTo>
                  <a:pt x="18634" y="8501"/>
                  <a:pt x="18634" y="8501"/>
                  <a:pt x="18634" y="8501"/>
                </a:cubicBezTo>
                <a:cubicBezTo>
                  <a:pt x="18711" y="8501"/>
                  <a:pt x="18711" y="8501"/>
                  <a:pt x="18711" y="8501"/>
                </a:cubicBezTo>
                <a:cubicBezTo>
                  <a:pt x="18711" y="8596"/>
                  <a:pt x="18711" y="8596"/>
                  <a:pt x="18711" y="8596"/>
                </a:cubicBezTo>
                <a:cubicBezTo>
                  <a:pt x="18759" y="8596"/>
                  <a:pt x="18759" y="8596"/>
                  <a:pt x="18759" y="8596"/>
                </a:cubicBezTo>
                <a:cubicBezTo>
                  <a:pt x="18759" y="8584"/>
                  <a:pt x="18759" y="8578"/>
                  <a:pt x="18765" y="8567"/>
                </a:cubicBezTo>
                <a:cubicBezTo>
                  <a:pt x="18765" y="8561"/>
                  <a:pt x="18770" y="8561"/>
                  <a:pt x="18776" y="8555"/>
                </a:cubicBezTo>
                <a:cubicBezTo>
                  <a:pt x="18776" y="8555"/>
                  <a:pt x="18782" y="8549"/>
                  <a:pt x="18788" y="8549"/>
                </a:cubicBezTo>
                <a:cubicBezTo>
                  <a:pt x="18788" y="8543"/>
                  <a:pt x="18794" y="8543"/>
                  <a:pt x="18800" y="8537"/>
                </a:cubicBezTo>
                <a:cubicBezTo>
                  <a:pt x="18800" y="8537"/>
                  <a:pt x="18800" y="8531"/>
                  <a:pt x="18800" y="8525"/>
                </a:cubicBezTo>
                <a:cubicBezTo>
                  <a:pt x="18806" y="8519"/>
                  <a:pt x="18806" y="8513"/>
                  <a:pt x="18812" y="8501"/>
                </a:cubicBezTo>
                <a:lnTo>
                  <a:pt x="18818" y="8495"/>
                </a:lnTo>
                <a:cubicBezTo>
                  <a:pt x="18818" y="8484"/>
                  <a:pt x="18818" y="8478"/>
                  <a:pt x="18818" y="8472"/>
                </a:cubicBezTo>
                <a:cubicBezTo>
                  <a:pt x="18859" y="8472"/>
                  <a:pt x="18859" y="8472"/>
                  <a:pt x="18859" y="8472"/>
                </a:cubicBezTo>
                <a:cubicBezTo>
                  <a:pt x="18859" y="8466"/>
                  <a:pt x="18853" y="8460"/>
                  <a:pt x="18859" y="8454"/>
                </a:cubicBezTo>
                <a:cubicBezTo>
                  <a:pt x="18859" y="8454"/>
                  <a:pt x="18859" y="8448"/>
                  <a:pt x="18865" y="8442"/>
                </a:cubicBezTo>
                <a:cubicBezTo>
                  <a:pt x="18865" y="8442"/>
                  <a:pt x="18871" y="8436"/>
                  <a:pt x="18871" y="8430"/>
                </a:cubicBezTo>
                <a:lnTo>
                  <a:pt x="18871" y="8424"/>
                </a:lnTo>
                <a:cubicBezTo>
                  <a:pt x="18877" y="8418"/>
                  <a:pt x="18877" y="8412"/>
                  <a:pt x="18883" y="8412"/>
                </a:cubicBezTo>
                <a:cubicBezTo>
                  <a:pt x="18883" y="8406"/>
                  <a:pt x="18889" y="8412"/>
                  <a:pt x="18895" y="8412"/>
                </a:cubicBezTo>
                <a:cubicBezTo>
                  <a:pt x="18895" y="8406"/>
                  <a:pt x="18895" y="8401"/>
                  <a:pt x="18895" y="8401"/>
                </a:cubicBezTo>
                <a:cubicBezTo>
                  <a:pt x="18895" y="8395"/>
                  <a:pt x="18895" y="8389"/>
                  <a:pt x="18895" y="8389"/>
                </a:cubicBezTo>
                <a:cubicBezTo>
                  <a:pt x="18895" y="8383"/>
                  <a:pt x="18895" y="8377"/>
                  <a:pt x="18895" y="8371"/>
                </a:cubicBezTo>
                <a:cubicBezTo>
                  <a:pt x="18889" y="8365"/>
                  <a:pt x="18883" y="8359"/>
                  <a:pt x="18877" y="8359"/>
                </a:cubicBezTo>
                <a:cubicBezTo>
                  <a:pt x="18865" y="8359"/>
                  <a:pt x="18865" y="8365"/>
                  <a:pt x="18859" y="8365"/>
                </a:cubicBezTo>
                <a:cubicBezTo>
                  <a:pt x="18853" y="8371"/>
                  <a:pt x="18859" y="8377"/>
                  <a:pt x="18859" y="8377"/>
                </a:cubicBezTo>
                <a:cubicBezTo>
                  <a:pt x="18853" y="8383"/>
                  <a:pt x="18848" y="8383"/>
                  <a:pt x="18842" y="8383"/>
                </a:cubicBezTo>
                <a:cubicBezTo>
                  <a:pt x="18830" y="8383"/>
                  <a:pt x="18818" y="8377"/>
                  <a:pt x="18812" y="8377"/>
                </a:cubicBezTo>
                <a:cubicBezTo>
                  <a:pt x="18794" y="8377"/>
                  <a:pt x="18794" y="8377"/>
                  <a:pt x="18794" y="8377"/>
                </a:cubicBezTo>
                <a:cubicBezTo>
                  <a:pt x="18788" y="8377"/>
                  <a:pt x="18788" y="8377"/>
                  <a:pt x="18782" y="8377"/>
                </a:cubicBezTo>
                <a:cubicBezTo>
                  <a:pt x="18776" y="8377"/>
                  <a:pt x="18776" y="8383"/>
                  <a:pt x="18770" y="8383"/>
                </a:cubicBezTo>
                <a:cubicBezTo>
                  <a:pt x="18770" y="8353"/>
                  <a:pt x="18770" y="8353"/>
                  <a:pt x="18770" y="8353"/>
                </a:cubicBezTo>
                <a:cubicBezTo>
                  <a:pt x="18770" y="8347"/>
                  <a:pt x="18776" y="8341"/>
                  <a:pt x="18776" y="8335"/>
                </a:cubicBezTo>
                <a:cubicBezTo>
                  <a:pt x="18776" y="8323"/>
                  <a:pt x="18765" y="8317"/>
                  <a:pt x="18759" y="8312"/>
                </a:cubicBezTo>
                <a:cubicBezTo>
                  <a:pt x="18759" y="8306"/>
                  <a:pt x="18753" y="8300"/>
                  <a:pt x="18747" y="8300"/>
                </a:cubicBezTo>
                <a:cubicBezTo>
                  <a:pt x="18747" y="8294"/>
                  <a:pt x="18741" y="8300"/>
                  <a:pt x="18741" y="8300"/>
                </a:cubicBezTo>
                <a:cubicBezTo>
                  <a:pt x="18735" y="8306"/>
                  <a:pt x="18729" y="8306"/>
                  <a:pt x="18729" y="8312"/>
                </a:cubicBezTo>
                <a:cubicBezTo>
                  <a:pt x="18729" y="8312"/>
                  <a:pt x="18729" y="8317"/>
                  <a:pt x="18729" y="8323"/>
                </a:cubicBezTo>
                <a:cubicBezTo>
                  <a:pt x="18729" y="8323"/>
                  <a:pt x="18723" y="8329"/>
                  <a:pt x="18723" y="8335"/>
                </a:cubicBezTo>
                <a:cubicBezTo>
                  <a:pt x="18717" y="8329"/>
                  <a:pt x="18711" y="8329"/>
                  <a:pt x="18711" y="8329"/>
                </a:cubicBezTo>
                <a:cubicBezTo>
                  <a:pt x="18705" y="8323"/>
                  <a:pt x="18705" y="8317"/>
                  <a:pt x="18699" y="8317"/>
                </a:cubicBezTo>
                <a:cubicBezTo>
                  <a:pt x="18699" y="8312"/>
                  <a:pt x="18693" y="8306"/>
                  <a:pt x="18693" y="8300"/>
                </a:cubicBezTo>
                <a:cubicBezTo>
                  <a:pt x="18693" y="8294"/>
                  <a:pt x="18699" y="8288"/>
                  <a:pt x="18699" y="8282"/>
                </a:cubicBezTo>
                <a:cubicBezTo>
                  <a:pt x="18699" y="8276"/>
                  <a:pt x="18699" y="8276"/>
                  <a:pt x="18699" y="8270"/>
                </a:cubicBezTo>
                <a:cubicBezTo>
                  <a:pt x="18699" y="8264"/>
                  <a:pt x="18699" y="8264"/>
                  <a:pt x="18699" y="8258"/>
                </a:cubicBezTo>
                <a:lnTo>
                  <a:pt x="18687" y="8258"/>
                </a:lnTo>
                <a:cubicBezTo>
                  <a:pt x="18682" y="8258"/>
                  <a:pt x="18682" y="8252"/>
                  <a:pt x="18682" y="8246"/>
                </a:cubicBezTo>
                <a:cubicBezTo>
                  <a:pt x="18676" y="8246"/>
                  <a:pt x="18676" y="8240"/>
                  <a:pt x="18670" y="8240"/>
                </a:cubicBezTo>
                <a:cubicBezTo>
                  <a:pt x="18664" y="8235"/>
                  <a:pt x="18664" y="8229"/>
                  <a:pt x="18664" y="8229"/>
                </a:cubicBezTo>
                <a:cubicBezTo>
                  <a:pt x="18658" y="8223"/>
                  <a:pt x="18658" y="8223"/>
                  <a:pt x="18652" y="8217"/>
                </a:cubicBezTo>
                <a:cubicBezTo>
                  <a:pt x="18646" y="8211"/>
                  <a:pt x="18646" y="8205"/>
                  <a:pt x="18646" y="8199"/>
                </a:cubicBezTo>
                <a:cubicBezTo>
                  <a:pt x="18640" y="8199"/>
                  <a:pt x="18640" y="8193"/>
                  <a:pt x="18634" y="8193"/>
                </a:cubicBezTo>
                <a:cubicBezTo>
                  <a:pt x="18634" y="8187"/>
                  <a:pt x="18634" y="8181"/>
                  <a:pt x="18628" y="8181"/>
                </a:cubicBezTo>
                <a:cubicBezTo>
                  <a:pt x="18622" y="8175"/>
                  <a:pt x="18616" y="8175"/>
                  <a:pt x="18610" y="8175"/>
                </a:cubicBezTo>
                <a:cubicBezTo>
                  <a:pt x="18604" y="8175"/>
                  <a:pt x="18593" y="8181"/>
                  <a:pt x="18593" y="8187"/>
                </a:cubicBezTo>
                <a:cubicBezTo>
                  <a:pt x="18593" y="8199"/>
                  <a:pt x="18599" y="8205"/>
                  <a:pt x="18604" y="8211"/>
                </a:cubicBezTo>
                <a:cubicBezTo>
                  <a:pt x="18604" y="8217"/>
                  <a:pt x="18610" y="8217"/>
                  <a:pt x="18610" y="8223"/>
                </a:cubicBezTo>
                <a:cubicBezTo>
                  <a:pt x="18616" y="8229"/>
                  <a:pt x="18616" y="8240"/>
                  <a:pt x="18622" y="8246"/>
                </a:cubicBezTo>
                <a:cubicBezTo>
                  <a:pt x="18634" y="8258"/>
                  <a:pt x="18640" y="8264"/>
                  <a:pt x="18652" y="8270"/>
                </a:cubicBezTo>
                <a:cubicBezTo>
                  <a:pt x="18652" y="8270"/>
                  <a:pt x="18658" y="8270"/>
                  <a:pt x="18664" y="8276"/>
                </a:cubicBezTo>
                <a:cubicBezTo>
                  <a:pt x="18664" y="8282"/>
                  <a:pt x="18664" y="8282"/>
                  <a:pt x="18664" y="8288"/>
                </a:cubicBezTo>
                <a:cubicBezTo>
                  <a:pt x="18670" y="8288"/>
                  <a:pt x="18670" y="8294"/>
                  <a:pt x="18670" y="8300"/>
                </a:cubicBezTo>
                <a:cubicBezTo>
                  <a:pt x="18670" y="8306"/>
                  <a:pt x="18676" y="8306"/>
                  <a:pt x="18676" y="8312"/>
                </a:cubicBezTo>
                <a:cubicBezTo>
                  <a:pt x="18676" y="8317"/>
                  <a:pt x="18676" y="8329"/>
                  <a:pt x="18676" y="8341"/>
                </a:cubicBezTo>
                <a:close/>
                <a:moveTo>
                  <a:pt x="18112" y="7327"/>
                </a:moveTo>
                <a:lnTo>
                  <a:pt x="18112" y="7327"/>
                </a:lnTo>
                <a:cubicBezTo>
                  <a:pt x="18112" y="7333"/>
                  <a:pt x="18118" y="7333"/>
                  <a:pt x="18118" y="7339"/>
                </a:cubicBezTo>
                <a:cubicBezTo>
                  <a:pt x="18118" y="7345"/>
                  <a:pt x="18124" y="7345"/>
                  <a:pt x="18124" y="7351"/>
                </a:cubicBezTo>
                <a:cubicBezTo>
                  <a:pt x="18124" y="7357"/>
                  <a:pt x="18130" y="7351"/>
                  <a:pt x="18136" y="7357"/>
                </a:cubicBezTo>
                <a:cubicBezTo>
                  <a:pt x="18142" y="7363"/>
                  <a:pt x="18148" y="7363"/>
                  <a:pt x="18148" y="7369"/>
                </a:cubicBezTo>
                <a:cubicBezTo>
                  <a:pt x="18148" y="7375"/>
                  <a:pt x="18148" y="7381"/>
                  <a:pt x="18148" y="7393"/>
                </a:cubicBezTo>
                <a:cubicBezTo>
                  <a:pt x="18148" y="7398"/>
                  <a:pt x="18154" y="7398"/>
                  <a:pt x="18154" y="7405"/>
                </a:cubicBezTo>
                <a:cubicBezTo>
                  <a:pt x="18160" y="7405"/>
                  <a:pt x="18160" y="7410"/>
                  <a:pt x="18166" y="7416"/>
                </a:cubicBezTo>
                <a:cubicBezTo>
                  <a:pt x="18166" y="7416"/>
                  <a:pt x="18172" y="7416"/>
                  <a:pt x="18178" y="7422"/>
                </a:cubicBezTo>
                <a:cubicBezTo>
                  <a:pt x="18190" y="7428"/>
                  <a:pt x="18201" y="7428"/>
                  <a:pt x="18213" y="7434"/>
                </a:cubicBezTo>
                <a:cubicBezTo>
                  <a:pt x="18219" y="7440"/>
                  <a:pt x="18225" y="7446"/>
                  <a:pt x="18237" y="7446"/>
                </a:cubicBezTo>
                <a:cubicBezTo>
                  <a:pt x="18243" y="7452"/>
                  <a:pt x="18243" y="7452"/>
                  <a:pt x="18249" y="7452"/>
                </a:cubicBezTo>
                <a:cubicBezTo>
                  <a:pt x="18249" y="7458"/>
                  <a:pt x="18255" y="7458"/>
                  <a:pt x="18260" y="7458"/>
                </a:cubicBezTo>
                <a:cubicBezTo>
                  <a:pt x="18284" y="7458"/>
                  <a:pt x="18284" y="7458"/>
                  <a:pt x="18284" y="7458"/>
                </a:cubicBezTo>
                <a:cubicBezTo>
                  <a:pt x="18284" y="7458"/>
                  <a:pt x="18284" y="7452"/>
                  <a:pt x="18284" y="7446"/>
                </a:cubicBezTo>
                <a:cubicBezTo>
                  <a:pt x="18284" y="7440"/>
                  <a:pt x="18278" y="7440"/>
                  <a:pt x="18278" y="7434"/>
                </a:cubicBezTo>
                <a:cubicBezTo>
                  <a:pt x="18272" y="7434"/>
                  <a:pt x="18272" y="7428"/>
                  <a:pt x="18267" y="7422"/>
                </a:cubicBezTo>
                <a:cubicBezTo>
                  <a:pt x="18267" y="7422"/>
                  <a:pt x="18260" y="7422"/>
                  <a:pt x="18255" y="7422"/>
                </a:cubicBezTo>
                <a:cubicBezTo>
                  <a:pt x="18249" y="7422"/>
                  <a:pt x="18243" y="7422"/>
                  <a:pt x="18237" y="7416"/>
                </a:cubicBezTo>
                <a:cubicBezTo>
                  <a:pt x="18231" y="7410"/>
                  <a:pt x="18231" y="7405"/>
                  <a:pt x="18225" y="7405"/>
                </a:cubicBezTo>
                <a:cubicBezTo>
                  <a:pt x="18219" y="7398"/>
                  <a:pt x="18219" y="7405"/>
                  <a:pt x="18213" y="7398"/>
                </a:cubicBezTo>
                <a:cubicBezTo>
                  <a:pt x="18207" y="7398"/>
                  <a:pt x="18201" y="7393"/>
                  <a:pt x="18201" y="7387"/>
                </a:cubicBezTo>
                <a:cubicBezTo>
                  <a:pt x="18201" y="7387"/>
                  <a:pt x="18201" y="7381"/>
                  <a:pt x="18201" y="7375"/>
                </a:cubicBezTo>
                <a:cubicBezTo>
                  <a:pt x="18195" y="7363"/>
                  <a:pt x="18190" y="7363"/>
                  <a:pt x="18183" y="7351"/>
                </a:cubicBezTo>
                <a:cubicBezTo>
                  <a:pt x="18172" y="7345"/>
                  <a:pt x="18166" y="7339"/>
                  <a:pt x="18154" y="7333"/>
                </a:cubicBezTo>
                <a:cubicBezTo>
                  <a:pt x="18148" y="7333"/>
                  <a:pt x="18148" y="7327"/>
                  <a:pt x="18142" y="7327"/>
                </a:cubicBezTo>
                <a:cubicBezTo>
                  <a:pt x="18136" y="7327"/>
                  <a:pt x="18136" y="7327"/>
                  <a:pt x="18130" y="7327"/>
                </a:cubicBezTo>
                <a:lnTo>
                  <a:pt x="18112" y="7327"/>
                </a:lnTo>
                <a:close/>
                <a:moveTo>
                  <a:pt x="16269" y="6818"/>
                </a:moveTo>
                <a:lnTo>
                  <a:pt x="16269" y="6818"/>
                </a:lnTo>
                <a:cubicBezTo>
                  <a:pt x="16262" y="6824"/>
                  <a:pt x="16262" y="6824"/>
                  <a:pt x="16257" y="6824"/>
                </a:cubicBezTo>
                <a:cubicBezTo>
                  <a:pt x="16251" y="6830"/>
                  <a:pt x="16245" y="6830"/>
                  <a:pt x="16245" y="6836"/>
                </a:cubicBezTo>
                <a:cubicBezTo>
                  <a:pt x="16245" y="6848"/>
                  <a:pt x="16245" y="6854"/>
                  <a:pt x="16251" y="6854"/>
                </a:cubicBezTo>
                <a:cubicBezTo>
                  <a:pt x="16257" y="6860"/>
                  <a:pt x="16257" y="6860"/>
                  <a:pt x="16262" y="6860"/>
                </a:cubicBezTo>
                <a:cubicBezTo>
                  <a:pt x="16269" y="6860"/>
                  <a:pt x="16269" y="6854"/>
                  <a:pt x="16274" y="6854"/>
                </a:cubicBezTo>
                <a:cubicBezTo>
                  <a:pt x="16280" y="6848"/>
                  <a:pt x="16286" y="6848"/>
                  <a:pt x="16298" y="6848"/>
                </a:cubicBezTo>
                <a:cubicBezTo>
                  <a:pt x="16310" y="6848"/>
                  <a:pt x="16310" y="6848"/>
                  <a:pt x="16310" y="6848"/>
                </a:cubicBezTo>
                <a:cubicBezTo>
                  <a:pt x="16316" y="6848"/>
                  <a:pt x="16322" y="6848"/>
                  <a:pt x="16334" y="6848"/>
                </a:cubicBezTo>
                <a:cubicBezTo>
                  <a:pt x="16334" y="6824"/>
                  <a:pt x="16334" y="6824"/>
                  <a:pt x="16334" y="6824"/>
                </a:cubicBezTo>
                <a:cubicBezTo>
                  <a:pt x="16310" y="6818"/>
                  <a:pt x="16310" y="6818"/>
                  <a:pt x="16310" y="6818"/>
                </a:cubicBezTo>
                <a:cubicBezTo>
                  <a:pt x="16298" y="6818"/>
                  <a:pt x="16292" y="6824"/>
                  <a:pt x="16280" y="6824"/>
                </a:cubicBezTo>
                <a:cubicBezTo>
                  <a:pt x="16274" y="6824"/>
                  <a:pt x="16269" y="6824"/>
                  <a:pt x="16257" y="6824"/>
                </a:cubicBezTo>
                <a:lnTo>
                  <a:pt x="16269" y="6818"/>
                </a:lnTo>
                <a:close/>
                <a:moveTo>
                  <a:pt x="16915" y="6848"/>
                </a:moveTo>
                <a:lnTo>
                  <a:pt x="16915" y="6848"/>
                </a:lnTo>
                <a:cubicBezTo>
                  <a:pt x="16915" y="6860"/>
                  <a:pt x="16915" y="6860"/>
                  <a:pt x="16915" y="6860"/>
                </a:cubicBezTo>
                <a:cubicBezTo>
                  <a:pt x="16915" y="6866"/>
                  <a:pt x="16909" y="6866"/>
                  <a:pt x="16903" y="6872"/>
                </a:cubicBezTo>
                <a:cubicBezTo>
                  <a:pt x="16903" y="6878"/>
                  <a:pt x="16897" y="6878"/>
                  <a:pt x="16897" y="6884"/>
                </a:cubicBezTo>
                <a:cubicBezTo>
                  <a:pt x="16891" y="6890"/>
                  <a:pt x="16885" y="6896"/>
                  <a:pt x="16885" y="6906"/>
                </a:cubicBezTo>
                <a:cubicBezTo>
                  <a:pt x="16879" y="6912"/>
                  <a:pt x="16873" y="6912"/>
                  <a:pt x="16873" y="6918"/>
                </a:cubicBezTo>
                <a:cubicBezTo>
                  <a:pt x="16873" y="6924"/>
                  <a:pt x="16873" y="6930"/>
                  <a:pt x="16873" y="6942"/>
                </a:cubicBezTo>
                <a:cubicBezTo>
                  <a:pt x="16873" y="6942"/>
                  <a:pt x="16873" y="6948"/>
                  <a:pt x="16873" y="6954"/>
                </a:cubicBezTo>
                <a:lnTo>
                  <a:pt x="16879" y="6960"/>
                </a:lnTo>
                <a:cubicBezTo>
                  <a:pt x="16879" y="6972"/>
                  <a:pt x="16879" y="6978"/>
                  <a:pt x="16879" y="6984"/>
                </a:cubicBezTo>
                <a:cubicBezTo>
                  <a:pt x="16879" y="7007"/>
                  <a:pt x="16879" y="7007"/>
                  <a:pt x="16879" y="7007"/>
                </a:cubicBezTo>
                <a:cubicBezTo>
                  <a:pt x="16879" y="7013"/>
                  <a:pt x="16879" y="7019"/>
                  <a:pt x="16879" y="7025"/>
                </a:cubicBezTo>
                <a:cubicBezTo>
                  <a:pt x="16873" y="7031"/>
                  <a:pt x="16873" y="7037"/>
                  <a:pt x="16873" y="7037"/>
                </a:cubicBezTo>
                <a:cubicBezTo>
                  <a:pt x="16867" y="7043"/>
                  <a:pt x="16861" y="7049"/>
                  <a:pt x="16861" y="7055"/>
                </a:cubicBezTo>
                <a:cubicBezTo>
                  <a:pt x="16861" y="7150"/>
                  <a:pt x="16861" y="7150"/>
                  <a:pt x="16861" y="7150"/>
                </a:cubicBezTo>
                <a:cubicBezTo>
                  <a:pt x="16861" y="7155"/>
                  <a:pt x="16861" y="7155"/>
                  <a:pt x="16855" y="7161"/>
                </a:cubicBezTo>
                <a:cubicBezTo>
                  <a:pt x="16855" y="7167"/>
                  <a:pt x="16849" y="7167"/>
                  <a:pt x="16844" y="7167"/>
                </a:cubicBezTo>
                <a:cubicBezTo>
                  <a:pt x="16844" y="7173"/>
                  <a:pt x="16838" y="7179"/>
                  <a:pt x="16832" y="7179"/>
                </a:cubicBezTo>
                <a:cubicBezTo>
                  <a:pt x="16826" y="7185"/>
                  <a:pt x="16826" y="7185"/>
                  <a:pt x="16814" y="7185"/>
                </a:cubicBezTo>
                <a:cubicBezTo>
                  <a:pt x="16808" y="7185"/>
                  <a:pt x="16796" y="7179"/>
                  <a:pt x="16790" y="7179"/>
                </a:cubicBezTo>
                <a:cubicBezTo>
                  <a:pt x="16784" y="7173"/>
                  <a:pt x="16778" y="7179"/>
                  <a:pt x="16778" y="7179"/>
                </a:cubicBezTo>
                <a:cubicBezTo>
                  <a:pt x="16772" y="7173"/>
                  <a:pt x="16772" y="7173"/>
                  <a:pt x="16767" y="7167"/>
                </a:cubicBezTo>
                <a:cubicBezTo>
                  <a:pt x="16760" y="7167"/>
                  <a:pt x="16755" y="7167"/>
                  <a:pt x="16755" y="7161"/>
                </a:cubicBezTo>
                <a:cubicBezTo>
                  <a:pt x="16755" y="7155"/>
                  <a:pt x="16755" y="7150"/>
                  <a:pt x="16755" y="7150"/>
                </a:cubicBezTo>
                <a:cubicBezTo>
                  <a:pt x="16749" y="7144"/>
                  <a:pt x="16749" y="7144"/>
                  <a:pt x="16743" y="7138"/>
                </a:cubicBezTo>
                <a:cubicBezTo>
                  <a:pt x="16731" y="7126"/>
                  <a:pt x="16719" y="7120"/>
                  <a:pt x="16701" y="7114"/>
                </a:cubicBezTo>
                <a:cubicBezTo>
                  <a:pt x="16695" y="7108"/>
                  <a:pt x="16683" y="7102"/>
                  <a:pt x="16672" y="7102"/>
                </a:cubicBezTo>
                <a:cubicBezTo>
                  <a:pt x="16672" y="7096"/>
                  <a:pt x="16666" y="7096"/>
                  <a:pt x="16660" y="7096"/>
                </a:cubicBezTo>
                <a:cubicBezTo>
                  <a:pt x="16648" y="7084"/>
                  <a:pt x="16648" y="7078"/>
                  <a:pt x="16642" y="7066"/>
                </a:cubicBezTo>
                <a:cubicBezTo>
                  <a:pt x="16642" y="7066"/>
                  <a:pt x="16642" y="7061"/>
                  <a:pt x="16636" y="7055"/>
                </a:cubicBezTo>
                <a:cubicBezTo>
                  <a:pt x="16636" y="7055"/>
                  <a:pt x="16630" y="7055"/>
                  <a:pt x="16624" y="7055"/>
                </a:cubicBezTo>
                <a:cubicBezTo>
                  <a:pt x="16624" y="7055"/>
                  <a:pt x="16618" y="7055"/>
                  <a:pt x="16612" y="7055"/>
                </a:cubicBezTo>
                <a:cubicBezTo>
                  <a:pt x="16606" y="7055"/>
                  <a:pt x="16606" y="7055"/>
                  <a:pt x="16601" y="7055"/>
                </a:cubicBezTo>
                <a:cubicBezTo>
                  <a:pt x="16594" y="7055"/>
                  <a:pt x="16594" y="7049"/>
                  <a:pt x="16589" y="7049"/>
                </a:cubicBezTo>
                <a:cubicBezTo>
                  <a:pt x="16583" y="7043"/>
                  <a:pt x="16577" y="7043"/>
                  <a:pt x="16577" y="7037"/>
                </a:cubicBezTo>
                <a:lnTo>
                  <a:pt x="16583" y="7031"/>
                </a:lnTo>
                <a:cubicBezTo>
                  <a:pt x="16583" y="7025"/>
                  <a:pt x="16577" y="7019"/>
                  <a:pt x="16577" y="7019"/>
                </a:cubicBezTo>
                <a:cubicBezTo>
                  <a:pt x="16577" y="7007"/>
                  <a:pt x="16583" y="7001"/>
                  <a:pt x="16583" y="6989"/>
                </a:cubicBezTo>
                <a:cubicBezTo>
                  <a:pt x="16583" y="6984"/>
                  <a:pt x="16583" y="6984"/>
                  <a:pt x="16583" y="6984"/>
                </a:cubicBezTo>
                <a:cubicBezTo>
                  <a:pt x="16583" y="6978"/>
                  <a:pt x="16577" y="6978"/>
                  <a:pt x="16577" y="6972"/>
                </a:cubicBezTo>
                <a:cubicBezTo>
                  <a:pt x="16577" y="6966"/>
                  <a:pt x="16571" y="6966"/>
                  <a:pt x="16571" y="6960"/>
                </a:cubicBezTo>
                <a:cubicBezTo>
                  <a:pt x="16571" y="6954"/>
                  <a:pt x="16577" y="6954"/>
                  <a:pt x="16577" y="6948"/>
                </a:cubicBezTo>
                <a:cubicBezTo>
                  <a:pt x="16577" y="6942"/>
                  <a:pt x="16589" y="6948"/>
                  <a:pt x="16589" y="6942"/>
                </a:cubicBezTo>
                <a:cubicBezTo>
                  <a:pt x="16589" y="6942"/>
                  <a:pt x="16589" y="6936"/>
                  <a:pt x="16589" y="6930"/>
                </a:cubicBezTo>
                <a:cubicBezTo>
                  <a:pt x="16594" y="6924"/>
                  <a:pt x="16601" y="6924"/>
                  <a:pt x="16601" y="6918"/>
                </a:cubicBezTo>
                <a:cubicBezTo>
                  <a:pt x="16601" y="6912"/>
                  <a:pt x="16606" y="6912"/>
                  <a:pt x="16606" y="6906"/>
                </a:cubicBezTo>
                <a:cubicBezTo>
                  <a:pt x="16618" y="6896"/>
                  <a:pt x="16624" y="6896"/>
                  <a:pt x="16630" y="6884"/>
                </a:cubicBezTo>
                <a:cubicBezTo>
                  <a:pt x="16636" y="6884"/>
                  <a:pt x="16630" y="6878"/>
                  <a:pt x="16636" y="6878"/>
                </a:cubicBezTo>
                <a:cubicBezTo>
                  <a:pt x="16624" y="6878"/>
                  <a:pt x="16624" y="6878"/>
                  <a:pt x="16624" y="6878"/>
                </a:cubicBezTo>
                <a:cubicBezTo>
                  <a:pt x="16612" y="6872"/>
                  <a:pt x="16606" y="6872"/>
                  <a:pt x="16601" y="6872"/>
                </a:cubicBezTo>
                <a:cubicBezTo>
                  <a:pt x="16589" y="6866"/>
                  <a:pt x="16583" y="6866"/>
                  <a:pt x="16577" y="6866"/>
                </a:cubicBezTo>
                <a:cubicBezTo>
                  <a:pt x="16565" y="6866"/>
                  <a:pt x="16565" y="6866"/>
                  <a:pt x="16565" y="6866"/>
                </a:cubicBezTo>
                <a:cubicBezTo>
                  <a:pt x="16547" y="6866"/>
                  <a:pt x="16541" y="6866"/>
                  <a:pt x="16523" y="6866"/>
                </a:cubicBezTo>
                <a:cubicBezTo>
                  <a:pt x="16517" y="6866"/>
                  <a:pt x="16517" y="6860"/>
                  <a:pt x="16512" y="6860"/>
                </a:cubicBezTo>
                <a:cubicBezTo>
                  <a:pt x="16506" y="6854"/>
                  <a:pt x="16506" y="6854"/>
                  <a:pt x="16500" y="6854"/>
                </a:cubicBezTo>
                <a:cubicBezTo>
                  <a:pt x="16494" y="6854"/>
                  <a:pt x="16494" y="6854"/>
                  <a:pt x="16488" y="6854"/>
                </a:cubicBezTo>
                <a:cubicBezTo>
                  <a:pt x="16488" y="6854"/>
                  <a:pt x="16482" y="6854"/>
                  <a:pt x="16476" y="6854"/>
                </a:cubicBezTo>
                <a:cubicBezTo>
                  <a:pt x="16470" y="6848"/>
                  <a:pt x="16470" y="6842"/>
                  <a:pt x="16464" y="6842"/>
                </a:cubicBezTo>
                <a:cubicBezTo>
                  <a:pt x="16464" y="6836"/>
                  <a:pt x="16458" y="6836"/>
                  <a:pt x="16452" y="6836"/>
                </a:cubicBezTo>
                <a:cubicBezTo>
                  <a:pt x="16452" y="6836"/>
                  <a:pt x="16446" y="6836"/>
                  <a:pt x="16440" y="6836"/>
                </a:cubicBezTo>
                <a:lnTo>
                  <a:pt x="16435" y="6830"/>
                </a:lnTo>
                <a:cubicBezTo>
                  <a:pt x="16428" y="6830"/>
                  <a:pt x="16423" y="6830"/>
                  <a:pt x="16423" y="6824"/>
                </a:cubicBezTo>
                <a:cubicBezTo>
                  <a:pt x="16411" y="6824"/>
                  <a:pt x="16405" y="6813"/>
                  <a:pt x="16399" y="6813"/>
                </a:cubicBezTo>
                <a:cubicBezTo>
                  <a:pt x="16393" y="6813"/>
                  <a:pt x="16393" y="6813"/>
                  <a:pt x="16387" y="6813"/>
                </a:cubicBezTo>
                <a:cubicBezTo>
                  <a:pt x="16375" y="6813"/>
                  <a:pt x="16375" y="6813"/>
                  <a:pt x="16375" y="6813"/>
                </a:cubicBezTo>
                <a:cubicBezTo>
                  <a:pt x="16369" y="6813"/>
                  <a:pt x="16369" y="6813"/>
                  <a:pt x="16363" y="6813"/>
                </a:cubicBezTo>
                <a:cubicBezTo>
                  <a:pt x="16357" y="6813"/>
                  <a:pt x="16357" y="6813"/>
                  <a:pt x="16351" y="6813"/>
                </a:cubicBezTo>
                <a:cubicBezTo>
                  <a:pt x="16351" y="6836"/>
                  <a:pt x="16351" y="6836"/>
                  <a:pt x="16351" y="6836"/>
                </a:cubicBezTo>
                <a:cubicBezTo>
                  <a:pt x="16351" y="6836"/>
                  <a:pt x="16351" y="6848"/>
                  <a:pt x="16357" y="6848"/>
                </a:cubicBezTo>
                <a:cubicBezTo>
                  <a:pt x="16363" y="6848"/>
                  <a:pt x="16369" y="6848"/>
                  <a:pt x="16375" y="6854"/>
                </a:cubicBezTo>
                <a:cubicBezTo>
                  <a:pt x="16381" y="6854"/>
                  <a:pt x="16387" y="6854"/>
                  <a:pt x="16387" y="6860"/>
                </a:cubicBezTo>
                <a:cubicBezTo>
                  <a:pt x="16393" y="6860"/>
                  <a:pt x="16399" y="6860"/>
                  <a:pt x="16399" y="6860"/>
                </a:cubicBezTo>
                <a:cubicBezTo>
                  <a:pt x="16405" y="6866"/>
                  <a:pt x="16399" y="6866"/>
                  <a:pt x="16399" y="6872"/>
                </a:cubicBezTo>
                <a:cubicBezTo>
                  <a:pt x="16393" y="6872"/>
                  <a:pt x="16393" y="6878"/>
                  <a:pt x="16387" y="6878"/>
                </a:cubicBezTo>
                <a:cubicBezTo>
                  <a:pt x="16381" y="6878"/>
                  <a:pt x="16375" y="6878"/>
                  <a:pt x="16363" y="6878"/>
                </a:cubicBezTo>
                <a:cubicBezTo>
                  <a:pt x="16357" y="6878"/>
                  <a:pt x="16351" y="6878"/>
                  <a:pt x="16340" y="6878"/>
                </a:cubicBezTo>
                <a:cubicBezTo>
                  <a:pt x="16334" y="6878"/>
                  <a:pt x="16334" y="6884"/>
                  <a:pt x="16328" y="6884"/>
                </a:cubicBezTo>
                <a:cubicBezTo>
                  <a:pt x="16322" y="6884"/>
                  <a:pt x="16322" y="6890"/>
                  <a:pt x="16316" y="6896"/>
                </a:cubicBezTo>
                <a:cubicBezTo>
                  <a:pt x="16304" y="6901"/>
                  <a:pt x="16298" y="6906"/>
                  <a:pt x="16286" y="6912"/>
                </a:cubicBezTo>
                <a:cubicBezTo>
                  <a:pt x="16286" y="6918"/>
                  <a:pt x="16280" y="6918"/>
                  <a:pt x="16274" y="6924"/>
                </a:cubicBezTo>
                <a:cubicBezTo>
                  <a:pt x="16269" y="6924"/>
                  <a:pt x="16262" y="6930"/>
                  <a:pt x="16262" y="6930"/>
                </a:cubicBezTo>
                <a:cubicBezTo>
                  <a:pt x="16257" y="6936"/>
                  <a:pt x="16251" y="6936"/>
                  <a:pt x="16251" y="6948"/>
                </a:cubicBezTo>
                <a:cubicBezTo>
                  <a:pt x="16251" y="6954"/>
                  <a:pt x="16251" y="6954"/>
                  <a:pt x="16251" y="6954"/>
                </a:cubicBezTo>
                <a:lnTo>
                  <a:pt x="16251" y="6960"/>
                </a:lnTo>
                <a:cubicBezTo>
                  <a:pt x="16251" y="6972"/>
                  <a:pt x="16251" y="6978"/>
                  <a:pt x="16251" y="6984"/>
                </a:cubicBezTo>
                <a:cubicBezTo>
                  <a:pt x="16251" y="6989"/>
                  <a:pt x="16251" y="6995"/>
                  <a:pt x="16251" y="6995"/>
                </a:cubicBezTo>
                <a:cubicBezTo>
                  <a:pt x="16251" y="7001"/>
                  <a:pt x="16245" y="7007"/>
                  <a:pt x="16245" y="7013"/>
                </a:cubicBezTo>
                <a:cubicBezTo>
                  <a:pt x="16245" y="7019"/>
                  <a:pt x="16245" y="7019"/>
                  <a:pt x="16239" y="7025"/>
                </a:cubicBezTo>
                <a:cubicBezTo>
                  <a:pt x="16233" y="7025"/>
                  <a:pt x="16227" y="7025"/>
                  <a:pt x="16221" y="7025"/>
                </a:cubicBezTo>
                <a:cubicBezTo>
                  <a:pt x="16203" y="7025"/>
                  <a:pt x="16191" y="7025"/>
                  <a:pt x="16174" y="7013"/>
                </a:cubicBezTo>
                <a:cubicBezTo>
                  <a:pt x="16168" y="7013"/>
                  <a:pt x="16174" y="7001"/>
                  <a:pt x="16168" y="7001"/>
                </a:cubicBezTo>
                <a:cubicBezTo>
                  <a:pt x="16168" y="7001"/>
                  <a:pt x="16162" y="7001"/>
                  <a:pt x="16156" y="7001"/>
                </a:cubicBezTo>
                <a:cubicBezTo>
                  <a:pt x="16144" y="7001"/>
                  <a:pt x="16138" y="7001"/>
                  <a:pt x="16126" y="7001"/>
                </a:cubicBezTo>
                <a:cubicBezTo>
                  <a:pt x="16126" y="6995"/>
                  <a:pt x="16126" y="6984"/>
                  <a:pt x="16120" y="6978"/>
                </a:cubicBezTo>
                <a:cubicBezTo>
                  <a:pt x="16102" y="6978"/>
                  <a:pt x="16102" y="6978"/>
                  <a:pt x="16102" y="6978"/>
                </a:cubicBezTo>
                <a:cubicBezTo>
                  <a:pt x="16091" y="6978"/>
                  <a:pt x="16085" y="6984"/>
                  <a:pt x="16079" y="6984"/>
                </a:cubicBezTo>
                <a:cubicBezTo>
                  <a:pt x="16067" y="6984"/>
                  <a:pt x="16061" y="6984"/>
                  <a:pt x="16055" y="6984"/>
                </a:cubicBezTo>
                <a:cubicBezTo>
                  <a:pt x="16043" y="6984"/>
                  <a:pt x="16037" y="6989"/>
                  <a:pt x="16031" y="6995"/>
                </a:cubicBezTo>
                <a:cubicBezTo>
                  <a:pt x="16025" y="6995"/>
                  <a:pt x="16031" y="7001"/>
                  <a:pt x="16025" y="7007"/>
                </a:cubicBezTo>
                <a:cubicBezTo>
                  <a:pt x="16025" y="7013"/>
                  <a:pt x="16019" y="7013"/>
                  <a:pt x="16014" y="7019"/>
                </a:cubicBezTo>
                <a:cubicBezTo>
                  <a:pt x="16008" y="7019"/>
                  <a:pt x="16014" y="7025"/>
                  <a:pt x="16008" y="7031"/>
                </a:cubicBezTo>
                <a:cubicBezTo>
                  <a:pt x="15996" y="7031"/>
                  <a:pt x="15990" y="7025"/>
                  <a:pt x="15984" y="7031"/>
                </a:cubicBezTo>
                <a:cubicBezTo>
                  <a:pt x="15972" y="7031"/>
                  <a:pt x="15966" y="7049"/>
                  <a:pt x="15966" y="7061"/>
                </a:cubicBezTo>
                <a:cubicBezTo>
                  <a:pt x="15960" y="7061"/>
                  <a:pt x="15960" y="7066"/>
                  <a:pt x="15960" y="7072"/>
                </a:cubicBezTo>
                <a:cubicBezTo>
                  <a:pt x="15960" y="7078"/>
                  <a:pt x="15954" y="7084"/>
                  <a:pt x="15948" y="7084"/>
                </a:cubicBezTo>
                <a:cubicBezTo>
                  <a:pt x="15948" y="7084"/>
                  <a:pt x="15942" y="7084"/>
                  <a:pt x="15936" y="7084"/>
                </a:cubicBezTo>
                <a:cubicBezTo>
                  <a:pt x="15930" y="7084"/>
                  <a:pt x="15925" y="7084"/>
                  <a:pt x="15913" y="7084"/>
                </a:cubicBezTo>
                <a:cubicBezTo>
                  <a:pt x="15913" y="7108"/>
                  <a:pt x="15913" y="7108"/>
                  <a:pt x="15913" y="7108"/>
                </a:cubicBezTo>
                <a:cubicBezTo>
                  <a:pt x="15919" y="7108"/>
                  <a:pt x="15919" y="7114"/>
                  <a:pt x="15919" y="7114"/>
                </a:cubicBezTo>
                <a:cubicBezTo>
                  <a:pt x="15925" y="7120"/>
                  <a:pt x="15930" y="7120"/>
                  <a:pt x="15930" y="7126"/>
                </a:cubicBezTo>
                <a:cubicBezTo>
                  <a:pt x="15936" y="7132"/>
                  <a:pt x="15936" y="7132"/>
                  <a:pt x="15936" y="7138"/>
                </a:cubicBezTo>
                <a:cubicBezTo>
                  <a:pt x="15936" y="7161"/>
                  <a:pt x="15936" y="7161"/>
                  <a:pt x="15936" y="7161"/>
                </a:cubicBezTo>
                <a:cubicBezTo>
                  <a:pt x="15889" y="7161"/>
                  <a:pt x="15889" y="7161"/>
                  <a:pt x="15889" y="7161"/>
                </a:cubicBezTo>
                <a:cubicBezTo>
                  <a:pt x="15889" y="7155"/>
                  <a:pt x="15889" y="7155"/>
                  <a:pt x="15889" y="7155"/>
                </a:cubicBezTo>
                <a:cubicBezTo>
                  <a:pt x="15889" y="7150"/>
                  <a:pt x="15889" y="7144"/>
                  <a:pt x="15889" y="7132"/>
                </a:cubicBezTo>
                <a:cubicBezTo>
                  <a:pt x="15889" y="7132"/>
                  <a:pt x="15889" y="7126"/>
                  <a:pt x="15889" y="7120"/>
                </a:cubicBezTo>
                <a:cubicBezTo>
                  <a:pt x="15853" y="7120"/>
                  <a:pt x="15853" y="7120"/>
                  <a:pt x="15853" y="7120"/>
                </a:cubicBezTo>
                <a:cubicBezTo>
                  <a:pt x="15853" y="7120"/>
                  <a:pt x="15847" y="7126"/>
                  <a:pt x="15842" y="7126"/>
                </a:cubicBezTo>
                <a:cubicBezTo>
                  <a:pt x="15842" y="7126"/>
                  <a:pt x="15836" y="7126"/>
                  <a:pt x="15830" y="7132"/>
                </a:cubicBezTo>
                <a:cubicBezTo>
                  <a:pt x="15830" y="7132"/>
                  <a:pt x="15824" y="7138"/>
                  <a:pt x="15824" y="7144"/>
                </a:cubicBezTo>
                <a:cubicBezTo>
                  <a:pt x="15818" y="7150"/>
                  <a:pt x="15818" y="7155"/>
                  <a:pt x="15818" y="7167"/>
                </a:cubicBezTo>
                <a:cubicBezTo>
                  <a:pt x="15818" y="7179"/>
                  <a:pt x="15824" y="7191"/>
                  <a:pt x="15818" y="7203"/>
                </a:cubicBezTo>
                <a:cubicBezTo>
                  <a:pt x="15818" y="7209"/>
                  <a:pt x="15818" y="7209"/>
                  <a:pt x="15818" y="7215"/>
                </a:cubicBezTo>
                <a:cubicBezTo>
                  <a:pt x="15818" y="7221"/>
                  <a:pt x="15812" y="7221"/>
                  <a:pt x="15806" y="7227"/>
                </a:cubicBezTo>
                <a:cubicBezTo>
                  <a:pt x="15800" y="7232"/>
                  <a:pt x="15800" y="7232"/>
                  <a:pt x="15794" y="7239"/>
                </a:cubicBezTo>
                <a:cubicBezTo>
                  <a:pt x="15794" y="7244"/>
                  <a:pt x="15788" y="7244"/>
                  <a:pt x="15788" y="7250"/>
                </a:cubicBezTo>
                <a:cubicBezTo>
                  <a:pt x="15782" y="7256"/>
                  <a:pt x="15788" y="7256"/>
                  <a:pt x="15782" y="7262"/>
                </a:cubicBezTo>
                <a:cubicBezTo>
                  <a:pt x="15782" y="7268"/>
                  <a:pt x="15776" y="7268"/>
                  <a:pt x="15770" y="7268"/>
                </a:cubicBezTo>
                <a:cubicBezTo>
                  <a:pt x="15764" y="7274"/>
                  <a:pt x="15759" y="7280"/>
                  <a:pt x="15753" y="7292"/>
                </a:cubicBezTo>
                <a:cubicBezTo>
                  <a:pt x="15753" y="7292"/>
                  <a:pt x="15753" y="7298"/>
                  <a:pt x="15747" y="7304"/>
                </a:cubicBezTo>
                <a:cubicBezTo>
                  <a:pt x="15741" y="7304"/>
                  <a:pt x="15741" y="7304"/>
                  <a:pt x="15735" y="7310"/>
                </a:cubicBezTo>
                <a:cubicBezTo>
                  <a:pt x="15729" y="7310"/>
                  <a:pt x="15729" y="7310"/>
                  <a:pt x="15723" y="7316"/>
                </a:cubicBezTo>
                <a:cubicBezTo>
                  <a:pt x="15717" y="7316"/>
                  <a:pt x="15717" y="7321"/>
                  <a:pt x="15711" y="7321"/>
                </a:cubicBezTo>
                <a:cubicBezTo>
                  <a:pt x="15711" y="7321"/>
                  <a:pt x="15705" y="7321"/>
                  <a:pt x="15699" y="7321"/>
                </a:cubicBezTo>
                <a:cubicBezTo>
                  <a:pt x="15693" y="7321"/>
                  <a:pt x="15693" y="7321"/>
                  <a:pt x="15687" y="7321"/>
                </a:cubicBezTo>
                <a:cubicBezTo>
                  <a:pt x="15664" y="7321"/>
                  <a:pt x="15658" y="7321"/>
                  <a:pt x="15634" y="7321"/>
                </a:cubicBezTo>
                <a:cubicBezTo>
                  <a:pt x="15628" y="7321"/>
                  <a:pt x="15628" y="7327"/>
                  <a:pt x="15622" y="7327"/>
                </a:cubicBezTo>
                <a:cubicBezTo>
                  <a:pt x="15610" y="7327"/>
                  <a:pt x="15604" y="7333"/>
                  <a:pt x="15592" y="7339"/>
                </a:cubicBezTo>
                <a:cubicBezTo>
                  <a:pt x="15587" y="7339"/>
                  <a:pt x="15581" y="7345"/>
                  <a:pt x="15581" y="7345"/>
                </a:cubicBezTo>
                <a:cubicBezTo>
                  <a:pt x="15563" y="7345"/>
                  <a:pt x="15557" y="7345"/>
                  <a:pt x="15545" y="7345"/>
                </a:cubicBezTo>
                <a:cubicBezTo>
                  <a:pt x="15539" y="7345"/>
                  <a:pt x="15533" y="7351"/>
                  <a:pt x="15527" y="7357"/>
                </a:cubicBezTo>
                <a:cubicBezTo>
                  <a:pt x="15521" y="7363"/>
                  <a:pt x="15510" y="7369"/>
                  <a:pt x="15504" y="7369"/>
                </a:cubicBezTo>
                <a:cubicBezTo>
                  <a:pt x="15486" y="7375"/>
                  <a:pt x="15480" y="7381"/>
                  <a:pt x="15462" y="7387"/>
                </a:cubicBezTo>
                <a:cubicBezTo>
                  <a:pt x="15456" y="7393"/>
                  <a:pt x="15456" y="7393"/>
                  <a:pt x="15450" y="7393"/>
                </a:cubicBezTo>
                <a:cubicBezTo>
                  <a:pt x="15444" y="7398"/>
                  <a:pt x="15438" y="7405"/>
                  <a:pt x="15432" y="7416"/>
                </a:cubicBezTo>
                <a:cubicBezTo>
                  <a:pt x="15432" y="7422"/>
                  <a:pt x="15438" y="7428"/>
                  <a:pt x="15432" y="7440"/>
                </a:cubicBezTo>
                <a:cubicBezTo>
                  <a:pt x="15432" y="7446"/>
                  <a:pt x="15432" y="7446"/>
                  <a:pt x="15426" y="7452"/>
                </a:cubicBezTo>
                <a:lnTo>
                  <a:pt x="15421" y="7452"/>
                </a:lnTo>
                <a:cubicBezTo>
                  <a:pt x="15415" y="7452"/>
                  <a:pt x="15409" y="7446"/>
                  <a:pt x="15409" y="7446"/>
                </a:cubicBezTo>
                <a:cubicBezTo>
                  <a:pt x="15403" y="7446"/>
                  <a:pt x="15397" y="7446"/>
                  <a:pt x="15397" y="7440"/>
                </a:cubicBezTo>
                <a:cubicBezTo>
                  <a:pt x="15391" y="7440"/>
                  <a:pt x="15385" y="7440"/>
                  <a:pt x="15385" y="7440"/>
                </a:cubicBezTo>
                <a:cubicBezTo>
                  <a:pt x="15379" y="7434"/>
                  <a:pt x="15385" y="7434"/>
                  <a:pt x="15385" y="7428"/>
                </a:cubicBezTo>
                <a:cubicBezTo>
                  <a:pt x="15379" y="7422"/>
                  <a:pt x="15379" y="7422"/>
                  <a:pt x="15373" y="7416"/>
                </a:cubicBezTo>
                <a:cubicBezTo>
                  <a:pt x="15373" y="7422"/>
                  <a:pt x="15373" y="7434"/>
                  <a:pt x="15367" y="7440"/>
                </a:cubicBezTo>
                <a:cubicBezTo>
                  <a:pt x="15367" y="7440"/>
                  <a:pt x="15355" y="7440"/>
                  <a:pt x="15355" y="7446"/>
                </a:cubicBezTo>
                <a:cubicBezTo>
                  <a:pt x="15355" y="7446"/>
                  <a:pt x="15355" y="7452"/>
                  <a:pt x="15355" y="7458"/>
                </a:cubicBezTo>
                <a:cubicBezTo>
                  <a:pt x="15355" y="7470"/>
                  <a:pt x="15355" y="7470"/>
                  <a:pt x="15355" y="7470"/>
                </a:cubicBezTo>
                <a:cubicBezTo>
                  <a:pt x="15355" y="7470"/>
                  <a:pt x="15355" y="7476"/>
                  <a:pt x="15355" y="7482"/>
                </a:cubicBezTo>
                <a:cubicBezTo>
                  <a:pt x="15361" y="7487"/>
                  <a:pt x="15361" y="7493"/>
                  <a:pt x="15355" y="7505"/>
                </a:cubicBezTo>
                <a:cubicBezTo>
                  <a:pt x="15355" y="7517"/>
                  <a:pt x="15355" y="7517"/>
                  <a:pt x="15355" y="7517"/>
                </a:cubicBezTo>
                <a:cubicBezTo>
                  <a:pt x="15355" y="7523"/>
                  <a:pt x="15349" y="7523"/>
                  <a:pt x="15349" y="7529"/>
                </a:cubicBezTo>
                <a:cubicBezTo>
                  <a:pt x="15349" y="7535"/>
                  <a:pt x="15337" y="7535"/>
                  <a:pt x="15337" y="7541"/>
                </a:cubicBezTo>
                <a:cubicBezTo>
                  <a:pt x="15337" y="7541"/>
                  <a:pt x="15337" y="7547"/>
                  <a:pt x="15337" y="7553"/>
                </a:cubicBezTo>
                <a:cubicBezTo>
                  <a:pt x="15337" y="7559"/>
                  <a:pt x="15337" y="7564"/>
                  <a:pt x="15344" y="7576"/>
                </a:cubicBezTo>
                <a:lnTo>
                  <a:pt x="15349" y="7582"/>
                </a:lnTo>
                <a:cubicBezTo>
                  <a:pt x="15349" y="7588"/>
                  <a:pt x="15355" y="7588"/>
                  <a:pt x="15361" y="7594"/>
                </a:cubicBezTo>
                <a:cubicBezTo>
                  <a:pt x="15367" y="7600"/>
                  <a:pt x="15367" y="7606"/>
                  <a:pt x="15367" y="7618"/>
                </a:cubicBezTo>
                <a:cubicBezTo>
                  <a:pt x="15373" y="7630"/>
                  <a:pt x="15385" y="7636"/>
                  <a:pt x="15391" y="7653"/>
                </a:cubicBezTo>
                <a:cubicBezTo>
                  <a:pt x="15391" y="7659"/>
                  <a:pt x="15391" y="7659"/>
                  <a:pt x="15391" y="7659"/>
                </a:cubicBezTo>
                <a:cubicBezTo>
                  <a:pt x="15385" y="7659"/>
                  <a:pt x="15385" y="7653"/>
                  <a:pt x="15379" y="7653"/>
                </a:cubicBezTo>
                <a:cubicBezTo>
                  <a:pt x="15373" y="7653"/>
                  <a:pt x="15367" y="7653"/>
                  <a:pt x="15361" y="7653"/>
                </a:cubicBezTo>
                <a:cubicBezTo>
                  <a:pt x="15361" y="7653"/>
                  <a:pt x="15355" y="7648"/>
                  <a:pt x="15349" y="7648"/>
                </a:cubicBezTo>
                <a:cubicBezTo>
                  <a:pt x="15349" y="7642"/>
                  <a:pt x="15344" y="7642"/>
                  <a:pt x="15344" y="7642"/>
                </a:cubicBezTo>
                <a:cubicBezTo>
                  <a:pt x="15337" y="7642"/>
                  <a:pt x="15332" y="7648"/>
                  <a:pt x="15332" y="7648"/>
                </a:cubicBezTo>
                <a:cubicBezTo>
                  <a:pt x="15332" y="7671"/>
                  <a:pt x="15332" y="7671"/>
                  <a:pt x="15332" y="7671"/>
                </a:cubicBezTo>
                <a:cubicBezTo>
                  <a:pt x="15332" y="7677"/>
                  <a:pt x="15332" y="7677"/>
                  <a:pt x="15337" y="7683"/>
                </a:cubicBezTo>
                <a:cubicBezTo>
                  <a:pt x="15344" y="7689"/>
                  <a:pt x="15349" y="7695"/>
                  <a:pt x="15355" y="7707"/>
                </a:cubicBezTo>
                <a:cubicBezTo>
                  <a:pt x="15361" y="7707"/>
                  <a:pt x="15361" y="7713"/>
                  <a:pt x="15367" y="7719"/>
                </a:cubicBezTo>
                <a:cubicBezTo>
                  <a:pt x="15373" y="7719"/>
                  <a:pt x="15373" y="7725"/>
                  <a:pt x="15379" y="7725"/>
                </a:cubicBezTo>
                <a:cubicBezTo>
                  <a:pt x="15385" y="7730"/>
                  <a:pt x="15385" y="7730"/>
                  <a:pt x="15391" y="7737"/>
                </a:cubicBezTo>
                <a:cubicBezTo>
                  <a:pt x="15391" y="7742"/>
                  <a:pt x="15397" y="7742"/>
                  <a:pt x="15397" y="7748"/>
                </a:cubicBezTo>
                <a:cubicBezTo>
                  <a:pt x="15397" y="7760"/>
                  <a:pt x="15397" y="7766"/>
                  <a:pt x="15397" y="7772"/>
                </a:cubicBezTo>
                <a:cubicBezTo>
                  <a:pt x="15397" y="7784"/>
                  <a:pt x="15397" y="7790"/>
                  <a:pt x="15403" y="7802"/>
                </a:cubicBezTo>
                <a:cubicBezTo>
                  <a:pt x="15409" y="7802"/>
                  <a:pt x="15409" y="7808"/>
                  <a:pt x="15415" y="7814"/>
                </a:cubicBezTo>
                <a:cubicBezTo>
                  <a:pt x="15415" y="7825"/>
                  <a:pt x="15421" y="7831"/>
                  <a:pt x="15421" y="7843"/>
                </a:cubicBezTo>
                <a:cubicBezTo>
                  <a:pt x="15421" y="7849"/>
                  <a:pt x="15421" y="7849"/>
                  <a:pt x="15426" y="7855"/>
                </a:cubicBezTo>
                <a:cubicBezTo>
                  <a:pt x="15426" y="7861"/>
                  <a:pt x="15421" y="7867"/>
                  <a:pt x="15426" y="7873"/>
                </a:cubicBezTo>
                <a:cubicBezTo>
                  <a:pt x="15426" y="7879"/>
                  <a:pt x="15432" y="7885"/>
                  <a:pt x="15432" y="7896"/>
                </a:cubicBezTo>
                <a:cubicBezTo>
                  <a:pt x="15438" y="7903"/>
                  <a:pt x="15444" y="7903"/>
                  <a:pt x="15444" y="7908"/>
                </a:cubicBezTo>
                <a:cubicBezTo>
                  <a:pt x="15450" y="7920"/>
                  <a:pt x="15456" y="7926"/>
                  <a:pt x="15462" y="7938"/>
                </a:cubicBezTo>
                <a:cubicBezTo>
                  <a:pt x="15462" y="7938"/>
                  <a:pt x="15468" y="7944"/>
                  <a:pt x="15468" y="7950"/>
                </a:cubicBezTo>
                <a:cubicBezTo>
                  <a:pt x="15468" y="7950"/>
                  <a:pt x="15468" y="7956"/>
                  <a:pt x="15468" y="7962"/>
                </a:cubicBezTo>
                <a:cubicBezTo>
                  <a:pt x="15474" y="7974"/>
                  <a:pt x="15468" y="7980"/>
                  <a:pt x="15468" y="7997"/>
                </a:cubicBezTo>
                <a:cubicBezTo>
                  <a:pt x="15468" y="8003"/>
                  <a:pt x="15474" y="8015"/>
                  <a:pt x="15480" y="8021"/>
                </a:cubicBezTo>
                <a:cubicBezTo>
                  <a:pt x="15480" y="8027"/>
                  <a:pt x="15486" y="8027"/>
                  <a:pt x="15486" y="8033"/>
                </a:cubicBezTo>
                <a:cubicBezTo>
                  <a:pt x="15486" y="8039"/>
                  <a:pt x="15486" y="8045"/>
                  <a:pt x="15486" y="8051"/>
                </a:cubicBezTo>
                <a:cubicBezTo>
                  <a:pt x="15486" y="8098"/>
                  <a:pt x="15486" y="8098"/>
                  <a:pt x="15486" y="8098"/>
                </a:cubicBezTo>
                <a:cubicBezTo>
                  <a:pt x="15480" y="8098"/>
                  <a:pt x="15474" y="8092"/>
                  <a:pt x="15462" y="8098"/>
                </a:cubicBezTo>
                <a:cubicBezTo>
                  <a:pt x="15456" y="8098"/>
                  <a:pt x="15450" y="8104"/>
                  <a:pt x="15438" y="8110"/>
                </a:cubicBezTo>
                <a:cubicBezTo>
                  <a:pt x="15438" y="8110"/>
                  <a:pt x="15432" y="8116"/>
                  <a:pt x="15426" y="8116"/>
                </a:cubicBezTo>
                <a:cubicBezTo>
                  <a:pt x="15426" y="8122"/>
                  <a:pt x="15421" y="8122"/>
                  <a:pt x="15421" y="8128"/>
                </a:cubicBezTo>
                <a:cubicBezTo>
                  <a:pt x="15421" y="8140"/>
                  <a:pt x="15421" y="8140"/>
                  <a:pt x="15421" y="8140"/>
                </a:cubicBezTo>
                <a:cubicBezTo>
                  <a:pt x="15432" y="8140"/>
                  <a:pt x="15444" y="8140"/>
                  <a:pt x="15456" y="8146"/>
                </a:cubicBezTo>
                <a:cubicBezTo>
                  <a:pt x="15462" y="8151"/>
                  <a:pt x="15462" y="8163"/>
                  <a:pt x="15468" y="8169"/>
                </a:cubicBezTo>
                <a:cubicBezTo>
                  <a:pt x="15474" y="8175"/>
                  <a:pt x="15480" y="8175"/>
                  <a:pt x="15480" y="8175"/>
                </a:cubicBezTo>
                <a:cubicBezTo>
                  <a:pt x="15486" y="8175"/>
                  <a:pt x="15486" y="8181"/>
                  <a:pt x="15492" y="8181"/>
                </a:cubicBezTo>
                <a:cubicBezTo>
                  <a:pt x="15504" y="8187"/>
                  <a:pt x="15504" y="8187"/>
                  <a:pt x="15515" y="8193"/>
                </a:cubicBezTo>
                <a:cubicBezTo>
                  <a:pt x="15521" y="8193"/>
                  <a:pt x="15521" y="8193"/>
                  <a:pt x="15527" y="8193"/>
                </a:cubicBezTo>
                <a:cubicBezTo>
                  <a:pt x="15533" y="8199"/>
                  <a:pt x="15539" y="8205"/>
                  <a:pt x="15551" y="8205"/>
                </a:cubicBezTo>
                <a:cubicBezTo>
                  <a:pt x="15557" y="8211"/>
                  <a:pt x="15563" y="8205"/>
                  <a:pt x="15569" y="8205"/>
                </a:cubicBezTo>
                <a:cubicBezTo>
                  <a:pt x="15575" y="8205"/>
                  <a:pt x="15581" y="8211"/>
                  <a:pt x="15587" y="8205"/>
                </a:cubicBezTo>
                <a:cubicBezTo>
                  <a:pt x="15592" y="8205"/>
                  <a:pt x="15604" y="8205"/>
                  <a:pt x="15610" y="8199"/>
                </a:cubicBezTo>
                <a:cubicBezTo>
                  <a:pt x="15610" y="8199"/>
                  <a:pt x="15616" y="8205"/>
                  <a:pt x="15622" y="8199"/>
                </a:cubicBezTo>
                <a:cubicBezTo>
                  <a:pt x="15628" y="8199"/>
                  <a:pt x="15628" y="8193"/>
                  <a:pt x="15634" y="8193"/>
                </a:cubicBezTo>
                <a:cubicBezTo>
                  <a:pt x="15640" y="8187"/>
                  <a:pt x="15646" y="8187"/>
                  <a:pt x="15646" y="8187"/>
                </a:cubicBezTo>
                <a:cubicBezTo>
                  <a:pt x="15652" y="8181"/>
                  <a:pt x="15652" y="8175"/>
                  <a:pt x="15658" y="8175"/>
                </a:cubicBezTo>
                <a:cubicBezTo>
                  <a:pt x="15658" y="8169"/>
                  <a:pt x="15658" y="8163"/>
                  <a:pt x="15658" y="8163"/>
                </a:cubicBezTo>
                <a:cubicBezTo>
                  <a:pt x="15664" y="8157"/>
                  <a:pt x="15664" y="8157"/>
                  <a:pt x="15670" y="8151"/>
                </a:cubicBezTo>
                <a:cubicBezTo>
                  <a:pt x="15676" y="8151"/>
                  <a:pt x="15676" y="8146"/>
                  <a:pt x="15676" y="8140"/>
                </a:cubicBezTo>
                <a:cubicBezTo>
                  <a:pt x="15687" y="8140"/>
                  <a:pt x="15693" y="8140"/>
                  <a:pt x="15699" y="8140"/>
                </a:cubicBezTo>
                <a:cubicBezTo>
                  <a:pt x="15711" y="8140"/>
                  <a:pt x="15717" y="8140"/>
                  <a:pt x="15723" y="8134"/>
                </a:cubicBezTo>
                <a:cubicBezTo>
                  <a:pt x="15729" y="8134"/>
                  <a:pt x="15729" y="8128"/>
                  <a:pt x="15735" y="8122"/>
                </a:cubicBezTo>
                <a:cubicBezTo>
                  <a:pt x="15741" y="8122"/>
                  <a:pt x="15747" y="8122"/>
                  <a:pt x="15759" y="8122"/>
                </a:cubicBezTo>
                <a:cubicBezTo>
                  <a:pt x="15776" y="8122"/>
                  <a:pt x="15788" y="8128"/>
                  <a:pt x="15812" y="8128"/>
                </a:cubicBezTo>
                <a:cubicBezTo>
                  <a:pt x="15818" y="8134"/>
                  <a:pt x="15824" y="8140"/>
                  <a:pt x="15836" y="8140"/>
                </a:cubicBezTo>
                <a:cubicBezTo>
                  <a:pt x="15842" y="8146"/>
                  <a:pt x="15842" y="8146"/>
                  <a:pt x="15847" y="8146"/>
                </a:cubicBezTo>
                <a:cubicBezTo>
                  <a:pt x="15859" y="8146"/>
                  <a:pt x="15859" y="8146"/>
                  <a:pt x="15871" y="8146"/>
                </a:cubicBezTo>
                <a:cubicBezTo>
                  <a:pt x="15877" y="8146"/>
                  <a:pt x="15883" y="8146"/>
                  <a:pt x="15889" y="8146"/>
                </a:cubicBezTo>
                <a:cubicBezTo>
                  <a:pt x="15889" y="8140"/>
                  <a:pt x="15895" y="8140"/>
                  <a:pt x="15895" y="8134"/>
                </a:cubicBezTo>
                <a:cubicBezTo>
                  <a:pt x="15901" y="8128"/>
                  <a:pt x="15907" y="8128"/>
                  <a:pt x="15907" y="8122"/>
                </a:cubicBezTo>
                <a:cubicBezTo>
                  <a:pt x="15913" y="8116"/>
                  <a:pt x="15919" y="8104"/>
                  <a:pt x="15925" y="8098"/>
                </a:cubicBezTo>
                <a:cubicBezTo>
                  <a:pt x="15930" y="8092"/>
                  <a:pt x="15930" y="8092"/>
                  <a:pt x="15936" y="8086"/>
                </a:cubicBezTo>
                <a:cubicBezTo>
                  <a:pt x="15954" y="8069"/>
                  <a:pt x="15966" y="8051"/>
                  <a:pt x="15990" y="8045"/>
                </a:cubicBezTo>
                <a:cubicBezTo>
                  <a:pt x="15990" y="8045"/>
                  <a:pt x="15996" y="8045"/>
                  <a:pt x="16002" y="8039"/>
                </a:cubicBezTo>
                <a:cubicBezTo>
                  <a:pt x="16008" y="8039"/>
                  <a:pt x="16008" y="8039"/>
                  <a:pt x="16014" y="8039"/>
                </a:cubicBezTo>
                <a:cubicBezTo>
                  <a:pt x="16014" y="8033"/>
                  <a:pt x="16019" y="8033"/>
                  <a:pt x="16025" y="8033"/>
                </a:cubicBezTo>
                <a:cubicBezTo>
                  <a:pt x="16025" y="8027"/>
                  <a:pt x="16031" y="8033"/>
                  <a:pt x="16037" y="8033"/>
                </a:cubicBezTo>
                <a:cubicBezTo>
                  <a:pt x="16037" y="8033"/>
                  <a:pt x="16043" y="8027"/>
                  <a:pt x="16049" y="8033"/>
                </a:cubicBezTo>
                <a:cubicBezTo>
                  <a:pt x="16049" y="8033"/>
                  <a:pt x="16055" y="8033"/>
                  <a:pt x="16055" y="8039"/>
                </a:cubicBezTo>
                <a:cubicBezTo>
                  <a:pt x="16061" y="8039"/>
                  <a:pt x="16067" y="8045"/>
                  <a:pt x="16067" y="8045"/>
                </a:cubicBezTo>
                <a:cubicBezTo>
                  <a:pt x="16079" y="8045"/>
                  <a:pt x="16085" y="8045"/>
                  <a:pt x="16091" y="8045"/>
                </a:cubicBezTo>
                <a:cubicBezTo>
                  <a:pt x="16102" y="8045"/>
                  <a:pt x="16108" y="8045"/>
                  <a:pt x="16114" y="8045"/>
                </a:cubicBezTo>
                <a:cubicBezTo>
                  <a:pt x="16120" y="8045"/>
                  <a:pt x="16120" y="8039"/>
                  <a:pt x="16126" y="8039"/>
                </a:cubicBezTo>
                <a:cubicBezTo>
                  <a:pt x="16138" y="8027"/>
                  <a:pt x="16138" y="8021"/>
                  <a:pt x="16150" y="8015"/>
                </a:cubicBezTo>
                <a:cubicBezTo>
                  <a:pt x="16156" y="8009"/>
                  <a:pt x="16162" y="8009"/>
                  <a:pt x="16168" y="8003"/>
                </a:cubicBezTo>
                <a:cubicBezTo>
                  <a:pt x="16168" y="8003"/>
                  <a:pt x="16174" y="7997"/>
                  <a:pt x="16174" y="7991"/>
                </a:cubicBezTo>
                <a:cubicBezTo>
                  <a:pt x="16180" y="7991"/>
                  <a:pt x="16180" y="7985"/>
                  <a:pt x="16185" y="7980"/>
                </a:cubicBezTo>
                <a:cubicBezTo>
                  <a:pt x="16185" y="7980"/>
                  <a:pt x="16191" y="7980"/>
                  <a:pt x="16197" y="7980"/>
                </a:cubicBezTo>
                <a:cubicBezTo>
                  <a:pt x="16203" y="7980"/>
                  <a:pt x="16215" y="7974"/>
                  <a:pt x="16227" y="7974"/>
                </a:cubicBezTo>
                <a:cubicBezTo>
                  <a:pt x="16233" y="7974"/>
                  <a:pt x="16239" y="7980"/>
                  <a:pt x="16245" y="7980"/>
                </a:cubicBezTo>
                <a:cubicBezTo>
                  <a:pt x="16262" y="7980"/>
                  <a:pt x="16269" y="7980"/>
                  <a:pt x="16286" y="7980"/>
                </a:cubicBezTo>
                <a:cubicBezTo>
                  <a:pt x="16292" y="7980"/>
                  <a:pt x="16298" y="7985"/>
                  <a:pt x="16310" y="7985"/>
                </a:cubicBezTo>
                <a:cubicBezTo>
                  <a:pt x="16322" y="7991"/>
                  <a:pt x="16322" y="7991"/>
                  <a:pt x="16322" y="7991"/>
                </a:cubicBezTo>
                <a:cubicBezTo>
                  <a:pt x="16328" y="7997"/>
                  <a:pt x="16328" y="7997"/>
                  <a:pt x="16334" y="8003"/>
                </a:cubicBezTo>
                <a:cubicBezTo>
                  <a:pt x="16340" y="8003"/>
                  <a:pt x="16346" y="8015"/>
                  <a:pt x="16351" y="8015"/>
                </a:cubicBezTo>
                <a:cubicBezTo>
                  <a:pt x="16357" y="8015"/>
                  <a:pt x="16363" y="8009"/>
                  <a:pt x="16369" y="8009"/>
                </a:cubicBezTo>
                <a:cubicBezTo>
                  <a:pt x="16375" y="8009"/>
                  <a:pt x="16375" y="8009"/>
                  <a:pt x="16381" y="8009"/>
                </a:cubicBezTo>
                <a:cubicBezTo>
                  <a:pt x="16405" y="8009"/>
                  <a:pt x="16405" y="8009"/>
                  <a:pt x="16405" y="8009"/>
                </a:cubicBezTo>
                <a:cubicBezTo>
                  <a:pt x="16411" y="8009"/>
                  <a:pt x="16423" y="8009"/>
                  <a:pt x="16428" y="8009"/>
                </a:cubicBezTo>
                <a:cubicBezTo>
                  <a:pt x="16435" y="8009"/>
                  <a:pt x="16435" y="8009"/>
                  <a:pt x="16440" y="8009"/>
                </a:cubicBezTo>
                <a:cubicBezTo>
                  <a:pt x="16446" y="8009"/>
                  <a:pt x="16446" y="8015"/>
                  <a:pt x="16452" y="8015"/>
                </a:cubicBezTo>
                <a:cubicBezTo>
                  <a:pt x="16458" y="8015"/>
                  <a:pt x="16458" y="8021"/>
                  <a:pt x="16458" y="8027"/>
                </a:cubicBezTo>
                <a:cubicBezTo>
                  <a:pt x="16464" y="8033"/>
                  <a:pt x="16470" y="8033"/>
                  <a:pt x="16470" y="8039"/>
                </a:cubicBezTo>
                <a:cubicBezTo>
                  <a:pt x="16470" y="8045"/>
                  <a:pt x="16476" y="8051"/>
                  <a:pt x="16476" y="8051"/>
                </a:cubicBezTo>
                <a:cubicBezTo>
                  <a:pt x="16476" y="8069"/>
                  <a:pt x="16476" y="8074"/>
                  <a:pt x="16476" y="8086"/>
                </a:cubicBezTo>
                <a:cubicBezTo>
                  <a:pt x="16494" y="8086"/>
                  <a:pt x="16506" y="8086"/>
                  <a:pt x="16517" y="8098"/>
                </a:cubicBezTo>
                <a:cubicBezTo>
                  <a:pt x="16523" y="8098"/>
                  <a:pt x="16523" y="8104"/>
                  <a:pt x="16523" y="8110"/>
                </a:cubicBezTo>
                <a:cubicBezTo>
                  <a:pt x="16529" y="8116"/>
                  <a:pt x="16529" y="8122"/>
                  <a:pt x="16529" y="8128"/>
                </a:cubicBezTo>
                <a:cubicBezTo>
                  <a:pt x="16529" y="8146"/>
                  <a:pt x="16529" y="8151"/>
                  <a:pt x="16535" y="8169"/>
                </a:cubicBezTo>
                <a:cubicBezTo>
                  <a:pt x="16535" y="8169"/>
                  <a:pt x="16535" y="8175"/>
                  <a:pt x="16535" y="8181"/>
                </a:cubicBezTo>
                <a:cubicBezTo>
                  <a:pt x="16541" y="8181"/>
                  <a:pt x="16541" y="8187"/>
                  <a:pt x="16547" y="8193"/>
                </a:cubicBezTo>
                <a:cubicBezTo>
                  <a:pt x="16547" y="8193"/>
                  <a:pt x="16553" y="8193"/>
                  <a:pt x="16559" y="8193"/>
                </a:cubicBezTo>
                <a:cubicBezTo>
                  <a:pt x="16571" y="8193"/>
                  <a:pt x="16583" y="8181"/>
                  <a:pt x="16589" y="8169"/>
                </a:cubicBezTo>
                <a:cubicBezTo>
                  <a:pt x="16594" y="8169"/>
                  <a:pt x="16594" y="8163"/>
                  <a:pt x="16594" y="8157"/>
                </a:cubicBezTo>
                <a:cubicBezTo>
                  <a:pt x="16601" y="8151"/>
                  <a:pt x="16612" y="8151"/>
                  <a:pt x="16618" y="8140"/>
                </a:cubicBezTo>
                <a:cubicBezTo>
                  <a:pt x="16618" y="8140"/>
                  <a:pt x="16618" y="8134"/>
                  <a:pt x="16624" y="8128"/>
                </a:cubicBezTo>
                <a:cubicBezTo>
                  <a:pt x="16624" y="8128"/>
                  <a:pt x="16630" y="8128"/>
                  <a:pt x="16636" y="8122"/>
                </a:cubicBezTo>
                <a:cubicBezTo>
                  <a:pt x="16636" y="8116"/>
                  <a:pt x="16642" y="8116"/>
                  <a:pt x="16642" y="8110"/>
                </a:cubicBezTo>
                <a:cubicBezTo>
                  <a:pt x="16648" y="8104"/>
                  <a:pt x="16648" y="8098"/>
                  <a:pt x="16654" y="8086"/>
                </a:cubicBezTo>
                <a:cubicBezTo>
                  <a:pt x="16654" y="8080"/>
                  <a:pt x="16654" y="8080"/>
                  <a:pt x="16660" y="8074"/>
                </a:cubicBezTo>
                <a:cubicBezTo>
                  <a:pt x="16666" y="8080"/>
                  <a:pt x="16672" y="8080"/>
                  <a:pt x="16678" y="8086"/>
                </a:cubicBezTo>
                <a:cubicBezTo>
                  <a:pt x="16683" y="8086"/>
                  <a:pt x="16689" y="8092"/>
                  <a:pt x="16689" y="8098"/>
                </a:cubicBezTo>
                <a:cubicBezTo>
                  <a:pt x="16689" y="8110"/>
                  <a:pt x="16678" y="8110"/>
                  <a:pt x="16672" y="8116"/>
                </a:cubicBezTo>
                <a:cubicBezTo>
                  <a:pt x="16660" y="8128"/>
                  <a:pt x="16660" y="8140"/>
                  <a:pt x="16660" y="8157"/>
                </a:cubicBezTo>
                <a:cubicBezTo>
                  <a:pt x="16660" y="8163"/>
                  <a:pt x="16660" y="8169"/>
                  <a:pt x="16660" y="8181"/>
                </a:cubicBezTo>
                <a:cubicBezTo>
                  <a:pt x="16666" y="8175"/>
                  <a:pt x="16672" y="8181"/>
                  <a:pt x="16672" y="8175"/>
                </a:cubicBezTo>
                <a:cubicBezTo>
                  <a:pt x="16678" y="8175"/>
                  <a:pt x="16672" y="8163"/>
                  <a:pt x="16678" y="8163"/>
                </a:cubicBezTo>
                <a:cubicBezTo>
                  <a:pt x="16683" y="8163"/>
                  <a:pt x="16683" y="8157"/>
                  <a:pt x="16689" y="8157"/>
                </a:cubicBezTo>
                <a:cubicBezTo>
                  <a:pt x="16695" y="8157"/>
                  <a:pt x="16695" y="8163"/>
                  <a:pt x="16701" y="8163"/>
                </a:cubicBezTo>
                <a:cubicBezTo>
                  <a:pt x="16701" y="8163"/>
                  <a:pt x="16707" y="8163"/>
                  <a:pt x="16713" y="8163"/>
                </a:cubicBezTo>
                <a:cubicBezTo>
                  <a:pt x="16713" y="8193"/>
                  <a:pt x="16713" y="8193"/>
                  <a:pt x="16713" y="8193"/>
                </a:cubicBezTo>
                <a:cubicBezTo>
                  <a:pt x="16713" y="8199"/>
                  <a:pt x="16707" y="8205"/>
                  <a:pt x="16707" y="8211"/>
                </a:cubicBezTo>
                <a:cubicBezTo>
                  <a:pt x="16707" y="8223"/>
                  <a:pt x="16707" y="8223"/>
                  <a:pt x="16707" y="8223"/>
                </a:cubicBezTo>
                <a:cubicBezTo>
                  <a:pt x="16701" y="8235"/>
                  <a:pt x="16701" y="8240"/>
                  <a:pt x="16701" y="8258"/>
                </a:cubicBezTo>
                <a:cubicBezTo>
                  <a:pt x="16701" y="8252"/>
                  <a:pt x="16707" y="8258"/>
                  <a:pt x="16713" y="8258"/>
                </a:cubicBezTo>
                <a:cubicBezTo>
                  <a:pt x="16719" y="8252"/>
                  <a:pt x="16719" y="8246"/>
                  <a:pt x="16725" y="8246"/>
                </a:cubicBezTo>
                <a:cubicBezTo>
                  <a:pt x="16725" y="8240"/>
                  <a:pt x="16731" y="8229"/>
                  <a:pt x="16737" y="8229"/>
                </a:cubicBezTo>
                <a:cubicBezTo>
                  <a:pt x="16743" y="8229"/>
                  <a:pt x="16749" y="8229"/>
                  <a:pt x="16755" y="8235"/>
                </a:cubicBezTo>
                <a:cubicBezTo>
                  <a:pt x="16760" y="8246"/>
                  <a:pt x="16755" y="8252"/>
                  <a:pt x="16755" y="8264"/>
                </a:cubicBezTo>
                <a:cubicBezTo>
                  <a:pt x="16760" y="8270"/>
                  <a:pt x="16772" y="8276"/>
                  <a:pt x="16778" y="8282"/>
                </a:cubicBezTo>
                <a:cubicBezTo>
                  <a:pt x="16784" y="8282"/>
                  <a:pt x="16790" y="8282"/>
                  <a:pt x="16790" y="8288"/>
                </a:cubicBezTo>
                <a:cubicBezTo>
                  <a:pt x="16796" y="8294"/>
                  <a:pt x="16796" y="8300"/>
                  <a:pt x="16796" y="8306"/>
                </a:cubicBezTo>
                <a:cubicBezTo>
                  <a:pt x="16796" y="8312"/>
                  <a:pt x="16796" y="8312"/>
                  <a:pt x="16796" y="8312"/>
                </a:cubicBezTo>
                <a:cubicBezTo>
                  <a:pt x="16796" y="8312"/>
                  <a:pt x="16790" y="8317"/>
                  <a:pt x="16790" y="8323"/>
                </a:cubicBezTo>
                <a:cubicBezTo>
                  <a:pt x="16790" y="8329"/>
                  <a:pt x="16790" y="8335"/>
                  <a:pt x="16790" y="8347"/>
                </a:cubicBezTo>
                <a:lnTo>
                  <a:pt x="16790" y="8353"/>
                </a:lnTo>
                <a:cubicBezTo>
                  <a:pt x="16796" y="8365"/>
                  <a:pt x="16802" y="8371"/>
                  <a:pt x="16808" y="8377"/>
                </a:cubicBezTo>
                <a:cubicBezTo>
                  <a:pt x="16814" y="8383"/>
                  <a:pt x="16820" y="8383"/>
                  <a:pt x="16832" y="8389"/>
                </a:cubicBezTo>
                <a:cubicBezTo>
                  <a:pt x="16838" y="8395"/>
                  <a:pt x="16838" y="8395"/>
                  <a:pt x="16844" y="8401"/>
                </a:cubicBezTo>
                <a:cubicBezTo>
                  <a:pt x="16849" y="8401"/>
                  <a:pt x="16855" y="8401"/>
                  <a:pt x="16867" y="8401"/>
                </a:cubicBezTo>
                <a:cubicBezTo>
                  <a:pt x="16879" y="8401"/>
                  <a:pt x="16891" y="8401"/>
                  <a:pt x="16903" y="8406"/>
                </a:cubicBezTo>
                <a:cubicBezTo>
                  <a:pt x="16909" y="8406"/>
                  <a:pt x="16909" y="8412"/>
                  <a:pt x="16909" y="8418"/>
                </a:cubicBezTo>
                <a:cubicBezTo>
                  <a:pt x="16915" y="8418"/>
                  <a:pt x="16921" y="8418"/>
                  <a:pt x="16921" y="8418"/>
                </a:cubicBezTo>
                <a:cubicBezTo>
                  <a:pt x="16926" y="8418"/>
                  <a:pt x="16933" y="8424"/>
                  <a:pt x="16933" y="8424"/>
                </a:cubicBezTo>
                <a:cubicBezTo>
                  <a:pt x="16938" y="8430"/>
                  <a:pt x="16938" y="8436"/>
                  <a:pt x="16944" y="8436"/>
                </a:cubicBezTo>
                <a:cubicBezTo>
                  <a:pt x="16956" y="8442"/>
                  <a:pt x="16962" y="8436"/>
                  <a:pt x="16974" y="8436"/>
                </a:cubicBezTo>
                <a:cubicBezTo>
                  <a:pt x="16992" y="8436"/>
                  <a:pt x="17010" y="8436"/>
                  <a:pt x="17021" y="8424"/>
                </a:cubicBezTo>
                <a:cubicBezTo>
                  <a:pt x="17033" y="8412"/>
                  <a:pt x="17033" y="8401"/>
                  <a:pt x="17033" y="8383"/>
                </a:cubicBezTo>
                <a:cubicBezTo>
                  <a:pt x="17051" y="8383"/>
                  <a:pt x="17051" y="8383"/>
                  <a:pt x="17051" y="8383"/>
                </a:cubicBezTo>
                <a:cubicBezTo>
                  <a:pt x="17069" y="8383"/>
                  <a:pt x="17075" y="8389"/>
                  <a:pt x="17081" y="8406"/>
                </a:cubicBezTo>
                <a:cubicBezTo>
                  <a:pt x="17081" y="8406"/>
                  <a:pt x="17081" y="8412"/>
                  <a:pt x="17081" y="8418"/>
                </a:cubicBezTo>
                <a:cubicBezTo>
                  <a:pt x="17087" y="8424"/>
                  <a:pt x="17087" y="8430"/>
                  <a:pt x="17093" y="8436"/>
                </a:cubicBezTo>
                <a:cubicBezTo>
                  <a:pt x="17099" y="8442"/>
                  <a:pt x="17110" y="8448"/>
                  <a:pt x="17122" y="8448"/>
                </a:cubicBezTo>
                <a:cubicBezTo>
                  <a:pt x="17134" y="8448"/>
                  <a:pt x="17140" y="8436"/>
                  <a:pt x="17152" y="8424"/>
                </a:cubicBezTo>
                <a:cubicBezTo>
                  <a:pt x="17158" y="8418"/>
                  <a:pt x="17164" y="8418"/>
                  <a:pt x="17164" y="8418"/>
                </a:cubicBezTo>
                <a:cubicBezTo>
                  <a:pt x="17176" y="8406"/>
                  <a:pt x="17181" y="8406"/>
                  <a:pt x="17193" y="8401"/>
                </a:cubicBezTo>
                <a:cubicBezTo>
                  <a:pt x="17193" y="8395"/>
                  <a:pt x="17199" y="8395"/>
                  <a:pt x="17199" y="8389"/>
                </a:cubicBezTo>
                <a:cubicBezTo>
                  <a:pt x="17211" y="8383"/>
                  <a:pt x="17217" y="8383"/>
                  <a:pt x="17229" y="8383"/>
                </a:cubicBezTo>
                <a:cubicBezTo>
                  <a:pt x="17241" y="8383"/>
                  <a:pt x="17241" y="8383"/>
                  <a:pt x="17247" y="8383"/>
                </a:cubicBezTo>
                <a:cubicBezTo>
                  <a:pt x="17270" y="8383"/>
                  <a:pt x="17288" y="8383"/>
                  <a:pt x="17312" y="8383"/>
                </a:cubicBezTo>
                <a:cubicBezTo>
                  <a:pt x="17318" y="8383"/>
                  <a:pt x="17318" y="8377"/>
                  <a:pt x="17324" y="8377"/>
                </a:cubicBezTo>
                <a:cubicBezTo>
                  <a:pt x="17324" y="8371"/>
                  <a:pt x="17330" y="8371"/>
                  <a:pt x="17336" y="8371"/>
                </a:cubicBezTo>
                <a:cubicBezTo>
                  <a:pt x="17336" y="8365"/>
                  <a:pt x="17330" y="8365"/>
                  <a:pt x="17336" y="8359"/>
                </a:cubicBezTo>
                <a:cubicBezTo>
                  <a:pt x="17336" y="8347"/>
                  <a:pt x="17342" y="8347"/>
                  <a:pt x="17348" y="8335"/>
                </a:cubicBezTo>
                <a:cubicBezTo>
                  <a:pt x="17348" y="8323"/>
                  <a:pt x="17342" y="8312"/>
                  <a:pt x="17348" y="8300"/>
                </a:cubicBezTo>
                <a:cubicBezTo>
                  <a:pt x="17353" y="8288"/>
                  <a:pt x="17365" y="8294"/>
                  <a:pt x="17371" y="8288"/>
                </a:cubicBezTo>
                <a:cubicBezTo>
                  <a:pt x="17377" y="8282"/>
                  <a:pt x="17383" y="8276"/>
                  <a:pt x="17383" y="8270"/>
                </a:cubicBezTo>
                <a:cubicBezTo>
                  <a:pt x="17383" y="8264"/>
                  <a:pt x="17383" y="8264"/>
                  <a:pt x="17383" y="8264"/>
                </a:cubicBezTo>
                <a:cubicBezTo>
                  <a:pt x="17383" y="8258"/>
                  <a:pt x="17377" y="8258"/>
                  <a:pt x="17371" y="8252"/>
                </a:cubicBezTo>
                <a:cubicBezTo>
                  <a:pt x="17371" y="8246"/>
                  <a:pt x="17371" y="8240"/>
                  <a:pt x="17371" y="8229"/>
                </a:cubicBezTo>
                <a:cubicBezTo>
                  <a:pt x="17371" y="8217"/>
                  <a:pt x="17377" y="8205"/>
                  <a:pt x="17377" y="8187"/>
                </a:cubicBezTo>
                <a:cubicBezTo>
                  <a:pt x="17377" y="8181"/>
                  <a:pt x="17383" y="8181"/>
                  <a:pt x="17383" y="8175"/>
                </a:cubicBezTo>
                <a:cubicBezTo>
                  <a:pt x="17383" y="8169"/>
                  <a:pt x="17389" y="8169"/>
                  <a:pt x="17389" y="8163"/>
                </a:cubicBezTo>
                <a:cubicBezTo>
                  <a:pt x="17389" y="8157"/>
                  <a:pt x="17389" y="8157"/>
                  <a:pt x="17395" y="8151"/>
                </a:cubicBezTo>
                <a:cubicBezTo>
                  <a:pt x="17401" y="8146"/>
                  <a:pt x="17407" y="8140"/>
                  <a:pt x="17413" y="8128"/>
                </a:cubicBezTo>
                <a:cubicBezTo>
                  <a:pt x="17419" y="8128"/>
                  <a:pt x="17419" y="8122"/>
                  <a:pt x="17425" y="8122"/>
                </a:cubicBezTo>
                <a:cubicBezTo>
                  <a:pt x="17431" y="8116"/>
                  <a:pt x="17431" y="8116"/>
                  <a:pt x="17436" y="8116"/>
                </a:cubicBezTo>
                <a:cubicBezTo>
                  <a:pt x="17436" y="8110"/>
                  <a:pt x="17442" y="8104"/>
                  <a:pt x="17442" y="8104"/>
                </a:cubicBezTo>
                <a:cubicBezTo>
                  <a:pt x="17442" y="8098"/>
                  <a:pt x="17448" y="8092"/>
                  <a:pt x="17448" y="8092"/>
                </a:cubicBezTo>
                <a:cubicBezTo>
                  <a:pt x="17448" y="8086"/>
                  <a:pt x="17448" y="8080"/>
                  <a:pt x="17448" y="8080"/>
                </a:cubicBezTo>
                <a:cubicBezTo>
                  <a:pt x="17448" y="8074"/>
                  <a:pt x="17448" y="8069"/>
                  <a:pt x="17448" y="8069"/>
                </a:cubicBezTo>
                <a:cubicBezTo>
                  <a:pt x="17454" y="8062"/>
                  <a:pt x="17454" y="8062"/>
                  <a:pt x="17460" y="8057"/>
                </a:cubicBezTo>
                <a:cubicBezTo>
                  <a:pt x="17460" y="8051"/>
                  <a:pt x="17466" y="8045"/>
                  <a:pt x="17472" y="8045"/>
                </a:cubicBezTo>
                <a:cubicBezTo>
                  <a:pt x="17472" y="8045"/>
                  <a:pt x="17478" y="8039"/>
                  <a:pt x="17484" y="8039"/>
                </a:cubicBezTo>
                <a:cubicBezTo>
                  <a:pt x="17484" y="8039"/>
                  <a:pt x="17490" y="8039"/>
                  <a:pt x="17496" y="8039"/>
                </a:cubicBezTo>
                <a:cubicBezTo>
                  <a:pt x="17502" y="8033"/>
                  <a:pt x="17496" y="8027"/>
                  <a:pt x="17496" y="8021"/>
                </a:cubicBezTo>
                <a:cubicBezTo>
                  <a:pt x="17496" y="8015"/>
                  <a:pt x="17502" y="8015"/>
                  <a:pt x="17502" y="8009"/>
                </a:cubicBezTo>
                <a:cubicBezTo>
                  <a:pt x="17502" y="8009"/>
                  <a:pt x="17502" y="8003"/>
                  <a:pt x="17502" y="7997"/>
                </a:cubicBezTo>
                <a:cubicBezTo>
                  <a:pt x="17502" y="7991"/>
                  <a:pt x="17502" y="7985"/>
                  <a:pt x="17502" y="7974"/>
                </a:cubicBezTo>
                <a:cubicBezTo>
                  <a:pt x="17508" y="7962"/>
                  <a:pt x="17514" y="7956"/>
                  <a:pt x="17519" y="7944"/>
                </a:cubicBezTo>
                <a:cubicBezTo>
                  <a:pt x="17525" y="7938"/>
                  <a:pt x="17531" y="7932"/>
                  <a:pt x="17531" y="7920"/>
                </a:cubicBezTo>
                <a:cubicBezTo>
                  <a:pt x="17537" y="7908"/>
                  <a:pt x="17537" y="7896"/>
                  <a:pt x="17543" y="7885"/>
                </a:cubicBezTo>
                <a:cubicBezTo>
                  <a:pt x="17543" y="7879"/>
                  <a:pt x="17543" y="7879"/>
                  <a:pt x="17543" y="7873"/>
                </a:cubicBezTo>
                <a:cubicBezTo>
                  <a:pt x="17543" y="7867"/>
                  <a:pt x="17549" y="7867"/>
                  <a:pt x="17549" y="7861"/>
                </a:cubicBezTo>
                <a:cubicBezTo>
                  <a:pt x="17549" y="7802"/>
                  <a:pt x="17549" y="7802"/>
                  <a:pt x="17549" y="7802"/>
                </a:cubicBezTo>
                <a:cubicBezTo>
                  <a:pt x="17549" y="7802"/>
                  <a:pt x="17543" y="7796"/>
                  <a:pt x="17537" y="7796"/>
                </a:cubicBezTo>
                <a:cubicBezTo>
                  <a:pt x="17537" y="7790"/>
                  <a:pt x="17537" y="7784"/>
                  <a:pt x="17531" y="7784"/>
                </a:cubicBezTo>
                <a:cubicBezTo>
                  <a:pt x="17531" y="7778"/>
                  <a:pt x="17525" y="7778"/>
                  <a:pt x="17519" y="7772"/>
                </a:cubicBezTo>
                <a:cubicBezTo>
                  <a:pt x="17519" y="7766"/>
                  <a:pt x="17514" y="7766"/>
                  <a:pt x="17514" y="7760"/>
                </a:cubicBezTo>
                <a:cubicBezTo>
                  <a:pt x="17514" y="7748"/>
                  <a:pt x="17514" y="7748"/>
                  <a:pt x="17514" y="7748"/>
                </a:cubicBezTo>
                <a:cubicBezTo>
                  <a:pt x="17514" y="7742"/>
                  <a:pt x="17514" y="7742"/>
                  <a:pt x="17514" y="7737"/>
                </a:cubicBezTo>
                <a:cubicBezTo>
                  <a:pt x="17514" y="7725"/>
                  <a:pt x="17525" y="7725"/>
                  <a:pt x="17525" y="7713"/>
                </a:cubicBezTo>
                <a:cubicBezTo>
                  <a:pt x="17525" y="7707"/>
                  <a:pt x="17525" y="7701"/>
                  <a:pt x="17525" y="7689"/>
                </a:cubicBezTo>
                <a:cubicBezTo>
                  <a:pt x="17519" y="7689"/>
                  <a:pt x="17519" y="7689"/>
                  <a:pt x="17519" y="7689"/>
                </a:cubicBezTo>
                <a:cubicBezTo>
                  <a:pt x="17519" y="7653"/>
                  <a:pt x="17519" y="7653"/>
                  <a:pt x="17519" y="7653"/>
                </a:cubicBezTo>
                <a:cubicBezTo>
                  <a:pt x="17519" y="7648"/>
                  <a:pt x="17519" y="7648"/>
                  <a:pt x="17519" y="7642"/>
                </a:cubicBezTo>
                <a:cubicBezTo>
                  <a:pt x="17519" y="7636"/>
                  <a:pt x="17514" y="7636"/>
                  <a:pt x="17508" y="7630"/>
                </a:cubicBezTo>
                <a:cubicBezTo>
                  <a:pt x="17502" y="7618"/>
                  <a:pt x="17496" y="7618"/>
                  <a:pt x="17490" y="7606"/>
                </a:cubicBezTo>
                <a:cubicBezTo>
                  <a:pt x="17490" y="7600"/>
                  <a:pt x="17484" y="7600"/>
                  <a:pt x="17484" y="7594"/>
                </a:cubicBezTo>
                <a:cubicBezTo>
                  <a:pt x="17484" y="7588"/>
                  <a:pt x="17484" y="7588"/>
                  <a:pt x="17484" y="7582"/>
                </a:cubicBezTo>
                <a:cubicBezTo>
                  <a:pt x="17478" y="7576"/>
                  <a:pt x="17478" y="7576"/>
                  <a:pt x="17478" y="7571"/>
                </a:cubicBezTo>
                <a:cubicBezTo>
                  <a:pt x="17472" y="7564"/>
                  <a:pt x="17472" y="7564"/>
                  <a:pt x="17472" y="7559"/>
                </a:cubicBezTo>
                <a:cubicBezTo>
                  <a:pt x="17466" y="7553"/>
                  <a:pt x="17460" y="7553"/>
                  <a:pt x="17460" y="7553"/>
                </a:cubicBezTo>
                <a:cubicBezTo>
                  <a:pt x="17454" y="7541"/>
                  <a:pt x="17448" y="7535"/>
                  <a:pt x="17436" y="7529"/>
                </a:cubicBezTo>
                <a:lnTo>
                  <a:pt x="17431" y="7523"/>
                </a:lnTo>
                <a:cubicBezTo>
                  <a:pt x="17425" y="7517"/>
                  <a:pt x="17419" y="7517"/>
                  <a:pt x="17413" y="7517"/>
                </a:cubicBezTo>
                <a:cubicBezTo>
                  <a:pt x="17407" y="7511"/>
                  <a:pt x="17407" y="7511"/>
                  <a:pt x="17407" y="7505"/>
                </a:cubicBezTo>
                <a:cubicBezTo>
                  <a:pt x="17407" y="7446"/>
                  <a:pt x="17407" y="7446"/>
                  <a:pt x="17407" y="7446"/>
                </a:cubicBezTo>
                <a:cubicBezTo>
                  <a:pt x="17395" y="7446"/>
                  <a:pt x="17389" y="7446"/>
                  <a:pt x="17383" y="7446"/>
                </a:cubicBezTo>
                <a:cubicBezTo>
                  <a:pt x="17371" y="7446"/>
                  <a:pt x="17359" y="7446"/>
                  <a:pt x="17348" y="7446"/>
                </a:cubicBezTo>
                <a:cubicBezTo>
                  <a:pt x="17342" y="7446"/>
                  <a:pt x="17336" y="7440"/>
                  <a:pt x="17336" y="7440"/>
                </a:cubicBezTo>
                <a:cubicBezTo>
                  <a:pt x="17330" y="7440"/>
                  <a:pt x="17324" y="7434"/>
                  <a:pt x="17324" y="7434"/>
                </a:cubicBezTo>
                <a:cubicBezTo>
                  <a:pt x="17312" y="7428"/>
                  <a:pt x="17306" y="7422"/>
                  <a:pt x="17306" y="7410"/>
                </a:cubicBezTo>
                <a:cubicBezTo>
                  <a:pt x="17306" y="7398"/>
                  <a:pt x="17306" y="7398"/>
                  <a:pt x="17306" y="7398"/>
                </a:cubicBezTo>
                <a:cubicBezTo>
                  <a:pt x="17306" y="7398"/>
                  <a:pt x="17300" y="7393"/>
                  <a:pt x="17300" y="7387"/>
                </a:cubicBezTo>
                <a:cubicBezTo>
                  <a:pt x="17300" y="7381"/>
                  <a:pt x="17300" y="7375"/>
                  <a:pt x="17300" y="7363"/>
                </a:cubicBezTo>
                <a:cubicBezTo>
                  <a:pt x="17300" y="7363"/>
                  <a:pt x="17294" y="7363"/>
                  <a:pt x="17288" y="7363"/>
                </a:cubicBezTo>
                <a:cubicBezTo>
                  <a:pt x="17288" y="7363"/>
                  <a:pt x="17282" y="7363"/>
                  <a:pt x="17276" y="7357"/>
                </a:cubicBezTo>
                <a:cubicBezTo>
                  <a:pt x="17276" y="7351"/>
                  <a:pt x="17282" y="7339"/>
                  <a:pt x="17276" y="7333"/>
                </a:cubicBezTo>
                <a:lnTo>
                  <a:pt x="17270" y="7333"/>
                </a:lnTo>
                <a:cubicBezTo>
                  <a:pt x="17265" y="7327"/>
                  <a:pt x="17259" y="7327"/>
                  <a:pt x="17259" y="7327"/>
                </a:cubicBezTo>
                <a:cubicBezTo>
                  <a:pt x="17247" y="7321"/>
                  <a:pt x="17241" y="7321"/>
                  <a:pt x="17235" y="7316"/>
                </a:cubicBezTo>
                <a:cubicBezTo>
                  <a:pt x="17229" y="7310"/>
                  <a:pt x="17229" y="7304"/>
                  <a:pt x="17223" y="7304"/>
                </a:cubicBezTo>
                <a:cubicBezTo>
                  <a:pt x="17223" y="7298"/>
                  <a:pt x="17217" y="7298"/>
                  <a:pt x="17211" y="7292"/>
                </a:cubicBezTo>
                <a:cubicBezTo>
                  <a:pt x="17211" y="7292"/>
                  <a:pt x="17211" y="7286"/>
                  <a:pt x="17205" y="7280"/>
                </a:cubicBezTo>
                <a:cubicBezTo>
                  <a:pt x="17205" y="7280"/>
                  <a:pt x="17199" y="7274"/>
                  <a:pt x="17193" y="7274"/>
                </a:cubicBezTo>
                <a:cubicBezTo>
                  <a:pt x="17181" y="7268"/>
                  <a:pt x="17176" y="7268"/>
                  <a:pt x="17158" y="7262"/>
                </a:cubicBezTo>
                <a:cubicBezTo>
                  <a:pt x="17152" y="7262"/>
                  <a:pt x="17152" y="7262"/>
                  <a:pt x="17146" y="7256"/>
                </a:cubicBezTo>
                <a:cubicBezTo>
                  <a:pt x="17140" y="7256"/>
                  <a:pt x="17134" y="7250"/>
                  <a:pt x="17134" y="7244"/>
                </a:cubicBezTo>
                <a:cubicBezTo>
                  <a:pt x="17134" y="7239"/>
                  <a:pt x="17134" y="7232"/>
                  <a:pt x="17134" y="7221"/>
                </a:cubicBezTo>
                <a:cubicBezTo>
                  <a:pt x="17128" y="7215"/>
                  <a:pt x="17122" y="7209"/>
                  <a:pt x="17122" y="7197"/>
                </a:cubicBezTo>
                <a:cubicBezTo>
                  <a:pt x="17116" y="7197"/>
                  <a:pt x="17122" y="7191"/>
                  <a:pt x="17122" y="7185"/>
                </a:cubicBezTo>
                <a:cubicBezTo>
                  <a:pt x="17116" y="7179"/>
                  <a:pt x="17116" y="7179"/>
                  <a:pt x="17116" y="7173"/>
                </a:cubicBezTo>
                <a:cubicBezTo>
                  <a:pt x="17116" y="7167"/>
                  <a:pt x="17110" y="7167"/>
                  <a:pt x="17110" y="7161"/>
                </a:cubicBezTo>
                <a:cubicBezTo>
                  <a:pt x="17110" y="7161"/>
                  <a:pt x="17110" y="7155"/>
                  <a:pt x="17110" y="7150"/>
                </a:cubicBezTo>
                <a:cubicBezTo>
                  <a:pt x="17110" y="7138"/>
                  <a:pt x="17110" y="7138"/>
                  <a:pt x="17110" y="7138"/>
                </a:cubicBezTo>
                <a:cubicBezTo>
                  <a:pt x="17110" y="7132"/>
                  <a:pt x="17110" y="7126"/>
                  <a:pt x="17110" y="7114"/>
                </a:cubicBezTo>
                <a:lnTo>
                  <a:pt x="17110" y="7108"/>
                </a:lnTo>
                <a:cubicBezTo>
                  <a:pt x="17104" y="7096"/>
                  <a:pt x="17099" y="7090"/>
                  <a:pt x="17093" y="7084"/>
                </a:cubicBezTo>
                <a:cubicBezTo>
                  <a:pt x="17087" y="7078"/>
                  <a:pt x="17081" y="7078"/>
                  <a:pt x="17075" y="7072"/>
                </a:cubicBezTo>
                <a:cubicBezTo>
                  <a:pt x="17075" y="7066"/>
                  <a:pt x="17075" y="7061"/>
                  <a:pt x="17075" y="7055"/>
                </a:cubicBezTo>
                <a:cubicBezTo>
                  <a:pt x="17075" y="7049"/>
                  <a:pt x="17081" y="7043"/>
                  <a:pt x="17081" y="7037"/>
                </a:cubicBezTo>
                <a:cubicBezTo>
                  <a:pt x="17081" y="7025"/>
                  <a:pt x="17069" y="7013"/>
                  <a:pt x="17057" y="7013"/>
                </a:cubicBezTo>
                <a:cubicBezTo>
                  <a:pt x="17057" y="7013"/>
                  <a:pt x="17051" y="7013"/>
                  <a:pt x="17045" y="7013"/>
                </a:cubicBezTo>
                <a:lnTo>
                  <a:pt x="17039" y="7013"/>
                </a:lnTo>
                <a:cubicBezTo>
                  <a:pt x="17033" y="7013"/>
                  <a:pt x="17027" y="7007"/>
                  <a:pt x="17027" y="7007"/>
                </a:cubicBezTo>
                <a:cubicBezTo>
                  <a:pt x="17015" y="7001"/>
                  <a:pt x="17010" y="7001"/>
                  <a:pt x="16998" y="7001"/>
                </a:cubicBezTo>
                <a:cubicBezTo>
                  <a:pt x="16998" y="6995"/>
                  <a:pt x="16992" y="6995"/>
                  <a:pt x="16986" y="6995"/>
                </a:cubicBezTo>
                <a:cubicBezTo>
                  <a:pt x="16986" y="6989"/>
                  <a:pt x="16992" y="6984"/>
                  <a:pt x="16986" y="6984"/>
                </a:cubicBezTo>
                <a:cubicBezTo>
                  <a:pt x="16986" y="6978"/>
                  <a:pt x="16986" y="6978"/>
                  <a:pt x="16986" y="6972"/>
                </a:cubicBezTo>
                <a:cubicBezTo>
                  <a:pt x="16986" y="6966"/>
                  <a:pt x="16986" y="6966"/>
                  <a:pt x="16980" y="6960"/>
                </a:cubicBezTo>
                <a:cubicBezTo>
                  <a:pt x="16980" y="6948"/>
                  <a:pt x="16980" y="6948"/>
                  <a:pt x="16980" y="6948"/>
                </a:cubicBezTo>
                <a:cubicBezTo>
                  <a:pt x="16980" y="6936"/>
                  <a:pt x="16986" y="6924"/>
                  <a:pt x="16980" y="6912"/>
                </a:cubicBezTo>
                <a:cubicBezTo>
                  <a:pt x="16980" y="6906"/>
                  <a:pt x="16974" y="6906"/>
                  <a:pt x="16968" y="6901"/>
                </a:cubicBezTo>
                <a:cubicBezTo>
                  <a:pt x="16968" y="6901"/>
                  <a:pt x="16968" y="6896"/>
                  <a:pt x="16968" y="6890"/>
                </a:cubicBezTo>
                <a:lnTo>
                  <a:pt x="16956" y="6884"/>
                </a:lnTo>
                <a:cubicBezTo>
                  <a:pt x="16956" y="6878"/>
                  <a:pt x="16956" y="6872"/>
                  <a:pt x="16956" y="6872"/>
                </a:cubicBezTo>
                <a:cubicBezTo>
                  <a:pt x="16956" y="6860"/>
                  <a:pt x="16956" y="6854"/>
                  <a:pt x="16956" y="6848"/>
                </a:cubicBezTo>
                <a:cubicBezTo>
                  <a:pt x="16950" y="6842"/>
                  <a:pt x="16950" y="6836"/>
                  <a:pt x="16950" y="6836"/>
                </a:cubicBezTo>
                <a:cubicBezTo>
                  <a:pt x="16944" y="6824"/>
                  <a:pt x="16938" y="6818"/>
                  <a:pt x="16933" y="6813"/>
                </a:cubicBezTo>
                <a:cubicBezTo>
                  <a:pt x="16926" y="6813"/>
                  <a:pt x="16921" y="6818"/>
                  <a:pt x="16921" y="6813"/>
                </a:cubicBezTo>
                <a:cubicBezTo>
                  <a:pt x="16915" y="6824"/>
                  <a:pt x="16915" y="6824"/>
                  <a:pt x="16915" y="6824"/>
                </a:cubicBezTo>
                <a:cubicBezTo>
                  <a:pt x="16921" y="6836"/>
                  <a:pt x="16915" y="6842"/>
                  <a:pt x="16915" y="6848"/>
                </a:cubicBezTo>
                <a:close/>
                <a:moveTo>
                  <a:pt x="17875" y="6735"/>
                </a:moveTo>
                <a:lnTo>
                  <a:pt x="17875" y="6735"/>
                </a:lnTo>
                <a:cubicBezTo>
                  <a:pt x="17875" y="6741"/>
                  <a:pt x="17875" y="6747"/>
                  <a:pt x="17881" y="6747"/>
                </a:cubicBezTo>
                <a:cubicBezTo>
                  <a:pt x="17887" y="6753"/>
                  <a:pt x="17893" y="6753"/>
                  <a:pt x="17905" y="6753"/>
                </a:cubicBezTo>
                <a:cubicBezTo>
                  <a:pt x="17917" y="6753"/>
                  <a:pt x="17917" y="6753"/>
                  <a:pt x="17917" y="6753"/>
                </a:cubicBezTo>
                <a:cubicBezTo>
                  <a:pt x="17923" y="6753"/>
                  <a:pt x="17923" y="6747"/>
                  <a:pt x="17929" y="6747"/>
                </a:cubicBezTo>
                <a:cubicBezTo>
                  <a:pt x="17929" y="6741"/>
                  <a:pt x="17923" y="6741"/>
                  <a:pt x="17923" y="6735"/>
                </a:cubicBezTo>
                <a:cubicBezTo>
                  <a:pt x="17917" y="6730"/>
                  <a:pt x="17923" y="6730"/>
                  <a:pt x="17917" y="6724"/>
                </a:cubicBezTo>
                <a:cubicBezTo>
                  <a:pt x="17917" y="6718"/>
                  <a:pt x="17911" y="6724"/>
                  <a:pt x="17905" y="6724"/>
                </a:cubicBezTo>
                <a:cubicBezTo>
                  <a:pt x="17899" y="6718"/>
                  <a:pt x="17893" y="6718"/>
                  <a:pt x="17887" y="6718"/>
                </a:cubicBezTo>
                <a:cubicBezTo>
                  <a:pt x="17881" y="6718"/>
                  <a:pt x="17875" y="6718"/>
                  <a:pt x="17869" y="6718"/>
                </a:cubicBezTo>
                <a:cubicBezTo>
                  <a:pt x="17869" y="6724"/>
                  <a:pt x="17869" y="6735"/>
                  <a:pt x="17875" y="6735"/>
                </a:cubicBezTo>
                <a:close/>
                <a:moveTo>
                  <a:pt x="17591" y="6546"/>
                </a:moveTo>
                <a:lnTo>
                  <a:pt x="17591" y="6546"/>
                </a:lnTo>
                <a:cubicBezTo>
                  <a:pt x="17591" y="6552"/>
                  <a:pt x="17603" y="6552"/>
                  <a:pt x="17603" y="6558"/>
                </a:cubicBezTo>
                <a:cubicBezTo>
                  <a:pt x="17608" y="6569"/>
                  <a:pt x="17620" y="6569"/>
                  <a:pt x="17626" y="6575"/>
                </a:cubicBezTo>
                <a:cubicBezTo>
                  <a:pt x="17626" y="6581"/>
                  <a:pt x="17626" y="6581"/>
                  <a:pt x="17632" y="6587"/>
                </a:cubicBezTo>
                <a:cubicBezTo>
                  <a:pt x="17632" y="6593"/>
                  <a:pt x="17638" y="6593"/>
                  <a:pt x="17644" y="6599"/>
                </a:cubicBezTo>
                <a:cubicBezTo>
                  <a:pt x="17644" y="6599"/>
                  <a:pt x="17650" y="6605"/>
                  <a:pt x="17656" y="6605"/>
                </a:cubicBezTo>
                <a:lnTo>
                  <a:pt x="17662" y="6599"/>
                </a:lnTo>
                <a:cubicBezTo>
                  <a:pt x="17662" y="6593"/>
                  <a:pt x="17662" y="6593"/>
                  <a:pt x="17662" y="6587"/>
                </a:cubicBezTo>
                <a:cubicBezTo>
                  <a:pt x="17662" y="6581"/>
                  <a:pt x="17656" y="6581"/>
                  <a:pt x="17656" y="6575"/>
                </a:cubicBezTo>
                <a:cubicBezTo>
                  <a:pt x="17650" y="6569"/>
                  <a:pt x="17656" y="6569"/>
                  <a:pt x="17656" y="6563"/>
                </a:cubicBezTo>
                <a:cubicBezTo>
                  <a:pt x="17650" y="6558"/>
                  <a:pt x="17650" y="6558"/>
                  <a:pt x="17644" y="6552"/>
                </a:cubicBezTo>
                <a:cubicBezTo>
                  <a:pt x="17638" y="6546"/>
                  <a:pt x="17632" y="6540"/>
                  <a:pt x="17620" y="6534"/>
                </a:cubicBezTo>
                <a:cubicBezTo>
                  <a:pt x="17620" y="6534"/>
                  <a:pt x="17614" y="6534"/>
                  <a:pt x="17608" y="6528"/>
                </a:cubicBezTo>
                <a:cubicBezTo>
                  <a:pt x="17608" y="6528"/>
                  <a:pt x="17608" y="6522"/>
                  <a:pt x="17608" y="6516"/>
                </a:cubicBezTo>
                <a:cubicBezTo>
                  <a:pt x="17608" y="6516"/>
                  <a:pt x="17608" y="6510"/>
                  <a:pt x="17608" y="6504"/>
                </a:cubicBezTo>
                <a:cubicBezTo>
                  <a:pt x="17597" y="6504"/>
                  <a:pt x="17597" y="6504"/>
                  <a:pt x="17597" y="6504"/>
                </a:cubicBezTo>
                <a:cubicBezTo>
                  <a:pt x="17597" y="6504"/>
                  <a:pt x="17591" y="6510"/>
                  <a:pt x="17585" y="6510"/>
                </a:cubicBezTo>
                <a:cubicBezTo>
                  <a:pt x="17591" y="6516"/>
                  <a:pt x="17591" y="6516"/>
                  <a:pt x="17591" y="6522"/>
                </a:cubicBezTo>
                <a:cubicBezTo>
                  <a:pt x="17597" y="6528"/>
                  <a:pt x="17597" y="6534"/>
                  <a:pt x="17597" y="6534"/>
                </a:cubicBezTo>
                <a:cubicBezTo>
                  <a:pt x="17597" y="6540"/>
                  <a:pt x="17591" y="6540"/>
                  <a:pt x="17591" y="6546"/>
                </a:cubicBezTo>
                <a:close/>
                <a:moveTo>
                  <a:pt x="17265" y="6510"/>
                </a:moveTo>
                <a:lnTo>
                  <a:pt x="17265" y="6510"/>
                </a:lnTo>
                <a:cubicBezTo>
                  <a:pt x="17265" y="6522"/>
                  <a:pt x="17270" y="6528"/>
                  <a:pt x="17270" y="6534"/>
                </a:cubicBezTo>
                <a:cubicBezTo>
                  <a:pt x="17270" y="6540"/>
                  <a:pt x="17265" y="6540"/>
                  <a:pt x="17265" y="6540"/>
                </a:cubicBezTo>
                <a:cubicBezTo>
                  <a:pt x="17288" y="6540"/>
                  <a:pt x="17300" y="6540"/>
                  <a:pt x="17318" y="6540"/>
                </a:cubicBezTo>
                <a:cubicBezTo>
                  <a:pt x="17324" y="6540"/>
                  <a:pt x="17330" y="6546"/>
                  <a:pt x="17342" y="6546"/>
                </a:cubicBezTo>
                <a:cubicBezTo>
                  <a:pt x="17348" y="6546"/>
                  <a:pt x="17353" y="6546"/>
                  <a:pt x="17359" y="6546"/>
                </a:cubicBezTo>
                <a:cubicBezTo>
                  <a:pt x="17371" y="6546"/>
                  <a:pt x="17377" y="6546"/>
                  <a:pt x="17383" y="6546"/>
                </a:cubicBezTo>
                <a:cubicBezTo>
                  <a:pt x="17389" y="6546"/>
                  <a:pt x="17395" y="6546"/>
                  <a:pt x="17395" y="6540"/>
                </a:cubicBezTo>
                <a:cubicBezTo>
                  <a:pt x="17401" y="6540"/>
                  <a:pt x="17401" y="6534"/>
                  <a:pt x="17407" y="6528"/>
                </a:cubicBezTo>
                <a:cubicBezTo>
                  <a:pt x="17413" y="6528"/>
                  <a:pt x="17413" y="6534"/>
                  <a:pt x="17419" y="6528"/>
                </a:cubicBezTo>
                <a:cubicBezTo>
                  <a:pt x="17425" y="6528"/>
                  <a:pt x="17425" y="6528"/>
                  <a:pt x="17431" y="6528"/>
                </a:cubicBezTo>
                <a:cubicBezTo>
                  <a:pt x="17436" y="6522"/>
                  <a:pt x="17436" y="6522"/>
                  <a:pt x="17442" y="6516"/>
                </a:cubicBezTo>
                <a:cubicBezTo>
                  <a:pt x="17448" y="6510"/>
                  <a:pt x="17448" y="6504"/>
                  <a:pt x="17454" y="6492"/>
                </a:cubicBezTo>
                <a:cubicBezTo>
                  <a:pt x="17454" y="6486"/>
                  <a:pt x="17454" y="6480"/>
                  <a:pt x="17454" y="6469"/>
                </a:cubicBezTo>
                <a:cubicBezTo>
                  <a:pt x="17460" y="6463"/>
                  <a:pt x="17466" y="6463"/>
                  <a:pt x="17466" y="6457"/>
                </a:cubicBezTo>
                <a:cubicBezTo>
                  <a:pt x="17466" y="6457"/>
                  <a:pt x="17466" y="6451"/>
                  <a:pt x="17466" y="6445"/>
                </a:cubicBezTo>
                <a:cubicBezTo>
                  <a:pt x="17466" y="6439"/>
                  <a:pt x="17460" y="6439"/>
                  <a:pt x="17460" y="6433"/>
                </a:cubicBezTo>
                <a:cubicBezTo>
                  <a:pt x="17460" y="6439"/>
                  <a:pt x="17454" y="6439"/>
                  <a:pt x="17448" y="6439"/>
                </a:cubicBezTo>
                <a:cubicBezTo>
                  <a:pt x="17448" y="6439"/>
                  <a:pt x="17442" y="6439"/>
                  <a:pt x="17436" y="6439"/>
                </a:cubicBezTo>
                <a:cubicBezTo>
                  <a:pt x="17436" y="6439"/>
                  <a:pt x="17431" y="6439"/>
                  <a:pt x="17431" y="6445"/>
                </a:cubicBezTo>
                <a:cubicBezTo>
                  <a:pt x="17425" y="6445"/>
                  <a:pt x="17419" y="6445"/>
                  <a:pt x="17419" y="6451"/>
                </a:cubicBezTo>
                <a:cubicBezTo>
                  <a:pt x="17413" y="6457"/>
                  <a:pt x="17419" y="6463"/>
                  <a:pt x="17419" y="6475"/>
                </a:cubicBezTo>
                <a:cubicBezTo>
                  <a:pt x="17413" y="6480"/>
                  <a:pt x="17413" y="6480"/>
                  <a:pt x="17407" y="6486"/>
                </a:cubicBezTo>
                <a:cubicBezTo>
                  <a:pt x="17407" y="6486"/>
                  <a:pt x="17407" y="6492"/>
                  <a:pt x="17407" y="6498"/>
                </a:cubicBezTo>
                <a:cubicBezTo>
                  <a:pt x="17401" y="6498"/>
                  <a:pt x="17395" y="6498"/>
                  <a:pt x="17395" y="6498"/>
                </a:cubicBezTo>
                <a:cubicBezTo>
                  <a:pt x="17377" y="6498"/>
                  <a:pt x="17365" y="6498"/>
                  <a:pt x="17342" y="6498"/>
                </a:cubicBezTo>
                <a:cubicBezTo>
                  <a:pt x="17330" y="6498"/>
                  <a:pt x="17330" y="6498"/>
                  <a:pt x="17330" y="6498"/>
                </a:cubicBezTo>
                <a:cubicBezTo>
                  <a:pt x="17318" y="6498"/>
                  <a:pt x="17318" y="6498"/>
                  <a:pt x="17318" y="6498"/>
                </a:cubicBezTo>
                <a:cubicBezTo>
                  <a:pt x="17306" y="6498"/>
                  <a:pt x="17294" y="6498"/>
                  <a:pt x="17282" y="6498"/>
                </a:cubicBezTo>
                <a:cubicBezTo>
                  <a:pt x="17276" y="6498"/>
                  <a:pt x="17276" y="6492"/>
                  <a:pt x="17270" y="6492"/>
                </a:cubicBezTo>
                <a:cubicBezTo>
                  <a:pt x="17270" y="6498"/>
                  <a:pt x="17265" y="6510"/>
                  <a:pt x="17265" y="6510"/>
                </a:cubicBezTo>
                <a:close/>
                <a:moveTo>
                  <a:pt x="16310" y="6652"/>
                </a:moveTo>
                <a:lnTo>
                  <a:pt x="16310" y="6652"/>
                </a:lnTo>
                <a:cubicBezTo>
                  <a:pt x="16310" y="6658"/>
                  <a:pt x="16310" y="6664"/>
                  <a:pt x="16310" y="6664"/>
                </a:cubicBezTo>
                <a:cubicBezTo>
                  <a:pt x="16346" y="6664"/>
                  <a:pt x="16346" y="6664"/>
                  <a:pt x="16346" y="6664"/>
                </a:cubicBezTo>
                <a:cubicBezTo>
                  <a:pt x="16351" y="6664"/>
                  <a:pt x="16357" y="6664"/>
                  <a:pt x="16357" y="6658"/>
                </a:cubicBezTo>
                <a:cubicBezTo>
                  <a:pt x="16363" y="6652"/>
                  <a:pt x="16363" y="6647"/>
                  <a:pt x="16363" y="6641"/>
                </a:cubicBezTo>
                <a:cubicBezTo>
                  <a:pt x="16363" y="6629"/>
                  <a:pt x="16363" y="6623"/>
                  <a:pt x="16357" y="6611"/>
                </a:cubicBezTo>
                <a:cubicBezTo>
                  <a:pt x="16357" y="6605"/>
                  <a:pt x="16351" y="6605"/>
                  <a:pt x="16351" y="6599"/>
                </a:cubicBezTo>
                <a:cubicBezTo>
                  <a:pt x="16334" y="6605"/>
                  <a:pt x="16328" y="6611"/>
                  <a:pt x="16310" y="6623"/>
                </a:cubicBezTo>
                <a:cubicBezTo>
                  <a:pt x="16310" y="6635"/>
                  <a:pt x="16310" y="6647"/>
                  <a:pt x="16310" y="6652"/>
                </a:cubicBezTo>
                <a:close/>
                <a:moveTo>
                  <a:pt x="16014" y="6623"/>
                </a:moveTo>
                <a:lnTo>
                  <a:pt x="16014" y="6623"/>
                </a:lnTo>
                <a:cubicBezTo>
                  <a:pt x="16014" y="6623"/>
                  <a:pt x="16014" y="6629"/>
                  <a:pt x="16014" y="6635"/>
                </a:cubicBezTo>
                <a:cubicBezTo>
                  <a:pt x="16014" y="6635"/>
                  <a:pt x="16019" y="6641"/>
                  <a:pt x="16019" y="6647"/>
                </a:cubicBezTo>
                <a:cubicBezTo>
                  <a:pt x="16025" y="6641"/>
                  <a:pt x="16025" y="6647"/>
                  <a:pt x="16031" y="6647"/>
                </a:cubicBezTo>
                <a:cubicBezTo>
                  <a:pt x="16037" y="6641"/>
                  <a:pt x="16037" y="6635"/>
                  <a:pt x="16043" y="6635"/>
                </a:cubicBezTo>
                <a:cubicBezTo>
                  <a:pt x="16049" y="6635"/>
                  <a:pt x="16055" y="6641"/>
                  <a:pt x="16061" y="6641"/>
                </a:cubicBezTo>
                <a:cubicBezTo>
                  <a:pt x="16067" y="6641"/>
                  <a:pt x="16067" y="6641"/>
                  <a:pt x="16067" y="6641"/>
                </a:cubicBezTo>
                <a:cubicBezTo>
                  <a:pt x="16073" y="6641"/>
                  <a:pt x="16073" y="6635"/>
                  <a:pt x="16079" y="6635"/>
                </a:cubicBezTo>
                <a:cubicBezTo>
                  <a:pt x="16067" y="6623"/>
                  <a:pt x="16067" y="6623"/>
                  <a:pt x="16067" y="6623"/>
                </a:cubicBezTo>
                <a:lnTo>
                  <a:pt x="16014" y="6623"/>
                </a:lnTo>
                <a:close/>
                <a:moveTo>
                  <a:pt x="16500" y="6504"/>
                </a:moveTo>
                <a:lnTo>
                  <a:pt x="16500" y="6504"/>
                </a:lnTo>
                <a:cubicBezTo>
                  <a:pt x="16494" y="6510"/>
                  <a:pt x="16488" y="6510"/>
                  <a:pt x="16488" y="6516"/>
                </a:cubicBezTo>
                <a:cubicBezTo>
                  <a:pt x="16482" y="6516"/>
                  <a:pt x="16476" y="6516"/>
                  <a:pt x="16476" y="6522"/>
                </a:cubicBezTo>
                <a:cubicBezTo>
                  <a:pt x="16476" y="6528"/>
                  <a:pt x="16476" y="6534"/>
                  <a:pt x="16476" y="6534"/>
                </a:cubicBezTo>
                <a:cubicBezTo>
                  <a:pt x="16476" y="6540"/>
                  <a:pt x="16470" y="6546"/>
                  <a:pt x="16470" y="6546"/>
                </a:cubicBezTo>
                <a:cubicBezTo>
                  <a:pt x="16470" y="6552"/>
                  <a:pt x="16470" y="6552"/>
                  <a:pt x="16470" y="6558"/>
                </a:cubicBezTo>
                <a:cubicBezTo>
                  <a:pt x="16470" y="6563"/>
                  <a:pt x="16464" y="6563"/>
                  <a:pt x="16464" y="6569"/>
                </a:cubicBezTo>
                <a:cubicBezTo>
                  <a:pt x="16464" y="6575"/>
                  <a:pt x="16476" y="6575"/>
                  <a:pt x="16482" y="6575"/>
                </a:cubicBezTo>
                <a:cubicBezTo>
                  <a:pt x="16482" y="6575"/>
                  <a:pt x="16488" y="6575"/>
                  <a:pt x="16494" y="6575"/>
                </a:cubicBezTo>
                <a:cubicBezTo>
                  <a:pt x="16494" y="6569"/>
                  <a:pt x="16500" y="6569"/>
                  <a:pt x="16506" y="6563"/>
                </a:cubicBezTo>
                <a:cubicBezTo>
                  <a:pt x="16506" y="6563"/>
                  <a:pt x="16506" y="6558"/>
                  <a:pt x="16506" y="6552"/>
                </a:cubicBezTo>
                <a:cubicBezTo>
                  <a:pt x="16512" y="6540"/>
                  <a:pt x="16517" y="6528"/>
                  <a:pt x="16517" y="6510"/>
                </a:cubicBezTo>
                <a:cubicBezTo>
                  <a:pt x="16517" y="6504"/>
                  <a:pt x="16517" y="6504"/>
                  <a:pt x="16517" y="6504"/>
                </a:cubicBezTo>
                <a:cubicBezTo>
                  <a:pt x="16517" y="6504"/>
                  <a:pt x="16512" y="6504"/>
                  <a:pt x="16512" y="6498"/>
                </a:cubicBezTo>
                <a:cubicBezTo>
                  <a:pt x="16506" y="6498"/>
                  <a:pt x="16500" y="6504"/>
                  <a:pt x="16500" y="6504"/>
                </a:cubicBezTo>
                <a:close/>
                <a:moveTo>
                  <a:pt x="16417" y="6415"/>
                </a:moveTo>
                <a:lnTo>
                  <a:pt x="16417" y="6415"/>
                </a:lnTo>
                <a:cubicBezTo>
                  <a:pt x="16423" y="6415"/>
                  <a:pt x="16423" y="6415"/>
                  <a:pt x="16428" y="6415"/>
                </a:cubicBezTo>
                <a:cubicBezTo>
                  <a:pt x="16435" y="6415"/>
                  <a:pt x="16435" y="6403"/>
                  <a:pt x="16435" y="6403"/>
                </a:cubicBezTo>
                <a:cubicBezTo>
                  <a:pt x="16440" y="6403"/>
                  <a:pt x="16446" y="6409"/>
                  <a:pt x="16446" y="6409"/>
                </a:cubicBezTo>
                <a:cubicBezTo>
                  <a:pt x="16458" y="6409"/>
                  <a:pt x="16464" y="6409"/>
                  <a:pt x="16470" y="6409"/>
                </a:cubicBezTo>
                <a:cubicBezTo>
                  <a:pt x="16476" y="6409"/>
                  <a:pt x="16482" y="6409"/>
                  <a:pt x="16482" y="6409"/>
                </a:cubicBezTo>
                <a:cubicBezTo>
                  <a:pt x="16494" y="6409"/>
                  <a:pt x="16500" y="6415"/>
                  <a:pt x="16506" y="6421"/>
                </a:cubicBezTo>
                <a:cubicBezTo>
                  <a:pt x="16517" y="6427"/>
                  <a:pt x="16517" y="6433"/>
                  <a:pt x="16529" y="6439"/>
                </a:cubicBezTo>
                <a:cubicBezTo>
                  <a:pt x="16529" y="6439"/>
                  <a:pt x="16535" y="6439"/>
                  <a:pt x="16541" y="6445"/>
                </a:cubicBezTo>
                <a:cubicBezTo>
                  <a:pt x="16547" y="6445"/>
                  <a:pt x="16541" y="6451"/>
                  <a:pt x="16547" y="6457"/>
                </a:cubicBezTo>
                <a:cubicBezTo>
                  <a:pt x="16553" y="6457"/>
                  <a:pt x="16559" y="6457"/>
                  <a:pt x="16559" y="6457"/>
                </a:cubicBezTo>
                <a:cubicBezTo>
                  <a:pt x="16565" y="6457"/>
                  <a:pt x="16571" y="6457"/>
                  <a:pt x="16577" y="6457"/>
                </a:cubicBezTo>
                <a:lnTo>
                  <a:pt x="16583" y="6463"/>
                </a:lnTo>
                <a:cubicBezTo>
                  <a:pt x="16601" y="6463"/>
                  <a:pt x="16606" y="6457"/>
                  <a:pt x="16624" y="6463"/>
                </a:cubicBezTo>
                <a:cubicBezTo>
                  <a:pt x="16624" y="6463"/>
                  <a:pt x="16630" y="6463"/>
                  <a:pt x="16636" y="6469"/>
                </a:cubicBezTo>
                <a:cubicBezTo>
                  <a:pt x="16642" y="6469"/>
                  <a:pt x="16648" y="6475"/>
                  <a:pt x="16660" y="6480"/>
                </a:cubicBezTo>
                <a:lnTo>
                  <a:pt x="16666" y="6486"/>
                </a:lnTo>
                <a:cubicBezTo>
                  <a:pt x="16672" y="6492"/>
                  <a:pt x="16678" y="6492"/>
                  <a:pt x="16678" y="6498"/>
                </a:cubicBezTo>
                <a:cubicBezTo>
                  <a:pt x="16689" y="6504"/>
                  <a:pt x="16695" y="6510"/>
                  <a:pt x="16701" y="6522"/>
                </a:cubicBezTo>
                <a:cubicBezTo>
                  <a:pt x="16701" y="6528"/>
                  <a:pt x="16701" y="6528"/>
                  <a:pt x="16707" y="6534"/>
                </a:cubicBezTo>
                <a:cubicBezTo>
                  <a:pt x="16713" y="6546"/>
                  <a:pt x="16731" y="6552"/>
                  <a:pt x="16731" y="6569"/>
                </a:cubicBezTo>
                <a:lnTo>
                  <a:pt x="16725" y="6575"/>
                </a:lnTo>
                <a:cubicBezTo>
                  <a:pt x="16725" y="6581"/>
                  <a:pt x="16725" y="6587"/>
                  <a:pt x="16725" y="6593"/>
                </a:cubicBezTo>
                <a:cubicBezTo>
                  <a:pt x="16725" y="6599"/>
                  <a:pt x="16719" y="6611"/>
                  <a:pt x="16707" y="6611"/>
                </a:cubicBezTo>
                <a:cubicBezTo>
                  <a:pt x="16707" y="6611"/>
                  <a:pt x="16701" y="6611"/>
                  <a:pt x="16695" y="6611"/>
                </a:cubicBezTo>
                <a:cubicBezTo>
                  <a:pt x="16695" y="6611"/>
                  <a:pt x="16689" y="6617"/>
                  <a:pt x="16683" y="6617"/>
                </a:cubicBezTo>
                <a:cubicBezTo>
                  <a:pt x="16683" y="6617"/>
                  <a:pt x="16678" y="6623"/>
                  <a:pt x="16672" y="6623"/>
                </a:cubicBezTo>
                <a:cubicBezTo>
                  <a:pt x="16672" y="6629"/>
                  <a:pt x="16666" y="6629"/>
                  <a:pt x="16660" y="6635"/>
                </a:cubicBezTo>
                <a:cubicBezTo>
                  <a:pt x="16660" y="6641"/>
                  <a:pt x="16660" y="6641"/>
                  <a:pt x="16660" y="6647"/>
                </a:cubicBezTo>
                <a:cubicBezTo>
                  <a:pt x="16660" y="6652"/>
                  <a:pt x="16660" y="6652"/>
                  <a:pt x="16660" y="6658"/>
                </a:cubicBezTo>
                <a:cubicBezTo>
                  <a:pt x="16660" y="6670"/>
                  <a:pt x="16672" y="6676"/>
                  <a:pt x="16683" y="6676"/>
                </a:cubicBezTo>
                <a:cubicBezTo>
                  <a:pt x="16695" y="6676"/>
                  <a:pt x="16701" y="6676"/>
                  <a:pt x="16713" y="6670"/>
                </a:cubicBezTo>
                <a:cubicBezTo>
                  <a:pt x="16713" y="6664"/>
                  <a:pt x="16719" y="6664"/>
                  <a:pt x="16725" y="6658"/>
                </a:cubicBezTo>
                <a:lnTo>
                  <a:pt x="16725" y="6652"/>
                </a:lnTo>
                <a:cubicBezTo>
                  <a:pt x="16731" y="6647"/>
                  <a:pt x="16731" y="6641"/>
                  <a:pt x="16737" y="6641"/>
                </a:cubicBezTo>
                <a:cubicBezTo>
                  <a:pt x="16755" y="6641"/>
                  <a:pt x="16760" y="6641"/>
                  <a:pt x="16772" y="6647"/>
                </a:cubicBezTo>
                <a:cubicBezTo>
                  <a:pt x="16778" y="6652"/>
                  <a:pt x="16778" y="6652"/>
                  <a:pt x="16784" y="6658"/>
                </a:cubicBezTo>
                <a:cubicBezTo>
                  <a:pt x="16784" y="6664"/>
                  <a:pt x="16790" y="6664"/>
                  <a:pt x="16796" y="6664"/>
                </a:cubicBezTo>
                <a:cubicBezTo>
                  <a:pt x="16796" y="6670"/>
                  <a:pt x="16802" y="6676"/>
                  <a:pt x="16808" y="6676"/>
                </a:cubicBezTo>
                <a:cubicBezTo>
                  <a:pt x="16808" y="6682"/>
                  <a:pt x="16814" y="6682"/>
                  <a:pt x="16814" y="6682"/>
                </a:cubicBezTo>
                <a:cubicBezTo>
                  <a:pt x="16820" y="6682"/>
                  <a:pt x="16826" y="6688"/>
                  <a:pt x="16826" y="6688"/>
                </a:cubicBezTo>
                <a:cubicBezTo>
                  <a:pt x="16838" y="6688"/>
                  <a:pt x="16844" y="6688"/>
                  <a:pt x="16855" y="6694"/>
                </a:cubicBezTo>
                <a:cubicBezTo>
                  <a:pt x="16861" y="6700"/>
                  <a:pt x="16861" y="6700"/>
                  <a:pt x="16867" y="6706"/>
                </a:cubicBezTo>
                <a:cubicBezTo>
                  <a:pt x="16873" y="6706"/>
                  <a:pt x="16873" y="6706"/>
                  <a:pt x="16879" y="6706"/>
                </a:cubicBezTo>
                <a:cubicBezTo>
                  <a:pt x="16885" y="6706"/>
                  <a:pt x="16891" y="6712"/>
                  <a:pt x="16897" y="6712"/>
                </a:cubicBezTo>
                <a:cubicBezTo>
                  <a:pt x="16909" y="6712"/>
                  <a:pt x="16915" y="6712"/>
                  <a:pt x="16926" y="6712"/>
                </a:cubicBezTo>
                <a:cubicBezTo>
                  <a:pt x="16933" y="6712"/>
                  <a:pt x="16938" y="6712"/>
                  <a:pt x="16950" y="6712"/>
                </a:cubicBezTo>
                <a:cubicBezTo>
                  <a:pt x="16950" y="6712"/>
                  <a:pt x="16956" y="6706"/>
                  <a:pt x="16962" y="6706"/>
                </a:cubicBezTo>
                <a:cubicBezTo>
                  <a:pt x="16962" y="6700"/>
                  <a:pt x="16968" y="6700"/>
                  <a:pt x="16968" y="6700"/>
                </a:cubicBezTo>
                <a:cubicBezTo>
                  <a:pt x="16974" y="6694"/>
                  <a:pt x="16974" y="6688"/>
                  <a:pt x="16974" y="6688"/>
                </a:cubicBezTo>
                <a:cubicBezTo>
                  <a:pt x="16974" y="6676"/>
                  <a:pt x="16974" y="6670"/>
                  <a:pt x="16974" y="6664"/>
                </a:cubicBezTo>
                <a:cubicBezTo>
                  <a:pt x="16980" y="6664"/>
                  <a:pt x="16986" y="6664"/>
                  <a:pt x="16992" y="6664"/>
                </a:cubicBezTo>
                <a:cubicBezTo>
                  <a:pt x="16998" y="6658"/>
                  <a:pt x="17004" y="6658"/>
                  <a:pt x="17015" y="6652"/>
                </a:cubicBezTo>
                <a:cubicBezTo>
                  <a:pt x="17021" y="6652"/>
                  <a:pt x="17021" y="6647"/>
                  <a:pt x="17027" y="6641"/>
                </a:cubicBezTo>
                <a:cubicBezTo>
                  <a:pt x="17033" y="6635"/>
                  <a:pt x="17039" y="6623"/>
                  <a:pt x="17051" y="6623"/>
                </a:cubicBezTo>
                <a:cubicBezTo>
                  <a:pt x="17057" y="6623"/>
                  <a:pt x="17057" y="6623"/>
                  <a:pt x="17057" y="6623"/>
                </a:cubicBezTo>
                <a:cubicBezTo>
                  <a:pt x="17063" y="6623"/>
                  <a:pt x="17063" y="6623"/>
                  <a:pt x="17069" y="6629"/>
                </a:cubicBezTo>
                <a:cubicBezTo>
                  <a:pt x="17069" y="6629"/>
                  <a:pt x="17075" y="6629"/>
                  <a:pt x="17081" y="6629"/>
                </a:cubicBezTo>
                <a:cubicBezTo>
                  <a:pt x="17087" y="6629"/>
                  <a:pt x="17087" y="6635"/>
                  <a:pt x="17093" y="6635"/>
                </a:cubicBezTo>
                <a:cubicBezTo>
                  <a:pt x="17099" y="6641"/>
                  <a:pt x="17104" y="6641"/>
                  <a:pt x="17116" y="6647"/>
                </a:cubicBezTo>
                <a:lnTo>
                  <a:pt x="17122" y="6652"/>
                </a:lnTo>
                <a:cubicBezTo>
                  <a:pt x="17134" y="6658"/>
                  <a:pt x="17134" y="6670"/>
                  <a:pt x="17140" y="6676"/>
                </a:cubicBezTo>
                <a:cubicBezTo>
                  <a:pt x="17140" y="6676"/>
                  <a:pt x="17146" y="6682"/>
                  <a:pt x="17146" y="6688"/>
                </a:cubicBezTo>
                <a:cubicBezTo>
                  <a:pt x="17152" y="6694"/>
                  <a:pt x="17158" y="6694"/>
                  <a:pt x="17170" y="6706"/>
                </a:cubicBezTo>
                <a:cubicBezTo>
                  <a:pt x="17170" y="6706"/>
                  <a:pt x="17176" y="6712"/>
                  <a:pt x="17176" y="6718"/>
                </a:cubicBezTo>
                <a:cubicBezTo>
                  <a:pt x="17181" y="6724"/>
                  <a:pt x="17187" y="6730"/>
                  <a:pt x="17193" y="6735"/>
                </a:cubicBezTo>
                <a:cubicBezTo>
                  <a:pt x="17193" y="6741"/>
                  <a:pt x="17199" y="6747"/>
                  <a:pt x="17199" y="6753"/>
                </a:cubicBezTo>
                <a:cubicBezTo>
                  <a:pt x="17199" y="6759"/>
                  <a:pt x="17205" y="6765"/>
                  <a:pt x="17205" y="6765"/>
                </a:cubicBezTo>
                <a:cubicBezTo>
                  <a:pt x="17217" y="6765"/>
                  <a:pt x="17217" y="6765"/>
                  <a:pt x="17229" y="6765"/>
                </a:cubicBezTo>
                <a:cubicBezTo>
                  <a:pt x="17241" y="6765"/>
                  <a:pt x="17253" y="6765"/>
                  <a:pt x="17270" y="6759"/>
                </a:cubicBezTo>
                <a:cubicBezTo>
                  <a:pt x="17276" y="6759"/>
                  <a:pt x="17282" y="6759"/>
                  <a:pt x="17288" y="6759"/>
                </a:cubicBezTo>
                <a:cubicBezTo>
                  <a:pt x="17306" y="6759"/>
                  <a:pt x="17312" y="6765"/>
                  <a:pt x="17318" y="6777"/>
                </a:cubicBezTo>
                <a:cubicBezTo>
                  <a:pt x="17330" y="6789"/>
                  <a:pt x="17330" y="6789"/>
                  <a:pt x="17342" y="6795"/>
                </a:cubicBezTo>
                <a:cubicBezTo>
                  <a:pt x="17348" y="6795"/>
                  <a:pt x="17353" y="6801"/>
                  <a:pt x="17359" y="6801"/>
                </a:cubicBezTo>
                <a:cubicBezTo>
                  <a:pt x="17365" y="6801"/>
                  <a:pt x="17371" y="6801"/>
                  <a:pt x="17377" y="6801"/>
                </a:cubicBezTo>
                <a:cubicBezTo>
                  <a:pt x="17377" y="6765"/>
                  <a:pt x="17377" y="6765"/>
                  <a:pt x="17377" y="6765"/>
                </a:cubicBezTo>
                <a:cubicBezTo>
                  <a:pt x="17377" y="6753"/>
                  <a:pt x="17371" y="6747"/>
                  <a:pt x="17359" y="6747"/>
                </a:cubicBezTo>
                <a:cubicBezTo>
                  <a:pt x="17359" y="6747"/>
                  <a:pt x="17353" y="6747"/>
                  <a:pt x="17353" y="6741"/>
                </a:cubicBezTo>
                <a:cubicBezTo>
                  <a:pt x="17348" y="6741"/>
                  <a:pt x="17342" y="6741"/>
                  <a:pt x="17342" y="6741"/>
                </a:cubicBezTo>
                <a:cubicBezTo>
                  <a:pt x="17336" y="6741"/>
                  <a:pt x="17336" y="6735"/>
                  <a:pt x="17336" y="6730"/>
                </a:cubicBezTo>
                <a:cubicBezTo>
                  <a:pt x="17330" y="6724"/>
                  <a:pt x="17330" y="6724"/>
                  <a:pt x="17324" y="6718"/>
                </a:cubicBezTo>
                <a:cubicBezTo>
                  <a:pt x="17324" y="6712"/>
                  <a:pt x="17318" y="6712"/>
                  <a:pt x="17312" y="6712"/>
                </a:cubicBezTo>
                <a:cubicBezTo>
                  <a:pt x="17306" y="6712"/>
                  <a:pt x="17300" y="6712"/>
                  <a:pt x="17300" y="6712"/>
                </a:cubicBezTo>
                <a:cubicBezTo>
                  <a:pt x="17294" y="6706"/>
                  <a:pt x="17294" y="6712"/>
                  <a:pt x="17288" y="6712"/>
                </a:cubicBezTo>
                <a:cubicBezTo>
                  <a:pt x="17282" y="6706"/>
                  <a:pt x="17282" y="6700"/>
                  <a:pt x="17276" y="6700"/>
                </a:cubicBezTo>
                <a:cubicBezTo>
                  <a:pt x="17270" y="6700"/>
                  <a:pt x="17270" y="6700"/>
                  <a:pt x="17265" y="6700"/>
                </a:cubicBezTo>
                <a:cubicBezTo>
                  <a:pt x="17259" y="6700"/>
                  <a:pt x="17259" y="6694"/>
                  <a:pt x="17253" y="6694"/>
                </a:cubicBezTo>
                <a:cubicBezTo>
                  <a:pt x="17247" y="6694"/>
                  <a:pt x="17241" y="6694"/>
                  <a:pt x="17229" y="6694"/>
                </a:cubicBezTo>
                <a:cubicBezTo>
                  <a:pt x="17229" y="6623"/>
                  <a:pt x="17229" y="6623"/>
                  <a:pt x="17229" y="6623"/>
                </a:cubicBezTo>
                <a:cubicBezTo>
                  <a:pt x="17211" y="6623"/>
                  <a:pt x="17199" y="6623"/>
                  <a:pt x="17181" y="6623"/>
                </a:cubicBezTo>
                <a:cubicBezTo>
                  <a:pt x="17181" y="6569"/>
                  <a:pt x="17181" y="6569"/>
                  <a:pt x="17181" y="6569"/>
                </a:cubicBezTo>
                <a:cubicBezTo>
                  <a:pt x="17199" y="6569"/>
                  <a:pt x="17205" y="6569"/>
                  <a:pt x="17223" y="6569"/>
                </a:cubicBezTo>
                <a:cubicBezTo>
                  <a:pt x="17223" y="6552"/>
                  <a:pt x="17223" y="6552"/>
                  <a:pt x="17223" y="6552"/>
                </a:cubicBezTo>
                <a:cubicBezTo>
                  <a:pt x="17223" y="6546"/>
                  <a:pt x="17217" y="6546"/>
                  <a:pt x="17211" y="6546"/>
                </a:cubicBezTo>
                <a:cubicBezTo>
                  <a:pt x="17211" y="6540"/>
                  <a:pt x="17211" y="6534"/>
                  <a:pt x="17205" y="6534"/>
                </a:cubicBezTo>
                <a:cubicBezTo>
                  <a:pt x="17199" y="6528"/>
                  <a:pt x="17199" y="6528"/>
                  <a:pt x="17193" y="6522"/>
                </a:cubicBezTo>
                <a:cubicBezTo>
                  <a:pt x="17134" y="6522"/>
                  <a:pt x="17134" y="6522"/>
                  <a:pt x="17134" y="6522"/>
                </a:cubicBezTo>
                <a:cubicBezTo>
                  <a:pt x="17134" y="6522"/>
                  <a:pt x="17134" y="6516"/>
                  <a:pt x="17128" y="6510"/>
                </a:cubicBezTo>
                <a:cubicBezTo>
                  <a:pt x="17122" y="6510"/>
                  <a:pt x="17116" y="6510"/>
                  <a:pt x="17116" y="6504"/>
                </a:cubicBezTo>
                <a:cubicBezTo>
                  <a:pt x="17110" y="6498"/>
                  <a:pt x="17116" y="6486"/>
                  <a:pt x="17110" y="6480"/>
                </a:cubicBezTo>
                <a:cubicBezTo>
                  <a:pt x="17110" y="6480"/>
                  <a:pt x="17110" y="6475"/>
                  <a:pt x="17110" y="6469"/>
                </a:cubicBezTo>
                <a:cubicBezTo>
                  <a:pt x="17104" y="6469"/>
                  <a:pt x="17099" y="6469"/>
                  <a:pt x="17099" y="6463"/>
                </a:cubicBezTo>
                <a:cubicBezTo>
                  <a:pt x="17093" y="6463"/>
                  <a:pt x="17087" y="6457"/>
                  <a:pt x="17087" y="6457"/>
                </a:cubicBezTo>
                <a:cubicBezTo>
                  <a:pt x="17081" y="6451"/>
                  <a:pt x="17081" y="6445"/>
                  <a:pt x="17075" y="6445"/>
                </a:cubicBezTo>
                <a:cubicBezTo>
                  <a:pt x="17069" y="6439"/>
                  <a:pt x="17063" y="6439"/>
                  <a:pt x="17063" y="6433"/>
                </a:cubicBezTo>
                <a:cubicBezTo>
                  <a:pt x="17051" y="6427"/>
                  <a:pt x="17051" y="6415"/>
                  <a:pt x="17039" y="6415"/>
                </a:cubicBezTo>
                <a:cubicBezTo>
                  <a:pt x="17033" y="6409"/>
                  <a:pt x="17033" y="6409"/>
                  <a:pt x="17027" y="6409"/>
                </a:cubicBezTo>
                <a:cubicBezTo>
                  <a:pt x="17021" y="6403"/>
                  <a:pt x="17010" y="6409"/>
                  <a:pt x="17004" y="6409"/>
                </a:cubicBezTo>
                <a:cubicBezTo>
                  <a:pt x="16992" y="6409"/>
                  <a:pt x="16986" y="6403"/>
                  <a:pt x="16974" y="6397"/>
                </a:cubicBezTo>
                <a:cubicBezTo>
                  <a:pt x="16974" y="6392"/>
                  <a:pt x="16974" y="6386"/>
                  <a:pt x="16968" y="6386"/>
                </a:cubicBezTo>
                <a:cubicBezTo>
                  <a:pt x="16968" y="6380"/>
                  <a:pt x="16962" y="6386"/>
                  <a:pt x="16962" y="6386"/>
                </a:cubicBezTo>
                <a:cubicBezTo>
                  <a:pt x="16956" y="6380"/>
                  <a:pt x="16950" y="6380"/>
                  <a:pt x="16944" y="6380"/>
                </a:cubicBezTo>
                <a:cubicBezTo>
                  <a:pt x="16938" y="6380"/>
                  <a:pt x="16933" y="6374"/>
                  <a:pt x="16921" y="6374"/>
                </a:cubicBezTo>
                <a:cubicBezTo>
                  <a:pt x="16915" y="6368"/>
                  <a:pt x="16909" y="6362"/>
                  <a:pt x="16897" y="6356"/>
                </a:cubicBezTo>
                <a:cubicBezTo>
                  <a:pt x="16897" y="6356"/>
                  <a:pt x="16891" y="6356"/>
                  <a:pt x="16891" y="6350"/>
                </a:cubicBezTo>
                <a:cubicBezTo>
                  <a:pt x="16885" y="6350"/>
                  <a:pt x="16879" y="6350"/>
                  <a:pt x="16879" y="6350"/>
                </a:cubicBezTo>
                <a:cubicBezTo>
                  <a:pt x="16861" y="6350"/>
                  <a:pt x="16855" y="6356"/>
                  <a:pt x="16838" y="6350"/>
                </a:cubicBezTo>
                <a:cubicBezTo>
                  <a:pt x="16832" y="6350"/>
                  <a:pt x="16832" y="6350"/>
                  <a:pt x="16826" y="6350"/>
                </a:cubicBezTo>
                <a:cubicBezTo>
                  <a:pt x="16814" y="6350"/>
                  <a:pt x="16802" y="6350"/>
                  <a:pt x="16790" y="6344"/>
                </a:cubicBezTo>
                <a:cubicBezTo>
                  <a:pt x="16784" y="6344"/>
                  <a:pt x="16778" y="6338"/>
                  <a:pt x="16767" y="6332"/>
                </a:cubicBezTo>
                <a:cubicBezTo>
                  <a:pt x="16760" y="6326"/>
                  <a:pt x="16755" y="6320"/>
                  <a:pt x="16743" y="6320"/>
                </a:cubicBezTo>
                <a:cubicBezTo>
                  <a:pt x="16743" y="6315"/>
                  <a:pt x="16737" y="6315"/>
                  <a:pt x="16737" y="6315"/>
                </a:cubicBezTo>
                <a:cubicBezTo>
                  <a:pt x="16731" y="6315"/>
                  <a:pt x="16725" y="6315"/>
                  <a:pt x="16719" y="6309"/>
                </a:cubicBezTo>
                <a:cubicBezTo>
                  <a:pt x="16713" y="6309"/>
                  <a:pt x="16707" y="6297"/>
                  <a:pt x="16701" y="6297"/>
                </a:cubicBezTo>
                <a:cubicBezTo>
                  <a:pt x="16695" y="6297"/>
                  <a:pt x="16689" y="6297"/>
                  <a:pt x="16683" y="6303"/>
                </a:cubicBezTo>
                <a:cubicBezTo>
                  <a:pt x="16678" y="6303"/>
                  <a:pt x="16678" y="6309"/>
                  <a:pt x="16672" y="6315"/>
                </a:cubicBezTo>
                <a:cubicBezTo>
                  <a:pt x="16666" y="6320"/>
                  <a:pt x="16660" y="6326"/>
                  <a:pt x="16648" y="6326"/>
                </a:cubicBezTo>
                <a:cubicBezTo>
                  <a:pt x="16642" y="6326"/>
                  <a:pt x="16636" y="6326"/>
                  <a:pt x="16624" y="6326"/>
                </a:cubicBezTo>
                <a:cubicBezTo>
                  <a:pt x="16618" y="6326"/>
                  <a:pt x="16618" y="6326"/>
                  <a:pt x="16612" y="6332"/>
                </a:cubicBezTo>
                <a:cubicBezTo>
                  <a:pt x="16606" y="6332"/>
                  <a:pt x="16606" y="6338"/>
                  <a:pt x="16601" y="6344"/>
                </a:cubicBezTo>
                <a:cubicBezTo>
                  <a:pt x="16601" y="6350"/>
                  <a:pt x="16606" y="6356"/>
                  <a:pt x="16601" y="6362"/>
                </a:cubicBezTo>
                <a:cubicBezTo>
                  <a:pt x="16601" y="6368"/>
                  <a:pt x="16601" y="6374"/>
                  <a:pt x="16594" y="6374"/>
                </a:cubicBezTo>
                <a:cubicBezTo>
                  <a:pt x="16594" y="6380"/>
                  <a:pt x="16589" y="6380"/>
                  <a:pt x="16583" y="6380"/>
                </a:cubicBezTo>
                <a:cubicBezTo>
                  <a:pt x="16577" y="6386"/>
                  <a:pt x="16571" y="6386"/>
                  <a:pt x="16565" y="6386"/>
                </a:cubicBezTo>
                <a:cubicBezTo>
                  <a:pt x="16553" y="6386"/>
                  <a:pt x="16547" y="6380"/>
                  <a:pt x="16535" y="6380"/>
                </a:cubicBezTo>
                <a:cubicBezTo>
                  <a:pt x="16529" y="6380"/>
                  <a:pt x="16523" y="6380"/>
                  <a:pt x="16512" y="6374"/>
                </a:cubicBezTo>
                <a:cubicBezTo>
                  <a:pt x="16512" y="6374"/>
                  <a:pt x="16512" y="6368"/>
                  <a:pt x="16506" y="6362"/>
                </a:cubicBezTo>
                <a:cubicBezTo>
                  <a:pt x="16506" y="6362"/>
                  <a:pt x="16506" y="6356"/>
                  <a:pt x="16506" y="6350"/>
                </a:cubicBezTo>
                <a:cubicBezTo>
                  <a:pt x="16500" y="6344"/>
                  <a:pt x="16494" y="6344"/>
                  <a:pt x="16482" y="6344"/>
                </a:cubicBezTo>
                <a:cubicBezTo>
                  <a:pt x="16476" y="6344"/>
                  <a:pt x="16476" y="6344"/>
                  <a:pt x="16470" y="6344"/>
                </a:cubicBezTo>
                <a:cubicBezTo>
                  <a:pt x="16464" y="6344"/>
                  <a:pt x="16464" y="6350"/>
                  <a:pt x="16458" y="6350"/>
                </a:cubicBezTo>
                <a:cubicBezTo>
                  <a:pt x="16458" y="6356"/>
                  <a:pt x="16452" y="6356"/>
                  <a:pt x="16446" y="6356"/>
                </a:cubicBezTo>
                <a:cubicBezTo>
                  <a:pt x="16375" y="6356"/>
                  <a:pt x="16375" y="6356"/>
                  <a:pt x="16375" y="6356"/>
                </a:cubicBezTo>
                <a:cubicBezTo>
                  <a:pt x="16375" y="6380"/>
                  <a:pt x="16375" y="6380"/>
                  <a:pt x="16375" y="6380"/>
                </a:cubicBezTo>
                <a:cubicBezTo>
                  <a:pt x="16381" y="6380"/>
                  <a:pt x="16387" y="6380"/>
                  <a:pt x="16387" y="6386"/>
                </a:cubicBezTo>
                <a:cubicBezTo>
                  <a:pt x="16393" y="6386"/>
                  <a:pt x="16399" y="6386"/>
                  <a:pt x="16399" y="6392"/>
                </a:cubicBezTo>
                <a:cubicBezTo>
                  <a:pt x="16405" y="6397"/>
                  <a:pt x="16399" y="6397"/>
                  <a:pt x="16399" y="6403"/>
                </a:cubicBezTo>
                <a:cubicBezTo>
                  <a:pt x="16399" y="6409"/>
                  <a:pt x="16399" y="6421"/>
                  <a:pt x="16399" y="6427"/>
                </a:cubicBezTo>
                <a:cubicBezTo>
                  <a:pt x="16417" y="6427"/>
                  <a:pt x="16417" y="6427"/>
                  <a:pt x="16417" y="6427"/>
                </a:cubicBezTo>
                <a:cubicBezTo>
                  <a:pt x="16417" y="6421"/>
                  <a:pt x="16417" y="6415"/>
                  <a:pt x="16417" y="6415"/>
                </a:cubicBezTo>
                <a:close/>
                <a:moveTo>
                  <a:pt x="15966" y="6291"/>
                </a:moveTo>
                <a:lnTo>
                  <a:pt x="15966" y="6291"/>
                </a:lnTo>
                <a:cubicBezTo>
                  <a:pt x="15960" y="6291"/>
                  <a:pt x="15954" y="6291"/>
                  <a:pt x="15954" y="6291"/>
                </a:cubicBezTo>
                <a:cubicBezTo>
                  <a:pt x="15948" y="6291"/>
                  <a:pt x="15948" y="6303"/>
                  <a:pt x="15948" y="6303"/>
                </a:cubicBezTo>
                <a:cubicBezTo>
                  <a:pt x="15948" y="6309"/>
                  <a:pt x="15954" y="6315"/>
                  <a:pt x="15960" y="6315"/>
                </a:cubicBezTo>
                <a:cubicBezTo>
                  <a:pt x="15966" y="6315"/>
                  <a:pt x="15966" y="6315"/>
                  <a:pt x="15966" y="6315"/>
                </a:cubicBezTo>
                <a:cubicBezTo>
                  <a:pt x="15978" y="6315"/>
                  <a:pt x="15978" y="6315"/>
                  <a:pt x="15978" y="6315"/>
                </a:cubicBezTo>
                <a:cubicBezTo>
                  <a:pt x="15990" y="6315"/>
                  <a:pt x="15996" y="6315"/>
                  <a:pt x="16002" y="6315"/>
                </a:cubicBezTo>
                <a:cubicBezTo>
                  <a:pt x="16014" y="6315"/>
                  <a:pt x="16019" y="6315"/>
                  <a:pt x="16025" y="6315"/>
                </a:cubicBezTo>
                <a:cubicBezTo>
                  <a:pt x="16025" y="6309"/>
                  <a:pt x="16019" y="6315"/>
                  <a:pt x="16019" y="6315"/>
                </a:cubicBezTo>
                <a:cubicBezTo>
                  <a:pt x="16019" y="6303"/>
                  <a:pt x="16019" y="6297"/>
                  <a:pt x="16019" y="6291"/>
                </a:cubicBezTo>
                <a:cubicBezTo>
                  <a:pt x="16014" y="6291"/>
                  <a:pt x="16008" y="6285"/>
                  <a:pt x="16002" y="6285"/>
                </a:cubicBezTo>
                <a:cubicBezTo>
                  <a:pt x="15966" y="6285"/>
                  <a:pt x="15966" y="6285"/>
                  <a:pt x="15966" y="6285"/>
                </a:cubicBezTo>
                <a:lnTo>
                  <a:pt x="15966" y="6291"/>
                </a:lnTo>
                <a:close/>
                <a:moveTo>
                  <a:pt x="16553" y="6249"/>
                </a:moveTo>
                <a:lnTo>
                  <a:pt x="16553" y="6249"/>
                </a:lnTo>
                <a:cubicBezTo>
                  <a:pt x="16553" y="6255"/>
                  <a:pt x="16559" y="6255"/>
                  <a:pt x="16559" y="6261"/>
                </a:cubicBezTo>
                <a:cubicBezTo>
                  <a:pt x="16559" y="6267"/>
                  <a:pt x="16565" y="6273"/>
                  <a:pt x="16565" y="6279"/>
                </a:cubicBezTo>
                <a:cubicBezTo>
                  <a:pt x="16565" y="6291"/>
                  <a:pt x="16559" y="6297"/>
                  <a:pt x="16559" y="6309"/>
                </a:cubicBezTo>
                <a:cubicBezTo>
                  <a:pt x="16618" y="6309"/>
                  <a:pt x="16618" y="6309"/>
                  <a:pt x="16618" y="6309"/>
                </a:cubicBezTo>
                <a:cubicBezTo>
                  <a:pt x="16618" y="6297"/>
                  <a:pt x="16618" y="6297"/>
                  <a:pt x="16618" y="6297"/>
                </a:cubicBezTo>
                <a:cubicBezTo>
                  <a:pt x="16594" y="6297"/>
                  <a:pt x="16594" y="6297"/>
                  <a:pt x="16594" y="6297"/>
                </a:cubicBezTo>
                <a:cubicBezTo>
                  <a:pt x="16594" y="6285"/>
                  <a:pt x="16594" y="6279"/>
                  <a:pt x="16594" y="6273"/>
                </a:cubicBezTo>
                <a:cubicBezTo>
                  <a:pt x="16594" y="6267"/>
                  <a:pt x="16589" y="6267"/>
                  <a:pt x="16589" y="6261"/>
                </a:cubicBezTo>
                <a:cubicBezTo>
                  <a:pt x="16589" y="6255"/>
                  <a:pt x="16594" y="6249"/>
                  <a:pt x="16594" y="6249"/>
                </a:cubicBezTo>
                <a:cubicBezTo>
                  <a:pt x="16577" y="6249"/>
                  <a:pt x="16571" y="6249"/>
                  <a:pt x="16553" y="6249"/>
                </a:cubicBezTo>
                <a:close/>
                <a:moveTo>
                  <a:pt x="16316" y="6255"/>
                </a:moveTo>
                <a:lnTo>
                  <a:pt x="16316" y="6255"/>
                </a:lnTo>
                <a:cubicBezTo>
                  <a:pt x="16310" y="6255"/>
                  <a:pt x="16304" y="6249"/>
                  <a:pt x="16298" y="6255"/>
                </a:cubicBezTo>
                <a:cubicBezTo>
                  <a:pt x="16292" y="6255"/>
                  <a:pt x="16286" y="6261"/>
                  <a:pt x="16274" y="6267"/>
                </a:cubicBezTo>
                <a:cubicBezTo>
                  <a:pt x="16280" y="6273"/>
                  <a:pt x="16280" y="6273"/>
                  <a:pt x="16280" y="6273"/>
                </a:cubicBezTo>
                <a:cubicBezTo>
                  <a:pt x="16286" y="6279"/>
                  <a:pt x="16286" y="6279"/>
                  <a:pt x="16292" y="6279"/>
                </a:cubicBezTo>
                <a:cubicBezTo>
                  <a:pt x="16298" y="6279"/>
                  <a:pt x="16298" y="6285"/>
                  <a:pt x="16304" y="6285"/>
                </a:cubicBezTo>
                <a:cubicBezTo>
                  <a:pt x="16310" y="6285"/>
                  <a:pt x="16310" y="6291"/>
                  <a:pt x="16316" y="6291"/>
                </a:cubicBezTo>
                <a:cubicBezTo>
                  <a:pt x="16316" y="6291"/>
                  <a:pt x="16322" y="6291"/>
                  <a:pt x="16328" y="6291"/>
                </a:cubicBezTo>
                <a:cubicBezTo>
                  <a:pt x="16334" y="6291"/>
                  <a:pt x="16334" y="6285"/>
                  <a:pt x="16340" y="6291"/>
                </a:cubicBezTo>
                <a:cubicBezTo>
                  <a:pt x="16346" y="6291"/>
                  <a:pt x="16346" y="6297"/>
                  <a:pt x="16351" y="6297"/>
                </a:cubicBezTo>
                <a:cubicBezTo>
                  <a:pt x="16357" y="6303"/>
                  <a:pt x="16351" y="6309"/>
                  <a:pt x="16357" y="6309"/>
                </a:cubicBezTo>
                <a:cubicBezTo>
                  <a:pt x="16357" y="6315"/>
                  <a:pt x="16357" y="6320"/>
                  <a:pt x="16363" y="6326"/>
                </a:cubicBezTo>
                <a:cubicBezTo>
                  <a:pt x="16369" y="6326"/>
                  <a:pt x="16369" y="6326"/>
                  <a:pt x="16375" y="6326"/>
                </a:cubicBezTo>
                <a:cubicBezTo>
                  <a:pt x="16387" y="6326"/>
                  <a:pt x="16387" y="6326"/>
                  <a:pt x="16387" y="6326"/>
                </a:cubicBezTo>
                <a:cubicBezTo>
                  <a:pt x="16393" y="6326"/>
                  <a:pt x="16399" y="6320"/>
                  <a:pt x="16405" y="6320"/>
                </a:cubicBezTo>
                <a:cubicBezTo>
                  <a:pt x="16405" y="6320"/>
                  <a:pt x="16405" y="6315"/>
                  <a:pt x="16411" y="6315"/>
                </a:cubicBezTo>
                <a:cubicBezTo>
                  <a:pt x="16411" y="6315"/>
                  <a:pt x="16417" y="6320"/>
                  <a:pt x="16423" y="6320"/>
                </a:cubicBezTo>
                <a:cubicBezTo>
                  <a:pt x="16423" y="6320"/>
                  <a:pt x="16428" y="6320"/>
                  <a:pt x="16435" y="6320"/>
                </a:cubicBezTo>
                <a:cubicBezTo>
                  <a:pt x="16440" y="6320"/>
                  <a:pt x="16440" y="6320"/>
                  <a:pt x="16452" y="6320"/>
                </a:cubicBezTo>
                <a:cubicBezTo>
                  <a:pt x="16458" y="6320"/>
                  <a:pt x="16464" y="6320"/>
                  <a:pt x="16470" y="6320"/>
                </a:cubicBezTo>
                <a:cubicBezTo>
                  <a:pt x="16476" y="6320"/>
                  <a:pt x="16476" y="6315"/>
                  <a:pt x="16482" y="6315"/>
                </a:cubicBezTo>
                <a:cubicBezTo>
                  <a:pt x="16476" y="6309"/>
                  <a:pt x="16482" y="6303"/>
                  <a:pt x="16476" y="6303"/>
                </a:cubicBezTo>
                <a:cubicBezTo>
                  <a:pt x="16476" y="6297"/>
                  <a:pt x="16470" y="6303"/>
                  <a:pt x="16464" y="6297"/>
                </a:cubicBezTo>
                <a:cubicBezTo>
                  <a:pt x="16458" y="6285"/>
                  <a:pt x="16464" y="6273"/>
                  <a:pt x="16464" y="6261"/>
                </a:cubicBezTo>
                <a:cubicBezTo>
                  <a:pt x="16464" y="6255"/>
                  <a:pt x="16470" y="6249"/>
                  <a:pt x="16464" y="6249"/>
                </a:cubicBezTo>
                <a:cubicBezTo>
                  <a:pt x="16464" y="6243"/>
                  <a:pt x="16464" y="6237"/>
                  <a:pt x="16458" y="6237"/>
                </a:cubicBezTo>
                <a:cubicBezTo>
                  <a:pt x="16452" y="6231"/>
                  <a:pt x="16452" y="6231"/>
                  <a:pt x="16446" y="6231"/>
                </a:cubicBezTo>
                <a:cubicBezTo>
                  <a:pt x="16435" y="6231"/>
                  <a:pt x="16428" y="6226"/>
                  <a:pt x="16423" y="6226"/>
                </a:cubicBezTo>
                <a:cubicBezTo>
                  <a:pt x="16411" y="6226"/>
                  <a:pt x="16405" y="6231"/>
                  <a:pt x="16393" y="6231"/>
                </a:cubicBezTo>
                <a:cubicBezTo>
                  <a:pt x="16387" y="6237"/>
                  <a:pt x="16387" y="6237"/>
                  <a:pt x="16381" y="6243"/>
                </a:cubicBezTo>
                <a:cubicBezTo>
                  <a:pt x="16375" y="6243"/>
                  <a:pt x="16369" y="6243"/>
                  <a:pt x="16357" y="6243"/>
                </a:cubicBezTo>
                <a:cubicBezTo>
                  <a:pt x="16351" y="6243"/>
                  <a:pt x="16346" y="6243"/>
                  <a:pt x="16340" y="6243"/>
                </a:cubicBezTo>
                <a:cubicBezTo>
                  <a:pt x="16334" y="6243"/>
                  <a:pt x="16328" y="6249"/>
                  <a:pt x="16322" y="6249"/>
                </a:cubicBezTo>
                <a:cubicBezTo>
                  <a:pt x="16316" y="6255"/>
                  <a:pt x="16316" y="6255"/>
                  <a:pt x="16310" y="6261"/>
                </a:cubicBezTo>
                <a:cubicBezTo>
                  <a:pt x="16310" y="6261"/>
                  <a:pt x="16310" y="6267"/>
                  <a:pt x="16304" y="6267"/>
                </a:cubicBezTo>
                <a:lnTo>
                  <a:pt x="16316" y="6255"/>
                </a:lnTo>
                <a:close/>
                <a:moveTo>
                  <a:pt x="16298" y="6231"/>
                </a:moveTo>
                <a:lnTo>
                  <a:pt x="16298" y="6231"/>
                </a:lnTo>
                <a:cubicBezTo>
                  <a:pt x="16310" y="6226"/>
                  <a:pt x="16316" y="6220"/>
                  <a:pt x="16316" y="6202"/>
                </a:cubicBezTo>
                <a:cubicBezTo>
                  <a:pt x="16316" y="6196"/>
                  <a:pt x="16310" y="6190"/>
                  <a:pt x="16304" y="6190"/>
                </a:cubicBezTo>
                <a:cubicBezTo>
                  <a:pt x="16304" y="6190"/>
                  <a:pt x="16298" y="6184"/>
                  <a:pt x="16292" y="6184"/>
                </a:cubicBezTo>
                <a:cubicBezTo>
                  <a:pt x="16280" y="6184"/>
                  <a:pt x="16280" y="6184"/>
                  <a:pt x="16280" y="6184"/>
                </a:cubicBezTo>
                <a:lnTo>
                  <a:pt x="16274" y="6184"/>
                </a:lnTo>
                <a:cubicBezTo>
                  <a:pt x="16269" y="6184"/>
                  <a:pt x="16269" y="6190"/>
                  <a:pt x="16269" y="6196"/>
                </a:cubicBezTo>
                <a:cubicBezTo>
                  <a:pt x="16262" y="6202"/>
                  <a:pt x="16262" y="6208"/>
                  <a:pt x="16257" y="6220"/>
                </a:cubicBezTo>
                <a:cubicBezTo>
                  <a:pt x="16262" y="6226"/>
                  <a:pt x="16274" y="6231"/>
                  <a:pt x="16280" y="6231"/>
                </a:cubicBezTo>
                <a:cubicBezTo>
                  <a:pt x="16286" y="6231"/>
                  <a:pt x="16298" y="6231"/>
                  <a:pt x="16298" y="6231"/>
                </a:cubicBezTo>
                <a:close/>
                <a:moveTo>
                  <a:pt x="16245" y="6303"/>
                </a:moveTo>
                <a:lnTo>
                  <a:pt x="16245" y="6303"/>
                </a:lnTo>
                <a:cubicBezTo>
                  <a:pt x="16245" y="6315"/>
                  <a:pt x="16245" y="6315"/>
                  <a:pt x="16245" y="6315"/>
                </a:cubicBezTo>
                <a:cubicBezTo>
                  <a:pt x="16245" y="6320"/>
                  <a:pt x="16245" y="6326"/>
                  <a:pt x="16245" y="6332"/>
                </a:cubicBezTo>
                <a:cubicBezTo>
                  <a:pt x="16262" y="6332"/>
                  <a:pt x="16269" y="6332"/>
                  <a:pt x="16280" y="6332"/>
                </a:cubicBezTo>
                <a:cubicBezTo>
                  <a:pt x="16280" y="6297"/>
                  <a:pt x="16280" y="6297"/>
                  <a:pt x="16280" y="6297"/>
                </a:cubicBezTo>
                <a:cubicBezTo>
                  <a:pt x="16251" y="6297"/>
                  <a:pt x="16251" y="6297"/>
                  <a:pt x="16251" y="6297"/>
                </a:cubicBezTo>
                <a:cubicBezTo>
                  <a:pt x="16251" y="6315"/>
                  <a:pt x="16251" y="6315"/>
                  <a:pt x="16251" y="6315"/>
                </a:cubicBezTo>
                <a:lnTo>
                  <a:pt x="16245" y="6303"/>
                </a:lnTo>
                <a:close/>
                <a:moveTo>
                  <a:pt x="16138" y="6368"/>
                </a:moveTo>
                <a:lnTo>
                  <a:pt x="16138" y="6368"/>
                </a:lnTo>
                <a:cubicBezTo>
                  <a:pt x="16138" y="6374"/>
                  <a:pt x="16138" y="6380"/>
                  <a:pt x="16138" y="6380"/>
                </a:cubicBezTo>
                <a:cubicBezTo>
                  <a:pt x="16138" y="6386"/>
                  <a:pt x="16144" y="6386"/>
                  <a:pt x="16144" y="6392"/>
                </a:cubicBezTo>
                <a:cubicBezTo>
                  <a:pt x="16180" y="6392"/>
                  <a:pt x="16180" y="6392"/>
                  <a:pt x="16180" y="6392"/>
                </a:cubicBezTo>
                <a:cubicBezTo>
                  <a:pt x="16185" y="6392"/>
                  <a:pt x="16191" y="6392"/>
                  <a:pt x="16203" y="6392"/>
                </a:cubicBezTo>
                <a:lnTo>
                  <a:pt x="16209" y="6392"/>
                </a:lnTo>
                <a:cubicBezTo>
                  <a:pt x="16221" y="6392"/>
                  <a:pt x="16221" y="6392"/>
                  <a:pt x="16221" y="6392"/>
                </a:cubicBezTo>
                <a:cubicBezTo>
                  <a:pt x="16227" y="6392"/>
                  <a:pt x="16233" y="6397"/>
                  <a:pt x="16233" y="6397"/>
                </a:cubicBezTo>
                <a:cubicBezTo>
                  <a:pt x="16239" y="6397"/>
                  <a:pt x="16245" y="6397"/>
                  <a:pt x="16245" y="6397"/>
                </a:cubicBezTo>
                <a:cubicBezTo>
                  <a:pt x="16251" y="6397"/>
                  <a:pt x="16257" y="6397"/>
                  <a:pt x="16257" y="6403"/>
                </a:cubicBezTo>
                <a:cubicBezTo>
                  <a:pt x="16262" y="6403"/>
                  <a:pt x="16262" y="6409"/>
                  <a:pt x="16269" y="6409"/>
                </a:cubicBezTo>
                <a:cubicBezTo>
                  <a:pt x="16280" y="6409"/>
                  <a:pt x="16286" y="6409"/>
                  <a:pt x="16292" y="6409"/>
                </a:cubicBezTo>
                <a:cubicBezTo>
                  <a:pt x="16292" y="6397"/>
                  <a:pt x="16292" y="6392"/>
                  <a:pt x="16292" y="6374"/>
                </a:cubicBezTo>
                <a:cubicBezTo>
                  <a:pt x="16280" y="6374"/>
                  <a:pt x="16274" y="6374"/>
                  <a:pt x="16262" y="6374"/>
                </a:cubicBezTo>
                <a:cubicBezTo>
                  <a:pt x="16257" y="6374"/>
                  <a:pt x="16251" y="6368"/>
                  <a:pt x="16239" y="6368"/>
                </a:cubicBezTo>
                <a:cubicBezTo>
                  <a:pt x="16239" y="6368"/>
                  <a:pt x="16233" y="6368"/>
                  <a:pt x="16227" y="6368"/>
                </a:cubicBezTo>
                <a:cubicBezTo>
                  <a:pt x="16215" y="6368"/>
                  <a:pt x="16215" y="6368"/>
                  <a:pt x="16215" y="6368"/>
                </a:cubicBezTo>
                <a:cubicBezTo>
                  <a:pt x="16209" y="6368"/>
                  <a:pt x="16203" y="6362"/>
                  <a:pt x="16197" y="6362"/>
                </a:cubicBezTo>
                <a:cubicBezTo>
                  <a:pt x="16185" y="6362"/>
                  <a:pt x="16180" y="6356"/>
                  <a:pt x="16168" y="6356"/>
                </a:cubicBezTo>
                <a:cubicBezTo>
                  <a:pt x="16162" y="6356"/>
                  <a:pt x="16156" y="6356"/>
                  <a:pt x="16150" y="6356"/>
                </a:cubicBezTo>
                <a:cubicBezTo>
                  <a:pt x="16144" y="6362"/>
                  <a:pt x="16150" y="6368"/>
                  <a:pt x="16144" y="6368"/>
                </a:cubicBezTo>
                <a:cubicBezTo>
                  <a:pt x="16144" y="6374"/>
                  <a:pt x="16144" y="6380"/>
                  <a:pt x="16138" y="6380"/>
                </a:cubicBezTo>
                <a:lnTo>
                  <a:pt x="16138" y="6368"/>
                </a:lnTo>
                <a:close/>
                <a:moveTo>
                  <a:pt x="16096" y="6380"/>
                </a:moveTo>
                <a:lnTo>
                  <a:pt x="16096" y="6380"/>
                </a:lnTo>
                <a:cubicBezTo>
                  <a:pt x="16085" y="6374"/>
                  <a:pt x="16079" y="6374"/>
                  <a:pt x="16073" y="6374"/>
                </a:cubicBezTo>
                <a:cubicBezTo>
                  <a:pt x="16067" y="6374"/>
                  <a:pt x="16055" y="6368"/>
                  <a:pt x="16049" y="6368"/>
                </a:cubicBezTo>
                <a:cubicBezTo>
                  <a:pt x="16049" y="6392"/>
                  <a:pt x="16049" y="6392"/>
                  <a:pt x="16049" y="6392"/>
                </a:cubicBezTo>
                <a:cubicBezTo>
                  <a:pt x="16049" y="6392"/>
                  <a:pt x="16049" y="6397"/>
                  <a:pt x="16055" y="6403"/>
                </a:cubicBezTo>
                <a:cubicBezTo>
                  <a:pt x="16067" y="6409"/>
                  <a:pt x="16067" y="6409"/>
                  <a:pt x="16067" y="6409"/>
                </a:cubicBezTo>
                <a:cubicBezTo>
                  <a:pt x="16073" y="6409"/>
                  <a:pt x="16073" y="6409"/>
                  <a:pt x="16079" y="6409"/>
                </a:cubicBezTo>
                <a:cubicBezTo>
                  <a:pt x="16102" y="6409"/>
                  <a:pt x="16102" y="6409"/>
                  <a:pt x="16102" y="6409"/>
                </a:cubicBezTo>
                <a:cubicBezTo>
                  <a:pt x="16102" y="6392"/>
                  <a:pt x="16102" y="6392"/>
                  <a:pt x="16102" y="6392"/>
                </a:cubicBezTo>
                <a:cubicBezTo>
                  <a:pt x="16096" y="6386"/>
                  <a:pt x="16096" y="6380"/>
                  <a:pt x="16096" y="6380"/>
                </a:cubicBezTo>
                <a:close/>
                <a:moveTo>
                  <a:pt x="16168" y="6065"/>
                </a:moveTo>
                <a:lnTo>
                  <a:pt x="16168" y="6065"/>
                </a:lnTo>
                <a:cubicBezTo>
                  <a:pt x="16162" y="6077"/>
                  <a:pt x="16156" y="6083"/>
                  <a:pt x="16144" y="6089"/>
                </a:cubicBezTo>
                <a:cubicBezTo>
                  <a:pt x="16144" y="6095"/>
                  <a:pt x="16138" y="6101"/>
                  <a:pt x="16132" y="6101"/>
                </a:cubicBezTo>
                <a:cubicBezTo>
                  <a:pt x="16132" y="6101"/>
                  <a:pt x="16126" y="6107"/>
                  <a:pt x="16120" y="6113"/>
                </a:cubicBezTo>
                <a:cubicBezTo>
                  <a:pt x="16120" y="6113"/>
                  <a:pt x="16114" y="6107"/>
                  <a:pt x="16114" y="6113"/>
                </a:cubicBezTo>
                <a:cubicBezTo>
                  <a:pt x="16108" y="6113"/>
                  <a:pt x="16108" y="6119"/>
                  <a:pt x="16108" y="6119"/>
                </a:cubicBezTo>
                <a:cubicBezTo>
                  <a:pt x="16108" y="6125"/>
                  <a:pt x="16108" y="6125"/>
                  <a:pt x="16108" y="6125"/>
                </a:cubicBezTo>
                <a:cubicBezTo>
                  <a:pt x="16108" y="6137"/>
                  <a:pt x="16114" y="6142"/>
                  <a:pt x="16114" y="6154"/>
                </a:cubicBezTo>
                <a:cubicBezTo>
                  <a:pt x="16114" y="6160"/>
                  <a:pt x="16114" y="6160"/>
                  <a:pt x="16114" y="6166"/>
                </a:cubicBezTo>
                <a:cubicBezTo>
                  <a:pt x="16114" y="6178"/>
                  <a:pt x="16114" y="6184"/>
                  <a:pt x="16114" y="6190"/>
                </a:cubicBezTo>
                <a:cubicBezTo>
                  <a:pt x="16108" y="6196"/>
                  <a:pt x="16102" y="6196"/>
                  <a:pt x="16102" y="6202"/>
                </a:cubicBezTo>
                <a:cubicBezTo>
                  <a:pt x="16102" y="6208"/>
                  <a:pt x="16096" y="6214"/>
                  <a:pt x="16096" y="6226"/>
                </a:cubicBezTo>
                <a:cubicBezTo>
                  <a:pt x="16096" y="6231"/>
                  <a:pt x="16096" y="6231"/>
                  <a:pt x="16096" y="6237"/>
                </a:cubicBezTo>
                <a:cubicBezTo>
                  <a:pt x="16096" y="6243"/>
                  <a:pt x="16096" y="6249"/>
                  <a:pt x="16096" y="6261"/>
                </a:cubicBezTo>
                <a:cubicBezTo>
                  <a:pt x="16102" y="6261"/>
                  <a:pt x="16102" y="6255"/>
                  <a:pt x="16108" y="6261"/>
                </a:cubicBezTo>
                <a:cubicBezTo>
                  <a:pt x="16114" y="6261"/>
                  <a:pt x="16114" y="6267"/>
                  <a:pt x="16120" y="6267"/>
                </a:cubicBezTo>
                <a:cubicBezTo>
                  <a:pt x="16126" y="6267"/>
                  <a:pt x="16132" y="6261"/>
                  <a:pt x="16144" y="6261"/>
                </a:cubicBezTo>
                <a:cubicBezTo>
                  <a:pt x="16144" y="6249"/>
                  <a:pt x="16144" y="6243"/>
                  <a:pt x="16144" y="6231"/>
                </a:cubicBezTo>
                <a:cubicBezTo>
                  <a:pt x="16144" y="6220"/>
                  <a:pt x="16144" y="6214"/>
                  <a:pt x="16144" y="6196"/>
                </a:cubicBezTo>
                <a:cubicBezTo>
                  <a:pt x="16144" y="6196"/>
                  <a:pt x="16144" y="6196"/>
                  <a:pt x="16150" y="6196"/>
                </a:cubicBezTo>
                <a:cubicBezTo>
                  <a:pt x="16162" y="6196"/>
                  <a:pt x="16174" y="6196"/>
                  <a:pt x="16191" y="6196"/>
                </a:cubicBezTo>
                <a:cubicBezTo>
                  <a:pt x="16191" y="6196"/>
                  <a:pt x="16197" y="6196"/>
                  <a:pt x="16203" y="6196"/>
                </a:cubicBezTo>
                <a:cubicBezTo>
                  <a:pt x="16203" y="6190"/>
                  <a:pt x="16203" y="6190"/>
                  <a:pt x="16203" y="6178"/>
                </a:cubicBezTo>
                <a:cubicBezTo>
                  <a:pt x="16203" y="6172"/>
                  <a:pt x="16197" y="6166"/>
                  <a:pt x="16197" y="6160"/>
                </a:cubicBezTo>
                <a:cubicBezTo>
                  <a:pt x="16191" y="6160"/>
                  <a:pt x="16185" y="6160"/>
                  <a:pt x="16185" y="6154"/>
                </a:cubicBezTo>
                <a:cubicBezTo>
                  <a:pt x="16185" y="6149"/>
                  <a:pt x="16185" y="6149"/>
                  <a:pt x="16185" y="6142"/>
                </a:cubicBezTo>
                <a:cubicBezTo>
                  <a:pt x="16185" y="6137"/>
                  <a:pt x="16185" y="6137"/>
                  <a:pt x="16185" y="6131"/>
                </a:cubicBezTo>
                <a:cubicBezTo>
                  <a:pt x="16180" y="6131"/>
                  <a:pt x="16180" y="6125"/>
                  <a:pt x="16174" y="6125"/>
                </a:cubicBezTo>
                <a:cubicBezTo>
                  <a:pt x="16168" y="6125"/>
                  <a:pt x="16162" y="6131"/>
                  <a:pt x="16150" y="6131"/>
                </a:cubicBezTo>
                <a:cubicBezTo>
                  <a:pt x="16150" y="6113"/>
                  <a:pt x="16150" y="6113"/>
                  <a:pt x="16150" y="6113"/>
                </a:cubicBezTo>
                <a:cubicBezTo>
                  <a:pt x="16150" y="6107"/>
                  <a:pt x="16156" y="6107"/>
                  <a:pt x="16156" y="6101"/>
                </a:cubicBezTo>
                <a:cubicBezTo>
                  <a:pt x="16156" y="6095"/>
                  <a:pt x="16162" y="6095"/>
                  <a:pt x="16168" y="6095"/>
                </a:cubicBezTo>
                <a:cubicBezTo>
                  <a:pt x="16168" y="6089"/>
                  <a:pt x="16168" y="6083"/>
                  <a:pt x="16168" y="6083"/>
                </a:cubicBezTo>
                <a:cubicBezTo>
                  <a:pt x="16168" y="6077"/>
                  <a:pt x="16168" y="6071"/>
                  <a:pt x="16168" y="6065"/>
                </a:cubicBezTo>
                <a:close/>
                <a:moveTo>
                  <a:pt x="15628" y="6374"/>
                </a:moveTo>
                <a:lnTo>
                  <a:pt x="15628" y="6374"/>
                </a:lnTo>
                <a:cubicBezTo>
                  <a:pt x="15628" y="6380"/>
                  <a:pt x="15634" y="6386"/>
                  <a:pt x="15640" y="6392"/>
                </a:cubicBezTo>
                <a:cubicBezTo>
                  <a:pt x="15646" y="6392"/>
                  <a:pt x="15646" y="6397"/>
                  <a:pt x="15652" y="6397"/>
                </a:cubicBezTo>
                <a:cubicBezTo>
                  <a:pt x="15658" y="6397"/>
                  <a:pt x="15658" y="6397"/>
                  <a:pt x="15664" y="6403"/>
                </a:cubicBezTo>
                <a:cubicBezTo>
                  <a:pt x="15670" y="6403"/>
                  <a:pt x="15676" y="6403"/>
                  <a:pt x="15687" y="6403"/>
                </a:cubicBezTo>
                <a:cubicBezTo>
                  <a:pt x="15687" y="6409"/>
                  <a:pt x="15687" y="6409"/>
                  <a:pt x="15687" y="6415"/>
                </a:cubicBezTo>
                <a:cubicBezTo>
                  <a:pt x="15687" y="6427"/>
                  <a:pt x="15681" y="6427"/>
                  <a:pt x="15681" y="6439"/>
                </a:cubicBezTo>
                <a:cubicBezTo>
                  <a:pt x="15681" y="6445"/>
                  <a:pt x="15676" y="6445"/>
                  <a:pt x="15676" y="6451"/>
                </a:cubicBezTo>
                <a:cubicBezTo>
                  <a:pt x="15676" y="6457"/>
                  <a:pt x="15676" y="6457"/>
                  <a:pt x="15676" y="6463"/>
                </a:cubicBezTo>
                <a:cubicBezTo>
                  <a:pt x="15676" y="6469"/>
                  <a:pt x="15676" y="6469"/>
                  <a:pt x="15676" y="6475"/>
                </a:cubicBezTo>
                <a:cubicBezTo>
                  <a:pt x="15676" y="6480"/>
                  <a:pt x="15681" y="6480"/>
                  <a:pt x="15681" y="6486"/>
                </a:cubicBezTo>
                <a:cubicBezTo>
                  <a:pt x="15687" y="6492"/>
                  <a:pt x="15687" y="6498"/>
                  <a:pt x="15687" y="6498"/>
                </a:cubicBezTo>
                <a:cubicBezTo>
                  <a:pt x="15687" y="6504"/>
                  <a:pt x="15693" y="6510"/>
                  <a:pt x="15693" y="6510"/>
                </a:cubicBezTo>
                <a:cubicBezTo>
                  <a:pt x="15699" y="6510"/>
                  <a:pt x="15699" y="6510"/>
                  <a:pt x="15705" y="6504"/>
                </a:cubicBezTo>
                <a:cubicBezTo>
                  <a:pt x="15705" y="6498"/>
                  <a:pt x="15711" y="6498"/>
                  <a:pt x="15717" y="6498"/>
                </a:cubicBezTo>
                <a:cubicBezTo>
                  <a:pt x="15717" y="6486"/>
                  <a:pt x="15717" y="6480"/>
                  <a:pt x="15717" y="6469"/>
                </a:cubicBezTo>
                <a:cubicBezTo>
                  <a:pt x="15717" y="6463"/>
                  <a:pt x="15717" y="6457"/>
                  <a:pt x="15717" y="6445"/>
                </a:cubicBezTo>
                <a:cubicBezTo>
                  <a:pt x="15717" y="6439"/>
                  <a:pt x="15723" y="6439"/>
                  <a:pt x="15723" y="6433"/>
                </a:cubicBezTo>
                <a:cubicBezTo>
                  <a:pt x="15723" y="6356"/>
                  <a:pt x="15723" y="6356"/>
                  <a:pt x="15723" y="6356"/>
                </a:cubicBezTo>
                <a:cubicBezTo>
                  <a:pt x="15759" y="6356"/>
                  <a:pt x="15759" y="6356"/>
                  <a:pt x="15759" y="6356"/>
                </a:cubicBezTo>
                <a:cubicBezTo>
                  <a:pt x="15759" y="6386"/>
                  <a:pt x="15759" y="6386"/>
                  <a:pt x="15759" y="6386"/>
                </a:cubicBezTo>
                <a:cubicBezTo>
                  <a:pt x="15753" y="6397"/>
                  <a:pt x="15753" y="6397"/>
                  <a:pt x="15753" y="6397"/>
                </a:cubicBezTo>
                <a:cubicBezTo>
                  <a:pt x="15753" y="6409"/>
                  <a:pt x="15753" y="6409"/>
                  <a:pt x="15753" y="6409"/>
                </a:cubicBezTo>
                <a:cubicBezTo>
                  <a:pt x="15759" y="6409"/>
                  <a:pt x="15764" y="6409"/>
                  <a:pt x="15764" y="6409"/>
                </a:cubicBezTo>
                <a:cubicBezTo>
                  <a:pt x="15770" y="6409"/>
                  <a:pt x="15776" y="6409"/>
                  <a:pt x="15776" y="6409"/>
                </a:cubicBezTo>
                <a:cubicBezTo>
                  <a:pt x="15782" y="6409"/>
                  <a:pt x="15782" y="6415"/>
                  <a:pt x="15788" y="6415"/>
                </a:cubicBezTo>
                <a:cubicBezTo>
                  <a:pt x="15794" y="6415"/>
                  <a:pt x="15800" y="6415"/>
                  <a:pt x="15800" y="6421"/>
                </a:cubicBezTo>
                <a:cubicBezTo>
                  <a:pt x="15806" y="6421"/>
                  <a:pt x="15806" y="6421"/>
                  <a:pt x="15812" y="6421"/>
                </a:cubicBezTo>
                <a:cubicBezTo>
                  <a:pt x="15812" y="6439"/>
                  <a:pt x="15812" y="6439"/>
                  <a:pt x="15812" y="6439"/>
                </a:cubicBezTo>
                <a:cubicBezTo>
                  <a:pt x="15812" y="6445"/>
                  <a:pt x="15806" y="6451"/>
                  <a:pt x="15806" y="6451"/>
                </a:cubicBezTo>
                <a:cubicBezTo>
                  <a:pt x="15806" y="6457"/>
                  <a:pt x="15806" y="6463"/>
                  <a:pt x="15806" y="6463"/>
                </a:cubicBezTo>
                <a:cubicBezTo>
                  <a:pt x="15806" y="6475"/>
                  <a:pt x="15806" y="6475"/>
                  <a:pt x="15806" y="6475"/>
                </a:cubicBezTo>
                <a:cubicBezTo>
                  <a:pt x="15806" y="6480"/>
                  <a:pt x="15800" y="6486"/>
                  <a:pt x="15806" y="6492"/>
                </a:cubicBezTo>
                <a:cubicBezTo>
                  <a:pt x="15806" y="6492"/>
                  <a:pt x="15812" y="6498"/>
                  <a:pt x="15818" y="6498"/>
                </a:cubicBezTo>
                <a:cubicBezTo>
                  <a:pt x="15818" y="6504"/>
                  <a:pt x="15824" y="6504"/>
                  <a:pt x="15830" y="6504"/>
                </a:cubicBezTo>
                <a:cubicBezTo>
                  <a:pt x="15865" y="6504"/>
                  <a:pt x="15865" y="6504"/>
                  <a:pt x="15865" y="6504"/>
                </a:cubicBezTo>
                <a:cubicBezTo>
                  <a:pt x="15865" y="6498"/>
                  <a:pt x="15871" y="6498"/>
                  <a:pt x="15871" y="6492"/>
                </a:cubicBezTo>
                <a:cubicBezTo>
                  <a:pt x="15871" y="6475"/>
                  <a:pt x="15871" y="6475"/>
                  <a:pt x="15871" y="6475"/>
                </a:cubicBezTo>
                <a:cubicBezTo>
                  <a:pt x="15871" y="6463"/>
                  <a:pt x="15871" y="6457"/>
                  <a:pt x="15865" y="6445"/>
                </a:cubicBezTo>
                <a:cubicBezTo>
                  <a:pt x="15865" y="6445"/>
                  <a:pt x="15859" y="6445"/>
                  <a:pt x="15853" y="6439"/>
                </a:cubicBezTo>
                <a:cubicBezTo>
                  <a:pt x="15853" y="6439"/>
                  <a:pt x="15847" y="6433"/>
                  <a:pt x="15842" y="6427"/>
                </a:cubicBezTo>
                <a:cubicBezTo>
                  <a:pt x="15842" y="6427"/>
                  <a:pt x="15836" y="6427"/>
                  <a:pt x="15830" y="6421"/>
                </a:cubicBezTo>
                <a:cubicBezTo>
                  <a:pt x="15830" y="6415"/>
                  <a:pt x="15824" y="6409"/>
                  <a:pt x="15824" y="6403"/>
                </a:cubicBezTo>
                <a:cubicBezTo>
                  <a:pt x="15824" y="6397"/>
                  <a:pt x="15830" y="6392"/>
                  <a:pt x="15830" y="6386"/>
                </a:cubicBezTo>
                <a:cubicBezTo>
                  <a:pt x="15830" y="6374"/>
                  <a:pt x="15830" y="6374"/>
                  <a:pt x="15830" y="6374"/>
                </a:cubicBezTo>
                <a:cubicBezTo>
                  <a:pt x="15830" y="6374"/>
                  <a:pt x="15836" y="6368"/>
                  <a:pt x="15830" y="6362"/>
                </a:cubicBezTo>
                <a:cubicBezTo>
                  <a:pt x="15830" y="6362"/>
                  <a:pt x="15824" y="6362"/>
                  <a:pt x="15818" y="6356"/>
                </a:cubicBezTo>
                <a:cubicBezTo>
                  <a:pt x="15818" y="6350"/>
                  <a:pt x="15818" y="6350"/>
                  <a:pt x="15812" y="6344"/>
                </a:cubicBezTo>
                <a:cubicBezTo>
                  <a:pt x="15806" y="6338"/>
                  <a:pt x="15806" y="6338"/>
                  <a:pt x="15800" y="6338"/>
                </a:cubicBezTo>
                <a:cubicBezTo>
                  <a:pt x="15794" y="6332"/>
                  <a:pt x="15788" y="6338"/>
                  <a:pt x="15788" y="6332"/>
                </a:cubicBezTo>
                <a:cubicBezTo>
                  <a:pt x="15782" y="6332"/>
                  <a:pt x="15788" y="6326"/>
                  <a:pt x="15782" y="6320"/>
                </a:cubicBezTo>
                <a:cubicBezTo>
                  <a:pt x="15788" y="6303"/>
                  <a:pt x="15788" y="6303"/>
                  <a:pt x="15788" y="6303"/>
                </a:cubicBezTo>
                <a:cubicBezTo>
                  <a:pt x="15800" y="6303"/>
                  <a:pt x="15812" y="6303"/>
                  <a:pt x="15824" y="6303"/>
                </a:cubicBezTo>
                <a:cubicBezTo>
                  <a:pt x="15830" y="6303"/>
                  <a:pt x="15830" y="6297"/>
                  <a:pt x="15836" y="6291"/>
                </a:cubicBezTo>
                <a:cubicBezTo>
                  <a:pt x="15836" y="6291"/>
                  <a:pt x="15842" y="6291"/>
                  <a:pt x="15847" y="6291"/>
                </a:cubicBezTo>
                <a:cubicBezTo>
                  <a:pt x="15859" y="6285"/>
                  <a:pt x="15865" y="6291"/>
                  <a:pt x="15883" y="6291"/>
                </a:cubicBezTo>
                <a:lnTo>
                  <a:pt x="15889" y="6291"/>
                </a:lnTo>
                <a:cubicBezTo>
                  <a:pt x="15895" y="6291"/>
                  <a:pt x="15901" y="6285"/>
                  <a:pt x="15901" y="6273"/>
                </a:cubicBezTo>
                <a:lnTo>
                  <a:pt x="15895" y="6267"/>
                </a:lnTo>
                <a:cubicBezTo>
                  <a:pt x="15895" y="6261"/>
                  <a:pt x="15889" y="6255"/>
                  <a:pt x="15889" y="6255"/>
                </a:cubicBezTo>
                <a:cubicBezTo>
                  <a:pt x="15883" y="6249"/>
                  <a:pt x="15877" y="6249"/>
                  <a:pt x="15877" y="6249"/>
                </a:cubicBezTo>
                <a:cubicBezTo>
                  <a:pt x="15871" y="6243"/>
                  <a:pt x="15865" y="6243"/>
                  <a:pt x="15865" y="6237"/>
                </a:cubicBezTo>
                <a:cubicBezTo>
                  <a:pt x="15859" y="6237"/>
                  <a:pt x="15859" y="6231"/>
                  <a:pt x="15853" y="6231"/>
                </a:cubicBezTo>
                <a:cubicBezTo>
                  <a:pt x="15842" y="6231"/>
                  <a:pt x="15842" y="6231"/>
                  <a:pt x="15842" y="6231"/>
                </a:cubicBezTo>
                <a:cubicBezTo>
                  <a:pt x="15836" y="6231"/>
                  <a:pt x="15836" y="6231"/>
                  <a:pt x="15830" y="6231"/>
                </a:cubicBezTo>
                <a:cubicBezTo>
                  <a:pt x="15824" y="6231"/>
                  <a:pt x="15824" y="6231"/>
                  <a:pt x="15818" y="6237"/>
                </a:cubicBezTo>
                <a:cubicBezTo>
                  <a:pt x="15812" y="6237"/>
                  <a:pt x="15812" y="6243"/>
                  <a:pt x="15812" y="6249"/>
                </a:cubicBezTo>
                <a:cubicBezTo>
                  <a:pt x="15800" y="6255"/>
                  <a:pt x="15788" y="6267"/>
                  <a:pt x="15776" y="6267"/>
                </a:cubicBezTo>
                <a:cubicBezTo>
                  <a:pt x="15764" y="6273"/>
                  <a:pt x="15759" y="6267"/>
                  <a:pt x="15753" y="6267"/>
                </a:cubicBezTo>
                <a:cubicBezTo>
                  <a:pt x="15747" y="6267"/>
                  <a:pt x="15747" y="6267"/>
                  <a:pt x="15741" y="6267"/>
                </a:cubicBezTo>
                <a:cubicBezTo>
                  <a:pt x="15735" y="6261"/>
                  <a:pt x="15729" y="6261"/>
                  <a:pt x="15717" y="6255"/>
                </a:cubicBezTo>
                <a:lnTo>
                  <a:pt x="15711" y="6249"/>
                </a:lnTo>
                <a:cubicBezTo>
                  <a:pt x="15699" y="6249"/>
                  <a:pt x="15699" y="6249"/>
                  <a:pt x="15699" y="6249"/>
                </a:cubicBezTo>
                <a:cubicBezTo>
                  <a:pt x="15693" y="6249"/>
                  <a:pt x="15687" y="6255"/>
                  <a:pt x="15687" y="6261"/>
                </a:cubicBezTo>
                <a:cubicBezTo>
                  <a:pt x="15681" y="6267"/>
                  <a:pt x="15676" y="6273"/>
                  <a:pt x="15670" y="6285"/>
                </a:cubicBezTo>
                <a:cubicBezTo>
                  <a:pt x="15670" y="6291"/>
                  <a:pt x="15676" y="6297"/>
                  <a:pt x="15670" y="6303"/>
                </a:cubicBezTo>
                <a:cubicBezTo>
                  <a:pt x="15670" y="6309"/>
                  <a:pt x="15664" y="6309"/>
                  <a:pt x="15664" y="6315"/>
                </a:cubicBezTo>
                <a:cubicBezTo>
                  <a:pt x="15664" y="6315"/>
                  <a:pt x="15670" y="6320"/>
                  <a:pt x="15664" y="6326"/>
                </a:cubicBezTo>
                <a:cubicBezTo>
                  <a:pt x="15664" y="6326"/>
                  <a:pt x="15670" y="6332"/>
                  <a:pt x="15664" y="6338"/>
                </a:cubicBezTo>
                <a:lnTo>
                  <a:pt x="15658" y="6344"/>
                </a:lnTo>
                <a:cubicBezTo>
                  <a:pt x="15652" y="6344"/>
                  <a:pt x="15646" y="6344"/>
                  <a:pt x="15646" y="6344"/>
                </a:cubicBezTo>
                <a:cubicBezTo>
                  <a:pt x="15640" y="6344"/>
                  <a:pt x="15640" y="6350"/>
                  <a:pt x="15634" y="6356"/>
                </a:cubicBezTo>
                <a:cubicBezTo>
                  <a:pt x="15634" y="6362"/>
                  <a:pt x="15628" y="6368"/>
                  <a:pt x="15628" y="6374"/>
                </a:cubicBezTo>
                <a:close/>
                <a:moveTo>
                  <a:pt x="15960" y="6131"/>
                </a:moveTo>
                <a:lnTo>
                  <a:pt x="15960" y="6131"/>
                </a:lnTo>
                <a:cubicBezTo>
                  <a:pt x="15954" y="6131"/>
                  <a:pt x="15960" y="6137"/>
                  <a:pt x="15960" y="6142"/>
                </a:cubicBezTo>
                <a:cubicBezTo>
                  <a:pt x="15764" y="6142"/>
                  <a:pt x="15764" y="6142"/>
                  <a:pt x="15764" y="6142"/>
                </a:cubicBezTo>
                <a:cubicBezTo>
                  <a:pt x="15753" y="6142"/>
                  <a:pt x="15753" y="6154"/>
                  <a:pt x="15741" y="6160"/>
                </a:cubicBezTo>
                <a:cubicBezTo>
                  <a:pt x="15735" y="6166"/>
                  <a:pt x="15729" y="6166"/>
                  <a:pt x="15723" y="6166"/>
                </a:cubicBezTo>
                <a:cubicBezTo>
                  <a:pt x="15705" y="6166"/>
                  <a:pt x="15699" y="6166"/>
                  <a:pt x="15687" y="6172"/>
                </a:cubicBezTo>
                <a:cubicBezTo>
                  <a:pt x="15681" y="6172"/>
                  <a:pt x="15681" y="6178"/>
                  <a:pt x="15676" y="6184"/>
                </a:cubicBezTo>
                <a:cubicBezTo>
                  <a:pt x="15676" y="6190"/>
                  <a:pt x="15670" y="6196"/>
                  <a:pt x="15670" y="6202"/>
                </a:cubicBezTo>
                <a:cubicBezTo>
                  <a:pt x="15670" y="6208"/>
                  <a:pt x="15676" y="6214"/>
                  <a:pt x="15676" y="6220"/>
                </a:cubicBezTo>
                <a:cubicBezTo>
                  <a:pt x="15687" y="6214"/>
                  <a:pt x="15699" y="6208"/>
                  <a:pt x="15711" y="6202"/>
                </a:cubicBezTo>
                <a:cubicBezTo>
                  <a:pt x="15711" y="6202"/>
                  <a:pt x="15717" y="6202"/>
                  <a:pt x="15723" y="6196"/>
                </a:cubicBezTo>
                <a:cubicBezTo>
                  <a:pt x="15723" y="6196"/>
                  <a:pt x="15723" y="6190"/>
                  <a:pt x="15729" y="6190"/>
                </a:cubicBezTo>
                <a:cubicBezTo>
                  <a:pt x="15735" y="6184"/>
                  <a:pt x="15735" y="6184"/>
                  <a:pt x="15741" y="6184"/>
                </a:cubicBezTo>
                <a:cubicBezTo>
                  <a:pt x="15747" y="6178"/>
                  <a:pt x="15747" y="6178"/>
                  <a:pt x="15753" y="6178"/>
                </a:cubicBezTo>
                <a:cubicBezTo>
                  <a:pt x="15759" y="6172"/>
                  <a:pt x="15759" y="6178"/>
                  <a:pt x="15764" y="6178"/>
                </a:cubicBezTo>
                <a:cubicBezTo>
                  <a:pt x="15770" y="6172"/>
                  <a:pt x="15770" y="6166"/>
                  <a:pt x="15776" y="6166"/>
                </a:cubicBezTo>
                <a:cubicBezTo>
                  <a:pt x="15800" y="6172"/>
                  <a:pt x="15800" y="6172"/>
                  <a:pt x="15800" y="6172"/>
                </a:cubicBezTo>
                <a:cubicBezTo>
                  <a:pt x="15871" y="6172"/>
                  <a:pt x="15871" y="6172"/>
                  <a:pt x="15871" y="6172"/>
                </a:cubicBezTo>
                <a:cubicBezTo>
                  <a:pt x="15871" y="6172"/>
                  <a:pt x="15877" y="6172"/>
                  <a:pt x="15883" y="6172"/>
                </a:cubicBezTo>
                <a:lnTo>
                  <a:pt x="15889" y="6178"/>
                </a:lnTo>
                <a:cubicBezTo>
                  <a:pt x="15901" y="6184"/>
                  <a:pt x="15901" y="6190"/>
                  <a:pt x="15907" y="6190"/>
                </a:cubicBezTo>
                <a:cubicBezTo>
                  <a:pt x="15913" y="6190"/>
                  <a:pt x="15919" y="6190"/>
                  <a:pt x="15925" y="6190"/>
                </a:cubicBezTo>
                <a:cubicBezTo>
                  <a:pt x="15930" y="6184"/>
                  <a:pt x="15936" y="6184"/>
                  <a:pt x="15936" y="6184"/>
                </a:cubicBezTo>
                <a:cubicBezTo>
                  <a:pt x="15942" y="6178"/>
                  <a:pt x="15942" y="6172"/>
                  <a:pt x="15948" y="6172"/>
                </a:cubicBezTo>
                <a:cubicBezTo>
                  <a:pt x="15948" y="6166"/>
                  <a:pt x="15954" y="6172"/>
                  <a:pt x="15960" y="6172"/>
                </a:cubicBezTo>
                <a:cubicBezTo>
                  <a:pt x="15966" y="6166"/>
                  <a:pt x="15966" y="6166"/>
                  <a:pt x="15966" y="6166"/>
                </a:cubicBezTo>
                <a:cubicBezTo>
                  <a:pt x="15972" y="6160"/>
                  <a:pt x="15972" y="6154"/>
                  <a:pt x="15978" y="6154"/>
                </a:cubicBezTo>
                <a:cubicBezTo>
                  <a:pt x="15984" y="6142"/>
                  <a:pt x="15990" y="6137"/>
                  <a:pt x="15990" y="6125"/>
                </a:cubicBezTo>
                <a:cubicBezTo>
                  <a:pt x="15978" y="6125"/>
                  <a:pt x="15972" y="6125"/>
                  <a:pt x="15960" y="6131"/>
                </a:cubicBezTo>
                <a:close/>
                <a:moveTo>
                  <a:pt x="15901" y="6741"/>
                </a:moveTo>
                <a:lnTo>
                  <a:pt x="15901" y="6741"/>
                </a:lnTo>
                <a:cubicBezTo>
                  <a:pt x="15901" y="6747"/>
                  <a:pt x="15895" y="6753"/>
                  <a:pt x="15895" y="6753"/>
                </a:cubicBezTo>
                <a:cubicBezTo>
                  <a:pt x="15895" y="6765"/>
                  <a:pt x="15907" y="6765"/>
                  <a:pt x="15919" y="6771"/>
                </a:cubicBezTo>
                <a:cubicBezTo>
                  <a:pt x="15919" y="6771"/>
                  <a:pt x="15925" y="6771"/>
                  <a:pt x="15930" y="6771"/>
                </a:cubicBezTo>
                <a:cubicBezTo>
                  <a:pt x="15936" y="6771"/>
                  <a:pt x="15936" y="6777"/>
                  <a:pt x="15942" y="6777"/>
                </a:cubicBezTo>
                <a:cubicBezTo>
                  <a:pt x="15948" y="6777"/>
                  <a:pt x="15954" y="6765"/>
                  <a:pt x="15960" y="6753"/>
                </a:cubicBezTo>
                <a:cubicBezTo>
                  <a:pt x="15966" y="6747"/>
                  <a:pt x="15972" y="6741"/>
                  <a:pt x="15978" y="6735"/>
                </a:cubicBezTo>
                <a:cubicBezTo>
                  <a:pt x="15984" y="6730"/>
                  <a:pt x="15990" y="6724"/>
                  <a:pt x="15996" y="6724"/>
                </a:cubicBezTo>
                <a:cubicBezTo>
                  <a:pt x="15996" y="6718"/>
                  <a:pt x="16002" y="6718"/>
                  <a:pt x="16008" y="6718"/>
                </a:cubicBezTo>
                <a:cubicBezTo>
                  <a:pt x="16014" y="6718"/>
                  <a:pt x="16019" y="6718"/>
                  <a:pt x="16031" y="6718"/>
                </a:cubicBezTo>
                <a:cubicBezTo>
                  <a:pt x="16037" y="6712"/>
                  <a:pt x="16043" y="6700"/>
                  <a:pt x="16049" y="6694"/>
                </a:cubicBezTo>
                <a:cubicBezTo>
                  <a:pt x="16061" y="6694"/>
                  <a:pt x="16067" y="6688"/>
                  <a:pt x="16073" y="6688"/>
                </a:cubicBezTo>
                <a:cubicBezTo>
                  <a:pt x="16085" y="6688"/>
                  <a:pt x="16091" y="6688"/>
                  <a:pt x="16096" y="6688"/>
                </a:cubicBezTo>
                <a:cubicBezTo>
                  <a:pt x="16102" y="6688"/>
                  <a:pt x="16102" y="6688"/>
                  <a:pt x="16108" y="6688"/>
                </a:cubicBezTo>
                <a:cubicBezTo>
                  <a:pt x="16114" y="6688"/>
                  <a:pt x="16114" y="6682"/>
                  <a:pt x="16114" y="6676"/>
                </a:cubicBezTo>
                <a:cubicBezTo>
                  <a:pt x="16108" y="6676"/>
                  <a:pt x="16108" y="6676"/>
                  <a:pt x="16102" y="6670"/>
                </a:cubicBezTo>
                <a:cubicBezTo>
                  <a:pt x="16096" y="6670"/>
                  <a:pt x="16096" y="6664"/>
                  <a:pt x="16091" y="6658"/>
                </a:cubicBezTo>
                <a:cubicBezTo>
                  <a:pt x="16085" y="6658"/>
                  <a:pt x="16079" y="6658"/>
                  <a:pt x="16067" y="6658"/>
                </a:cubicBezTo>
                <a:cubicBezTo>
                  <a:pt x="16067" y="6658"/>
                  <a:pt x="16061" y="6658"/>
                  <a:pt x="16055" y="6658"/>
                </a:cubicBezTo>
                <a:lnTo>
                  <a:pt x="16049" y="6658"/>
                </a:lnTo>
                <a:cubicBezTo>
                  <a:pt x="16043" y="6664"/>
                  <a:pt x="16043" y="6670"/>
                  <a:pt x="16037" y="6670"/>
                </a:cubicBezTo>
                <a:cubicBezTo>
                  <a:pt x="16031" y="6676"/>
                  <a:pt x="16025" y="6676"/>
                  <a:pt x="16025" y="6676"/>
                </a:cubicBezTo>
                <a:cubicBezTo>
                  <a:pt x="16019" y="6676"/>
                  <a:pt x="16014" y="6676"/>
                  <a:pt x="16014" y="6676"/>
                </a:cubicBezTo>
                <a:cubicBezTo>
                  <a:pt x="16008" y="6682"/>
                  <a:pt x="16008" y="6688"/>
                  <a:pt x="16002" y="6688"/>
                </a:cubicBezTo>
                <a:cubicBezTo>
                  <a:pt x="15996" y="6688"/>
                  <a:pt x="15990" y="6688"/>
                  <a:pt x="15984" y="6688"/>
                </a:cubicBezTo>
                <a:cubicBezTo>
                  <a:pt x="15984" y="6688"/>
                  <a:pt x="15978" y="6688"/>
                  <a:pt x="15972" y="6694"/>
                </a:cubicBezTo>
                <a:cubicBezTo>
                  <a:pt x="15972" y="6694"/>
                  <a:pt x="15978" y="6700"/>
                  <a:pt x="15972" y="6706"/>
                </a:cubicBezTo>
                <a:cubicBezTo>
                  <a:pt x="15966" y="6706"/>
                  <a:pt x="15954" y="6706"/>
                  <a:pt x="15948" y="6706"/>
                </a:cubicBezTo>
                <a:cubicBezTo>
                  <a:pt x="15942" y="6706"/>
                  <a:pt x="15942" y="6706"/>
                  <a:pt x="15936" y="6706"/>
                </a:cubicBezTo>
                <a:cubicBezTo>
                  <a:pt x="15930" y="6706"/>
                  <a:pt x="15930" y="6718"/>
                  <a:pt x="15925" y="6718"/>
                </a:cubicBezTo>
                <a:cubicBezTo>
                  <a:pt x="15925" y="6724"/>
                  <a:pt x="15919" y="6724"/>
                  <a:pt x="15913" y="6730"/>
                </a:cubicBezTo>
                <a:cubicBezTo>
                  <a:pt x="15913" y="6730"/>
                  <a:pt x="15901" y="6735"/>
                  <a:pt x="15901" y="6741"/>
                </a:cubicBezTo>
                <a:cubicBezTo>
                  <a:pt x="15901" y="6747"/>
                  <a:pt x="15901" y="6747"/>
                  <a:pt x="15901" y="6747"/>
                </a:cubicBezTo>
                <a:cubicBezTo>
                  <a:pt x="15901" y="6753"/>
                  <a:pt x="15907" y="6753"/>
                  <a:pt x="15907" y="6759"/>
                </a:cubicBezTo>
                <a:lnTo>
                  <a:pt x="15901" y="6741"/>
                </a:lnTo>
                <a:close/>
                <a:moveTo>
                  <a:pt x="15877" y="6795"/>
                </a:moveTo>
                <a:lnTo>
                  <a:pt x="15877" y="6795"/>
                </a:lnTo>
                <a:cubicBezTo>
                  <a:pt x="15871" y="6795"/>
                  <a:pt x="15865" y="6801"/>
                  <a:pt x="15853" y="6807"/>
                </a:cubicBezTo>
                <a:cubicBezTo>
                  <a:pt x="15859" y="6813"/>
                  <a:pt x="15859" y="6813"/>
                  <a:pt x="15859" y="6818"/>
                </a:cubicBezTo>
                <a:cubicBezTo>
                  <a:pt x="15895" y="6818"/>
                  <a:pt x="15895" y="6818"/>
                  <a:pt x="15895" y="6818"/>
                </a:cubicBezTo>
                <a:cubicBezTo>
                  <a:pt x="15895" y="6801"/>
                  <a:pt x="15895" y="6801"/>
                  <a:pt x="15895" y="6801"/>
                </a:cubicBezTo>
                <a:cubicBezTo>
                  <a:pt x="15889" y="6789"/>
                  <a:pt x="15889" y="6789"/>
                  <a:pt x="15889" y="6789"/>
                </a:cubicBezTo>
                <a:cubicBezTo>
                  <a:pt x="15883" y="6789"/>
                  <a:pt x="15883" y="6789"/>
                  <a:pt x="15877" y="6795"/>
                </a:cubicBezTo>
                <a:close/>
                <a:moveTo>
                  <a:pt x="15699" y="6676"/>
                </a:moveTo>
                <a:lnTo>
                  <a:pt x="15699" y="6676"/>
                </a:lnTo>
                <a:cubicBezTo>
                  <a:pt x="15705" y="6682"/>
                  <a:pt x="15711" y="6688"/>
                  <a:pt x="15723" y="6694"/>
                </a:cubicBezTo>
                <a:cubicBezTo>
                  <a:pt x="15747" y="6694"/>
                  <a:pt x="15759" y="6694"/>
                  <a:pt x="15782" y="6694"/>
                </a:cubicBezTo>
                <a:cubicBezTo>
                  <a:pt x="15794" y="6694"/>
                  <a:pt x="15794" y="6694"/>
                  <a:pt x="15794" y="6694"/>
                </a:cubicBezTo>
                <a:cubicBezTo>
                  <a:pt x="15812" y="6694"/>
                  <a:pt x="15824" y="6694"/>
                  <a:pt x="15842" y="6694"/>
                </a:cubicBezTo>
                <a:cubicBezTo>
                  <a:pt x="15847" y="6694"/>
                  <a:pt x="15853" y="6688"/>
                  <a:pt x="15853" y="6688"/>
                </a:cubicBezTo>
                <a:cubicBezTo>
                  <a:pt x="15859" y="6688"/>
                  <a:pt x="15865" y="6688"/>
                  <a:pt x="15865" y="6688"/>
                </a:cubicBezTo>
                <a:cubicBezTo>
                  <a:pt x="15871" y="6688"/>
                  <a:pt x="15871" y="6688"/>
                  <a:pt x="15877" y="6688"/>
                </a:cubicBezTo>
                <a:cubicBezTo>
                  <a:pt x="15883" y="6688"/>
                  <a:pt x="15883" y="6682"/>
                  <a:pt x="15889" y="6682"/>
                </a:cubicBezTo>
                <a:cubicBezTo>
                  <a:pt x="15895" y="6676"/>
                  <a:pt x="15895" y="6670"/>
                  <a:pt x="15901" y="6670"/>
                </a:cubicBezTo>
                <a:cubicBezTo>
                  <a:pt x="15907" y="6670"/>
                  <a:pt x="15907" y="6670"/>
                  <a:pt x="15913" y="6670"/>
                </a:cubicBezTo>
                <a:cubicBezTo>
                  <a:pt x="15919" y="6670"/>
                  <a:pt x="15925" y="6670"/>
                  <a:pt x="15936" y="6670"/>
                </a:cubicBezTo>
                <a:cubicBezTo>
                  <a:pt x="15942" y="6670"/>
                  <a:pt x="15942" y="6670"/>
                  <a:pt x="15948" y="6670"/>
                </a:cubicBezTo>
                <a:cubicBezTo>
                  <a:pt x="15954" y="6670"/>
                  <a:pt x="15954" y="6664"/>
                  <a:pt x="15960" y="6658"/>
                </a:cubicBezTo>
                <a:cubicBezTo>
                  <a:pt x="15954" y="6652"/>
                  <a:pt x="15954" y="6652"/>
                  <a:pt x="15954" y="6652"/>
                </a:cubicBezTo>
                <a:cubicBezTo>
                  <a:pt x="15948" y="6652"/>
                  <a:pt x="15948" y="6647"/>
                  <a:pt x="15942" y="6652"/>
                </a:cubicBezTo>
                <a:cubicBezTo>
                  <a:pt x="15936" y="6652"/>
                  <a:pt x="15936" y="6658"/>
                  <a:pt x="15930" y="6658"/>
                </a:cubicBezTo>
                <a:cubicBezTo>
                  <a:pt x="15919" y="6658"/>
                  <a:pt x="15907" y="6658"/>
                  <a:pt x="15895" y="6658"/>
                </a:cubicBezTo>
                <a:cubicBezTo>
                  <a:pt x="15889" y="6658"/>
                  <a:pt x="15877" y="6664"/>
                  <a:pt x="15871" y="6664"/>
                </a:cubicBezTo>
                <a:cubicBezTo>
                  <a:pt x="15859" y="6664"/>
                  <a:pt x="15859" y="6664"/>
                  <a:pt x="15859" y="6664"/>
                </a:cubicBezTo>
                <a:cubicBezTo>
                  <a:pt x="15853" y="6664"/>
                  <a:pt x="15853" y="6664"/>
                  <a:pt x="15847" y="6664"/>
                </a:cubicBezTo>
                <a:cubicBezTo>
                  <a:pt x="15847" y="6664"/>
                  <a:pt x="15842" y="6664"/>
                  <a:pt x="15836" y="6664"/>
                </a:cubicBezTo>
                <a:cubicBezTo>
                  <a:pt x="15830" y="6670"/>
                  <a:pt x="15830" y="6670"/>
                  <a:pt x="15818" y="6670"/>
                </a:cubicBezTo>
                <a:cubicBezTo>
                  <a:pt x="15812" y="6670"/>
                  <a:pt x="15812" y="6670"/>
                  <a:pt x="15806" y="6670"/>
                </a:cubicBezTo>
                <a:cubicBezTo>
                  <a:pt x="15800" y="6670"/>
                  <a:pt x="15794" y="6658"/>
                  <a:pt x="15788" y="6658"/>
                </a:cubicBezTo>
                <a:cubicBezTo>
                  <a:pt x="15782" y="6658"/>
                  <a:pt x="15776" y="6658"/>
                  <a:pt x="15764" y="6652"/>
                </a:cubicBezTo>
                <a:cubicBezTo>
                  <a:pt x="15759" y="6652"/>
                  <a:pt x="15759" y="6652"/>
                  <a:pt x="15747" y="6652"/>
                </a:cubicBezTo>
                <a:cubicBezTo>
                  <a:pt x="15741" y="6652"/>
                  <a:pt x="15741" y="6652"/>
                  <a:pt x="15735" y="6652"/>
                </a:cubicBezTo>
                <a:cubicBezTo>
                  <a:pt x="15729" y="6658"/>
                  <a:pt x="15723" y="6658"/>
                  <a:pt x="15717" y="6658"/>
                </a:cubicBezTo>
                <a:cubicBezTo>
                  <a:pt x="15711" y="6664"/>
                  <a:pt x="15711" y="6670"/>
                  <a:pt x="15705" y="6670"/>
                </a:cubicBezTo>
                <a:cubicBezTo>
                  <a:pt x="15687" y="6670"/>
                  <a:pt x="15687" y="6670"/>
                  <a:pt x="15687" y="6670"/>
                </a:cubicBezTo>
                <a:lnTo>
                  <a:pt x="15699" y="6676"/>
                </a:lnTo>
                <a:close/>
                <a:moveTo>
                  <a:pt x="15676" y="6712"/>
                </a:moveTo>
                <a:lnTo>
                  <a:pt x="15676" y="6712"/>
                </a:lnTo>
                <a:cubicBezTo>
                  <a:pt x="15670" y="6718"/>
                  <a:pt x="15664" y="6718"/>
                  <a:pt x="15658" y="6724"/>
                </a:cubicBezTo>
                <a:cubicBezTo>
                  <a:pt x="15658" y="6730"/>
                  <a:pt x="15658" y="6730"/>
                  <a:pt x="15664" y="6735"/>
                </a:cubicBezTo>
                <a:cubicBezTo>
                  <a:pt x="15664" y="6741"/>
                  <a:pt x="15670" y="6741"/>
                  <a:pt x="15670" y="6741"/>
                </a:cubicBezTo>
                <a:cubicBezTo>
                  <a:pt x="15676" y="6747"/>
                  <a:pt x="15676" y="6753"/>
                  <a:pt x="15676" y="6753"/>
                </a:cubicBezTo>
                <a:cubicBezTo>
                  <a:pt x="15681" y="6759"/>
                  <a:pt x="15681" y="6765"/>
                  <a:pt x="15687" y="6765"/>
                </a:cubicBezTo>
                <a:cubicBezTo>
                  <a:pt x="15693" y="6771"/>
                  <a:pt x="15693" y="6771"/>
                  <a:pt x="15699" y="6771"/>
                </a:cubicBezTo>
                <a:cubicBezTo>
                  <a:pt x="15711" y="6771"/>
                  <a:pt x="15717" y="6771"/>
                  <a:pt x="15723" y="6771"/>
                </a:cubicBezTo>
                <a:cubicBezTo>
                  <a:pt x="15741" y="6771"/>
                  <a:pt x="15747" y="6771"/>
                  <a:pt x="15759" y="6765"/>
                </a:cubicBezTo>
                <a:cubicBezTo>
                  <a:pt x="15759" y="6753"/>
                  <a:pt x="15759" y="6753"/>
                  <a:pt x="15759" y="6753"/>
                </a:cubicBezTo>
                <a:cubicBezTo>
                  <a:pt x="15753" y="6753"/>
                  <a:pt x="15753" y="6753"/>
                  <a:pt x="15747" y="6753"/>
                </a:cubicBezTo>
                <a:cubicBezTo>
                  <a:pt x="15741" y="6753"/>
                  <a:pt x="15735" y="6747"/>
                  <a:pt x="15735" y="6747"/>
                </a:cubicBezTo>
                <a:cubicBezTo>
                  <a:pt x="15729" y="6741"/>
                  <a:pt x="15735" y="6735"/>
                  <a:pt x="15729" y="6735"/>
                </a:cubicBezTo>
                <a:cubicBezTo>
                  <a:pt x="15729" y="6735"/>
                  <a:pt x="15723" y="6735"/>
                  <a:pt x="15717" y="6730"/>
                </a:cubicBezTo>
                <a:cubicBezTo>
                  <a:pt x="15717" y="6730"/>
                  <a:pt x="15711" y="6730"/>
                  <a:pt x="15705" y="6730"/>
                </a:cubicBezTo>
                <a:cubicBezTo>
                  <a:pt x="15699" y="6730"/>
                  <a:pt x="15699" y="6724"/>
                  <a:pt x="15699" y="6718"/>
                </a:cubicBezTo>
                <a:cubicBezTo>
                  <a:pt x="15693" y="6718"/>
                  <a:pt x="15681" y="6712"/>
                  <a:pt x="15676" y="6712"/>
                </a:cubicBezTo>
                <a:close/>
                <a:moveTo>
                  <a:pt x="15533" y="6664"/>
                </a:moveTo>
                <a:lnTo>
                  <a:pt x="15533" y="6664"/>
                </a:lnTo>
                <a:cubicBezTo>
                  <a:pt x="15527" y="6664"/>
                  <a:pt x="15515" y="6670"/>
                  <a:pt x="15515" y="6676"/>
                </a:cubicBezTo>
                <a:cubicBezTo>
                  <a:pt x="15515" y="6682"/>
                  <a:pt x="15521" y="6682"/>
                  <a:pt x="15527" y="6688"/>
                </a:cubicBezTo>
                <a:cubicBezTo>
                  <a:pt x="15533" y="6700"/>
                  <a:pt x="15545" y="6694"/>
                  <a:pt x="15563" y="6694"/>
                </a:cubicBezTo>
                <a:cubicBezTo>
                  <a:pt x="15569" y="6694"/>
                  <a:pt x="15575" y="6694"/>
                  <a:pt x="15581" y="6694"/>
                </a:cubicBezTo>
                <a:cubicBezTo>
                  <a:pt x="15587" y="6688"/>
                  <a:pt x="15592" y="6688"/>
                  <a:pt x="15592" y="6688"/>
                </a:cubicBezTo>
                <a:cubicBezTo>
                  <a:pt x="15598" y="6682"/>
                  <a:pt x="15598" y="6676"/>
                  <a:pt x="15604" y="6676"/>
                </a:cubicBezTo>
                <a:cubicBezTo>
                  <a:pt x="15610" y="6670"/>
                  <a:pt x="15622" y="6676"/>
                  <a:pt x="15628" y="6676"/>
                </a:cubicBezTo>
                <a:cubicBezTo>
                  <a:pt x="15640" y="6676"/>
                  <a:pt x="15646" y="6676"/>
                  <a:pt x="15658" y="6676"/>
                </a:cubicBezTo>
                <a:lnTo>
                  <a:pt x="15664" y="6676"/>
                </a:lnTo>
                <a:lnTo>
                  <a:pt x="15664" y="6676"/>
                </a:lnTo>
                <a:cubicBezTo>
                  <a:pt x="15658" y="6670"/>
                  <a:pt x="15664" y="6664"/>
                  <a:pt x="15664" y="6658"/>
                </a:cubicBezTo>
                <a:cubicBezTo>
                  <a:pt x="15652" y="6658"/>
                  <a:pt x="15646" y="6664"/>
                  <a:pt x="15640" y="6658"/>
                </a:cubicBezTo>
                <a:cubicBezTo>
                  <a:pt x="15634" y="6658"/>
                  <a:pt x="15634" y="6658"/>
                  <a:pt x="15628" y="6652"/>
                </a:cubicBezTo>
                <a:cubicBezTo>
                  <a:pt x="15622" y="6652"/>
                  <a:pt x="15616" y="6658"/>
                  <a:pt x="15616" y="6652"/>
                </a:cubicBezTo>
                <a:cubicBezTo>
                  <a:pt x="15610" y="6652"/>
                  <a:pt x="15604" y="6652"/>
                  <a:pt x="15598" y="6652"/>
                </a:cubicBezTo>
                <a:cubicBezTo>
                  <a:pt x="15587" y="6652"/>
                  <a:pt x="15587" y="6652"/>
                  <a:pt x="15581" y="6652"/>
                </a:cubicBezTo>
                <a:cubicBezTo>
                  <a:pt x="15575" y="6652"/>
                  <a:pt x="15569" y="6658"/>
                  <a:pt x="15569" y="6658"/>
                </a:cubicBezTo>
                <a:cubicBezTo>
                  <a:pt x="15563" y="6658"/>
                  <a:pt x="15563" y="6664"/>
                  <a:pt x="15557" y="6664"/>
                </a:cubicBezTo>
                <a:cubicBezTo>
                  <a:pt x="15551" y="6664"/>
                  <a:pt x="15545" y="6664"/>
                  <a:pt x="15533" y="6664"/>
                </a:cubicBezTo>
                <a:close/>
                <a:moveTo>
                  <a:pt x="14917" y="6569"/>
                </a:moveTo>
                <a:lnTo>
                  <a:pt x="14917" y="6569"/>
                </a:lnTo>
                <a:cubicBezTo>
                  <a:pt x="14917" y="6581"/>
                  <a:pt x="14917" y="6581"/>
                  <a:pt x="14917" y="6581"/>
                </a:cubicBezTo>
                <a:cubicBezTo>
                  <a:pt x="14952" y="6581"/>
                  <a:pt x="14952" y="6581"/>
                  <a:pt x="14952" y="6581"/>
                </a:cubicBezTo>
                <a:cubicBezTo>
                  <a:pt x="14952" y="6605"/>
                  <a:pt x="14952" y="6605"/>
                  <a:pt x="14952" y="6605"/>
                </a:cubicBezTo>
                <a:cubicBezTo>
                  <a:pt x="14958" y="6605"/>
                  <a:pt x="14964" y="6605"/>
                  <a:pt x="14970" y="6605"/>
                </a:cubicBezTo>
                <a:cubicBezTo>
                  <a:pt x="14976" y="6605"/>
                  <a:pt x="14982" y="6605"/>
                  <a:pt x="14982" y="6605"/>
                </a:cubicBezTo>
                <a:cubicBezTo>
                  <a:pt x="14994" y="6611"/>
                  <a:pt x="14994" y="6611"/>
                  <a:pt x="14994" y="6611"/>
                </a:cubicBezTo>
                <a:cubicBezTo>
                  <a:pt x="15000" y="6617"/>
                  <a:pt x="15000" y="6623"/>
                  <a:pt x="15005" y="6623"/>
                </a:cubicBezTo>
                <a:cubicBezTo>
                  <a:pt x="15005" y="6629"/>
                  <a:pt x="15012" y="6635"/>
                  <a:pt x="15017" y="6635"/>
                </a:cubicBezTo>
                <a:cubicBezTo>
                  <a:pt x="15023" y="6641"/>
                  <a:pt x="15023" y="6641"/>
                  <a:pt x="15035" y="6641"/>
                </a:cubicBezTo>
                <a:cubicBezTo>
                  <a:pt x="15047" y="6641"/>
                  <a:pt x="15047" y="6629"/>
                  <a:pt x="15059" y="6629"/>
                </a:cubicBezTo>
                <a:cubicBezTo>
                  <a:pt x="15065" y="6629"/>
                  <a:pt x="15071" y="6629"/>
                  <a:pt x="15071" y="6629"/>
                </a:cubicBezTo>
                <a:cubicBezTo>
                  <a:pt x="15083" y="6629"/>
                  <a:pt x="15089" y="6629"/>
                  <a:pt x="15094" y="6629"/>
                </a:cubicBezTo>
                <a:cubicBezTo>
                  <a:pt x="15106" y="6629"/>
                  <a:pt x="15112" y="6623"/>
                  <a:pt x="15118" y="6623"/>
                </a:cubicBezTo>
                <a:cubicBezTo>
                  <a:pt x="15130" y="6623"/>
                  <a:pt x="15136" y="6623"/>
                  <a:pt x="15142" y="6629"/>
                </a:cubicBezTo>
                <a:cubicBezTo>
                  <a:pt x="15148" y="6629"/>
                  <a:pt x="15148" y="6635"/>
                  <a:pt x="15148" y="6641"/>
                </a:cubicBezTo>
                <a:cubicBezTo>
                  <a:pt x="15154" y="6641"/>
                  <a:pt x="15154" y="6647"/>
                  <a:pt x="15160" y="6647"/>
                </a:cubicBezTo>
                <a:cubicBezTo>
                  <a:pt x="15166" y="6647"/>
                  <a:pt x="15166" y="6647"/>
                  <a:pt x="15171" y="6647"/>
                </a:cubicBezTo>
                <a:cubicBezTo>
                  <a:pt x="15183" y="6647"/>
                  <a:pt x="15189" y="6647"/>
                  <a:pt x="15195" y="6647"/>
                </a:cubicBezTo>
                <a:cubicBezTo>
                  <a:pt x="15207" y="6647"/>
                  <a:pt x="15213" y="6647"/>
                  <a:pt x="15225" y="6647"/>
                </a:cubicBezTo>
                <a:cubicBezTo>
                  <a:pt x="15237" y="6652"/>
                  <a:pt x="15237" y="6658"/>
                  <a:pt x="15249" y="6664"/>
                </a:cubicBezTo>
                <a:cubicBezTo>
                  <a:pt x="15255" y="6664"/>
                  <a:pt x="15255" y="6670"/>
                  <a:pt x="15260" y="6670"/>
                </a:cubicBezTo>
                <a:cubicBezTo>
                  <a:pt x="15260" y="6670"/>
                  <a:pt x="15266" y="6670"/>
                  <a:pt x="15272" y="6670"/>
                </a:cubicBezTo>
                <a:cubicBezTo>
                  <a:pt x="15284" y="6676"/>
                  <a:pt x="15290" y="6676"/>
                  <a:pt x="15296" y="6676"/>
                </a:cubicBezTo>
                <a:cubicBezTo>
                  <a:pt x="15296" y="6670"/>
                  <a:pt x="15296" y="6670"/>
                  <a:pt x="15296" y="6664"/>
                </a:cubicBezTo>
                <a:cubicBezTo>
                  <a:pt x="15296" y="6658"/>
                  <a:pt x="15302" y="6658"/>
                  <a:pt x="15302" y="6652"/>
                </a:cubicBezTo>
                <a:cubicBezTo>
                  <a:pt x="15308" y="6652"/>
                  <a:pt x="15314" y="6652"/>
                  <a:pt x="15314" y="6652"/>
                </a:cubicBezTo>
                <a:cubicBezTo>
                  <a:pt x="15320" y="6652"/>
                  <a:pt x="15320" y="6658"/>
                  <a:pt x="15326" y="6658"/>
                </a:cubicBezTo>
                <a:cubicBezTo>
                  <a:pt x="15332" y="6664"/>
                  <a:pt x="15332" y="6658"/>
                  <a:pt x="15337" y="6658"/>
                </a:cubicBezTo>
                <a:cubicBezTo>
                  <a:pt x="15349" y="6658"/>
                  <a:pt x="15349" y="6658"/>
                  <a:pt x="15349" y="6658"/>
                </a:cubicBezTo>
                <a:cubicBezTo>
                  <a:pt x="15355" y="6658"/>
                  <a:pt x="15361" y="6652"/>
                  <a:pt x="15367" y="6652"/>
                </a:cubicBezTo>
                <a:cubicBezTo>
                  <a:pt x="15373" y="6652"/>
                  <a:pt x="15379" y="6658"/>
                  <a:pt x="15385" y="6658"/>
                </a:cubicBezTo>
                <a:cubicBezTo>
                  <a:pt x="15391" y="6664"/>
                  <a:pt x="15397" y="6664"/>
                  <a:pt x="15397" y="6664"/>
                </a:cubicBezTo>
                <a:cubicBezTo>
                  <a:pt x="15403" y="6664"/>
                  <a:pt x="15403" y="6670"/>
                  <a:pt x="15409" y="6676"/>
                </a:cubicBezTo>
                <a:cubicBezTo>
                  <a:pt x="15415" y="6682"/>
                  <a:pt x="15421" y="6688"/>
                  <a:pt x="15426" y="6688"/>
                </a:cubicBezTo>
                <a:cubicBezTo>
                  <a:pt x="15438" y="6694"/>
                  <a:pt x="15444" y="6694"/>
                  <a:pt x="15456" y="6694"/>
                </a:cubicBezTo>
                <a:cubicBezTo>
                  <a:pt x="15468" y="6694"/>
                  <a:pt x="15468" y="6694"/>
                  <a:pt x="15468" y="6694"/>
                </a:cubicBezTo>
                <a:cubicBezTo>
                  <a:pt x="15474" y="6694"/>
                  <a:pt x="15474" y="6688"/>
                  <a:pt x="15480" y="6688"/>
                </a:cubicBezTo>
                <a:cubicBezTo>
                  <a:pt x="15474" y="6676"/>
                  <a:pt x="15468" y="6670"/>
                  <a:pt x="15468" y="6664"/>
                </a:cubicBezTo>
                <a:cubicBezTo>
                  <a:pt x="15462" y="6658"/>
                  <a:pt x="15462" y="6652"/>
                  <a:pt x="15456" y="6652"/>
                </a:cubicBezTo>
                <a:cubicBezTo>
                  <a:pt x="15450" y="6652"/>
                  <a:pt x="15450" y="6652"/>
                  <a:pt x="15444" y="6652"/>
                </a:cubicBezTo>
                <a:cubicBezTo>
                  <a:pt x="15432" y="6647"/>
                  <a:pt x="15426" y="6641"/>
                  <a:pt x="15426" y="6629"/>
                </a:cubicBezTo>
                <a:cubicBezTo>
                  <a:pt x="15337" y="6629"/>
                  <a:pt x="15337" y="6629"/>
                  <a:pt x="15337" y="6629"/>
                </a:cubicBezTo>
                <a:cubicBezTo>
                  <a:pt x="15337" y="6629"/>
                  <a:pt x="15332" y="6623"/>
                  <a:pt x="15337" y="6617"/>
                </a:cubicBezTo>
                <a:cubicBezTo>
                  <a:pt x="15337" y="6611"/>
                  <a:pt x="15337" y="6611"/>
                  <a:pt x="15344" y="6605"/>
                </a:cubicBezTo>
                <a:lnTo>
                  <a:pt x="15349" y="6605"/>
                </a:lnTo>
                <a:cubicBezTo>
                  <a:pt x="15361" y="6599"/>
                  <a:pt x="15367" y="6605"/>
                  <a:pt x="15373" y="6605"/>
                </a:cubicBezTo>
                <a:cubicBezTo>
                  <a:pt x="15385" y="6605"/>
                  <a:pt x="15391" y="6599"/>
                  <a:pt x="15397" y="6593"/>
                </a:cubicBezTo>
                <a:cubicBezTo>
                  <a:pt x="15391" y="6593"/>
                  <a:pt x="15385" y="6593"/>
                  <a:pt x="15373" y="6587"/>
                </a:cubicBezTo>
                <a:cubicBezTo>
                  <a:pt x="15373" y="6587"/>
                  <a:pt x="15367" y="6587"/>
                  <a:pt x="15361" y="6581"/>
                </a:cubicBezTo>
                <a:cubicBezTo>
                  <a:pt x="15361" y="6581"/>
                  <a:pt x="15355" y="6587"/>
                  <a:pt x="15349" y="6581"/>
                </a:cubicBezTo>
                <a:cubicBezTo>
                  <a:pt x="15344" y="6581"/>
                  <a:pt x="15337" y="6575"/>
                  <a:pt x="15326" y="6575"/>
                </a:cubicBezTo>
                <a:cubicBezTo>
                  <a:pt x="15320" y="6575"/>
                  <a:pt x="15314" y="6581"/>
                  <a:pt x="15302" y="6581"/>
                </a:cubicBezTo>
                <a:cubicBezTo>
                  <a:pt x="15296" y="6581"/>
                  <a:pt x="15296" y="6575"/>
                  <a:pt x="15290" y="6575"/>
                </a:cubicBezTo>
                <a:cubicBezTo>
                  <a:pt x="15278" y="6575"/>
                  <a:pt x="15266" y="6581"/>
                  <a:pt x="15255" y="6575"/>
                </a:cubicBezTo>
                <a:cubicBezTo>
                  <a:pt x="15249" y="6575"/>
                  <a:pt x="15243" y="6569"/>
                  <a:pt x="15231" y="6563"/>
                </a:cubicBezTo>
                <a:cubicBezTo>
                  <a:pt x="15225" y="6563"/>
                  <a:pt x="15219" y="6558"/>
                  <a:pt x="15207" y="6558"/>
                </a:cubicBezTo>
                <a:lnTo>
                  <a:pt x="14917" y="6569"/>
                </a:lnTo>
                <a:close/>
                <a:moveTo>
                  <a:pt x="14739" y="6486"/>
                </a:moveTo>
                <a:lnTo>
                  <a:pt x="14739" y="6486"/>
                </a:lnTo>
                <a:cubicBezTo>
                  <a:pt x="14739" y="6486"/>
                  <a:pt x="14733" y="6492"/>
                  <a:pt x="14733" y="6498"/>
                </a:cubicBezTo>
                <a:lnTo>
                  <a:pt x="14733" y="6504"/>
                </a:lnTo>
                <a:cubicBezTo>
                  <a:pt x="14745" y="6516"/>
                  <a:pt x="14745" y="6516"/>
                  <a:pt x="14745" y="6516"/>
                </a:cubicBezTo>
                <a:cubicBezTo>
                  <a:pt x="14745" y="6504"/>
                  <a:pt x="14745" y="6504"/>
                  <a:pt x="14745" y="6504"/>
                </a:cubicBezTo>
                <a:cubicBezTo>
                  <a:pt x="14745" y="6498"/>
                  <a:pt x="14739" y="6498"/>
                  <a:pt x="14739" y="6498"/>
                </a:cubicBezTo>
                <a:lnTo>
                  <a:pt x="14739" y="6486"/>
                </a:lnTo>
                <a:close/>
                <a:moveTo>
                  <a:pt x="15148" y="6095"/>
                </a:moveTo>
                <a:lnTo>
                  <a:pt x="15148" y="6095"/>
                </a:lnTo>
                <a:cubicBezTo>
                  <a:pt x="15136" y="6095"/>
                  <a:pt x="15136" y="6095"/>
                  <a:pt x="15136" y="6095"/>
                </a:cubicBezTo>
                <a:cubicBezTo>
                  <a:pt x="15130" y="6095"/>
                  <a:pt x="15130" y="6095"/>
                  <a:pt x="15124" y="6101"/>
                </a:cubicBezTo>
                <a:cubicBezTo>
                  <a:pt x="15124" y="6119"/>
                  <a:pt x="15124" y="6131"/>
                  <a:pt x="15118" y="6142"/>
                </a:cubicBezTo>
                <a:cubicBezTo>
                  <a:pt x="15118" y="6149"/>
                  <a:pt x="15106" y="6149"/>
                  <a:pt x="15106" y="6154"/>
                </a:cubicBezTo>
                <a:cubicBezTo>
                  <a:pt x="15106" y="6154"/>
                  <a:pt x="15106" y="6160"/>
                  <a:pt x="15106" y="6166"/>
                </a:cubicBezTo>
                <a:cubicBezTo>
                  <a:pt x="15100" y="6172"/>
                  <a:pt x="15106" y="6178"/>
                  <a:pt x="15106" y="6190"/>
                </a:cubicBezTo>
                <a:cubicBezTo>
                  <a:pt x="15106" y="6202"/>
                  <a:pt x="15100" y="6208"/>
                  <a:pt x="15106" y="6214"/>
                </a:cubicBezTo>
                <a:cubicBezTo>
                  <a:pt x="15106" y="6220"/>
                  <a:pt x="15106" y="6226"/>
                  <a:pt x="15106" y="6226"/>
                </a:cubicBezTo>
                <a:cubicBezTo>
                  <a:pt x="15112" y="6231"/>
                  <a:pt x="15112" y="6231"/>
                  <a:pt x="15118" y="6237"/>
                </a:cubicBezTo>
                <a:cubicBezTo>
                  <a:pt x="15124" y="6243"/>
                  <a:pt x="15136" y="6243"/>
                  <a:pt x="15142" y="6249"/>
                </a:cubicBezTo>
                <a:cubicBezTo>
                  <a:pt x="15148" y="6249"/>
                  <a:pt x="15148" y="6255"/>
                  <a:pt x="15148" y="6261"/>
                </a:cubicBezTo>
                <a:cubicBezTo>
                  <a:pt x="15154" y="6261"/>
                  <a:pt x="15160" y="6261"/>
                  <a:pt x="15160" y="6267"/>
                </a:cubicBezTo>
                <a:cubicBezTo>
                  <a:pt x="15166" y="6273"/>
                  <a:pt x="15160" y="6279"/>
                  <a:pt x="15160" y="6285"/>
                </a:cubicBezTo>
                <a:cubicBezTo>
                  <a:pt x="15160" y="6285"/>
                  <a:pt x="15160" y="6285"/>
                  <a:pt x="15160" y="6291"/>
                </a:cubicBezTo>
                <a:cubicBezTo>
                  <a:pt x="15160" y="6303"/>
                  <a:pt x="15160" y="6303"/>
                  <a:pt x="15160" y="6303"/>
                </a:cubicBezTo>
                <a:cubicBezTo>
                  <a:pt x="15160" y="6309"/>
                  <a:pt x="15154" y="6309"/>
                  <a:pt x="15154" y="6320"/>
                </a:cubicBezTo>
                <a:cubicBezTo>
                  <a:pt x="15154" y="6326"/>
                  <a:pt x="15160" y="6332"/>
                  <a:pt x="15160" y="6338"/>
                </a:cubicBezTo>
                <a:lnTo>
                  <a:pt x="15160" y="6344"/>
                </a:lnTo>
                <a:cubicBezTo>
                  <a:pt x="15166" y="6350"/>
                  <a:pt x="15166" y="6356"/>
                  <a:pt x="15171" y="6356"/>
                </a:cubicBezTo>
                <a:cubicBezTo>
                  <a:pt x="15171" y="6362"/>
                  <a:pt x="15178" y="6362"/>
                  <a:pt x="15183" y="6362"/>
                </a:cubicBezTo>
                <a:cubicBezTo>
                  <a:pt x="15189" y="6368"/>
                  <a:pt x="15195" y="6368"/>
                  <a:pt x="15201" y="6368"/>
                </a:cubicBezTo>
                <a:cubicBezTo>
                  <a:pt x="15213" y="6368"/>
                  <a:pt x="15219" y="6368"/>
                  <a:pt x="15231" y="6368"/>
                </a:cubicBezTo>
                <a:cubicBezTo>
                  <a:pt x="15231" y="6368"/>
                  <a:pt x="15237" y="6368"/>
                  <a:pt x="15243" y="6368"/>
                </a:cubicBezTo>
                <a:cubicBezTo>
                  <a:pt x="15243" y="6374"/>
                  <a:pt x="15243" y="6380"/>
                  <a:pt x="15243" y="6380"/>
                </a:cubicBezTo>
                <a:cubicBezTo>
                  <a:pt x="15249" y="6386"/>
                  <a:pt x="15255" y="6397"/>
                  <a:pt x="15266" y="6397"/>
                </a:cubicBezTo>
                <a:cubicBezTo>
                  <a:pt x="15272" y="6397"/>
                  <a:pt x="15278" y="6397"/>
                  <a:pt x="15284" y="6397"/>
                </a:cubicBezTo>
                <a:cubicBezTo>
                  <a:pt x="15296" y="6397"/>
                  <a:pt x="15302" y="6397"/>
                  <a:pt x="15308" y="6397"/>
                </a:cubicBezTo>
                <a:cubicBezTo>
                  <a:pt x="15320" y="6397"/>
                  <a:pt x="15326" y="6386"/>
                  <a:pt x="15337" y="6386"/>
                </a:cubicBezTo>
                <a:cubicBezTo>
                  <a:pt x="15344" y="6386"/>
                  <a:pt x="15349" y="6386"/>
                  <a:pt x="15355" y="6386"/>
                </a:cubicBezTo>
                <a:cubicBezTo>
                  <a:pt x="15361" y="6392"/>
                  <a:pt x="15361" y="6392"/>
                  <a:pt x="15367" y="6397"/>
                </a:cubicBezTo>
                <a:cubicBezTo>
                  <a:pt x="15373" y="6397"/>
                  <a:pt x="15367" y="6409"/>
                  <a:pt x="15373" y="6409"/>
                </a:cubicBezTo>
                <a:cubicBezTo>
                  <a:pt x="15385" y="6409"/>
                  <a:pt x="15385" y="6397"/>
                  <a:pt x="15391" y="6397"/>
                </a:cubicBezTo>
                <a:cubicBezTo>
                  <a:pt x="15403" y="6397"/>
                  <a:pt x="15415" y="6409"/>
                  <a:pt x="15421" y="6415"/>
                </a:cubicBezTo>
                <a:cubicBezTo>
                  <a:pt x="15426" y="6421"/>
                  <a:pt x="15426" y="6427"/>
                  <a:pt x="15432" y="6427"/>
                </a:cubicBezTo>
                <a:cubicBezTo>
                  <a:pt x="15438" y="6427"/>
                  <a:pt x="15438" y="6427"/>
                  <a:pt x="15444" y="6427"/>
                </a:cubicBezTo>
                <a:cubicBezTo>
                  <a:pt x="15450" y="6433"/>
                  <a:pt x="15456" y="6427"/>
                  <a:pt x="15462" y="6427"/>
                </a:cubicBezTo>
                <a:cubicBezTo>
                  <a:pt x="15480" y="6427"/>
                  <a:pt x="15480" y="6427"/>
                  <a:pt x="15480" y="6427"/>
                </a:cubicBezTo>
                <a:cubicBezTo>
                  <a:pt x="15480" y="6427"/>
                  <a:pt x="15480" y="6427"/>
                  <a:pt x="15486" y="6427"/>
                </a:cubicBezTo>
                <a:cubicBezTo>
                  <a:pt x="15486" y="6403"/>
                  <a:pt x="15486" y="6403"/>
                  <a:pt x="15486" y="6403"/>
                </a:cubicBezTo>
                <a:cubicBezTo>
                  <a:pt x="15486" y="6397"/>
                  <a:pt x="15486" y="6397"/>
                  <a:pt x="15486" y="6392"/>
                </a:cubicBezTo>
                <a:cubicBezTo>
                  <a:pt x="15492" y="6392"/>
                  <a:pt x="15492" y="6392"/>
                  <a:pt x="15498" y="6386"/>
                </a:cubicBezTo>
                <a:cubicBezTo>
                  <a:pt x="15504" y="6386"/>
                  <a:pt x="15504" y="6386"/>
                  <a:pt x="15510" y="6380"/>
                </a:cubicBezTo>
                <a:cubicBezTo>
                  <a:pt x="15515" y="6380"/>
                  <a:pt x="15515" y="6374"/>
                  <a:pt x="15515" y="6362"/>
                </a:cubicBezTo>
                <a:cubicBezTo>
                  <a:pt x="15515" y="6356"/>
                  <a:pt x="15515" y="6350"/>
                  <a:pt x="15515" y="6344"/>
                </a:cubicBezTo>
                <a:cubicBezTo>
                  <a:pt x="15515" y="6344"/>
                  <a:pt x="15510" y="6338"/>
                  <a:pt x="15504" y="6338"/>
                </a:cubicBezTo>
                <a:cubicBezTo>
                  <a:pt x="15504" y="6332"/>
                  <a:pt x="15504" y="6326"/>
                  <a:pt x="15504" y="6320"/>
                </a:cubicBezTo>
                <a:cubicBezTo>
                  <a:pt x="15504" y="6315"/>
                  <a:pt x="15510" y="6315"/>
                  <a:pt x="15510" y="6309"/>
                </a:cubicBezTo>
                <a:cubicBezTo>
                  <a:pt x="15510" y="6309"/>
                  <a:pt x="15515" y="6303"/>
                  <a:pt x="15521" y="6303"/>
                </a:cubicBezTo>
                <a:cubicBezTo>
                  <a:pt x="15521" y="6297"/>
                  <a:pt x="15527" y="6291"/>
                  <a:pt x="15527" y="6291"/>
                </a:cubicBezTo>
                <a:cubicBezTo>
                  <a:pt x="15527" y="6285"/>
                  <a:pt x="15533" y="6279"/>
                  <a:pt x="15533" y="6273"/>
                </a:cubicBezTo>
                <a:cubicBezTo>
                  <a:pt x="15539" y="6261"/>
                  <a:pt x="15539" y="6255"/>
                  <a:pt x="15545" y="6243"/>
                </a:cubicBezTo>
                <a:cubicBezTo>
                  <a:pt x="15581" y="6243"/>
                  <a:pt x="15581" y="6243"/>
                  <a:pt x="15581" y="6243"/>
                </a:cubicBezTo>
                <a:cubicBezTo>
                  <a:pt x="15581" y="6184"/>
                  <a:pt x="15581" y="6184"/>
                  <a:pt x="15581" y="6184"/>
                </a:cubicBezTo>
                <a:cubicBezTo>
                  <a:pt x="15592" y="6184"/>
                  <a:pt x="15598" y="6184"/>
                  <a:pt x="15616" y="6184"/>
                </a:cubicBezTo>
                <a:cubicBezTo>
                  <a:pt x="15622" y="6184"/>
                  <a:pt x="15622" y="6178"/>
                  <a:pt x="15628" y="6178"/>
                </a:cubicBezTo>
                <a:cubicBezTo>
                  <a:pt x="15634" y="6178"/>
                  <a:pt x="15640" y="6172"/>
                  <a:pt x="15640" y="6166"/>
                </a:cubicBezTo>
                <a:cubicBezTo>
                  <a:pt x="15640" y="6166"/>
                  <a:pt x="15646" y="6160"/>
                  <a:pt x="15646" y="6154"/>
                </a:cubicBezTo>
                <a:cubicBezTo>
                  <a:pt x="15640" y="6154"/>
                  <a:pt x="15640" y="6142"/>
                  <a:pt x="15640" y="6142"/>
                </a:cubicBezTo>
                <a:cubicBezTo>
                  <a:pt x="15634" y="6142"/>
                  <a:pt x="15628" y="6142"/>
                  <a:pt x="15622" y="6142"/>
                </a:cubicBezTo>
                <a:cubicBezTo>
                  <a:pt x="15622" y="6142"/>
                  <a:pt x="15616" y="6142"/>
                  <a:pt x="15610" y="6142"/>
                </a:cubicBezTo>
                <a:cubicBezTo>
                  <a:pt x="15604" y="6142"/>
                  <a:pt x="15598" y="6142"/>
                  <a:pt x="15587" y="6142"/>
                </a:cubicBezTo>
                <a:cubicBezTo>
                  <a:pt x="15587" y="6137"/>
                  <a:pt x="15581" y="6131"/>
                  <a:pt x="15581" y="6125"/>
                </a:cubicBezTo>
                <a:cubicBezTo>
                  <a:pt x="15581" y="6119"/>
                  <a:pt x="15587" y="6119"/>
                  <a:pt x="15587" y="6113"/>
                </a:cubicBezTo>
                <a:cubicBezTo>
                  <a:pt x="15587" y="6095"/>
                  <a:pt x="15587" y="6095"/>
                  <a:pt x="15587" y="6095"/>
                </a:cubicBezTo>
                <a:cubicBezTo>
                  <a:pt x="15587" y="6089"/>
                  <a:pt x="15592" y="6083"/>
                  <a:pt x="15587" y="6077"/>
                </a:cubicBezTo>
                <a:cubicBezTo>
                  <a:pt x="15587" y="6071"/>
                  <a:pt x="15587" y="6071"/>
                  <a:pt x="15581" y="6065"/>
                </a:cubicBezTo>
                <a:cubicBezTo>
                  <a:pt x="15581" y="6060"/>
                  <a:pt x="15575" y="6054"/>
                  <a:pt x="15575" y="6048"/>
                </a:cubicBezTo>
                <a:cubicBezTo>
                  <a:pt x="15575" y="5988"/>
                  <a:pt x="15575" y="5988"/>
                  <a:pt x="15575" y="5988"/>
                </a:cubicBezTo>
                <a:cubicBezTo>
                  <a:pt x="15587" y="5988"/>
                  <a:pt x="15592" y="5988"/>
                  <a:pt x="15604" y="5988"/>
                </a:cubicBezTo>
                <a:cubicBezTo>
                  <a:pt x="15610" y="5988"/>
                  <a:pt x="15616" y="5988"/>
                  <a:pt x="15616" y="5988"/>
                </a:cubicBezTo>
                <a:cubicBezTo>
                  <a:pt x="15616" y="5983"/>
                  <a:pt x="15616" y="5976"/>
                  <a:pt x="15616" y="5971"/>
                </a:cubicBezTo>
                <a:cubicBezTo>
                  <a:pt x="15616" y="5971"/>
                  <a:pt x="15616" y="5965"/>
                  <a:pt x="15616" y="5959"/>
                </a:cubicBezTo>
                <a:cubicBezTo>
                  <a:pt x="15622" y="5959"/>
                  <a:pt x="15622" y="5953"/>
                  <a:pt x="15628" y="5953"/>
                </a:cubicBezTo>
                <a:cubicBezTo>
                  <a:pt x="15628" y="5947"/>
                  <a:pt x="15634" y="5953"/>
                  <a:pt x="15640" y="5953"/>
                </a:cubicBezTo>
                <a:cubicBezTo>
                  <a:pt x="15640" y="5947"/>
                  <a:pt x="15646" y="5941"/>
                  <a:pt x="15652" y="5941"/>
                </a:cubicBezTo>
                <a:cubicBezTo>
                  <a:pt x="15658" y="5935"/>
                  <a:pt x="15664" y="5935"/>
                  <a:pt x="15670" y="5929"/>
                </a:cubicBezTo>
                <a:cubicBezTo>
                  <a:pt x="15670" y="5923"/>
                  <a:pt x="15670" y="5911"/>
                  <a:pt x="15664" y="5905"/>
                </a:cubicBezTo>
                <a:cubicBezTo>
                  <a:pt x="15658" y="5899"/>
                  <a:pt x="15652" y="5899"/>
                  <a:pt x="15640" y="5899"/>
                </a:cubicBezTo>
                <a:cubicBezTo>
                  <a:pt x="15634" y="5899"/>
                  <a:pt x="15628" y="5899"/>
                  <a:pt x="15616" y="5899"/>
                </a:cubicBezTo>
                <a:cubicBezTo>
                  <a:pt x="15610" y="5899"/>
                  <a:pt x="15610" y="5905"/>
                  <a:pt x="15604" y="5899"/>
                </a:cubicBezTo>
                <a:cubicBezTo>
                  <a:pt x="15598" y="5899"/>
                  <a:pt x="15598" y="5894"/>
                  <a:pt x="15592" y="5894"/>
                </a:cubicBezTo>
                <a:cubicBezTo>
                  <a:pt x="15587" y="5894"/>
                  <a:pt x="15581" y="5894"/>
                  <a:pt x="15581" y="5888"/>
                </a:cubicBezTo>
                <a:cubicBezTo>
                  <a:pt x="15581" y="5882"/>
                  <a:pt x="15581" y="5882"/>
                  <a:pt x="15581" y="5876"/>
                </a:cubicBezTo>
                <a:cubicBezTo>
                  <a:pt x="15581" y="5870"/>
                  <a:pt x="15581" y="5870"/>
                  <a:pt x="15581" y="5864"/>
                </a:cubicBezTo>
                <a:cubicBezTo>
                  <a:pt x="15581" y="5858"/>
                  <a:pt x="15569" y="5858"/>
                  <a:pt x="15569" y="5858"/>
                </a:cubicBezTo>
                <a:cubicBezTo>
                  <a:pt x="15563" y="5846"/>
                  <a:pt x="15563" y="5840"/>
                  <a:pt x="15557" y="5834"/>
                </a:cubicBezTo>
                <a:cubicBezTo>
                  <a:pt x="15557" y="5828"/>
                  <a:pt x="15551" y="5834"/>
                  <a:pt x="15545" y="5828"/>
                </a:cubicBezTo>
                <a:cubicBezTo>
                  <a:pt x="15545" y="5828"/>
                  <a:pt x="15539" y="5828"/>
                  <a:pt x="15533" y="5828"/>
                </a:cubicBezTo>
                <a:cubicBezTo>
                  <a:pt x="15533" y="5828"/>
                  <a:pt x="15533" y="5834"/>
                  <a:pt x="15533" y="5840"/>
                </a:cubicBezTo>
                <a:cubicBezTo>
                  <a:pt x="15527" y="5846"/>
                  <a:pt x="15527" y="5846"/>
                  <a:pt x="15521" y="5852"/>
                </a:cubicBezTo>
                <a:cubicBezTo>
                  <a:pt x="15515" y="5852"/>
                  <a:pt x="15515" y="5858"/>
                  <a:pt x="15510" y="5864"/>
                </a:cubicBezTo>
                <a:cubicBezTo>
                  <a:pt x="15504" y="5864"/>
                  <a:pt x="15498" y="5864"/>
                  <a:pt x="15492" y="5870"/>
                </a:cubicBezTo>
                <a:cubicBezTo>
                  <a:pt x="15486" y="5870"/>
                  <a:pt x="15480" y="5876"/>
                  <a:pt x="15480" y="5882"/>
                </a:cubicBezTo>
                <a:cubicBezTo>
                  <a:pt x="15474" y="5882"/>
                  <a:pt x="15468" y="5888"/>
                  <a:pt x="15468" y="5888"/>
                </a:cubicBezTo>
                <a:cubicBezTo>
                  <a:pt x="15462" y="5894"/>
                  <a:pt x="15462" y="5899"/>
                  <a:pt x="15456" y="5899"/>
                </a:cubicBezTo>
                <a:cubicBezTo>
                  <a:pt x="15456" y="5905"/>
                  <a:pt x="15456" y="5911"/>
                  <a:pt x="15456" y="5911"/>
                </a:cubicBezTo>
                <a:cubicBezTo>
                  <a:pt x="15456" y="5917"/>
                  <a:pt x="15450" y="5923"/>
                  <a:pt x="15450" y="5923"/>
                </a:cubicBezTo>
                <a:cubicBezTo>
                  <a:pt x="15450" y="5929"/>
                  <a:pt x="15444" y="5929"/>
                  <a:pt x="15438" y="5935"/>
                </a:cubicBezTo>
                <a:cubicBezTo>
                  <a:pt x="15432" y="5941"/>
                  <a:pt x="15432" y="5941"/>
                  <a:pt x="15426" y="5947"/>
                </a:cubicBezTo>
                <a:cubicBezTo>
                  <a:pt x="15426" y="5953"/>
                  <a:pt x="15426" y="5959"/>
                  <a:pt x="15421" y="5959"/>
                </a:cubicBezTo>
                <a:cubicBezTo>
                  <a:pt x="15415" y="5959"/>
                  <a:pt x="15415" y="5965"/>
                  <a:pt x="15409" y="5965"/>
                </a:cubicBezTo>
                <a:cubicBezTo>
                  <a:pt x="15397" y="5971"/>
                  <a:pt x="15385" y="5965"/>
                  <a:pt x="15373" y="5971"/>
                </a:cubicBezTo>
                <a:cubicBezTo>
                  <a:pt x="15367" y="5971"/>
                  <a:pt x="15367" y="5976"/>
                  <a:pt x="15361" y="5983"/>
                </a:cubicBezTo>
                <a:cubicBezTo>
                  <a:pt x="15355" y="5983"/>
                  <a:pt x="15355" y="5988"/>
                  <a:pt x="15349" y="5988"/>
                </a:cubicBezTo>
                <a:cubicBezTo>
                  <a:pt x="15344" y="5994"/>
                  <a:pt x="15344" y="6000"/>
                  <a:pt x="15344" y="6006"/>
                </a:cubicBezTo>
                <a:cubicBezTo>
                  <a:pt x="15337" y="6006"/>
                  <a:pt x="15344" y="6012"/>
                  <a:pt x="15337" y="6018"/>
                </a:cubicBezTo>
                <a:cubicBezTo>
                  <a:pt x="15332" y="6018"/>
                  <a:pt x="15332" y="6018"/>
                  <a:pt x="15326" y="6024"/>
                </a:cubicBezTo>
                <a:cubicBezTo>
                  <a:pt x="15320" y="6024"/>
                  <a:pt x="15320" y="6030"/>
                  <a:pt x="15314" y="6030"/>
                </a:cubicBezTo>
                <a:cubicBezTo>
                  <a:pt x="15314" y="6036"/>
                  <a:pt x="15308" y="6036"/>
                  <a:pt x="15302" y="6036"/>
                </a:cubicBezTo>
                <a:cubicBezTo>
                  <a:pt x="15302" y="6042"/>
                  <a:pt x="15302" y="6048"/>
                  <a:pt x="15296" y="6048"/>
                </a:cubicBezTo>
                <a:cubicBezTo>
                  <a:pt x="15290" y="6054"/>
                  <a:pt x="15284" y="6054"/>
                  <a:pt x="15278" y="6054"/>
                </a:cubicBezTo>
                <a:cubicBezTo>
                  <a:pt x="15278" y="6060"/>
                  <a:pt x="15272" y="6060"/>
                  <a:pt x="15272" y="6060"/>
                </a:cubicBezTo>
                <a:cubicBezTo>
                  <a:pt x="15260" y="6060"/>
                  <a:pt x="15255" y="6060"/>
                  <a:pt x="15249" y="6060"/>
                </a:cubicBezTo>
                <a:cubicBezTo>
                  <a:pt x="15249" y="6119"/>
                  <a:pt x="15249" y="6119"/>
                  <a:pt x="15249" y="6119"/>
                </a:cubicBezTo>
                <a:cubicBezTo>
                  <a:pt x="15237" y="6119"/>
                  <a:pt x="15237" y="6113"/>
                  <a:pt x="15225" y="6113"/>
                </a:cubicBezTo>
                <a:cubicBezTo>
                  <a:pt x="15219" y="6119"/>
                  <a:pt x="15219" y="6119"/>
                  <a:pt x="15213" y="6119"/>
                </a:cubicBezTo>
                <a:cubicBezTo>
                  <a:pt x="15207" y="6125"/>
                  <a:pt x="15207" y="6119"/>
                  <a:pt x="15201" y="6119"/>
                </a:cubicBezTo>
                <a:cubicBezTo>
                  <a:pt x="15189" y="6119"/>
                  <a:pt x="15189" y="6125"/>
                  <a:pt x="15183" y="6119"/>
                </a:cubicBezTo>
                <a:cubicBezTo>
                  <a:pt x="15171" y="6119"/>
                  <a:pt x="15166" y="6113"/>
                  <a:pt x="15160" y="6101"/>
                </a:cubicBezTo>
                <a:lnTo>
                  <a:pt x="15148" y="6095"/>
                </a:lnTo>
                <a:close/>
                <a:moveTo>
                  <a:pt x="14543" y="6267"/>
                </a:moveTo>
                <a:lnTo>
                  <a:pt x="14543" y="6267"/>
                </a:lnTo>
                <a:cubicBezTo>
                  <a:pt x="14543" y="6273"/>
                  <a:pt x="14543" y="6279"/>
                  <a:pt x="14543" y="6285"/>
                </a:cubicBezTo>
                <a:cubicBezTo>
                  <a:pt x="14549" y="6297"/>
                  <a:pt x="14555" y="6303"/>
                  <a:pt x="14561" y="6309"/>
                </a:cubicBezTo>
                <a:cubicBezTo>
                  <a:pt x="14567" y="6320"/>
                  <a:pt x="14567" y="6326"/>
                  <a:pt x="14579" y="6332"/>
                </a:cubicBezTo>
                <a:cubicBezTo>
                  <a:pt x="14585" y="6344"/>
                  <a:pt x="14591" y="6350"/>
                  <a:pt x="14596" y="6356"/>
                </a:cubicBezTo>
                <a:cubicBezTo>
                  <a:pt x="14602" y="6362"/>
                  <a:pt x="14602" y="6362"/>
                  <a:pt x="14602" y="6368"/>
                </a:cubicBezTo>
                <a:cubicBezTo>
                  <a:pt x="14608" y="6368"/>
                  <a:pt x="14614" y="6368"/>
                  <a:pt x="14614" y="6368"/>
                </a:cubicBezTo>
                <a:cubicBezTo>
                  <a:pt x="14620" y="6374"/>
                  <a:pt x="14620" y="6380"/>
                  <a:pt x="14626" y="6380"/>
                </a:cubicBezTo>
                <a:cubicBezTo>
                  <a:pt x="14626" y="6386"/>
                  <a:pt x="14626" y="6392"/>
                  <a:pt x="14626" y="6392"/>
                </a:cubicBezTo>
                <a:cubicBezTo>
                  <a:pt x="14632" y="6397"/>
                  <a:pt x="14632" y="6397"/>
                  <a:pt x="14638" y="6403"/>
                </a:cubicBezTo>
                <a:cubicBezTo>
                  <a:pt x="14638" y="6409"/>
                  <a:pt x="14644" y="6403"/>
                  <a:pt x="14650" y="6403"/>
                </a:cubicBezTo>
                <a:cubicBezTo>
                  <a:pt x="14650" y="6356"/>
                  <a:pt x="14650" y="6356"/>
                  <a:pt x="14650" y="6356"/>
                </a:cubicBezTo>
                <a:cubicBezTo>
                  <a:pt x="14644" y="6356"/>
                  <a:pt x="14638" y="6356"/>
                  <a:pt x="14638" y="6350"/>
                </a:cubicBezTo>
                <a:cubicBezTo>
                  <a:pt x="14632" y="6350"/>
                  <a:pt x="14632" y="6344"/>
                  <a:pt x="14626" y="6344"/>
                </a:cubicBezTo>
                <a:cubicBezTo>
                  <a:pt x="14620" y="6338"/>
                  <a:pt x="14614" y="6338"/>
                  <a:pt x="14614" y="6338"/>
                </a:cubicBezTo>
                <a:cubicBezTo>
                  <a:pt x="14608" y="6338"/>
                  <a:pt x="14602" y="6338"/>
                  <a:pt x="14596" y="6338"/>
                </a:cubicBezTo>
                <a:cubicBezTo>
                  <a:pt x="14591" y="6338"/>
                  <a:pt x="14591" y="6332"/>
                  <a:pt x="14585" y="6326"/>
                </a:cubicBezTo>
                <a:cubicBezTo>
                  <a:pt x="14585" y="6320"/>
                  <a:pt x="14579" y="6320"/>
                  <a:pt x="14579" y="6315"/>
                </a:cubicBezTo>
                <a:cubicBezTo>
                  <a:pt x="14579" y="6315"/>
                  <a:pt x="14579" y="6309"/>
                  <a:pt x="14579" y="6303"/>
                </a:cubicBezTo>
                <a:cubicBezTo>
                  <a:pt x="14573" y="6297"/>
                  <a:pt x="14579" y="6291"/>
                  <a:pt x="14579" y="6279"/>
                </a:cubicBezTo>
                <a:cubicBezTo>
                  <a:pt x="14579" y="6273"/>
                  <a:pt x="14579" y="6267"/>
                  <a:pt x="14573" y="6261"/>
                </a:cubicBezTo>
                <a:cubicBezTo>
                  <a:pt x="14567" y="6249"/>
                  <a:pt x="14561" y="6249"/>
                  <a:pt x="14549" y="6249"/>
                </a:cubicBezTo>
                <a:cubicBezTo>
                  <a:pt x="14543" y="6261"/>
                  <a:pt x="14543" y="6261"/>
                  <a:pt x="14543" y="6261"/>
                </a:cubicBezTo>
                <a:cubicBezTo>
                  <a:pt x="14543" y="6261"/>
                  <a:pt x="14543" y="6261"/>
                  <a:pt x="14543" y="6267"/>
                </a:cubicBezTo>
                <a:close/>
                <a:moveTo>
                  <a:pt x="14454" y="6137"/>
                </a:moveTo>
                <a:lnTo>
                  <a:pt x="14454" y="6137"/>
                </a:lnTo>
                <a:cubicBezTo>
                  <a:pt x="14460" y="6149"/>
                  <a:pt x="14466" y="6154"/>
                  <a:pt x="14472" y="6166"/>
                </a:cubicBezTo>
                <a:cubicBezTo>
                  <a:pt x="14478" y="6166"/>
                  <a:pt x="14484" y="6172"/>
                  <a:pt x="14490" y="6178"/>
                </a:cubicBezTo>
                <a:cubicBezTo>
                  <a:pt x="14490" y="6178"/>
                  <a:pt x="14496" y="6178"/>
                  <a:pt x="14502" y="6184"/>
                </a:cubicBezTo>
                <a:cubicBezTo>
                  <a:pt x="14502" y="6190"/>
                  <a:pt x="14507" y="6196"/>
                  <a:pt x="14507" y="6202"/>
                </a:cubicBezTo>
                <a:lnTo>
                  <a:pt x="14507" y="6196"/>
                </a:lnTo>
                <a:cubicBezTo>
                  <a:pt x="14507" y="6184"/>
                  <a:pt x="14507" y="6184"/>
                  <a:pt x="14507" y="6184"/>
                </a:cubicBezTo>
                <a:cubicBezTo>
                  <a:pt x="14507" y="6178"/>
                  <a:pt x="14507" y="6166"/>
                  <a:pt x="14507" y="6160"/>
                </a:cubicBezTo>
                <a:cubicBezTo>
                  <a:pt x="14502" y="6154"/>
                  <a:pt x="14496" y="6154"/>
                  <a:pt x="14496" y="6154"/>
                </a:cubicBezTo>
                <a:cubicBezTo>
                  <a:pt x="14484" y="6142"/>
                  <a:pt x="14484" y="6137"/>
                  <a:pt x="14472" y="6131"/>
                </a:cubicBezTo>
                <a:cubicBezTo>
                  <a:pt x="14472" y="6131"/>
                  <a:pt x="14466" y="6131"/>
                  <a:pt x="14460" y="6125"/>
                </a:cubicBezTo>
                <a:cubicBezTo>
                  <a:pt x="14460" y="6131"/>
                  <a:pt x="14454" y="6131"/>
                  <a:pt x="14454" y="6137"/>
                </a:cubicBezTo>
                <a:cubicBezTo>
                  <a:pt x="14454" y="6142"/>
                  <a:pt x="14454" y="6149"/>
                  <a:pt x="14454" y="6149"/>
                </a:cubicBezTo>
                <a:lnTo>
                  <a:pt x="14454" y="6137"/>
                </a:lnTo>
                <a:close/>
                <a:moveTo>
                  <a:pt x="14413" y="6065"/>
                </a:moveTo>
                <a:lnTo>
                  <a:pt x="14413" y="6065"/>
                </a:lnTo>
                <a:cubicBezTo>
                  <a:pt x="14413" y="6060"/>
                  <a:pt x="14407" y="6060"/>
                  <a:pt x="14407" y="6054"/>
                </a:cubicBezTo>
                <a:cubicBezTo>
                  <a:pt x="14395" y="6042"/>
                  <a:pt x="14395" y="6042"/>
                  <a:pt x="14395" y="6042"/>
                </a:cubicBezTo>
                <a:cubicBezTo>
                  <a:pt x="14395" y="6048"/>
                  <a:pt x="14395" y="6054"/>
                  <a:pt x="14395" y="6060"/>
                </a:cubicBezTo>
                <a:lnTo>
                  <a:pt x="14401" y="6065"/>
                </a:lnTo>
                <a:cubicBezTo>
                  <a:pt x="14401" y="6071"/>
                  <a:pt x="14401" y="6077"/>
                  <a:pt x="14401" y="6077"/>
                </a:cubicBezTo>
                <a:cubicBezTo>
                  <a:pt x="14401" y="6083"/>
                  <a:pt x="14401" y="6089"/>
                  <a:pt x="14407" y="6089"/>
                </a:cubicBezTo>
                <a:cubicBezTo>
                  <a:pt x="14413" y="6095"/>
                  <a:pt x="14419" y="6095"/>
                  <a:pt x="14430" y="6095"/>
                </a:cubicBezTo>
                <a:cubicBezTo>
                  <a:pt x="14430" y="6083"/>
                  <a:pt x="14430" y="6083"/>
                  <a:pt x="14430" y="6083"/>
                </a:cubicBezTo>
                <a:cubicBezTo>
                  <a:pt x="14424" y="6077"/>
                  <a:pt x="14413" y="6071"/>
                  <a:pt x="14413" y="6065"/>
                </a:cubicBezTo>
                <a:close/>
                <a:moveTo>
                  <a:pt x="14430" y="5935"/>
                </a:moveTo>
                <a:lnTo>
                  <a:pt x="14430" y="5935"/>
                </a:lnTo>
                <a:cubicBezTo>
                  <a:pt x="14424" y="5935"/>
                  <a:pt x="14424" y="5935"/>
                  <a:pt x="14419" y="5935"/>
                </a:cubicBezTo>
                <a:cubicBezTo>
                  <a:pt x="14413" y="5929"/>
                  <a:pt x="14413" y="5929"/>
                  <a:pt x="14407" y="5923"/>
                </a:cubicBezTo>
                <a:cubicBezTo>
                  <a:pt x="14407" y="5923"/>
                  <a:pt x="14401" y="5923"/>
                  <a:pt x="14395" y="5923"/>
                </a:cubicBezTo>
                <a:cubicBezTo>
                  <a:pt x="14389" y="5917"/>
                  <a:pt x="14383" y="5905"/>
                  <a:pt x="14371" y="5905"/>
                </a:cubicBezTo>
                <a:cubicBezTo>
                  <a:pt x="14371" y="5905"/>
                  <a:pt x="14365" y="5899"/>
                  <a:pt x="14359" y="5899"/>
                </a:cubicBezTo>
                <a:lnTo>
                  <a:pt x="14353" y="5905"/>
                </a:lnTo>
                <a:cubicBezTo>
                  <a:pt x="14353" y="5911"/>
                  <a:pt x="14347" y="5911"/>
                  <a:pt x="14353" y="5917"/>
                </a:cubicBezTo>
                <a:cubicBezTo>
                  <a:pt x="14353" y="5923"/>
                  <a:pt x="14359" y="5929"/>
                  <a:pt x="14359" y="5941"/>
                </a:cubicBezTo>
                <a:cubicBezTo>
                  <a:pt x="14365" y="5941"/>
                  <a:pt x="14371" y="5947"/>
                  <a:pt x="14371" y="5953"/>
                </a:cubicBezTo>
                <a:cubicBezTo>
                  <a:pt x="14377" y="5953"/>
                  <a:pt x="14383" y="5959"/>
                  <a:pt x="14383" y="5965"/>
                </a:cubicBezTo>
                <a:cubicBezTo>
                  <a:pt x="14389" y="5971"/>
                  <a:pt x="14395" y="5971"/>
                  <a:pt x="14395" y="5976"/>
                </a:cubicBezTo>
                <a:cubicBezTo>
                  <a:pt x="14401" y="5983"/>
                  <a:pt x="14401" y="5983"/>
                  <a:pt x="14407" y="5988"/>
                </a:cubicBezTo>
                <a:cubicBezTo>
                  <a:pt x="14413" y="5994"/>
                  <a:pt x="14424" y="5994"/>
                  <a:pt x="14430" y="5994"/>
                </a:cubicBezTo>
                <a:cubicBezTo>
                  <a:pt x="14436" y="6000"/>
                  <a:pt x="14436" y="6000"/>
                  <a:pt x="14442" y="6006"/>
                </a:cubicBezTo>
                <a:cubicBezTo>
                  <a:pt x="14448" y="6012"/>
                  <a:pt x="14448" y="6012"/>
                  <a:pt x="14448" y="6018"/>
                </a:cubicBezTo>
                <a:cubicBezTo>
                  <a:pt x="14454" y="6024"/>
                  <a:pt x="14460" y="6024"/>
                  <a:pt x="14460" y="6030"/>
                </a:cubicBezTo>
                <a:cubicBezTo>
                  <a:pt x="14466" y="6036"/>
                  <a:pt x="14466" y="6042"/>
                  <a:pt x="14472" y="6054"/>
                </a:cubicBezTo>
                <a:cubicBezTo>
                  <a:pt x="14472" y="6060"/>
                  <a:pt x="14472" y="6065"/>
                  <a:pt x="14478" y="6065"/>
                </a:cubicBezTo>
                <a:cubicBezTo>
                  <a:pt x="14478" y="6071"/>
                  <a:pt x="14478" y="6077"/>
                  <a:pt x="14484" y="6077"/>
                </a:cubicBezTo>
                <a:cubicBezTo>
                  <a:pt x="14484" y="6077"/>
                  <a:pt x="14490" y="6083"/>
                  <a:pt x="14496" y="6083"/>
                </a:cubicBezTo>
                <a:cubicBezTo>
                  <a:pt x="14496" y="6083"/>
                  <a:pt x="14502" y="6083"/>
                  <a:pt x="14507" y="6083"/>
                </a:cubicBezTo>
                <a:lnTo>
                  <a:pt x="14513" y="6083"/>
                </a:lnTo>
                <a:cubicBezTo>
                  <a:pt x="14525" y="6089"/>
                  <a:pt x="14531" y="6095"/>
                  <a:pt x="14531" y="6107"/>
                </a:cubicBezTo>
                <a:cubicBezTo>
                  <a:pt x="14537" y="6113"/>
                  <a:pt x="14543" y="6119"/>
                  <a:pt x="14543" y="6125"/>
                </a:cubicBezTo>
                <a:cubicBezTo>
                  <a:pt x="14543" y="6137"/>
                  <a:pt x="14543" y="6142"/>
                  <a:pt x="14543" y="6149"/>
                </a:cubicBezTo>
                <a:cubicBezTo>
                  <a:pt x="14543" y="6160"/>
                  <a:pt x="14543" y="6160"/>
                  <a:pt x="14543" y="6160"/>
                </a:cubicBezTo>
                <a:cubicBezTo>
                  <a:pt x="14543" y="6166"/>
                  <a:pt x="14549" y="6166"/>
                  <a:pt x="14549" y="6172"/>
                </a:cubicBezTo>
                <a:cubicBezTo>
                  <a:pt x="14555" y="6184"/>
                  <a:pt x="14567" y="6184"/>
                  <a:pt x="14573" y="6190"/>
                </a:cubicBezTo>
                <a:cubicBezTo>
                  <a:pt x="14585" y="6202"/>
                  <a:pt x="14591" y="6208"/>
                  <a:pt x="14596" y="6214"/>
                </a:cubicBezTo>
                <a:cubicBezTo>
                  <a:pt x="14602" y="6214"/>
                  <a:pt x="14602" y="6220"/>
                  <a:pt x="14608" y="6220"/>
                </a:cubicBezTo>
                <a:cubicBezTo>
                  <a:pt x="14614" y="6231"/>
                  <a:pt x="14620" y="6237"/>
                  <a:pt x="14626" y="6243"/>
                </a:cubicBezTo>
                <a:cubicBezTo>
                  <a:pt x="14632" y="6255"/>
                  <a:pt x="14638" y="6255"/>
                  <a:pt x="14644" y="6267"/>
                </a:cubicBezTo>
                <a:cubicBezTo>
                  <a:pt x="14650" y="6273"/>
                  <a:pt x="14656" y="6279"/>
                  <a:pt x="14656" y="6291"/>
                </a:cubicBezTo>
                <a:cubicBezTo>
                  <a:pt x="14656" y="6297"/>
                  <a:pt x="14656" y="6309"/>
                  <a:pt x="14656" y="6315"/>
                </a:cubicBezTo>
                <a:cubicBezTo>
                  <a:pt x="14662" y="6320"/>
                  <a:pt x="14662" y="6320"/>
                  <a:pt x="14662" y="6326"/>
                </a:cubicBezTo>
                <a:cubicBezTo>
                  <a:pt x="14668" y="6338"/>
                  <a:pt x="14673" y="6344"/>
                  <a:pt x="14673" y="6350"/>
                </a:cubicBezTo>
                <a:cubicBezTo>
                  <a:pt x="14679" y="6356"/>
                  <a:pt x="14685" y="6356"/>
                  <a:pt x="14685" y="6362"/>
                </a:cubicBezTo>
                <a:cubicBezTo>
                  <a:pt x="14691" y="6368"/>
                  <a:pt x="14697" y="6368"/>
                  <a:pt x="14697" y="6374"/>
                </a:cubicBezTo>
                <a:cubicBezTo>
                  <a:pt x="14703" y="6380"/>
                  <a:pt x="14709" y="6380"/>
                  <a:pt x="14709" y="6386"/>
                </a:cubicBezTo>
                <a:cubicBezTo>
                  <a:pt x="14715" y="6392"/>
                  <a:pt x="14715" y="6397"/>
                  <a:pt x="14721" y="6397"/>
                </a:cubicBezTo>
                <a:cubicBezTo>
                  <a:pt x="14727" y="6409"/>
                  <a:pt x="14733" y="6409"/>
                  <a:pt x="14745" y="6421"/>
                </a:cubicBezTo>
                <a:cubicBezTo>
                  <a:pt x="14751" y="6427"/>
                  <a:pt x="14757" y="6433"/>
                  <a:pt x="14762" y="6439"/>
                </a:cubicBezTo>
                <a:cubicBezTo>
                  <a:pt x="14768" y="6445"/>
                  <a:pt x="14774" y="6445"/>
                  <a:pt x="14774" y="6451"/>
                </a:cubicBezTo>
                <a:cubicBezTo>
                  <a:pt x="14780" y="6457"/>
                  <a:pt x="14780" y="6463"/>
                  <a:pt x="14780" y="6463"/>
                </a:cubicBezTo>
                <a:cubicBezTo>
                  <a:pt x="14786" y="6475"/>
                  <a:pt x="14798" y="6480"/>
                  <a:pt x="14804" y="6486"/>
                </a:cubicBezTo>
                <a:cubicBezTo>
                  <a:pt x="14816" y="6492"/>
                  <a:pt x="14822" y="6498"/>
                  <a:pt x="14828" y="6504"/>
                </a:cubicBezTo>
                <a:cubicBezTo>
                  <a:pt x="14828" y="6510"/>
                  <a:pt x="14834" y="6510"/>
                  <a:pt x="14839" y="6510"/>
                </a:cubicBezTo>
                <a:cubicBezTo>
                  <a:pt x="14839" y="6516"/>
                  <a:pt x="14839" y="6522"/>
                  <a:pt x="14839" y="6522"/>
                </a:cubicBezTo>
                <a:cubicBezTo>
                  <a:pt x="14846" y="6522"/>
                  <a:pt x="14851" y="6516"/>
                  <a:pt x="14851" y="6516"/>
                </a:cubicBezTo>
                <a:cubicBezTo>
                  <a:pt x="14857" y="6516"/>
                  <a:pt x="14863" y="6516"/>
                  <a:pt x="14863" y="6516"/>
                </a:cubicBezTo>
                <a:cubicBezTo>
                  <a:pt x="14875" y="6516"/>
                  <a:pt x="14881" y="6516"/>
                  <a:pt x="14893" y="6516"/>
                </a:cubicBezTo>
                <a:cubicBezTo>
                  <a:pt x="14899" y="6516"/>
                  <a:pt x="14905" y="6516"/>
                  <a:pt x="14911" y="6516"/>
                </a:cubicBezTo>
                <a:cubicBezTo>
                  <a:pt x="14917" y="6516"/>
                  <a:pt x="14923" y="6510"/>
                  <a:pt x="14923" y="6504"/>
                </a:cubicBezTo>
                <a:cubicBezTo>
                  <a:pt x="14928" y="6498"/>
                  <a:pt x="14934" y="6498"/>
                  <a:pt x="14934" y="6492"/>
                </a:cubicBezTo>
                <a:cubicBezTo>
                  <a:pt x="14934" y="6480"/>
                  <a:pt x="14934" y="6480"/>
                  <a:pt x="14934" y="6480"/>
                </a:cubicBezTo>
                <a:cubicBezTo>
                  <a:pt x="14934" y="6469"/>
                  <a:pt x="14928" y="6463"/>
                  <a:pt x="14934" y="6445"/>
                </a:cubicBezTo>
                <a:cubicBezTo>
                  <a:pt x="14934" y="6445"/>
                  <a:pt x="14934" y="6439"/>
                  <a:pt x="14934" y="6433"/>
                </a:cubicBezTo>
                <a:cubicBezTo>
                  <a:pt x="14934" y="6427"/>
                  <a:pt x="14940" y="6421"/>
                  <a:pt x="14940" y="6415"/>
                </a:cubicBezTo>
                <a:cubicBezTo>
                  <a:pt x="14940" y="6403"/>
                  <a:pt x="14940" y="6403"/>
                  <a:pt x="14940" y="6403"/>
                </a:cubicBezTo>
                <a:cubicBezTo>
                  <a:pt x="14940" y="6397"/>
                  <a:pt x="14940" y="6392"/>
                  <a:pt x="14946" y="6392"/>
                </a:cubicBezTo>
                <a:cubicBezTo>
                  <a:pt x="14946" y="6386"/>
                  <a:pt x="14952" y="6380"/>
                  <a:pt x="14958" y="6380"/>
                </a:cubicBezTo>
                <a:cubicBezTo>
                  <a:pt x="14964" y="6380"/>
                  <a:pt x="14970" y="6380"/>
                  <a:pt x="14976" y="6380"/>
                </a:cubicBezTo>
                <a:cubicBezTo>
                  <a:pt x="14982" y="6380"/>
                  <a:pt x="14982" y="6386"/>
                  <a:pt x="14988" y="6386"/>
                </a:cubicBezTo>
                <a:cubicBezTo>
                  <a:pt x="14994" y="6386"/>
                  <a:pt x="14994" y="6380"/>
                  <a:pt x="15000" y="6380"/>
                </a:cubicBezTo>
                <a:cubicBezTo>
                  <a:pt x="15000" y="6374"/>
                  <a:pt x="15000" y="6368"/>
                  <a:pt x="15000" y="6368"/>
                </a:cubicBezTo>
                <a:cubicBezTo>
                  <a:pt x="15000" y="6362"/>
                  <a:pt x="14994" y="6356"/>
                  <a:pt x="14988" y="6350"/>
                </a:cubicBezTo>
                <a:cubicBezTo>
                  <a:pt x="14988" y="6350"/>
                  <a:pt x="14982" y="6344"/>
                  <a:pt x="14976" y="6344"/>
                </a:cubicBezTo>
                <a:cubicBezTo>
                  <a:pt x="14976" y="6338"/>
                  <a:pt x="14970" y="6344"/>
                  <a:pt x="14964" y="6344"/>
                </a:cubicBezTo>
                <a:cubicBezTo>
                  <a:pt x="14964" y="6338"/>
                  <a:pt x="14958" y="6338"/>
                  <a:pt x="14958" y="6338"/>
                </a:cubicBezTo>
                <a:cubicBezTo>
                  <a:pt x="14958" y="6332"/>
                  <a:pt x="14952" y="6326"/>
                  <a:pt x="14958" y="6326"/>
                </a:cubicBezTo>
                <a:cubicBezTo>
                  <a:pt x="14958" y="6320"/>
                  <a:pt x="14964" y="6315"/>
                  <a:pt x="14964" y="6315"/>
                </a:cubicBezTo>
                <a:cubicBezTo>
                  <a:pt x="14964" y="6309"/>
                  <a:pt x="14964" y="6303"/>
                  <a:pt x="14964" y="6303"/>
                </a:cubicBezTo>
                <a:cubicBezTo>
                  <a:pt x="14958" y="6297"/>
                  <a:pt x="14952" y="6297"/>
                  <a:pt x="14952" y="6297"/>
                </a:cubicBezTo>
                <a:cubicBezTo>
                  <a:pt x="14946" y="6297"/>
                  <a:pt x="14940" y="6291"/>
                  <a:pt x="14940" y="6291"/>
                </a:cubicBezTo>
                <a:cubicBezTo>
                  <a:pt x="14934" y="6291"/>
                  <a:pt x="14928" y="6291"/>
                  <a:pt x="14923" y="6291"/>
                </a:cubicBezTo>
                <a:cubicBezTo>
                  <a:pt x="14917" y="6291"/>
                  <a:pt x="14917" y="6291"/>
                  <a:pt x="14911" y="6291"/>
                </a:cubicBezTo>
                <a:cubicBezTo>
                  <a:pt x="14905" y="6291"/>
                  <a:pt x="14899" y="6291"/>
                  <a:pt x="14899" y="6297"/>
                </a:cubicBezTo>
                <a:cubicBezTo>
                  <a:pt x="14893" y="6297"/>
                  <a:pt x="14899" y="6303"/>
                  <a:pt x="14893" y="6309"/>
                </a:cubicBezTo>
                <a:cubicBezTo>
                  <a:pt x="14893" y="6309"/>
                  <a:pt x="14893" y="6315"/>
                  <a:pt x="14893" y="6320"/>
                </a:cubicBezTo>
                <a:cubicBezTo>
                  <a:pt x="14863" y="6320"/>
                  <a:pt x="14863" y="6320"/>
                  <a:pt x="14863" y="6320"/>
                </a:cubicBezTo>
                <a:cubicBezTo>
                  <a:pt x="14863" y="6309"/>
                  <a:pt x="14857" y="6303"/>
                  <a:pt x="14857" y="6297"/>
                </a:cubicBezTo>
                <a:cubicBezTo>
                  <a:pt x="14857" y="6285"/>
                  <a:pt x="14863" y="6279"/>
                  <a:pt x="14863" y="6273"/>
                </a:cubicBezTo>
                <a:cubicBezTo>
                  <a:pt x="14857" y="6273"/>
                  <a:pt x="14857" y="6267"/>
                  <a:pt x="14851" y="6267"/>
                </a:cubicBezTo>
                <a:cubicBezTo>
                  <a:pt x="14839" y="6267"/>
                  <a:pt x="14839" y="6267"/>
                  <a:pt x="14839" y="6267"/>
                </a:cubicBezTo>
                <a:cubicBezTo>
                  <a:pt x="14834" y="6261"/>
                  <a:pt x="14828" y="6267"/>
                  <a:pt x="14816" y="6267"/>
                </a:cubicBezTo>
                <a:cubicBezTo>
                  <a:pt x="14810" y="6261"/>
                  <a:pt x="14810" y="6255"/>
                  <a:pt x="14804" y="6255"/>
                </a:cubicBezTo>
                <a:cubicBezTo>
                  <a:pt x="14798" y="6255"/>
                  <a:pt x="14798" y="6249"/>
                  <a:pt x="14792" y="6249"/>
                </a:cubicBezTo>
                <a:cubicBezTo>
                  <a:pt x="14786" y="6243"/>
                  <a:pt x="14780" y="6243"/>
                  <a:pt x="14780" y="6243"/>
                </a:cubicBezTo>
                <a:cubicBezTo>
                  <a:pt x="14774" y="6237"/>
                  <a:pt x="14774" y="6231"/>
                  <a:pt x="14774" y="6226"/>
                </a:cubicBezTo>
                <a:cubicBezTo>
                  <a:pt x="14774" y="6172"/>
                  <a:pt x="14774" y="6172"/>
                  <a:pt x="14774" y="6172"/>
                </a:cubicBezTo>
                <a:cubicBezTo>
                  <a:pt x="14762" y="6172"/>
                  <a:pt x="14757" y="6172"/>
                  <a:pt x="14745" y="6172"/>
                </a:cubicBezTo>
                <a:cubicBezTo>
                  <a:pt x="14739" y="6172"/>
                  <a:pt x="14739" y="6172"/>
                  <a:pt x="14733" y="6172"/>
                </a:cubicBezTo>
                <a:cubicBezTo>
                  <a:pt x="14727" y="6166"/>
                  <a:pt x="14727" y="6160"/>
                  <a:pt x="14721" y="6160"/>
                </a:cubicBezTo>
                <a:cubicBezTo>
                  <a:pt x="14721" y="6154"/>
                  <a:pt x="14715" y="6154"/>
                  <a:pt x="14709" y="6149"/>
                </a:cubicBezTo>
                <a:cubicBezTo>
                  <a:pt x="14709" y="6149"/>
                  <a:pt x="14709" y="6142"/>
                  <a:pt x="14709" y="6137"/>
                </a:cubicBezTo>
                <a:cubicBezTo>
                  <a:pt x="14703" y="6137"/>
                  <a:pt x="14703" y="6131"/>
                  <a:pt x="14703" y="6125"/>
                </a:cubicBezTo>
                <a:cubicBezTo>
                  <a:pt x="14703" y="6125"/>
                  <a:pt x="14703" y="6119"/>
                  <a:pt x="14703" y="6113"/>
                </a:cubicBezTo>
                <a:lnTo>
                  <a:pt x="14703" y="6107"/>
                </a:lnTo>
                <a:cubicBezTo>
                  <a:pt x="14703" y="6101"/>
                  <a:pt x="14697" y="6095"/>
                  <a:pt x="14691" y="6095"/>
                </a:cubicBezTo>
                <a:cubicBezTo>
                  <a:pt x="14691" y="6095"/>
                  <a:pt x="14685" y="6101"/>
                  <a:pt x="14679" y="6101"/>
                </a:cubicBezTo>
                <a:cubicBezTo>
                  <a:pt x="14668" y="6101"/>
                  <a:pt x="14668" y="6101"/>
                  <a:pt x="14668" y="6101"/>
                </a:cubicBezTo>
                <a:cubicBezTo>
                  <a:pt x="14662" y="6101"/>
                  <a:pt x="14656" y="6095"/>
                  <a:pt x="14650" y="6095"/>
                </a:cubicBezTo>
                <a:cubicBezTo>
                  <a:pt x="14644" y="6095"/>
                  <a:pt x="14638" y="6089"/>
                  <a:pt x="14632" y="6089"/>
                </a:cubicBezTo>
                <a:cubicBezTo>
                  <a:pt x="14626" y="6083"/>
                  <a:pt x="14626" y="6083"/>
                  <a:pt x="14620" y="6077"/>
                </a:cubicBezTo>
                <a:cubicBezTo>
                  <a:pt x="14620" y="6071"/>
                  <a:pt x="14620" y="6065"/>
                  <a:pt x="14620" y="6065"/>
                </a:cubicBezTo>
                <a:cubicBezTo>
                  <a:pt x="14614" y="6060"/>
                  <a:pt x="14608" y="6065"/>
                  <a:pt x="14608" y="6060"/>
                </a:cubicBezTo>
                <a:cubicBezTo>
                  <a:pt x="14602" y="6060"/>
                  <a:pt x="14602" y="6054"/>
                  <a:pt x="14596" y="6048"/>
                </a:cubicBezTo>
                <a:cubicBezTo>
                  <a:pt x="14596" y="6048"/>
                  <a:pt x="14596" y="6042"/>
                  <a:pt x="14591" y="6036"/>
                </a:cubicBezTo>
                <a:cubicBezTo>
                  <a:pt x="14585" y="6036"/>
                  <a:pt x="14585" y="6036"/>
                  <a:pt x="14579" y="6030"/>
                </a:cubicBezTo>
                <a:cubicBezTo>
                  <a:pt x="14573" y="6024"/>
                  <a:pt x="14573" y="6024"/>
                  <a:pt x="14567" y="6018"/>
                </a:cubicBezTo>
                <a:cubicBezTo>
                  <a:pt x="14561" y="6018"/>
                  <a:pt x="14555" y="6012"/>
                  <a:pt x="14555" y="6012"/>
                </a:cubicBezTo>
                <a:cubicBezTo>
                  <a:pt x="14549" y="6006"/>
                  <a:pt x="14549" y="6000"/>
                  <a:pt x="14549" y="6000"/>
                </a:cubicBezTo>
                <a:cubicBezTo>
                  <a:pt x="14543" y="5994"/>
                  <a:pt x="14531" y="5994"/>
                  <a:pt x="14525" y="5988"/>
                </a:cubicBezTo>
                <a:cubicBezTo>
                  <a:pt x="14519" y="5988"/>
                  <a:pt x="14513" y="5988"/>
                  <a:pt x="14513" y="5988"/>
                </a:cubicBezTo>
                <a:cubicBezTo>
                  <a:pt x="14513" y="5983"/>
                  <a:pt x="14513" y="5983"/>
                  <a:pt x="14507" y="5976"/>
                </a:cubicBezTo>
                <a:cubicBezTo>
                  <a:pt x="14507" y="5971"/>
                  <a:pt x="14513" y="5971"/>
                  <a:pt x="14507" y="5965"/>
                </a:cubicBezTo>
                <a:cubicBezTo>
                  <a:pt x="14507" y="5959"/>
                  <a:pt x="14502" y="5965"/>
                  <a:pt x="14502" y="5959"/>
                </a:cubicBezTo>
                <a:cubicBezTo>
                  <a:pt x="14496" y="5959"/>
                  <a:pt x="14490" y="5953"/>
                  <a:pt x="14490" y="5947"/>
                </a:cubicBezTo>
                <a:cubicBezTo>
                  <a:pt x="14484" y="5941"/>
                  <a:pt x="14478" y="5935"/>
                  <a:pt x="14472" y="5923"/>
                </a:cubicBezTo>
                <a:cubicBezTo>
                  <a:pt x="14460" y="5923"/>
                  <a:pt x="14442" y="5935"/>
                  <a:pt x="14430" y="5935"/>
                </a:cubicBezTo>
                <a:close/>
                <a:moveTo>
                  <a:pt x="15907" y="5733"/>
                </a:moveTo>
                <a:lnTo>
                  <a:pt x="15907" y="5733"/>
                </a:lnTo>
                <a:cubicBezTo>
                  <a:pt x="15895" y="5739"/>
                  <a:pt x="15889" y="5733"/>
                  <a:pt x="15883" y="5739"/>
                </a:cubicBezTo>
                <a:cubicBezTo>
                  <a:pt x="15877" y="5739"/>
                  <a:pt x="15877" y="5739"/>
                  <a:pt x="15871" y="5739"/>
                </a:cubicBezTo>
                <a:cubicBezTo>
                  <a:pt x="15871" y="5745"/>
                  <a:pt x="15877" y="5751"/>
                  <a:pt x="15871" y="5751"/>
                </a:cubicBezTo>
                <a:cubicBezTo>
                  <a:pt x="15871" y="5757"/>
                  <a:pt x="15865" y="5757"/>
                  <a:pt x="15859" y="5757"/>
                </a:cubicBezTo>
                <a:cubicBezTo>
                  <a:pt x="15859" y="5763"/>
                  <a:pt x="15853" y="5757"/>
                  <a:pt x="15847" y="5757"/>
                </a:cubicBezTo>
                <a:cubicBezTo>
                  <a:pt x="15847" y="5757"/>
                  <a:pt x="15842" y="5757"/>
                  <a:pt x="15836" y="5757"/>
                </a:cubicBezTo>
                <a:cubicBezTo>
                  <a:pt x="15836" y="5763"/>
                  <a:pt x="15830" y="5763"/>
                  <a:pt x="15824" y="5763"/>
                </a:cubicBezTo>
                <a:cubicBezTo>
                  <a:pt x="15824" y="5769"/>
                  <a:pt x="15824" y="5769"/>
                  <a:pt x="15818" y="5775"/>
                </a:cubicBezTo>
                <a:cubicBezTo>
                  <a:pt x="15818" y="5781"/>
                  <a:pt x="15812" y="5781"/>
                  <a:pt x="15812" y="5787"/>
                </a:cubicBezTo>
                <a:cubicBezTo>
                  <a:pt x="15812" y="5846"/>
                  <a:pt x="15812" y="5846"/>
                  <a:pt x="15812" y="5846"/>
                </a:cubicBezTo>
                <a:cubicBezTo>
                  <a:pt x="15824" y="5852"/>
                  <a:pt x="15824" y="5852"/>
                  <a:pt x="15824" y="5852"/>
                </a:cubicBezTo>
                <a:cubicBezTo>
                  <a:pt x="15824" y="5846"/>
                  <a:pt x="15830" y="5846"/>
                  <a:pt x="15830" y="5840"/>
                </a:cubicBezTo>
                <a:cubicBezTo>
                  <a:pt x="15830" y="5828"/>
                  <a:pt x="15830" y="5828"/>
                  <a:pt x="15830" y="5828"/>
                </a:cubicBezTo>
                <a:cubicBezTo>
                  <a:pt x="15830" y="5817"/>
                  <a:pt x="15830" y="5817"/>
                  <a:pt x="15830" y="5817"/>
                </a:cubicBezTo>
                <a:cubicBezTo>
                  <a:pt x="15830" y="5817"/>
                  <a:pt x="15830" y="5810"/>
                  <a:pt x="15830" y="5805"/>
                </a:cubicBezTo>
                <a:cubicBezTo>
                  <a:pt x="15836" y="5805"/>
                  <a:pt x="15842" y="5805"/>
                  <a:pt x="15842" y="5805"/>
                </a:cubicBezTo>
                <a:cubicBezTo>
                  <a:pt x="15847" y="5805"/>
                  <a:pt x="15847" y="5799"/>
                  <a:pt x="15853" y="5799"/>
                </a:cubicBezTo>
                <a:cubicBezTo>
                  <a:pt x="15865" y="5793"/>
                  <a:pt x="15871" y="5793"/>
                  <a:pt x="15877" y="5793"/>
                </a:cubicBezTo>
                <a:cubicBezTo>
                  <a:pt x="15895" y="5793"/>
                  <a:pt x="15901" y="5793"/>
                  <a:pt x="15913" y="5799"/>
                </a:cubicBezTo>
                <a:cubicBezTo>
                  <a:pt x="15913" y="5817"/>
                  <a:pt x="15913" y="5817"/>
                  <a:pt x="15913" y="5817"/>
                </a:cubicBezTo>
                <a:cubicBezTo>
                  <a:pt x="15913" y="5828"/>
                  <a:pt x="15913" y="5834"/>
                  <a:pt x="15913" y="5840"/>
                </a:cubicBezTo>
                <a:cubicBezTo>
                  <a:pt x="15919" y="5846"/>
                  <a:pt x="15919" y="5852"/>
                  <a:pt x="15919" y="5852"/>
                </a:cubicBezTo>
                <a:cubicBezTo>
                  <a:pt x="15925" y="5858"/>
                  <a:pt x="15930" y="5858"/>
                  <a:pt x="15930" y="5858"/>
                </a:cubicBezTo>
                <a:cubicBezTo>
                  <a:pt x="15936" y="5858"/>
                  <a:pt x="15942" y="5858"/>
                  <a:pt x="15942" y="5858"/>
                </a:cubicBezTo>
                <a:cubicBezTo>
                  <a:pt x="15948" y="5858"/>
                  <a:pt x="15948" y="5864"/>
                  <a:pt x="15954" y="5870"/>
                </a:cubicBezTo>
                <a:cubicBezTo>
                  <a:pt x="15960" y="5870"/>
                  <a:pt x="15966" y="5876"/>
                  <a:pt x="15966" y="5876"/>
                </a:cubicBezTo>
                <a:cubicBezTo>
                  <a:pt x="15972" y="5876"/>
                  <a:pt x="15978" y="5870"/>
                  <a:pt x="15984" y="5876"/>
                </a:cubicBezTo>
                <a:cubicBezTo>
                  <a:pt x="15984" y="5882"/>
                  <a:pt x="15990" y="5882"/>
                  <a:pt x="15990" y="5888"/>
                </a:cubicBezTo>
                <a:cubicBezTo>
                  <a:pt x="15996" y="5888"/>
                  <a:pt x="15990" y="5894"/>
                  <a:pt x="15990" y="5899"/>
                </a:cubicBezTo>
                <a:cubicBezTo>
                  <a:pt x="15996" y="5899"/>
                  <a:pt x="16002" y="5899"/>
                  <a:pt x="16002" y="5899"/>
                </a:cubicBezTo>
                <a:cubicBezTo>
                  <a:pt x="16008" y="5899"/>
                  <a:pt x="16008" y="5905"/>
                  <a:pt x="16014" y="5905"/>
                </a:cubicBezTo>
                <a:cubicBezTo>
                  <a:pt x="16025" y="5905"/>
                  <a:pt x="16025" y="5905"/>
                  <a:pt x="16025" y="5905"/>
                </a:cubicBezTo>
                <a:cubicBezTo>
                  <a:pt x="16025" y="5882"/>
                  <a:pt x="16025" y="5882"/>
                  <a:pt x="16025" y="5882"/>
                </a:cubicBezTo>
                <a:cubicBezTo>
                  <a:pt x="16025" y="5876"/>
                  <a:pt x="16025" y="5876"/>
                  <a:pt x="16025" y="5870"/>
                </a:cubicBezTo>
                <a:cubicBezTo>
                  <a:pt x="16019" y="5864"/>
                  <a:pt x="16014" y="5870"/>
                  <a:pt x="16014" y="5864"/>
                </a:cubicBezTo>
                <a:cubicBezTo>
                  <a:pt x="16008" y="5864"/>
                  <a:pt x="16014" y="5858"/>
                  <a:pt x="16014" y="5852"/>
                </a:cubicBezTo>
                <a:cubicBezTo>
                  <a:pt x="16008" y="5846"/>
                  <a:pt x="16008" y="5840"/>
                  <a:pt x="16008" y="5828"/>
                </a:cubicBezTo>
                <a:cubicBezTo>
                  <a:pt x="16014" y="5828"/>
                  <a:pt x="16014" y="5822"/>
                  <a:pt x="16019" y="5822"/>
                </a:cubicBezTo>
                <a:cubicBezTo>
                  <a:pt x="16025" y="5822"/>
                  <a:pt x="16025" y="5828"/>
                  <a:pt x="16031" y="5828"/>
                </a:cubicBezTo>
                <a:cubicBezTo>
                  <a:pt x="16037" y="5828"/>
                  <a:pt x="16037" y="5828"/>
                  <a:pt x="16043" y="5828"/>
                </a:cubicBezTo>
                <a:cubicBezTo>
                  <a:pt x="16049" y="5828"/>
                  <a:pt x="16049" y="5828"/>
                  <a:pt x="16055" y="5828"/>
                </a:cubicBezTo>
                <a:cubicBezTo>
                  <a:pt x="16061" y="5817"/>
                  <a:pt x="16061" y="5817"/>
                  <a:pt x="16061" y="5817"/>
                </a:cubicBezTo>
                <a:cubicBezTo>
                  <a:pt x="16049" y="5799"/>
                  <a:pt x="16049" y="5799"/>
                  <a:pt x="16049" y="5799"/>
                </a:cubicBezTo>
                <a:cubicBezTo>
                  <a:pt x="16049" y="5710"/>
                  <a:pt x="16049" y="5710"/>
                  <a:pt x="16049" y="5710"/>
                </a:cubicBezTo>
                <a:cubicBezTo>
                  <a:pt x="16049" y="5704"/>
                  <a:pt x="16049" y="5704"/>
                  <a:pt x="16049" y="5698"/>
                </a:cubicBezTo>
                <a:cubicBezTo>
                  <a:pt x="16049" y="5692"/>
                  <a:pt x="16043" y="5692"/>
                  <a:pt x="16043" y="5686"/>
                </a:cubicBezTo>
                <a:cubicBezTo>
                  <a:pt x="16037" y="5680"/>
                  <a:pt x="16031" y="5674"/>
                  <a:pt x="16025" y="5674"/>
                </a:cubicBezTo>
                <a:cubicBezTo>
                  <a:pt x="16019" y="5674"/>
                  <a:pt x="16014" y="5680"/>
                  <a:pt x="16014" y="5686"/>
                </a:cubicBezTo>
                <a:cubicBezTo>
                  <a:pt x="16008" y="5698"/>
                  <a:pt x="16008" y="5698"/>
                  <a:pt x="16008" y="5698"/>
                </a:cubicBezTo>
                <a:cubicBezTo>
                  <a:pt x="16008" y="5698"/>
                  <a:pt x="16008" y="5704"/>
                  <a:pt x="16002" y="5710"/>
                </a:cubicBezTo>
                <a:cubicBezTo>
                  <a:pt x="15996" y="5716"/>
                  <a:pt x="15990" y="5716"/>
                  <a:pt x="15978" y="5722"/>
                </a:cubicBezTo>
                <a:cubicBezTo>
                  <a:pt x="15978" y="5722"/>
                  <a:pt x="15972" y="5716"/>
                  <a:pt x="15966" y="5716"/>
                </a:cubicBezTo>
                <a:cubicBezTo>
                  <a:pt x="15966" y="5716"/>
                  <a:pt x="15960" y="5722"/>
                  <a:pt x="15960" y="5728"/>
                </a:cubicBezTo>
                <a:cubicBezTo>
                  <a:pt x="15954" y="5728"/>
                  <a:pt x="15948" y="5733"/>
                  <a:pt x="15948" y="5733"/>
                </a:cubicBezTo>
                <a:cubicBezTo>
                  <a:pt x="15942" y="5739"/>
                  <a:pt x="15948" y="5745"/>
                  <a:pt x="15942" y="5745"/>
                </a:cubicBezTo>
                <a:cubicBezTo>
                  <a:pt x="15936" y="5751"/>
                  <a:pt x="15930" y="5751"/>
                  <a:pt x="15919" y="5751"/>
                </a:cubicBezTo>
                <a:cubicBezTo>
                  <a:pt x="15919" y="5751"/>
                  <a:pt x="15913" y="5751"/>
                  <a:pt x="15907" y="5751"/>
                </a:cubicBezTo>
                <a:cubicBezTo>
                  <a:pt x="15907" y="5751"/>
                  <a:pt x="15913" y="5739"/>
                  <a:pt x="15907" y="5733"/>
                </a:cubicBezTo>
                <a:close/>
                <a:moveTo>
                  <a:pt x="15741" y="5473"/>
                </a:moveTo>
                <a:lnTo>
                  <a:pt x="15741" y="5473"/>
                </a:lnTo>
                <a:cubicBezTo>
                  <a:pt x="15735" y="5478"/>
                  <a:pt x="15735" y="5478"/>
                  <a:pt x="15735" y="5490"/>
                </a:cubicBezTo>
                <a:cubicBezTo>
                  <a:pt x="15735" y="5496"/>
                  <a:pt x="15741" y="5502"/>
                  <a:pt x="15741" y="5508"/>
                </a:cubicBezTo>
                <a:cubicBezTo>
                  <a:pt x="15747" y="5514"/>
                  <a:pt x="15753" y="5514"/>
                  <a:pt x="15753" y="5514"/>
                </a:cubicBezTo>
                <a:cubicBezTo>
                  <a:pt x="15759" y="5520"/>
                  <a:pt x="15764" y="5514"/>
                  <a:pt x="15764" y="5514"/>
                </a:cubicBezTo>
                <a:cubicBezTo>
                  <a:pt x="15776" y="5520"/>
                  <a:pt x="15776" y="5514"/>
                  <a:pt x="15788" y="5514"/>
                </a:cubicBezTo>
                <a:cubicBezTo>
                  <a:pt x="15788" y="5532"/>
                  <a:pt x="15782" y="5538"/>
                  <a:pt x="15788" y="5550"/>
                </a:cubicBezTo>
                <a:cubicBezTo>
                  <a:pt x="15788" y="5556"/>
                  <a:pt x="15794" y="5556"/>
                  <a:pt x="15794" y="5562"/>
                </a:cubicBezTo>
                <a:cubicBezTo>
                  <a:pt x="15794" y="5573"/>
                  <a:pt x="15800" y="5579"/>
                  <a:pt x="15800" y="5591"/>
                </a:cubicBezTo>
                <a:cubicBezTo>
                  <a:pt x="15800" y="5597"/>
                  <a:pt x="15794" y="5603"/>
                  <a:pt x="15794" y="5609"/>
                </a:cubicBezTo>
                <a:cubicBezTo>
                  <a:pt x="15794" y="5615"/>
                  <a:pt x="15794" y="5615"/>
                  <a:pt x="15794" y="5621"/>
                </a:cubicBezTo>
                <a:cubicBezTo>
                  <a:pt x="15794" y="5621"/>
                  <a:pt x="15794" y="5621"/>
                  <a:pt x="15794" y="5627"/>
                </a:cubicBezTo>
                <a:cubicBezTo>
                  <a:pt x="15794" y="5627"/>
                  <a:pt x="15800" y="5633"/>
                  <a:pt x="15806" y="5633"/>
                </a:cubicBezTo>
                <a:cubicBezTo>
                  <a:pt x="15806" y="5639"/>
                  <a:pt x="15812" y="5639"/>
                  <a:pt x="15818" y="5644"/>
                </a:cubicBezTo>
                <a:cubicBezTo>
                  <a:pt x="15818" y="5644"/>
                  <a:pt x="15824" y="5644"/>
                  <a:pt x="15824" y="5651"/>
                </a:cubicBezTo>
                <a:cubicBezTo>
                  <a:pt x="15836" y="5651"/>
                  <a:pt x="15842" y="5644"/>
                  <a:pt x="15847" y="5644"/>
                </a:cubicBezTo>
                <a:cubicBezTo>
                  <a:pt x="15847" y="5651"/>
                  <a:pt x="15842" y="5651"/>
                  <a:pt x="15842" y="5656"/>
                </a:cubicBezTo>
                <a:cubicBezTo>
                  <a:pt x="15842" y="5662"/>
                  <a:pt x="15842" y="5662"/>
                  <a:pt x="15842" y="5668"/>
                </a:cubicBezTo>
                <a:cubicBezTo>
                  <a:pt x="15842" y="5674"/>
                  <a:pt x="15836" y="5674"/>
                  <a:pt x="15836" y="5680"/>
                </a:cubicBezTo>
                <a:cubicBezTo>
                  <a:pt x="15836" y="5686"/>
                  <a:pt x="15836" y="5686"/>
                  <a:pt x="15836" y="5692"/>
                </a:cubicBezTo>
                <a:cubicBezTo>
                  <a:pt x="15842" y="5692"/>
                  <a:pt x="15847" y="5692"/>
                  <a:pt x="15847" y="5698"/>
                </a:cubicBezTo>
                <a:cubicBezTo>
                  <a:pt x="15853" y="5698"/>
                  <a:pt x="15853" y="5704"/>
                  <a:pt x="15859" y="5704"/>
                </a:cubicBezTo>
                <a:cubicBezTo>
                  <a:pt x="15865" y="5704"/>
                  <a:pt x="15865" y="5704"/>
                  <a:pt x="15871" y="5704"/>
                </a:cubicBezTo>
                <a:cubicBezTo>
                  <a:pt x="15877" y="5704"/>
                  <a:pt x="15877" y="5704"/>
                  <a:pt x="15883" y="5704"/>
                </a:cubicBezTo>
                <a:cubicBezTo>
                  <a:pt x="15889" y="5698"/>
                  <a:pt x="15883" y="5692"/>
                  <a:pt x="15883" y="5692"/>
                </a:cubicBezTo>
                <a:cubicBezTo>
                  <a:pt x="15883" y="5686"/>
                  <a:pt x="15889" y="5686"/>
                  <a:pt x="15895" y="5686"/>
                </a:cubicBezTo>
                <a:cubicBezTo>
                  <a:pt x="15901" y="5686"/>
                  <a:pt x="15907" y="5686"/>
                  <a:pt x="15913" y="5686"/>
                </a:cubicBezTo>
                <a:cubicBezTo>
                  <a:pt x="15913" y="5656"/>
                  <a:pt x="15913" y="5656"/>
                  <a:pt x="15913" y="5656"/>
                </a:cubicBezTo>
                <a:cubicBezTo>
                  <a:pt x="15913" y="5644"/>
                  <a:pt x="15907" y="5639"/>
                  <a:pt x="15901" y="5633"/>
                </a:cubicBezTo>
                <a:cubicBezTo>
                  <a:pt x="15895" y="5633"/>
                  <a:pt x="15889" y="5633"/>
                  <a:pt x="15889" y="5633"/>
                </a:cubicBezTo>
                <a:cubicBezTo>
                  <a:pt x="15883" y="5627"/>
                  <a:pt x="15883" y="5627"/>
                  <a:pt x="15877" y="5621"/>
                </a:cubicBezTo>
                <a:cubicBezTo>
                  <a:pt x="15877" y="5621"/>
                  <a:pt x="15877" y="5615"/>
                  <a:pt x="15877" y="5609"/>
                </a:cubicBezTo>
                <a:cubicBezTo>
                  <a:pt x="15871" y="5609"/>
                  <a:pt x="15877" y="5603"/>
                  <a:pt x="15877" y="5597"/>
                </a:cubicBezTo>
                <a:cubicBezTo>
                  <a:pt x="15871" y="5597"/>
                  <a:pt x="15865" y="5591"/>
                  <a:pt x="15865" y="5591"/>
                </a:cubicBezTo>
                <a:cubicBezTo>
                  <a:pt x="15859" y="5591"/>
                  <a:pt x="15853" y="5585"/>
                  <a:pt x="15853" y="5585"/>
                </a:cubicBezTo>
                <a:cubicBezTo>
                  <a:pt x="15847" y="5585"/>
                  <a:pt x="15842" y="5585"/>
                  <a:pt x="15842" y="5579"/>
                </a:cubicBezTo>
                <a:cubicBezTo>
                  <a:pt x="15836" y="5579"/>
                  <a:pt x="15836" y="5573"/>
                  <a:pt x="15836" y="5573"/>
                </a:cubicBezTo>
                <a:cubicBezTo>
                  <a:pt x="15836" y="5567"/>
                  <a:pt x="15830" y="5562"/>
                  <a:pt x="15830" y="5562"/>
                </a:cubicBezTo>
                <a:cubicBezTo>
                  <a:pt x="15830" y="5550"/>
                  <a:pt x="15830" y="5544"/>
                  <a:pt x="15830" y="5538"/>
                </a:cubicBezTo>
                <a:cubicBezTo>
                  <a:pt x="15830" y="5532"/>
                  <a:pt x="15824" y="5532"/>
                  <a:pt x="15818" y="5526"/>
                </a:cubicBezTo>
                <a:cubicBezTo>
                  <a:pt x="15818" y="5514"/>
                  <a:pt x="15812" y="5508"/>
                  <a:pt x="15800" y="5502"/>
                </a:cubicBezTo>
                <a:cubicBezTo>
                  <a:pt x="15794" y="5502"/>
                  <a:pt x="15788" y="5496"/>
                  <a:pt x="15776" y="5496"/>
                </a:cubicBezTo>
                <a:cubicBezTo>
                  <a:pt x="15776" y="5490"/>
                  <a:pt x="15776" y="5485"/>
                  <a:pt x="15770" y="5485"/>
                </a:cubicBezTo>
                <a:cubicBezTo>
                  <a:pt x="15764" y="5478"/>
                  <a:pt x="15764" y="5478"/>
                  <a:pt x="15759" y="5473"/>
                </a:cubicBezTo>
                <a:cubicBezTo>
                  <a:pt x="15753" y="5473"/>
                  <a:pt x="15741" y="5473"/>
                  <a:pt x="15741" y="5473"/>
                </a:cubicBezTo>
                <a:close/>
                <a:moveTo>
                  <a:pt x="15818" y="5461"/>
                </a:moveTo>
                <a:lnTo>
                  <a:pt x="15818" y="5461"/>
                </a:lnTo>
                <a:cubicBezTo>
                  <a:pt x="15830" y="5467"/>
                  <a:pt x="15836" y="5473"/>
                  <a:pt x="15847" y="5478"/>
                </a:cubicBezTo>
                <a:cubicBezTo>
                  <a:pt x="15853" y="5478"/>
                  <a:pt x="15853" y="5485"/>
                  <a:pt x="15859" y="5490"/>
                </a:cubicBezTo>
                <a:cubicBezTo>
                  <a:pt x="15859" y="5490"/>
                  <a:pt x="15865" y="5490"/>
                  <a:pt x="15871" y="5496"/>
                </a:cubicBezTo>
                <a:cubicBezTo>
                  <a:pt x="15871" y="5496"/>
                  <a:pt x="15877" y="5490"/>
                  <a:pt x="15883" y="5496"/>
                </a:cubicBezTo>
                <a:cubicBezTo>
                  <a:pt x="15883" y="5496"/>
                  <a:pt x="15877" y="5502"/>
                  <a:pt x="15883" y="5502"/>
                </a:cubicBezTo>
                <a:cubicBezTo>
                  <a:pt x="15883" y="5508"/>
                  <a:pt x="15889" y="5508"/>
                  <a:pt x="15889" y="5508"/>
                </a:cubicBezTo>
                <a:cubicBezTo>
                  <a:pt x="15895" y="5514"/>
                  <a:pt x="15901" y="5514"/>
                  <a:pt x="15901" y="5520"/>
                </a:cubicBezTo>
                <a:cubicBezTo>
                  <a:pt x="15907" y="5526"/>
                  <a:pt x="15907" y="5532"/>
                  <a:pt x="15907" y="5532"/>
                </a:cubicBezTo>
                <a:cubicBezTo>
                  <a:pt x="15907" y="5538"/>
                  <a:pt x="15907" y="5544"/>
                  <a:pt x="15907" y="5544"/>
                </a:cubicBezTo>
                <a:cubicBezTo>
                  <a:pt x="15907" y="5550"/>
                  <a:pt x="15907" y="5556"/>
                  <a:pt x="15913" y="5556"/>
                </a:cubicBezTo>
                <a:cubicBezTo>
                  <a:pt x="15913" y="5562"/>
                  <a:pt x="15919" y="5562"/>
                  <a:pt x="15925" y="5562"/>
                </a:cubicBezTo>
                <a:cubicBezTo>
                  <a:pt x="15930" y="5567"/>
                  <a:pt x="15936" y="5573"/>
                  <a:pt x="15948" y="5579"/>
                </a:cubicBezTo>
                <a:cubicBezTo>
                  <a:pt x="15948" y="5585"/>
                  <a:pt x="15954" y="5585"/>
                  <a:pt x="15960" y="5585"/>
                </a:cubicBezTo>
                <a:cubicBezTo>
                  <a:pt x="15960" y="5591"/>
                  <a:pt x="15966" y="5597"/>
                  <a:pt x="15966" y="5597"/>
                </a:cubicBezTo>
                <a:cubicBezTo>
                  <a:pt x="15972" y="5609"/>
                  <a:pt x="15966" y="5615"/>
                  <a:pt x="15966" y="5621"/>
                </a:cubicBezTo>
                <a:cubicBezTo>
                  <a:pt x="16014" y="5621"/>
                  <a:pt x="16014" y="5621"/>
                  <a:pt x="16014" y="5621"/>
                </a:cubicBezTo>
                <a:cubicBezTo>
                  <a:pt x="16014" y="5621"/>
                  <a:pt x="16014" y="5615"/>
                  <a:pt x="16014" y="5609"/>
                </a:cubicBezTo>
                <a:cubicBezTo>
                  <a:pt x="16014" y="5603"/>
                  <a:pt x="16019" y="5597"/>
                  <a:pt x="16019" y="5585"/>
                </a:cubicBezTo>
                <a:lnTo>
                  <a:pt x="16014" y="5585"/>
                </a:lnTo>
                <a:cubicBezTo>
                  <a:pt x="16014" y="5567"/>
                  <a:pt x="16008" y="5556"/>
                  <a:pt x="15996" y="5550"/>
                </a:cubicBezTo>
                <a:cubicBezTo>
                  <a:pt x="15996" y="5544"/>
                  <a:pt x="15990" y="5544"/>
                  <a:pt x="15984" y="5544"/>
                </a:cubicBezTo>
                <a:cubicBezTo>
                  <a:pt x="15984" y="5538"/>
                  <a:pt x="15984" y="5532"/>
                  <a:pt x="15984" y="5532"/>
                </a:cubicBezTo>
                <a:cubicBezTo>
                  <a:pt x="15978" y="5526"/>
                  <a:pt x="15978" y="5520"/>
                  <a:pt x="15972" y="5514"/>
                </a:cubicBezTo>
                <a:cubicBezTo>
                  <a:pt x="15972" y="5514"/>
                  <a:pt x="15966" y="5508"/>
                  <a:pt x="15966" y="5502"/>
                </a:cubicBezTo>
                <a:cubicBezTo>
                  <a:pt x="15960" y="5502"/>
                  <a:pt x="15954" y="5496"/>
                  <a:pt x="15948" y="5496"/>
                </a:cubicBezTo>
                <a:lnTo>
                  <a:pt x="15936" y="5496"/>
                </a:lnTo>
                <a:cubicBezTo>
                  <a:pt x="15930" y="5485"/>
                  <a:pt x="15930" y="5485"/>
                  <a:pt x="15930" y="5485"/>
                </a:cubicBezTo>
                <a:cubicBezTo>
                  <a:pt x="15930" y="5478"/>
                  <a:pt x="15936" y="5473"/>
                  <a:pt x="15936" y="5473"/>
                </a:cubicBezTo>
                <a:cubicBezTo>
                  <a:pt x="15936" y="5437"/>
                  <a:pt x="15936" y="5437"/>
                  <a:pt x="15936" y="5437"/>
                </a:cubicBezTo>
                <a:cubicBezTo>
                  <a:pt x="15930" y="5437"/>
                  <a:pt x="15930" y="5437"/>
                  <a:pt x="15925" y="5437"/>
                </a:cubicBezTo>
                <a:cubicBezTo>
                  <a:pt x="15919" y="5437"/>
                  <a:pt x="15919" y="5437"/>
                  <a:pt x="15913" y="5437"/>
                </a:cubicBezTo>
                <a:cubicBezTo>
                  <a:pt x="15901" y="5437"/>
                  <a:pt x="15901" y="5437"/>
                  <a:pt x="15901" y="5437"/>
                </a:cubicBezTo>
                <a:cubicBezTo>
                  <a:pt x="15889" y="5437"/>
                  <a:pt x="15883" y="5437"/>
                  <a:pt x="15877" y="5437"/>
                </a:cubicBezTo>
                <a:cubicBezTo>
                  <a:pt x="15871" y="5443"/>
                  <a:pt x="15877" y="5449"/>
                  <a:pt x="15871" y="5449"/>
                </a:cubicBezTo>
                <a:cubicBezTo>
                  <a:pt x="15871" y="5455"/>
                  <a:pt x="15865" y="5455"/>
                  <a:pt x="15859" y="5455"/>
                </a:cubicBezTo>
                <a:cubicBezTo>
                  <a:pt x="15859" y="5455"/>
                  <a:pt x="15853" y="5455"/>
                  <a:pt x="15847" y="5455"/>
                </a:cubicBezTo>
                <a:cubicBezTo>
                  <a:pt x="15842" y="5455"/>
                  <a:pt x="15830" y="5461"/>
                  <a:pt x="15818" y="5461"/>
                </a:cubicBezTo>
                <a:close/>
                <a:moveTo>
                  <a:pt x="15711" y="5514"/>
                </a:moveTo>
                <a:lnTo>
                  <a:pt x="15711" y="5514"/>
                </a:lnTo>
                <a:cubicBezTo>
                  <a:pt x="15711" y="5520"/>
                  <a:pt x="15711" y="5520"/>
                  <a:pt x="15705" y="5526"/>
                </a:cubicBezTo>
                <a:cubicBezTo>
                  <a:pt x="15699" y="5538"/>
                  <a:pt x="15693" y="5538"/>
                  <a:pt x="15687" y="5550"/>
                </a:cubicBezTo>
                <a:cubicBezTo>
                  <a:pt x="15687" y="5556"/>
                  <a:pt x="15687" y="5556"/>
                  <a:pt x="15687" y="5562"/>
                </a:cubicBezTo>
                <a:cubicBezTo>
                  <a:pt x="15681" y="5567"/>
                  <a:pt x="15681" y="5567"/>
                  <a:pt x="15676" y="5573"/>
                </a:cubicBezTo>
                <a:cubicBezTo>
                  <a:pt x="15676" y="5579"/>
                  <a:pt x="15676" y="5579"/>
                  <a:pt x="15670" y="5585"/>
                </a:cubicBezTo>
                <a:cubicBezTo>
                  <a:pt x="15670" y="5591"/>
                  <a:pt x="15664" y="5591"/>
                  <a:pt x="15664" y="5591"/>
                </a:cubicBezTo>
                <a:cubicBezTo>
                  <a:pt x="15658" y="5597"/>
                  <a:pt x="15658" y="5603"/>
                  <a:pt x="15658" y="5603"/>
                </a:cubicBezTo>
                <a:cubicBezTo>
                  <a:pt x="15652" y="5609"/>
                  <a:pt x="15652" y="5615"/>
                  <a:pt x="15652" y="5615"/>
                </a:cubicBezTo>
                <a:cubicBezTo>
                  <a:pt x="15646" y="5621"/>
                  <a:pt x="15640" y="5621"/>
                  <a:pt x="15640" y="5627"/>
                </a:cubicBezTo>
                <a:cubicBezTo>
                  <a:pt x="15634" y="5627"/>
                  <a:pt x="15640" y="5633"/>
                  <a:pt x="15640" y="5639"/>
                </a:cubicBezTo>
                <a:cubicBezTo>
                  <a:pt x="15640" y="5639"/>
                  <a:pt x="15640" y="5644"/>
                  <a:pt x="15640" y="5651"/>
                </a:cubicBezTo>
                <a:cubicBezTo>
                  <a:pt x="15640" y="5651"/>
                  <a:pt x="15634" y="5656"/>
                  <a:pt x="15628" y="5656"/>
                </a:cubicBezTo>
                <a:cubicBezTo>
                  <a:pt x="15628" y="5662"/>
                  <a:pt x="15622" y="5668"/>
                  <a:pt x="15622" y="5668"/>
                </a:cubicBezTo>
                <a:cubicBezTo>
                  <a:pt x="15616" y="5674"/>
                  <a:pt x="15616" y="5680"/>
                  <a:pt x="15616" y="5680"/>
                </a:cubicBezTo>
                <a:cubicBezTo>
                  <a:pt x="15610" y="5686"/>
                  <a:pt x="15598" y="5680"/>
                  <a:pt x="15592" y="5686"/>
                </a:cubicBezTo>
                <a:cubicBezTo>
                  <a:pt x="15587" y="5692"/>
                  <a:pt x="15592" y="5698"/>
                  <a:pt x="15587" y="5698"/>
                </a:cubicBezTo>
                <a:cubicBezTo>
                  <a:pt x="15587" y="5704"/>
                  <a:pt x="15581" y="5704"/>
                  <a:pt x="15581" y="5710"/>
                </a:cubicBezTo>
                <a:cubicBezTo>
                  <a:pt x="15575" y="5710"/>
                  <a:pt x="15569" y="5710"/>
                  <a:pt x="15569" y="5710"/>
                </a:cubicBezTo>
                <a:cubicBezTo>
                  <a:pt x="15563" y="5710"/>
                  <a:pt x="15557" y="5710"/>
                  <a:pt x="15557" y="5710"/>
                </a:cubicBezTo>
                <a:cubicBezTo>
                  <a:pt x="15551" y="5710"/>
                  <a:pt x="15551" y="5716"/>
                  <a:pt x="15545" y="5722"/>
                </a:cubicBezTo>
                <a:cubicBezTo>
                  <a:pt x="15539" y="5728"/>
                  <a:pt x="15539" y="5733"/>
                  <a:pt x="15539" y="5745"/>
                </a:cubicBezTo>
                <a:cubicBezTo>
                  <a:pt x="15545" y="5745"/>
                  <a:pt x="15545" y="5745"/>
                  <a:pt x="15551" y="5745"/>
                </a:cubicBezTo>
                <a:cubicBezTo>
                  <a:pt x="15551" y="5745"/>
                  <a:pt x="15557" y="5745"/>
                  <a:pt x="15563" y="5745"/>
                </a:cubicBezTo>
                <a:cubicBezTo>
                  <a:pt x="15563" y="5745"/>
                  <a:pt x="15569" y="5745"/>
                  <a:pt x="15575" y="5745"/>
                </a:cubicBezTo>
                <a:cubicBezTo>
                  <a:pt x="15575" y="5745"/>
                  <a:pt x="15581" y="5739"/>
                  <a:pt x="15581" y="5733"/>
                </a:cubicBezTo>
                <a:cubicBezTo>
                  <a:pt x="15587" y="5733"/>
                  <a:pt x="15592" y="5728"/>
                  <a:pt x="15592" y="5728"/>
                </a:cubicBezTo>
                <a:cubicBezTo>
                  <a:pt x="15592" y="5722"/>
                  <a:pt x="15592" y="5716"/>
                  <a:pt x="15592" y="5716"/>
                </a:cubicBezTo>
                <a:cubicBezTo>
                  <a:pt x="15598" y="5704"/>
                  <a:pt x="15604" y="5698"/>
                  <a:pt x="15610" y="5692"/>
                </a:cubicBezTo>
                <a:cubicBezTo>
                  <a:pt x="15610" y="5692"/>
                  <a:pt x="15616" y="5692"/>
                  <a:pt x="15622" y="5692"/>
                </a:cubicBezTo>
                <a:cubicBezTo>
                  <a:pt x="15628" y="5686"/>
                  <a:pt x="15628" y="5686"/>
                  <a:pt x="15634" y="5686"/>
                </a:cubicBezTo>
                <a:cubicBezTo>
                  <a:pt x="15640" y="5680"/>
                  <a:pt x="15646" y="5686"/>
                  <a:pt x="15658" y="5686"/>
                </a:cubicBezTo>
                <a:cubicBezTo>
                  <a:pt x="15658" y="5674"/>
                  <a:pt x="15658" y="5668"/>
                  <a:pt x="15658" y="5662"/>
                </a:cubicBezTo>
                <a:cubicBezTo>
                  <a:pt x="15658" y="5651"/>
                  <a:pt x="15664" y="5644"/>
                  <a:pt x="15664" y="5639"/>
                </a:cubicBezTo>
                <a:cubicBezTo>
                  <a:pt x="15670" y="5633"/>
                  <a:pt x="15676" y="5621"/>
                  <a:pt x="15681" y="5615"/>
                </a:cubicBezTo>
                <a:cubicBezTo>
                  <a:pt x="15681" y="5615"/>
                  <a:pt x="15687" y="5615"/>
                  <a:pt x="15693" y="5609"/>
                </a:cubicBezTo>
                <a:cubicBezTo>
                  <a:pt x="15693" y="5609"/>
                  <a:pt x="15699" y="5609"/>
                  <a:pt x="15705" y="5603"/>
                </a:cubicBezTo>
                <a:cubicBezTo>
                  <a:pt x="15705" y="5603"/>
                  <a:pt x="15705" y="5597"/>
                  <a:pt x="15705" y="5591"/>
                </a:cubicBezTo>
                <a:cubicBezTo>
                  <a:pt x="15711" y="5579"/>
                  <a:pt x="15705" y="5573"/>
                  <a:pt x="15705" y="5567"/>
                </a:cubicBezTo>
                <a:cubicBezTo>
                  <a:pt x="15705" y="5562"/>
                  <a:pt x="15711" y="5556"/>
                  <a:pt x="15711" y="5556"/>
                </a:cubicBezTo>
                <a:cubicBezTo>
                  <a:pt x="15711" y="5544"/>
                  <a:pt x="15711" y="5526"/>
                  <a:pt x="15711" y="5514"/>
                </a:cubicBezTo>
                <a:close/>
                <a:moveTo>
                  <a:pt x="15759" y="5182"/>
                </a:moveTo>
                <a:lnTo>
                  <a:pt x="15759" y="5182"/>
                </a:lnTo>
                <a:cubicBezTo>
                  <a:pt x="15729" y="5182"/>
                  <a:pt x="15729" y="5182"/>
                  <a:pt x="15729" y="5182"/>
                </a:cubicBezTo>
                <a:cubicBezTo>
                  <a:pt x="15729" y="5182"/>
                  <a:pt x="15729" y="5182"/>
                  <a:pt x="15729" y="5188"/>
                </a:cubicBezTo>
                <a:lnTo>
                  <a:pt x="15729" y="5188"/>
                </a:lnTo>
                <a:cubicBezTo>
                  <a:pt x="15729" y="5194"/>
                  <a:pt x="15729" y="5194"/>
                  <a:pt x="15729" y="5200"/>
                </a:cubicBezTo>
                <a:lnTo>
                  <a:pt x="15729" y="5200"/>
                </a:lnTo>
                <a:cubicBezTo>
                  <a:pt x="15729" y="5206"/>
                  <a:pt x="15729" y="5206"/>
                  <a:pt x="15729" y="5212"/>
                </a:cubicBezTo>
                <a:cubicBezTo>
                  <a:pt x="15729" y="5212"/>
                  <a:pt x="15729" y="5212"/>
                  <a:pt x="15729" y="5218"/>
                </a:cubicBezTo>
                <a:cubicBezTo>
                  <a:pt x="15729" y="5218"/>
                  <a:pt x="15729" y="5218"/>
                  <a:pt x="15735" y="5224"/>
                </a:cubicBezTo>
                <a:lnTo>
                  <a:pt x="15735" y="5230"/>
                </a:lnTo>
                <a:cubicBezTo>
                  <a:pt x="15735" y="5235"/>
                  <a:pt x="15735" y="5235"/>
                  <a:pt x="15735" y="5235"/>
                </a:cubicBezTo>
                <a:cubicBezTo>
                  <a:pt x="15735" y="5241"/>
                  <a:pt x="15729" y="5241"/>
                  <a:pt x="15729" y="5247"/>
                </a:cubicBezTo>
                <a:cubicBezTo>
                  <a:pt x="15729" y="5247"/>
                  <a:pt x="15723" y="5247"/>
                  <a:pt x="15723" y="5253"/>
                </a:cubicBezTo>
                <a:cubicBezTo>
                  <a:pt x="15723" y="5253"/>
                  <a:pt x="15723" y="5259"/>
                  <a:pt x="15723" y="5265"/>
                </a:cubicBezTo>
                <a:cubicBezTo>
                  <a:pt x="15723" y="5271"/>
                  <a:pt x="15729" y="5277"/>
                  <a:pt x="15729" y="5289"/>
                </a:cubicBezTo>
                <a:cubicBezTo>
                  <a:pt x="15729" y="5295"/>
                  <a:pt x="15723" y="5295"/>
                  <a:pt x="15723" y="5295"/>
                </a:cubicBezTo>
                <a:cubicBezTo>
                  <a:pt x="15717" y="5295"/>
                  <a:pt x="15717" y="5301"/>
                  <a:pt x="15717" y="5301"/>
                </a:cubicBezTo>
                <a:cubicBezTo>
                  <a:pt x="15711" y="5301"/>
                  <a:pt x="15711" y="5301"/>
                  <a:pt x="15705" y="5307"/>
                </a:cubicBezTo>
                <a:cubicBezTo>
                  <a:pt x="15699" y="5307"/>
                  <a:pt x="15693" y="5307"/>
                  <a:pt x="15693" y="5312"/>
                </a:cubicBezTo>
                <a:cubicBezTo>
                  <a:pt x="15687" y="5312"/>
                  <a:pt x="15687" y="5318"/>
                  <a:pt x="15687" y="5318"/>
                </a:cubicBezTo>
                <a:cubicBezTo>
                  <a:pt x="15687" y="5324"/>
                  <a:pt x="15687" y="5324"/>
                  <a:pt x="15687" y="5324"/>
                </a:cubicBezTo>
                <a:cubicBezTo>
                  <a:pt x="15687" y="5330"/>
                  <a:pt x="15687" y="5330"/>
                  <a:pt x="15687" y="5336"/>
                </a:cubicBezTo>
                <a:cubicBezTo>
                  <a:pt x="15687" y="5336"/>
                  <a:pt x="15693" y="5336"/>
                  <a:pt x="15693" y="5342"/>
                </a:cubicBezTo>
                <a:cubicBezTo>
                  <a:pt x="15693" y="5348"/>
                  <a:pt x="15699" y="5348"/>
                  <a:pt x="15699" y="5354"/>
                </a:cubicBezTo>
                <a:cubicBezTo>
                  <a:pt x="15705" y="5354"/>
                  <a:pt x="15705" y="5354"/>
                  <a:pt x="15711" y="5360"/>
                </a:cubicBezTo>
                <a:lnTo>
                  <a:pt x="15717" y="5366"/>
                </a:lnTo>
                <a:cubicBezTo>
                  <a:pt x="15723" y="5366"/>
                  <a:pt x="15729" y="5372"/>
                  <a:pt x="15735" y="5378"/>
                </a:cubicBezTo>
                <a:cubicBezTo>
                  <a:pt x="15735" y="5378"/>
                  <a:pt x="15735" y="5378"/>
                  <a:pt x="15741" y="5378"/>
                </a:cubicBezTo>
                <a:lnTo>
                  <a:pt x="15741" y="5378"/>
                </a:lnTo>
                <a:cubicBezTo>
                  <a:pt x="15741" y="5390"/>
                  <a:pt x="15735" y="5390"/>
                  <a:pt x="15735" y="5401"/>
                </a:cubicBezTo>
                <a:cubicBezTo>
                  <a:pt x="15735" y="5407"/>
                  <a:pt x="15741" y="5407"/>
                  <a:pt x="15741" y="5413"/>
                </a:cubicBezTo>
                <a:cubicBezTo>
                  <a:pt x="15741" y="5419"/>
                  <a:pt x="15741" y="5419"/>
                  <a:pt x="15747" y="5425"/>
                </a:cubicBezTo>
                <a:cubicBezTo>
                  <a:pt x="15753" y="5425"/>
                  <a:pt x="15753" y="5425"/>
                  <a:pt x="15753" y="5425"/>
                </a:cubicBezTo>
                <a:cubicBezTo>
                  <a:pt x="15759" y="5425"/>
                  <a:pt x="15759" y="5425"/>
                  <a:pt x="15764" y="5425"/>
                </a:cubicBezTo>
                <a:cubicBezTo>
                  <a:pt x="15788" y="5425"/>
                  <a:pt x="15788" y="5425"/>
                  <a:pt x="15788" y="5425"/>
                </a:cubicBezTo>
                <a:cubicBezTo>
                  <a:pt x="15788" y="5407"/>
                  <a:pt x="15788" y="5407"/>
                  <a:pt x="15788" y="5407"/>
                </a:cubicBezTo>
                <a:cubicBezTo>
                  <a:pt x="15788" y="5401"/>
                  <a:pt x="15788" y="5401"/>
                  <a:pt x="15788" y="5396"/>
                </a:cubicBezTo>
                <a:cubicBezTo>
                  <a:pt x="15788" y="5372"/>
                  <a:pt x="15788" y="5372"/>
                  <a:pt x="15788" y="5372"/>
                </a:cubicBezTo>
                <a:cubicBezTo>
                  <a:pt x="15788" y="5366"/>
                  <a:pt x="15788" y="5360"/>
                  <a:pt x="15794" y="5354"/>
                </a:cubicBezTo>
                <a:cubicBezTo>
                  <a:pt x="15800" y="5348"/>
                  <a:pt x="15800" y="5348"/>
                  <a:pt x="15806" y="5342"/>
                </a:cubicBezTo>
                <a:lnTo>
                  <a:pt x="15812" y="5342"/>
                </a:lnTo>
                <a:cubicBezTo>
                  <a:pt x="15812" y="5342"/>
                  <a:pt x="15812" y="5336"/>
                  <a:pt x="15818" y="5336"/>
                </a:cubicBezTo>
                <a:lnTo>
                  <a:pt x="15818" y="5330"/>
                </a:lnTo>
                <a:cubicBezTo>
                  <a:pt x="15824" y="5324"/>
                  <a:pt x="15824" y="5324"/>
                  <a:pt x="15824" y="5324"/>
                </a:cubicBezTo>
                <a:cubicBezTo>
                  <a:pt x="15830" y="5318"/>
                  <a:pt x="15830" y="5318"/>
                  <a:pt x="15830" y="5312"/>
                </a:cubicBezTo>
                <a:cubicBezTo>
                  <a:pt x="15830" y="5307"/>
                  <a:pt x="15836" y="5307"/>
                  <a:pt x="15836" y="5301"/>
                </a:cubicBezTo>
                <a:cubicBezTo>
                  <a:pt x="15836" y="5295"/>
                  <a:pt x="15836" y="5295"/>
                  <a:pt x="15836" y="5289"/>
                </a:cubicBezTo>
                <a:cubicBezTo>
                  <a:pt x="15836" y="5283"/>
                  <a:pt x="15836" y="5283"/>
                  <a:pt x="15836" y="5283"/>
                </a:cubicBezTo>
                <a:cubicBezTo>
                  <a:pt x="15836" y="5277"/>
                  <a:pt x="15842" y="5277"/>
                  <a:pt x="15842" y="5271"/>
                </a:cubicBezTo>
                <a:cubicBezTo>
                  <a:pt x="15842" y="5265"/>
                  <a:pt x="15842" y="5265"/>
                  <a:pt x="15842" y="5265"/>
                </a:cubicBezTo>
                <a:cubicBezTo>
                  <a:pt x="15842" y="5265"/>
                  <a:pt x="15842" y="5259"/>
                  <a:pt x="15836" y="5253"/>
                </a:cubicBezTo>
                <a:cubicBezTo>
                  <a:pt x="15836" y="5253"/>
                  <a:pt x="15836" y="5253"/>
                  <a:pt x="15836" y="5247"/>
                </a:cubicBezTo>
                <a:cubicBezTo>
                  <a:pt x="15836" y="5247"/>
                  <a:pt x="15836" y="5247"/>
                  <a:pt x="15830" y="5241"/>
                </a:cubicBezTo>
                <a:cubicBezTo>
                  <a:pt x="15830" y="5241"/>
                  <a:pt x="15830" y="5241"/>
                  <a:pt x="15830" y="5235"/>
                </a:cubicBezTo>
                <a:cubicBezTo>
                  <a:pt x="15830" y="5235"/>
                  <a:pt x="15830" y="5235"/>
                  <a:pt x="15830" y="5230"/>
                </a:cubicBezTo>
                <a:lnTo>
                  <a:pt x="15824" y="5224"/>
                </a:lnTo>
                <a:lnTo>
                  <a:pt x="15824" y="5218"/>
                </a:lnTo>
                <a:lnTo>
                  <a:pt x="15818" y="5212"/>
                </a:lnTo>
                <a:cubicBezTo>
                  <a:pt x="15818" y="5212"/>
                  <a:pt x="15818" y="5206"/>
                  <a:pt x="15812" y="5206"/>
                </a:cubicBezTo>
                <a:cubicBezTo>
                  <a:pt x="15812" y="5206"/>
                  <a:pt x="15812" y="5200"/>
                  <a:pt x="15806" y="5200"/>
                </a:cubicBezTo>
                <a:lnTo>
                  <a:pt x="15800" y="5200"/>
                </a:lnTo>
                <a:cubicBezTo>
                  <a:pt x="15794" y="5200"/>
                  <a:pt x="15794" y="5200"/>
                  <a:pt x="15794" y="5200"/>
                </a:cubicBezTo>
                <a:cubicBezTo>
                  <a:pt x="15788" y="5200"/>
                  <a:pt x="15788" y="5200"/>
                  <a:pt x="15782" y="5194"/>
                </a:cubicBezTo>
                <a:lnTo>
                  <a:pt x="15776" y="5194"/>
                </a:lnTo>
                <a:lnTo>
                  <a:pt x="15776" y="5188"/>
                </a:lnTo>
                <a:cubicBezTo>
                  <a:pt x="15770" y="5188"/>
                  <a:pt x="15770" y="5182"/>
                  <a:pt x="15770" y="5182"/>
                </a:cubicBezTo>
                <a:cubicBezTo>
                  <a:pt x="15764" y="5182"/>
                  <a:pt x="15759" y="5182"/>
                  <a:pt x="15759" y="5182"/>
                </a:cubicBezTo>
                <a:close/>
                <a:moveTo>
                  <a:pt x="15812" y="4820"/>
                </a:moveTo>
                <a:lnTo>
                  <a:pt x="15812" y="4820"/>
                </a:lnTo>
                <a:cubicBezTo>
                  <a:pt x="15812" y="4814"/>
                  <a:pt x="15812" y="4809"/>
                  <a:pt x="15818" y="4803"/>
                </a:cubicBezTo>
                <a:cubicBezTo>
                  <a:pt x="15806" y="4803"/>
                  <a:pt x="15800" y="4803"/>
                  <a:pt x="15794" y="4803"/>
                </a:cubicBezTo>
                <a:cubicBezTo>
                  <a:pt x="15788" y="4803"/>
                  <a:pt x="15782" y="4803"/>
                  <a:pt x="15782" y="4803"/>
                </a:cubicBezTo>
                <a:cubicBezTo>
                  <a:pt x="15776" y="4803"/>
                  <a:pt x="15776" y="4809"/>
                  <a:pt x="15770" y="4814"/>
                </a:cubicBezTo>
                <a:cubicBezTo>
                  <a:pt x="15770" y="4814"/>
                  <a:pt x="15764" y="4820"/>
                  <a:pt x="15759" y="4820"/>
                </a:cubicBezTo>
                <a:cubicBezTo>
                  <a:pt x="15759" y="4826"/>
                  <a:pt x="15753" y="4826"/>
                  <a:pt x="15747" y="4832"/>
                </a:cubicBezTo>
                <a:cubicBezTo>
                  <a:pt x="15747" y="4838"/>
                  <a:pt x="15741" y="4838"/>
                  <a:pt x="15741" y="4844"/>
                </a:cubicBezTo>
                <a:cubicBezTo>
                  <a:pt x="15741" y="4844"/>
                  <a:pt x="15741" y="4850"/>
                  <a:pt x="15735" y="4856"/>
                </a:cubicBezTo>
                <a:lnTo>
                  <a:pt x="15723" y="4856"/>
                </a:lnTo>
                <a:cubicBezTo>
                  <a:pt x="15723" y="4862"/>
                  <a:pt x="15723" y="4862"/>
                  <a:pt x="15723" y="4868"/>
                </a:cubicBezTo>
                <a:cubicBezTo>
                  <a:pt x="15717" y="4874"/>
                  <a:pt x="15717" y="4880"/>
                  <a:pt x="15717" y="4892"/>
                </a:cubicBezTo>
                <a:cubicBezTo>
                  <a:pt x="15717" y="4986"/>
                  <a:pt x="15717" y="4986"/>
                  <a:pt x="15717" y="4986"/>
                </a:cubicBezTo>
                <a:cubicBezTo>
                  <a:pt x="15747" y="4986"/>
                  <a:pt x="15747" y="4986"/>
                  <a:pt x="15747" y="4986"/>
                </a:cubicBezTo>
                <a:cubicBezTo>
                  <a:pt x="15747" y="4980"/>
                  <a:pt x="15747" y="4975"/>
                  <a:pt x="15747" y="4963"/>
                </a:cubicBezTo>
                <a:cubicBezTo>
                  <a:pt x="15747" y="4957"/>
                  <a:pt x="15753" y="4957"/>
                  <a:pt x="15753" y="4951"/>
                </a:cubicBezTo>
                <a:cubicBezTo>
                  <a:pt x="15753" y="4945"/>
                  <a:pt x="15753" y="4945"/>
                  <a:pt x="15753" y="4939"/>
                </a:cubicBezTo>
                <a:cubicBezTo>
                  <a:pt x="15759" y="4933"/>
                  <a:pt x="15764" y="4933"/>
                  <a:pt x="15764" y="4933"/>
                </a:cubicBezTo>
                <a:cubicBezTo>
                  <a:pt x="15770" y="4921"/>
                  <a:pt x="15770" y="4921"/>
                  <a:pt x="15770" y="4921"/>
                </a:cubicBezTo>
                <a:cubicBezTo>
                  <a:pt x="15776" y="4915"/>
                  <a:pt x="15770" y="4909"/>
                  <a:pt x="15770" y="4909"/>
                </a:cubicBezTo>
                <a:cubicBezTo>
                  <a:pt x="15776" y="4903"/>
                  <a:pt x="15782" y="4903"/>
                  <a:pt x="15782" y="4897"/>
                </a:cubicBezTo>
                <a:cubicBezTo>
                  <a:pt x="15788" y="4892"/>
                  <a:pt x="15788" y="4892"/>
                  <a:pt x="15788" y="4886"/>
                </a:cubicBezTo>
                <a:cubicBezTo>
                  <a:pt x="15794" y="4874"/>
                  <a:pt x="15806" y="4874"/>
                  <a:pt x="15812" y="4862"/>
                </a:cubicBezTo>
                <a:cubicBezTo>
                  <a:pt x="15812" y="4856"/>
                  <a:pt x="15818" y="4856"/>
                  <a:pt x="15818" y="4850"/>
                </a:cubicBezTo>
                <a:cubicBezTo>
                  <a:pt x="15818" y="4838"/>
                  <a:pt x="15818" y="4838"/>
                  <a:pt x="15818" y="4838"/>
                </a:cubicBezTo>
                <a:cubicBezTo>
                  <a:pt x="15818" y="4826"/>
                  <a:pt x="15818" y="4826"/>
                  <a:pt x="15818" y="4826"/>
                </a:cubicBezTo>
                <a:cubicBezTo>
                  <a:pt x="15818" y="4826"/>
                  <a:pt x="15812" y="4826"/>
                  <a:pt x="15812" y="4820"/>
                </a:cubicBezTo>
                <a:close/>
                <a:moveTo>
                  <a:pt x="17270" y="3540"/>
                </a:moveTo>
                <a:lnTo>
                  <a:pt x="17270" y="3540"/>
                </a:lnTo>
                <a:cubicBezTo>
                  <a:pt x="17265" y="3540"/>
                  <a:pt x="17259" y="3540"/>
                  <a:pt x="17259" y="3540"/>
                </a:cubicBezTo>
                <a:cubicBezTo>
                  <a:pt x="17247" y="3546"/>
                  <a:pt x="17241" y="3546"/>
                  <a:pt x="17235" y="3557"/>
                </a:cubicBezTo>
                <a:cubicBezTo>
                  <a:pt x="17229" y="3557"/>
                  <a:pt x="17235" y="3563"/>
                  <a:pt x="17229" y="3569"/>
                </a:cubicBezTo>
                <a:cubicBezTo>
                  <a:pt x="17229" y="3569"/>
                  <a:pt x="17229" y="3575"/>
                  <a:pt x="17223" y="3575"/>
                </a:cubicBezTo>
                <a:cubicBezTo>
                  <a:pt x="17223" y="3581"/>
                  <a:pt x="17217" y="3581"/>
                  <a:pt x="17211" y="3581"/>
                </a:cubicBezTo>
                <a:cubicBezTo>
                  <a:pt x="17205" y="3587"/>
                  <a:pt x="17199" y="3593"/>
                  <a:pt x="17193" y="3599"/>
                </a:cubicBezTo>
                <a:cubicBezTo>
                  <a:pt x="17187" y="3599"/>
                  <a:pt x="17181" y="3599"/>
                  <a:pt x="17181" y="3599"/>
                </a:cubicBezTo>
                <a:cubicBezTo>
                  <a:pt x="17170" y="3599"/>
                  <a:pt x="17164" y="3599"/>
                  <a:pt x="17158" y="3599"/>
                </a:cubicBezTo>
                <a:cubicBezTo>
                  <a:pt x="17146" y="3599"/>
                  <a:pt x="17146" y="3599"/>
                  <a:pt x="17146" y="3599"/>
                </a:cubicBezTo>
                <a:cubicBezTo>
                  <a:pt x="17140" y="3599"/>
                  <a:pt x="17140" y="3605"/>
                  <a:pt x="17134" y="3605"/>
                </a:cubicBezTo>
                <a:cubicBezTo>
                  <a:pt x="17122" y="3605"/>
                  <a:pt x="17122" y="3605"/>
                  <a:pt x="17122" y="3605"/>
                </a:cubicBezTo>
                <a:cubicBezTo>
                  <a:pt x="17116" y="3605"/>
                  <a:pt x="17104" y="3599"/>
                  <a:pt x="17099" y="3605"/>
                </a:cubicBezTo>
                <a:cubicBezTo>
                  <a:pt x="17093" y="3605"/>
                  <a:pt x="17093" y="3611"/>
                  <a:pt x="17093" y="3617"/>
                </a:cubicBezTo>
                <a:cubicBezTo>
                  <a:pt x="17087" y="3617"/>
                  <a:pt x="17087" y="3617"/>
                  <a:pt x="17081" y="3623"/>
                </a:cubicBezTo>
                <a:cubicBezTo>
                  <a:pt x="17075" y="3623"/>
                  <a:pt x="17075" y="3623"/>
                  <a:pt x="17069" y="3629"/>
                </a:cubicBezTo>
                <a:cubicBezTo>
                  <a:pt x="17063" y="3629"/>
                  <a:pt x="17057" y="3635"/>
                  <a:pt x="17051" y="3635"/>
                </a:cubicBezTo>
                <a:cubicBezTo>
                  <a:pt x="17045" y="3635"/>
                  <a:pt x="17039" y="3629"/>
                  <a:pt x="17033" y="3629"/>
                </a:cubicBezTo>
                <a:cubicBezTo>
                  <a:pt x="17021" y="3623"/>
                  <a:pt x="17010" y="3617"/>
                  <a:pt x="16998" y="3611"/>
                </a:cubicBezTo>
                <a:cubicBezTo>
                  <a:pt x="16992" y="3605"/>
                  <a:pt x="16992" y="3605"/>
                  <a:pt x="16986" y="3599"/>
                </a:cubicBezTo>
                <a:cubicBezTo>
                  <a:pt x="16974" y="3593"/>
                  <a:pt x="16974" y="3587"/>
                  <a:pt x="16968" y="3575"/>
                </a:cubicBezTo>
                <a:cubicBezTo>
                  <a:pt x="16962" y="3575"/>
                  <a:pt x="16962" y="3575"/>
                  <a:pt x="16956" y="3569"/>
                </a:cubicBezTo>
                <a:cubicBezTo>
                  <a:pt x="16950" y="3569"/>
                  <a:pt x="16950" y="3563"/>
                  <a:pt x="16944" y="3563"/>
                </a:cubicBezTo>
                <a:cubicBezTo>
                  <a:pt x="16933" y="3557"/>
                  <a:pt x="16921" y="3557"/>
                  <a:pt x="16909" y="3557"/>
                </a:cubicBezTo>
                <a:cubicBezTo>
                  <a:pt x="16903" y="3552"/>
                  <a:pt x="16897" y="3552"/>
                  <a:pt x="16891" y="3546"/>
                </a:cubicBezTo>
                <a:cubicBezTo>
                  <a:pt x="16891" y="3552"/>
                  <a:pt x="16891" y="3552"/>
                  <a:pt x="16891" y="3557"/>
                </a:cubicBezTo>
                <a:cubicBezTo>
                  <a:pt x="16885" y="3569"/>
                  <a:pt x="16885" y="3575"/>
                  <a:pt x="16891" y="3581"/>
                </a:cubicBezTo>
                <a:cubicBezTo>
                  <a:pt x="16891" y="3587"/>
                  <a:pt x="16891" y="3593"/>
                  <a:pt x="16891" y="3593"/>
                </a:cubicBezTo>
                <a:cubicBezTo>
                  <a:pt x="16891" y="3605"/>
                  <a:pt x="16891" y="3611"/>
                  <a:pt x="16891" y="3617"/>
                </a:cubicBezTo>
                <a:cubicBezTo>
                  <a:pt x="16891" y="3623"/>
                  <a:pt x="16891" y="3629"/>
                  <a:pt x="16891" y="3629"/>
                </a:cubicBezTo>
                <a:cubicBezTo>
                  <a:pt x="16891" y="3635"/>
                  <a:pt x="16891" y="3635"/>
                  <a:pt x="16891" y="3641"/>
                </a:cubicBezTo>
                <a:cubicBezTo>
                  <a:pt x="16891" y="3646"/>
                  <a:pt x="16885" y="3646"/>
                  <a:pt x="16879" y="3652"/>
                </a:cubicBezTo>
                <a:cubicBezTo>
                  <a:pt x="16879" y="3652"/>
                  <a:pt x="16879" y="3658"/>
                  <a:pt x="16873" y="3658"/>
                </a:cubicBezTo>
                <a:cubicBezTo>
                  <a:pt x="16873" y="3664"/>
                  <a:pt x="16867" y="3664"/>
                  <a:pt x="16861" y="3664"/>
                </a:cubicBezTo>
                <a:cubicBezTo>
                  <a:pt x="16861" y="3670"/>
                  <a:pt x="16855" y="3670"/>
                  <a:pt x="16855" y="3676"/>
                </a:cubicBezTo>
                <a:cubicBezTo>
                  <a:pt x="16849" y="3688"/>
                  <a:pt x="16849" y="3700"/>
                  <a:pt x="16849" y="3712"/>
                </a:cubicBezTo>
                <a:cubicBezTo>
                  <a:pt x="16844" y="3712"/>
                  <a:pt x="16844" y="3718"/>
                  <a:pt x="16838" y="3718"/>
                </a:cubicBezTo>
                <a:cubicBezTo>
                  <a:pt x="16832" y="3718"/>
                  <a:pt x="16832" y="3712"/>
                  <a:pt x="16826" y="3706"/>
                </a:cubicBezTo>
                <a:cubicBezTo>
                  <a:pt x="16826" y="3706"/>
                  <a:pt x="16826" y="3700"/>
                  <a:pt x="16820" y="3694"/>
                </a:cubicBezTo>
                <a:cubicBezTo>
                  <a:pt x="16820" y="3700"/>
                  <a:pt x="16814" y="3706"/>
                  <a:pt x="16814" y="3712"/>
                </a:cubicBezTo>
                <a:cubicBezTo>
                  <a:pt x="16814" y="3712"/>
                  <a:pt x="16814" y="3718"/>
                  <a:pt x="16814" y="3723"/>
                </a:cubicBezTo>
                <a:cubicBezTo>
                  <a:pt x="16808" y="3723"/>
                  <a:pt x="16802" y="3718"/>
                  <a:pt x="16802" y="3723"/>
                </a:cubicBezTo>
                <a:cubicBezTo>
                  <a:pt x="16796" y="3723"/>
                  <a:pt x="16796" y="3730"/>
                  <a:pt x="16790" y="3730"/>
                </a:cubicBezTo>
                <a:cubicBezTo>
                  <a:pt x="16784" y="3741"/>
                  <a:pt x="16778" y="3747"/>
                  <a:pt x="16778" y="3759"/>
                </a:cubicBezTo>
                <a:cubicBezTo>
                  <a:pt x="16778" y="3765"/>
                  <a:pt x="16778" y="3771"/>
                  <a:pt x="16784" y="3777"/>
                </a:cubicBezTo>
                <a:cubicBezTo>
                  <a:pt x="16784" y="3783"/>
                  <a:pt x="16790" y="3783"/>
                  <a:pt x="16796" y="3783"/>
                </a:cubicBezTo>
                <a:cubicBezTo>
                  <a:pt x="16796" y="3789"/>
                  <a:pt x="16802" y="3789"/>
                  <a:pt x="16808" y="3795"/>
                </a:cubicBezTo>
                <a:cubicBezTo>
                  <a:pt x="16808" y="3801"/>
                  <a:pt x="16802" y="3807"/>
                  <a:pt x="16808" y="3807"/>
                </a:cubicBezTo>
                <a:cubicBezTo>
                  <a:pt x="16808" y="3812"/>
                  <a:pt x="16814" y="3812"/>
                  <a:pt x="16814" y="3812"/>
                </a:cubicBezTo>
                <a:cubicBezTo>
                  <a:pt x="16820" y="3812"/>
                  <a:pt x="16820" y="3812"/>
                  <a:pt x="16820" y="3812"/>
                </a:cubicBezTo>
                <a:cubicBezTo>
                  <a:pt x="16832" y="3812"/>
                  <a:pt x="16832" y="3807"/>
                  <a:pt x="16838" y="3807"/>
                </a:cubicBezTo>
                <a:cubicBezTo>
                  <a:pt x="16838" y="3836"/>
                  <a:pt x="16838" y="3836"/>
                  <a:pt x="16838" y="3836"/>
                </a:cubicBezTo>
                <a:cubicBezTo>
                  <a:pt x="16796" y="3836"/>
                  <a:pt x="16796" y="3836"/>
                  <a:pt x="16796" y="3836"/>
                </a:cubicBezTo>
                <a:cubicBezTo>
                  <a:pt x="16796" y="3842"/>
                  <a:pt x="16796" y="3848"/>
                  <a:pt x="16796" y="3860"/>
                </a:cubicBezTo>
                <a:cubicBezTo>
                  <a:pt x="16796" y="3872"/>
                  <a:pt x="16796" y="3872"/>
                  <a:pt x="16796" y="3872"/>
                </a:cubicBezTo>
                <a:cubicBezTo>
                  <a:pt x="16796" y="3878"/>
                  <a:pt x="16796" y="3884"/>
                  <a:pt x="16796" y="3884"/>
                </a:cubicBezTo>
                <a:cubicBezTo>
                  <a:pt x="16796" y="3889"/>
                  <a:pt x="16790" y="3895"/>
                  <a:pt x="16790" y="3895"/>
                </a:cubicBezTo>
                <a:cubicBezTo>
                  <a:pt x="16790" y="3901"/>
                  <a:pt x="16784" y="3901"/>
                  <a:pt x="16784" y="3907"/>
                </a:cubicBezTo>
                <a:cubicBezTo>
                  <a:pt x="16784" y="3913"/>
                  <a:pt x="16790" y="3913"/>
                  <a:pt x="16790" y="3919"/>
                </a:cubicBezTo>
                <a:cubicBezTo>
                  <a:pt x="16790" y="3961"/>
                  <a:pt x="16790" y="3961"/>
                  <a:pt x="16790" y="3961"/>
                </a:cubicBezTo>
                <a:cubicBezTo>
                  <a:pt x="16790" y="3967"/>
                  <a:pt x="16790" y="3973"/>
                  <a:pt x="16790" y="3984"/>
                </a:cubicBezTo>
                <a:cubicBezTo>
                  <a:pt x="16790" y="3984"/>
                  <a:pt x="16790" y="3990"/>
                  <a:pt x="16784" y="3996"/>
                </a:cubicBezTo>
                <a:cubicBezTo>
                  <a:pt x="16784" y="3996"/>
                  <a:pt x="16778" y="3996"/>
                  <a:pt x="16772" y="4002"/>
                </a:cubicBezTo>
                <a:cubicBezTo>
                  <a:pt x="16772" y="4002"/>
                  <a:pt x="16767" y="4002"/>
                  <a:pt x="16760" y="4002"/>
                </a:cubicBezTo>
                <a:cubicBezTo>
                  <a:pt x="16755" y="4002"/>
                  <a:pt x="16755" y="4008"/>
                  <a:pt x="16749" y="4014"/>
                </a:cubicBezTo>
                <a:cubicBezTo>
                  <a:pt x="16749" y="4020"/>
                  <a:pt x="16743" y="4026"/>
                  <a:pt x="16737" y="4038"/>
                </a:cubicBezTo>
                <a:cubicBezTo>
                  <a:pt x="16737" y="4044"/>
                  <a:pt x="16731" y="4044"/>
                  <a:pt x="16725" y="4050"/>
                </a:cubicBezTo>
                <a:cubicBezTo>
                  <a:pt x="16719" y="4055"/>
                  <a:pt x="16713" y="4062"/>
                  <a:pt x="16707" y="4067"/>
                </a:cubicBezTo>
                <a:cubicBezTo>
                  <a:pt x="16707" y="4067"/>
                  <a:pt x="16707" y="4062"/>
                  <a:pt x="16707" y="4055"/>
                </a:cubicBezTo>
                <a:cubicBezTo>
                  <a:pt x="16707" y="4055"/>
                  <a:pt x="16713" y="4050"/>
                  <a:pt x="16713" y="4044"/>
                </a:cubicBezTo>
                <a:cubicBezTo>
                  <a:pt x="16713" y="4038"/>
                  <a:pt x="16707" y="4032"/>
                  <a:pt x="16707" y="4026"/>
                </a:cubicBezTo>
                <a:lnTo>
                  <a:pt x="16701" y="4026"/>
                </a:lnTo>
                <a:cubicBezTo>
                  <a:pt x="16701" y="4032"/>
                  <a:pt x="16701" y="4038"/>
                  <a:pt x="16695" y="4038"/>
                </a:cubicBezTo>
                <a:cubicBezTo>
                  <a:pt x="16695" y="4050"/>
                  <a:pt x="16695" y="4055"/>
                  <a:pt x="16695" y="4062"/>
                </a:cubicBezTo>
                <a:cubicBezTo>
                  <a:pt x="16654" y="4062"/>
                  <a:pt x="16654" y="4062"/>
                  <a:pt x="16654" y="4062"/>
                </a:cubicBezTo>
                <a:cubicBezTo>
                  <a:pt x="16654" y="4109"/>
                  <a:pt x="16654" y="4109"/>
                  <a:pt x="16654" y="4109"/>
                </a:cubicBezTo>
                <a:cubicBezTo>
                  <a:pt x="16642" y="4109"/>
                  <a:pt x="16642" y="4109"/>
                  <a:pt x="16642" y="4109"/>
                </a:cubicBezTo>
                <a:cubicBezTo>
                  <a:pt x="16636" y="4109"/>
                  <a:pt x="16630" y="4109"/>
                  <a:pt x="16630" y="4109"/>
                </a:cubicBezTo>
                <a:cubicBezTo>
                  <a:pt x="16624" y="4103"/>
                  <a:pt x="16624" y="4097"/>
                  <a:pt x="16624" y="4097"/>
                </a:cubicBezTo>
                <a:cubicBezTo>
                  <a:pt x="16618" y="4085"/>
                  <a:pt x="16624" y="4079"/>
                  <a:pt x="16624" y="4073"/>
                </a:cubicBezTo>
                <a:cubicBezTo>
                  <a:pt x="16612" y="4067"/>
                  <a:pt x="16612" y="4067"/>
                  <a:pt x="16612" y="4067"/>
                </a:cubicBezTo>
                <a:cubicBezTo>
                  <a:pt x="16612" y="4073"/>
                  <a:pt x="16606" y="4073"/>
                  <a:pt x="16606" y="4079"/>
                </a:cubicBezTo>
                <a:cubicBezTo>
                  <a:pt x="16606" y="4085"/>
                  <a:pt x="16606" y="4091"/>
                  <a:pt x="16606" y="4097"/>
                </a:cubicBezTo>
                <a:cubicBezTo>
                  <a:pt x="16606" y="4103"/>
                  <a:pt x="16606" y="4109"/>
                  <a:pt x="16601" y="4115"/>
                </a:cubicBezTo>
                <a:cubicBezTo>
                  <a:pt x="16601" y="4121"/>
                  <a:pt x="16594" y="4121"/>
                  <a:pt x="16589" y="4121"/>
                </a:cubicBezTo>
                <a:cubicBezTo>
                  <a:pt x="16583" y="4121"/>
                  <a:pt x="16577" y="4121"/>
                  <a:pt x="16571" y="4121"/>
                </a:cubicBezTo>
                <a:cubicBezTo>
                  <a:pt x="16571" y="4192"/>
                  <a:pt x="16571" y="4192"/>
                  <a:pt x="16571" y="4192"/>
                </a:cubicBezTo>
                <a:cubicBezTo>
                  <a:pt x="16547" y="4192"/>
                  <a:pt x="16547" y="4192"/>
                  <a:pt x="16547" y="4192"/>
                </a:cubicBezTo>
                <a:cubicBezTo>
                  <a:pt x="16541" y="4186"/>
                  <a:pt x="16535" y="4186"/>
                  <a:pt x="16535" y="4186"/>
                </a:cubicBezTo>
                <a:cubicBezTo>
                  <a:pt x="16529" y="4180"/>
                  <a:pt x="16535" y="4174"/>
                  <a:pt x="16529" y="4174"/>
                </a:cubicBezTo>
                <a:cubicBezTo>
                  <a:pt x="16529" y="4168"/>
                  <a:pt x="16523" y="4168"/>
                  <a:pt x="16517" y="4162"/>
                </a:cubicBezTo>
                <a:lnTo>
                  <a:pt x="16512" y="4162"/>
                </a:lnTo>
                <a:cubicBezTo>
                  <a:pt x="16506" y="4168"/>
                  <a:pt x="16500" y="4180"/>
                  <a:pt x="16494" y="4186"/>
                </a:cubicBezTo>
                <a:cubicBezTo>
                  <a:pt x="16494" y="4186"/>
                  <a:pt x="16488" y="4186"/>
                  <a:pt x="16482" y="4186"/>
                </a:cubicBezTo>
                <a:cubicBezTo>
                  <a:pt x="16476" y="4186"/>
                  <a:pt x="16470" y="4186"/>
                  <a:pt x="16458" y="4186"/>
                </a:cubicBezTo>
                <a:cubicBezTo>
                  <a:pt x="16446" y="4180"/>
                  <a:pt x="16435" y="4180"/>
                  <a:pt x="16423" y="4186"/>
                </a:cubicBezTo>
                <a:cubicBezTo>
                  <a:pt x="16417" y="4186"/>
                  <a:pt x="16417" y="4180"/>
                  <a:pt x="16411" y="4186"/>
                </a:cubicBezTo>
                <a:cubicBezTo>
                  <a:pt x="16405" y="4186"/>
                  <a:pt x="16405" y="4186"/>
                  <a:pt x="16399" y="4192"/>
                </a:cubicBezTo>
                <a:cubicBezTo>
                  <a:pt x="16399" y="4192"/>
                  <a:pt x="16393" y="4192"/>
                  <a:pt x="16387" y="4192"/>
                </a:cubicBezTo>
                <a:cubicBezTo>
                  <a:pt x="16381" y="4192"/>
                  <a:pt x="16375" y="4192"/>
                  <a:pt x="16363" y="4192"/>
                </a:cubicBezTo>
                <a:cubicBezTo>
                  <a:pt x="16357" y="4198"/>
                  <a:pt x="16351" y="4204"/>
                  <a:pt x="16346" y="4210"/>
                </a:cubicBezTo>
                <a:cubicBezTo>
                  <a:pt x="16346" y="4216"/>
                  <a:pt x="16340" y="4221"/>
                  <a:pt x="16340" y="4221"/>
                </a:cubicBezTo>
                <a:cubicBezTo>
                  <a:pt x="16340" y="4228"/>
                  <a:pt x="16340" y="4228"/>
                  <a:pt x="16340" y="4233"/>
                </a:cubicBezTo>
                <a:cubicBezTo>
                  <a:pt x="16340" y="4245"/>
                  <a:pt x="16340" y="4251"/>
                  <a:pt x="16340" y="4257"/>
                </a:cubicBezTo>
                <a:cubicBezTo>
                  <a:pt x="16286" y="4257"/>
                  <a:pt x="16286" y="4257"/>
                  <a:pt x="16286" y="4257"/>
                </a:cubicBezTo>
                <a:cubicBezTo>
                  <a:pt x="16286" y="4263"/>
                  <a:pt x="16286" y="4269"/>
                  <a:pt x="16286" y="4269"/>
                </a:cubicBezTo>
                <a:cubicBezTo>
                  <a:pt x="16286" y="4281"/>
                  <a:pt x="16286" y="4287"/>
                  <a:pt x="16286" y="4293"/>
                </a:cubicBezTo>
                <a:cubicBezTo>
                  <a:pt x="16280" y="4293"/>
                  <a:pt x="16274" y="4293"/>
                  <a:pt x="16262" y="4299"/>
                </a:cubicBezTo>
                <a:cubicBezTo>
                  <a:pt x="16257" y="4299"/>
                  <a:pt x="16257" y="4299"/>
                  <a:pt x="16251" y="4299"/>
                </a:cubicBezTo>
                <a:cubicBezTo>
                  <a:pt x="16245" y="4305"/>
                  <a:pt x="16245" y="4305"/>
                  <a:pt x="16245" y="4310"/>
                </a:cubicBezTo>
                <a:cubicBezTo>
                  <a:pt x="16239" y="4316"/>
                  <a:pt x="16239" y="4316"/>
                  <a:pt x="16233" y="4322"/>
                </a:cubicBezTo>
                <a:cubicBezTo>
                  <a:pt x="16233" y="4328"/>
                  <a:pt x="16233" y="4328"/>
                  <a:pt x="16233" y="4334"/>
                </a:cubicBezTo>
                <a:cubicBezTo>
                  <a:pt x="16233" y="4340"/>
                  <a:pt x="16227" y="4340"/>
                  <a:pt x="16227" y="4346"/>
                </a:cubicBezTo>
                <a:cubicBezTo>
                  <a:pt x="16227" y="4352"/>
                  <a:pt x="16221" y="4352"/>
                  <a:pt x="16221" y="4358"/>
                </a:cubicBezTo>
                <a:cubicBezTo>
                  <a:pt x="16227" y="4358"/>
                  <a:pt x="16233" y="4364"/>
                  <a:pt x="16239" y="4364"/>
                </a:cubicBezTo>
                <a:cubicBezTo>
                  <a:pt x="16245" y="4364"/>
                  <a:pt x="16251" y="4364"/>
                  <a:pt x="16262" y="4364"/>
                </a:cubicBezTo>
                <a:cubicBezTo>
                  <a:pt x="16274" y="4364"/>
                  <a:pt x="16280" y="4364"/>
                  <a:pt x="16286" y="4364"/>
                </a:cubicBezTo>
                <a:cubicBezTo>
                  <a:pt x="16292" y="4364"/>
                  <a:pt x="16286" y="4358"/>
                  <a:pt x="16286" y="4358"/>
                </a:cubicBezTo>
                <a:cubicBezTo>
                  <a:pt x="16286" y="4364"/>
                  <a:pt x="16292" y="4370"/>
                  <a:pt x="16286" y="4370"/>
                </a:cubicBezTo>
                <a:cubicBezTo>
                  <a:pt x="16286" y="4376"/>
                  <a:pt x="16286" y="4382"/>
                  <a:pt x="16286" y="4382"/>
                </a:cubicBezTo>
                <a:cubicBezTo>
                  <a:pt x="16286" y="4387"/>
                  <a:pt x="16280" y="4387"/>
                  <a:pt x="16274" y="4394"/>
                </a:cubicBezTo>
                <a:cubicBezTo>
                  <a:pt x="16274" y="4405"/>
                  <a:pt x="16274" y="4405"/>
                  <a:pt x="16274" y="4405"/>
                </a:cubicBezTo>
                <a:cubicBezTo>
                  <a:pt x="16269" y="4411"/>
                  <a:pt x="16262" y="4411"/>
                  <a:pt x="16262" y="4417"/>
                </a:cubicBezTo>
                <a:cubicBezTo>
                  <a:pt x="16262" y="4423"/>
                  <a:pt x="16262" y="4429"/>
                  <a:pt x="16262" y="4435"/>
                </a:cubicBezTo>
                <a:cubicBezTo>
                  <a:pt x="16262" y="4453"/>
                  <a:pt x="16274" y="4465"/>
                  <a:pt x="16292" y="4465"/>
                </a:cubicBezTo>
                <a:cubicBezTo>
                  <a:pt x="16310" y="4465"/>
                  <a:pt x="16310" y="4465"/>
                  <a:pt x="16310" y="4465"/>
                </a:cubicBezTo>
                <a:cubicBezTo>
                  <a:pt x="16310" y="4447"/>
                  <a:pt x="16310" y="4441"/>
                  <a:pt x="16310" y="4429"/>
                </a:cubicBezTo>
                <a:cubicBezTo>
                  <a:pt x="16310" y="4423"/>
                  <a:pt x="16310" y="4411"/>
                  <a:pt x="16316" y="4405"/>
                </a:cubicBezTo>
                <a:cubicBezTo>
                  <a:pt x="16322" y="4399"/>
                  <a:pt x="16334" y="4399"/>
                  <a:pt x="16340" y="4399"/>
                </a:cubicBezTo>
                <a:cubicBezTo>
                  <a:pt x="16351" y="4394"/>
                  <a:pt x="16363" y="4387"/>
                  <a:pt x="16363" y="4376"/>
                </a:cubicBezTo>
                <a:cubicBezTo>
                  <a:pt x="16363" y="4364"/>
                  <a:pt x="16351" y="4358"/>
                  <a:pt x="16351" y="4346"/>
                </a:cubicBezTo>
                <a:cubicBezTo>
                  <a:pt x="16346" y="4340"/>
                  <a:pt x="16351" y="4340"/>
                  <a:pt x="16351" y="4334"/>
                </a:cubicBezTo>
                <a:cubicBezTo>
                  <a:pt x="16346" y="4328"/>
                  <a:pt x="16351" y="4322"/>
                  <a:pt x="16351" y="4310"/>
                </a:cubicBezTo>
                <a:cubicBezTo>
                  <a:pt x="16346" y="4310"/>
                  <a:pt x="16340" y="4316"/>
                  <a:pt x="16340" y="4316"/>
                </a:cubicBezTo>
                <a:cubicBezTo>
                  <a:pt x="16328" y="4316"/>
                  <a:pt x="16322" y="4316"/>
                  <a:pt x="16310" y="4310"/>
                </a:cubicBezTo>
                <a:cubicBezTo>
                  <a:pt x="16316" y="4310"/>
                  <a:pt x="16310" y="4305"/>
                  <a:pt x="16310" y="4299"/>
                </a:cubicBezTo>
                <a:cubicBezTo>
                  <a:pt x="16316" y="4299"/>
                  <a:pt x="16322" y="4299"/>
                  <a:pt x="16322" y="4293"/>
                </a:cubicBezTo>
                <a:cubicBezTo>
                  <a:pt x="16328" y="4293"/>
                  <a:pt x="16328" y="4287"/>
                  <a:pt x="16334" y="4287"/>
                </a:cubicBezTo>
                <a:cubicBezTo>
                  <a:pt x="16346" y="4287"/>
                  <a:pt x="16351" y="4287"/>
                  <a:pt x="16357" y="4287"/>
                </a:cubicBezTo>
                <a:cubicBezTo>
                  <a:pt x="16369" y="4287"/>
                  <a:pt x="16375" y="4281"/>
                  <a:pt x="16387" y="4275"/>
                </a:cubicBezTo>
                <a:cubicBezTo>
                  <a:pt x="16399" y="4269"/>
                  <a:pt x="16405" y="4257"/>
                  <a:pt x="16423" y="4257"/>
                </a:cubicBezTo>
                <a:cubicBezTo>
                  <a:pt x="16423" y="4251"/>
                  <a:pt x="16428" y="4257"/>
                  <a:pt x="16435" y="4257"/>
                </a:cubicBezTo>
                <a:lnTo>
                  <a:pt x="16440" y="4251"/>
                </a:lnTo>
                <a:cubicBezTo>
                  <a:pt x="16452" y="4251"/>
                  <a:pt x="16458" y="4251"/>
                  <a:pt x="16464" y="4251"/>
                </a:cubicBezTo>
                <a:cubicBezTo>
                  <a:pt x="16470" y="4251"/>
                  <a:pt x="16476" y="4251"/>
                  <a:pt x="16476" y="4251"/>
                </a:cubicBezTo>
                <a:cubicBezTo>
                  <a:pt x="16482" y="4251"/>
                  <a:pt x="16482" y="4245"/>
                  <a:pt x="16488" y="4245"/>
                </a:cubicBezTo>
                <a:cubicBezTo>
                  <a:pt x="16500" y="4245"/>
                  <a:pt x="16512" y="4245"/>
                  <a:pt x="16523" y="4245"/>
                </a:cubicBezTo>
                <a:cubicBezTo>
                  <a:pt x="16529" y="4245"/>
                  <a:pt x="16529" y="4245"/>
                  <a:pt x="16535" y="4245"/>
                </a:cubicBezTo>
                <a:cubicBezTo>
                  <a:pt x="16529" y="4245"/>
                  <a:pt x="16529" y="4251"/>
                  <a:pt x="16523" y="4257"/>
                </a:cubicBezTo>
                <a:cubicBezTo>
                  <a:pt x="16523" y="4257"/>
                  <a:pt x="16517" y="4257"/>
                  <a:pt x="16512" y="4257"/>
                </a:cubicBezTo>
                <a:cubicBezTo>
                  <a:pt x="16506" y="4257"/>
                  <a:pt x="16500" y="4251"/>
                  <a:pt x="16494" y="4257"/>
                </a:cubicBezTo>
                <a:cubicBezTo>
                  <a:pt x="16470" y="4257"/>
                  <a:pt x="16464" y="4275"/>
                  <a:pt x="16446" y="4275"/>
                </a:cubicBezTo>
                <a:cubicBezTo>
                  <a:pt x="16387" y="4275"/>
                  <a:pt x="16387" y="4275"/>
                  <a:pt x="16387" y="4275"/>
                </a:cubicBezTo>
                <a:cubicBezTo>
                  <a:pt x="16387" y="4352"/>
                  <a:pt x="16387" y="4352"/>
                  <a:pt x="16387" y="4352"/>
                </a:cubicBezTo>
                <a:cubicBezTo>
                  <a:pt x="16411" y="4352"/>
                  <a:pt x="16411" y="4352"/>
                  <a:pt x="16411" y="4352"/>
                </a:cubicBezTo>
                <a:cubicBezTo>
                  <a:pt x="16417" y="4352"/>
                  <a:pt x="16423" y="4352"/>
                  <a:pt x="16428" y="4346"/>
                </a:cubicBezTo>
                <a:cubicBezTo>
                  <a:pt x="16435" y="4346"/>
                  <a:pt x="16440" y="4340"/>
                  <a:pt x="16446" y="4340"/>
                </a:cubicBezTo>
                <a:cubicBezTo>
                  <a:pt x="16452" y="4334"/>
                  <a:pt x="16452" y="4328"/>
                  <a:pt x="16452" y="4328"/>
                </a:cubicBezTo>
                <a:cubicBezTo>
                  <a:pt x="16458" y="4322"/>
                  <a:pt x="16458" y="4316"/>
                  <a:pt x="16464" y="4316"/>
                </a:cubicBezTo>
                <a:cubicBezTo>
                  <a:pt x="16470" y="4310"/>
                  <a:pt x="16470" y="4305"/>
                  <a:pt x="16476" y="4305"/>
                </a:cubicBezTo>
                <a:cubicBezTo>
                  <a:pt x="16482" y="4305"/>
                  <a:pt x="16488" y="4305"/>
                  <a:pt x="16488" y="4305"/>
                </a:cubicBezTo>
                <a:cubicBezTo>
                  <a:pt x="16494" y="4305"/>
                  <a:pt x="16506" y="4305"/>
                  <a:pt x="16512" y="4305"/>
                </a:cubicBezTo>
                <a:cubicBezTo>
                  <a:pt x="16517" y="4299"/>
                  <a:pt x="16517" y="4293"/>
                  <a:pt x="16517" y="4293"/>
                </a:cubicBezTo>
                <a:cubicBezTo>
                  <a:pt x="16517" y="4287"/>
                  <a:pt x="16517" y="4287"/>
                  <a:pt x="16517" y="4281"/>
                </a:cubicBezTo>
                <a:cubicBezTo>
                  <a:pt x="16517" y="4275"/>
                  <a:pt x="16523" y="4275"/>
                  <a:pt x="16529" y="4275"/>
                </a:cubicBezTo>
                <a:cubicBezTo>
                  <a:pt x="16529" y="4281"/>
                  <a:pt x="16535" y="4281"/>
                  <a:pt x="16535" y="4287"/>
                </a:cubicBezTo>
                <a:cubicBezTo>
                  <a:pt x="16541" y="4287"/>
                  <a:pt x="16535" y="4293"/>
                  <a:pt x="16535" y="4299"/>
                </a:cubicBezTo>
                <a:cubicBezTo>
                  <a:pt x="16541" y="4305"/>
                  <a:pt x="16547" y="4305"/>
                  <a:pt x="16547" y="4305"/>
                </a:cubicBezTo>
                <a:cubicBezTo>
                  <a:pt x="16553" y="4310"/>
                  <a:pt x="16559" y="4310"/>
                  <a:pt x="16565" y="4310"/>
                </a:cubicBezTo>
                <a:cubicBezTo>
                  <a:pt x="16577" y="4310"/>
                  <a:pt x="16577" y="4305"/>
                  <a:pt x="16583" y="4299"/>
                </a:cubicBezTo>
                <a:cubicBezTo>
                  <a:pt x="16583" y="4293"/>
                  <a:pt x="16583" y="4287"/>
                  <a:pt x="16589" y="4287"/>
                </a:cubicBezTo>
                <a:cubicBezTo>
                  <a:pt x="16594" y="4275"/>
                  <a:pt x="16606" y="4281"/>
                  <a:pt x="16618" y="4281"/>
                </a:cubicBezTo>
                <a:cubicBezTo>
                  <a:pt x="16618" y="4275"/>
                  <a:pt x="16618" y="4275"/>
                  <a:pt x="16618" y="4269"/>
                </a:cubicBezTo>
                <a:cubicBezTo>
                  <a:pt x="16618" y="4263"/>
                  <a:pt x="16624" y="4263"/>
                  <a:pt x="16624" y="4257"/>
                </a:cubicBezTo>
                <a:cubicBezTo>
                  <a:pt x="16624" y="4251"/>
                  <a:pt x="16618" y="4251"/>
                  <a:pt x="16618" y="4245"/>
                </a:cubicBezTo>
                <a:cubicBezTo>
                  <a:pt x="16618" y="4245"/>
                  <a:pt x="16618" y="4239"/>
                  <a:pt x="16618" y="4233"/>
                </a:cubicBezTo>
                <a:cubicBezTo>
                  <a:pt x="16630" y="4228"/>
                  <a:pt x="16630" y="4228"/>
                  <a:pt x="16630" y="4228"/>
                </a:cubicBezTo>
                <a:cubicBezTo>
                  <a:pt x="16755" y="4233"/>
                  <a:pt x="16755" y="4233"/>
                  <a:pt x="16755" y="4233"/>
                </a:cubicBezTo>
                <a:cubicBezTo>
                  <a:pt x="16767" y="4228"/>
                  <a:pt x="16767" y="4216"/>
                  <a:pt x="16778" y="4216"/>
                </a:cubicBezTo>
                <a:cubicBezTo>
                  <a:pt x="16784" y="4210"/>
                  <a:pt x="16790" y="4216"/>
                  <a:pt x="16802" y="4216"/>
                </a:cubicBezTo>
                <a:cubicBezTo>
                  <a:pt x="16814" y="4216"/>
                  <a:pt x="16820" y="4210"/>
                  <a:pt x="16820" y="4204"/>
                </a:cubicBezTo>
                <a:cubicBezTo>
                  <a:pt x="16826" y="4198"/>
                  <a:pt x="16832" y="4192"/>
                  <a:pt x="16832" y="4180"/>
                </a:cubicBezTo>
                <a:cubicBezTo>
                  <a:pt x="16832" y="4127"/>
                  <a:pt x="16832" y="4127"/>
                  <a:pt x="16832" y="4127"/>
                </a:cubicBezTo>
                <a:cubicBezTo>
                  <a:pt x="16832" y="4121"/>
                  <a:pt x="16838" y="4121"/>
                  <a:pt x="16838" y="4115"/>
                </a:cubicBezTo>
                <a:cubicBezTo>
                  <a:pt x="16838" y="4109"/>
                  <a:pt x="16838" y="4109"/>
                  <a:pt x="16838" y="4103"/>
                </a:cubicBezTo>
                <a:cubicBezTo>
                  <a:pt x="16844" y="4091"/>
                  <a:pt x="16855" y="4091"/>
                  <a:pt x="16855" y="4079"/>
                </a:cubicBezTo>
                <a:cubicBezTo>
                  <a:pt x="16855" y="4067"/>
                  <a:pt x="16855" y="4067"/>
                  <a:pt x="16855" y="4067"/>
                </a:cubicBezTo>
                <a:cubicBezTo>
                  <a:pt x="16855" y="4062"/>
                  <a:pt x="16855" y="4055"/>
                  <a:pt x="16855" y="4044"/>
                </a:cubicBezTo>
                <a:cubicBezTo>
                  <a:pt x="16855" y="4026"/>
                  <a:pt x="16855" y="4026"/>
                  <a:pt x="16855" y="4026"/>
                </a:cubicBezTo>
                <a:cubicBezTo>
                  <a:pt x="16855" y="4020"/>
                  <a:pt x="16849" y="4014"/>
                  <a:pt x="16855" y="4008"/>
                </a:cubicBezTo>
                <a:cubicBezTo>
                  <a:pt x="16855" y="4002"/>
                  <a:pt x="16861" y="4002"/>
                  <a:pt x="16867" y="4002"/>
                </a:cubicBezTo>
                <a:cubicBezTo>
                  <a:pt x="16873" y="3996"/>
                  <a:pt x="16879" y="3996"/>
                  <a:pt x="16879" y="3996"/>
                </a:cubicBezTo>
                <a:cubicBezTo>
                  <a:pt x="16885" y="3984"/>
                  <a:pt x="16879" y="3973"/>
                  <a:pt x="16885" y="3961"/>
                </a:cubicBezTo>
                <a:cubicBezTo>
                  <a:pt x="16885" y="3955"/>
                  <a:pt x="16885" y="3955"/>
                  <a:pt x="16885" y="3949"/>
                </a:cubicBezTo>
                <a:cubicBezTo>
                  <a:pt x="16885" y="3943"/>
                  <a:pt x="16891" y="3937"/>
                  <a:pt x="16891" y="3925"/>
                </a:cubicBezTo>
                <a:cubicBezTo>
                  <a:pt x="16897" y="3919"/>
                  <a:pt x="16903" y="3919"/>
                  <a:pt x="16903" y="3913"/>
                </a:cubicBezTo>
                <a:cubicBezTo>
                  <a:pt x="16909" y="3907"/>
                  <a:pt x="16903" y="3901"/>
                  <a:pt x="16903" y="3889"/>
                </a:cubicBezTo>
                <a:cubicBezTo>
                  <a:pt x="16903" y="3884"/>
                  <a:pt x="16909" y="3872"/>
                  <a:pt x="16903" y="3866"/>
                </a:cubicBezTo>
                <a:cubicBezTo>
                  <a:pt x="16903" y="3860"/>
                  <a:pt x="16891" y="3860"/>
                  <a:pt x="16891" y="3860"/>
                </a:cubicBezTo>
                <a:cubicBezTo>
                  <a:pt x="16891" y="3854"/>
                  <a:pt x="16885" y="3848"/>
                  <a:pt x="16885" y="3848"/>
                </a:cubicBezTo>
                <a:cubicBezTo>
                  <a:pt x="16879" y="3836"/>
                  <a:pt x="16873" y="3830"/>
                  <a:pt x="16873" y="3824"/>
                </a:cubicBezTo>
                <a:cubicBezTo>
                  <a:pt x="16873" y="3818"/>
                  <a:pt x="16873" y="3818"/>
                  <a:pt x="16873" y="3812"/>
                </a:cubicBezTo>
                <a:cubicBezTo>
                  <a:pt x="16867" y="3801"/>
                  <a:pt x="16861" y="3801"/>
                  <a:pt x="16861" y="3789"/>
                </a:cubicBezTo>
                <a:cubicBezTo>
                  <a:pt x="16861" y="3783"/>
                  <a:pt x="16861" y="3783"/>
                  <a:pt x="16861" y="3777"/>
                </a:cubicBezTo>
                <a:cubicBezTo>
                  <a:pt x="16855" y="3771"/>
                  <a:pt x="16855" y="3771"/>
                  <a:pt x="16855" y="3765"/>
                </a:cubicBezTo>
                <a:cubicBezTo>
                  <a:pt x="16849" y="3765"/>
                  <a:pt x="16844" y="3765"/>
                  <a:pt x="16844" y="3765"/>
                </a:cubicBezTo>
                <a:cubicBezTo>
                  <a:pt x="16838" y="3759"/>
                  <a:pt x="16826" y="3759"/>
                  <a:pt x="16820" y="3759"/>
                </a:cubicBezTo>
                <a:cubicBezTo>
                  <a:pt x="16820" y="3741"/>
                  <a:pt x="16820" y="3741"/>
                  <a:pt x="16820" y="3741"/>
                </a:cubicBezTo>
                <a:cubicBezTo>
                  <a:pt x="16873" y="3741"/>
                  <a:pt x="16873" y="3741"/>
                  <a:pt x="16873" y="3741"/>
                </a:cubicBezTo>
                <a:cubicBezTo>
                  <a:pt x="16885" y="3741"/>
                  <a:pt x="16885" y="3730"/>
                  <a:pt x="16891" y="3730"/>
                </a:cubicBezTo>
                <a:cubicBezTo>
                  <a:pt x="16897" y="3730"/>
                  <a:pt x="16897" y="3730"/>
                  <a:pt x="16897" y="3730"/>
                </a:cubicBezTo>
                <a:cubicBezTo>
                  <a:pt x="16903" y="3730"/>
                  <a:pt x="16909" y="3741"/>
                  <a:pt x="16915" y="3741"/>
                </a:cubicBezTo>
                <a:cubicBezTo>
                  <a:pt x="16921" y="3741"/>
                  <a:pt x="16921" y="3747"/>
                  <a:pt x="16926" y="3747"/>
                </a:cubicBezTo>
                <a:cubicBezTo>
                  <a:pt x="16926" y="3747"/>
                  <a:pt x="16933" y="3747"/>
                  <a:pt x="16938" y="3747"/>
                </a:cubicBezTo>
                <a:cubicBezTo>
                  <a:pt x="16938" y="3747"/>
                  <a:pt x="16938" y="3759"/>
                  <a:pt x="16944" y="3759"/>
                </a:cubicBezTo>
                <a:cubicBezTo>
                  <a:pt x="16950" y="3759"/>
                  <a:pt x="16956" y="3759"/>
                  <a:pt x="16968" y="3759"/>
                </a:cubicBezTo>
                <a:cubicBezTo>
                  <a:pt x="16980" y="3759"/>
                  <a:pt x="16986" y="3765"/>
                  <a:pt x="16992" y="3765"/>
                </a:cubicBezTo>
                <a:cubicBezTo>
                  <a:pt x="16992" y="3759"/>
                  <a:pt x="16998" y="3759"/>
                  <a:pt x="16998" y="3753"/>
                </a:cubicBezTo>
                <a:cubicBezTo>
                  <a:pt x="16998" y="3741"/>
                  <a:pt x="16998" y="3730"/>
                  <a:pt x="16992" y="3718"/>
                </a:cubicBezTo>
                <a:cubicBezTo>
                  <a:pt x="17057" y="3718"/>
                  <a:pt x="17057" y="3718"/>
                  <a:pt x="17057" y="3718"/>
                </a:cubicBezTo>
                <a:cubicBezTo>
                  <a:pt x="17063" y="3718"/>
                  <a:pt x="17063" y="3712"/>
                  <a:pt x="17069" y="3712"/>
                </a:cubicBezTo>
                <a:cubicBezTo>
                  <a:pt x="17069" y="3706"/>
                  <a:pt x="17075" y="3706"/>
                  <a:pt x="17081" y="3706"/>
                </a:cubicBezTo>
                <a:cubicBezTo>
                  <a:pt x="17081" y="3706"/>
                  <a:pt x="17087" y="3706"/>
                  <a:pt x="17093" y="3706"/>
                </a:cubicBezTo>
                <a:cubicBezTo>
                  <a:pt x="17093" y="3700"/>
                  <a:pt x="17093" y="3694"/>
                  <a:pt x="17093" y="3694"/>
                </a:cubicBezTo>
                <a:cubicBezTo>
                  <a:pt x="17099" y="3682"/>
                  <a:pt x="17093" y="3676"/>
                  <a:pt x="17093" y="3670"/>
                </a:cubicBezTo>
                <a:cubicBezTo>
                  <a:pt x="17093" y="3664"/>
                  <a:pt x="17093" y="3664"/>
                  <a:pt x="17099" y="3658"/>
                </a:cubicBezTo>
                <a:cubicBezTo>
                  <a:pt x="17099" y="3652"/>
                  <a:pt x="17099" y="3652"/>
                  <a:pt x="17104" y="3646"/>
                </a:cubicBezTo>
                <a:cubicBezTo>
                  <a:pt x="17104" y="3646"/>
                  <a:pt x="17110" y="3646"/>
                  <a:pt x="17116" y="3646"/>
                </a:cubicBezTo>
                <a:cubicBezTo>
                  <a:pt x="17116" y="3641"/>
                  <a:pt x="17122" y="3641"/>
                  <a:pt x="17122" y="3641"/>
                </a:cubicBezTo>
                <a:cubicBezTo>
                  <a:pt x="17134" y="3635"/>
                  <a:pt x="17140" y="3641"/>
                  <a:pt x="17146" y="3641"/>
                </a:cubicBezTo>
                <a:cubicBezTo>
                  <a:pt x="17152" y="3635"/>
                  <a:pt x="17152" y="3629"/>
                  <a:pt x="17158" y="3629"/>
                </a:cubicBezTo>
                <a:cubicBezTo>
                  <a:pt x="17170" y="3623"/>
                  <a:pt x="17181" y="3623"/>
                  <a:pt x="17193" y="3623"/>
                </a:cubicBezTo>
                <a:cubicBezTo>
                  <a:pt x="17205" y="3623"/>
                  <a:pt x="17205" y="3623"/>
                  <a:pt x="17205" y="3623"/>
                </a:cubicBezTo>
                <a:cubicBezTo>
                  <a:pt x="17211" y="3623"/>
                  <a:pt x="17211" y="3617"/>
                  <a:pt x="17217" y="3617"/>
                </a:cubicBezTo>
                <a:cubicBezTo>
                  <a:pt x="17217" y="3617"/>
                  <a:pt x="17223" y="3617"/>
                  <a:pt x="17229" y="3617"/>
                </a:cubicBezTo>
                <a:cubicBezTo>
                  <a:pt x="17229" y="3611"/>
                  <a:pt x="17229" y="3605"/>
                  <a:pt x="17229" y="3605"/>
                </a:cubicBezTo>
                <a:cubicBezTo>
                  <a:pt x="17235" y="3599"/>
                  <a:pt x="17235" y="3593"/>
                  <a:pt x="17235" y="3593"/>
                </a:cubicBezTo>
                <a:cubicBezTo>
                  <a:pt x="17235" y="3587"/>
                  <a:pt x="17241" y="3587"/>
                  <a:pt x="17247" y="3587"/>
                </a:cubicBezTo>
                <a:cubicBezTo>
                  <a:pt x="17247" y="3581"/>
                  <a:pt x="17253" y="3581"/>
                  <a:pt x="17253" y="3575"/>
                </a:cubicBezTo>
                <a:cubicBezTo>
                  <a:pt x="17259" y="3569"/>
                  <a:pt x="17265" y="3569"/>
                  <a:pt x="17265" y="3569"/>
                </a:cubicBezTo>
                <a:cubicBezTo>
                  <a:pt x="17265" y="3563"/>
                  <a:pt x="17265" y="3557"/>
                  <a:pt x="17270" y="3557"/>
                </a:cubicBezTo>
                <a:cubicBezTo>
                  <a:pt x="17270" y="3552"/>
                  <a:pt x="17270" y="3546"/>
                  <a:pt x="17270" y="3540"/>
                </a:cubicBezTo>
                <a:close/>
                <a:moveTo>
                  <a:pt x="17371" y="3486"/>
                </a:moveTo>
                <a:lnTo>
                  <a:pt x="17371" y="3486"/>
                </a:lnTo>
                <a:cubicBezTo>
                  <a:pt x="17371" y="3486"/>
                  <a:pt x="17365" y="3486"/>
                  <a:pt x="17359" y="3486"/>
                </a:cubicBezTo>
                <a:lnTo>
                  <a:pt x="17353" y="3492"/>
                </a:lnTo>
                <a:cubicBezTo>
                  <a:pt x="17348" y="3498"/>
                  <a:pt x="17342" y="3498"/>
                  <a:pt x="17342" y="3498"/>
                </a:cubicBezTo>
                <a:cubicBezTo>
                  <a:pt x="17336" y="3504"/>
                  <a:pt x="17336" y="3510"/>
                  <a:pt x="17330" y="3510"/>
                </a:cubicBezTo>
                <a:cubicBezTo>
                  <a:pt x="17324" y="3516"/>
                  <a:pt x="17318" y="3516"/>
                  <a:pt x="17318" y="3516"/>
                </a:cubicBezTo>
                <a:cubicBezTo>
                  <a:pt x="17324" y="3522"/>
                  <a:pt x="17330" y="3528"/>
                  <a:pt x="17336" y="3528"/>
                </a:cubicBezTo>
                <a:cubicBezTo>
                  <a:pt x="17348" y="3528"/>
                  <a:pt x="17353" y="3528"/>
                  <a:pt x="17353" y="3522"/>
                </a:cubicBezTo>
                <a:cubicBezTo>
                  <a:pt x="17359" y="3522"/>
                  <a:pt x="17359" y="3516"/>
                  <a:pt x="17359" y="3510"/>
                </a:cubicBezTo>
                <a:cubicBezTo>
                  <a:pt x="17365" y="3504"/>
                  <a:pt x="17371" y="3498"/>
                  <a:pt x="17371" y="3486"/>
                </a:cubicBezTo>
                <a:close/>
                <a:moveTo>
                  <a:pt x="17656" y="3184"/>
                </a:moveTo>
                <a:lnTo>
                  <a:pt x="17656" y="3184"/>
                </a:lnTo>
                <a:cubicBezTo>
                  <a:pt x="17650" y="3184"/>
                  <a:pt x="17650" y="3190"/>
                  <a:pt x="17650" y="3196"/>
                </a:cubicBezTo>
                <a:cubicBezTo>
                  <a:pt x="17644" y="3202"/>
                  <a:pt x="17638" y="3202"/>
                  <a:pt x="17638" y="3208"/>
                </a:cubicBezTo>
                <a:cubicBezTo>
                  <a:pt x="17638" y="3208"/>
                  <a:pt x="17638" y="3214"/>
                  <a:pt x="17638" y="3220"/>
                </a:cubicBezTo>
                <a:cubicBezTo>
                  <a:pt x="17638" y="3225"/>
                  <a:pt x="17632" y="3231"/>
                  <a:pt x="17626" y="3237"/>
                </a:cubicBezTo>
                <a:cubicBezTo>
                  <a:pt x="17620" y="3249"/>
                  <a:pt x="17620" y="3249"/>
                  <a:pt x="17620" y="3249"/>
                </a:cubicBezTo>
                <a:cubicBezTo>
                  <a:pt x="17620" y="3243"/>
                  <a:pt x="17626" y="3249"/>
                  <a:pt x="17632" y="3249"/>
                </a:cubicBezTo>
                <a:cubicBezTo>
                  <a:pt x="17638" y="3243"/>
                  <a:pt x="17638" y="3237"/>
                  <a:pt x="17638" y="3231"/>
                </a:cubicBezTo>
                <a:cubicBezTo>
                  <a:pt x="17644" y="3225"/>
                  <a:pt x="17644" y="3225"/>
                  <a:pt x="17650" y="3220"/>
                </a:cubicBezTo>
                <a:cubicBezTo>
                  <a:pt x="17650" y="3220"/>
                  <a:pt x="17656" y="3220"/>
                  <a:pt x="17662" y="3214"/>
                </a:cubicBezTo>
                <a:cubicBezTo>
                  <a:pt x="17662" y="3214"/>
                  <a:pt x="17662" y="3208"/>
                  <a:pt x="17662" y="3202"/>
                </a:cubicBezTo>
                <a:cubicBezTo>
                  <a:pt x="17662" y="3202"/>
                  <a:pt x="17668" y="3196"/>
                  <a:pt x="17668" y="3190"/>
                </a:cubicBezTo>
                <a:lnTo>
                  <a:pt x="17668" y="3184"/>
                </a:lnTo>
                <a:cubicBezTo>
                  <a:pt x="17656" y="3178"/>
                  <a:pt x="17656" y="3178"/>
                  <a:pt x="17656" y="3178"/>
                </a:cubicBezTo>
                <a:lnTo>
                  <a:pt x="17656" y="3184"/>
                </a:lnTo>
                <a:close/>
                <a:moveTo>
                  <a:pt x="18338" y="2882"/>
                </a:moveTo>
                <a:lnTo>
                  <a:pt x="18338" y="2882"/>
                </a:lnTo>
                <a:cubicBezTo>
                  <a:pt x="18332" y="2870"/>
                  <a:pt x="18332" y="2870"/>
                  <a:pt x="18332" y="2870"/>
                </a:cubicBezTo>
                <a:cubicBezTo>
                  <a:pt x="18326" y="2864"/>
                  <a:pt x="18320" y="2864"/>
                  <a:pt x="18314" y="2864"/>
                </a:cubicBezTo>
                <a:cubicBezTo>
                  <a:pt x="18314" y="2864"/>
                  <a:pt x="18308" y="2864"/>
                  <a:pt x="18302" y="2864"/>
                </a:cubicBezTo>
                <a:cubicBezTo>
                  <a:pt x="18302" y="2870"/>
                  <a:pt x="18302" y="2876"/>
                  <a:pt x="18302" y="2882"/>
                </a:cubicBezTo>
                <a:cubicBezTo>
                  <a:pt x="18302" y="2887"/>
                  <a:pt x="18302" y="2887"/>
                  <a:pt x="18302" y="2899"/>
                </a:cubicBezTo>
                <a:cubicBezTo>
                  <a:pt x="18338" y="2899"/>
                  <a:pt x="18338" y="2899"/>
                  <a:pt x="18338" y="2899"/>
                </a:cubicBezTo>
                <a:cubicBezTo>
                  <a:pt x="18338" y="2893"/>
                  <a:pt x="18338" y="2887"/>
                  <a:pt x="18338" y="2882"/>
                </a:cubicBezTo>
                <a:close/>
                <a:moveTo>
                  <a:pt x="18260" y="2887"/>
                </a:moveTo>
                <a:lnTo>
                  <a:pt x="18260" y="2887"/>
                </a:lnTo>
                <a:cubicBezTo>
                  <a:pt x="18255" y="2887"/>
                  <a:pt x="18255" y="2882"/>
                  <a:pt x="18255" y="2882"/>
                </a:cubicBezTo>
                <a:cubicBezTo>
                  <a:pt x="18249" y="2870"/>
                  <a:pt x="18255" y="2864"/>
                  <a:pt x="18255" y="2852"/>
                </a:cubicBezTo>
                <a:cubicBezTo>
                  <a:pt x="18255" y="2846"/>
                  <a:pt x="18249" y="2846"/>
                  <a:pt x="18243" y="2840"/>
                </a:cubicBezTo>
                <a:cubicBezTo>
                  <a:pt x="18243" y="2834"/>
                  <a:pt x="18237" y="2834"/>
                  <a:pt x="18237" y="2828"/>
                </a:cubicBezTo>
                <a:cubicBezTo>
                  <a:pt x="18231" y="2822"/>
                  <a:pt x="18225" y="2822"/>
                  <a:pt x="18219" y="2816"/>
                </a:cubicBezTo>
                <a:cubicBezTo>
                  <a:pt x="18219" y="2828"/>
                  <a:pt x="18219" y="2834"/>
                  <a:pt x="18219" y="2846"/>
                </a:cubicBezTo>
                <a:cubicBezTo>
                  <a:pt x="18219" y="2846"/>
                  <a:pt x="18225" y="2852"/>
                  <a:pt x="18225" y="2858"/>
                </a:cubicBezTo>
                <a:cubicBezTo>
                  <a:pt x="18225" y="2864"/>
                  <a:pt x="18225" y="2870"/>
                  <a:pt x="18225" y="2882"/>
                </a:cubicBezTo>
                <a:cubicBezTo>
                  <a:pt x="18225" y="2887"/>
                  <a:pt x="18231" y="2893"/>
                  <a:pt x="18231" y="2905"/>
                </a:cubicBezTo>
                <a:cubicBezTo>
                  <a:pt x="18267" y="2905"/>
                  <a:pt x="18267" y="2905"/>
                  <a:pt x="18267" y="2905"/>
                </a:cubicBezTo>
                <a:cubicBezTo>
                  <a:pt x="18260" y="2899"/>
                  <a:pt x="18260" y="2893"/>
                  <a:pt x="18260" y="2887"/>
                </a:cubicBezTo>
                <a:close/>
                <a:moveTo>
                  <a:pt x="18106" y="2579"/>
                </a:moveTo>
                <a:lnTo>
                  <a:pt x="18106" y="2579"/>
                </a:lnTo>
                <a:cubicBezTo>
                  <a:pt x="18112" y="2579"/>
                  <a:pt x="18118" y="2573"/>
                  <a:pt x="18124" y="2573"/>
                </a:cubicBezTo>
                <a:lnTo>
                  <a:pt x="18130" y="2567"/>
                </a:lnTo>
                <a:cubicBezTo>
                  <a:pt x="18136" y="2561"/>
                  <a:pt x="18142" y="2567"/>
                  <a:pt x="18142" y="2561"/>
                </a:cubicBezTo>
                <a:cubicBezTo>
                  <a:pt x="18148" y="2555"/>
                  <a:pt x="18148" y="2550"/>
                  <a:pt x="18148" y="2538"/>
                </a:cubicBezTo>
                <a:cubicBezTo>
                  <a:pt x="18142" y="2538"/>
                  <a:pt x="18142" y="2532"/>
                  <a:pt x="18136" y="2532"/>
                </a:cubicBezTo>
                <a:cubicBezTo>
                  <a:pt x="18130" y="2532"/>
                  <a:pt x="18130" y="2532"/>
                  <a:pt x="18130" y="2532"/>
                </a:cubicBezTo>
                <a:cubicBezTo>
                  <a:pt x="18124" y="2532"/>
                  <a:pt x="18118" y="2538"/>
                  <a:pt x="18112" y="2538"/>
                </a:cubicBezTo>
                <a:cubicBezTo>
                  <a:pt x="18106" y="2538"/>
                  <a:pt x="18095" y="2538"/>
                  <a:pt x="18089" y="2538"/>
                </a:cubicBezTo>
                <a:cubicBezTo>
                  <a:pt x="18083" y="2544"/>
                  <a:pt x="18071" y="2550"/>
                  <a:pt x="18071" y="2555"/>
                </a:cubicBezTo>
                <a:cubicBezTo>
                  <a:pt x="18071" y="2579"/>
                  <a:pt x="18071" y="2579"/>
                  <a:pt x="18071" y="2579"/>
                </a:cubicBezTo>
                <a:cubicBezTo>
                  <a:pt x="18077" y="2579"/>
                  <a:pt x="18083" y="2579"/>
                  <a:pt x="18083" y="2579"/>
                </a:cubicBezTo>
                <a:cubicBezTo>
                  <a:pt x="18095" y="2579"/>
                  <a:pt x="18101" y="2579"/>
                  <a:pt x="18106" y="2579"/>
                </a:cubicBezTo>
                <a:close/>
                <a:moveTo>
                  <a:pt x="19429" y="2182"/>
                </a:moveTo>
                <a:lnTo>
                  <a:pt x="19429" y="2182"/>
                </a:lnTo>
                <a:cubicBezTo>
                  <a:pt x="19435" y="2182"/>
                  <a:pt x="19446" y="2182"/>
                  <a:pt x="19452" y="2182"/>
                </a:cubicBezTo>
                <a:cubicBezTo>
                  <a:pt x="19452" y="2182"/>
                  <a:pt x="19458" y="2182"/>
                  <a:pt x="19464" y="2182"/>
                </a:cubicBezTo>
                <a:cubicBezTo>
                  <a:pt x="19470" y="2182"/>
                  <a:pt x="19464" y="2194"/>
                  <a:pt x="19470" y="2194"/>
                </a:cubicBezTo>
                <a:cubicBezTo>
                  <a:pt x="19482" y="2200"/>
                  <a:pt x="19488" y="2194"/>
                  <a:pt x="19500" y="2194"/>
                </a:cubicBezTo>
                <a:cubicBezTo>
                  <a:pt x="19512" y="2194"/>
                  <a:pt x="19512" y="2194"/>
                  <a:pt x="19512" y="2194"/>
                </a:cubicBezTo>
                <a:cubicBezTo>
                  <a:pt x="19518" y="2194"/>
                  <a:pt x="19524" y="2188"/>
                  <a:pt x="19529" y="2188"/>
                </a:cubicBezTo>
                <a:cubicBezTo>
                  <a:pt x="19541" y="2188"/>
                  <a:pt x="19547" y="2194"/>
                  <a:pt x="19559" y="2200"/>
                </a:cubicBezTo>
                <a:cubicBezTo>
                  <a:pt x="19565" y="2200"/>
                  <a:pt x="19565" y="2206"/>
                  <a:pt x="19577" y="2206"/>
                </a:cubicBezTo>
                <a:cubicBezTo>
                  <a:pt x="19583" y="2206"/>
                  <a:pt x="19583" y="2206"/>
                  <a:pt x="19589" y="2206"/>
                </a:cubicBezTo>
                <a:cubicBezTo>
                  <a:pt x="19589" y="2182"/>
                  <a:pt x="19589" y="2182"/>
                  <a:pt x="19589" y="2182"/>
                </a:cubicBezTo>
                <a:lnTo>
                  <a:pt x="19583" y="2182"/>
                </a:lnTo>
                <a:cubicBezTo>
                  <a:pt x="19577" y="2176"/>
                  <a:pt x="19571" y="2176"/>
                  <a:pt x="19571" y="2176"/>
                </a:cubicBezTo>
                <a:cubicBezTo>
                  <a:pt x="19565" y="2170"/>
                  <a:pt x="19559" y="2170"/>
                  <a:pt x="19559" y="2170"/>
                </a:cubicBezTo>
                <a:cubicBezTo>
                  <a:pt x="19547" y="2170"/>
                  <a:pt x="19541" y="2164"/>
                  <a:pt x="19529" y="2164"/>
                </a:cubicBezTo>
                <a:cubicBezTo>
                  <a:pt x="19524" y="2164"/>
                  <a:pt x="19518" y="2164"/>
                  <a:pt x="19512" y="2164"/>
                </a:cubicBezTo>
                <a:cubicBezTo>
                  <a:pt x="19506" y="2164"/>
                  <a:pt x="19500" y="2158"/>
                  <a:pt x="19500" y="2158"/>
                </a:cubicBezTo>
                <a:cubicBezTo>
                  <a:pt x="19494" y="2158"/>
                  <a:pt x="19488" y="2158"/>
                  <a:pt x="19488" y="2158"/>
                </a:cubicBezTo>
                <a:cubicBezTo>
                  <a:pt x="19482" y="2158"/>
                  <a:pt x="19476" y="2152"/>
                  <a:pt x="19470" y="2152"/>
                </a:cubicBezTo>
                <a:cubicBezTo>
                  <a:pt x="19452" y="2152"/>
                  <a:pt x="19440" y="2158"/>
                  <a:pt x="19429" y="2164"/>
                </a:cubicBezTo>
                <a:cubicBezTo>
                  <a:pt x="19429" y="2164"/>
                  <a:pt x="19423" y="2182"/>
                  <a:pt x="19429" y="2182"/>
                </a:cubicBezTo>
                <a:close/>
                <a:moveTo>
                  <a:pt x="18925" y="1482"/>
                </a:moveTo>
                <a:lnTo>
                  <a:pt x="18925" y="1482"/>
                </a:lnTo>
                <a:cubicBezTo>
                  <a:pt x="18925" y="1482"/>
                  <a:pt x="18931" y="1482"/>
                  <a:pt x="18937" y="1482"/>
                </a:cubicBezTo>
                <a:cubicBezTo>
                  <a:pt x="18948" y="1482"/>
                  <a:pt x="18954" y="1482"/>
                  <a:pt x="18966" y="1482"/>
                </a:cubicBezTo>
                <a:cubicBezTo>
                  <a:pt x="18984" y="1482"/>
                  <a:pt x="18990" y="1482"/>
                  <a:pt x="19008" y="1482"/>
                </a:cubicBezTo>
                <a:cubicBezTo>
                  <a:pt x="19014" y="1482"/>
                  <a:pt x="19020" y="1476"/>
                  <a:pt x="19031" y="1476"/>
                </a:cubicBezTo>
                <a:cubicBezTo>
                  <a:pt x="19031" y="1470"/>
                  <a:pt x="19037" y="1470"/>
                  <a:pt x="19043" y="1470"/>
                </a:cubicBezTo>
                <a:cubicBezTo>
                  <a:pt x="19049" y="1465"/>
                  <a:pt x="19055" y="1470"/>
                  <a:pt x="19067" y="1470"/>
                </a:cubicBezTo>
                <a:cubicBezTo>
                  <a:pt x="19091" y="1470"/>
                  <a:pt x="19091" y="1470"/>
                  <a:pt x="19091" y="1470"/>
                </a:cubicBezTo>
                <a:cubicBezTo>
                  <a:pt x="19091" y="1470"/>
                  <a:pt x="19097" y="1470"/>
                  <a:pt x="19103" y="1470"/>
                </a:cubicBezTo>
                <a:cubicBezTo>
                  <a:pt x="19114" y="1470"/>
                  <a:pt x="19114" y="1470"/>
                  <a:pt x="19114" y="1470"/>
                </a:cubicBezTo>
                <a:cubicBezTo>
                  <a:pt x="19120" y="1470"/>
                  <a:pt x="19120" y="1470"/>
                  <a:pt x="19126" y="1470"/>
                </a:cubicBezTo>
                <a:cubicBezTo>
                  <a:pt x="19126" y="1453"/>
                  <a:pt x="19126" y="1453"/>
                  <a:pt x="19126" y="1453"/>
                </a:cubicBezTo>
                <a:cubicBezTo>
                  <a:pt x="19126" y="1447"/>
                  <a:pt x="19126" y="1441"/>
                  <a:pt x="19120" y="1441"/>
                </a:cubicBezTo>
                <a:cubicBezTo>
                  <a:pt x="19114" y="1435"/>
                  <a:pt x="19114" y="1435"/>
                  <a:pt x="19108" y="1429"/>
                </a:cubicBezTo>
                <a:cubicBezTo>
                  <a:pt x="19097" y="1423"/>
                  <a:pt x="19091" y="1429"/>
                  <a:pt x="19073" y="1429"/>
                </a:cubicBezTo>
                <a:cubicBezTo>
                  <a:pt x="19073" y="1429"/>
                  <a:pt x="19067" y="1423"/>
                  <a:pt x="19061" y="1423"/>
                </a:cubicBezTo>
                <a:cubicBezTo>
                  <a:pt x="19061" y="1423"/>
                  <a:pt x="19055" y="1429"/>
                  <a:pt x="19049" y="1423"/>
                </a:cubicBezTo>
                <a:cubicBezTo>
                  <a:pt x="19043" y="1423"/>
                  <a:pt x="19043" y="1423"/>
                  <a:pt x="19037" y="1417"/>
                </a:cubicBezTo>
                <a:cubicBezTo>
                  <a:pt x="19031" y="1417"/>
                  <a:pt x="19031" y="1411"/>
                  <a:pt x="19025" y="1411"/>
                </a:cubicBezTo>
                <a:cubicBezTo>
                  <a:pt x="19020" y="1405"/>
                  <a:pt x="19020" y="1411"/>
                  <a:pt x="19014" y="1411"/>
                </a:cubicBezTo>
                <a:cubicBezTo>
                  <a:pt x="19008" y="1411"/>
                  <a:pt x="19008" y="1405"/>
                  <a:pt x="19002" y="1411"/>
                </a:cubicBezTo>
                <a:cubicBezTo>
                  <a:pt x="18996" y="1411"/>
                  <a:pt x="18996" y="1417"/>
                  <a:pt x="18990" y="1417"/>
                </a:cubicBezTo>
                <a:cubicBezTo>
                  <a:pt x="18984" y="1417"/>
                  <a:pt x="18990" y="1429"/>
                  <a:pt x="18984" y="1429"/>
                </a:cubicBezTo>
                <a:cubicBezTo>
                  <a:pt x="18984" y="1429"/>
                  <a:pt x="18978" y="1429"/>
                  <a:pt x="18972" y="1429"/>
                </a:cubicBezTo>
                <a:cubicBezTo>
                  <a:pt x="18972" y="1429"/>
                  <a:pt x="18966" y="1429"/>
                  <a:pt x="18960" y="1429"/>
                </a:cubicBezTo>
                <a:cubicBezTo>
                  <a:pt x="18954" y="1429"/>
                  <a:pt x="18948" y="1429"/>
                  <a:pt x="18937" y="1429"/>
                </a:cubicBezTo>
                <a:cubicBezTo>
                  <a:pt x="18931" y="1429"/>
                  <a:pt x="18931" y="1435"/>
                  <a:pt x="18925" y="1435"/>
                </a:cubicBezTo>
                <a:cubicBezTo>
                  <a:pt x="18913" y="1441"/>
                  <a:pt x="18913" y="1453"/>
                  <a:pt x="18913" y="1470"/>
                </a:cubicBezTo>
                <a:cubicBezTo>
                  <a:pt x="18919" y="1476"/>
                  <a:pt x="18919" y="1482"/>
                  <a:pt x="18925" y="1482"/>
                </a:cubicBezTo>
                <a:close/>
                <a:moveTo>
                  <a:pt x="17140" y="1044"/>
                </a:moveTo>
                <a:lnTo>
                  <a:pt x="17140" y="1044"/>
                </a:lnTo>
                <a:cubicBezTo>
                  <a:pt x="17146" y="1050"/>
                  <a:pt x="17146" y="1050"/>
                  <a:pt x="17152" y="1050"/>
                </a:cubicBezTo>
                <a:cubicBezTo>
                  <a:pt x="17158" y="1050"/>
                  <a:pt x="17158" y="1050"/>
                  <a:pt x="17164" y="1055"/>
                </a:cubicBezTo>
                <a:cubicBezTo>
                  <a:pt x="17164" y="1055"/>
                  <a:pt x="17164" y="1061"/>
                  <a:pt x="17170" y="1067"/>
                </a:cubicBezTo>
                <a:cubicBezTo>
                  <a:pt x="17176" y="1073"/>
                  <a:pt x="17181" y="1073"/>
                  <a:pt x="17187" y="1073"/>
                </a:cubicBezTo>
                <a:cubicBezTo>
                  <a:pt x="17193" y="1073"/>
                  <a:pt x="17199" y="1073"/>
                  <a:pt x="17205" y="1067"/>
                </a:cubicBezTo>
                <a:cubicBezTo>
                  <a:pt x="17217" y="1067"/>
                  <a:pt x="17223" y="1061"/>
                  <a:pt x="17229" y="1061"/>
                </a:cubicBezTo>
                <a:cubicBezTo>
                  <a:pt x="17241" y="1061"/>
                  <a:pt x="17247" y="1067"/>
                  <a:pt x="17253" y="1073"/>
                </a:cubicBezTo>
                <a:cubicBezTo>
                  <a:pt x="17259" y="1073"/>
                  <a:pt x="17259" y="1079"/>
                  <a:pt x="17265" y="1085"/>
                </a:cubicBezTo>
                <a:cubicBezTo>
                  <a:pt x="17270" y="1085"/>
                  <a:pt x="17270" y="1085"/>
                  <a:pt x="17276" y="1085"/>
                </a:cubicBezTo>
                <a:cubicBezTo>
                  <a:pt x="17282" y="1085"/>
                  <a:pt x="17282" y="1091"/>
                  <a:pt x="17288" y="1091"/>
                </a:cubicBezTo>
                <a:cubicBezTo>
                  <a:pt x="17294" y="1091"/>
                  <a:pt x="17300" y="1091"/>
                  <a:pt x="17312" y="1091"/>
                </a:cubicBezTo>
                <a:cubicBezTo>
                  <a:pt x="17324" y="1091"/>
                  <a:pt x="17324" y="1091"/>
                  <a:pt x="17324" y="1091"/>
                </a:cubicBezTo>
                <a:cubicBezTo>
                  <a:pt x="17324" y="1091"/>
                  <a:pt x="17330" y="1091"/>
                  <a:pt x="17336" y="1091"/>
                </a:cubicBezTo>
                <a:cubicBezTo>
                  <a:pt x="17342" y="1091"/>
                  <a:pt x="17342" y="1085"/>
                  <a:pt x="17348" y="1079"/>
                </a:cubicBezTo>
                <a:cubicBezTo>
                  <a:pt x="17348" y="1079"/>
                  <a:pt x="17348" y="1067"/>
                  <a:pt x="17353" y="1067"/>
                </a:cubicBezTo>
                <a:cubicBezTo>
                  <a:pt x="17359" y="1067"/>
                  <a:pt x="17359" y="1067"/>
                  <a:pt x="17365" y="1067"/>
                </a:cubicBezTo>
                <a:cubicBezTo>
                  <a:pt x="17371" y="1067"/>
                  <a:pt x="17377" y="1067"/>
                  <a:pt x="17383" y="1067"/>
                </a:cubicBezTo>
                <a:cubicBezTo>
                  <a:pt x="17383" y="1044"/>
                  <a:pt x="17383" y="1044"/>
                  <a:pt x="17383" y="1044"/>
                </a:cubicBezTo>
                <a:cubicBezTo>
                  <a:pt x="17383" y="1044"/>
                  <a:pt x="17377" y="1038"/>
                  <a:pt x="17377" y="1032"/>
                </a:cubicBezTo>
                <a:lnTo>
                  <a:pt x="17383" y="1032"/>
                </a:lnTo>
                <a:cubicBezTo>
                  <a:pt x="17365" y="1032"/>
                  <a:pt x="17359" y="1032"/>
                  <a:pt x="17342" y="1032"/>
                </a:cubicBezTo>
                <a:cubicBezTo>
                  <a:pt x="17336" y="1032"/>
                  <a:pt x="17336" y="1032"/>
                  <a:pt x="17330" y="1032"/>
                </a:cubicBezTo>
                <a:cubicBezTo>
                  <a:pt x="17324" y="1032"/>
                  <a:pt x="17318" y="1032"/>
                  <a:pt x="17306" y="1032"/>
                </a:cubicBezTo>
                <a:cubicBezTo>
                  <a:pt x="17294" y="1032"/>
                  <a:pt x="17294" y="1032"/>
                  <a:pt x="17294" y="1032"/>
                </a:cubicBezTo>
                <a:cubicBezTo>
                  <a:pt x="17294" y="1032"/>
                  <a:pt x="17288" y="1032"/>
                  <a:pt x="17282" y="1032"/>
                </a:cubicBezTo>
                <a:cubicBezTo>
                  <a:pt x="17270" y="1032"/>
                  <a:pt x="17270" y="1032"/>
                  <a:pt x="17270" y="1032"/>
                </a:cubicBezTo>
                <a:cubicBezTo>
                  <a:pt x="17265" y="1032"/>
                  <a:pt x="17265" y="1032"/>
                  <a:pt x="17259" y="1032"/>
                </a:cubicBezTo>
                <a:cubicBezTo>
                  <a:pt x="17259" y="1002"/>
                  <a:pt x="17259" y="1002"/>
                  <a:pt x="17259" y="1002"/>
                </a:cubicBezTo>
                <a:cubicBezTo>
                  <a:pt x="17247" y="1002"/>
                  <a:pt x="17235" y="1002"/>
                  <a:pt x="17223" y="1002"/>
                </a:cubicBezTo>
                <a:cubicBezTo>
                  <a:pt x="17217" y="1002"/>
                  <a:pt x="17217" y="1002"/>
                  <a:pt x="17211" y="1002"/>
                </a:cubicBezTo>
                <a:cubicBezTo>
                  <a:pt x="17205" y="1002"/>
                  <a:pt x="17211" y="1014"/>
                  <a:pt x="17205" y="1014"/>
                </a:cubicBezTo>
                <a:cubicBezTo>
                  <a:pt x="17205" y="1020"/>
                  <a:pt x="17199" y="1014"/>
                  <a:pt x="17193" y="1014"/>
                </a:cubicBezTo>
                <a:cubicBezTo>
                  <a:pt x="17181" y="1014"/>
                  <a:pt x="17181" y="1014"/>
                  <a:pt x="17176" y="1014"/>
                </a:cubicBezTo>
                <a:cubicBezTo>
                  <a:pt x="17158" y="1008"/>
                  <a:pt x="17158" y="996"/>
                  <a:pt x="17146" y="984"/>
                </a:cubicBezTo>
                <a:cubicBezTo>
                  <a:pt x="17134" y="990"/>
                  <a:pt x="17134" y="990"/>
                  <a:pt x="17134" y="990"/>
                </a:cubicBezTo>
                <a:cubicBezTo>
                  <a:pt x="17134" y="1038"/>
                  <a:pt x="17134" y="1038"/>
                  <a:pt x="17134" y="1038"/>
                </a:cubicBezTo>
                <a:cubicBezTo>
                  <a:pt x="17140" y="1038"/>
                  <a:pt x="17134" y="1044"/>
                  <a:pt x="17140" y="1044"/>
                </a:cubicBezTo>
                <a:close/>
                <a:moveTo>
                  <a:pt x="16796" y="1227"/>
                </a:moveTo>
                <a:lnTo>
                  <a:pt x="16796" y="1227"/>
                </a:lnTo>
                <a:cubicBezTo>
                  <a:pt x="16808" y="1227"/>
                  <a:pt x="16814" y="1233"/>
                  <a:pt x="16820" y="1233"/>
                </a:cubicBezTo>
                <a:cubicBezTo>
                  <a:pt x="16826" y="1233"/>
                  <a:pt x="16832" y="1233"/>
                  <a:pt x="16844" y="1233"/>
                </a:cubicBezTo>
                <a:cubicBezTo>
                  <a:pt x="16855" y="1233"/>
                  <a:pt x="16855" y="1233"/>
                  <a:pt x="16855" y="1233"/>
                </a:cubicBezTo>
                <a:cubicBezTo>
                  <a:pt x="16861" y="1233"/>
                  <a:pt x="16861" y="1233"/>
                  <a:pt x="16867" y="1233"/>
                </a:cubicBezTo>
                <a:cubicBezTo>
                  <a:pt x="16879" y="1233"/>
                  <a:pt x="16891" y="1233"/>
                  <a:pt x="16903" y="1233"/>
                </a:cubicBezTo>
                <a:cubicBezTo>
                  <a:pt x="16909" y="1233"/>
                  <a:pt x="16915" y="1227"/>
                  <a:pt x="16921" y="1227"/>
                </a:cubicBezTo>
                <a:cubicBezTo>
                  <a:pt x="16926" y="1227"/>
                  <a:pt x="16926" y="1227"/>
                  <a:pt x="16926" y="1227"/>
                </a:cubicBezTo>
                <a:cubicBezTo>
                  <a:pt x="16933" y="1227"/>
                  <a:pt x="16933" y="1233"/>
                  <a:pt x="16938" y="1239"/>
                </a:cubicBezTo>
                <a:cubicBezTo>
                  <a:pt x="16944" y="1239"/>
                  <a:pt x="16950" y="1245"/>
                  <a:pt x="16962" y="1245"/>
                </a:cubicBezTo>
                <a:cubicBezTo>
                  <a:pt x="16962" y="1245"/>
                  <a:pt x="16968" y="1251"/>
                  <a:pt x="16974" y="1251"/>
                </a:cubicBezTo>
                <a:cubicBezTo>
                  <a:pt x="16992" y="1251"/>
                  <a:pt x="16992" y="1251"/>
                  <a:pt x="16992" y="1251"/>
                </a:cubicBezTo>
                <a:cubicBezTo>
                  <a:pt x="16998" y="1227"/>
                  <a:pt x="16998" y="1227"/>
                  <a:pt x="16998" y="1227"/>
                </a:cubicBezTo>
                <a:cubicBezTo>
                  <a:pt x="16992" y="1221"/>
                  <a:pt x="16992" y="1215"/>
                  <a:pt x="16992" y="1215"/>
                </a:cubicBezTo>
                <a:cubicBezTo>
                  <a:pt x="16986" y="1210"/>
                  <a:pt x="16986" y="1210"/>
                  <a:pt x="16980" y="1210"/>
                </a:cubicBezTo>
                <a:cubicBezTo>
                  <a:pt x="16974" y="1204"/>
                  <a:pt x="16974" y="1204"/>
                  <a:pt x="16968" y="1198"/>
                </a:cubicBezTo>
                <a:cubicBezTo>
                  <a:pt x="16962" y="1198"/>
                  <a:pt x="16962" y="1204"/>
                  <a:pt x="16956" y="1198"/>
                </a:cubicBezTo>
                <a:cubicBezTo>
                  <a:pt x="16950" y="1198"/>
                  <a:pt x="16950" y="1198"/>
                  <a:pt x="16944" y="1198"/>
                </a:cubicBezTo>
                <a:cubicBezTo>
                  <a:pt x="16938" y="1192"/>
                  <a:pt x="16938" y="1192"/>
                  <a:pt x="16933" y="1186"/>
                </a:cubicBezTo>
                <a:lnTo>
                  <a:pt x="16933" y="1180"/>
                </a:lnTo>
                <a:cubicBezTo>
                  <a:pt x="16926" y="1174"/>
                  <a:pt x="16921" y="1180"/>
                  <a:pt x="16921" y="1180"/>
                </a:cubicBezTo>
                <a:cubicBezTo>
                  <a:pt x="16909" y="1180"/>
                  <a:pt x="16909" y="1180"/>
                  <a:pt x="16909" y="1180"/>
                </a:cubicBezTo>
                <a:cubicBezTo>
                  <a:pt x="16897" y="1180"/>
                  <a:pt x="16885" y="1174"/>
                  <a:pt x="16873" y="1180"/>
                </a:cubicBezTo>
                <a:cubicBezTo>
                  <a:pt x="16867" y="1180"/>
                  <a:pt x="16867" y="1186"/>
                  <a:pt x="16861" y="1186"/>
                </a:cubicBezTo>
                <a:cubicBezTo>
                  <a:pt x="16861" y="1192"/>
                  <a:pt x="16861" y="1198"/>
                  <a:pt x="16855" y="1198"/>
                </a:cubicBezTo>
                <a:cubicBezTo>
                  <a:pt x="16855" y="1204"/>
                  <a:pt x="16849" y="1198"/>
                  <a:pt x="16844" y="1198"/>
                </a:cubicBezTo>
                <a:cubicBezTo>
                  <a:pt x="16826" y="1204"/>
                  <a:pt x="16820" y="1215"/>
                  <a:pt x="16808" y="1227"/>
                </a:cubicBezTo>
                <a:lnTo>
                  <a:pt x="16796" y="1227"/>
                </a:lnTo>
                <a:close/>
                <a:moveTo>
                  <a:pt x="16855" y="1156"/>
                </a:moveTo>
                <a:lnTo>
                  <a:pt x="16855" y="1156"/>
                </a:lnTo>
                <a:cubicBezTo>
                  <a:pt x="16861" y="1156"/>
                  <a:pt x="16861" y="1156"/>
                  <a:pt x="16867" y="1150"/>
                </a:cubicBezTo>
                <a:cubicBezTo>
                  <a:pt x="16867" y="1150"/>
                  <a:pt x="16867" y="1144"/>
                  <a:pt x="16867" y="1138"/>
                </a:cubicBezTo>
                <a:cubicBezTo>
                  <a:pt x="16861" y="1138"/>
                  <a:pt x="16861" y="1132"/>
                  <a:pt x="16855" y="1132"/>
                </a:cubicBezTo>
                <a:cubicBezTo>
                  <a:pt x="16855" y="1132"/>
                  <a:pt x="16849" y="1132"/>
                  <a:pt x="16844" y="1132"/>
                </a:cubicBezTo>
                <a:cubicBezTo>
                  <a:pt x="16838" y="1132"/>
                  <a:pt x="16832" y="1127"/>
                  <a:pt x="16820" y="1127"/>
                </a:cubicBezTo>
                <a:cubicBezTo>
                  <a:pt x="16802" y="1127"/>
                  <a:pt x="16802" y="1127"/>
                  <a:pt x="16802" y="1127"/>
                </a:cubicBezTo>
                <a:cubicBezTo>
                  <a:pt x="16802" y="1132"/>
                  <a:pt x="16796" y="1132"/>
                  <a:pt x="16796" y="1138"/>
                </a:cubicBezTo>
                <a:cubicBezTo>
                  <a:pt x="16796" y="1144"/>
                  <a:pt x="16802" y="1150"/>
                  <a:pt x="16808" y="1150"/>
                </a:cubicBezTo>
                <a:cubicBezTo>
                  <a:pt x="16808" y="1156"/>
                  <a:pt x="16814" y="1156"/>
                  <a:pt x="16814" y="1156"/>
                </a:cubicBezTo>
                <a:cubicBezTo>
                  <a:pt x="16826" y="1156"/>
                  <a:pt x="16832" y="1162"/>
                  <a:pt x="16838" y="1162"/>
                </a:cubicBezTo>
                <a:cubicBezTo>
                  <a:pt x="16844" y="1162"/>
                  <a:pt x="16849" y="1156"/>
                  <a:pt x="16855" y="1156"/>
                </a:cubicBezTo>
                <a:close/>
                <a:moveTo>
                  <a:pt x="16642" y="1032"/>
                </a:moveTo>
                <a:lnTo>
                  <a:pt x="16642" y="1032"/>
                </a:lnTo>
                <a:cubicBezTo>
                  <a:pt x="16642" y="1032"/>
                  <a:pt x="16642" y="1038"/>
                  <a:pt x="16648" y="1038"/>
                </a:cubicBezTo>
                <a:cubicBezTo>
                  <a:pt x="16654" y="1044"/>
                  <a:pt x="16648" y="1050"/>
                  <a:pt x="16654" y="1050"/>
                </a:cubicBezTo>
                <a:cubicBezTo>
                  <a:pt x="16660" y="1055"/>
                  <a:pt x="16660" y="1055"/>
                  <a:pt x="16666" y="1055"/>
                </a:cubicBezTo>
                <a:cubicBezTo>
                  <a:pt x="16672" y="1055"/>
                  <a:pt x="16672" y="1061"/>
                  <a:pt x="16678" y="1061"/>
                </a:cubicBezTo>
                <a:cubicBezTo>
                  <a:pt x="16683" y="1067"/>
                  <a:pt x="16683" y="1067"/>
                  <a:pt x="16689" y="1067"/>
                </a:cubicBezTo>
                <a:cubicBezTo>
                  <a:pt x="16695" y="1067"/>
                  <a:pt x="16701" y="1073"/>
                  <a:pt x="16701" y="1079"/>
                </a:cubicBezTo>
                <a:cubicBezTo>
                  <a:pt x="16707" y="1079"/>
                  <a:pt x="16707" y="1085"/>
                  <a:pt x="16707" y="1091"/>
                </a:cubicBezTo>
                <a:cubicBezTo>
                  <a:pt x="16713" y="1091"/>
                  <a:pt x="16713" y="1097"/>
                  <a:pt x="16713" y="1103"/>
                </a:cubicBezTo>
                <a:cubicBezTo>
                  <a:pt x="16719" y="1103"/>
                  <a:pt x="16725" y="1103"/>
                  <a:pt x="16731" y="1103"/>
                </a:cubicBezTo>
                <a:cubicBezTo>
                  <a:pt x="16743" y="1103"/>
                  <a:pt x="16749" y="1103"/>
                  <a:pt x="16760" y="1103"/>
                </a:cubicBezTo>
                <a:cubicBezTo>
                  <a:pt x="16760" y="1091"/>
                  <a:pt x="16767" y="1091"/>
                  <a:pt x="16767" y="1085"/>
                </a:cubicBezTo>
                <a:cubicBezTo>
                  <a:pt x="16767" y="1079"/>
                  <a:pt x="16767" y="1073"/>
                  <a:pt x="16767" y="1073"/>
                </a:cubicBezTo>
                <a:cubicBezTo>
                  <a:pt x="16767" y="1067"/>
                  <a:pt x="16772" y="1067"/>
                  <a:pt x="16772" y="1061"/>
                </a:cubicBezTo>
                <a:cubicBezTo>
                  <a:pt x="16784" y="1067"/>
                  <a:pt x="16796" y="1073"/>
                  <a:pt x="16808" y="1073"/>
                </a:cubicBezTo>
                <a:cubicBezTo>
                  <a:pt x="16820" y="1073"/>
                  <a:pt x="16832" y="1073"/>
                  <a:pt x="16844" y="1073"/>
                </a:cubicBezTo>
                <a:cubicBezTo>
                  <a:pt x="16855" y="1073"/>
                  <a:pt x="16861" y="1073"/>
                  <a:pt x="16867" y="1067"/>
                </a:cubicBezTo>
                <a:cubicBezTo>
                  <a:pt x="16873" y="1067"/>
                  <a:pt x="16867" y="1061"/>
                  <a:pt x="16873" y="1055"/>
                </a:cubicBezTo>
                <a:cubicBezTo>
                  <a:pt x="16873" y="1055"/>
                  <a:pt x="16879" y="1055"/>
                  <a:pt x="16885" y="1055"/>
                </a:cubicBezTo>
                <a:lnTo>
                  <a:pt x="16891" y="1055"/>
                </a:lnTo>
                <a:cubicBezTo>
                  <a:pt x="16897" y="1061"/>
                  <a:pt x="16897" y="1067"/>
                  <a:pt x="16903" y="1067"/>
                </a:cubicBezTo>
                <a:cubicBezTo>
                  <a:pt x="16909" y="1067"/>
                  <a:pt x="16909" y="1073"/>
                  <a:pt x="16915" y="1073"/>
                </a:cubicBezTo>
                <a:cubicBezTo>
                  <a:pt x="16926" y="1073"/>
                  <a:pt x="16926" y="1061"/>
                  <a:pt x="16938" y="1055"/>
                </a:cubicBezTo>
                <a:cubicBezTo>
                  <a:pt x="16938" y="1055"/>
                  <a:pt x="16938" y="1050"/>
                  <a:pt x="16944" y="1044"/>
                </a:cubicBezTo>
                <a:cubicBezTo>
                  <a:pt x="16950" y="1044"/>
                  <a:pt x="16956" y="1044"/>
                  <a:pt x="16962" y="1044"/>
                </a:cubicBezTo>
                <a:cubicBezTo>
                  <a:pt x="16968" y="1044"/>
                  <a:pt x="16968" y="1044"/>
                  <a:pt x="16968" y="1044"/>
                </a:cubicBezTo>
                <a:cubicBezTo>
                  <a:pt x="16974" y="1044"/>
                  <a:pt x="16974" y="1050"/>
                  <a:pt x="16980" y="1050"/>
                </a:cubicBezTo>
                <a:cubicBezTo>
                  <a:pt x="16986" y="1055"/>
                  <a:pt x="16986" y="1055"/>
                  <a:pt x="16992" y="1055"/>
                </a:cubicBezTo>
                <a:cubicBezTo>
                  <a:pt x="16998" y="1055"/>
                  <a:pt x="16998" y="1055"/>
                  <a:pt x="17004" y="1055"/>
                </a:cubicBezTo>
                <a:cubicBezTo>
                  <a:pt x="17045" y="1055"/>
                  <a:pt x="17045" y="1055"/>
                  <a:pt x="17045" y="1055"/>
                </a:cubicBezTo>
                <a:cubicBezTo>
                  <a:pt x="17045" y="1044"/>
                  <a:pt x="17045" y="1038"/>
                  <a:pt x="17045" y="1026"/>
                </a:cubicBezTo>
                <a:cubicBezTo>
                  <a:pt x="17051" y="1020"/>
                  <a:pt x="17051" y="1020"/>
                  <a:pt x="17051" y="1014"/>
                </a:cubicBezTo>
                <a:cubicBezTo>
                  <a:pt x="17057" y="1008"/>
                  <a:pt x="17063" y="1008"/>
                  <a:pt x="17063" y="1002"/>
                </a:cubicBezTo>
                <a:cubicBezTo>
                  <a:pt x="17069" y="996"/>
                  <a:pt x="17075" y="996"/>
                  <a:pt x="17075" y="990"/>
                </a:cubicBezTo>
                <a:cubicBezTo>
                  <a:pt x="17075" y="990"/>
                  <a:pt x="17075" y="984"/>
                  <a:pt x="17075" y="978"/>
                </a:cubicBezTo>
                <a:cubicBezTo>
                  <a:pt x="17069" y="978"/>
                  <a:pt x="17063" y="978"/>
                  <a:pt x="17063" y="978"/>
                </a:cubicBezTo>
                <a:cubicBezTo>
                  <a:pt x="17057" y="978"/>
                  <a:pt x="17057" y="978"/>
                  <a:pt x="17051" y="978"/>
                </a:cubicBezTo>
                <a:cubicBezTo>
                  <a:pt x="17045" y="978"/>
                  <a:pt x="17051" y="966"/>
                  <a:pt x="17045" y="966"/>
                </a:cubicBezTo>
                <a:cubicBezTo>
                  <a:pt x="17039" y="966"/>
                  <a:pt x="17039" y="966"/>
                  <a:pt x="17033" y="966"/>
                </a:cubicBezTo>
                <a:cubicBezTo>
                  <a:pt x="17021" y="966"/>
                  <a:pt x="17015" y="966"/>
                  <a:pt x="16998" y="966"/>
                </a:cubicBezTo>
                <a:cubicBezTo>
                  <a:pt x="16992" y="966"/>
                  <a:pt x="16992" y="961"/>
                  <a:pt x="16980" y="961"/>
                </a:cubicBezTo>
                <a:cubicBezTo>
                  <a:pt x="16974" y="961"/>
                  <a:pt x="16974" y="961"/>
                  <a:pt x="16974" y="961"/>
                </a:cubicBezTo>
                <a:cubicBezTo>
                  <a:pt x="16974" y="966"/>
                  <a:pt x="16968" y="966"/>
                  <a:pt x="16968" y="966"/>
                </a:cubicBezTo>
                <a:cubicBezTo>
                  <a:pt x="16962" y="972"/>
                  <a:pt x="16962" y="978"/>
                  <a:pt x="16962" y="978"/>
                </a:cubicBezTo>
                <a:cubicBezTo>
                  <a:pt x="16956" y="984"/>
                  <a:pt x="16950" y="984"/>
                  <a:pt x="16950" y="990"/>
                </a:cubicBezTo>
                <a:cubicBezTo>
                  <a:pt x="16950" y="996"/>
                  <a:pt x="16950" y="1002"/>
                  <a:pt x="16950" y="1002"/>
                </a:cubicBezTo>
                <a:cubicBezTo>
                  <a:pt x="16944" y="1014"/>
                  <a:pt x="16950" y="1020"/>
                  <a:pt x="16950" y="1026"/>
                </a:cubicBezTo>
                <a:cubicBezTo>
                  <a:pt x="16938" y="1026"/>
                  <a:pt x="16933" y="1026"/>
                  <a:pt x="16926" y="1026"/>
                </a:cubicBezTo>
                <a:cubicBezTo>
                  <a:pt x="16921" y="1026"/>
                  <a:pt x="16921" y="1026"/>
                  <a:pt x="16915" y="1026"/>
                </a:cubicBezTo>
                <a:cubicBezTo>
                  <a:pt x="16915" y="996"/>
                  <a:pt x="16915" y="996"/>
                  <a:pt x="16915" y="996"/>
                </a:cubicBezTo>
                <a:cubicBezTo>
                  <a:pt x="16915" y="990"/>
                  <a:pt x="16921" y="984"/>
                  <a:pt x="16921" y="984"/>
                </a:cubicBezTo>
                <a:cubicBezTo>
                  <a:pt x="16926" y="972"/>
                  <a:pt x="16933" y="972"/>
                  <a:pt x="16933" y="961"/>
                </a:cubicBezTo>
                <a:cubicBezTo>
                  <a:pt x="16933" y="955"/>
                  <a:pt x="16926" y="955"/>
                  <a:pt x="16926" y="949"/>
                </a:cubicBezTo>
                <a:cubicBezTo>
                  <a:pt x="16921" y="949"/>
                  <a:pt x="16915" y="949"/>
                  <a:pt x="16903" y="949"/>
                </a:cubicBezTo>
                <a:cubicBezTo>
                  <a:pt x="16903" y="949"/>
                  <a:pt x="16897" y="949"/>
                  <a:pt x="16891" y="949"/>
                </a:cubicBezTo>
                <a:cubicBezTo>
                  <a:pt x="16885" y="943"/>
                  <a:pt x="16879" y="949"/>
                  <a:pt x="16873" y="949"/>
                </a:cubicBezTo>
                <a:cubicBezTo>
                  <a:pt x="16867" y="949"/>
                  <a:pt x="16861" y="949"/>
                  <a:pt x="16861" y="949"/>
                </a:cubicBezTo>
                <a:cubicBezTo>
                  <a:pt x="16861" y="978"/>
                  <a:pt x="16861" y="978"/>
                  <a:pt x="16861" y="978"/>
                </a:cubicBezTo>
                <a:cubicBezTo>
                  <a:pt x="16849" y="978"/>
                  <a:pt x="16844" y="978"/>
                  <a:pt x="16838" y="978"/>
                </a:cubicBezTo>
                <a:cubicBezTo>
                  <a:pt x="16826" y="978"/>
                  <a:pt x="16820" y="978"/>
                  <a:pt x="16814" y="978"/>
                </a:cubicBezTo>
                <a:cubicBezTo>
                  <a:pt x="16808" y="978"/>
                  <a:pt x="16808" y="978"/>
                  <a:pt x="16802" y="978"/>
                </a:cubicBezTo>
                <a:cubicBezTo>
                  <a:pt x="16796" y="978"/>
                  <a:pt x="16796" y="966"/>
                  <a:pt x="16796" y="966"/>
                </a:cubicBezTo>
                <a:cubicBezTo>
                  <a:pt x="16790" y="961"/>
                  <a:pt x="16790" y="961"/>
                  <a:pt x="16784" y="955"/>
                </a:cubicBezTo>
                <a:cubicBezTo>
                  <a:pt x="16784" y="949"/>
                  <a:pt x="16778" y="955"/>
                  <a:pt x="16772" y="949"/>
                </a:cubicBezTo>
                <a:cubicBezTo>
                  <a:pt x="16772" y="949"/>
                  <a:pt x="16778" y="937"/>
                  <a:pt x="16772" y="937"/>
                </a:cubicBezTo>
                <a:cubicBezTo>
                  <a:pt x="16767" y="931"/>
                  <a:pt x="16760" y="937"/>
                  <a:pt x="16755" y="937"/>
                </a:cubicBezTo>
                <a:cubicBezTo>
                  <a:pt x="16737" y="937"/>
                  <a:pt x="16737" y="937"/>
                  <a:pt x="16737" y="937"/>
                </a:cubicBezTo>
                <a:lnTo>
                  <a:pt x="16731" y="943"/>
                </a:lnTo>
                <a:cubicBezTo>
                  <a:pt x="16707" y="943"/>
                  <a:pt x="16695" y="943"/>
                  <a:pt x="16672" y="943"/>
                </a:cubicBezTo>
                <a:cubicBezTo>
                  <a:pt x="16672" y="949"/>
                  <a:pt x="16678" y="955"/>
                  <a:pt x="16672" y="966"/>
                </a:cubicBezTo>
                <a:cubicBezTo>
                  <a:pt x="16672" y="972"/>
                  <a:pt x="16666" y="978"/>
                  <a:pt x="16660" y="990"/>
                </a:cubicBezTo>
                <a:cubicBezTo>
                  <a:pt x="16660" y="990"/>
                  <a:pt x="16660" y="996"/>
                  <a:pt x="16660" y="1002"/>
                </a:cubicBezTo>
                <a:cubicBezTo>
                  <a:pt x="16660" y="1008"/>
                  <a:pt x="16654" y="1008"/>
                  <a:pt x="16654" y="1014"/>
                </a:cubicBezTo>
                <a:cubicBezTo>
                  <a:pt x="16648" y="1020"/>
                  <a:pt x="16654" y="1020"/>
                  <a:pt x="16654" y="1026"/>
                </a:cubicBezTo>
                <a:cubicBezTo>
                  <a:pt x="16648" y="1032"/>
                  <a:pt x="16648" y="1032"/>
                  <a:pt x="16648" y="1038"/>
                </a:cubicBezTo>
                <a:lnTo>
                  <a:pt x="16642" y="1032"/>
                </a:lnTo>
                <a:close/>
                <a:moveTo>
                  <a:pt x="16583" y="1008"/>
                </a:moveTo>
                <a:lnTo>
                  <a:pt x="16583" y="1008"/>
                </a:lnTo>
                <a:cubicBezTo>
                  <a:pt x="16577" y="1002"/>
                  <a:pt x="16577" y="996"/>
                  <a:pt x="16577" y="996"/>
                </a:cubicBezTo>
                <a:cubicBezTo>
                  <a:pt x="16577" y="984"/>
                  <a:pt x="16577" y="978"/>
                  <a:pt x="16583" y="972"/>
                </a:cubicBezTo>
                <a:cubicBezTo>
                  <a:pt x="16577" y="972"/>
                  <a:pt x="16571" y="972"/>
                  <a:pt x="16565" y="972"/>
                </a:cubicBezTo>
                <a:cubicBezTo>
                  <a:pt x="16559" y="972"/>
                  <a:pt x="16559" y="966"/>
                  <a:pt x="16553" y="966"/>
                </a:cubicBezTo>
                <a:cubicBezTo>
                  <a:pt x="16547" y="966"/>
                  <a:pt x="16547" y="972"/>
                  <a:pt x="16541" y="978"/>
                </a:cubicBezTo>
                <a:cubicBezTo>
                  <a:pt x="16541" y="978"/>
                  <a:pt x="16541" y="984"/>
                  <a:pt x="16541" y="990"/>
                </a:cubicBezTo>
                <a:cubicBezTo>
                  <a:pt x="16541" y="996"/>
                  <a:pt x="16541" y="996"/>
                  <a:pt x="16541" y="1002"/>
                </a:cubicBezTo>
                <a:cubicBezTo>
                  <a:pt x="16541" y="1008"/>
                  <a:pt x="16547" y="1008"/>
                  <a:pt x="16553" y="1008"/>
                </a:cubicBezTo>
                <a:cubicBezTo>
                  <a:pt x="16559" y="1014"/>
                  <a:pt x="16559" y="1020"/>
                  <a:pt x="16565" y="1020"/>
                </a:cubicBezTo>
                <a:cubicBezTo>
                  <a:pt x="16571" y="1020"/>
                  <a:pt x="16577" y="1008"/>
                  <a:pt x="16583" y="1008"/>
                </a:cubicBezTo>
                <a:close/>
                <a:moveTo>
                  <a:pt x="16547" y="1127"/>
                </a:moveTo>
                <a:lnTo>
                  <a:pt x="16547" y="1127"/>
                </a:lnTo>
                <a:cubicBezTo>
                  <a:pt x="16547" y="1132"/>
                  <a:pt x="16547" y="1138"/>
                  <a:pt x="16553" y="1138"/>
                </a:cubicBezTo>
                <a:cubicBezTo>
                  <a:pt x="16553" y="1150"/>
                  <a:pt x="16565" y="1156"/>
                  <a:pt x="16565" y="1162"/>
                </a:cubicBezTo>
                <a:cubicBezTo>
                  <a:pt x="16565" y="1168"/>
                  <a:pt x="16571" y="1168"/>
                  <a:pt x="16571" y="1174"/>
                </a:cubicBezTo>
                <a:cubicBezTo>
                  <a:pt x="16571" y="1180"/>
                  <a:pt x="16571" y="1186"/>
                  <a:pt x="16571" y="1198"/>
                </a:cubicBezTo>
                <a:cubicBezTo>
                  <a:pt x="16624" y="1198"/>
                  <a:pt x="16624" y="1198"/>
                  <a:pt x="16624" y="1198"/>
                </a:cubicBezTo>
                <a:cubicBezTo>
                  <a:pt x="16618" y="1192"/>
                  <a:pt x="16624" y="1186"/>
                  <a:pt x="16618" y="1186"/>
                </a:cubicBezTo>
                <a:cubicBezTo>
                  <a:pt x="16612" y="1180"/>
                  <a:pt x="16606" y="1180"/>
                  <a:pt x="16601" y="1180"/>
                </a:cubicBezTo>
                <a:cubicBezTo>
                  <a:pt x="16601" y="1180"/>
                  <a:pt x="16594" y="1180"/>
                  <a:pt x="16589" y="1174"/>
                </a:cubicBezTo>
                <a:cubicBezTo>
                  <a:pt x="16583" y="1168"/>
                  <a:pt x="16583" y="1162"/>
                  <a:pt x="16577" y="1150"/>
                </a:cubicBezTo>
                <a:cubicBezTo>
                  <a:pt x="16571" y="1138"/>
                  <a:pt x="16571" y="1138"/>
                  <a:pt x="16571" y="1138"/>
                </a:cubicBezTo>
                <a:cubicBezTo>
                  <a:pt x="16571" y="1132"/>
                  <a:pt x="16565" y="1132"/>
                  <a:pt x="16565" y="1127"/>
                </a:cubicBezTo>
                <a:lnTo>
                  <a:pt x="16547" y="1127"/>
                </a:lnTo>
                <a:close/>
                <a:moveTo>
                  <a:pt x="15029" y="711"/>
                </a:moveTo>
                <a:lnTo>
                  <a:pt x="15029" y="711"/>
                </a:lnTo>
                <a:cubicBezTo>
                  <a:pt x="15029" y="706"/>
                  <a:pt x="15023" y="706"/>
                  <a:pt x="15017" y="700"/>
                </a:cubicBezTo>
                <a:cubicBezTo>
                  <a:pt x="15017" y="700"/>
                  <a:pt x="15023" y="694"/>
                  <a:pt x="15017" y="688"/>
                </a:cubicBezTo>
                <a:cubicBezTo>
                  <a:pt x="15017" y="688"/>
                  <a:pt x="15012" y="688"/>
                  <a:pt x="15005" y="688"/>
                </a:cubicBezTo>
                <a:cubicBezTo>
                  <a:pt x="15000" y="688"/>
                  <a:pt x="15000" y="682"/>
                  <a:pt x="14994" y="682"/>
                </a:cubicBezTo>
                <a:cubicBezTo>
                  <a:pt x="14982" y="682"/>
                  <a:pt x="14982" y="682"/>
                  <a:pt x="14982" y="682"/>
                </a:cubicBezTo>
                <a:cubicBezTo>
                  <a:pt x="14976" y="682"/>
                  <a:pt x="14976" y="676"/>
                  <a:pt x="14970" y="676"/>
                </a:cubicBezTo>
                <a:cubicBezTo>
                  <a:pt x="14964" y="676"/>
                  <a:pt x="14964" y="676"/>
                  <a:pt x="14958" y="676"/>
                </a:cubicBezTo>
                <a:cubicBezTo>
                  <a:pt x="14946" y="676"/>
                  <a:pt x="14946" y="676"/>
                  <a:pt x="14946" y="676"/>
                </a:cubicBezTo>
                <a:cubicBezTo>
                  <a:pt x="14940" y="676"/>
                  <a:pt x="14940" y="682"/>
                  <a:pt x="14934" y="688"/>
                </a:cubicBezTo>
                <a:cubicBezTo>
                  <a:pt x="14934" y="700"/>
                  <a:pt x="14934" y="700"/>
                  <a:pt x="14934" y="700"/>
                </a:cubicBezTo>
                <a:cubicBezTo>
                  <a:pt x="14940" y="700"/>
                  <a:pt x="14946" y="700"/>
                  <a:pt x="14946" y="700"/>
                </a:cubicBezTo>
                <a:cubicBezTo>
                  <a:pt x="14952" y="700"/>
                  <a:pt x="14952" y="700"/>
                  <a:pt x="14958" y="700"/>
                </a:cubicBezTo>
                <a:cubicBezTo>
                  <a:pt x="14964" y="706"/>
                  <a:pt x="14964" y="706"/>
                  <a:pt x="14970" y="711"/>
                </a:cubicBezTo>
                <a:cubicBezTo>
                  <a:pt x="14976" y="711"/>
                  <a:pt x="14976" y="718"/>
                  <a:pt x="14976" y="723"/>
                </a:cubicBezTo>
                <a:cubicBezTo>
                  <a:pt x="14988" y="723"/>
                  <a:pt x="14994" y="723"/>
                  <a:pt x="15005" y="723"/>
                </a:cubicBezTo>
                <a:cubicBezTo>
                  <a:pt x="15017" y="723"/>
                  <a:pt x="15017" y="723"/>
                  <a:pt x="15017" y="723"/>
                </a:cubicBezTo>
                <a:cubicBezTo>
                  <a:pt x="15023" y="723"/>
                  <a:pt x="15023" y="723"/>
                  <a:pt x="15029" y="723"/>
                </a:cubicBezTo>
                <a:cubicBezTo>
                  <a:pt x="15029" y="718"/>
                  <a:pt x="15029" y="711"/>
                  <a:pt x="15029" y="711"/>
                </a:cubicBezTo>
                <a:close/>
                <a:moveTo>
                  <a:pt x="14365" y="842"/>
                </a:moveTo>
                <a:lnTo>
                  <a:pt x="14365" y="842"/>
                </a:lnTo>
                <a:cubicBezTo>
                  <a:pt x="14371" y="842"/>
                  <a:pt x="14371" y="836"/>
                  <a:pt x="14377" y="836"/>
                </a:cubicBezTo>
                <a:cubicBezTo>
                  <a:pt x="14383" y="836"/>
                  <a:pt x="14389" y="842"/>
                  <a:pt x="14401" y="842"/>
                </a:cubicBezTo>
                <a:cubicBezTo>
                  <a:pt x="14401" y="842"/>
                  <a:pt x="14407" y="848"/>
                  <a:pt x="14413" y="848"/>
                </a:cubicBezTo>
                <a:cubicBezTo>
                  <a:pt x="14424" y="848"/>
                  <a:pt x="14424" y="848"/>
                  <a:pt x="14424" y="848"/>
                </a:cubicBezTo>
                <a:lnTo>
                  <a:pt x="14424" y="842"/>
                </a:lnTo>
                <a:cubicBezTo>
                  <a:pt x="14424" y="836"/>
                  <a:pt x="14424" y="830"/>
                  <a:pt x="14424" y="824"/>
                </a:cubicBezTo>
                <a:cubicBezTo>
                  <a:pt x="14419" y="818"/>
                  <a:pt x="14424" y="812"/>
                  <a:pt x="14424" y="812"/>
                </a:cubicBezTo>
                <a:cubicBezTo>
                  <a:pt x="14419" y="806"/>
                  <a:pt x="14413" y="806"/>
                  <a:pt x="14407" y="806"/>
                </a:cubicBezTo>
                <a:cubicBezTo>
                  <a:pt x="14401" y="806"/>
                  <a:pt x="14401" y="806"/>
                  <a:pt x="14401" y="806"/>
                </a:cubicBezTo>
                <a:cubicBezTo>
                  <a:pt x="14395" y="806"/>
                  <a:pt x="14395" y="812"/>
                  <a:pt x="14389" y="818"/>
                </a:cubicBezTo>
                <a:cubicBezTo>
                  <a:pt x="14383" y="824"/>
                  <a:pt x="14377" y="824"/>
                  <a:pt x="14365" y="830"/>
                </a:cubicBezTo>
                <a:lnTo>
                  <a:pt x="14365" y="842"/>
                </a:lnTo>
                <a:close/>
                <a:moveTo>
                  <a:pt x="14614" y="741"/>
                </a:moveTo>
                <a:lnTo>
                  <a:pt x="14614" y="741"/>
                </a:lnTo>
                <a:cubicBezTo>
                  <a:pt x="14626" y="741"/>
                  <a:pt x="14632" y="729"/>
                  <a:pt x="14644" y="723"/>
                </a:cubicBezTo>
                <a:cubicBezTo>
                  <a:pt x="14644" y="718"/>
                  <a:pt x="14650" y="718"/>
                  <a:pt x="14656" y="711"/>
                </a:cubicBezTo>
                <a:cubicBezTo>
                  <a:pt x="14656" y="706"/>
                  <a:pt x="14656" y="706"/>
                  <a:pt x="14662" y="700"/>
                </a:cubicBezTo>
                <a:cubicBezTo>
                  <a:pt x="14668" y="700"/>
                  <a:pt x="14673" y="700"/>
                  <a:pt x="14673" y="700"/>
                </a:cubicBezTo>
                <a:cubicBezTo>
                  <a:pt x="14679" y="700"/>
                  <a:pt x="14685" y="694"/>
                  <a:pt x="14691" y="694"/>
                </a:cubicBezTo>
                <a:cubicBezTo>
                  <a:pt x="14697" y="694"/>
                  <a:pt x="14697" y="700"/>
                  <a:pt x="14703" y="700"/>
                </a:cubicBezTo>
                <a:cubicBezTo>
                  <a:pt x="14762" y="700"/>
                  <a:pt x="14762" y="700"/>
                  <a:pt x="14762" y="700"/>
                </a:cubicBezTo>
                <a:cubicBezTo>
                  <a:pt x="14768" y="700"/>
                  <a:pt x="14768" y="694"/>
                  <a:pt x="14774" y="694"/>
                </a:cubicBezTo>
                <a:cubicBezTo>
                  <a:pt x="14780" y="688"/>
                  <a:pt x="14780" y="688"/>
                  <a:pt x="14786" y="688"/>
                </a:cubicBezTo>
                <a:cubicBezTo>
                  <a:pt x="14792" y="688"/>
                  <a:pt x="14792" y="688"/>
                  <a:pt x="14798" y="688"/>
                </a:cubicBezTo>
                <a:cubicBezTo>
                  <a:pt x="14810" y="688"/>
                  <a:pt x="14816" y="688"/>
                  <a:pt x="14822" y="688"/>
                </a:cubicBezTo>
                <a:cubicBezTo>
                  <a:pt x="14828" y="688"/>
                  <a:pt x="14828" y="688"/>
                  <a:pt x="14834" y="688"/>
                </a:cubicBezTo>
                <a:cubicBezTo>
                  <a:pt x="14839" y="688"/>
                  <a:pt x="14846" y="676"/>
                  <a:pt x="14851" y="676"/>
                </a:cubicBezTo>
                <a:cubicBezTo>
                  <a:pt x="14863" y="676"/>
                  <a:pt x="14869" y="682"/>
                  <a:pt x="14881" y="682"/>
                </a:cubicBezTo>
                <a:cubicBezTo>
                  <a:pt x="14887" y="682"/>
                  <a:pt x="14893" y="682"/>
                  <a:pt x="14899" y="676"/>
                </a:cubicBezTo>
                <a:cubicBezTo>
                  <a:pt x="14905" y="670"/>
                  <a:pt x="14905" y="670"/>
                  <a:pt x="14905" y="664"/>
                </a:cubicBezTo>
                <a:cubicBezTo>
                  <a:pt x="14911" y="658"/>
                  <a:pt x="14911" y="658"/>
                  <a:pt x="14911" y="652"/>
                </a:cubicBezTo>
                <a:cubicBezTo>
                  <a:pt x="14911" y="646"/>
                  <a:pt x="14905" y="646"/>
                  <a:pt x="14905" y="640"/>
                </a:cubicBezTo>
                <a:cubicBezTo>
                  <a:pt x="14905" y="629"/>
                  <a:pt x="14905" y="629"/>
                  <a:pt x="14905" y="629"/>
                </a:cubicBezTo>
                <a:cubicBezTo>
                  <a:pt x="14857" y="629"/>
                  <a:pt x="14857" y="629"/>
                  <a:pt x="14857" y="629"/>
                </a:cubicBezTo>
                <a:cubicBezTo>
                  <a:pt x="14857" y="617"/>
                  <a:pt x="14857" y="611"/>
                  <a:pt x="14857" y="599"/>
                </a:cubicBezTo>
                <a:cubicBezTo>
                  <a:pt x="14857" y="599"/>
                  <a:pt x="14857" y="593"/>
                  <a:pt x="14857" y="587"/>
                </a:cubicBezTo>
                <a:cubicBezTo>
                  <a:pt x="14857" y="587"/>
                  <a:pt x="14851" y="587"/>
                  <a:pt x="14846" y="581"/>
                </a:cubicBezTo>
                <a:cubicBezTo>
                  <a:pt x="14846" y="581"/>
                  <a:pt x="14839" y="581"/>
                  <a:pt x="14834" y="581"/>
                </a:cubicBezTo>
                <a:cubicBezTo>
                  <a:pt x="14822" y="575"/>
                  <a:pt x="14816" y="575"/>
                  <a:pt x="14798" y="575"/>
                </a:cubicBezTo>
                <a:cubicBezTo>
                  <a:pt x="14792" y="575"/>
                  <a:pt x="14792" y="575"/>
                  <a:pt x="14786" y="575"/>
                </a:cubicBezTo>
                <a:cubicBezTo>
                  <a:pt x="14780" y="575"/>
                  <a:pt x="14786" y="581"/>
                  <a:pt x="14780" y="587"/>
                </a:cubicBezTo>
                <a:cubicBezTo>
                  <a:pt x="14774" y="593"/>
                  <a:pt x="14774" y="599"/>
                  <a:pt x="14768" y="599"/>
                </a:cubicBezTo>
                <a:cubicBezTo>
                  <a:pt x="14762" y="599"/>
                  <a:pt x="14762" y="599"/>
                  <a:pt x="14762" y="599"/>
                </a:cubicBezTo>
                <a:cubicBezTo>
                  <a:pt x="14757" y="599"/>
                  <a:pt x="14757" y="593"/>
                  <a:pt x="14751" y="587"/>
                </a:cubicBezTo>
                <a:cubicBezTo>
                  <a:pt x="14757" y="587"/>
                  <a:pt x="14762" y="581"/>
                  <a:pt x="14762" y="575"/>
                </a:cubicBezTo>
                <a:cubicBezTo>
                  <a:pt x="14768" y="575"/>
                  <a:pt x="14774" y="575"/>
                  <a:pt x="14774" y="569"/>
                </a:cubicBezTo>
                <a:cubicBezTo>
                  <a:pt x="14774" y="563"/>
                  <a:pt x="14774" y="563"/>
                  <a:pt x="14774" y="557"/>
                </a:cubicBezTo>
                <a:cubicBezTo>
                  <a:pt x="14774" y="557"/>
                  <a:pt x="14768" y="557"/>
                  <a:pt x="14762" y="557"/>
                </a:cubicBezTo>
                <a:cubicBezTo>
                  <a:pt x="14762" y="552"/>
                  <a:pt x="14757" y="552"/>
                  <a:pt x="14751" y="552"/>
                </a:cubicBezTo>
                <a:cubicBezTo>
                  <a:pt x="14745" y="552"/>
                  <a:pt x="14751" y="540"/>
                  <a:pt x="14739" y="540"/>
                </a:cubicBezTo>
                <a:cubicBezTo>
                  <a:pt x="14733" y="540"/>
                  <a:pt x="14733" y="540"/>
                  <a:pt x="14733" y="540"/>
                </a:cubicBezTo>
                <a:cubicBezTo>
                  <a:pt x="14733" y="540"/>
                  <a:pt x="14727" y="545"/>
                  <a:pt x="14727" y="552"/>
                </a:cubicBezTo>
                <a:cubicBezTo>
                  <a:pt x="14721" y="552"/>
                  <a:pt x="14715" y="552"/>
                  <a:pt x="14709" y="552"/>
                </a:cubicBezTo>
                <a:cubicBezTo>
                  <a:pt x="14709" y="552"/>
                  <a:pt x="14703" y="552"/>
                  <a:pt x="14697" y="557"/>
                </a:cubicBezTo>
                <a:cubicBezTo>
                  <a:pt x="14697" y="557"/>
                  <a:pt x="14691" y="563"/>
                  <a:pt x="14691" y="569"/>
                </a:cubicBezTo>
                <a:cubicBezTo>
                  <a:pt x="14685" y="569"/>
                  <a:pt x="14679" y="569"/>
                  <a:pt x="14679" y="575"/>
                </a:cubicBezTo>
                <a:cubicBezTo>
                  <a:pt x="14679" y="581"/>
                  <a:pt x="14673" y="581"/>
                  <a:pt x="14673" y="587"/>
                </a:cubicBezTo>
                <a:cubicBezTo>
                  <a:pt x="14673" y="593"/>
                  <a:pt x="14673" y="593"/>
                  <a:pt x="14668" y="599"/>
                </a:cubicBezTo>
                <a:cubicBezTo>
                  <a:pt x="14668" y="605"/>
                  <a:pt x="14668" y="605"/>
                  <a:pt x="14662" y="611"/>
                </a:cubicBezTo>
                <a:cubicBezTo>
                  <a:pt x="14662" y="611"/>
                  <a:pt x="14656" y="605"/>
                  <a:pt x="14656" y="611"/>
                </a:cubicBezTo>
                <a:cubicBezTo>
                  <a:pt x="14650" y="611"/>
                  <a:pt x="14644" y="611"/>
                  <a:pt x="14644" y="617"/>
                </a:cubicBezTo>
                <a:cubicBezTo>
                  <a:pt x="14638" y="623"/>
                  <a:pt x="14644" y="623"/>
                  <a:pt x="14644" y="629"/>
                </a:cubicBezTo>
                <a:cubicBezTo>
                  <a:pt x="14638" y="634"/>
                  <a:pt x="14644" y="646"/>
                  <a:pt x="14644" y="652"/>
                </a:cubicBezTo>
                <a:cubicBezTo>
                  <a:pt x="14638" y="658"/>
                  <a:pt x="14638" y="658"/>
                  <a:pt x="14638" y="664"/>
                </a:cubicBezTo>
                <a:cubicBezTo>
                  <a:pt x="14632" y="670"/>
                  <a:pt x="14626" y="664"/>
                  <a:pt x="14626" y="670"/>
                </a:cubicBezTo>
                <a:cubicBezTo>
                  <a:pt x="14620" y="670"/>
                  <a:pt x="14614" y="670"/>
                  <a:pt x="14608" y="676"/>
                </a:cubicBezTo>
                <a:cubicBezTo>
                  <a:pt x="14608" y="676"/>
                  <a:pt x="14602" y="676"/>
                  <a:pt x="14596" y="682"/>
                </a:cubicBezTo>
                <a:cubicBezTo>
                  <a:pt x="14596" y="688"/>
                  <a:pt x="14591" y="688"/>
                  <a:pt x="14591" y="694"/>
                </a:cubicBezTo>
                <a:cubicBezTo>
                  <a:pt x="14591" y="700"/>
                  <a:pt x="14591" y="700"/>
                  <a:pt x="14591" y="706"/>
                </a:cubicBezTo>
                <a:cubicBezTo>
                  <a:pt x="14591" y="711"/>
                  <a:pt x="14591" y="718"/>
                  <a:pt x="14591" y="723"/>
                </a:cubicBezTo>
                <a:cubicBezTo>
                  <a:pt x="14596" y="723"/>
                  <a:pt x="14608" y="741"/>
                  <a:pt x="14614" y="741"/>
                </a:cubicBezTo>
                <a:close/>
                <a:moveTo>
                  <a:pt x="14430" y="457"/>
                </a:moveTo>
                <a:lnTo>
                  <a:pt x="14430" y="457"/>
                </a:lnTo>
                <a:cubicBezTo>
                  <a:pt x="14424" y="457"/>
                  <a:pt x="14424" y="463"/>
                  <a:pt x="14419" y="463"/>
                </a:cubicBezTo>
                <a:cubicBezTo>
                  <a:pt x="14413" y="468"/>
                  <a:pt x="14413" y="468"/>
                  <a:pt x="14407" y="468"/>
                </a:cubicBezTo>
                <a:cubicBezTo>
                  <a:pt x="14401" y="474"/>
                  <a:pt x="14407" y="480"/>
                  <a:pt x="14401" y="480"/>
                </a:cubicBezTo>
                <a:cubicBezTo>
                  <a:pt x="14395" y="480"/>
                  <a:pt x="14389" y="480"/>
                  <a:pt x="14389" y="486"/>
                </a:cubicBezTo>
                <a:cubicBezTo>
                  <a:pt x="14377" y="486"/>
                  <a:pt x="14365" y="480"/>
                  <a:pt x="14353" y="486"/>
                </a:cubicBezTo>
                <a:cubicBezTo>
                  <a:pt x="14347" y="486"/>
                  <a:pt x="14347" y="486"/>
                  <a:pt x="14341" y="486"/>
                </a:cubicBezTo>
                <a:cubicBezTo>
                  <a:pt x="14336" y="486"/>
                  <a:pt x="14336" y="486"/>
                  <a:pt x="14330" y="486"/>
                </a:cubicBezTo>
                <a:cubicBezTo>
                  <a:pt x="14324" y="486"/>
                  <a:pt x="14324" y="492"/>
                  <a:pt x="14318" y="492"/>
                </a:cubicBezTo>
                <a:cubicBezTo>
                  <a:pt x="14312" y="498"/>
                  <a:pt x="14318" y="504"/>
                  <a:pt x="14312" y="504"/>
                </a:cubicBezTo>
                <a:cubicBezTo>
                  <a:pt x="14306" y="510"/>
                  <a:pt x="14300" y="504"/>
                  <a:pt x="14300" y="504"/>
                </a:cubicBezTo>
                <a:cubicBezTo>
                  <a:pt x="14294" y="510"/>
                  <a:pt x="14294" y="510"/>
                  <a:pt x="14288" y="510"/>
                </a:cubicBezTo>
                <a:cubicBezTo>
                  <a:pt x="14282" y="510"/>
                  <a:pt x="14276" y="516"/>
                  <a:pt x="14276" y="522"/>
                </a:cubicBezTo>
                <a:cubicBezTo>
                  <a:pt x="14270" y="528"/>
                  <a:pt x="14270" y="528"/>
                  <a:pt x="14270" y="534"/>
                </a:cubicBezTo>
                <a:cubicBezTo>
                  <a:pt x="14264" y="534"/>
                  <a:pt x="14270" y="540"/>
                  <a:pt x="14270" y="540"/>
                </a:cubicBezTo>
                <a:cubicBezTo>
                  <a:pt x="14276" y="545"/>
                  <a:pt x="14282" y="545"/>
                  <a:pt x="14288" y="552"/>
                </a:cubicBezTo>
                <a:cubicBezTo>
                  <a:pt x="14294" y="552"/>
                  <a:pt x="14300" y="552"/>
                  <a:pt x="14300" y="557"/>
                </a:cubicBezTo>
                <a:cubicBezTo>
                  <a:pt x="14306" y="557"/>
                  <a:pt x="14300" y="563"/>
                  <a:pt x="14300" y="569"/>
                </a:cubicBezTo>
                <a:lnTo>
                  <a:pt x="14300" y="575"/>
                </a:lnTo>
                <a:cubicBezTo>
                  <a:pt x="14300" y="587"/>
                  <a:pt x="14306" y="587"/>
                  <a:pt x="14306" y="593"/>
                </a:cubicBezTo>
                <a:cubicBezTo>
                  <a:pt x="14407" y="593"/>
                  <a:pt x="14407" y="593"/>
                  <a:pt x="14407" y="593"/>
                </a:cubicBezTo>
                <a:cubicBezTo>
                  <a:pt x="14413" y="593"/>
                  <a:pt x="14413" y="599"/>
                  <a:pt x="14419" y="599"/>
                </a:cubicBezTo>
                <a:cubicBezTo>
                  <a:pt x="14424" y="599"/>
                  <a:pt x="14424" y="599"/>
                  <a:pt x="14430" y="599"/>
                </a:cubicBezTo>
                <a:cubicBezTo>
                  <a:pt x="14436" y="599"/>
                  <a:pt x="14436" y="605"/>
                  <a:pt x="14436" y="611"/>
                </a:cubicBezTo>
                <a:cubicBezTo>
                  <a:pt x="14442" y="611"/>
                  <a:pt x="14442" y="617"/>
                  <a:pt x="14448" y="623"/>
                </a:cubicBezTo>
                <a:cubicBezTo>
                  <a:pt x="14478" y="623"/>
                  <a:pt x="14490" y="623"/>
                  <a:pt x="14519" y="623"/>
                </a:cubicBezTo>
                <a:cubicBezTo>
                  <a:pt x="14525" y="623"/>
                  <a:pt x="14531" y="623"/>
                  <a:pt x="14531" y="623"/>
                </a:cubicBezTo>
                <a:cubicBezTo>
                  <a:pt x="14549" y="623"/>
                  <a:pt x="14549" y="623"/>
                  <a:pt x="14549" y="623"/>
                </a:cubicBezTo>
                <a:cubicBezTo>
                  <a:pt x="14561" y="623"/>
                  <a:pt x="14561" y="623"/>
                  <a:pt x="14573" y="623"/>
                </a:cubicBezTo>
                <a:cubicBezTo>
                  <a:pt x="14573" y="623"/>
                  <a:pt x="14579" y="623"/>
                  <a:pt x="14585" y="623"/>
                </a:cubicBezTo>
                <a:cubicBezTo>
                  <a:pt x="14591" y="617"/>
                  <a:pt x="14596" y="617"/>
                  <a:pt x="14602" y="611"/>
                </a:cubicBezTo>
                <a:cubicBezTo>
                  <a:pt x="14608" y="611"/>
                  <a:pt x="14608" y="605"/>
                  <a:pt x="14608" y="599"/>
                </a:cubicBezTo>
                <a:cubicBezTo>
                  <a:pt x="14608" y="575"/>
                  <a:pt x="14608" y="575"/>
                  <a:pt x="14608" y="575"/>
                </a:cubicBezTo>
                <a:cubicBezTo>
                  <a:pt x="14602" y="575"/>
                  <a:pt x="14602" y="581"/>
                  <a:pt x="14591" y="575"/>
                </a:cubicBezTo>
                <a:cubicBezTo>
                  <a:pt x="14591" y="575"/>
                  <a:pt x="14585" y="575"/>
                  <a:pt x="14585" y="569"/>
                </a:cubicBezTo>
                <a:cubicBezTo>
                  <a:pt x="14585" y="563"/>
                  <a:pt x="14585" y="557"/>
                  <a:pt x="14585" y="552"/>
                </a:cubicBezTo>
                <a:cubicBezTo>
                  <a:pt x="14585" y="545"/>
                  <a:pt x="14591" y="540"/>
                  <a:pt x="14591" y="540"/>
                </a:cubicBezTo>
                <a:cubicBezTo>
                  <a:pt x="14591" y="534"/>
                  <a:pt x="14596" y="534"/>
                  <a:pt x="14596" y="528"/>
                </a:cubicBezTo>
                <a:cubicBezTo>
                  <a:pt x="14602" y="522"/>
                  <a:pt x="14608" y="522"/>
                  <a:pt x="14608" y="510"/>
                </a:cubicBezTo>
                <a:cubicBezTo>
                  <a:pt x="14608" y="504"/>
                  <a:pt x="14602" y="498"/>
                  <a:pt x="14602" y="492"/>
                </a:cubicBezTo>
                <a:cubicBezTo>
                  <a:pt x="14602" y="486"/>
                  <a:pt x="14596" y="486"/>
                  <a:pt x="14596" y="480"/>
                </a:cubicBezTo>
                <a:cubicBezTo>
                  <a:pt x="14591" y="474"/>
                  <a:pt x="14591" y="474"/>
                  <a:pt x="14585" y="468"/>
                </a:cubicBezTo>
                <a:cubicBezTo>
                  <a:pt x="14579" y="463"/>
                  <a:pt x="14573" y="468"/>
                  <a:pt x="14561" y="468"/>
                </a:cubicBezTo>
                <a:cubicBezTo>
                  <a:pt x="14555" y="468"/>
                  <a:pt x="14549" y="463"/>
                  <a:pt x="14543" y="468"/>
                </a:cubicBezTo>
                <a:cubicBezTo>
                  <a:pt x="14537" y="468"/>
                  <a:pt x="14531" y="468"/>
                  <a:pt x="14531" y="474"/>
                </a:cubicBezTo>
                <a:cubicBezTo>
                  <a:pt x="14525" y="474"/>
                  <a:pt x="14525" y="480"/>
                  <a:pt x="14525" y="486"/>
                </a:cubicBezTo>
                <a:cubicBezTo>
                  <a:pt x="14519" y="486"/>
                  <a:pt x="14519" y="492"/>
                  <a:pt x="14513" y="492"/>
                </a:cubicBezTo>
                <a:cubicBezTo>
                  <a:pt x="14507" y="492"/>
                  <a:pt x="14507" y="492"/>
                  <a:pt x="14502" y="492"/>
                </a:cubicBezTo>
                <a:cubicBezTo>
                  <a:pt x="14496" y="492"/>
                  <a:pt x="14490" y="492"/>
                  <a:pt x="14478" y="492"/>
                </a:cubicBezTo>
                <a:cubicBezTo>
                  <a:pt x="14484" y="486"/>
                  <a:pt x="14484" y="486"/>
                  <a:pt x="14484" y="480"/>
                </a:cubicBezTo>
                <a:cubicBezTo>
                  <a:pt x="14490" y="474"/>
                  <a:pt x="14490" y="474"/>
                  <a:pt x="14496" y="474"/>
                </a:cubicBezTo>
                <a:cubicBezTo>
                  <a:pt x="14496" y="457"/>
                  <a:pt x="14496" y="457"/>
                  <a:pt x="14496" y="457"/>
                </a:cubicBezTo>
                <a:cubicBezTo>
                  <a:pt x="14478" y="457"/>
                  <a:pt x="14472" y="457"/>
                  <a:pt x="14454" y="457"/>
                </a:cubicBezTo>
                <a:cubicBezTo>
                  <a:pt x="14448" y="457"/>
                  <a:pt x="14442" y="457"/>
                  <a:pt x="14430" y="457"/>
                </a:cubicBezTo>
                <a:close/>
                <a:moveTo>
                  <a:pt x="14258" y="468"/>
                </a:moveTo>
                <a:lnTo>
                  <a:pt x="14258" y="468"/>
                </a:lnTo>
                <a:cubicBezTo>
                  <a:pt x="14264" y="474"/>
                  <a:pt x="14264" y="474"/>
                  <a:pt x="14270" y="474"/>
                </a:cubicBezTo>
                <a:cubicBezTo>
                  <a:pt x="14276" y="474"/>
                  <a:pt x="14282" y="474"/>
                  <a:pt x="14288" y="474"/>
                </a:cubicBezTo>
                <a:cubicBezTo>
                  <a:pt x="14294" y="474"/>
                  <a:pt x="14300" y="474"/>
                  <a:pt x="14306" y="474"/>
                </a:cubicBezTo>
                <a:cubicBezTo>
                  <a:pt x="14312" y="474"/>
                  <a:pt x="14312" y="468"/>
                  <a:pt x="14318" y="468"/>
                </a:cubicBezTo>
                <a:cubicBezTo>
                  <a:pt x="14324" y="463"/>
                  <a:pt x="14324" y="457"/>
                  <a:pt x="14330" y="457"/>
                </a:cubicBezTo>
                <a:cubicBezTo>
                  <a:pt x="14330" y="457"/>
                  <a:pt x="14336" y="457"/>
                  <a:pt x="14341" y="457"/>
                </a:cubicBezTo>
                <a:cubicBezTo>
                  <a:pt x="14347" y="457"/>
                  <a:pt x="14353" y="457"/>
                  <a:pt x="14359" y="457"/>
                </a:cubicBezTo>
                <a:cubicBezTo>
                  <a:pt x="14365" y="457"/>
                  <a:pt x="14371" y="457"/>
                  <a:pt x="14371" y="451"/>
                </a:cubicBezTo>
                <a:cubicBezTo>
                  <a:pt x="14377" y="451"/>
                  <a:pt x="14377" y="445"/>
                  <a:pt x="14383" y="439"/>
                </a:cubicBezTo>
                <a:cubicBezTo>
                  <a:pt x="14389" y="439"/>
                  <a:pt x="14395" y="439"/>
                  <a:pt x="14407" y="439"/>
                </a:cubicBezTo>
                <a:cubicBezTo>
                  <a:pt x="14424" y="439"/>
                  <a:pt x="14430" y="439"/>
                  <a:pt x="14448" y="439"/>
                </a:cubicBezTo>
                <a:cubicBezTo>
                  <a:pt x="14448" y="433"/>
                  <a:pt x="14454" y="427"/>
                  <a:pt x="14454" y="421"/>
                </a:cubicBezTo>
                <a:cubicBezTo>
                  <a:pt x="14454" y="415"/>
                  <a:pt x="14454" y="409"/>
                  <a:pt x="14454" y="403"/>
                </a:cubicBezTo>
                <a:cubicBezTo>
                  <a:pt x="14460" y="397"/>
                  <a:pt x="14460" y="391"/>
                  <a:pt x="14466" y="391"/>
                </a:cubicBezTo>
                <a:cubicBezTo>
                  <a:pt x="14466" y="386"/>
                  <a:pt x="14472" y="391"/>
                  <a:pt x="14478" y="391"/>
                </a:cubicBezTo>
                <a:cubicBezTo>
                  <a:pt x="14478" y="386"/>
                  <a:pt x="14478" y="379"/>
                  <a:pt x="14484" y="379"/>
                </a:cubicBezTo>
                <a:cubicBezTo>
                  <a:pt x="14490" y="374"/>
                  <a:pt x="14490" y="374"/>
                  <a:pt x="14496" y="374"/>
                </a:cubicBezTo>
                <a:cubicBezTo>
                  <a:pt x="14490" y="368"/>
                  <a:pt x="14490" y="368"/>
                  <a:pt x="14484" y="368"/>
                </a:cubicBezTo>
                <a:lnTo>
                  <a:pt x="14484" y="362"/>
                </a:lnTo>
                <a:cubicBezTo>
                  <a:pt x="14413" y="362"/>
                  <a:pt x="14413" y="362"/>
                  <a:pt x="14413" y="362"/>
                </a:cubicBezTo>
                <a:cubicBezTo>
                  <a:pt x="14413" y="350"/>
                  <a:pt x="14413" y="344"/>
                  <a:pt x="14407" y="338"/>
                </a:cubicBezTo>
                <a:cubicBezTo>
                  <a:pt x="14401" y="332"/>
                  <a:pt x="14401" y="326"/>
                  <a:pt x="14401" y="326"/>
                </a:cubicBezTo>
                <a:cubicBezTo>
                  <a:pt x="14395" y="320"/>
                  <a:pt x="14389" y="326"/>
                  <a:pt x="14389" y="326"/>
                </a:cubicBezTo>
                <a:cubicBezTo>
                  <a:pt x="14383" y="320"/>
                  <a:pt x="14383" y="320"/>
                  <a:pt x="14377" y="320"/>
                </a:cubicBezTo>
                <a:cubicBezTo>
                  <a:pt x="14365" y="320"/>
                  <a:pt x="14359" y="320"/>
                  <a:pt x="14353" y="326"/>
                </a:cubicBezTo>
                <a:cubicBezTo>
                  <a:pt x="14347" y="326"/>
                  <a:pt x="14347" y="326"/>
                  <a:pt x="14341" y="332"/>
                </a:cubicBezTo>
                <a:cubicBezTo>
                  <a:pt x="14336" y="332"/>
                  <a:pt x="14336" y="338"/>
                  <a:pt x="14336" y="338"/>
                </a:cubicBezTo>
                <a:cubicBezTo>
                  <a:pt x="14324" y="344"/>
                  <a:pt x="14318" y="344"/>
                  <a:pt x="14306" y="344"/>
                </a:cubicBezTo>
                <a:cubicBezTo>
                  <a:pt x="14306" y="344"/>
                  <a:pt x="14300" y="350"/>
                  <a:pt x="14294" y="350"/>
                </a:cubicBezTo>
                <a:cubicBezTo>
                  <a:pt x="14288" y="350"/>
                  <a:pt x="14282" y="356"/>
                  <a:pt x="14270" y="356"/>
                </a:cubicBezTo>
                <a:cubicBezTo>
                  <a:pt x="14264" y="362"/>
                  <a:pt x="14258" y="356"/>
                  <a:pt x="14247" y="356"/>
                </a:cubicBezTo>
                <a:cubicBezTo>
                  <a:pt x="14241" y="356"/>
                  <a:pt x="14241" y="362"/>
                  <a:pt x="14235" y="362"/>
                </a:cubicBezTo>
                <a:cubicBezTo>
                  <a:pt x="14235" y="368"/>
                  <a:pt x="14235" y="374"/>
                  <a:pt x="14235" y="386"/>
                </a:cubicBezTo>
                <a:cubicBezTo>
                  <a:pt x="14235" y="391"/>
                  <a:pt x="14235" y="391"/>
                  <a:pt x="14229" y="397"/>
                </a:cubicBezTo>
                <a:cubicBezTo>
                  <a:pt x="14229" y="403"/>
                  <a:pt x="14223" y="403"/>
                  <a:pt x="14217" y="409"/>
                </a:cubicBezTo>
                <a:cubicBezTo>
                  <a:pt x="14211" y="409"/>
                  <a:pt x="14205" y="403"/>
                  <a:pt x="14199" y="409"/>
                </a:cubicBezTo>
                <a:cubicBezTo>
                  <a:pt x="14193" y="409"/>
                  <a:pt x="14187" y="409"/>
                  <a:pt x="14187" y="415"/>
                </a:cubicBezTo>
                <a:cubicBezTo>
                  <a:pt x="14181" y="415"/>
                  <a:pt x="14175" y="415"/>
                  <a:pt x="14170" y="415"/>
                </a:cubicBezTo>
                <a:cubicBezTo>
                  <a:pt x="14170" y="415"/>
                  <a:pt x="14170" y="421"/>
                  <a:pt x="14170" y="427"/>
                </a:cubicBezTo>
                <a:cubicBezTo>
                  <a:pt x="14170" y="433"/>
                  <a:pt x="14170" y="433"/>
                  <a:pt x="14175" y="439"/>
                </a:cubicBezTo>
                <a:cubicBezTo>
                  <a:pt x="14181" y="445"/>
                  <a:pt x="14181" y="445"/>
                  <a:pt x="14193" y="445"/>
                </a:cubicBezTo>
                <a:cubicBezTo>
                  <a:pt x="14199" y="445"/>
                  <a:pt x="14205" y="439"/>
                  <a:pt x="14211" y="439"/>
                </a:cubicBezTo>
                <a:cubicBezTo>
                  <a:pt x="14217" y="439"/>
                  <a:pt x="14217" y="439"/>
                  <a:pt x="14217" y="439"/>
                </a:cubicBezTo>
                <a:cubicBezTo>
                  <a:pt x="14223" y="439"/>
                  <a:pt x="14229" y="445"/>
                  <a:pt x="14229" y="451"/>
                </a:cubicBezTo>
                <a:cubicBezTo>
                  <a:pt x="14235" y="451"/>
                  <a:pt x="14235" y="457"/>
                  <a:pt x="14241" y="463"/>
                </a:cubicBezTo>
                <a:cubicBezTo>
                  <a:pt x="14241" y="463"/>
                  <a:pt x="14247" y="463"/>
                  <a:pt x="14253" y="463"/>
                </a:cubicBezTo>
                <a:lnTo>
                  <a:pt x="14258" y="468"/>
                </a:lnTo>
                <a:close/>
                <a:moveTo>
                  <a:pt x="14235" y="492"/>
                </a:moveTo>
                <a:lnTo>
                  <a:pt x="14235" y="492"/>
                </a:lnTo>
                <a:cubicBezTo>
                  <a:pt x="14235" y="492"/>
                  <a:pt x="14229" y="492"/>
                  <a:pt x="14223" y="492"/>
                </a:cubicBezTo>
                <a:cubicBezTo>
                  <a:pt x="14223" y="492"/>
                  <a:pt x="14217" y="486"/>
                  <a:pt x="14211" y="486"/>
                </a:cubicBezTo>
                <a:cubicBezTo>
                  <a:pt x="14211" y="486"/>
                  <a:pt x="14205" y="486"/>
                  <a:pt x="14199" y="486"/>
                </a:cubicBezTo>
                <a:cubicBezTo>
                  <a:pt x="14193" y="480"/>
                  <a:pt x="14187" y="480"/>
                  <a:pt x="14187" y="480"/>
                </a:cubicBezTo>
                <a:cubicBezTo>
                  <a:pt x="14175" y="480"/>
                  <a:pt x="14175" y="480"/>
                  <a:pt x="14175" y="480"/>
                </a:cubicBezTo>
                <a:cubicBezTo>
                  <a:pt x="14170" y="480"/>
                  <a:pt x="14164" y="474"/>
                  <a:pt x="14164" y="474"/>
                </a:cubicBezTo>
                <a:cubicBezTo>
                  <a:pt x="14158" y="474"/>
                  <a:pt x="14158" y="480"/>
                  <a:pt x="14152" y="480"/>
                </a:cubicBezTo>
                <a:cubicBezTo>
                  <a:pt x="14140" y="480"/>
                  <a:pt x="14140" y="480"/>
                  <a:pt x="14140" y="480"/>
                </a:cubicBezTo>
                <a:cubicBezTo>
                  <a:pt x="14134" y="480"/>
                  <a:pt x="14134" y="480"/>
                  <a:pt x="14134" y="480"/>
                </a:cubicBezTo>
                <a:cubicBezTo>
                  <a:pt x="14134" y="492"/>
                  <a:pt x="14134" y="504"/>
                  <a:pt x="14134" y="516"/>
                </a:cubicBezTo>
                <a:cubicBezTo>
                  <a:pt x="14152" y="516"/>
                  <a:pt x="14158" y="516"/>
                  <a:pt x="14181" y="516"/>
                </a:cubicBezTo>
                <a:cubicBezTo>
                  <a:pt x="14193" y="516"/>
                  <a:pt x="14193" y="516"/>
                  <a:pt x="14193" y="516"/>
                </a:cubicBezTo>
                <a:cubicBezTo>
                  <a:pt x="14193" y="516"/>
                  <a:pt x="14199" y="522"/>
                  <a:pt x="14199" y="528"/>
                </a:cubicBezTo>
                <a:cubicBezTo>
                  <a:pt x="14205" y="528"/>
                  <a:pt x="14205" y="540"/>
                  <a:pt x="14205" y="540"/>
                </a:cubicBezTo>
                <a:cubicBezTo>
                  <a:pt x="14211" y="540"/>
                  <a:pt x="14217" y="540"/>
                  <a:pt x="14217" y="540"/>
                </a:cubicBezTo>
                <a:cubicBezTo>
                  <a:pt x="14223" y="540"/>
                  <a:pt x="14229" y="540"/>
                  <a:pt x="14229" y="540"/>
                </a:cubicBezTo>
                <a:cubicBezTo>
                  <a:pt x="14235" y="540"/>
                  <a:pt x="14235" y="534"/>
                  <a:pt x="14241" y="534"/>
                </a:cubicBezTo>
                <a:cubicBezTo>
                  <a:pt x="14247" y="528"/>
                  <a:pt x="14253" y="528"/>
                  <a:pt x="14253" y="528"/>
                </a:cubicBezTo>
                <a:cubicBezTo>
                  <a:pt x="14253" y="522"/>
                  <a:pt x="14253" y="522"/>
                  <a:pt x="14253" y="516"/>
                </a:cubicBezTo>
                <a:cubicBezTo>
                  <a:pt x="14253" y="504"/>
                  <a:pt x="14253" y="504"/>
                  <a:pt x="14253" y="504"/>
                </a:cubicBezTo>
                <a:cubicBezTo>
                  <a:pt x="14253" y="498"/>
                  <a:pt x="14247" y="498"/>
                  <a:pt x="14247" y="492"/>
                </a:cubicBezTo>
                <a:cubicBezTo>
                  <a:pt x="14241" y="492"/>
                  <a:pt x="14241" y="492"/>
                  <a:pt x="14235" y="492"/>
                </a:cubicBezTo>
                <a:close/>
                <a:moveTo>
                  <a:pt x="14122" y="308"/>
                </a:moveTo>
                <a:lnTo>
                  <a:pt x="14122" y="308"/>
                </a:lnTo>
                <a:cubicBezTo>
                  <a:pt x="14110" y="308"/>
                  <a:pt x="14110" y="320"/>
                  <a:pt x="14104" y="320"/>
                </a:cubicBezTo>
                <a:cubicBezTo>
                  <a:pt x="14098" y="320"/>
                  <a:pt x="14092" y="314"/>
                  <a:pt x="14087" y="314"/>
                </a:cubicBezTo>
                <a:cubicBezTo>
                  <a:pt x="14087" y="314"/>
                  <a:pt x="14081" y="308"/>
                  <a:pt x="14075" y="308"/>
                </a:cubicBezTo>
                <a:cubicBezTo>
                  <a:pt x="14069" y="320"/>
                  <a:pt x="14069" y="320"/>
                  <a:pt x="14069" y="320"/>
                </a:cubicBezTo>
                <a:cubicBezTo>
                  <a:pt x="14069" y="344"/>
                  <a:pt x="14069" y="344"/>
                  <a:pt x="14069" y="344"/>
                </a:cubicBezTo>
                <a:cubicBezTo>
                  <a:pt x="14075" y="344"/>
                  <a:pt x="14075" y="344"/>
                  <a:pt x="14081" y="344"/>
                </a:cubicBezTo>
                <a:cubicBezTo>
                  <a:pt x="14087" y="350"/>
                  <a:pt x="14087" y="356"/>
                  <a:pt x="14092" y="356"/>
                </a:cubicBezTo>
                <a:cubicBezTo>
                  <a:pt x="14098" y="356"/>
                  <a:pt x="14098" y="362"/>
                  <a:pt x="14104" y="362"/>
                </a:cubicBezTo>
                <a:cubicBezTo>
                  <a:pt x="14110" y="362"/>
                  <a:pt x="14110" y="362"/>
                  <a:pt x="14110" y="362"/>
                </a:cubicBezTo>
                <a:cubicBezTo>
                  <a:pt x="14116" y="362"/>
                  <a:pt x="14122" y="362"/>
                  <a:pt x="14128" y="356"/>
                </a:cubicBezTo>
                <a:cubicBezTo>
                  <a:pt x="14134" y="356"/>
                  <a:pt x="14140" y="356"/>
                  <a:pt x="14140" y="350"/>
                </a:cubicBezTo>
                <a:cubicBezTo>
                  <a:pt x="14140" y="350"/>
                  <a:pt x="14140" y="344"/>
                  <a:pt x="14140" y="338"/>
                </a:cubicBezTo>
                <a:cubicBezTo>
                  <a:pt x="14140" y="338"/>
                  <a:pt x="14140" y="332"/>
                  <a:pt x="14134" y="332"/>
                </a:cubicBezTo>
                <a:cubicBezTo>
                  <a:pt x="14134" y="326"/>
                  <a:pt x="14140" y="320"/>
                  <a:pt x="14134" y="320"/>
                </a:cubicBezTo>
                <a:cubicBezTo>
                  <a:pt x="14134" y="314"/>
                  <a:pt x="14128" y="308"/>
                  <a:pt x="14122" y="308"/>
                </a:cubicBezTo>
                <a:close/>
                <a:moveTo>
                  <a:pt x="11893" y="1648"/>
                </a:moveTo>
                <a:lnTo>
                  <a:pt x="11893" y="1648"/>
                </a:lnTo>
                <a:cubicBezTo>
                  <a:pt x="11887" y="1648"/>
                  <a:pt x="11887" y="1648"/>
                  <a:pt x="11881" y="1648"/>
                </a:cubicBezTo>
                <a:cubicBezTo>
                  <a:pt x="11875" y="1642"/>
                  <a:pt x="11875" y="1642"/>
                  <a:pt x="11869" y="1642"/>
                </a:cubicBezTo>
                <a:cubicBezTo>
                  <a:pt x="11863" y="1642"/>
                  <a:pt x="11863" y="1636"/>
                  <a:pt x="11863" y="1631"/>
                </a:cubicBezTo>
                <a:cubicBezTo>
                  <a:pt x="11863" y="1631"/>
                  <a:pt x="11863" y="1625"/>
                  <a:pt x="11863" y="1619"/>
                </a:cubicBezTo>
                <a:cubicBezTo>
                  <a:pt x="11792" y="1619"/>
                  <a:pt x="11792" y="1619"/>
                  <a:pt x="11792" y="1619"/>
                </a:cubicBezTo>
                <a:cubicBezTo>
                  <a:pt x="11792" y="1625"/>
                  <a:pt x="11792" y="1631"/>
                  <a:pt x="11792" y="1636"/>
                </a:cubicBezTo>
                <a:cubicBezTo>
                  <a:pt x="11792" y="1636"/>
                  <a:pt x="11792" y="1642"/>
                  <a:pt x="11798" y="1648"/>
                </a:cubicBezTo>
                <a:cubicBezTo>
                  <a:pt x="11798" y="1702"/>
                  <a:pt x="11798" y="1702"/>
                  <a:pt x="11798" y="1702"/>
                </a:cubicBezTo>
                <a:cubicBezTo>
                  <a:pt x="11827" y="1702"/>
                  <a:pt x="11827" y="1702"/>
                  <a:pt x="11827" y="1702"/>
                </a:cubicBezTo>
                <a:cubicBezTo>
                  <a:pt x="11834" y="1702"/>
                  <a:pt x="11839" y="1702"/>
                  <a:pt x="11839" y="1696"/>
                </a:cubicBezTo>
                <a:cubicBezTo>
                  <a:pt x="11845" y="1690"/>
                  <a:pt x="11845" y="1684"/>
                  <a:pt x="11851" y="1678"/>
                </a:cubicBezTo>
                <a:cubicBezTo>
                  <a:pt x="11851" y="1678"/>
                  <a:pt x="11851" y="1678"/>
                  <a:pt x="11857" y="1678"/>
                </a:cubicBezTo>
                <a:cubicBezTo>
                  <a:pt x="11863" y="1678"/>
                  <a:pt x="11863" y="1678"/>
                  <a:pt x="11875" y="1672"/>
                </a:cubicBezTo>
                <a:cubicBezTo>
                  <a:pt x="11875" y="1672"/>
                  <a:pt x="11881" y="1672"/>
                  <a:pt x="11887" y="1672"/>
                </a:cubicBezTo>
                <a:cubicBezTo>
                  <a:pt x="11887" y="1666"/>
                  <a:pt x="11887" y="1666"/>
                  <a:pt x="11893" y="1660"/>
                </a:cubicBezTo>
                <a:cubicBezTo>
                  <a:pt x="11893" y="1654"/>
                  <a:pt x="11893" y="1654"/>
                  <a:pt x="11893" y="1648"/>
                </a:cubicBezTo>
                <a:close/>
                <a:moveTo>
                  <a:pt x="12112" y="1233"/>
                </a:moveTo>
                <a:lnTo>
                  <a:pt x="12112" y="1233"/>
                </a:lnTo>
                <a:cubicBezTo>
                  <a:pt x="12106" y="1233"/>
                  <a:pt x="12100" y="1233"/>
                  <a:pt x="12088" y="1233"/>
                </a:cubicBezTo>
                <a:cubicBezTo>
                  <a:pt x="12082" y="1233"/>
                  <a:pt x="12082" y="1233"/>
                  <a:pt x="12077" y="1233"/>
                </a:cubicBezTo>
                <a:cubicBezTo>
                  <a:pt x="12077" y="1269"/>
                  <a:pt x="12077" y="1269"/>
                  <a:pt x="12077" y="1269"/>
                </a:cubicBezTo>
                <a:cubicBezTo>
                  <a:pt x="12065" y="1269"/>
                  <a:pt x="12059" y="1269"/>
                  <a:pt x="12047" y="1269"/>
                </a:cubicBezTo>
                <a:cubicBezTo>
                  <a:pt x="12041" y="1275"/>
                  <a:pt x="12035" y="1275"/>
                  <a:pt x="12023" y="1281"/>
                </a:cubicBezTo>
                <a:cubicBezTo>
                  <a:pt x="12023" y="1287"/>
                  <a:pt x="12023" y="1287"/>
                  <a:pt x="12023" y="1293"/>
                </a:cubicBezTo>
                <a:cubicBezTo>
                  <a:pt x="12023" y="1299"/>
                  <a:pt x="12029" y="1299"/>
                  <a:pt x="12029" y="1304"/>
                </a:cubicBezTo>
                <a:cubicBezTo>
                  <a:pt x="12029" y="1304"/>
                  <a:pt x="12029" y="1310"/>
                  <a:pt x="12029" y="1316"/>
                </a:cubicBezTo>
                <a:cubicBezTo>
                  <a:pt x="12023" y="1322"/>
                  <a:pt x="12017" y="1316"/>
                  <a:pt x="12017" y="1322"/>
                </a:cubicBezTo>
                <a:cubicBezTo>
                  <a:pt x="12011" y="1328"/>
                  <a:pt x="12017" y="1328"/>
                  <a:pt x="12017" y="1334"/>
                </a:cubicBezTo>
                <a:cubicBezTo>
                  <a:pt x="12017" y="1340"/>
                  <a:pt x="12011" y="1340"/>
                  <a:pt x="12011" y="1346"/>
                </a:cubicBezTo>
                <a:cubicBezTo>
                  <a:pt x="12005" y="1346"/>
                  <a:pt x="12000" y="1346"/>
                  <a:pt x="11988" y="1346"/>
                </a:cubicBezTo>
                <a:cubicBezTo>
                  <a:pt x="11988" y="1346"/>
                  <a:pt x="11982" y="1346"/>
                  <a:pt x="11976" y="1346"/>
                </a:cubicBezTo>
                <a:cubicBezTo>
                  <a:pt x="11976" y="1346"/>
                  <a:pt x="11970" y="1352"/>
                  <a:pt x="11970" y="1358"/>
                </a:cubicBezTo>
                <a:cubicBezTo>
                  <a:pt x="11970" y="1358"/>
                  <a:pt x="11970" y="1364"/>
                  <a:pt x="11970" y="1370"/>
                </a:cubicBezTo>
                <a:cubicBezTo>
                  <a:pt x="11970" y="1376"/>
                  <a:pt x="11958" y="1370"/>
                  <a:pt x="11958" y="1376"/>
                </a:cubicBezTo>
                <a:cubicBezTo>
                  <a:pt x="11952" y="1382"/>
                  <a:pt x="11958" y="1387"/>
                  <a:pt x="11958" y="1399"/>
                </a:cubicBezTo>
                <a:cubicBezTo>
                  <a:pt x="11958" y="1399"/>
                  <a:pt x="11958" y="1405"/>
                  <a:pt x="11958" y="1411"/>
                </a:cubicBezTo>
                <a:lnTo>
                  <a:pt x="11958" y="1417"/>
                </a:lnTo>
                <a:cubicBezTo>
                  <a:pt x="11958" y="1423"/>
                  <a:pt x="11958" y="1429"/>
                  <a:pt x="11958" y="1429"/>
                </a:cubicBezTo>
                <a:cubicBezTo>
                  <a:pt x="11988" y="1435"/>
                  <a:pt x="11988" y="1435"/>
                  <a:pt x="11988" y="1435"/>
                </a:cubicBezTo>
                <a:cubicBezTo>
                  <a:pt x="11988" y="1429"/>
                  <a:pt x="11988" y="1423"/>
                  <a:pt x="11988" y="1423"/>
                </a:cubicBezTo>
                <a:cubicBezTo>
                  <a:pt x="11993" y="1417"/>
                  <a:pt x="12000" y="1417"/>
                  <a:pt x="12000" y="1417"/>
                </a:cubicBezTo>
                <a:cubicBezTo>
                  <a:pt x="12005" y="1417"/>
                  <a:pt x="12011" y="1417"/>
                  <a:pt x="12011" y="1417"/>
                </a:cubicBezTo>
                <a:cubicBezTo>
                  <a:pt x="12011" y="1423"/>
                  <a:pt x="12011" y="1429"/>
                  <a:pt x="12017" y="1429"/>
                </a:cubicBezTo>
                <a:cubicBezTo>
                  <a:pt x="12017" y="1435"/>
                  <a:pt x="12023" y="1441"/>
                  <a:pt x="12023" y="1441"/>
                </a:cubicBezTo>
                <a:cubicBezTo>
                  <a:pt x="12029" y="1441"/>
                  <a:pt x="12035" y="1435"/>
                  <a:pt x="12035" y="1429"/>
                </a:cubicBezTo>
                <a:cubicBezTo>
                  <a:pt x="12035" y="1429"/>
                  <a:pt x="12035" y="1423"/>
                  <a:pt x="12035" y="1417"/>
                </a:cubicBezTo>
                <a:cubicBezTo>
                  <a:pt x="12041" y="1423"/>
                  <a:pt x="12041" y="1423"/>
                  <a:pt x="12047" y="1423"/>
                </a:cubicBezTo>
                <a:cubicBezTo>
                  <a:pt x="12053" y="1429"/>
                  <a:pt x="12053" y="1435"/>
                  <a:pt x="12059" y="1435"/>
                </a:cubicBezTo>
                <a:cubicBezTo>
                  <a:pt x="12065" y="1441"/>
                  <a:pt x="12077" y="1441"/>
                  <a:pt x="12082" y="1453"/>
                </a:cubicBezTo>
                <a:cubicBezTo>
                  <a:pt x="12088" y="1453"/>
                  <a:pt x="12088" y="1459"/>
                  <a:pt x="12088" y="1465"/>
                </a:cubicBezTo>
                <a:cubicBezTo>
                  <a:pt x="12071" y="1488"/>
                  <a:pt x="12071" y="1488"/>
                  <a:pt x="12071" y="1488"/>
                </a:cubicBezTo>
                <a:cubicBezTo>
                  <a:pt x="12071" y="1494"/>
                  <a:pt x="12071" y="1494"/>
                  <a:pt x="12071" y="1494"/>
                </a:cubicBezTo>
                <a:cubicBezTo>
                  <a:pt x="12071" y="1500"/>
                  <a:pt x="12077" y="1500"/>
                  <a:pt x="12077" y="1506"/>
                </a:cubicBezTo>
                <a:cubicBezTo>
                  <a:pt x="12136" y="1506"/>
                  <a:pt x="12136" y="1506"/>
                  <a:pt x="12136" y="1506"/>
                </a:cubicBezTo>
                <a:cubicBezTo>
                  <a:pt x="12154" y="1506"/>
                  <a:pt x="12159" y="1512"/>
                  <a:pt x="12177" y="1512"/>
                </a:cubicBezTo>
                <a:cubicBezTo>
                  <a:pt x="12183" y="1512"/>
                  <a:pt x="12189" y="1512"/>
                  <a:pt x="12195" y="1512"/>
                </a:cubicBezTo>
                <a:cubicBezTo>
                  <a:pt x="12201" y="1512"/>
                  <a:pt x="12207" y="1518"/>
                  <a:pt x="12219" y="1518"/>
                </a:cubicBezTo>
                <a:cubicBezTo>
                  <a:pt x="12225" y="1518"/>
                  <a:pt x="12231" y="1518"/>
                  <a:pt x="12237" y="1518"/>
                </a:cubicBezTo>
                <a:cubicBezTo>
                  <a:pt x="12254" y="1518"/>
                  <a:pt x="12254" y="1518"/>
                  <a:pt x="12254" y="1518"/>
                </a:cubicBezTo>
                <a:cubicBezTo>
                  <a:pt x="12260" y="1518"/>
                  <a:pt x="12260" y="1518"/>
                  <a:pt x="12266" y="1518"/>
                </a:cubicBezTo>
                <a:cubicBezTo>
                  <a:pt x="12272" y="1518"/>
                  <a:pt x="12272" y="1518"/>
                  <a:pt x="12272" y="1518"/>
                </a:cubicBezTo>
                <a:cubicBezTo>
                  <a:pt x="12272" y="1494"/>
                  <a:pt x="12272" y="1494"/>
                  <a:pt x="12272" y="1494"/>
                </a:cubicBezTo>
                <a:cubicBezTo>
                  <a:pt x="12272" y="1488"/>
                  <a:pt x="12272" y="1488"/>
                  <a:pt x="12272" y="1482"/>
                </a:cubicBezTo>
                <a:cubicBezTo>
                  <a:pt x="12272" y="1476"/>
                  <a:pt x="12260" y="1482"/>
                  <a:pt x="12260" y="1476"/>
                </a:cubicBezTo>
                <a:cubicBezTo>
                  <a:pt x="12260" y="1470"/>
                  <a:pt x="12260" y="1465"/>
                  <a:pt x="12260" y="1453"/>
                </a:cubicBezTo>
                <a:cubicBezTo>
                  <a:pt x="12254" y="1453"/>
                  <a:pt x="12254" y="1459"/>
                  <a:pt x="12248" y="1453"/>
                </a:cubicBezTo>
                <a:cubicBezTo>
                  <a:pt x="12243" y="1453"/>
                  <a:pt x="12243" y="1447"/>
                  <a:pt x="12237" y="1447"/>
                </a:cubicBezTo>
                <a:cubicBezTo>
                  <a:pt x="12237" y="1441"/>
                  <a:pt x="12237" y="1435"/>
                  <a:pt x="12237" y="1435"/>
                </a:cubicBezTo>
                <a:cubicBezTo>
                  <a:pt x="12237" y="1429"/>
                  <a:pt x="12231" y="1429"/>
                  <a:pt x="12225" y="1423"/>
                </a:cubicBezTo>
                <a:cubicBezTo>
                  <a:pt x="12225" y="1423"/>
                  <a:pt x="12219" y="1417"/>
                  <a:pt x="12213" y="1417"/>
                </a:cubicBezTo>
                <a:cubicBezTo>
                  <a:pt x="12213" y="1411"/>
                  <a:pt x="12207" y="1405"/>
                  <a:pt x="12201" y="1399"/>
                </a:cubicBezTo>
                <a:cubicBezTo>
                  <a:pt x="12201" y="1399"/>
                  <a:pt x="12201" y="1393"/>
                  <a:pt x="12195" y="1387"/>
                </a:cubicBezTo>
                <a:lnTo>
                  <a:pt x="12189" y="1387"/>
                </a:lnTo>
                <a:cubicBezTo>
                  <a:pt x="12183" y="1382"/>
                  <a:pt x="12189" y="1376"/>
                  <a:pt x="12189" y="1376"/>
                </a:cubicBezTo>
                <a:cubicBezTo>
                  <a:pt x="12183" y="1370"/>
                  <a:pt x="12189" y="1370"/>
                  <a:pt x="12189" y="1364"/>
                </a:cubicBezTo>
                <a:cubicBezTo>
                  <a:pt x="12183" y="1358"/>
                  <a:pt x="12183" y="1352"/>
                  <a:pt x="12183" y="1346"/>
                </a:cubicBezTo>
                <a:cubicBezTo>
                  <a:pt x="12183" y="1340"/>
                  <a:pt x="12183" y="1340"/>
                  <a:pt x="12183" y="1340"/>
                </a:cubicBezTo>
                <a:cubicBezTo>
                  <a:pt x="12183" y="1334"/>
                  <a:pt x="12189" y="1334"/>
                  <a:pt x="12195" y="1334"/>
                </a:cubicBezTo>
                <a:cubicBezTo>
                  <a:pt x="12195" y="1328"/>
                  <a:pt x="12195" y="1322"/>
                  <a:pt x="12195" y="1322"/>
                </a:cubicBezTo>
                <a:cubicBezTo>
                  <a:pt x="12195" y="1304"/>
                  <a:pt x="12189" y="1299"/>
                  <a:pt x="12195" y="1287"/>
                </a:cubicBezTo>
                <a:cubicBezTo>
                  <a:pt x="12195" y="1281"/>
                  <a:pt x="12201" y="1281"/>
                  <a:pt x="12207" y="1281"/>
                </a:cubicBezTo>
                <a:cubicBezTo>
                  <a:pt x="12213" y="1275"/>
                  <a:pt x="12219" y="1269"/>
                  <a:pt x="12225" y="1257"/>
                </a:cubicBezTo>
                <a:cubicBezTo>
                  <a:pt x="12231" y="1257"/>
                  <a:pt x="12225" y="1245"/>
                  <a:pt x="12231" y="1245"/>
                </a:cubicBezTo>
                <a:cubicBezTo>
                  <a:pt x="12231" y="1245"/>
                  <a:pt x="12237" y="1245"/>
                  <a:pt x="12243" y="1245"/>
                </a:cubicBezTo>
                <a:cubicBezTo>
                  <a:pt x="12243" y="1239"/>
                  <a:pt x="12248" y="1245"/>
                  <a:pt x="12254" y="1239"/>
                </a:cubicBezTo>
                <a:cubicBezTo>
                  <a:pt x="12254" y="1239"/>
                  <a:pt x="12248" y="1233"/>
                  <a:pt x="12254" y="1227"/>
                </a:cubicBezTo>
                <a:cubicBezTo>
                  <a:pt x="12254" y="1227"/>
                  <a:pt x="12260" y="1227"/>
                  <a:pt x="12266" y="1227"/>
                </a:cubicBezTo>
                <a:cubicBezTo>
                  <a:pt x="12272" y="1221"/>
                  <a:pt x="12278" y="1215"/>
                  <a:pt x="12284" y="1204"/>
                </a:cubicBezTo>
                <a:cubicBezTo>
                  <a:pt x="12284" y="1204"/>
                  <a:pt x="12284" y="1198"/>
                  <a:pt x="12284" y="1192"/>
                </a:cubicBezTo>
                <a:cubicBezTo>
                  <a:pt x="12284" y="1192"/>
                  <a:pt x="12290" y="1192"/>
                  <a:pt x="12296" y="1186"/>
                </a:cubicBezTo>
                <a:cubicBezTo>
                  <a:pt x="12296" y="1186"/>
                  <a:pt x="12296" y="1180"/>
                  <a:pt x="12302" y="1180"/>
                </a:cubicBezTo>
                <a:cubicBezTo>
                  <a:pt x="12302" y="1174"/>
                  <a:pt x="12308" y="1180"/>
                  <a:pt x="12314" y="1180"/>
                </a:cubicBezTo>
                <a:cubicBezTo>
                  <a:pt x="12320" y="1174"/>
                  <a:pt x="12325" y="1168"/>
                  <a:pt x="12332" y="1156"/>
                </a:cubicBezTo>
                <a:cubicBezTo>
                  <a:pt x="12332" y="1156"/>
                  <a:pt x="12332" y="1150"/>
                  <a:pt x="12332" y="1144"/>
                </a:cubicBezTo>
                <a:cubicBezTo>
                  <a:pt x="12332" y="1144"/>
                  <a:pt x="12337" y="1138"/>
                  <a:pt x="12337" y="1132"/>
                </a:cubicBezTo>
                <a:cubicBezTo>
                  <a:pt x="12343" y="1132"/>
                  <a:pt x="12349" y="1132"/>
                  <a:pt x="12349" y="1127"/>
                </a:cubicBezTo>
                <a:cubicBezTo>
                  <a:pt x="12349" y="1121"/>
                  <a:pt x="12355" y="1121"/>
                  <a:pt x="12355" y="1115"/>
                </a:cubicBezTo>
                <a:cubicBezTo>
                  <a:pt x="12361" y="1109"/>
                  <a:pt x="12355" y="1109"/>
                  <a:pt x="12355" y="1103"/>
                </a:cubicBezTo>
                <a:cubicBezTo>
                  <a:pt x="12367" y="1103"/>
                  <a:pt x="12373" y="1103"/>
                  <a:pt x="12385" y="1103"/>
                </a:cubicBezTo>
                <a:cubicBezTo>
                  <a:pt x="12391" y="1103"/>
                  <a:pt x="12391" y="1103"/>
                  <a:pt x="12397" y="1103"/>
                </a:cubicBezTo>
                <a:cubicBezTo>
                  <a:pt x="12403" y="1103"/>
                  <a:pt x="12403" y="1091"/>
                  <a:pt x="12409" y="1091"/>
                </a:cubicBezTo>
                <a:cubicBezTo>
                  <a:pt x="12409" y="1091"/>
                  <a:pt x="12414" y="1091"/>
                  <a:pt x="12420" y="1091"/>
                </a:cubicBezTo>
                <a:cubicBezTo>
                  <a:pt x="12426" y="1091"/>
                  <a:pt x="12432" y="1091"/>
                  <a:pt x="12432" y="1085"/>
                </a:cubicBezTo>
                <a:cubicBezTo>
                  <a:pt x="12438" y="1079"/>
                  <a:pt x="12432" y="1073"/>
                  <a:pt x="12432" y="1073"/>
                </a:cubicBezTo>
                <a:cubicBezTo>
                  <a:pt x="12438" y="1067"/>
                  <a:pt x="12444" y="1067"/>
                  <a:pt x="12444" y="1067"/>
                </a:cubicBezTo>
                <a:cubicBezTo>
                  <a:pt x="12450" y="1067"/>
                  <a:pt x="12456" y="1067"/>
                  <a:pt x="12456" y="1067"/>
                </a:cubicBezTo>
                <a:cubicBezTo>
                  <a:pt x="12462" y="1067"/>
                  <a:pt x="12468" y="1067"/>
                  <a:pt x="12468" y="1067"/>
                </a:cubicBezTo>
                <a:cubicBezTo>
                  <a:pt x="12474" y="1061"/>
                  <a:pt x="12474" y="1061"/>
                  <a:pt x="12480" y="1055"/>
                </a:cubicBezTo>
                <a:cubicBezTo>
                  <a:pt x="12486" y="1055"/>
                  <a:pt x="12486" y="1050"/>
                  <a:pt x="12486" y="1044"/>
                </a:cubicBezTo>
                <a:cubicBezTo>
                  <a:pt x="12492" y="1044"/>
                  <a:pt x="12492" y="1044"/>
                  <a:pt x="12498" y="1038"/>
                </a:cubicBezTo>
                <a:cubicBezTo>
                  <a:pt x="12503" y="1038"/>
                  <a:pt x="12509" y="1038"/>
                  <a:pt x="12509" y="1032"/>
                </a:cubicBezTo>
                <a:cubicBezTo>
                  <a:pt x="12509" y="1020"/>
                  <a:pt x="12509" y="1014"/>
                  <a:pt x="12503" y="1008"/>
                </a:cubicBezTo>
                <a:cubicBezTo>
                  <a:pt x="12515" y="1008"/>
                  <a:pt x="12521" y="1008"/>
                  <a:pt x="12527" y="1008"/>
                </a:cubicBezTo>
                <a:cubicBezTo>
                  <a:pt x="12545" y="1008"/>
                  <a:pt x="12557" y="1008"/>
                  <a:pt x="12575" y="1002"/>
                </a:cubicBezTo>
                <a:cubicBezTo>
                  <a:pt x="12580" y="1002"/>
                  <a:pt x="12580" y="996"/>
                  <a:pt x="12580" y="990"/>
                </a:cubicBezTo>
                <a:cubicBezTo>
                  <a:pt x="12586" y="990"/>
                  <a:pt x="12592" y="984"/>
                  <a:pt x="12598" y="978"/>
                </a:cubicBezTo>
                <a:cubicBezTo>
                  <a:pt x="12598" y="978"/>
                  <a:pt x="12604" y="978"/>
                  <a:pt x="12610" y="978"/>
                </a:cubicBezTo>
                <a:cubicBezTo>
                  <a:pt x="12616" y="978"/>
                  <a:pt x="12622" y="972"/>
                  <a:pt x="12634" y="972"/>
                </a:cubicBezTo>
                <a:cubicBezTo>
                  <a:pt x="12699" y="972"/>
                  <a:pt x="12699" y="972"/>
                  <a:pt x="12699" y="972"/>
                </a:cubicBezTo>
                <a:cubicBezTo>
                  <a:pt x="12705" y="972"/>
                  <a:pt x="12711" y="966"/>
                  <a:pt x="12711" y="966"/>
                </a:cubicBezTo>
                <a:cubicBezTo>
                  <a:pt x="12717" y="961"/>
                  <a:pt x="12717" y="955"/>
                  <a:pt x="12723" y="955"/>
                </a:cubicBezTo>
                <a:cubicBezTo>
                  <a:pt x="12729" y="955"/>
                  <a:pt x="12735" y="955"/>
                  <a:pt x="12747" y="955"/>
                </a:cubicBezTo>
                <a:cubicBezTo>
                  <a:pt x="12752" y="955"/>
                  <a:pt x="12758" y="955"/>
                  <a:pt x="12770" y="955"/>
                </a:cubicBezTo>
                <a:cubicBezTo>
                  <a:pt x="12782" y="949"/>
                  <a:pt x="12782" y="937"/>
                  <a:pt x="12794" y="937"/>
                </a:cubicBezTo>
                <a:cubicBezTo>
                  <a:pt x="12847" y="937"/>
                  <a:pt x="12847" y="937"/>
                  <a:pt x="12847" y="937"/>
                </a:cubicBezTo>
                <a:cubicBezTo>
                  <a:pt x="12853" y="937"/>
                  <a:pt x="12859" y="931"/>
                  <a:pt x="12859" y="931"/>
                </a:cubicBezTo>
                <a:cubicBezTo>
                  <a:pt x="12871" y="925"/>
                  <a:pt x="12871" y="913"/>
                  <a:pt x="12883" y="907"/>
                </a:cubicBezTo>
                <a:cubicBezTo>
                  <a:pt x="12883" y="901"/>
                  <a:pt x="12883" y="895"/>
                  <a:pt x="12889" y="895"/>
                </a:cubicBezTo>
                <a:cubicBezTo>
                  <a:pt x="12889" y="895"/>
                  <a:pt x="12895" y="895"/>
                  <a:pt x="12895" y="889"/>
                </a:cubicBezTo>
                <a:cubicBezTo>
                  <a:pt x="12907" y="889"/>
                  <a:pt x="12913" y="889"/>
                  <a:pt x="12918" y="889"/>
                </a:cubicBezTo>
                <a:cubicBezTo>
                  <a:pt x="12924" y="884"/>
                  <a:pt x="12924" y="884"/>
                  <a:pt x="12924" y="877"/>
                </a:cubicBezTo>
                <a:cubicBezTo>
                  <a:pt x="12924" y="872"/>
                  <a:pt x="12918" y="866"/>
                  <a:pt x="12918" y="866"/>
                </a:cubicBezTo>
                <a:cubicBezTo>
                  <a:pt x="12918" y="860"/>
                  <a:pt x="12913" y="854"/>
                  <a:pt x="12913" y="854"/>
                </a:cubicBezTo>
                <a:cubicBezTo>
                  <a:pt x="12913" y="848"/>
                  <a:pt x="12913" y="842"/>
                  <a:pt x="12907" y="842"/>
                </a:cubicBezTo>
                <a:cubicBezTo>
                  <a:pt x="12901" y="836"/>
                  <a:pt x="12895" y="842"/>
                  <a:pt x="12883" y="842"/>
                </a:cubicBezTo>
                <a:cubicBezTo>
                  <a:pt x="12877" y="842"/>
                  <a:pt x="12877" y="836"/>
                  <a:pt x="12871" y="836"/>
                </a:cubicBezTo>
                <a:cubicBezTo>
                  <a:pt x="12859" y="836"/>
                  <a:pt x="12859" y="836"/>
                  <a:pt x="12859" y="836"/>
                </a:cubicBezTo>
                <a:cubicBezTo>
                  <a:pt x="12847" y="836"/>
                  <a:pt x="12847" y="836"/>
                  <a:pt x="12847" y="836"/>
                </a:cubicBezTo>
                <a:cubicBezTo>
                  <a:pt x="12841" y="836"/>
                  <a:pt x="12841" y="836"/>
                  <a:pt x="12835" y="836"/>
                </a:cubicBezTo>
                <a:cubicBezTo>
                  <a:pt x="12824" y="836"/>
                  <a:pt x="12818" y="836"/>
                  <a:pt x="12812" y="836"/>
                </a:cubicBezTo>
                <a:cubicBezTo>
                  <a:pt x="12800" y="842"/>
                  <a:pt x="12794" y="842"/>
                  <a:pt x="12788" y="848"/>
                </a:cubicBezTo>
                <a:cubicBezTo>
                  <a:pt x="12788" y="854"/>
                  <a:pt x="12788" y="860"/>
                  <a:pt x="12788" y="860"/>
                </a:cubicBezTo>
                <a:cubicBezTo>
                  <a:pt x="12782" y="866"/>
                  <a:pt x="12782" y="866"/>
                  <a:pt x="12782" y="872"/>
                </a:cubicBezTo>
                <a:cubicBezTo>
                  <a:pt x="12776" y="877"/>
                  <a:pt x="12776" y="877"/>
                  <a:pt x="12770" y="877"/>
                </a:cubicBezTo>
                <a:cubicBezTo>
                  <a:pt x="12758" y="884"/>
                  <a:pt x="12752" y="877"/>
                  <a:pt x="12747" y="877"/>
                </a:cubicBezTo>
                <a:cubicBezTo>
                  <a:pt x="12741" y="877"/>
                  <a:pt x="12741" y="877"/>
                  <a:pt x="12735" y="877"/>
                </a:cubicBezTo>
                <a:cubicBezTo>
                  <a:pt x="12729" y="884"/>
                  <a:pt x="12729" y="884"/>
                  <a:pt x="12723" y="884"/>
                </a:cubicBezTo>
                <a:cubicBezTo>
                  <a:pt x="12717" y="889"/>
                  <a:pt x="12717" y="895"/>
                  <a:pt x="12711" y="895"/>
                </a:cubicBezTo>
                <a:cubicBezTo>
                  <a:pt x="12705" y="895"/>
                  <a:pt x="12705" y="901"/>
                  <a:pt x="12699" y="901"/>
                </a:cubicBezTo>
                <a:cubicBezTo>
                  <a:pt x="12699" y="901"/>
                  <a:pt x="12693" y="901"/>
                  <a:pt x="12687" y="901"/>
                </a:cubicBezTo>
                <a:cubicBezTo>
                  <a:pt x="12681" y="901"/>
                  <a:pt x="12675" y="901"/>
                  <a:pt x="12664" y="901"/>
                </a:cubicBezTo>
                <a:cubicBezTo>
                  <a:pt x="12658" y="901"/>
                  <a:pt x="12658" y="901"/>
                  <a:pt x="12652" y="901"/>
                </a:cubicBezTo>
                <a:cubicBezTo>
                  <a:pt x="12646" y="907"/>
                  <a:pt x="12640" y="907"/>
                  <a:pt x="12640" y="907"/>
                </a:cubicBezTo>
                <a:cubicBezTo>
                  <a:pt x="12634" y="913"/>
                  <a:pt x="12628" y="913"/>
                  <a:pt x="12628" y="913"/>
                </a:cubicBezTo>
                <a:cubicBezTo>
                  <a:pt x="12622" y="913"/>
                  <a:pt x="12622" y="919"/>
                  <a:pt x="12616" y="919"/>
                </a:cubicBezTo>
                <a:cubicBezTo>
                  <a:pt x="12610" y="919"/>
                  <a:pt x="12610" y="919"/>
                  <a:pt x="12604" y="919"/>
                </a:cubicBezTo>
                <a:cubicBezTo>
                  <a:pt x="12586" y="925"/>
                  <a:pt x="12580" y="919"/>
                  <a:pt x="12563" y="919"/>
                </a:cubicBezTo>
                <a:cubicBezTo>
                  <a:pt x="12557" y="919"/>
                  <a:pt x="12551" y="919"/>
                  <a:pt x="12539" y="919"/>
                </a:cubicBezTo>
                <a:cubicBezTo>
                  <a:pt x="12527" y="919"/>
                  <a:pt x="12527" y="919"/>
                  <a:pt x="12527" y="919"/>
                </a:cubicBezTo>
                <a:cubicBezTo>
                  <a:pt x="12521" y="919"/>
                  <a:pt x="12521" y="919"/>
                  <a:pt x="12515" y="919"/>
                </a:cubicBezTo>
                <a:cubicBezTo>
                  <a:pt x="12503" y="919"/>
                  <a:pt x="12498" y="919"/>
                  <a:pt x="12492" y="919"/>
                </a:cubicBezTo>
                <a:cubicBezTo>
                  <a:pt x="12486" y="919"/>
                  <a:pt x="12480" y="925"/>
                  <a:pt x="12480" y="925"/>
                </a:cubicBezTo>
                <a:cubicBezTo>
                  <a:pt x="12468" y="931"/>
                  <a:pt x="12462" y="931"/>
                  <a:pt x="12456" y="937"/>
                </a:cubicBezTo>
                <a:cubicBezTo>
                  <a:pt x="12450" y="937"/>
                  <a:pt x="12450" y="943"/>
                  <a:pt x="12450" y="949"/>
                </a:cubicBezTo>
                <a:cubicBezTo>
                  <a:pt x="12444" y="955"/>
                  <a:pt x="12438" y="961"/>
                  <a:pt x="12432" y="966"/>
                </a:cubicBezTo>
                <a:cubicBezTo>
                  <a:pt x="12355" y="966"/>
                  <a:pt x="12355" y="966"/>
                  <a:pt x="12355" y="966"/>
                </a:cubicBezTo>
                <a:cubicBezTo>
                  <a:pt x="12349" y="972"/>
                  <a:pt x="12349" y="972"/>
                  <a:pt x="12343" y="978"/>
                </a:cubicBezTo>
                <a:cubicBezTo>
                  <a:pt x="12337" y="978"/>
                  <a:pt x="12337" y="984"/>
                  <a:pt x="12337" y="990"/>
                </a:cubicBezTo>
                <a:cubicBezTo>
                  <a:pt x="12332" y="990"/>
                  <a:pt x="12332" y="996"/>
                  <a:pt x="12325" y="1002"/>
                </a:cubicBezTo>
                <a:cubicBezTo>
                  <a:pt x="12325" y="1002"/>
                  <a:pt x="12320" y="1002"/>
                  <a:pt x="12314" y="1002"/>
                </a:cubicBezTo>
                <a:cubicBezTo>
                  <a:pt x="12308" y="1008"/>
                  <a:pt x="12302" y="1002"/>
                  <a:pt x="12296" y="1008"/>
                </a:cubicBezTo>
                <a:cubicBezTo>
                  <a:pt x="12296" y="1008"/>
                  <a:pt x="12290" y="1008"/>
                  <a:pt x="12284" y="1008"/>
                </a:cubicBezTo>
                <a:cubicBezTo>
                  <a:pt x="12284" y="1014"/>
                  <a:pt x="12278" y="1014"/>
                  <a:pt x="12272" y="1020"/>
                </a:cubicBezTo>
                <a:cubicBezTo>
                  <a:pt x="12272" y="1020"/>
                  <a:pt x="12272" y="1026"/>
                  <a:pt x="12272" y="1032"/>
                </a:cubicBezTo>
                <a:cubicBezTo>
                  <a:pt x="12272" y="1038"/>
                  <a:pt x="12272" y="1044"/>
                  <a:pt x="12272" y="1055"/>
                </a:cubicBezTo>
                <a:cubicBezTo>
                  <a:pt x="12266" y="1055"/>
                  <a:pt x="12266" y="1050"/>
                  <a:pt x="12260" y="1050"/>
                </a:cubicBezTo>
                <a:cubicBezTo>
                  <a:pt x="12243" y="1050"/>
                  <a:pt x="12237" y="1050"/>
                  <a:pt x="12225" y="1050"/>
                </a:cubicBezTo>
                <a:cubicBezTo>
                  <a:pt x="12219" y="1050"/>
                  <a:pt x="12219" y="1055"/>
                  <a:pt x="12213" y="1055"/>
                </a:cubicBezTo>
                <a:cubicBezTo>
                  <a:pt x="12213" y="1061"/>
                  <a:pt x="12219" y="1061"/>
                  <a:pt x="12219" y="1067"/>
                </a:cubicBezTo>
                <a:cubicBezTo>
                  <a:pt x="12219" y="1079"/>
                  <a:pt x="12213" y="1085"/>
                  <a:pt x="12207" y="1091"/>
                </a:cubicBezTo>
                <a:cubicBezTo>
                  <a:pt x="12201" y="1097"/>
                  <a:pt x="12195" y="1097"/>
                  <a:pt x="12195" y="1103"/>
                </a:cubicBezTo>
                <a:lnTo>
                  <a:pt x="12195" y="1109"/>
                </a:lnTo>
                <a:cubicBezTo>
                  <a:pt x="12195" y="1121"/>
                  <a:pt x="12195" y="1121"/>
                  <a:pt x="12195" y="1121"/>
                </a:cubicBezTo>
                <a:cubicBezTo>
                  <a:pt x="12195" y="1144"/>
                  <a:pt x="12195" y="1144"/>
                  <a:pt x="12195" y="1144"/>
                </a:cubicBezTo>
                <a:cubicBezTo>
                  <a:pt x="12189" y="1144"/>
                  <a:pt x="12183" y="1150"/>
                  <a:pt x="12177" y="1150"/>
                </a:cubicBezTo>
                <a:cubicBezTo>
                  <a:pt x="12166" y="1150"/>
                  <a:pt x="12154" y="1144"/>
                  <a:pt x="12142" y="1150"/>
                </a:cubicBezTo>
                <a:cubicBezTo>
                  <a:pt x="12136" y="1150"/>
                  <a:pt x="12124" y="1150"/>
                  <a:pt x="12118" y="1156"/>
                </a:cubicBezTo>
                <a:cubicBezTo>
                  <a:pt x="12112" y="1162"/>
                  <a:pt x="12106" y="1162"/>
                  <a:pt x="12106" y="1168"/>
                </a:cubicBezTo>
                <a:cubicBezTo>
                  <a:pt x="12094" y="1174"/>
                  <a:pt x="12088" y="1180"/>
                  <a:pt x="12088" y="1186"/>
                </a:cubicBezTo>
                <a:cubicBezTo>
                  <a:pt x="12088" y="1192"/>
                  <a:pt x="12094" y="1198"/>
                  <a:pt x="12094" y="1204"/>
                </a:cubicBezTo>
                <a:cubicBezTo>
                  <a:pt x="12100" y="1204"/>
                  <a:pt x="12100" y="1204"/>
                  <a:pt x="12106" y="1198"/>
                </a:cubicBezTo>
                <a:cubicBezTo>
                  <a:pt x="12112" y="1198"/>
                  <a:pt x="12118" y="1192"/>
                  <a:pt x="12124" y="1192"/>
                </a:cubicBezTo>
                <a:cubicBezTo>
                  <a:pt x="12130" y="1192"/>
                  <a:pt x="12136" y="1192"/>
                  <a:pt x="12142" y="1192"/>
                </a:cubicBezTo>
                <a:cubicBezTo>
                  <a:pt x="12136" y="1204"/>
                  <a:pt x="12136" y="1204"/>
                  <a:pt x="12136" y="1210"/>
                </a:cubicBezTo>
                <a:cubicBezTo>
                  <a:pt x="12136" y="1215"/>
                  <a:pt x="12136" y="1215"/>
                  <a:pt x="12136" y="1215"/>
                </a:cubicBezTo>
                <a:cubicBezTo>
                  <a:pt x="12136" y="1221"/>
                  <a:pt x="12142" y="1227"/>
                  <a:pt x="12142" y="1227"/>
                </a:cubicBezTo>
                <a:cubicBezTo>
                  <a:pt x="12136" y="1227"/>
                  <a:pt x="12118" y="1233"/>
                  <a:pt x="12112" y="1233"/>
                </a:cubicBezTo>
                <a:close/>
                <a:moveTo>
                  <a:pt x="12972" y="1263"/>
                </a:moveTo>
                <a:lnTo>
                  <a:pt x="12972" y="1263"/>
                </a:lnTo>
                <a:cubicBezTo>
                  <a:pt x="12978" y="1263"/>
                  <a:pt x="12984" y="1257"/>
                  <a:pt x="12990" y="1257"/>
                </a:cubicBezTo>
                <a:cubicBezTo>
                  <a:pt x="12990" y="1257"/>
                  <a:pt x="12996" y="1257"/>
                  <a:pt x="13002" y="1257"/>
                </a:cubicBezTo>
                <a:cubicBezTo>
                  <a:pt x="13002" y="1257"/>
                  <a:pt x="13007" y="1251"/>
                  <a:pt x="13013" y="1251"/>
                </a:cubicBezTo>
                <a:cubicBezTo>
                  <a:pt x="13019" y="1251"/>
                  <a:pt x="13025" y="1251"/>
                  <a:pt x="13037" y="1251"/>
                </a:cubicBezTo>
                <a:cubicBezTo>
                  <a:pt x="13043" y="1251"/>
                  <a:pt x="13043" y="1251"/>
                  <a:pt x="13043" y="1251"/>
                </a:cubicBezTo>
                <a:cubicBezTo>
                  <a:pt x="13049" y="1251"/>
                  <a:pt x="13055" y="1245"/>
                  <a:pt x="13055" y="1245"/>
                </a:cubicBezTo>
                <a:cubicBezTo>
                  <a:pt x="13055" y="1239"/>
                  <a:pt x="13061" y="1233"/>
                  <a:pt x="13055" y="1233"/>
                </a:cubicBezTo>
                <a:cubicBezTo>
                  <a:pt x="13055" y="1227"/>
                  <a:pt x="13055" y="1221"/>
                  <a:pt x="13049" y="1221"/>
                </a:cubicBezTo>
                <a:cubicBezTo>
                  <a:pt x="13043" y="1215"/>
                  <a:pt x="13043" y="1215"/>
                  <a:pt x="13037" y="1215"/>
                </a:cubicBezTo>
                <a:cubicBezTo>
                  <a:pt x="13031" y="1215"/>
                  <a:pt x="13031" y="1210"/>
                  <a:pt x="13025" y="1210"/>
                </a:cubicBezTo>
                <a:cubicBezTo>
                  <a:pt x="13019" y="1210"/>
                  <a:pt x="13019" y="1210"/>
                  <a:pt x="13013" y="1210"/>
                </a:cubicBezTo>
                <a:cubicBezTo>
                  <a:pt x="13002" y="1210"/>
                  <a:pt x="13002" y="1215"/>
                  <a:pt x="12990" y="1221"/>
                </a:cubicBezTo>
                <a:cubicBezTo>
                  <a:pt x="12984" y="1221"/>
                  <a:pt x="12984" y="1227"/>
                  <a:pt x="12978" y="1233"/>
                </a:cubicBezTo>
                <a:cubicBezTo>
                  <a:pt x="12972" y="1239"/>
                  <a:pt x="12966" y="1245"/>
                  <a:pt x="12960" y="1251"/>
                </a:cubicBezTo>
                <a:cubicBezTo>
                  <a:pt x="12960" y="1257"/>
                  <a:pt x="12966" y="1263"/>
                  <a:pt x="12972" y="1263"/>
                </a:cubicBezTo>
                <a:close/>
                <a:moveTo>
                  <a:pt x="12563" y="356"/>
                </a:moveTo>
                <a:lnTo>
                  <a:pt x="12563" y="356"/>
                </a:lnTo>
                <a:cubicBezTo>
                  <a:pt x="12569" y="368"/>
                  <a:pt x="12569" y="368"/>
                  <a:pt x="12569" y="368"/>
                </a:cubicBezTo>
                <a:cubicBezTo>
                  <a:pt x="12575" y="374"/>
                  <a:pt x="12580" y="379"/>
                  <a:pt x="12592" y="386"/>
                </a:cubicBezTo>
                <a:cubicBezTo>
                  <a:pt x="12598" y="391"/>
                  <a:pt x="12598" y="391"/>
                  <a:pt x="12604" y="397"/>
                </a:cubicBezTo>
                <a:cubicBezTo>
                  <a:pt x="12610" y="403"/>
                  <a:pt x="12622" y="403"/>
                  <a:pt x="12634" y="403"/>
                </a:cubicBezTo>
                <a:cubicBezTo>
                  <a:pt x="12640" y="403"/>
                  <a:pt x="12646" y="403"/>
                  <a:pt x="12652" y="403"/>
                </a:cubicBezTo>
                <a:cubicBezTo>
                  <a:pt x="12652" y="397"/>
                  <a:pt x="12658" y="397"/>
                  <a:pt x="12658" y="397"/>
                </a:cubicBezTo>
                <a:cubicBezTo>
                  <a:pt x="12664" y="391"/>
                  <a:pt x="12669" y="391"/>
                  <a:pt x="12669" y="391"/>
                </a:cubicBezTo>
                <a:cubicBezTo>
                  <a:pt x="12675" y="386"/>
                  <a:pt x="12675" y="379"/>
                  <a:pt x="12675" y="379"/>
                </a:cubicBezTo>
                <a:cubicBezTo>
                  <a:pt x="12681" y="374"/>
                  <a:pt x="12681" y="368"/>
                  <a:pt x="12687" y="368"/>
                </a:cubicBezTo>
                <a:cubicBezTo>
                  <a:pt x="12687" y="362"/>
                  <a:pt x="12693" y="368"/>
                  <a:pt x="12699" y="362"/>
                </a:cubicBezTo>
                <a:cubicBezTo>
                  <a:pt x="12699" y="362"/>
                  <a:pt x="12705" y="362"/>
                  <a:pt x="12711" y="356"/>
                </a:cubicBezTo>
                <a:cubicBezTo>
                  <a:pt x="12711" y="356"/>
                  <a:pt x="12717" y="356"/>
                  <a:pt x="12723" y="350"/>
                </a:cubicBezTo>
                <a:cubicBezTo>
                  <a:pt x="12729" y="350"/>
                  <a:pt x="12735" y="350"/>
                  <a:pt x="12741" y="344"/>
                </a:cubicBezTo>
                <a:cubicBezTo>
                  <a:pt x="12741" y="338"/>
                  <a:pt x="12741" y="338"/>
                  <a:pt x="12741" y="338"/>
                </a:cubicBezTo>
                <a:cubicBezTo>
                  <a:pt x="12735" y="332"/>
                  <a:pt x="12735" y="332"/>
                  <a:pt x="12729" y="332"/>
                </a:cubicBezTo>
                <a:cubicBezTo>
                  <a:pt x="12717" y="332"/>
                  <a:pt x="12717" y="332"/>
                  <a:pt x="12717" y="332"/>
                </a:cubicBezTo>
                <a:cubicBezTo>
                  <a:pt x="12717" y="332"/>
                  <a:pt x="12711" y="326"/>
                  <a:pt x="12705" y="326"/>
                </a:cubicBezTo>
                <a:cubicBezTo>
                  <a:pt x="12699" y="326"/>
                  <a:pt x="12693" y="326"/>
                  <a:pt x="12687" y="326"/>
                </a:cubicBezTo>
                <a:cubicBezTo>
                  <a:pt x="12681" y="326"/>
                  <a:pt x="12675" y="326"/>
                  <a:pt x="12669" y="326"/>
                </a:cubicBezTo>
                <a:cubicBezTo>
                  <a:pt x="12669" y="326"/>
                  <a:pt x="12664" y="326"/>
                  <a:pt x="12658" y="332"/>
                </a:cubicBezTo>
                <a:cubicBezTo>
                  <a:pt x="12658" y="332"/>
                  <a:pt x="12664" y="338"/>
                  <a:pt x="12658" y="338"/>
                </a:cubicBezTo>
                <a:cubicBezTo>
                  <a:pt x="12652" y="344"/>
                  <a:pt x="12652" y="338"/>
                  <a:pt x="12646" y="338"/>
                </a:cubicBezTo>
                <a:cubicBezTo>
                  <a:pt x="12634" y="344"/>
                  <a:pt x="12622" y="338"/>
                  <a:pt x="12610" y="338"/>
                </a:cubicBezTo>
                <a:cubicBezTo>
                  <a:pt x="12610" y="344"/>
                  <a:pt x="12604" y="344"/>
                  <a:pt x="12598" y="344"/>
                </a:cubicBezTo>
                <a:cubicBezTo>
                  <a:pt x="12598" y="344"/>
                  <a:pt x="12592" y="350"/>
                  <a:pt x="12586" y="350"/>
                </a:cubicBezTo>
                <a:cubicBezTo>
                  <a:pt x="12586" y="356"/>
                  <a:pt x="12580" y="362"/>
                  <a:pt x="12580" y="362"/>
                </a:cubicBezTo>
                <a:cubicBezTo>
                  <a:pt x="12575" y="362"/>
                  <a:pt x="12569" y="356"/>
                  <a:pt x="12563" y="356"/>
                </a:cubicBezTo>
                <a:close/>
                <a:moveTo>
                  <a:pt x="12426" y="356"/>
                </a:moveTo>
                <a:lnTo>
                  <a:pt x="12426" y="356"/>
                </a:lnTo>
                <a:cubicBezTo>
                  <a:pt x="12426" y="362"/>
                  <a:pt x="12426" y="362"/>
                  <a:pt x="12426" y="368"/>
                </a:cubicBezTo>
                <a:cubicBezTo>
                  <a:pt x="12420" y="368"/>
                  <a:pt x="12426" y="374"/>
                  <a:pt x="12426" y="379"/>
                </a:cubicBezTo>
                <a:cubicBezTo>
                  <a:pt x="12420" y="379"/>
                  <a:pt x="12414" y="379"/>
                  <a:pt x="12414" y="379"/>
                </a:cubicBezTo>
                <a:cubicBezTo>
                  <a:pt x="12403" y="386"/>
                  <a:pt x="12397" y="391"/>
                  <a:pt x="12391" y="397"/>
                </a:cubicBezTo>
                <a:cubicBezTo>
                  <a:pt x="12385" y="397"/>
                  <a:pt x="12385" y="403"/>
                  <a:pt x="12385" y="409"/>
                </a:cubicBezTo>
                <a:cubicBezTo>
                  <a:pt x="12397" y="415"/>
                  <a:pt x="12397" y="415"/>
                  <a:pt x="12397" y="415"/>
                </a:cubicBezTo>
                <a:cubicBezTo>
                  <a:pt x="12397" y="415"/>
                  <a:pt x="12403" y="421"/>
                  <a:pt x="12409" y="421"/>
                </a:cubicBezTo>
                <a:cubicBezTo>
                  <a:pt x="12414" y="421"/>
                  <a:pt x="12414" y="421"/>
                  <a:pt x="12426" y="421"/>
                </a:cubicBezTo>
                <a:lnTo>
                  <a:pt x="12426" y="421"/>
                </a:lnTo>
                <a:cubicBezTo>
                  <a:pt x="12432" y="421"/>
                  <a:pt x="12438" y="415"/>
                  <a:pt x="12438" y="415"/>
                </a:cubicBezTo>
                <a:cubicBezTo>
                  <a:pt x="12444" y="415"/>
                  <a:pt x="12450" y="415"/>
                  <a:pt x="12456" y="415"/>
                </a:cubicBezTo>
                <a:cubicBezTo>
                  <a:pt x="12474" y="415"/>
                  <a:pt x="12474" y="415"/>
                  <a:pt x="12474" y="415"/>
                </a:cubicBezTo>
                <a:cubicBezTo>
                  <a:pt x="12480" y="415"/>
                  <a:pt x="12486" y="415"/>
                  <a:pt x="12492" y="415"/>
                </a:cubicBezTo>
                <a:cubicBezTo>
                  <a:pt x="12503" y="421"/>
                  <a:pt x="12515" y="421"/>
                  <a:pt x="12533" y="415"/>
                </a:cubicBezTo>
                <a:cubicBezTo>
                  <a:pt x="12539" y="415"/>
                  <a:pt x="12539" y="415"/>
                  <a:pt x="12545" y="415"/>
                </a:cubicBezTo>
                <a:cubicBezTo>
                  <a:pt x="12539" y="409"/>
                  <a:pt x="12533" y="403"/>
                  <a:pt x="12533" y="403"/>
                </a:cubicBezTo>
                <a:cubicBezTo>
                  <a:pt x="12527" y="397"/>
                  <a:pt x="12527" y="397"/>
                  <a:pt x="12521" y="391"/>
                </a:cubicBezTo>
                <a:cubicBezTo>
                  <a:pt x="12521" y="386"/>
                  <a:pt x="12527" y="379"/>
                  <a:pt x="12521" y="379"/>
                </a:cubicBezTo>
                <a:cubicBezTo>
                  <a:pt x="12521" y="368"/>
                  <a:pt x="12509" y="362"/>
                  <a:pt x="12509" y="356"/>
                </a:cubicBezTo>
                <a:cubicBezTo>
                  <a:pt x="12509" y="350"/>
                  <a:pt x="12509" y="338"/>
                  <a:pt x="12509" y="332"/>
                </a:cubicBezTo>
                <a:cubicBezTo>
                  <a:pt x="12492" y="332"/>
                  <a:pt x="12492" y="332"/>
                  <a:pt x="12492" y="332"/>
                </a:cubicBezTo>
                <a:cubicBezTo>
                  <a:pt x="12486" y="332"/>
                  <a:pt x="12486" y="332"/>
                  <a:pt x="12480" y="332"/>
                </a:cubicBezTo>
                <a:cubicBezTo>
                  <a:pt x="12474" y="338"/>
                  <a:pt x="12474" y="338"/>
                  <a:pt x="12474" y="344"/>
                </a:cubicBezTo>
                <a:cubicBezTo>
                  <a:pt x="12468" y="350"/>
                  <a:pt x="12468" y="350"/>
                  <a:pt x="12462" y="356"/>
                </a:cubicBezTo>
                <a:cubicBezTo>
                  <a:pt x="12456" y="356"/>
                  <a:pt x="12450" y="356"/>
                  <a:pt x="12450" y="356"/>
                </a:cubicBezTo>
                <a:cubicBezTo>
                  <a:pt x="12444" y="362"/>
                  <a:pt x="12444" y="362"/>
                  <a:pt x="12438" y="362"/>
                </a:cubicBezTo>
                <a:lnTo>
                  <a:pt x="12426" y="356"/>
                </a:lnTo>
                <a:close/>
                <a:moveTo>
                  <a:pt x="12403" y="457"/>
                </a:moveTo>
                <a:lnTo>
                  <a:pt x="12403" y="457"/>
                </a:lnTo>
                <a:cubicBezTo>
                  <a:pt x="12397" y="457"/>
                  <a:pt x="12397" y="463"/>
                  <a:pt x="12391" y="463"/>
                </a:cubicBezTo>
                <a:cubicBezTo>
                  <a:pt x="12379" y="463"/>
                  <a:pt x="12379" y="463"/>
                  <a:pt x="12379" y="463"/>
                </a:cubicBezTo>
                <a:cubicBezTo>
                  <a:pt x="12373" y="463"/>
                  <a:pt x="12373" y="468"/>
                  <a:pt x="12367" y="468"/>
                </a:cubicBezTo>
                <a:cubicBezTo>
                  <a:pt x="12355" y="468"/>
                  <a:pt x="12355" y="468"/>
                  <a:pt x="12355" y="468"/>
                </a:cubicBezTo>
                <a:cubicBezTo>
                  <a:pt x="12361" y="468"/>
                  <a:pt x="12355" y="474"/>
                  <a:pt x="12355" y="480"/>
                </a:cubicBezTo>
                <a:cubicBezTo>
                  <a:pt x="12361" y="480"/>
                  <a:pt x="12361" y="486"/>
                  <a:pt x="12361" y="492"/>
                </a:cubicBezTo>
                <a:cubicBezTo>
                  <a:pt x="12367" y="492"/>
                  <a:pt x="12373" y="492"/>
                  <a:pt x="12379" y="492"/>
                </a:cubicBezTo>
                <a:cubicBezTo>
                  <a:pt x="12379" y="492"/>
                  <a:pt x="12385" y="492"/>
                  <a:pt x="12391" y="492"/>
                </a:cubicBezTo>
                <a:cubicBezTo>
                  <a:pt x="12391" y="486"/>
                  <a:pt x="12397" y="486"/>
                  <a:pt x="12403" y="486"/>
                </a:cubicBezTo>
                <a:cubicBezTo>
                  <a:pt x="12409" y="480"/>
                  <a:pt x="12414" y="480"/>
                  <a:pt x="12426" y="480"/>
                </a:cubicBezTo>
                <a:cubicBezTo>
                  <a:pt x="12420" y="474"/>
                  <a:pt x="12426" y="468"/>
                  <a:pt x="12426" y="468"/>
                </a:cubicBezTo>
                <a:cubicBezTo>
                  <a:pt x="12420" y="463"/>
                  <a:pt x="12414" y="463"/>
                  <a:pt x="12414" y="457"/>
                </a:cubicBezTo>
                <a:cubicBezTo>
                  <a:pt x="12409" y="457"/>
                  <a:pt x="12409" y="457"/>
                  <a:pt x="12403" y="457"/>
                </a:cubicBezTo>
                <a:close/>
                <a:moveTo>
                  <a:pt x="12201" y="439"/>
                </a:moveTo>
                <a:lnTo>
                  <a:pt x="12201" y="439"/>
                </a:lnTo>
                <a:cubicBezTo>
                  <a:pt x="12201" y="474"/>
                  <a:pt x="12201" y="474"/>
                  <a:pt x="12201" y="474"/>
                </a:cubicBezTo>
                <a:cubicBezTo>
                  <a:pt x="12254" y="474"/>
                  <a:pt x="12254" y="474"/>
                  <a:pt x="12254" y="474"/>
                </a:cubicBezTo>
                <a:cubicBezTo>
                  <a:pt x="12260" y="468"/>
                  <a:pt x="12266" y="468"/>
                  <a:pt x="12266" y="463"/>
                </a:cubicBezTo>
                <a:cubicBezTo>
                  <a:pt x="12266" y="463"/>
                  <a:pt x="12266" y="457"/>
                  <a:pt x="12266" y="451"/>
                </a:cubicBezTo>
                <a:cubicBezTo>
                  <a:pt x="12266" y="451"/>
                  <a:pt x="12272" y="451"/>
                  <a:pt x="12272" y="445"/>
                </a:cubicBezTo>
                <a:cubicBezTo>
                  <a:pt x="12272" y="457"/>
                  <a:pt x="12272" y="468"/>
                  <a:pt x="12278" y="474"/>
                </a:cubicBezTo>
                <a:cubicBezTo>
                  <a:pt x="12284" y="480"/>
                  <a:pt x="12290" y="480"/>
                  <a:pt x="12296" y="480"/>
                </a:cubicBezTo>
                <a:cubicBezTo>
                  <a:pt x="12302" y="480"/>
                  <a:pt x="12302" y="474"/>
                  <a:pt x="12308" y="474"/>
                </a:cubicBezTo>
                <a:cubicBezTo>
                  <a:pt x="12314" y="474"/>
                  <a:pt x="12314" y="474"/>
                  <a:pt x="12320" y="474"/>
                </a:cubicBezTo>
                <a:cubicBezTo>
                  <a:pt x="12320" y="463"/>
                  <a:pt x="12320" y="457"/>
                  <a:pt x="12320" y="439"/>
                </a:cubicBezTo>
                <a:cubicBezTo>
                  <a:pt x="12367" y="439"/>
                  <a:pt x="12367" y="439"/>
                  <a:pt x="12367" y="439"/>
                </a:cubicBezTo>
                <a:cubicBezTo>
                  <a:pt x="12367" y="427"/>
                  <a:pt x="12367" y="427"/>
                  <a:pt x="12367" y="427"/>
                </a:cubicBezTo>
                <a:cubicBezTo>
                  <a:pt x="12367" y="427"/>
                  <a:pt x="12367" y="421"/>
                  <a:pt x="12367" y="415"/>
                </a:cubicBezTo>
                <a:cubicBezTo>
                  <a:pt x="12284" y="415"/>
                  <a:pt x="12284" y="415"/>
                  <a:pt x="12284" y="415"/>
                </a:cubicBezTo>
                <a:cubicBezTo>
                  <a:pt x="12272" y="415"/>
                  <a:pt x="12266" y="421"/>
                  <a:pt x="12260" y="427"/>
                </a:cubicBezTo>
                <a:cubicBezTo>
                  <a:pt x="12254" y="427"/>
                  <a:pt x="12248" y="433"/>
                  <a:pt x="12243" y="433"/>
                </a:cubicBezTo>
                <a:cubicBezTo>
                  <a:pt x="12237" y="433"/>
                  <a:pt x="12237" y="439"/>
                  <a:pt x="12231" y="439"/>
                </a:cubicBezTo>
                <a:cubicBezTo>
                  <a:pt x="12225" y="445"/>
                  <a:pt x="12213" y="445"/>
                  <a:pt x="12201" y="451"/>
                </a:cubicBezTo>
                <a:lnTo>
                  <a:pt x="12201" y="439"/>
                </a:lnTo>
                <a:close/>
                <a:moveTo>
                  <a:pt x="12041" y="445"/>
                </a:moveTo>
                <a:lnTo>
                  <a:pt x="12041" y="445"/>
                </a:lnTo>
                <a:cubicBezTo>
                  <a:pt x="12041" y="445"/>
                  <a:pt x="12053" y="445"/>
                  <a:pt x="12053" y="439"/>
                </a:cubicBezTo>
                <a:cubicBezTo>
                  <a:pt x="12053" y="439"/>
                  <a:pt x="12053" y="433"/>
                  <a:pt x="12053" y="427"/>
                </a:cubicBezTo>
                <a:cubicBezTo>
                  <a:pt x="12053" y="427"/>
                  <a:pt x="12053" y="421"/>
                  <a:pt x="12059" y="415"/>
                </a:cubicBezTo>
                <a:cubicBezTo>
                  <a:pt x="12065" y="415"/>
                  <a:pt x="12071" y="421"/>
                  <a:pt x="12082" y="415"/>
                </a:cubicBezTo>
                <a:cubicBezTo>
                  <a:pt x="12082" y="415"/>
                  <a:pt x="12088" y="415"/>
                  <a:pt x="12094" y="415"/>
                </a:cubicBezTo>
                <a:cubicBezTo>
                  <a:pt x="12100" y="415"/>
                  <a:pt x="12100" y="409"/>
                  <a:pt x="12106" y="409"/>
                </a:cubicBezTo>
                <a:cubicBezTo>
                  <a:pt x="12112" y="403"/>
                  <a:pt x="12118" y="409"/>
                  <a:pt x="12124" y="409"/>
                </a:cubicBezTo>
                <a:cubicBezTo>
                  <a:pt x="12130" y="403"/>
                  <a:pt x="12136" y="397"/>
                  <a:pt x="12136" y="397"/>
                </a:cubicBezTo>
                <a:cubicBezTo>
                  <a:pt x="12142" y="397"/>
                  <a:pt x="12148" y="397"/>
                  <a:pt x="12148" y="397"/>
                </a:cubicBezTo>
                <a:cubicBezTo>
                  <a:pt x="12159" y="397"/>
                  <a:pt x="12166" y="397"/>
                  <a:pt x="12171" y="397"/>
                </a:cubicBezTo>
                <a:cubicBezTo>
                  <a:pt x="12177" y="397"/>
                  <a:pt x="12177" y="391"/>
                  <a:pt x="12183" y="391"/>
                </a:cubicBezTo>
                <a:cubicBezTo>
                  <a:pt x="12189" y="391"/>
                  <a:pt x="12183" y="379"/>
                  <a:pt x="12189" y="379"/>
                </a:cubicBezTo>
                <a:cubicBezTo>
                  <a:pt x="12201" y="379"/>
                  <a:pt x="12201" y="386"/>
                  <a:pt x="12213" y="391"/>
                </a:cubicBezTo>
                <a:cubicBezTo>
                  <a:pt x="12213" y="391"/>
                  <a:pt x="12219" y="391"/>
                  <a:pt x="12225" y="391"/>
                </a:cubicBezTo>
                <a:cubicBezTo>
                  <a:pt x="12231" y="391"/>
                  <a:pt x="12231" y="397"/>
                  <a:pt x="12237" y="397"/>
                </a:cubicBezTo>
                <a:cubicBezTo>
                  <a:pt x="12260" y="397"/>
                  <a:pt x="12260" y="397"/>
                  <a:pt x="12260" y="397"/>
                </a:cubicBezTo>
                <a:cubicBezTo>
                  <a:pt x="12260" y="391"/>
                  <a:pt x="12260" y="386"/>
                  <a:pt x="12260" y="386"/>
                </a:cubicBezTo>
                <a:cubicBezTo>
                  <a:pt x="12260" y="374"/>
                  <a:pt x="12254" y="368"/>
                  <a:pt x="12254" y="362"/>
                </a:cubicBezTo>
                <a:cubicBezTo>
                  <a:pt x="12254" y="350"/>
                  <a:pt x="12266" y="344"/>
                  <a:pt x="12272" y="344"/>
                </a:cubicBezTo>
                <a:cubicBezTo>
                  <a:pt x="12284" y="344"/>
                  <a:pt x="12284" y="350"/>
                  <a:pt x="12290" y="350"/>
                </a:cubicBezTo>
                <a:cubicBezTo>
                  <a:pt x="12296" y="356"/>
                  <a:pt x="12302" y="356"/>
                  <a:pt x="12302" y="356"/>
                </a:cubicBezTo>
                <a:cubicBezTo>
                  <a:pt x="12308" y="356"/>
                  <a:pt x="12308" y="362"/>
                  <a:pt x="12308" y="368"/>
                </a:cubicBezTo>
                <a:cubicBezTo>
                  <a:pt x="12320" y="374"/>
                  <a:pt x="12325" y="379"/>
                  <a:pt x="12337" y="379"/>
                </a:cubicBezTo>
                <a:cubicBezTo>
                  <a:pt x="12349" y="379"/>
                  <a:pt x="12355" y="374"/>
                  <a:pt x="12367" y="374"/>
                </a:cubicBezTo>
                <a:cubicBezTo>
                  <a:pt x="12367" y="368"/>
                  <a:pt x="12373" y="368"/>
                  <a:pt x="12373" y="362"/>
                </a:cubicBezTo>
                <a:cubicBezTo>
                  <a:pt x="12373" y="356"/>
                  <a:pt x="12367" y="356"/>
                  <a:pt x="12367" y="350"/>
                </a:cubicBezTo>
                <a:cubicBezTo>
                  <a:pt x="12367" y="338"/>
                  <a:pt x="12367" y="338"/>
                  <a:pt x="12367" y="338"/>
                </a:cubicBezTo>
                <a:cubicBezTo>
                  <a:pt x="12361" y="338"/>
                  <a:pt x="12355" y="332"/>
                  <a:pt x="12343" y="338"/>
                </a:cubicBezTo>
                <a:cubicBezTo>
                  <a:pt x="12337" y="338"/>
                  <a:pt x="12337" y="338"/>
                  <a:pt x="12332" y="338"/>
                </a:cubicBezTo>
                <a:cubicBezTo>
                  <a:pt x="12325" y="338"/>
                  <a:pt x="12320" y="338"/>
                  <a:pt x="12308" y="338"/>
                </a:cubicBezTo>
                <a:cubicBezTo>
                  <a:pt x="12308" y="338"/>
                  <a:pt x="12302" y="338"/>
                  <a:pt x="12296" y="338"/>
                </a:cubicBezTo>
                <a:cubicBezTo>
                  <a:pt x="12302" y="326"/>
                  <a:pt x="12302" y="326"/>
                  <a:pt x="12308" y="320"/>
                </a:cubicBezTo>
                <a:cubicBezTo>
                  <a:pt x="12314" y="314"/>
                  <a:pt x="12320" y="314"/>
                  <a:pt x="12325" y="308"/>
                </a:cubicBezTo>
                <a:cubicBezTo>
                  <a:pt x="12332" y="302"/>
                  <a:pt x="12332" y="297"/>
                  <a:pt x="12337" y="291"/>
                </a:cubicBezTo>
                <a:cubicBezTo>
                  <a:pt x="12332" y="279"/>
                  <a:pt x="12332" y="279"/>
                  <a:pt x="12332" y="279"/>
                </a:cubicBezTo>
                <a:cubicBezTo>
                  <a:pt x="12325" y="279"/>
                  <a:pt x="12325" y="279"/>
                  <a:pt x="12320" y="279"/>
                </a:cubicBezTo>
                <a:cubicBezTo>
                  <a:pt x="12314" y="279"/>
                  <a:pt x="12314" y="285"/>
                  <a:pt x="12308" y="285"/>
                </a:cubicBezTo>
                <a:cubicBezTo>
                  <a:pt x="12302" y="285"/>
                  <a:pt x="12296" y="285"/>
                  <a:pt x="12296" y="285"/>
                </a:cubicBezTo>
                <a:cubicBezTo>
                  <a:pt x="12284" y="285"/>
                  <a:pt x="12284" y="285"/>
                  <a:pt x="12284" y="285"/>
                </a:cubicBezTo>
                <a:cubicBezTo>
                  <a:pt x="12278" y="285"/>
                  <a:pt x="12278" y="291"/>
                  <a:pt x="12272" y="291"/>
                </a:cubicBezTo>
                <a:cubicBezTo>
                  <a:pt x="12266" y="291"/>
                  <a:pt x="12260" y="291"/>
                  <a:pt x="12260" y="291"/>
                </a:cubicBezTo>
                <a:cubicBezTo>
                  <a:pt x="12254" y="297"/>
                  <a:pt x="12248" y="297"/>
                  <a:pt x="12248" y="302"/>
                </a:cubicBezTo>
                <a:cubicBezTo>
                  <a:pt x="12248" y="302"/>
                  <a:pt x="12248" y="308"/>
                  <a:pt x="12248" y="314"/>
                </a:cubicBezTo>
                <a:cubicBezTo>
                  <a:pt x="12248" y="314"/>
                  <a:pt x="12248" y="320"/>
                  <a:pt x="12248" y="326"/>
                </a:cubicBezTo>
                <a:cubicBezTo>
                  <a:pt x="12248" y="332"/>
                  <a:pt x="12248" y="332"/>
                  <a:pt x="12248" y="338"/>
                </a:cubicBezTo>
                <a:cubicBezTo>
                  <a:pt x="12237" y="338"/>
                  <a:pt x="12231" y="338"/>
                  <a:pt x="12219" y="338"/>
                </a:cubicBezTo>
                <a:cubicBezTo>
                  <a:pt x="12219" y="338"/>
                  <a:pt x="12213" y="338"/>
                  <a:pt x="12207" y="338"/>
                </a:cubicBezTo>
                <a:cubicBezTo>
                  <a:pt x="12195" y="338"/>
                  <a:pt x="12195" y="338"/>
                  <a:pt x="12195" y="338"/>
                </a:cubicBezTo>
                <a:cubicBezTo>
                  <a:pt x="12183" y="338"/>
                  <a:pt x="12183" y="338"/>
                  <a:pt x="12183" y="338"/>
                </a:cubicBezTo>
                <a:cubicBezTo>
                  <a:pt x="12177" y="338"/>
                  <a:pt x="12171" y="332"/>
                  <a:pt x="12171" y="338"/>
                </a:cubicBezTo>
                <a:cubicBezTo>
                  <a:pt x="12166" y="338"/>
                  <a:pt x="12159" y="338"/>
                  <a:pt x="12159" y="344"/>
                </a:cubicBezTo>
                <a:cubicBezTo>
                  <a:pt x="12159" y="350"/>
                  <a:pt x="12166" y="356"/>
                  <a:pt x="12166" y="356"/>
                </a:cubicBezTo>
                <a:cubicBezTo>
                  <a:pt x="12159" y="362"/>
                  <a:pt x="12154" y="362"/>
                  <a:pt x="12154" y="362"/>
                </a:cubicBezTo>
                <a:cubicBezTo>
                  <a:pt x="12154" y="368"/>
                  <a:pt x="12159" y="368"/>
                  <a:pt x="12159" y="374"/>
                </a:cubicBezTo>
                <a:cubicBezTo>
                  <a:pt x="12159" y="397"/>
                  <a:pt x="12159" y="397"/>
                  <a:pt x="12159" y="397"/>
                </a:cubicBezTo>
                <a:cubicBezTo>
                  <a:pt x="12142" y="397"/>
                  <a:pt x="12130" y="397"/>
                  <a:pt x="12112" y="397"/>
                </a:cubicBezTo>
                <a:cubicBezTo>
                  <a:pt x="12106" y="397"/>
                  <a:pt x="12100" y="397"/>
                  <a:pt x="12100" y="403"/>
                </a:cubicBezTo>
                <a:cubicBezTo>
                  <a:pt x="12094" y="403"/>
                  <a:pt x="12088" y="403"/>
                  <a:pt x="12088" y="403"/>
                </a:cubicBezTo>
                <a:cubicBezTo>
                  <a:pt x="12082" y="403"/>
                  <a:pt x="12082" y="409"/>
                  <a:pt x="12077" y="409"/>
                </a:cubicBezTo>
                <a:cubicBezTo>
                  <a:pt x="12071" y="409"/>
                  <a:pt x="12065" y="409"/>
                  <a:pt x="12065" y="409"/>
                </a:cubicBezTo>
                <a:cubicBezTo>
                  <a:pt x="12059" y="409"/>
                  <a:pt x="12059" y="415"/>
                  <a:pt x="12053" y="415"/>
                </a:cubicBezTo>
                <a:cubicBezTo>
                  <a:pt x="12047" y="415"/>
                  <a:pt x="12047" y="421"/>
                  <a:pt x="12041" y="427"/>
                </a:cubicBezTo>
                <a:cubicBezTo>
                  <a:pt x="12029" y="439"/>
                  <a:pt x="12029" y="439"/>
                  <a:pt x="12029" y="439"/>
                </a:cubicBezTo>
                <a:lnTo>
                  <a:pt x="12041" y="445"/>
                </a:lnTo>
                <a:close/>
                <a:moveTo>
                  <a:pt x="11810" y="368"/>
                </a:moveTo>
                <a:lnTo>
                  <a:pt x="11810" y="368"/>
                </a:lnTo>
                <a:cubicBezTo>
                  <a:pt x="11804" y="368"/>
                  <a:pt x="11798" y="368"/>
                  <a:pt x="11792" y="368"/>
                </a:cubicBezTo>
                <a:cubicBezTo>
                  <a:pt x="11786" y="368"/>
                  <a:pt x="11780" y="374"/>
                  <a:pt x="11780" y="374"/>
                </a:cubicBezTo>
                <a:cubicBezTo>
                  <a:pt x="11774" y="379"/>
                  <a:pt x="11774" y="379"/>
                  <a:pt x="11768" y="379"/>
                </a:cubicBezTo>
                <a:cubicBezTo>
                  <a:pt x="11762" y="379"/>
                  <a:pt x="11762" y="379"/>
                  <a:pt x="11762" y="379"/>
                </a:cubicBezTo>
                <a:cubicBezTo>
                  <a:pt x="11756" y="379"/>
                  <a:pt x="11750" y="379"/>
                  <a:pt x="11745" y="379"/>
                </a:cubicBezTo>
                <a:cubicBezTo>
                  <a:pt x="11739" y="379"/>
                  <a:pt x="11739" y="374"/>
                  <a:pt x="11733" y="374"/>
                </a:cubicBezTo>
                <a:cubicBezTo>
                  <a:pt x="11727" y="374"/>
                  <a:pt x="11721" y="374"/>
                  <a:pt x="11721" y="368"/>
                </a:cubicBezTo>
                <a:cubicBezTo>
                  <a:pt x="11715" y="374"/>
                  <a:pt x="11715" y="379"/>
                  <a:pt x="11709" y="386"/>
                </a:cubicBezTo>
                <a:lnTo>
                  <a:pt x="11709" y="397"/>
                </a:lnTo>
                <a:cubicBezTo>
                  <a:pt x="11703" y="397"/>
                  <a:pt x="11703" y="403"/>
                  <a:pt x="11697" y="403"/>
                </a:cubicBezTo>
                <a:cubicBezTo>
                  <a:pt x="11691" y="403"/>
                  <a:pt x="11691" y="391"/>
                  <a:pt x="11685" y="391"/>
                </a:cubicBezTo>
                <a:cubicBezTo>
                  <a:pt x="11679" y="391"/>
                  <a:pt x="11679" y="391"/>
                  <a:pt x="11673" y="391"/>
                </a:cubicBezTo>
                <a:cubicBezTo>
                  <a:pt x="11661" y="386"/>
                  <a:pt x="11656" y="386"/>
                  <a:pt x="11650" y="386"/>
                </a:cubicBezTo>
                <a:cubicBezTo>
                  <a:pt x="11626" y="386"/>
                  <a:pt x="11626" y="386"/>
                  <a:pt x="11626" y="386"/>
                </a:cubicBezTo>
                <a:cubicBezTo>
                  <a:pt x="11626" y="391"/>
                  <a:pt x="11626" y="403"/>
                  <a:pt x="11632" y="409"/>
                </a:cubicBezTo>
                <a:cubicBezTo>
                  <a:pt x="11638" y="421"/>
                  <a:pt x="11644" y="427"/>
                  <a:pt x="11656" y="427"/>
                </a:cubicBezTo>
                <a:cubicBezTo>
                  <a:pt x="11668" y="427"/>
                  <a:pt x="11668" y="421"/>
                  <a:pt x="11679" y="415"/>
                </a:cubicBezTo>
                <a:cubicBezTo>
                  <a:pt x="11679" y="415"/>
                  <a:pt x="11685" y="415"/>
                  <a:pt x="11691" y="415"/>
                </a:cubicBezTo>
                <a:cubicBezTo>
                  <a:pt x="11697" y="415"/>
                  <a:pt x="11697" y="409"/>
                  <a:pt x="11703" y="409"/>
                </a:cubicBezTo>
                <a:cubicBezTo>
                  <a:pt x="11709" y="409"/>
                  <a:pt x="11709" y="403"/>
                  <a:pt x="11715" y="403"/>
                </a:cubicBezTo>
                <a:cubicBezTo>
                  <a:pt x="11727" y="403"/>
                  <a:pt x="11733" y="403"/>
                  <a:pt x="11739" y="403"/>
                </a:cubicBezTo>
                <a:cubicBezTo>
                  <a:pt x="11750" y="403"/>
                  <a:pt x="11750" y="403"/>
                  <a:pt x="11762" y="403"/>
                </a:cubicBezTo>
                <a:cubicBezTo>
                  <a:pt x="11768" y="403"/>
                  <a:pt x="11768" y="409"/>
                  <a:pt x="11774" y="409"/>
                </a:cubicBezTo>
                <a:cubicBezTo>
                  <a:pt x="11774" y="409"/>
                  <a:pt x="11780" y="403"/>
                  <a:pt x="11786" y="403"/>
                </a:cubicBezTo>
                <a:cubicBezTo>
                  <a:pt x="11786" y="421"/>
                  <a:pt x="11786" y="421"/>
                  <a:pt x="11786" y="421"/>
                </a:cubicBezTo>
                <a:cubicBezTo>
                  <a:pt x="11780" y="427"/>
                  <a:pt x="11780" y="433"/>
                  <a:pt x="11774" y="433"/>
                </a:cubicBezTo>
                <a:cubicBezTo>
                  <a:pt x="11768" y="433"/>
                  <a:pt x="11762" y="433"/>
                  <a:pt x="11750" y="433"/>
                </a:cubicBezTo>
                <a:cubicBezTo>
                  <a:pt x="11750" y="457"/>
                  <a:pt x="11750" y="457"/>
                  <a:pt x="11750" y="457"/>
                </a:cubicBezTo>
                <a:cubicBezTo>
                  <a:pt x="11750" y="463"/>
                  <a:pt x="11750" y="463"/>
                  <a:pt x="11756" y="468"/>
                </a:cubicBezTo>
                <a:cubicBezTo>
                  <a:pt x="11762" y="474"/>
                  <a:pt x="11762" y="474"/>
                  <a:pt x="11768" y="480"/>
                </a:cubicBezTo>
                <a:cubicBezTo>
                  <a:pt x="11780" y="486"/>
                  <a:pt x="11780" y="486"/>
                  <a:pt x="11780" y="486"/>
                </a:cubicBezTo>
                <a:cubicBezTo>
                  <a:pt x="11792" y="492"/>
                  <a:pt x="11798" y="492"/>
                  <a:pt x="11816" y="492"/>
                </a:cubicBezTo>
                <a:cubicBezTo>
                  <a:pt x="11822" y="492"/>
                  <a:pt x="11827" y="492"/>
                  <a:pt x="11834" y="492"/>
                </a:cubicBezTo>
                <a:cubicBezTo>
                  <a:pt x="11839" y="486"/>
                  <a:pt x="11845" y="486"/>
                  <a:pt x="11845" y="480"/>
                </a:cubicBezTo>
                <a:cubicBezTo>
                  <a:pt x="11851" y="474"/>
                  <a:pt x="11857" y="468"/>
                  <a:pt x="11857" y="463"/>
                </a:cubicBezTo>
                <a:cubicBezTo>
                  <a:pt x="11857" y="457"/>
                  <a:pt x="11851" y="451"/>
                  <a:pt x="11851" y="439"/>
                </a:cubicBezTo>
                <a:cubicBezTo>
                  <a:pt x="11851" y="427"/>
                  <a:pt x="11851" y="427"/>
                  <a:pt x="11851" y="427"/>
                </a:cubicBezTo>
                <a:cubicBezTo>
                  <a:pt x="11863" y="427"/>
                  <a:pt x="11875" y="427"/>
                  <a:pt x="11887" y="427"/>
                </a:cubicBezTo>
                <a:cubicBezTo>
                  <a:pt x="11893" y="427"/>
                  <a:pt x="11893" y="427"/>
                  <a:pt x="11899" y="427"/>
                </a:cubicBezTo>
                <a:cubicBezTo>
                  <a:pt x="11905" y="427"/>
                  <a:pt x="11905" y="427"/>
                  <a:pt x="11905" y="427"/>
                </a:cubicBezTo>
                <a:cubicBezTo>
                  <a:pt x="11911" y="427"/>
                  <a:pt x="11916" y="427"/>
                  <a:pt x="11922" y="427"/>
                </a:cubicBezTo>
                <a:cubicBezTo>
                  <a:pt x="11928" y="427"/>
                  <a:pt x="11928" y="421"/>
                  <a:pt x="11934" y="415"/>
                </a:cubicBezTo>
                <a:cubicBezTo>
                  <a:pt x="11940" y="415"/>
                  <a:pt x="11940" y="415"/>
                  <a:pt x="11946" y="415"/>
                </a:cubicBezTo>
                <a:cubicBezTo>
                  <a:pt x="11952" y="409"/>
                  <a:pt x="11952" y="403"/>
                  <a:pt x="11952" y="397"/>
                </a:cubicBezTo>
                <a:cubicBezTo>
                  <a:pt x="11952" y="379"/>
                  <a:pt x="11952" y="379"/>
                  <a:pt x="11952" y="379"/>
                </a:cubicBezTo>
                <a:cubicBezTo>
                  <a:pt x="11940" y="374"/>
                  <a:pt x="11934" y="374"/>
                  <a:pt x="11922" y="374"/>
                </a:cubicBezTo>
                <a:cubicBezTo>
                  <a:pt x="11922" y="338"/>
                  <a:pt x="11922" y="338"/>
                  <a:pt x="11922" y="338"/>
                </a:cubicBezTo>
                <a:cubicBezTo>
                  <a:pt x="11916" y="338"/>
                  <a:pt x="11916" y="338"/>
                  <a:pt x="11911" y="338"/>
                </a:cubicBezTo>
                <a:cubicBezTo>
                  <a:pt x="11905" y="338"/>
                  <a:pt x="11905" y="338"/>
                  <a:pt x="11899" y="338"/>
                </a:cubicBezTo>
                <a:cubicBezTo>
                  <a:pt x="11887" y="338"/>
                  <a:pt x="11881" y="338"/>
                  <a:pt x="11875" y="338"/>
                </a:cubicBezTo>
                <a:cubicBezTo>
                  <a:pt x="11875" y="344"/>
                  <a:pt x="11875" y="350"/>
                  <a:pt x="11875" y="350"/>
                </a:cubicBezTo>
                <a:cubicBezTo>
                  <a:pt x="11875" y="356"/>
                  <a:pt x="11869" y="356"/>
                  <a:pt x="11863" y="362"/>
                </a:cubicBezTo>
                <a:cubicBezTo>
                  <a:pt x="11863" y="368"/>
                  <a:pt x="11857" y="368"/>
                  <a:pt x="11851" y="374"/>
                </a:cubicBezTo>
                <a:cubicBezTo>
                  <a:pt x="11839" y="379"/>
                  <a:pt x="11827" y="368"/>
                  <a:pt x="11810" y="368"/>
                </a:cubicBezTo>
                <a:close/>
                <a:moveTo>
                  <a:pt x="10179" y="468"/>
                </a:moveTo>
                <a:lnTo>
                  <a:pt x="10179" y="468"/>
                </a:lnTo>
                <a:cubicBezTo>
                  <a:pt x="10179" y="474"/>
                  <a:pt x="10185" y="468"/>
                  <a:pt x="10191" y="474"/>
                </a:cubicBezTo>
                <a:cubicBezTo>
                  <a:pt x="10197" y="474"/>
                  <a:pt x="10197" y="474"/>
                  <a:pt x="10203" y="480"/>
                </a:cubicBezTo>
                <a:cubicBezTo>
                  <a:pt x="10215" y="480"/>
                  <a:pt x="10215" y="480"/>
                  <a:pt x="10215" y="480"/>
                </a:cubicBezTo>
                <a:cubicBezTo>
                  <a:pt x="10215" y="480"/>
                  <a:pt x="10221" y="480"/>
                  <a:pt x="10227" y="480"/>
                </a:cubicBezTo>
                <a:cubicBezTo>
                  <a:pt x="10233" y="480"/>
                  <a:pt x="10233" y="486"/>
                  <a:pt x="10245" y="486"/>
                </a:cubicBezTo>
                <a:cubicBezTo>
                  <a:pt x="10250" y="486"/>
                  <a:pt x="10256" y="486"/>
                  <a:pt x="10262" y="486"/>
                </a:cubicBezTo>
                <a:cubicBezTo>
                  <a:pt x="10268" y="480"/>
                  <a:pt x="10268" y="480"/>
                  <a:pt x="10274" y="480"/>
                </a:cubicBezTo>
                <a:cubicBezTo>
                  <a:pt x="10286" y="480"/>
                  <a:pt x="10286" y="480"/>
                  <a:pt x="10292" y="480"/>
                </a:cubicBezTo>
                <a:cubicBezTo>
                  <a:pt x="10298" y="480"/>
                  <a:pt x="10304" y="480"/>
                  <a:pt x="10304" y="486"/>
                </a:cubicBezTo>
                <a:cubicBezTo>
                  <a:pt x="10310" y="486"/>
                  <a:pt x="10310" y="486"/>
                  <a:pt x="10316" y="492"/>
                </a:cubicBezTo>
                <a:cubicBezTo>
                  <a:pt x="10322" y="492"/>
                  <a:pt x="10316" y="498"/>
                  <a:pt x="10322" y="504"/>
                </a:cubicBezTo>
                <a:cubicBezTo>
                  <a:pt x="10233" y="504"/>
                  <a:pt x="10233" y="504"/>
                  <a:pt x="10233" y="504"/>
                </a:cubicBezTo>
                <a:cubicBezTo>
                  <a:pt x="10233" y="528"/>
                  <a:pt x="10233" y="528"/>
                  <a:pt x="10233" y="528"/>
                </a:cubicBezTo>
                <a:cubicBezTo>
                  <a:pt x="10245" y="534"/>
                  <a:pt x="10250" y="534"/>
                  <a:pt x="10256" y="540"/>
                </a:cubicBezTo>
                <a:cubicBezTo>
                  <a:pt x="10268" y="540"/>
                  <a:pt x="10268" y="552"/>
                  <a:pt x="10280" y="552"/>
                </a:cubicBezTo>
                <a:cubicBezTo>
                  <a:pt x="10339" y="552"/>
                  <a:pt x="10339" y="552"/>
                  <a:pt x="10339" y="552"/>
                </a:cubicBezTo>
                <a:cubicBezTo>
                  <a:pt x="10345" y="552"/>
                  <a:pt x="10351" y="545"/>
                  <a:pt x="10351" y="545"/>
                </a:cubicBezTo>
                <a:cubicBezTo>
                  <a:pt x="10363" y="545"/>
                  <a:pt x="10369" y="545"/>
                  <a:pt x="10375" y="552"/>
                </a:cubicBezTo>
                <a:cubicBezTo>
                  <a:pt x="10381" y="552"/>
                  <a:pt x="10381" y="557"/>
                  <a:pt x="10387" y="563"/>
                </a:cubicBezTo>
                <a:cubicBezTo>
                  <a:pt x="10387" y="563"/>
                  <a:pt x="10393" y="563"/>
                  <a:pt x="10399" y="569"/>
                </a:cubicBezTo>
                <a:cubicBezTo>
                  <a:pt x="10404" y="569"/>
                  <a:pt x="10404" y="569"/>
                  <a:pt x="10411" y="569"/>
                </a:cubicBezTo>
                <a:cubicBezTo>
                  <a:pt x="10416" y="569"/>
                  <a:pt x="10422" y="569"/>
                  <a:pt x="10428" y="569"/>
                </a:cubicBezTo>
                <a:cubicBezTo>
                  <a:pt x="10440" y="569"/>
                  <a:pt x="10446" y="569"/>
                  <a:pt x="10458" y="569"/>
                </a:cubicBezTo>
                <a:cubicBezTo>
                  <a:pt x="10464" y="563"/>
                  <a:pt x="10464" y="563"/>
                  <a:pt x="10470" y="563"/>
                </a:cubicBezTo>
                <a:cubicBezTo>
                  <a:pt x="10476" y="557"/>
                  <a:pt x="10476" y="557"/>
                  <a:pt x="10482" y="552"/>
                </a:cubicBezTo>
                <a:cubicBezTo>
                  <a:pt x="10488" y="552"/>
                  <a:pt x="10488" y="540"/>
                  <a:pt x="10493" y="540"/>
                </a:cubicBezTo>
                <a:cubicBezTo>
                  <a:pt x="10511" y="540"/>
                  <a:pt x="10517" y="552"/>
                  <a:pt x="10529" y="552"/>
                </a:cubicBezTo>
                <a:cubicBezTo>
                  <a:pt x="10541" y="552"/>
                  <a:pt x="10553" y="552"/>
                  <a:pt x="10559" y="545"/>
                </a:cubicBezTo>
                <a:cubicBezTo>
                  <a:pt x="10565" y="540"/>
                  <a:pt x="10570" y="540"/>
                  <a:pt x="10570" y="540"/>
                </a:cubicBezTo>
                <a:cubicBezTo>
                  <a:pt x="10577" y="534"/>
                  <a:pt x="10570" y="522"/>
                  <a:pt x="10570" y="516"/>
                </a:cubicBezTo>
                <a:cubicBezTo>
                  <a:pt x="10577" y="504"/>
                  <a:pt x="10577" y="498"/>
                  <a:pt x="10588" y="498"/>
                </a:cubicBezTo>
                <a:cubicBezTo>
                  <a:pt x="10594" y="498"/>
                  <a:pt x="10594" y="498"/>
                  <a:pt x="10600" y="498"/>
                </a:cubicBezTo>
                <a:cubicBezTo>
                  <a:pt x="10606" y="498"/>
                  <a:pt x="10606" y="498"/>
                  <a:pt x="10612" y="492"/>
                </a:cubicBezTo>
                <a:cubicBezTo>
                  <a:pt x="10618" y="492"/>
                  <a:pt x="10618" y="486"/>
                  <a:pt x="10624" y="486"/>
                </a:cubicBezTo>
                <a:cubicBezTo>
                  <a:pt x="10636" y="480"/>
                  <a:pt x="10636" y="480"/>
                  <a:pt x="10636" y="480"/>
                </a:cubicBezTo>
                <a:cubicBezTo>
                  <a:pt x="10630" y="474"/>
                  <a:pt x="10624" y="463"/>
                  <a:pt x="10618" y="463"/>
                </a:cubicBezTo>
                <a:cubicBezTo>
                  <a:pt x="10606" y="457"/>
                  <a:pt x="10600" y="457"/>
                  <a:pt x="10594" y="457"/>
                </a:cubicBezTo>
                <a:cubicBezTo>
                  <a:pt x="10588" y="457"/>
                  <a:pt x="10582" y="457"/>
                  <a:pt x="10577" y="457"/>
                </a:cubicBezTo>
                <a:cubicBezTo>
                  <a:pt x="10570" y="457"/>
                  <a:pt x="10565" y="468"/>
                  <a:pt x="10559" y="468"/>
                </a:cubicBezTo>
                <a:cubicBezTo>
                  <a:pt x="10535" y="468"/>
                  <a:pt x="10535" y="468"/>
                  <a:pt x="10535" y="468"/>
                </a:cubicBezTo>
                <a:cubicBezTo>
                  <a:pt x="10535" y="463"/>
                  <a:pt x="10535" y="457"/>
                  <a:pt x="10535" y="451"/>
                </a:cubicBezTo>
                <a:cubicBezTo>
                  <a:pt x="10535" y="445"/>
                  <a:pt x="10529" y="445"/>
                  <a:pt x="10529" y="439"/>
                </a:cubicBezTo>
                <a:cubicBezTo>
                  <a:pt x="10523" y="433"/>
                  <a:pt x="10517" y="433"/>
                  <a:pt x="10511" y="427"/>
                </a:cubicBezTo>
                <a:cubicBezTo>
                  <a:pt x="10511" y="427"/>
                  <a:pt x="10505" y="421"/>
                  <a:pt x="10505" y="415"/>
                </a:cubicBezTo>
                <a:cubicBezTo>
                  <a:pt x="10499" y="421"/>
                  <a:pt x="10499" y="421"/>
                  <a:pt x="10493" y="421"/>
                </a:cubicBezTo>
                <a:cubicBezTo>
                  <a:pt x="10488" y="421"/>
                  <a:pt x="10488" y="427"/>
                  <a:pt x="10488" y="433"/>
                </a:cubicBezTo>
                <a:cubicBezTo>
                  <a:pt x="10482" y="433"/>
                  <a:pt x="10476" y="439"/>
                  <a:pt x="10476" y="445"/>
                </a:cubicBezTo>
                <a:cubicBezTo>
                  <a:pt x="10464" y="451"/>
                  <a:pt x="10458" y="457"/>
                  <a:pt x="10446" y="457"/>
                </a:cubicBezTo>
                <a:cubicBezTo>
                  <a:pt x="10446" y="457"/>
                  <a:pt x="10440" y="463"/>
                  <a:pt x="10434" y="463"/>
                </a:cubicBezTo>
                <a:cubicBezTo>
                  <a:pt x="10428" y="463"/>
                  <a:pt x="10428" y="457"/>
                  <a:pt x="10422" y="451"/>
                </a:cubicBezTo>
                <a:cubicBezTo>
                  <a:pt x="10446" y="427"/>
                  <a:pt x="10446" y="427"/>
                  <a:pt x="10446" y="427"/>
                </a:cubicBezTo>
                <a:cubicBezTo>
                  <a:pt x="10446" y="421"/>
                  <a:pt x="10446" y="421"/>
                  <a:pt x="10446" y="421"/>
                </a:cubicBezTo>
                <a:cubicBezTo>
                  <a:pt x="10446" y="415"/>
                  <a:pt x="10446" y="415"/>
                  <a:pt x="10446" y="409"/>
                </a:cubicBezTo>
                <a:cubicBezTo>
                  <a:pt x="10440" y="409"/>
                  <a:pt x="10440" y="409"/>
                  <a:pt x="10434" y="415"/>
                </a:cubicBezTo>
                <a:cubicBezTo>
                  <a:pt x="10428" y="415"/>
                  <a:pt x="10428" y="421"/>
                  <a:pt x="10422" y="421"/>
                </a:cubicBezTo>
                <a:cubicBezTo>
                  <a:pt x="10416" y="421"/>
                  <a:pt x="10416" y="421"/>
                  <a:pt x="10416" y="421"/>
                </a:cubicBezTo>
                <a:cubicBezTo>
                  <a:pt x="10411" y="427"/>
                  <a:pt x="10411" y="415"/>
                  <a:pt x="10404" y="415"/>
                </a:cubicBezTo>
                <a:cubicBezTo>
                  <a:pt x="10369" y="415"/>
                  <a:pt x="10369" y="415"/>
                  <a:pt x="10369" y="415"/>
                </a:cubicBezTo>
                <a:cubicBezTo>
                  <a:pt x="10369" y="427"/>
                  <a:pt x="10369" y="433"/>
                  <a:pt x="10369" y="445"/>
                </a:cubicBezTo>
                <a:cubicBezTo>
                  <a:pt x="10369" y="457"/>
                  <a:pt x="10369" y="463"/>
                  <a:pt x="10363" y="468"/>
                </a:cubicBezTo>
                <a:cubicBezTo>
                  <a:pt x="10363" y="474"/>
                  <a:pt x="10357" y="474"/>
                  <a:pt x="10357" y="480"/>
                </a:cubicBezTo>
                <a:cubicBezTo>
                  <a:pt x="10345" y="480"/>
                  <a:pt x="10345" y="480"/>
                  <a:pt x="10345" y="480"/>
                </a:cubicBezTo>
                <a:cubicBezTo>
                  <a:pt x="10345" y="463"/>
                  <a:pt x="10345" y="457"/>
                  <a:pt x="10339" y="445"/>
                </a:cubicBezTo>
                <a:cubicBezTo>
                  <a:pt x="10339" y="439"/>
                  <a:pt x="10333" y="439"/>
                  <a:pt x="10327" y="433"/>
                </a:cubicBezTo>
                <a:cubicBezTo>
                  <a:pt x="10327" y="433"/>
                  <a:pt x="10322" y="433"/>
                  <a:pt x="10316" y="427"/>
                </a:cubicBezTo>
                <a:cubicBezTo>
                  <a:pt x="10310" y="427"/>
                  <a:pt x="10310" y="427"/>
                  <a:pt x="10304" y="427"/>
                </a:cubicBezTo>
                <a:cubicBezTo>
                  <a:pt x="10268" y="427"/>
                  <a:pt x="10250" y="421"/>
                  <a:pt x="10209" y="421"/>
                </a:cubicBezTo>
                <a:cubicBezTo>
                  <a:pt x="10209" y="421"/>
                  <a:pt x="10203" y="427"/>
                  <a:pt x="10197" y="427"/>
                </a:cubicBezTo>
                <a:lnTo>
                  <a:pt x="10191" y="427"/>
                </a:lnTo>
                <a:cubicBezTo>
                  <a:pt x="10179" y="433"/>
                  <a:pt x="10173" y="439"/>
                  <a:pt x="10173" y="445"/>
                </a:cubicBezTo>
                <a:cubicBezTo>
                  <a:pt x="10173" y="457"/>
                  <a:pt x="10173" y="463"/>
                  <a:pt x="10179" y="468"/>
                </a:cubicBezTo>
                <a:close/>
                <a:moveTo>
                  <a:pt x="10061" y="682"/>
                </a:moveTo>
                <a:lnTo>
                  <a:pt x="10061" y="682"/>
                </a:lnTo>
                <a:cubicBezTo>
                  <a:pt x="10061" y="688"/>
                  <a:pt x="10067" y="688"/>
                  <a:pt x="10067" y="688"/>
                </a:cubicBezTo>
                <a:cubicBezTo>
                  <a:pt x="10067" y="688"/>
                  <a:pt x="10067" y="700"/>
                  <a:pt x="10061" y="700"/>
                </a:cubicBezTo>
                <a:cubicBezTo>
                  <a:pt x="10055" y="700"/>
                  <a:pt x="10049" y="694"/>
                  <a:pt x="10037" y="694"/>
                </a:cubicBezTo>
                <a:cubicBezTo>
                  <a:pt x="10025" y="694"/>
                  <a:pt x="10025" y="694"/>
                  <a:pt x="10025" y="694"/>
                </a:cubicBezTo>
                <a:cubicBezTo>
                  <a:pt x="10019" y="694"/>
                  <a:pt x="10013" y="694"/>
                  <a:pt x="10013" y="694"/>
                </a:cubicBezTo>
                <a:cubicBezTo>
                  <a:pt x="10001" y="694"/>
                  <a:pt x="9995" y="688"/>
                  <a:pt x="9990" y="694"/>
                </a:cubicBezTo>
                <a:cubicBezTo>
                  <a:pt x="9983" y="694"/>
                  <a:pt x="9983" y="694"/>
                  <a:pt x="9978" y="700"/>
                </a:cubicBezTo>
                <a:cubicBezTo>
                  <a:pt x="9972" y="700"/>
                  <a:pt x="9972" y="706"/>
                  <a:pt x="9966" y="706"/>
                </a:cubicBezTo>
                <a:cubicBezTo>
                  <a:pt x="9954" y="706"/>
                  <a:pt x="9942" y="700"/>
                  <a:pt x="9930" y="706"/>
                </a:cubicBezTo>
                <a:cubicBezTo>
                  <a:pt x="9912" y="706"/>
                  <a:pt x="9906" y="706"/>
                  <a:pt x="9895" y="718"/>
                </a:cubicBezTo>
                <a:cubicBezTo>
                  <a:pt x="9889" y="718"/>
                  <a:pt x="9889" y="723"/>
                  <a:pt x="9889" y="729"/>
                </a:cubicBezTo>
                <a:cubicBezTo>
                  <a:pt x="9889" y="753"/>
                  <a:pt x="9889" y="753"/>
                  <a:pt x="9889" y="753"/>
                </a:cubicBezTo>
                <a:cubicBezTo>
                  <a:pt x="9906" y="747"/>
                  <a:pt x="9912" y="747"/>
                  <a:pt x="9924" y="747"/>
                </a:cubicBezTo>
                <a:cubicBezTo>
                  <a:pt x="9936" y="747"/>
                  <a:pt x="9936" y="747"/>
                  <a:pt x="9936" y="747"/>
                </a:cubicBezTo>
                <a:cubicBezTo>
                  <a:pt x="9942" y="747"/>
                  <a:pt x="9942" y="747"/>
                  <a:pt x="9948" y="747"/>
                </a:cubicBezTo>
                <a:cubicBezTo>
                  <a:pt x="9954" y="747"/>
                  <a:pt x="9960" y="753"/>
                  <a:pt x="9966" y="753"/>
                </a:cubicBezTo>
                <a:cubicBezTo>
                  <a:pt x="9978" y="753"/>
                  <a:pt x="9990" y="753"/>
                  <a:pt x="9995" y="747"/>
                </a:cubicBezTo>
                <a:cubicBezTo>
                  <a:pt x="10007" y="741"/>
                  <a:pt x="10013" y="735"/>
                  <a:pt x="10019" y="729"/>
                </a:cubicBezTo>
                <a:cubicBezTo>
                  <a:pt x="10025" y="729"/>
                  <a:pt x="10031" y="723"/>
                  <a:pt x="10037" y="723"/>
                </a:cubicBezTo>
                <a:cubicBezTo>
                  <a:pt x="10043" y="723"/>
                  <a:pt x="10043" y="723"/>
                  <a:pt x="10043" y="723"/>
                </a:cubicBezTo>
                <a:cubicBezTo>
                  <a:pt x="10049" y="723"/>
                  <a:pt x="10049" y="723"/>
                  <a:pt x="10055" y="723"/>
                </a:cubicBezTo>
                <a:cubicBezTo>
                  <a:pt x="10061" y="729"/>
                  <a:pt x="10055" y="735"/>
                  <a:pt x="10061" y="735"/>
                </a:cubicBezTo>
                <a:cubicBezTo>
                  <a:pt x="10055" y="741"/>
                  <a:pt x="10055" y="747"/>
                  <a:pt x="10049" y="747"/>
                </a:cubicBezTo>
                <a:cubicBezTo>
                  <a:pt x="10049" y="747"/>
                  <a:pt x="10043" y="747"/>
                  <a:pt x="10037" y="747"/>
                </a:cubicBezTo>
                <a:cubicBezTo>
                  <a:pt x="10037" y="753"/>
                  <a:pt x="10031" y="753"/>
                  <a:pt x="10031" y="753"/>
                </a:cubicBezTo>
                <a:cubicBezTo>
                  <a:pt x="10025" y="753"/>
                  <a:pt x="10025" y="759"/>
                  <a:pt x="10019" y="765"/>
                </a:cubicBezTo>
                <a:cubicBezTo>
                  <a:pt x="10013" y="765"/>
                  <a:pt x="10007" y="771"/>
                  <a:pt x="10001" y="771"/>
                </a:cubicBezTo>
                <a:cubicBezTo>
                  <a:pt x="9995" y="771"/>
                  <a:pt x="9990" y="771"/>
                  <a:pt x="9983" y="771"/>
                </a:cubicBezTo>
                <a:cubicBezTo>
                  <a:pt x="9972" y="771"/>
                  <a:pt x="9960" y="771"/>
                  <a:pt x="9948" y="771"/>
                </a:cubicBezTo>
                <a:cubicBezTo>
                  <a:pt x="9942" y="771"/>
                  <a:pt x="9936" y="771"/>
                  <a:pt x="9936" y="771"/>
                </a:cubicBezTo>
                <a:cubicBezTo>
                  <a:pt x="9930" y="771"/>
                  <a:pt x="9924" y="771"/>
                  <a:pt x="9924" y="777"/>
                </a:cubicBezTo>
                <a:cubicBezTo>
                  <a:pt x="9918" y="777"/>
                  <a:pt x="9912" y="777"/>
                  <a:pt x="9912" y="777"/>
                </a:cubicBezTo>
                <a:cubicBezTo>
                  <a:pt x="9906" y="783"/>
                  <a:pt x="9906" y="783"/>
                  <a:pt x="9906" y="789"/>
                </a:cubicBezTo>
                <a:cubicBezTo>
                  <a:pt x="9906" y="795"/>
                  <a:pt x="9912" y="795"/>
                  <a:pt x="9912" y="800"/>
                </a:cubicBezTo>
                <a:cubicBezTo>
                  <a:pt x="9918" y="812"/>
                  <a:pt x="9924" y="818"/>
                  <a:pt x="9930" y="818"/>
                </a:cubicBezTo>
                <a:cubicBezTo>
                  <a:pt x="9936" y="824"/>
                  <a:pt x="9936" y="818"/>
                  <a:pt x="9942" y="818"/>
                </a:cubicBezTo>
                <a:cubicBezTo>
                  <a:pt x="9954" y="824"/>
                  <a:pt x="9960" y="818"/>
                  <a:pt x="9966" y="818"/>
                </a:cubicBezTo>
                <a:cubicBezTo>
                  <a:pt x="9972" y="818"/>
                  <a:pt x="9972" y="824"/>
                  <a:pt x="9978" y="824"/>
                </a:cubicBezTo>
                <a:cubicBezTo>
                  <a:pt x="9983" y="824"/>
                  <a:pt x="9990" y="830"/>
                  <a:pt x="10001" y="836"/>
                </a:cubicBezTo>
                <a:cubicBezTo>
                  <a:pt x="10001" y="836"/>
                  <a:pt x="10007" y="842"/>
                  <a:pt x="10013" y="842"/>
                </a:cubicBezTo>
                <a:cubicBezTo>
                  <a:pt x="10013" y="848"/>
                  <a:pt x="10013" y="854"/>
                  <a:pt x="10019" y="854"/>
                </a:cubicBezTo>
                <a:cubicBezTo>
                  <a:pt x="10019" y="860"/>
                  <a:pt x="10025" y="860"/>
                  <a:pt x="10025" y="866"/>
                </a:cubicBezTo>
                <a:cubicBezTo>
                  <a:pt x="10031" y="877"/>
                  <a:pt x="10037" y="877"/>
                  <a:pt x="10043" y="889"/>
                </a:cubicBezTo>
                <a:cubicBezTo>
                  <a:pt x="10055" y="884"/>
                  <a:pt x="10055" y="884"/>
                  <a:pt x="10055" y="884"/>
                </a:cubicBezTo>
                <a:lnTo>
                  <a:pt x="10055" y="877"/>
                </a:lnTo>
                <a:cubicBezTo>
                  <a:pt x="10055" y="872"/>
                  <a:pt x="10061" y="866"/>
                  <a:pt x="10061" y="866"/>
                </a:cubicBezTo>
                <a:cubicBezTo>
                  <a:pt x="10067" y="860"/>
                  <a:pt x="10072" y="860"/>
                  <a:pt x="10072" y="860"/>
                </a:cubicBezTo>
                <a:cubicBezTo>
                  <a:pt x="10084" y="854"/>
                  <a:pt x="10090" y="854"/>
                  <a:pt x="10096" y="842"/>
                </a:cubicBezTo>
                <a:cubicBezTo>
                  <a:pt x="10096" y="842"/>
                  <a:pt x="10096" y="836"/>
                  <a:pt x="10102" y="830"/>
                </a:cubicBezTo>
                <a:cubicBezTo>
                  <a:pt x="10102" y="824"/>
                  <a:pt x="10096" y="818"/>
                  <a:pt x="10102" y="806"/>
                </a:cubicBezTo>
                <a:cubicBezTo>
                  <a:pt x="10102" y="800"/>
                  <a:pt x="10102" y="800"/>
                  <a:pt x="10108" y="795"/>
                </a:cubicBezTo>
                <a:cubicBezTo>
                  <a:pt x="10108" y="789"/>
                  <a:pt x="10114" y="789"/>
                  <a:pt x="10114" y="783"/>
                </a:cubicBezTo>
                <a:cubicBezTo>
                  <a:pt x="10120" y="783"/>
                  <a:pt x="10126" y="777"/>
                  <a:pt x="10126" y="777"/>
                </a:cubicBezTo>
                <a:cubicBezTo>
                  <a:pt x="10138" y="777"/>
                  <a:pt x="10144" y="777"/>
                  <a:pt x="10150" y="777"/>
                </a:cubicBezTo>
                <a:cubicBezTo>
                  <a:pt x="10150" y="723"/>
                  <a:pt x="10150" y="723"/>
                  <a:pt x="10150" y="723"/>
                </a:cubicBezTo>
                <a:cubicBezTo>
                  <a:pt x="10156" y="723"/>
                  <a:pt x="10161" y="723"/>
                  <a:pt x="10173" y="723"/>
                </a:cubicBezTo>
                <a:cubicBezTo>
                  <a:pt x="10179" y="718"/>
                  <a:pt x="10185" y="711"/>
                  <a:pt x="10197" y="706"/>
                </a:cubicBezTo>
                <a:cubicBezTo>
                  <a:pt x="10191" y="700"/>
                  <a:pt x="10185" y="700"/>
                  <a:pt x="10185" y="694"/>
                </a:cubicBezTo>
                <a:cubicBezTo>
                  <a:pt x="10185" y="688"/>
                  <a:pt x="10185" y="688"/>
                  <a:pt x="10185" y="682"/>
                </a:cubicBezTo>
                <a:cubicBezTo>
                  <a:pt x="10185" y="682"/>
                  <a:pt x="10185" y="676"/>
                  <a:pt x="10185" y="670"/>
                </a:cubicBezTo>
                <a:cubicBezTo>
                  <a:pt x="10185" y="670"/>
                  <a:pt x="10191" y="664"/>
                  <a:pt x="10191" y="658"/>
                </a:cubicBezTo>
                <a:cubicBezTo>
                  <a:pt x="10191" y="658"/>
                  <a:pt x="10185" y="652"/>
                  <a:pt x="10185" y="646"/>
                </a:cubicBezTo>
                <a:cubicBezTo>
                  <a:pt x="10268" y="646"/>
                  <a:pt x="10268" y="646"/>
                  <a:pt x="10268" y="646"/>
                </a:cubicBezTo>
                <a:cubicBezTo>
                  <a:pt x="10268" y="652"/>
                  <a:pt x="10268" y="658"/>
                  <a:pt x="10268" y="664"/>
                </a:cubicBezTo>
                <a:cubicBezTo>
                  <a:pt x="10268" y="670"/>
                  <a:pt x="10262" y="676"/>
                  <a:pt x="10262" y="688"/>
                </a:cubicBezTo>
                <a:cubicBezTo>
                  <a:pt x="10262" y="694"/>
                  <a:pt x="10262" y="694"/>
                  <a:pt x="10262" y="700"/>
                </a:cubicBezTo>
                <a:cubicBezTo>
                  <a:pt x="10268" y="700"/>
                  <a:pt x="10274" y="700"/>
                  <a:pt x="10286" y="700"/>
                </a:cubicBezTo>
                <a:cubicBezTo>
                  <a:pt x="10292" y="700"/>
                  <a:pt x="10298" y="700"/>
                  <a:pt x="10298" y="706"/>
                </a:cubicBezTo>
                <a:cubicBezTo>
                  <a:pt x="10304" y="706"/>
                  <a:pt x="10310" y="706"/>
                  <a:pt x="10310" y="711"/>
                </a:cubicBezTo>
                <a:cubicBezTo>
                  <a:pt x="10310" y="718"/>
                  <a:pt x="10310" y="718"/>
                  <a:pt x="10310" y="723"/>
                </a:cubicBezTo>
                <a:cubicBezTo>
                  <a:pt x="10310" y="729"/>
                  <a:pt x="10310" y="741"/>
                  <a:pt x="10310" y="747"/>
                </a:cubicBezTo>
                <a:cubicBezTo>
                  <a:pt x="10304" y="753"/>
                  <a:pt x="10298" y="747"/>
                  <a:pt x="10298" y="753"/>
                </a:cubicBezTo>
                <a:cubicBezTo>
                  <a:pt x="10286" y="759"/>
                  <a:pt x="10280" y="765"/>
                  <a:pt x="10280" y="777"/>
                </a:cubicBezTo>
                <a:cubicBezTo>
                  <a:pt x="10280" y="783"/>
                  <a:pt x="10280" y="789"/>
                  <a:pt x="10280" y="795"/>
                </a:cubicBezTo>
                <a:cubicBezTo>
                  <a:pt x="10310" y="795"/>
                  <a:pt x="10310" y="795"/>
                  <a:pt x="10310" y="795"/>
                </a:cubicBezTo>
                <a:cubicBezTo>
                  <a:pt x="10322" y="795"/>
                  <a:pt x="10327" y="783"/>
                  <a:pt x="10345" y="771"/>
                </a:cubicBezTo>
                <a:cubicBezTo>
                  <a:pt x="10351" y="765"/>
                  <a:pt x="10357" y="759"/>
                  <a:pt x="10363" y="759"/>
                </a:cubicBezTo>
                <a:cubicBezTo>
                  <a:pt x="10369" y="759"/>
                  <a:pt x="10375" y="765"/>
                  <a:pt x="10375" y="771"/>
                </a:cubicBezTo>
                <a:cubicBezTo>
                  <a:pt x="10381" y="771"/>
                  <a:pt x="10375" y="777"/>
                  <a:pt x="10375" y="783"/>
                </a:cubicBezTo>
                <a:cubicBezTo>
                  <a:pt x="10375" y="789"/>
                  <a:pt x="10375" y="795"/>
                  <a:pt x="10375" y="800"/>
                </a:cubicBezTo>
                <a:cubicBezTo>
                  <a:pt x="10411" y="800"/>
                  <a:pt x="10411" y="800"/>
                  <a:pt x="10411" y="800"/>
                </a:cubicBezTo>
                <a:cubicBezTo>
                  <a:pt x="10411" y="800"/>
                  <a:pt x="10416" y="800"/>
                  <a:pt x="10422" y="800"/>
                </a:cubicBezTo>
                <a:cubicBezTo>
                  <a:pt x="10422" y="795"/>
                  <a:pt x="10422" y="789"/>
                  <a:pt x="10422" y="789"/>
                </a:cubicBezTo>
                <a:cubicBezTo>
                  <a:pt x="10422" y="783"/>
                  <a:pt x="10428" y="777"/>
                  <a:pt x="10428" y="777"/>
                </a:cubicBezTo>
                <a:cubicBezTo>
                  <a:pt x="10493" y="777"/>
                  <a:pt x="10493" y="777"/>
                  <a:pt x="10493" y="777"/>
                </a:cubicBezTo>
                <a:cubicBezTo>
                  <a:pt x="10517" y="771"/>
                  <a:pt x="10517" y="771"/>
                  <a:pt x="10517" y="771"/>
                </a:cubicBezTo>
                <a:cubicBezTo>
                  <a:pt x="10517" y="759"/>
                  <a:pt x="10517" y="759"/>
                  <a:pt x="10517" y="759"/>
                </a:cubicBezTo>
                <a:cubicBezTo>
                  <a:pt x="10511" y="747"/>
                  <a:pt x="10505" y="735"/>
                  <a:pt x="10488" y="735"/>
                </a:cubicBezTo>
                <a:cubicBezTo>
                  <a:pt x="10482" y="735"/>
                  <a:pt x="10482" y="735"/>
                  <a:pt x="10476" y="735"/>
                </a:cubicBezTo>
                <a:cubicBezTo>
                  <a:pt x="10464" y="735"/>
                  <a:pt x="10458" y="735"/>
                  <a:pt x="10452" y="735"/>
                </a:cubicBezTo>
                <a:cubicBezTo>
                  <a:pt x="10446" y="723"/>
                  <a:pt x="10446" y="718"/>
                  <a:pt x="10446" y="711"/>
                </a:cubicBezTo>
                <a:cubicBezTo>
                  <a:pt x="10446" y="706"/>
                  <a:pt x="10452" y="700"/>
                  <a:pt x="10452" y="700"/>
                </a:cubicBezTo>
                <a:cubicBezTo>
                  <a:pt x="10375" y="700"/>
                  <a:pt x="10375" y="700"/>
                  <a:pt x="10375" y="700"/>
                </a:cubicBezTo>
                <a:cubicBezTo>
                  <a:pt x="10375" y="682"/>
                  <a:pt x="10381" y="664"/>
                  <a:pt x="10369" y="652"/>
                </a:cubicBezTo>
                <a:cubicBezTo>
                  <a:pt x="10363" y="652"/>
                  <a:pt x="10363" y="652"/>
                  <a:pt x="10357" y="652"/>
                </a:cubicBezTo>
                <a:cubicBezTo>
                  <a:pt x="10351" y="652"/>
                  <a:pt x="10351" y="646"/>
                  <a:pt x="10345" y="646"/>
                </a:cubicBezTo>
                <a:cubicBezTo>
                  <a:pt x="10345" y="646"/>
                  <a:pt x="10339" y="640"/>
                  <a:pt x="10339" y="634"/>
                </a:cubicBezTo>
                <a:lnTo>
                  <a:pt x="10339" y="623"/>
                </a:lnTo>
                <a:cubicBezTo>
                  <a:pt x="10327" y="617"/>
                  <a:pt x="10322" y="617"/>
                  <a:pt x="10310" y="617"/>
                </a:cubicBezTo>
                <a:cubicBezTo>
                  <a:pt x="10310" y="617"/>
                  <a:pt x="10304" y="617"/>
                  <a:pt x="10298" y="617"/>
                </a:cubicBezTo>
                <a:cubicBezTo>
                  <a:pt x="10292" y="617"/>
                  <a:pt x="10292" y="611"/>
                  <a:pt x="10286" y="611"/>
                </a:cubicBezTo>
                <a:cubicBezTo>
                  <a:pt x="10280" y="605"/>
                  <a:pt x="10286" y="593"/>
                  <a:pt x="10274" y="587"/>
                </a:cubicBezTo>
                <a:cubicBezTo>
                  <a:pt x="10274" y="587"/>
                  <a:pt x="10268" y="587"/>
                  <a:pt x="10268" y="581"/>
                </a:cubicBezTo>
                <a:cubicBezTo>
                  <a:pt x="10262" y="581"/>
                  <a:pt x="10256" y="581"/>
                  <a:pt x="10256" y="581"/>
                </a:cubicBezTo>
                <a:cubicBezTo>
                  <a:pt x="10250" y="581"/>
                  <a:pt x="10245" y="581"/>
                  <a:pt x="10245" y="581"/>
                </a:cubicBezTo>
                <a:cubicBezTo>
                  <a:pt x="10233" y="587"/>
                  <a:pt x="10233" y="593"/>
                  <a:pt x="10227" y="593"/>
                </a:cubicBezTo>
                <a:cubicBezTo>
                  <a:pt x="10215" y="593"/>
                  <a:pt x="10209" y="593"/>
                  <a:pt x="10203" y="587"/>
                </a:cubicBezTo>
                <a:cubicBezTo>
                  <a:pt x="10197" y="587"/>
                  <a:pt x="10197" y="593"/>
                  <a:pt x="10191" y="587"/>
                </a:cubicBezTo>
                <a:cubicBezTo>
                  <a:pt x="10185" y="587"/>
                  <a:pt x="10185" y="581"/>
                  <a:pt x="10179" y="581"/>
                </a:cubicBezTo>
                <a:cubicBezTo>
                  <a:pt x="10179" y="545"/>
                  <a:pt x="10179" y="545"/>
                  <a:pt x="10179" y="545"/>
                </a:cubicBezTo>
                <a:lnTo>
                  <a:pt x="10185" y="552"/>
                </a:lnTo>
                <a:cubicBezTo>
                  <a:pt x="10179" y="552"/>
                  <a:pt x="10173" y="552"/>
                  <a:pt x="10167" y="552"/>
                </a:cubicBezTo>
                <a:cubicBezTo>
                  <a:pt x="10161" y="552"/>
                  <a:pt x="10156" y="552"/>
                  <a:pt x="10150" y="552"/>
                </a:cubicBezTo>
                <a:cubicBezTo>
                  <a:pt x="10144" y="552"/>
                  <a:pt x="10144" y="552"/>
                  <a:pt x="10138" y="545"/>
                </a:cubicBezTo>
                <a:cubicBezTo>
                  <a:pt x="10138" y="545"/>
                  <a:pt x="10138" y="540"/>
                  <a:pt x="10138" y="534"/>
                </a:cubicBezTo>
                <a:cubicBezTo>
                  <a:pt x="10144" y="528"/>
                  <a:pt x="10156" y="522"/>
                  <a:pt x="10156" y="510"/>
                </a:cubicBezTo>
                <a:cubicBezTo>
                  <a:pt x="10156" y="510"/>
                  <a:pt x="10156" y="504"/>
                  <a:pt x="10156" y="498"/>
                </a:cubicBezTo>
                <a:cubicBezTo>
                  <a:pt x="10055" y="486"/>
                  <a:pt x="10055" y="486"/>
                  <a:pt x="10055" y="486"/>
                </a:cubicBezTo>
                <a:cubicBezTo>
                  <a:pt x="10055" y="486"/>
                  <a:pt x="10049" y="480"/>
                  <a:pt x="10043" y="486"/>
                </a:cubicBezTo>
                <a:cubicBezTo>
                  <a:pt x="10037" y="486"/>
                  <a:pt x="10037" y="492"/>
                  <a:pt x="10037" y="492"/>
                </a:cubicBezTo>
                <a:cubicBezTo>
                  <a:pt x="10031" y="504"/>
                  <a:pt x="10031" y="510"/>
                  <a:pt x="10031" y="516"/>
                </a:cubicBezTo>
                <a:cubicBezTo>
                  <a:pt x="10031" y="528"/>
                  <a:pt x="10031" y="528"/>
                  <a:pt x="10031" y="528"/>
                </a:cubicBezTo>
                <a:cubicBezTo>
                  <a:pt x="10031" y="534"/>
                  <a:pt x="10031" y="540"/>
                  <a:pt x="10031" y="540"/>
                </a:cubicBezTo>
                <a:cubicBezTo>
                  <a:pt x="10031" y="545"/>
                  <a:pt x="10037" y="552"/>
                  <a:pt x="10037" y="557"/>
                </a:cubicBezTo>
                <a:cubicBezTo>
                  <a:pt x="10037" y="569"/>
                  <a:pt x="10037" y="569"/>
                  <a:pt x="10031" y="575"/>
                </a:cubicBezTo>
                <a:cubicBezTo>
                  <a:pt x="10025" y="581"/>
                  <a:pt x="10019" y="587"/>
                  <a:pt x="10013" y="587"/>
                </a:cubicBezTo>
                <a:cubicBezTo>
                  <a:pt x="10007" y="587"/>
                  <a:pt x="10001" y="587"/>
                  <a:pt x="9995" y="581"/>
                </a:cubicBezTo>
                <a:cubicBezTo>
                  <a:pt x="9990" y="575"/>
                  <a:pt x="9990" y="563"/>
                  <a:pt x="9990" y="557"/>
                </a:cubicBezTo>
                <a:cubicBezTo>
                  <a:pt x="9990" y="545"/>
                  <a:pt x="9990" y="545"/>
                  <a:pt x="9990" y="545"/>
                </a:cubicBezTo>
                <a:cubicBezTo>
                  <a:pt x="9990" y="540"/>
                  <a:pt x="9983" y="534"/>
                  <a:pt x="9983" y="534"/>
                </a:cubicBezTo>
                <a:cubicBezTo>
                  <a:pt x="9983" y="522"/>
                  <a:pt x="9983" y="522"/>
                  <a:pt x="9983" y="522"/>
                </a:cubicBezTo>
                <a:cubicBezTo>
                  <a:pt x="9983" y="510"/>
                  <a:pt x="9983" y="510"/>
                  <a:pt x="9983" y="498"/>
                </a:cubicBezTo>
                <a:cubicBezTo>
                  <a:pt x="9960" y="498"/>
                  <a:pt x="9960" y="498"/>
                  <a:pt x="9960" y="498"/>
                </a:cubicBezTo>
                <a:cubicBezTo>
                  <a:pt x="9954" y="504"/>
                  <a:pt x="9942" y="504"/>
                  <a:pt x="9936" y="510"/>
                </a:cubicBezTo>
                <a:cubicBezTo>
                  <a:pt x="9936" y="510"/>
                  <a:pt x="9936" y="516"/>
                  <a:pt x="9930" y="522"/>
                </a:cubicBezTo>
                <a:cubicBezTo>
                  <a:pt x="9930" y="522"/>
                  <a:pt x="9924" y="528"/>
                  <a:pt x="9918" y="528"/>
                </a:cubicBezTo>
                <a:cubicBezTo>
                  <a:pt x="9918" y="534"/>
                  <a:pt x="9912" y="540"/>
                  <a:pt x="9906" y="540"/>
                </a:cubicBezTo>
                <a:cubicBezTo>
                  <a:pt x="9871" y="540"/>
                  <a:pt x="9871" y="540"/>
                  <a:pt x="9871" y="540"/>
                </a:cubicBezTo>
                <a:cubicBezTo>
                  <a:pt x="9871" y="516"/>
                  <a:pt x="9871" y="516"/>
                  <a:pt x="9871" y="516"/>
                </a:cubicBezTo>
                <a:cubicBezTo>
                  <a:pt x="9877" y="516"/>
                  <a:pt x="9871" y="510"/>
                  <a:pt x="9877" y="504"/>
                </a:cubicBezTo>
                <a:cubicBezTo>
                  <a:pt x="9883" y="504"/>
                  <a:pt x="9883" y="510"/>
                  <a:pt x="9889" y="504"/>
                </a:cubicBezTo>
                <a:cubicBezTo>
                  <a:pt x="9895" y="504"/>
                  <a:pt x="9895" y="498"/>
                  <a:pt x="9901" y="498"/>
                </a:cubicBezTo>
                <a:cubicBezTo>
                  <a:pt x="9895" y="486"/>
                  <a:pt x="9895" y="486"/>
                  <a:pt x="9895" y="486"/>
                </a:cubicBezTo>
                <a:cubicBezTo>
                  <a:pt x="9895" y="486"/>
                  <a:pt x="9889" y="486"/>
                  <a:pt x="9883" y="486"/>
                </a:cubicBezTo>
                <a:lnTo>
                  <a:pt x="9877" y="492"/>
                </a:lnTo>
                <a:cubicBezTo>
                  <a:pt x="9871" y="498"/>
                  <a:pt x="9865" y="498"/>
                  <a:pt x="9865" y="498"/>
                </a:cubicBezTo>
                <a:cubicBezTo>
                  <a:pt x="9859" y="504"/>
                  <a:pt x="9859" y="510"/>
                  <a:pt x="9859" y="510"/>
                </a:cubicBezTo>
                <a:cubicBezTo>
                  <a:pt x="9783" y="510"/>
                  <a:pt x="9783" y="510"/>
                  <a:pt x="9783" y="510"/>
                </a:cubicBezTo>
                <a:cubicBezTo>
                  <a:pt x="9777" y="510"/>
                  <a:pt x="9777" y="516"/>
                  <a:pt x="9771" y="516"/>
                </a:cubicBezTo>
                <a:cubicBezTo>
                  <a:pt x="9765" y="516"/>
                  <a:pt x="9753" y="516"/>
                  <a:pt x="9747" y="516"/>
                </a:cubicBezTo>
                <a:cubicBezTo>
                  <a:pt x="9741" y="516"/>
                  <a:pt x="9741" y="522"/>
                  <a:pt x="9736" y="522"/>
                </a:cubicBezTo>
                <a:cubicBezTo>
                  <a:pt x="9736" y="534"/>
                  <a:pt x="9736" y="540"/>
                  <a:pt x="9736" y="545"/>
                </a:cubicBezTo>
                <a:cubicBezTo>
                  <a:pt x="9741" y="552"/>
                  <a:pt x="9747" y="552"/>
                  <a:pt x="9747" y="557"/>
                </a:cubicBezTo>
                <a:cubicBezTo>
                  <a:pt x="9753" y="563"/>
                  <a:pt x="9753" y="569"/>
                  <a:pt x="9759" y="569"/>
                </a:cubicBezTo>
                <a:cubicBezTo>
                  <a:pt x="9771" y="569"/>
                  <a:pt x="9777" y="569"/>
                  <a:pt x="9795" y="569"/>
                </a:cubicBezTo>
                <a:cubicBezTo>
                  <a:pt x="9795" y="569"/>
                  <a:pt x="9800" y="569"/>
                  <a:pt x="9806" y="569"/>
                </a:cubicBezTo>
                <a:cubicBezTo>
                  <a:pt x="9806" y="575"/>
                  <a:pt x="9806" y="581"/>
                  <a:pt x="9806" y="581"/>
                </a:cubicBezTo>
                <a:cubicBezTo>
                  <a:pt x="9800" y="587"/>
                  <a:pt x="9800" y="593"/>
                  <a:pt x="9800" y="593"/>
                </a:cubicBezTo>
                <a:cubicBezTo>
                  <a:pt x="9800" y="599"/>
                  <a:pt x="9789" y="599"/>
                  <a:pt x="9789" y="605"/>
                </a:cubicBezTo>
                <a:cubicBezTo>
                  <a:pt x="9789" y="611"/>
                  <a:pt x="9789" y="617"/>
                  <a:pt x="9795" y="623"/>
                </a:cubicBezTo>
                <a:cubicBezTo>
                  <a:pt x="9795" y="623"/>
                  <a:pt x="9800" y="623"/>
                  <a:pt x="9806" y="629"/>
                </a:cubicBezTo>
                <a:cubicBezTo>
                  <a:pt x="9806" y="634"/>
                  <a:pt x="9806" y="640"/>
                  <a:pt x="9806" y="646"/>
                </a:cubicBezTo>
                <a:cubicBezTo>
                  <a:pt x="9806" y="652"/>
                  <a:pt x="9806" y="658"/>
                  <a:pt x="9800" y="664"/>
                </a:cubicBezTo>
                <a:cubicBezTo>
                  <a:pt x="9795" y="664"/>
                  <a:pt x="9795" y="664"/>
                  <a:pt x="9789" y="658"/>
                </a:cubicBezTo>
                <a:cubicBezTo>
                  <a:pt x="9789" y="658"/>
                  <a:pt x="9783" y="658"/>
                  <a:pt x="9777" y="652"/>
                </a:cubicBezTo>
                <a:lnTo>
                  <a:pt x="9777" y="646"/>
                </a:lnTo>
                <a:cubicBezTo>
                  <a:pt x="9771" y="640"/>
                  <a:pt x="9771" y="634"/>
                  <a:pt x="9771" y="629"/>
                </a:cubicBezTo>
                <a:cubicBezTo>
                  <a:pt x="9765" y="629"/>
                  <a:pt x="9765" y="623"/>
                  <a:pt x="9759" y="623"/>
                </a:cubicBezTo>
                <a:cubicBezTo>
                  <a:pt x="9753" y="617"/>
                  <a:pt x="9753" y="617"/>
                  <a:pt x="9747" y="617"/>
                </a:cubicBezTo>
                <a:cubicBezTo>
                  <a:pt x="9741" y="611"/>
                  <a:pt x="9741" y="617"/>
                  <a:pt x="9736" y="617"/>
                </a:cubicBezTo>
                <a:cubicBezTo>
                  <a:pt x="9741" y="623"/>
                  <a:pt x="9747" y="629"/>
                  <a:pt x="9747" y="640"/>
                </a:cubicBezTo>
                <a:lnTo>
                  <a:pt x="9747" y="646"/>
                </a:lnTo>
                <a:cubicBezTo>
                  <a:pt x="9747" y="652"/>
                  <a:pt x="9747" y="658"/>
                  <a:pt x="9747" y="658"/>
                </a:cubicBezTo>
                <a:cubicBezTo>
                  <a:pt x="9753" y="664"/>
                  <a:pt x="9759" y="670"/>
                  <a:pt x="9759" y="670"/>
                </a:cubicBezTo>
                <a:cubicBezTo>
                  <a:pt x="9765" y="676"/>
                  <a:pt x="9765" y="682"/>
                  <a:pt x="9771" y="682"/>
                </a:cubicBezTo>
                <a:cubicBezTo>
                  <a:pt x="9783" y="688"/>
                  <a:pt x="9789" y="694"/>
                  <a:pt x="9800" y="694"/>
                </a:cubicBezTo>
                <a:cubicBezTo>
                  <a:pt x="9806" y="694"/>
                  <a:pt x="9806" y="688"/>
                  <a:pt x="9812" y="688"/>
                </a:cubicBezTo>
                <a:cubicBezTo>
                  <a:pt x="9812" y="682"/>
                  <a:pt x="9806" y="676"/>
                  <a:pt x="9806" y="664"/>
                </a:cubicBezTo>
                <a:cubicBezTo>
                  <a:pt x="9806" y="664"/>
                  <a:pt x="9812" y="658"/>
                  <a:pt x="9812" y="652"/>
                </a:cubicBezTo>
                <a:cubicBezTo>
                  <a:pt x="9818" y="658"/>
                  <a:pt x="9829" y="652"/>
                  <a:pt x="9835" y="658"/>
                </a:cubicBezTo>
                <a:cubicBezTo>
                  <a:pt x="9841" y="664"/>
                  <a:pt x="9835" y="676"/>
                  <a:pt x="9841" y="682"/>
                </a:cubicBezTo>
                <a:cubicBezTo>
                  <a:pt x="9847" y="688"/>
                  <a:pt x="9847" y="688"/>
                  <a:pt x="9853" y="688"/>
                </a:cubicBezTo>
                <a:cubicBezTo>
                  <a:pt x="9859" y="694"/>
                  <a:pt x="9859" y="694"/>
                  <a:pt x="9865" y="694"/>
                </a:cubicBezTo>
                <a:cubicBezTo>
                  <a:pt x="9871" y="700"/>
                  <a:pt x="9883" y="694"/>
                  <a:pt x="9889" y="694"/>
                </a:cubicBezTo>
                <a:cubicBezTo>
                  <a:pt x="9901" y="694"/>
                  <a:pt x="9901" y="694"/>
                  <a:pt x="9901" y="694"/>
                </a:cubicBezTo>
                <a:cubicBezTo>
                  <a:pt x="9906" y="694"/>
                  <a:pt x="9906" y="700"/>
                  <a:pt x="9912" y="694"/>
                </a:cubicBezTo>
                <a:cubicBezTo>
                  <a:pt x="9918" y="694"/>
                  <a:pt x="9918" y="688"/>
                  <a:pt x="9918" y="682"/>
                </a:cubicBezTo>
                <a:cubicBezTo>
                  <a:pt x="9924" y="682"/>
                  <a:pt x="9918" y="676"/>
                  <a:pt x="9918" y="670"/>
                </a:cubicBezTo>
                <a:cubicBezTo>
                  <a:pt x="9924" y="670"/>
                  <a:pt x="9924" y="664"/>
                  <a:pt x="9930" y="658"/>
                </a:cubicBezTo>
                <a:cubicBezTo>
                  <a:pt x="9930" y="658"/>
                  <a:pt x="9936" y="664"/>
                  <a:pt x="9942" y="658"/>
                </a:cubicBezTo>
                <a:cubicBezTo>
                  <a:pt x="9942" y="658"/>
                  <a:pt x="9948" y="658"/>
                  <a:pt x="9954" y="652"/>
                </a:cubicBezTo>
                <a:cubicBezTo>
                  <a:pt x="9948" y="652"/>
                  <a:pt x="9948" y="646"/>
                  <a:pt x="9948" y="646"/>
                </a:cubicBezTo>
                <a:cubicBezTo>
                  <a:pt x="9948" y="629"/>
                  <a:pt x="9948" y="629"/>
                  <a:pt x="9948" y="629"/>
                </a:cubicBezTo>
                <a:cubicBezTo>
                  <a:pt x="9972" y="623"/>
                  <a:pt x="9972" y="623"/>
                  <a:pt x="9972" y="623"/>
                </a:cubicBezTo>
                <a:cubicBezTo>
                  <a:pt x="9972" y="629"/>
                  <a:pt x="9983" y="629"/>
                  <a:pt x="9983" y="634"/>
                </a:cubicBezTo>
                <a:cubicBezTo>
                  <a:pt x="9983" y="634"/>
                  <a:pt x="9983" y="640"/>
                  <a:pt x="9983" y="646"/>
                </a:cubicBezTo>
                <a:cubicBezTo>
                  <a:pt x="9983" y="652"/>
                  <a:pt x="9983" y="658"/>
                  <a:pt x="9983" y="664"/>
                </a:cubicBezTo>
                <a:cubicBezTo>
                  <a:pt x="10031" y="664"/>
                  <a:pt x="10031" y="664"/>
                  <a:pt x="10031" y="664"/>
                </a:cubicBezTo>
                <a:cubicBezTo>
                  <a:pt x="10049" y="646"/>
                  <a:pt x="10049" y="646"/>
                  <a:pt x="10049" y="646"/>
                </a:cubicBezTo>
                <a:cubicBezTo>
                  <a:pt x="10061" y="658"/>
                  <a:pt x="10061" y="658"/>
                  <a:pt x="10061" y="658"/>
                </a:cubicBezTo>
                <a:cubicBezTo>
                  <a:pt x="10061" y="670"/>
                  <a:pt x="10061" y="676"/>
                  <a:pt x="10061" y="682"/>
                </a:cubicBezTo>
                <a:close/>
                <a:moveTo>
                  <a:pt x="17122" y="2532"/>
                </a:moveTo>
                <a:lnTo>
                  <a:pt x="17122" y="2532"/>
                </a:lnTo>
                <a:cubicBezTo>
                  <a:pt x="17134" y="2532"/>
                  <a:pt x="17134" y="2532"/>
                  <a:pt x="17140" y="2526"/>
                </a:cubicBezTo>
                <a:cubicBezTo>
                  <a:pt x="17146" y="2526"/>
                  <a:pt x="17152" y="2520"/>
                  <a:pt x="17152" y="2520"/>
                </a:cubicBezTo>
                <a:cubicBezTo>
                  <a:pt x="17294" y="2520"/>
                  <a:pt x="17294" y="2520"/>
                  <a:pt x="17294" y="2520"/>
                </a:cubicBezTo>
                <a:cubicBezTo>
                  <a:pt x="17294" y="2496"/>
                  <a:pt x="17294" y="2496"/>
                  <a:pt x="17294" y="2496"/>
                </a:cubicBezTo>
                <a:cubicBezTo>
                  <a:pt x="17300" y="2490"/>
                  <a:pt x="17294" y="2478"/>
                  <a:pt x="17300" y="2473"/>
                </a:cubicBezTo>
                <a:cubicBezTo>
                  <a:pt x="17306" y="2466"/>
                  <a:pt x="17312" y="2466"/>
                  <a:pt x="17312" y="2466"/>
                </a:cubicBezTo>
                <a:cubicBezTo>
                  <a:pt x="17318" y="2466"/>
                  <a:pt x="17324" y="2473"/>
                  <a:pt x="17330" y="2478"/>
                </a:cubicBezTo>
                <a:cubicBezTo>
                  <a:pt x="17336" y="2478"/>
                  <a:pt x="17336" y="2484"/>
                  <a:pt x="17348" y="2484"/>
                </a:cubicBezTo>
                <a:cubicBezTo>
                  <a:pt x="17353" y="2484"/>
                  <a:pt x="17359" y="2478"/>
                  <a:pt x="17365" y="2478"/>
                </a:cubicBezTo>
                <a:cubicBezTo>
                  <a:pt x="17377" y="2478"/>
                  <a:pt x="17377" y="2484"/>
                  <a:pt x="17383" y="2484"/>
                </a:cubicBezTo>
                <a:cubicBezTo>
                  <a:pt x="17389" y="2490"/>
                  <a:pt x="17389" y="2496"/>
                  <a:pt x="17395" y="2496"/>
                </a:cubicBezTo>
                <a:cubicBezTo>
                  <a:pt x="17401" y="2496"/>
                  <a:pt x="17407" y="2496"/>
                  <a:pt x="17407" y="2496"/>
                </a:cubicBezTo>
                <a:cubicBezTo>
                  <a:pt x="17413" y="2502"/>
                  <a:pt x="17413" y="2508"/>
                  <a:pt x="17419" y="2508"/>
                </a:cubicBezTo>
                <a:cubicBezTo>
                  <a:pt x="17419" y="2514"/>
                  <a:pt x="17419" y="2514"/>
                  <a:pt x="17419" y="2520"/>
                </a:cubicBezTo>
                <a:cubicBezTo>
                  <a:pt x="17413" y="2526"/>
                  <a:pt x="17407" y="2526"/>
                  <a:pt x="17407" y="2532"/>
                </a:cubicBezTo>
                <a:cubicBezTo>
                  <a:pt x="17407" y="2538"/>
                  <a:pt x="17407" y="2544"/>
                  <a:pt x="17413" y="2550"/>
                </a:cubicBezTo>
                <a:cubicBezTo>
                  <a:pt x="17413" y="2555"/>
                  <a:pt x="17419" y="2555"/>
                  <a:pt x="17425" y="2555"/>
                </a:cubicBezTo>
                <a:cubicBezTo>
                  <a:pt x="17478" y="2555"/>
                  <a:pt x="17478" y="2555"/>
                  <a:pt x="17478" y="2555"/>
                </a:cubicBezTo>
                <a:cubicBezTo>
                  <a:pt x="17490" y="2555"/>
                  <a:pt x="17496" y="2544"/>
                  <a:pt x="17502" y="2538"/>
                </a:cubicBezTo>
                <a:cubicBezTo>
                  <a:pt x="17508" y="2532"/>
                  <a:pt x="17508" y="2532"/>
                  <a:pt x="17508" y="2526"/>
                </a:cubicBezTo>
                <a:cubicBezTo>
                  <a:pt x="17514" y="2520"/>
                  <a:pt x="17514" y="2514"/>
                  <a:pt x="17519" y="2514"/>
                </a:cubicBezTo>
                <a:cubicBezTo>
                  <a:pt x="17537" y="2514"/>
                  <a:pt x="17537" y="2526"/>
                  <a:pt x="17549" y="2538"/>
                </a:cubicBezTo>
                <a:cubicBezTo>
                  <a:pt x="17555" y="2544"/>
                  <a:pt x="17561" y="2544"/>
                  <a:pt x="17561" y="2550"/>
                </a:cubicBezTo>
                <a:cubicBezTo>
                  <a:pt x="17561" y="2544"/>
                  <a:pt x="17561" y="2538"/>
                  <a:pt x="17561" y="2538"/>
                </a:cubicBezTo>
                <a:cubicBezTo>
                  <a:pt x="17561" y="2532"/>
                  <a:pt x="17567" y="2532"/>
                  <a:pt x="17567" y="2526"/>
                </a:cubicBezTo>
                <a:cubicBezTo>
                  <a:pt x="17573" y="2526"/>
                  <a:pt x="17573" y="2526"/>
                  <a:pt x="17579" y="2526"/>
                </a:cubicBezTo>
                <a:cubicBezTo>
                  <a:pt x="17585" y="2532"/>
                  <a:pt x="17585" y="2538"/>
                  <a:pt x="17591" y="2538"/>
                </a:cubicBezTo>
                <a:cubicBezTo>
                  <a:pt x="17626" y="2538"/>
                  <a:pt x="17626" y="2538"/>
                  <a:pt x="17626" y="2538"/>
                </a:cubicBezTo>
                <a:cubicBezTo>
                  <a:pt x="17626" y="2532"/>
                  <a:pt x="17626" y="2526"/>
                  <a:pt x="17626" y="2526"/>
                </a:cubicBezTo>
                <a:cubicBezTo>
                  <a:pt x="17620" y="2520"/>
                  <a:pt x="17620" y="2520"/>
                  <a:pt x="17614" y="2514"/>
                </a:cubicBezTo>
                <a:cubicBezTo>
                  <a:pt x="17614" y="2508"/>
                  <a:pt x="17614" y="2508"/>
                  <a:pt x="17614" y="2502"/>
                </a:cubicBezTo>
                <a:cubicBezTo>
                  <a:pt x="17603" y="2502"/>
                  <a:pt x="17597" y="2502"/>
                  <a:pt x="17591" y="2502"/>
                </a:cubicBezTo>
                <a:cubicBezTo>
                  <a:pt x="17585" y="2502"/>
                  <a:pt x="17585" y="2502"/>
                  <a:pt x="17579" y="2502"/>
                </a:cubicBezTo>
                <a:cubicBezTo>
                  <a:pt x="17579" y="2473"/>
                  <a:pt x="17579" y="2473"/>
                  <a:pt x="17579" y="2473"/>
                </a:cubicBezTo>
                <a:cubicBezTo>
                  <a:pt x="17579" y="2461"/>
                  <a:pt x="17591" y="2461"/>
                  <a:pt x="17597" y="2455"/>
                </a:cubicBezTo>
                <a:cubicBezTo>
                  <a:pt x="17603" y="2449"/>
                  <a:pt x="17603" y="2455"/>
                  <a:pt x="17608" y="2455"/>
                </a:cubicBezTo>
                <a:cubicBezTo>
                  <a:pt x="17614" y="2449"/>
                  <a:pt x="17614" y="2449"/>
                  <a:pt x="17614" y="2443"/>
                </a:cubicBezTo>
                <a:cubicBezTo>
                  <a:pt x="17620" y="2437"/>
                  <a:pt x="17620" y="2437"/>
                  <a:pt x="17620" y="2431"/>
                </a:cubicBezTo>
                <a:cubicBezTo>
                  <a:pt x="17626" y="2425"/>
                  <a:pt x="17626" y="2425"/>
                  <a:pt x="17632" y="2419"/>
                </a:cubicBezTo>
                <a:cubicBezTo>
                  <a:pt x="17632" y="2413"/>
                  <a:pt x="17638" y="2413"/>
                  <a:pt x="17638" y="2407"/>
                </a:cubicBezTo>
                <a:cubicBezTo>
                  <a:pt x="17644" y="2401"/>
                  <a:pt x="17644" y="2395"/>
                  <a:pt x="17650" y="2395"/>
                </a:cubicBezTo>
                <a:cubicBezTo>
                  <a:pt x="17656" y="2395"/>
                  <a:pt x="17656" y="2395"/>
                  <a:pt x="17662" y="2395"/>
                </a:cubicBezTo>
                <a:cubicBezTo>
                  <a:pt x="17674" y="2389"/>
                  <a:pt x="17674" y="2389"/>
                  <a:pt x="17674" y="2389"/>
                </a:cubicBezTo>
                <a:cubicBezTo>
                  <a:pt x="17680" y="2389"/>
                  <a:pt x="17680" y="2384"/>
                  <a:pt x="17680" y="2378"/>
                </a:cubicBezTo>
                <a:cubicBezTo>
                  <a:pt x="17691" y="2366"/>
                  <a:pt x="17697" y="2360"/>
                  <a:pt x="17703" y="2348"/>
                </a:cubicBezTo>
                <a:cubicBezTo>
                  <a:pt x="17715" y="2336"/>
                  <a:pt x="17721" y="2324"/>
                  <a:pt x="17739" y="2318"/>
                </a:cubicBezTo>
                <a:cubicBezTo>
                  <a:pt x="17745" y="2307"/>
                  <a:pt x="17751" y="2307"/>
                  <a:pt x="17763" y="2307"/>
                </a:cubicBezTo>
                <a:cubicBezTo>
                  <a:pt x="17769" y="2307"/>
                  <a:pt x="17774" y="2307"/>
                  <a:pt x="17780" y="2307"/>
                </a:cubicBezTo>
                <a:cubicBezTo>
                  <a:pt x="17786" y="2307"/>
                  <a:pt x="17792" y="2312"/>
                  <a:pt x="17798" y="2312"/>
                </a:cubicBezTo>
                <a:cubicBezTo>
                  <a:pt x="17804" y="2312"/>
                  <a:pt x="17804" y="2312"/>
                  <a:pt x="17804" y="2312"/>
                </a:cubicBezTo>
                <a:cubicBezTo>
                  <a:pt x="17810" y="2312"/>
                  <a:pt x="17810" y="2312"/>
                  <a:pt x="17816" y="2307"/>
                </a:cubicBezTo>
                <a:cubicBezTo>
                  <a:pt x="17822" y="2307"/>
                  <a:pt x="17822" y="2295"/>
                  <a:pt x="17828" y="2295"/>
                </a:cubicBezTo>
                <a:cubicBezTo>
                  <a:pt x="17834" y="2295"/>
                  <a:pt x="17834" y="2295"/>
                  <a:pt x="17834" y="2295"/>
                </a:cubicBezTo>
                <a:cubicBezTo>
                  <a:pt x="17840" y="2295"/>
                  <a:pt x="17840" y="2307"/>
                  <a:pt x="17840" y="2307"/>
                </a:cubicBezTo>
                <a:cubicBezTo>
                  <a:pt x="17846" y="2312"/>
                  <a:pt x="17846" y="2318"/>
                  <a:pt x="17851" y="2318"/>
                </a:cubicBezTo>
                <a:cubicBezTo>
                  <a:pt x="17851" y="2318"/>
                  <a:pt x="17858" y="2324"/>
                  <a:pt x="17863" y="2324"/>
                </a:cubicBezTo>
                <a:cubicBezTo>
                  <a:pt x="17863" y="2324"/>
                  <a:pt x="17869" y="2324"/>
                  <a:pt x="17875" y="2324"/>
                </a:cubicBezTo>
                <a:cubicBezTo>
                  <a:pt x="17875" y="2324"/>
                  <a:pt x="17881" y="2330"/>
                  <a:pt x="17887" y="2330"/>
                </a:cubicBezTo>
                <a:cubicBezTo>
                  <a:pt x="17881" y="2336"/>
                  <a:pt x="17875" y="2342"/>
                  <a:pt x="17875" y="2348"/>
                </a:cubicBezTo>
                <a:cubicBezTo>
                  <a:pt x="17875" y="2354"/>
                  <a:pt x="17875" y="2354"/>
                  <a:pt x="17875" y="2354"/>
                </a:cubicBezTo>
                <a:cubicBezTo>
                  <a:pt x="17875" y="2360"/>
                  <a:pt x="17875" y="2360"/>
                  <a:pt x="17881" y="2366"/>
                </a:cubicBezTo>
                <a:cubicBezTo>
                  <a:pt x="17881" y="2366"/>
                  <a:pt x="17887" y="2366"/>
                  <a:pt x="17893" y="2372"/>
                </a:cubicBezTo>
                <a:cubicBezTo>
                  <a:pt x="17893" y="2372"/>
                  <a:pt x="17893" y="2378"/>
                  <a:pt x="17893" y="2384"/>
                </a:cubicBezTo>
                <a:cubicBezTo>
                  <a:pt x="17893" y="2389"/>
                  <a:pt x="17893" y="2395"/>
                  <a:pt x="17893" y="2407"/>
                </a:cubicBezTo>
                <a:cubicBezTo>
                  <a:pt x="17905" y="2407"/>
                  <a:pt x="17905" y="2407"/>
                  <a:pt x="17905" y="2407"/>
                </a:cubicBezTo>
                <a:cubicBezTo>
                  <a:pt x="17911" y="2407"/>
                  <a:pt x="17917" y="2407"/>
                  <a:pt x="17917" y="2401"/>
                </a:cubicBezTo>
                <a:cubicBezTo>
                  <a:pt x="17923" y="2395"/>
                  <a:pt x="17923" y="2395"/>
                  <a:pt x="17929" y="2389"/>
                </a:cubicBezTo>
                <a:cubicBezTo>
                  <a:pt x="17935" y="2384"/>
                  <a:pt x="17940" y="2378"/>
                  <a:pt x="17952" y="2372"/>
                </a:cubicBezTo>
                <a:cubicBezTo>
                  <a:pt x="17958" y="2372"/>
                  <a:pt x="17958" y="2372"/>
                  <a:pt x="17964" y="2372"/>
                </a:cubicBezTo>
                <a:cubicBezTo>
                  <a:pt x="17970" y="2366"/>
                  <a:pt x="17970" y="2366"/>
                  <a:pt x="17976" y="2360"/>
                </a:cubicBezTo>
                <a:cubicBezTo>
                  <a:pt x="17982" y="2360"/>
                  <a:pt x="17982" y="2354"/>
                  <a:pt x="17982" y="2348"/>
                </a:cubicBezTo>
                <a:cubicBezTo>
                  <a:pt x="17988" y="2348"/>
                  <a:pt x="17994" y="2342"/>
                  <a:pt x="17994" y="2342"/>
                </a:cubicBezTo>
                <a:cubicBezTo>
                  <a:pt x="18000" y="2336"/>
                  <a:pt x="18000" y="2330"/>
                  <a:pt x="18006" y="2330"/>
                </a:cubicBezTo>
                <a:cubicBezTo>
                  <a:pt x="18012" y="2324"/>
                  <a:pt x="18017" y="2324"/>
                  <a:pt x="18029" y="2324"/>
                </a:cubicBezTo>
                <a:cubicBezTo>
                  <a:pt x="18029" y="2324"/>
                  <a:pt x="18035" y="2324"/>
                  <a:pt x="18041" y="2324"/>
                </a:cubicBezTo>
                <a:cubicBezTo>
                  <a:pt x="18041" y="2324"/>
                  <a:pt x="18041" y="2318"/>
                  <a:pt x="18047" y="2312"/>
                </a:cubicBezTo>
                <a:cubicBezTo>
                  <a:pt x="18047" y="2312"/>
                  <a:pt x="18047" y="2307"/>
                  <a:pt x="18047" y="2300"/>
                </a:cubicBezTo>
                <a:cubicBezTo>
                  <a:pt x="18053" y="2300"/>
                  <a:pt x="18053" y="2295"/>
                  <a:pt x="18053" y="2289"/>
                </a:cubicBezTo>
                <a:cubicBezTo>
                  <a:pt x="18059" y="2283"/>
                  <a:pt x="18053" y="2277"/>
                  <a:pt x="18053" y="2265"/>
                </a:cubicBezTo>
                <a:cubicBezTo>
                  <a:pt x="18059" y="2259"/>
                  <a:pt x="18059" y="2253"/>
                  <a:pt x="18059" y="2247"/>
                </a:cubicBezTo>
                <a:cubicBezTo>
                  <a:pt x="18071" y="2247"/>
                  <a:pt x="18077" y="2247"/>
                  <a:pt x="18083" y="2247"/>
                </a:cubicBezTo>
                <a:cubicBezTo>
                  <a:pt x="18095" y="2241"/>
                  <a:pt x="18101" y="2235"/>
                  <a:pt x="18106" y="2235"/>
                </a:cubicBezTo>
                <a:cubicBezTo>
                  <a:pt x="18166" y="2235"/>
                  <a:pt x="18166" y="2235"/>
                  <a:pt x="18166" y="2235"/>
                </a:cubicBezTo>
                <a:cubicBezTo>
                  <a:pt x="18166" y="2253"/>
                  <a:pt x="18166" y="2253"/>
                  <a:pt x="18166" y="2253"/>
                </a:cubicBezTo>
                <a:cubicBezTo>
                  <a:pt x="18160" y="2259"/>
                  <a:pt x="18160" y="2259"/>
                  <a:pt x="18154" y="2265"/>
                </a:cubicBezTo>
                <a:cubicBezTo>
                  <a:pt x="18130" y="2271"/>
                  <a:pt x="18130" y="2271"/>
                  <a:pt x="18130" y="2271"/>
                </a:cubicBezTo>
                <a:cubicBezTo>
                  <a:pt x="18124" y="2277"/>
                  <a:pt x="18124" y="2277"/>
                  <a:pt x="18118" y="2277"/>
                </a:cubicBezTo>
                <a:cubicBezTo>
                  <a:pt x="18112" y="2283"/>
                  <a:pt x="18106" y="2283"/>
                  <a:pt x="18106" y="2289"/>
                </a:cubicBezTo>
                <a:cubicBezTo>
                  <a:pt x="18106" y="2295"/>
                  <a:pt x="18101" y="2300"/>
                  <a:pt x="18101" y="2300"/>
                </a:cubicBezTo>
                <a:cubicBezTo>
                  <a:pt x="18101" y="2307"/>
                  <a:pt x="18101" y="2312"/>
                  <a:pt x="18101" y="2312"/>
                </a:cubicBezTo>
                <a:cubicBezTo>
                  <a:pt x="18101" y="2318"/>
                  <a:pt x="18101" y="2324"/>
                  <a:pt x="18101" y="2324"/>
                </a:cubicBezTo>
                <a:cubicBezTo>
                  <a:pt x="18101" y="2330"/>
                  <a:pt x="18095" y="2330"/>
                  <a:pt x="18095" y="2336"/>
                </a:cubicBezTo>
                <a:cubicBezTo>
                  <a:pt x="18095" y="2348"/>
                  <a:pt x="18089" y="2354"/>
                  <a:pt x="18083" y="2360"/>
                </a:cubicBezTo>
                <a:cubicBezTo>
                  <a:pt x="18083" y="2366"/>
                  <a:pt x="18083" y="2372"/>
                  <a:pt x="18083" y="2372"/>
                </a:cubicBezTo>
                <a:cubicBezTo>
                  <a:pt x="18083" y="2378"/>
                  <a:pt x="18083" y="2384"/>
                  <a:pt x="18077" y="2384"/>
                </a:cubicBezTo>
                <a:cubicBezTo>
                  <a:pt x="18077" y="2389"/>
                  <a:pt x="18077" y="2395"/>
                  <a:pt x="18071" y="2395"/>
                </a:cubicBezTo>
                <a:cubicBezTo>
                  <a:pt x="18065" y="2395"/>
                  <a:pt x="18065" y="2395"/>
                  <a:pt x="18059" y="2401"/>
                </a:cubicBezTo>
                <a:cubicBezTo>
                  <a:pt x="18053" y="2401"/>
                  <a:pt x="18047" y="2401"/>
                  <a:pt x="18047" y="2407"/>
                </a:cubicBezTo>
                <a:cubicBezTo>
                  <a:pt x="18041" y="2407"/>
                  <a:pt x="18035" y="2407"/>
                  <a:pt x="18035" y="2407"/>
                </a:cubicBezTo>
                <a:cubicBezTo>
                  <a:pt x="18029" y="2413"/>
                  <a:pt x="18029" y="2413"/>
                  <a:pt x="18029" y="2419"/>
                </a:cubicBezTo>
                <a:cubicBezTo>
                  <a:pt x="18029" y="2425"/>
                  <a:pt x="18029" y="2425"/>
                  <a:pt x="18029" y="2431"/>
                </a:cubicBezTo>
                <a:cubicBezTo>
                  <a:pt x="18024" y="2443"/>
                  <a:pt x="18012" y="2443"/>
                  <a:pt x="18006" y="2449"/>
                </a:cubicBezTo>
                <a:cubicBezTo>
                  <a:pt x="17994" y="2455"/>
                  <a:pt x="17982" y="2466"/>
                  <a:pt x="17970" y="2473"/>
                </a:cubicBezTo>
                <a:cubicBezTo>
                  <a:pt x="17958" y="2484"/>
                  <a:pt x="17946" y="2490"/>
                  <a:pt x="17935" y="2496"/>
                </a:cubicBezTo>
                <a:cubicBezTo>
                  <a:pt x="17917" y="2502"/>
                  <a:pt x="17911" y="2514"/>
                  <a:pt x="17899" y="2520"/>
                </a:cubicBezTo>
                <a:cubicBezTo>
                  <a:pt x="17887" y="2532"/>
                  <a:pt x="17881" y="2544"/>
                  <a:pt x="17869" y="2555"/>
                </a:cubicBezTo>
                <a:cubicBezTo>
                  <a:pt x="17869" y="2561"/>
                  <a:pt x="17863" y="2567"/>
                  <a:pt x="17863" y="2567"/>
                </a:cubicBezTo>
                <a:cubicBezTo>
                  <a:pt x="17851" y="2573"/>
                  <a:pt x="17846" y="2573"/>
                  <a:pt x="17840" y="2579"/>
                </a:cubicBezTo>
                <a:cubicBezTo>
                  <a:pt x="17834" y="2585"/>
                  <a:pt x="17840" y="2591"/>
                  <a:pt x="17834" y="2591"/>
                </a:cubicBezTo>
                <a:cubicBezTo>
                  <a:pt x="17834" y="2597"/>
                  <a:pt x="17828" y="2603"/>
                  <a:pt x="17822" y="2603"/>
                </a:cubicBezTo>
                <a:lnTo>
                  <a:pt x="17816" y="2603"/>
                </a:lnTo>
                <a:cubicBezTo>
                  <a:pt x="17810" y="2603"/>
                  <a:pt x="17804" y="2603"/>
                  <a:pt x="17798" y="2603"/>
                </a:cubicBezTo>
                <a:cubicBezTo>
                  <a:pt x="17792" y="2603"/>
                  <a:pt x="17792" y="2609"/>
                  <a:pt x="17786" y="2609"/>
                </a:cubicBezTo>
                <a:cubicBezTo>
                  <a:pt x="17786" y="2609"/>
                  <a:pt x="17780" y="2615"/>
                  <a:pt x="17774" y="2615"/>
                </a:cubicBezTo>
                <a:cubicBezTo>
                  <a:pt x="17769" y="2615"/>
                  <a:pt x="17763" y="2621"/>
                  <a:pt x="17751" y="2627"/>
                </a:cubicBezTo>
                <a:cubicBezTo>
                  <a:pt x="17745" y="2627"/>
                  <a:pt x="17745" y="2627"/>
                  <a:pt x="17739" y="2632"/>
                </a:cubicBezTo>
                <a:cubicBezTo>
                  <a:pt x="17733" y="2632"/>
                  <a:pt x="17733" y="2627"/>
                  <a:pt x="17727" y="2632"/>
                </a:cubicBezTo>
                <a:cubicBezTo>
                  <a:pt x="17721" y="2632"/>
                  <a:pt x="17721" y="2632"/>
                  <a:pt x="17715" y="2639"/>
                </a:cubicBezTo>
                <a:cubicBezTo>
                  <a:pt x="17715" y="2639"/>
                  <a:pt x="17709" y="2644"/>
                  <a:pt x="17709" y="2650"/>
                </a:cubicBezTo>
                <a:cubicBezTo>
                  <a:pt x="17709" y="2656"/>
                  <a:pt x="17715" y="2656"/>
                  <a:pt x="17715" y="2662"/>
                </a:cubicBezTo>
                <a:cubicBezTo>
                  <a:pt x="17715" y="2674"/>
                  <a:pt x="17715" y="2686"/>
                  <a:pt x="17709" y="2698"/>
                </a:cubicBezTo>
                <a:cubicBezTo>
                  <a:pt x="17709" y="2704"/>
                  <a:pt x="17703" y="2704"/>
                  <a:pt x="17697" y="2710"/>
                </a:cubicBezTo>
                <a:cubicBezTo>
                  <a:pt x="17697" y="2710"/>
                  <a:pt x="17691" y="2710"/>
                  <a:pt x="17685" y="2716"/>
                </a:cubicBezTo>
                <a:cubicBezTo>
                  <a:pt x="17685" y="2721"/>
                  <a:pt x="17685" y="2721"/>
                  <a:pt x="17685" y="2727"/>
                </a:cubicBezTo>
                <a:cubicBezTo>
                  <a:pt x="17685" y="2733"/>
                  <a:pt x="17680" y="2733"/>
                  <a:pt x="17674" y="2739"/>
                </a:cubicBezTo>
                <a:cubicBezTo>
                  <a:pt x="17674" y="2745"/>
                  <a:pt x="17674" y="2751"/>
                  <a:pt x="17674" y="2757"/>
                </a:cubicBezTo>
                <a:cubicBezTo>
                  <a:pt x="17674" y="2763"/>
                  <a:pt x="17680" y="2769"/>
                  <a:pt x="17674" y="2781"/>
                </a:cubicBezTo>
                <a:cubicBezTo>
                  <a:pt x="17674" y="2787"/>
                  <a:pt x="17662" y="2793"/>
                  <a:pt x="17662" y="2805"/>
                </a:cubicBezTo>
                <a:cubicBezTo>
                  <a:pt x="17662" y="2810"/>
                  <a:pt x="17662" y="2816"/>
                  <a:pt x="17662" y="2828"/>
                </a:cubicBezTo>
                <a:cubicBezTo>
                  <a:pt x="17662" y="2834"/>
                  <a:pt x="17662" y="2840"/>
                  <a:pt x="17662" y="2852"/>
                </a:cubicBezTo>
                <a:cubicBezTo>
                  <a:pt x="17662" y="2899"/>
                  <a:pt x="17668" y="2923"/>
                  <a:pt x="17668" y="2971"/>
                </a:cubicBezTo>
                <a:cubicBezTo>
                  <a:pt x="17668" y="2976"/>
                  <a:pt x="17668" y="2982"/>
                  <a:pt x="17668" y="2988"/>
                </a:cubicBezTo>
                <a:cubicBezTo>
                  <a:pt x="17668" y="2994"/>
                  <a:pt x="17662" y="2994"/>
                  <a:pt x="17656" y="3000"/>
                </a:cubicBezTo>
                <a:cubicBezTo>
                  <a:pt x="17685" y="3048"/>
                  <a:pt x="17685" y="3048"/>
                  <a:pt x="17685" y="3048"/>
                </a:cubicBezTo>
                <a:cubicBezTo>
                  <a:pt x="17685" y="3142"/>
                  <a:pt x="17685" y="3142"/>
                  <a:pt x="17685" y="3142"/>
                </a:cubicBezTo>
                <a:cubicBezTo>
                  <a:pt x="17691" y="3142"/>
                  <a:pt x="17691" y="3148"/>
                  <a:pt x="17697" y="3148"/>
                </a:cubicBezTo>
                <a:cubicBezTo>
                  <a:pt x="17703" y="3148"/>
                  <a:pt x="17703" y="3142"/>
                  <a:pt x="17709" y="3137"/>
                </a:cubicBezTo>
                <a:cubicBezTo>
                  <a:pt x="17715" y="3137"/>
                  <a:pt x="17721" y="3137"/>
                  <a:pt x="17721" y="3137"/>
                </a:cubicBezTo>
                <a:cubicBezTo>
                  <a:pt x="17727" y="3137"/>
                  <a:pt x="17727" y="3131"/>
                  <a:pt x="17733" y="3131"/>
                </a:cubicBezTo>
                <a:cubicBezTo>
                  <a:pt x="17739" y="3131"/>
                  <a:pt x="17739" y="3125"/>
                  <a:pt x="17745" y="3125"/>
                </a:cubicBezTo>
                <a:cubicBezTo>
                  <a:pt x="17751" y="3125"/>
                  <a:pt x="17757" y="3125"/>
                  <a:pt x="17763" y="3125"/>
                </a:cubicBezTo>
                <a:cubicBezTo>
                  <a:pt x="17763" y="3113"/>
                  <a:pt x="17763" y="3107"/>
                  <a:pt x="17763" y="3095"/>
                </a:cubicBezTo>
                <a:cubicBezTo>
                  <a:pt x="17763" y="3089"/>
                  <a:pt x="17763" y="3083"/>
                  <a:pt x="17763" y="3083"/>
                </a:cubicBezTo>
                <a:cubicBezTo>
                  <a:pt x="17769" y="3077"/>
                  <a:pt x="17769" y="3071"/>
                  <a:pt x="17774" y="3071"/>
                </a:cubicBezTo>
                <a:cubicBezTo>
                  <a:pt x="17774" y="3065"/>
                  <a:pt x="17780" y="3065"/>
                  <a:pt x="17786" y="3065"/>
                </a:cubicBezTo>
                <a:cubicBezTo>
                  <a:pt x="17786" y="3059"/>
                  <a:pt x="17792" y="3059"/>
                  <a:pt x="17792" y="3054"/>
                </a:cubicBezTo>
                <a:cubicBezTo>
                  <a:pt x="17798" y="3048"/>
                  <a:pt x="17798" y="3048"/>
                  <a:pt x="17804" y="3042"/>
                </a:cubicBezTo>
                <a:cubicBezTo>
                  <a:pt x="17810" y="3030"/>
                  <a:pt x="17810" y="3030"/>
                  <a:pt x="17810" y="3030"/>
                </a:cubicBezTo>
                <a:cubicBezTo>
                  <a:pt x="17810" y="3024"/>
                  <a:pt x="17810" y="3024"/>
                  <a:pt x="17816" y="3018"/>
                </a:cubicBezTo>
                <a:cubicBezTo>
                  <a:pt x="17816" y="3012"/>
                  <a:pt x="17822" y="3006"/>
                  <a:pt x="17828" y="3006"/>
                </a:cubicBezTo>
                <a:cubicBezTo>
                  <a:pt x="17834" y="3006"/>
                  <a:pt x="17834" y="3006"/>
                  <a:pt x="17834" y="3006"/>
                </a:cubicBezTo>
                <a:cubicBezTo>
                  <a:pt x="17840" y="3006"/>
                  <a:pt x="17840" y="3012"/>
                  <a:pt x="17846" y="3012"/>
                </a:cubicBezTo>
                <a:cubicBezTo>
                  <a:pt x="17858" y="3012"/>
                  <a:pt x="17858" y="3012"/>
                  <a:pt x="17858" y="3012"/>
                </a:cubicBezTo>
                <a:cubicBezTo>
                  <a:pt x="17858" y="3012"/>
                  <a:pt x="17863" y="3012"/>
                  <a:pt x="17869" y="3012"/>
                </a:cubicBezTo>
                <a:cubicBezTo>
                  <a:pt x="17869" y="3012"/>
                  <a:pt x="17875" y="3006"/>
                  <a:pt x="17875" y="3000"/>
                </a:cubicBezTo>
                <a:cubicBezTo>
                  <a:pt x="17881" y="3000"/>
                  <a:pt x="17881" y="2994"/>
                  <a:pt x="17881" y="2988"/>
                </a:cubicBezTo>
                <a:cubicBezTo>
                  <a:pt x="17881" y="2935"/>
                  <a:pt x="17881" y="2935"/>
                  <a:pt x="17881" y="2935"/>
                </a:cubicBezTo>
                <a:cubicBezTo>
                  <a:pt x="17887" y="2923"/>
                  <a:pt x="17893" y="2917"/>
                  <a:pt x="17899" y="2911"/>
                </a:cubicBezTo>
                <a:cubicBezTo>
                  <a:pt x="17905" y="2905"/>
                  <a:pt x="17911" y="2905"/>
                  <a:pt x="17911" y="2899"/>
                </a:cubicBezTo>
                <a:cubicBezTo>
                  <a:pt x="17994" y="2899"/>
                  <a:pt x="17994" y="2899"/>
                  <a:pt x="17994" y="2899"/>
                </a:cubicBezTo>
                <a:cubicBezTo>
                  <a:pt x="17994" y="2870"/>
                  <a:pt x="17994" y="2870"/>
                  <a:pt x="17994" y="2870"/>
                </a:cubicBezTo>
                <a:cubicBezTo>
                  <a:pt x="17994" y="2858"/>
                  <a:pt x="17988" y="2858"/>
                  <a:pt x="17982" y="2846"/>
                </a:cubicBezTo>
                <a:cubicBezTo>
                  <a:pt x="17982" y="2840"/>
                  <a:pt x="17976" y="2840"/>
                  <a:pt x="17976" y="2834"/>
                </a:cubicBezTo>
                <a:cubicBezTo>
                  <a:pt x="17976" y="2822"/>
                  <a:pt x="17976" y="2822"/>
                  <a:pt x="17976" y="2822"/>
                </a:cubicBezTo>
                <a:cubicBezTo>
                  <a:pt x="17976" y="2810"/>
                  <a:pt x="17976" y="2810"/>
                  <a:pt x="17976" y="2810"/>
                </a:cubicBezTo>
                <a:lnTo>
                  <a:pt x="17982" y="2805"/>
                </a:lnTo>
                <a:cubicBezTo>
                  <a:pt x="17988" y="2799"/>
                  <a:pt x="17994" y="2793"/>
                  <a:pt x="17994" y="2787"/>
                </a:cubicBezTo>
                <a:cubicBezTo>
                  <a:pt x="18000" y="2781"/>
                  <a:pt x="18000" y="2781"/>
                  <a:pt x="18000" y="2775"/>
                </a:cubicBezTo>
                <a:cubicBezTo>
                  <a:pt x="18006" y="2769"/>
                  <a:pt x="18006" y="2763"/>
                  <a:pt x="18012" y="2763"/>
                </a:cubicBezTo>
                <a:cubicBezTo>
                  <a:pt x="18017" y="2763"/>
                  <a:pt x="18024" y="2763"/>
                  <a:pt x="18029" y="2769"/>
                </a:cubicBezTo>
                <a:cubicBezTo>
                  <a:pt x="18035" y="2769"/>
                  <a:pt x="18029" y="2775"/>
                  <a:pt x="18035" y="2781"/>
                </a:cubicBezTo>
                <a:cubicBezTo>
                  <a:pt x="18035" y="2781"/>
                  <a:pt x="18041" y="2781"/>
                  <a:pt x="18047" y="2787"/>
                </a:cubicBezTo>
                <a:cubicBezTo>
                  <a:pt x="18065" y="2787"/>
                  <a:pt x="18065" y="2787"/>
                  <a:pt x="18065" y="2787"/>
                </a:cubicBezTo>
                <a:cubicBezTo>
                  <a:pt x="18071" y="2763"/>
                  <a:pt x="18071" y="2763"/>
                  <a:pt x="18071" y="2763"/>
                </a:cubicBezTo>
                <a:cubicBezTo>
                  <a:pt x="18065" y="2763"/>
                  <a:pt x="18065" y="2757"/>
                  <a:pt x="18059" y="2751"/>
                </a:cubicBezTo>
                <a:cubicBezTo>
                  <a:pt x="18053" y="2745"/>
                  <a:pt x="18047" y="2745"/>
                  <a:pt x="18041" y="2733"/>
                </a:cubicBezTo>
                <a:cubicBezTo>
                  <a:pt x="18041" y="2727"/>
                  <a:pt x="18041" y="2727"/>
                  <a:pt x="18041" y="2721"/>
                </a:cubicBezTo>
                <a:cubicBezTo>
                  <a:pt x="18041" y="2716"/>
                  <a:pt x="18041" y="2716"/>
                  <a:pt x="18041" y="2710"/>
                </a:cubicBezTo>
                <a:cubicBezTo>
                  <a:pt x="18041" y="2704"/>
                  <a:pt x="18035" y="2704"/>
                  <a:pt x="18035" y="2698"/>
                </a:cubicBezTo>
                <a:cubicBezTo>
                  <a:pt x="18035" y="2692"/>
                  <a:pt x="18035" y="2686"/>
                  <a:pt x="18035" y="2674"/>
                </a:cubicBezTo>
                <a:cubicBezTo>
                  <a:pt x="18035" y="2668"/>
                  <a:pt x="18029" y="2668"/>
                  <a:pt x="18035" y="2662"/>
                </a:cubicBezTo>
                <a:cubicBezTo>
                  <a:pt x="18035" y="2656"/>
                  <a:pt x="18041" y="2662"/>
                  <a:pt x="18047" y="2656"/>
                </a:cubicBezTo>
                <a:cubicBezTo>
                  <a:pt x="18047" y="2656"/>
                  <a:pt x="18053" y="2656"/>
                  <a:pt x="18053" y="2650"/>
                </a:cubicBezTo>
                <a:cubicBezTo>
                  <a:pt x="18053" y="2650"/>
                  <a:pt x="18059" y="2644"/>
                  <a:pt x="18053" y="2644"/>
                </a:cubicBezTo>
                <a:cubicBezTo>
                  <a:pt x="18053" y="2639"/>
                  <a:pt x="18047" y="2632"/>
                  <a:pt x="18047" y="2632"/>
                </a:cubicBezTo>
                <a:cubicBezTo>
                  <a:pt x="18041" y="2632"/>
                  <a:pt x="18041" y="2627"/>
                  <a:pt x="18035" y="2632"/>
                </a:cubicBezTo>
                <a:cubicBezTo>
                  <a:pt x="18029" y="2632"/>
                  <a:pt x="18029" y="2644"/>
                  <a:pt x="18029" y="2644"/>
                </a:cubicBezTo>
                <a:cubicBezTo>
                  <a:pt x="18006" y="2644"/>
                  <a:pt x="18006" y="2644"/>
                  <a:pt x="18006" y="2644"/>
                </a:cubicBezTo>
                <a:cubicBezTo>
                  <a:pt x="18006" y="2632"/>
                  <a:pt x="18000" y="2627"/>
                  <a:pt x="18006" y="2615"/>
                </a:cubicBezTo>
                <a:cubicBezTo>
                  <a:pt x="18006" y="2609"/>
                  <a:pt x="18012" y="2603"/>
                  <a:pt x="18017" y="2591"/>
                </a:cubicBezTo>
                <a:cubicBezTo>
                  <a:pt x="18017" y="2591"/>
                  <a:pt x="18017" y="2585"/>
                  <a:pt x="18017" y="2579"/>
                </a:cubicBezTo>
                <a:cubicBezTo>
                  <a:pt x="18024" y="2579"/>
                  <a:pt x="18024" y="2573"/>
                  <a:pt x="18029" y="2573"/>
                </a:cubicBezTo>
                <a:cubicBezTo>
                  <a:pt x="18035" y="2561"/>
                  <a:pt x="18041" y="2567"/>
                  <a:pt x="18047" y="2561"/>
                </a:cubicBezTo>
                <a:cubicBezTo>
                  <a:pt x="18053" y="2555"/>
                  <a:pt x="18059" y="2550"/>
                  <a:pt x="18059" y="2550"/>
                </a:cubicBezTo>
                <a:cubicBezTo>
                  <a:pt x="18059" y="2544"/>
                  <a:pt x="18059" y="2538"/>
                  <a:pt x="18059" y="2538"/>
                </a:cubicBezTo>
                <a:cubicBezTo>
                  <a:pt x="18065" y="2532"/>
                  <a:pt x="18065" y="2532"/>
                  <a:pt x="18065" y="2526"/>
                </a:cubicBezTo>
                <a:cubicBezTo>
                  <a:pt x="18071" y="2520"/>
                  <a:pt x="18071" y="2520"/>
                  <a:pt x="18071" y="2514"/>
                </a:cubicBezTo>
                <a:cubicBezTo>
                  <a:pt x="18071" y="2502"/>
                  <a:pt x="18071" y="2496"/>
                  <a:pt x="18071" y="2490"/>
                </a:cubicBezTo>
                <a:cubicBezTo>
                  <a:pt x="18071" y="2484"/>
                  <a:pt x="18071" y="2478"/>
                  <a:pt x="18071" y="2478"/>
                </a:cubicBezTo>
                <a:cubicBezTo>
                  <a:pt x="18071" y="2473"/>
                  <a:pt x="18071" y="2466"/>
                  <a:pt x="18077" y="2466"/>
                </a:cubicBezTo>
                <a:cubicBezTo>
                  <a:pt x="18077" y="2461"/>
                  <a:pt x="18083" y="2455"/>
                  <a:pt x="18083" y="2455"/>
                </a:cubicBezTo>
                <a:cubicBezTo>
                  <a:pt x="18089" y="2449"/>
                  <a:pt x="18095" y="2449"/>
                  <a:pt x="18095" y="2449"/>
                </a:cubicBezTo>
                <a:cubicBezTo>
                  <a:pt x="18101" y="2449"/>
                  <a:pt x="18101" y="2449"/>
                  <a:pt x="18106" y="2449"/>
                </a:cubicBezTo>
                <a:cubicBezTo>
                  <a:pt x="18118" y="2449"/>
                  <a:pt x="18124" y="2455"/>
                  <a:pt x="18130" y="2461"/>
                </a:cubicBezTo>
                <a:cubicBezTo>
                  <a:pt x="18136" y="2461"/>
                  <a:pt x="18130" y="2466"/>
                  <a:pt x="18136" y="2473"/>
                </a:cubicBezTo>
                <a:cubicBezTo>
                  <a:pt x="18142" y="2473"/>
                  <a:pt x="18148" y="2478"/>
                  <a:pt x="18154" y="2478"/>
                </a:cubicBezTo>
                <a:cubicBezTo>
                  <a:pt x="18160" y="2478"/>
                  <a:pt x="18166" y="2478"/>
                  <a:pt x="18172" y="2473"/>
                </a:cubicBezTo>
                <a:cubicBezTo>
                  <a:pt x="18172" y="2473"/>
                  <a:pt x="18178" y="2466"/>
                  <a:pt x="18178" y="2461"/>
                </a:cubicBezTo>
                <a:cubicBezTo>
                  <a:pt x="18183" y="2461"/>
                  <a:pt x="18183" y="2455"/>
                  <a:pt x="18190" y="2449"/>
                </a:cubicBezTo>
                <a:cubicBezTo>
                  <a:pt x="18190" y="2449"/>
                  <a:pt x="18195" y="2449"/>
                  <a:pt x="18201" y="2443"/>
                </a:cubicBezTo>
                <a:cubicBezTo>
                  <a:pt x="18201" y="2449"/>
                  <a:pt x="18207" y="2449"/>
                  <a:pt x="18207" y="2455"/>
                </a:cubicBezTo>
                <a:cubicBezTo>
                  <a:pt x="18213" y="2455"/>
                  <a:pt x="18207" y="2461"/>
                  <a:pt x="18207" y="2466"/>
                </a:cubicBezTo>
                <a:cubicBezTo>
                  <a:pt x="18213" y="2473"/>
                  <a:pt x="18219" y="2473"/>
                  <a:pt x="18219" y="2478"/>
                </a:cubicBezTo>
                <a:cubicBezTo>
                  <a:pt x="18219" y="2473"/>
                  <a:pt x="18225" y="2478"/>
                  <a:pt x="18231" y="2478"/>
                </a:cubicBezTo>
                <a:cubicBezTo>
                  <a:pt x="18237" y="2473"/>
                  <a:pt x="18237" y="2473"/>
                  <a:pt x="18243" y="2466"/>
                </a:cubicBezTo>
                <a:cubicBezTo>
                  <a:pt x="18243" y="2466"/>
                  <a:pt x="18249" y="2461"/>
                  <a:pt x="18255" y="2461"/>
                </a:cubicBezTo>
                <a:cubicBezTo>
                  <a:pt x="18260" y="2449"/>
                  <a:pt x="18260" y="2443"/>
                  <a:pt x="18272" y="2437"/>
                </a:cubicBezTo>
                <a:cubicBezTo>
                  <a:pt x="18272" y="2431"/>
                  <a:pt x="18272" y="2425"/>
                  <a:pt x="18278" y="2425"/>
                </a:cubicBezTo>
                <a:cubicBezTo>
                  <a:pt x="18284" y="2425"/>
                  <a:pt x="18290" y="2425"/>
                  <a:pt x="18296" y="2425"/>
                </a:cubicBezTo>
                <a:cubicBezTo>
                  <a:pt x="18302" y="2425"/>
                  <a:pt x="18308" y="2425"/>
                  <a:pt x="18314" y="2425"/>
                </a:cubicBezTo>
                <a:cubicBezTo>
                  <a:pt x="18320" y="2425"/>
                  <a:pt x="18320" y="2425"/>
                  <a:pt x="18326" y="2425"/>
                </a:cubicBezTo>
                <a:cubicBezTo>
                  <a:pt x="18326" y="2431"/>
                  <a:pt x="18332" y="2431"/>
                  <a:pt x="18338" y="2431"/>
                </a:cubicBezTo>
                <a:cubicBezTo>
                  <a:pt x="18421" y="2431"/>
                  <a:pt x="18421" y="2431"/>
                  <a:pt x="18421" y="2431"/>
                </a:cubicBezTo>
                <a:cubicBezTo>
                  <a:pt x="18421" y="2437"/>
                  <a:pt x="18415" y="2443"/>
                  <a:pt x="18421" y="2455"/>
                </a:cubicBezTo>
                <a:cubicBezTo>
                  <a:pt x="18421" y="2461"/>
                  <a:pt x="18415" y="2461"/>
                  <a:pt x="18421" y="2466"/>
                </a:cubicBezTo>
                <a:cubicBezTo>
                  <a:pt x="18421" y="2473"/>
                  <a:pt x="18427" y="2478"/>
                  <a:pt x="18433" y="2484"/>
                </a:cubicBezTo>
                <a:cubicBezTo>
                  <a:pt x="18438" y="2484"/>
                  <a:pt x="18444" y="2484"/>
                  <a:pt x="18444" y="2484"/>
                </a:cubicBezTo>
                <a:cubicBezTo>
                  <a:pt x="18444" y="2466"/>
                  <a:pt x="18444" y="2449"/>
                  <a:pt x="18456" y="2437"/>
                </a:cubicBezTo>
                <a:cubicBezTo>
                  <a:pt x="18462" y="2437"/>
                  <a:pt x="18468" y="2437"/>
                  <a:pt x="18468" y="2431"/>
                </a:cubicBezTo>
                <a:cubicBezTo>
                  <a:pt x="18474" y="2431"/>
                  <a:pt x="18474" y="2425"/>
                  <a:pt x="18480" y="2425"/>
                </a:cubicBezTo>
                <a:cubicBezTo>
                  <a:pt x="18486" y="2419"/>
                  <a:pt x="18486" y="2419"/>
                  <a:pt x="18492" y="2413"/>
                </a:cubicBezTo>
                <a:cubicBezTo>
                  <a:pt x="18498" y="2401"/>
                  <a:pt x="18498" y="2395"/>
                  <a:pt x="18510" y="2389"/>
                </a:cubicBezTo>
                <a:cubicBezTo>
                  <a:pt x="18510" y="2384"/>
                  <a:pt x="18515" y="2378"/>
                  <a:pt x="18515" y="2372"/>
                </a:cubicBezTo>
                <a:cubicBezTo>
                  <a:pt x="18522" y="2372"/>
                  <a:pt x="18522" y="2366"/>
                  <a:pt x="18527" y="2360"/>
                </a:cubicBezTo>
                <a:cubicBezTo>
                  <a:pt x="18533" y="2360"/>
                  <a:pt x="18539" y="2360"/>
                  <a:pt x="18551" y="2354"/>
                </a:cubicBezTo>
                <a:cubicBezTo>
                  <a:pt x="18557" y="2354"/>
                  <a:pt x="18557" y="2348"/>
                  <a:pt x="18563" y="2348"/>
                </a:cubicBezTo>
                <a:cubicBezTo>
                  <a:pt x="18581" y="2348"/>
                  <a:pt x="18581" y="2348"/>
                  <a:pt x="18581" y="2348"/>
                </a:cubicBezTo>
                <a:cubicBezTo>
                  <a:pt x="18587" y="2348"/>
                  <a:pt x="18593" y="2354"/>
                  <a:pt x="18604" y="2348"/>
                </a:cubicBezTo>
                <a:cubicBezTo>
                  <a:pt x="18610" y="2348"/>
                  <a:pt x="18610" y="2348"/>
                  <a:pt x="18616" y="2342"/>
                </a:cubicBezTo>
                <a:cubicBezTo>
                  <a:pt x="18622" y="2342"/>
                  <a:pt x="18628" y="2342"/>
                  <a:pt x="18640" y="2336"/>
                </a:cubicBezTo>
                <a:cubicBezTo>
                  <a:pt x="18646" y="2336"/>
                  <a:pt x="18646" y="2336"/>
                  <a:pt x="18652" y="2330"/>
                </a:cubicBezTo>
                <a:cubicBezTo>
                  <a:pt x="18658" y="2330"/>
                  <a:pt x="18658" y="2324"/>
                  <a:pt x="18658" y="2318"/>
                </a:cubicBezTo>
                <a:cubicBezTo>
                  <a:pt x="18664" y="2312"/>
                  <a:pt x="18664" y="2312"/>
                  <a:pt x="18670" y="2307"/>
                </a:cubicBezTo>
                <a:cubicBezTo>
                  <a:pt x="18676" y="2307"/>
                  <a:pt x="18676" y="2307"/>
                  <a:pt x="18682" y="2307"/>
                </a:cubicBezTo>
                <a:cubicBezTo>
                  <a:pt x="18693" y="2300"/>
                  <a:pt x="18699" y="2283"/>
                  <a:pt x="18717" y="2283"/>
                </a:cubicBezTo>
                <a:cubicBezTo>
                  <a:pt x="18723" y="2283"/>
                  <a:pt x="18729" y="2283"/>
                  <a:pt x="18741" y="2283"/>
                </a:cubicBezTo>
                <a:cubicBezTo>
                  <a:pt x="18747" y="2283"/>
                  <a:pt x="18753" y="2277"/>
                  <a:pt x="18753" y="2277"/>
                </a:cubicBezTo>
                <a:cubicBezTo>
                  <a:pt x="18759" y="2277"/>
                  <a:pt x="18765" y="2271"/>
                  <a:pt x="18770" y="2271"/>
                </a:cubicBezTo>
                <a:cubicBezTo>
                  <a:pt x="18782" y="2265"/>
                  <a:pt x="18782" y="2253"/>
                  <a:pt x="18794" y="2247"/>
                </a:cubicBezTo>
                <a:cubicBezTo>
                  <a:pt x="18794" y="2241"/>
                  <a:pt x="18800" y="2235"/>
                  <a:pt x="18806" y="2235"/>
                </a:cubicBezTo>
                <a:cubicBezTo>
                  <a:pt x="18812" y="2235"/>
                  <a:pt x="18818" y="2235"/>
                  <a:pt x="18824" y="2235"/>
                </a:cubicBezTo>
                <a:cubicBezTo>
                  <a:pt x="18842" y="2235"/>
                  <a:pt x="18848" y="2235"/>
                  <a:pt x="18859" y="2241"/>
                </a:cubicBezTo>
                <a:cubicBezTo>
                  <a:pt x="18865" y="2241"/>
                  <a:pt x="18865" y="2247"/>
                  <a:pt x="18871" y="2247"/>
                </a:cubicBezTo>
                <a:cubicBezTo>
                  <a:pt x="18877" y="2253"/>
                  <a:pt x="18877" y="2259"/>
                  <a:pt x="18883" y="2259"/>
                </a:cubicBezTo>
                <a:cubicBezTo>
                  <a:pt x="18889" y="2259"/>
                  <a:pt x="18889" y="2259"/>
                  <a:pt x="18895" y="2265"/>
                </a:cubicBezTo>
                <a:cubicBezTo>
                  <a:pt x="18907" y="2265"/>
                  <a:pt x="18913" y="2265"/>
                  <a:pt x="18925" y="2265"/>
                </a:cubicBezTo>
                <a:cubicBezTo>
                  <a:pt x="18942" y="2265"/>
                  <a:pt x="18942" y="2265"/>
                  <a:pt x="18942" y="2265"/>
                </a:cubicBezTo>
                <a:cubicBezTo>
                  <a:pt x="18948" y="2265"/>
                  <a:pt x="18948" y="2265"/>
                  <a:pt x="18954" y="2265"/>
                </a:cubicBezTo>
                <a:cubicBezTo>
                  <a:pt x="18954" y="2229"/>
                  <a:pt x="18954" y="2229"/>
                  <a:pt x="18954" y="2229"/>
                </a:cubicBezTo>
                <a:cubicBezTo>
                  <a:pt x="18948" y="2223"/>
                  <a:pt x="18948" y="2223"/>
                  <a:pt x="18942" y="2218"/>
                </a:cubicBezTo>
                <a:cubicBezTo>
                  <a:pt x="18942" y="2218"/>
                  <a:pt x="18937" y="2218"/>
                  <a:pt x="18931" y="2212"/>
                </a:cubicBezTo>
                <a:cubicBezTo>
                  <a:pt x="18931" y="2206"/>
                  <a:pt x="18931" y="2206"/>
                  <a:pt x="18931" y="2200"/>
                </a:cubicBezTo>
                <a:cubicBezTo>
                  <a:pt x="18925" y="2188"/>
                  <a:pt x="18925" y="2188"/>
                  <a:pt x="18925" y="2188"/>
                </a:cubicBezTo>
                <a:cubicBezTo>
                  <a:pt x="18919" y="2182"/>
                  <a:pt x="18919" y="2182"/>
                  <a:pt x="18913" y="2176"/>
                </a:cubicBezTo>
                <a:cubicBezTo>
                  <a:pt x="18913" y="2170"/>
                  <a:pt x="18907" y="2170"/>
                  <a:pt x="18907" y="2164"/>
                </a:cubicBezTo>
                <a:cubicBezTo>
                  <a:pt x="18907" y="2164"/>
                  <a:pt x="18907" y="2158"/>
                  <a:pt x="18901" y="2152"/>
                </a:cubicBezTo>
                <a:cubicBezTo>
                  <a:pt x="18901" y="2117"/>
                  <a:pt x="18901" y="2117"/>
                  <a:pt x="18901" y="2117"/>
                </a:cubicBezTo>
                <a:cubicBezTo>
                  <a:pt x="18889" y="2117"/>
                  <a:pt x="18877" y="2123"/>
                  <a:pt x="18871" y="2111"/>
                </a:cubicBezTo>
                <a:cubicBezTo>
                  <a:pt x="18865" y="2111"/>
                  <a:pt x="18865" y="2105"/>
                  <a:pt x="18865" y="2105"/>
                </a:cubicBezTo>
                <a:cubicBezTo>
                  <a:pt x="18859" y="2099"/>
                  <a:pt x="18865" y="2093"/>
                  <a:pt x="18859" y="2093"/>
                </a:cubicBezTo>
                <a:cubicBezTo>
                  <a:pt x="18859" y="2087"/>
                  <a:pt x="18859" y="2081"/>
                  <a:pt x="18853" y="2081"/>
                </a:cubicBezTo>
                <a:cubicBezTo>
                  <a:pt x="18853" y="2075"/>
                  <a:pt x="18848" y="2075"/>
                  <a:pt x="18842" y="2075"/>
                </a:cubicBezTo>
                <a:cubicBezTo>
                  <a:pt x="18782" y="2075"/>
                  <a:pt x="18782" y="2075"/>
                  <a:pt x="18782" y="2075"/>
                </a:cubicBezTo>
                <a:cubicBezTo>
                  <a:pt x="18776" y="2075"/>
                  <a:pt x="18776" y="2075"/>
                  <a:pt x="18770" y="2075"/>
                </a:cubicBezTo>
                <a:cubicBezTo>
                  <a:pt x="18765" y="2069"/>
                  <a:pt x="18770" y="2063"/>
                  <a:pt x="18765" y="2063"/>
                </a:cubicBezTo>
                <a:cubicBezTo>
                  <a:pt x="18770" y="2057"/>
                  <a:pt x="18770" y="2052"/>
                  <a:pt x="18776" y="2052"/>
                </a:cubicBezTo>
                <a:cubicBezTo>
                  <a:pt x="18776" y="2052"/>
                  <a:pt x="18782" y="2052"/>
                  <a:pt x="18788" y="2046"/>
                </a:cubicBezTo>
                <a:cubicBezTo>
                  <a:pt x="18794" y="2046"/>
                  <a:pt x="18794" y="2040"/>
                  <a:pt x="18800" y="2034"/>
                </a:cubicBezTo>
                <a:cubicBezTo>
                  <a:pt x="18800" y="2034"/>
                  <a:pt x="18806" y="2034"/>
                  <a:pt x="18812" y="2034"/>
                </a:cubicBezTo>
                <a:cubicBezTo>
                  <a:pt x="18818" y="2034"/>
                  <a:pt x="18818" y="2034"/>
                  <a:pt x="18818" y="2034"/>
                </a:cubicBezTo>
                <a:cubicBezTo>
                  <a:pt x="18830" y="2040"/>
                  <a:pt x="18836" y="2052"/>
                  <a:pt x="18842" y="2052"/>
                </a:cubicBezTo>
                <a:cubicBezTo>
                  <a:pt x="18913" y="2052"/>
                  <a:pt x="18913" y="2052"/>
                  <a:pt x="18913" y="2052"/>
                </a:cubicBezTo>
                <a:cubicBezTo>
                  <a:pt x="18925" y="2052"/>
                  <a:pt x="18931" y="2052"/>
                  <a:pt x="18937" y="2052"/>
                </a:cubicBezTo>
                <a:cubicBezTo>
                  <a:pt x="18948" y="2052"/>
                  <a:pt x="18954" y="2052"/>
                  <a:pt x="18960" y="2052"/>
                </a:cubicBezTo>
                <a:cubicBezTo>
                  <a:pt x="18972" y="2046"/>
                  <a:pt x="18972" y="2040"/>
                  <a:pt x="18978" y="2034"/>
                </a:cubicBezTo>
                <a:cubicBezTo>
                  <a:pt x="18984" y="2028"/>
                  <a:pt x="18990" y="2022"/>
                  <a:pt x="18990" y="2022"/>
                </a:cubicBezTo>
                <a:cubicBezTo>
                  <a:pt x="18996" y="2016"/>
                  <a:pt x="19002" y="2016"/>
                  <a:pt x="19002" y="2016"/>
                </a:cubicBezTo>
                <a:cubicBezTo>
                  <a:pt x="19008" y="2010"/>
                  <a:pt x="19002" y="2004"/>
                  <a:pt x="19002" y="1998"/>
                </a:cubicBezTo>
                <a:cubicBezTo>
                  <a:pt x="19002" y="1992"/>
                  <a:pt x="19008" y="1986"/>
                  <a:pt x="19002" y="1980"/>
                </a:cubicBezTo>
                <a:cubicBezTo>
                  <a:pt x="19002" y="1975"/>
                  <a:pt x="18996" y="1980"/>
                  <a:pt x="18990" y="1975"/>
                </a:cubicBezTo>
                <a:lnTo>
                  <a:pt x="18990" y="1968"/>
                </a:lnTo>
                <a:cubicBezTo>
                  <a:pt x="18990" y="1933"/>
                  <a:pt x="18990" y="1933"/>
                  <a:pt x="18990" y="1933"/>
                </a:cubicBezTo>
                <a:cubicBezTo>
                  <a:pt x="19002" y="1933"/>
                  <a:pt x="19008" y="1927"/>
                  <a:pt x="19020" y="1927"/>
                </a:cubicBezTo>
                <a:cubicBezTo>
                  <a:pt x="19031" y="1927"/>
                  <a:pt x="19043" y="1939"/>
                  <a:pt x="19049" y="1951"/>
                </a:cubicBezTo>
                <a:cubicBezTo>
                  <a:pt x="19049" y="1957"/>
                  <a:pt x="19043" y="1957"/>
                  <a:pt x="19049" y="1963"/>
                </a:cubicBezTo>
                <a:cubicBezTo>
                  <a:pt x="19049" y="1968"/>
                  <a:pt x="19049" y="1968"/>
                  <a:pt x="19049" y="1975"/>
                </a:cubicBezTo>
                <a:cubicBezTo>
                  <a:pt x="19055" y="1986"/>
                  <a:pt x="19061" y="1986"/>
                  <a:pt x="19067" y="1998"/>
                </a:cubicBezTo>
                <a:cubicBezTo>
                  <a:pt x="19162" y="1998"/>
                  <a:pt x="19162" y="1998"/>
                  <a:pt x="19162" y="1998"/>
                </a:cubicBezTo>
                <a:cubicBezTo>
                  <a:pt x="19168" y="1998"/>
                  <a:pt x="19168" y="1998"/>
                  <a:pt x="19174" y="1998"/>
                </a:cubicBezTo>
                <a:cubicBezTo>
                  <a:pt x="19180" y="1998"/>
                  <a:pt x="19186" y="2004"/>
                  <a:pt x="19192" y="2004"/>
                </a:cubicBezTo>
                <a:cubicBezTo>
                  <a:pt x="19192" y="2010"/>
                  <a:pt x="19197" y="2010"/>
                  <a:pt x="19203" y="2016"/>
                </a:cubicBezTo>
                <a:cubicBezTo>
                  <a:pt x="19203" y="2028"/>
                  <a:pt x="19203" y="2034"/>
                  <a:pt x="19203" y="2046"/>
                </a:cubicBezTo>
                <a:cubicBezTo>
                  <a:pt x="19257" y="2046"/>
                  <a:pt x="19257" y="2046"/>
                  <a:pt x="19257" y="2046"/>
                </a:cubicBezTo>
                <a:cubicBezTo>
                  <a:pt x="19263" y="2046"/>
                  <a:pt x="19269" y="2052"/>
                  <a:pt x="19280" y="2057"/>
                </a:cubicBezTo>
                <a:cubicBezTo>
                  <a:pt x="19280" y="2063"/>
                  <a:pt x="19280" y="2069"/>
                  <a:pt x="19286" y="2069"/>
                </a:cubicBezTo>
                <a:cubicBezTo>
                  <a:pt x="19292" y="2075"/>
                  <a:pt x="19298" y="2081"/>
                  <a:pt x="19310" y="2087"/>
                </a:cubicBezTo>
                <a:cubicBezTo>
                  <a:pt x="19316" y="2087"/>
                  <a:pt x="19316" y="2087"/>
                  <a:pt x="19322" y="2093"/>
                </a:cubicBezTo>
                <a:cubicBezTo>
                  <a:pt x="19328" y="2093"/>
                  <a:pt x="19334" y="2099"/>
                  <a:pt x="19340" y="2099"/>
                </a:cubicBezTo>
                <a:cubicBezTo>
                  <a:pt x="19346" y="2099"/>
                  <a:pt x="19346" y="2099"/>
                  <a:pt x="19346" y="2099"/>
                </a:cubicBezTo>
                <a:cubicBezTo>
                  <a:pt x="19352" y="2099"/>
                  <a:pt x="19358" y="2093"/>
                  <a:pt x="19358" y="2093"/>
                </a:cubicBezTo>
                <a:cubicBezTo>
                  <a:pt x="19358" y="2087"/>
                  <a:pt x="19358" y="2081"/>
                  <a:pt x="19358" y="2081"/>
                </a:cubicBezTo>
                <a:cubicBezTo>
                  <a:pt x="19358" y="2069"/>
                  <a:pt x="19358" y="2063"/>
                  <a:pt x="19358" y="2057"/>
                </a:cubicBezTo>
                <a:cubicBezTo>
                  <a:pt x="19358" y="2052"/>
                  <a:pt x="19358" y="2052"/>
                  <a:pt x="19358" y="2046"/>
                </a:cubicBezTo>
                <a:cubicBezTo>
                  <a:pt x="19369" y="2046"/>
                  <a:pt x="19369" y="2046"/>
                  <a:pt x="19369" y="2046"/>
                </a:cubicBezTo>
                <a:cubicBezTo>
                  <a:pt x="19375" y="2046"/>
                  <a:pt x="19381" y="2046"/>
                  <a:pt x="19387" y="2040"/>
                </a:cubicBezTo>
                <a:cubicBezTo>
                  <a:pt x="19387" y="2028"/>
                  <a:pt x="19393" y="2022"/>
                  <a:pt x="19387" y="2010"/>
                </a:cubicBezTo>
                <a:cubicBezTo>
                  <a:pt x="19387" y="2004"/>
                  <a:pt x="19387" y="1998"/>
                  <a:pt x="19387" y="1998"/>
                </a:cubicBezTo>
                <a:cubicBezTo>
                  <a:pt x="19387" y="1992"/>
                  <a:pt x="19387" y="1986"/>
                  <a:pt x="19387" y="1986"/>
                </a:cubicBezTo>
                <a:cubicBezTo>
                  <a:pt x="19387" y="1980"/>
                  <a:pt x="19387" y="1975"/>
                  <a:pt x="19387" y="1975"/>
                </a:cubicBezTo>
                <a:cubicBezTo>
                  <a:pt x="19393" y="1968"/>
                  <a:pt x="19399" y="1968"/>
                  <a:pt x="19399" y="1968"/>
                </a:cubicBezTo>
                <a:cubicBezTo>
                  <a:pt x="19411" y="1975"/>
                  <a:pt x="19411" y="1980"/>
                  <a:pt x="19423" y="1986"/>
                </a:cubicBezTo>
                <a:cubicBezTo>
                  <a:pt x="19429" y="1986"/>
                  <a:pt x="19429" y="1992"/>
                  <a:pt x="19435" y="1992"/>
                </a:cubicBezTo>
                <a:cubicBezTo>
                  <a:pt x="19446" y="1992"/>
                  <a:pt x="19446" y="1992"/>
                  <a:pt x="19446" y="1992"/>
                </a:cubicBezTo>
                <a:cubicBezTo>
                  <a:pt x="19452" y="1992"/>
                  <a:pt x="19452" y="1992"/>
                  <a:pt x="19458" y="1992"/>
                </a:cubicBezTo>
                <a:cubicBezTo>
                  <a:pt x="19464" y="1992"/>
                  <a:pt x="19464" y="1992"/>
                  <a:pt x="19470" y="1986"/>
                </a:cubicBezTo>
                <a:cubicBezTo>
                  <a:pt x="19470" y="1986"/>
                  <a:pt x="19476" y="1980"/>
                  <a:pt x="19476" y="1975"/>
                </a:cubicBezTo>
                <a:cubicBezTo>
                  <a:pt x="19482" y="1975"/>
                  <a:pt x="19488" y="1968"/>
                  <a:pt x="19488" y="1968"/>
                </a:cubicBezTo>
                <a:cubicBezTo>
                  <a:pt x="19494" y="1963"/>
                  <a:pt x="19494" y="1957"/>
                  <a:pt x="19494" y="1957"/>
                </a:cubicBezTo>
                <a:cubicBezTo>
                  <a:pt x="19500" y="1957"/>
                  <a:pt x="19500" y="1957"/>
                  <a:pt x="19506" y="1957"/>
                </a:cubicBezTo>
                <a:cubicBezTo>
                  <a:pt x="19512" y="1957"/>
                  <a:pt x="19512" y="1951"/>
                  <a:pt x="19518" y="1951"/>
                </a:cubicBezTo>
                <a:cubicBezTo>
                  <a:pt x="19524" y="1945"/>
                  <a:pt x="19529" y="1945"/>
                  <a:pt x="19529" y="1945"/>
                </a:cubicBezTo>
                <a:cubicBezTo>
                  <a:pt x="19529" y="1939"/>
                  <a:pt x="19529" y="1933"/>
                  <a:pt x="19529" y="1933"/>
                </a:cubicBezTo>
                <a:cubicBezTo>
                  <a:pt x="19529" y="1921"/>
                  <a:pt x="19524" y="1915"/>
                  <a:pt x="19512" y="1915"/>
                </a:cubicBezTo>
                <a:cubicBezTo>
                  <a:pt x="19512" y="1909"/>
                  <a:pt x="19506" y="1909"/>
                  <a:pt x="19506" y="1909"/>
                </a:cubicBezTo>
                <a:cubicBezTo>
                  <a:pt x="19494" y="1903"/>
                  <a:pt x="19488" y="1909"/>
                  <a:pt x="19482" y="1903"/>
                </a:cubicBezTo>
                <a:cubicBezTo>
                  <a:pt x="19476" y="1903"/>
                  <a:pt x="19482" y="1897"/>
                  <a:pt x="19476" y="1891"/>
                </a:cubicBezTo>
                <a:cubicBezTo>
                  <a:pt x="19476" y="1891"/>
                  <a:pt x="19470" y="1886"/>
                  <a:pt x="19470" y="1880"/>
                </a:cubicBezTo>
                <a:cubicBezTo>
                  <a:pt x="19464" y="1880"/>
                  <a:pt x="19464" y="1880"/>
                  <a:pt x="19458" y="1874"/>
                </a:cubicBezTo>
                <a:cubicBezTo>
                  <a:pt x="19452" y="1868"/>
                  <a:pt x="19440" y="1868"/>
                  <a:pt x="19435" y="1868"/>
                </a:cubicBezTo>
                <a:cubicBezTo>
                  <a:pt x="19423" y="1868"/>
                  <a:pt x="19423" y="1868"/>
                  <a:pt x="19423" y="1868"/>
                </a:cubicBezTo>
                <a:cubicBezTo>
                  <a:pt x="19411" y="1868"/>
                  <a:pt x="19411" y="1874"/>
                  <a:pt x="19399" y="1874"/>
                </a:cubicBezTo>
                <a:cubicBezTo>
                  <a:pt x="19387" y="1874"/>
                  <a:pt x="19381" y="1868"/>
                  <a:pt x="19369" y="1868"/>
                </a:cubicBezTo>
                <a:cubicBezTo>
                  <a:pt x="19358" y="1868"/>
                  <a:pt x="19358" y="1868"/>
                  <a:pt x="19358" y="1868"/>
                </a:cubicBezTo>
                <a:cubicBezTo>
                  <a:pt x="19352" y="1868"/>
                  <a:pt x="19352" y="1868"/>
                  <a:pt x="19346" y="1868"/>
                </a:cubicBezTo>
                <a:cubicBezTo>
                  <a:pt x="19340" y="1868"/>
                  <a:pt x="19334" y="1862"/>
                  <a:pt x="19334" y="1862"/>
                </a:cubicBezTo>
                <a:cubicBezTo>
                  <a:pt x="19328" y="1856"/>
                  <a:pt x="19328" y="1850"/>
                  <a:pt x="19322" y="1850"/>
                </a:cubicBezTo>
                <a:cubicBezTo>
                  <a:pt x="19316" y="1850"/>
                  <a:pt x="19310" y="1850"/>
                  <a:pt x="19310" y="1850"/>
                </a:cubicBezTo>
                <a:cubicBezTo>
                  <a:pt x="19304" y="1850"/>
                  <a:pt x="19298" y="1850"/>
                  <a:pt x="19292" y="1850"/>
                </a:cubicBezTo>
                <a:cubicBezTo>
                  <a:pt x="19292" y="1850"/>
                  <a:pt x="19286" y="1856"/>
                  <a:pt x="19280" y="1856"/>
                </a:cubicBezTo>
                <a:cubicBezTo>
                  <a:pt x="19286" y="1862"/>
                  <a:pt x="19286" y="1868"/>
                  <a:pt x="19292" y="1868"/>
                </a:cubicBezTo>
                <a:cubicBezTo>
                  <a:pt x="19298" y="1868"/>
                  <a:pt x="19298" y="1868"/>
                  <a:pt x="19304" y="1868"/>
                </a:cubicBezTo>
                <a:cubicBezTo>
                  <a:pt x="19304" y="1868"/>
                  <a:pt x="19310" y="1874"/>
                  <a:pt x="19316" y="1874"/>
                </a:cubicBezTo>
                <a:cubicBezTo>
                  <a:pt x="19322" y="1880"/>
                  <a:pt x="19316" y="1886"/>
                  <a:pt x="19316" y="1891"/>
                </a:cubicBezTo>
                <a:cubicBezTo>
                  <a:pt x="19316" y="1897"/>
                  <a:pt x="19316" y="1897"/>
                  <a:pt x="19316" y="1897"/>
                </a:cubicBezTo>
                <a:cubicBezTo>
                  <a:pt x="19316" y="1897"/>
                  <a:pt x="19316" y="1903"/>
                  <a:pt x="19316" y="1909"/>
                </a:cubicBezTo>
                <a:cubicBezTo>
                  <a:pt x="19310" y="1915"/>
                  <a:pt x="19304" y="1915"/>
                  <a:pt x="19298" y="1915"/>
                </a:cubicBezTo>
                <a:cubicBezTo>
                  <a:pt x="19280" y="1915"/>
                  <a:pt x="19274" y="1909"/>
                  <a:pt x="19269" y="1897"/>
                </a:cubicBezTo>
                <a:cubicBezTo>
                  <a:pt x="19269" y="1891"/>
                  <a:pt x="19269" y="1891"/>
                  <a:pt x="19269" y="1886"/>
                </a:cubicBezTo>
                <a:cubicBezTo>
                  <a:pt x="19269" y="1814"/>
                  <a:pt x="19269" y="1814"/>
                  <a:pt x="19269" y="1814"/>
                </a:cubicBezTo>
                <a:cubicBezTo>
                  <a:pt x="19269" y="1809"/>
                  <a:pt x="19263" y="1809"/>
                  <a:pt x="19257" y="1802"/>
                </a:cubicBezTo>
                <a:cubicBezTo>
                  <a:pt x="19251" y="1802"/>
                  <a:pt x="19251" y="1802"/>
                  <a:pt x="19245" y="1802"/>
                </a:cubicBezTo>
                <a:cubicBezTo>
                  <a:pt x="19239" y="1797"/>
                  <a:pt x="19239" y="1797"/>
                  <a:pt x="19233" y="1797"/>
                </a:cubicBezTo>
                <a:cubicBezTo>
                  <a:pt x="19221" y="1797"/>
                  <a:pt x="19221" y="1797"/>
                  <a:pt x="19221" y="1797"/>
                </a:cubicBezTo>
                <a:cubicBezTo>
                  <a:pt x="19215" y="1797"/>
                  <a:pt x="19215" y="1791"/>
                  <a:pt x="19209" y="1791"/>
                </a:cubicBezTo>
                <a:cubicBezTo>
                  <a:pt x="19197" y="1791"/>
                  <a:pt x="19192" y="1791"/>
                  <a:pt x="19186" y="1791"/>
                </a:cubicBezTo>
                <a:cubicBezTo>
                  <a:pt x="19180" y="1785"/>
                  <a:pt x="19180" y="1779"/>
                  <a:pt x="19174" y="1779"/>
                </a:cubicBezTo>
                <a:cubicBezTo>
                  <a:pt x="19168" y="1773"/>
                  <a:pt x="19162" y="1773"/>
                  <a:pt x="19162" y="1773"/>
                </a:cubicBezTo>
                <a:cubicBezTo>
                  <a:pt x="19156" y="1773"/>
                  <a:pt x="19150" y="1767"/>
                  <a:pt x="19144" y="1767"/>
                </a:cubicBezTo>
                <a:cubicBezTo>
                  <a:pt x="19138" y="1767"/>
                  <a:pt x="19132" y="1761"/>
                  <a:pt x="19126" y="1761"/>
                </a:cubicBezTo>
                <a:cubicBezTo>
                  <a:pt x="19120" y="1755"/>
                  <a:pt x="19114" y="1755"/>
                  <a:pt x="19114" y="1749"/>
                </a:cubicBezTo>
                <a:cubicBezTo>
                  <a:pt x="19108" y="1743"/>
                  <a:pt x="19103" y="1743"/>
                  <a:pt x="19103" y="1737"/>
                </a:cubicBezTo>
                <a:cubicBezTo>
                  <a:pt x="19097" y="1731"/>
                  <a:pt x="19103" y="1725"/>
                  <a:pt x="19097" y="1725"/>
                </a:cubicBezTo>
                <a:cubicBezTo>
                  <a:pt x="19097" y="1725"/>
                  <a:pt x="19091" y="1725"/>
                  <a:pt x="19085" y="1725"/>
                </a:cubicBezTo>
                <a:cubicBezTo>
                  <a:pt x="19079" y="1720"/>
                  <a:pt x="19079" y="1720"/>
                  <a:pt x="19073" y="1720"/>
                </a:cubicBezTo>
                <a:cubicBezTo>
                  <a:pt x="19061" y="1720"/>
                  <a:pt x="19055" y="1720"/>
                  <a:pt x="19049" y="1720"/>
                </a:cubicBezTo>
                <a:cubicBezTo>
                  <a:pt x="19043" y="1720"/>
                  <a:pt x="19037" y="1714"/>
                  <a:pt x="19037" y="1714"/>
                </a:cubicBezTo>
                <a:cubicBezTo>
                  <a:pt x="19025" y="1714"/>
                  <a:pt x="19020" y="1714"/>
                  <a:pt x="19008" y="1714"/>
                </a:cubicBezTo>
                <a:cubicBezTo>
                  <a:pt x="19008" y="1702"/>
                  <a:pt x="19014" y="1690"/>
                  <a:pt x="19002" y="1684"/>
                </a:cubicBezTo>
                <a:cubicBezTo>
                  <a:pt x="18996" y="1672"/>
                  <a:pt x="18984" y="1666"/>
                  <a:pt x="18972" y="1660"/>
                </a:cubicBezTo>
                <a:cubicBezTo>
                  <a:pt x="18960" y="1654"/>
                  <a:pt x="18960" y="1648"/>
                  <a:pt x="18954" y="1648"/>
                </a:cubicBezTo>
                <a:cubicBezTo>
                  <a:pt x="18948" y="1642"/>
                  <a:pt x="18942" y="1642"/>
                  <a:pt x="18931" y="1642"/>
                </a:cubicBezTo>
                <a:cubicBezTo>
                  <a:pt x="18925" y="1636"/>
                  <a:pt x="18919" y="1642"/>
                  <a:pt x="18907" y="1642"/>
                </a:cubicBezTo>
                <a:cubicBezTo>
                  <a:pt x="18901" y="1642"/>
                  <a:pt x="18901" y="1636"/>
                  <a:pt x="18895" y="1636"/>
                </a:cubicBezTo>
                <a:cubicBezTo>
                  <a:pt x="18889" y="1631"/>
                  <a:pt x="18883" y="1631"/>
                  <a:pt x="18883" y="1631"/>
                </a:cubicBezTo>
                <a:cubicBezTo>
                  <a:pt x="18877" y="1625"/>
                  <a:pt x="18877" y="1619"/>
                  <a:pt x="18871" y="1619"/>
                </a:cubicBezTo>
                <a:cubicBezTo>
                  <a:pt x="18865" y="1619"/>
                  <a:pt x="18859" y="1619"/>
                  <a:pt x="18859" y="1619"/>
                </a:cubicBezTo>
                <a:cubicBezTo>
                  <a:pt x="18853" y="1613"/>
                  <a:pt x="18853" y="1613"/>
                  <a:pt x="18848" y="1613"/>
                </a:cubicBezTo>
                <a:cubicBezTo>
                  <a:pt x="18836" y="1613"/>
                  <a:pt x="18836" y="1613"/>
                  <a:pt x="18836" y="1613"/>
                </a:cubicBezTo>
                <a:cubicBezTo>
                  <a:pt x="18824" y="1613"/>
                  <a:pt x="18824" y="1613"/>
                  <a:pt x="18824" y="1613"/>
                </a:cubicBezTo>
                <a:cubicBezTo>
                  <a:pt x="18818" y="1613"/>
                  <a:pt x="18818" y="1607"/>
                  <a:pt x="18812" y="1607"/>
                </a:cubicBezTo>
                <a:cubicBezTo>
                  <a:pt x="18806" y="1607"/>
                  <a:pt x="18800" y="1601"/>
                  <a:pt x="18800" y="1601"/>
                </a:cubicBezTo>
                <a:cubicBezTo>
                  <a:pt x="18788" y="1595"/>
                  <a:pt x="18776" y="1595"/>
                  <a:pt x="18770" y="1589"/>
                </a:cubicBezTo>
                <a:cubicBezTo>
                  <a:pt x="18765" y="1589"/>
                  <a:pt x="18765" y="1583"/>
                  <a:pt x="18759" y="1577"/>
                </a:cubicBezTo>
                <a:cubicBezTo>
                  <a:pt x="18747" y="1577"/>
                  <a:pt x="18735" y="1577"/>
                  <a:pt x="18723" y="1577"/>
                </a:cubicBezTo>
                <a:cubicBezTo>
                  <a:pt x="18705" y="1577"/>
                  <a:pt x="18705" y="1577"/>
                  <a:pt x="18705" y="1577"/>
                </a:cubicBezTo>
                <a:cubicBezTo>
                  <a:pt x="18699" y="1577"/>
                  <a:pt x="18699" y="1583"/>
                  <a:pt x="18693" y="1583"/>
                </a:cubicBezTo>
                <a:cubicBezTo>
                  <a:pt x="18687" y="1589"/>
                  <a:pt x="18687" y="1595"/>
                  <a:pt x="18682" y="1595"/>
                </a:cubicBezTo>
                <a:cubicBezTo>
                  <a:pt x="18676" y="1601"/>
                  <a:pt x="18670" y="1601"/>
                  <a:pt x="18664" y="1601"/>
                </a:cubicBezTo>
                <a:cubicBezTo>
                  <a:pt x="18652" y="1601"/>
                  <a:pt x="18646" y="1595"/>
                  <a:pt x="18634" y="1595"/>
                </a:cubicBezTo>
                <a:cubicBezTo>
                  <a:pt x="18622" y="1595"/>
                  <a:pt x="18622" y="1595"/>
                  <a:pt x="18622" y="1595"/>
                </a:cubicBezTo>
                <a:cubicBezTo>
                  <a:pt x="18616" y="1595"/>
                  <a:pt x="18610" y="1595"/>
                  <a:pt x="18604" y="1589"/>
                </a:cubicBezTo>
                <a:cubicBezTo>
                  <a:pt x="18599" y="1589"/>
                  <a:pt x="18599" y="1583"/>
                  <a:pt x="18593" y="1577"/>
                </a:cubicBezTo>
                <a:cubicBezTo>
                  <a:pt x="18593" y="1577"/>
                  <a:pt x="18587" y="1583"/>
                  <a:pt x="18587" y="1577"/>
                </a:cubicBezTo>
                <a:cubicBezTo>
                  <a:pt x="18575" y="1577"/>
                  <a:pt x="18569" y="1577"/>
                  <a:pt x="18557" y="1571"/>
                </a:cubicBezTo>
                <a:cubicBezTo>
                  <a:pt x="18551" y="1565"/>
                  <a:pt x="18545" y="1559"/>
                  <a:pt x="18533" y="1559"/>
                </a:cubicBezTo>
                <a:cubicBezTo>
                  <a:pt x="18533" y="1554"/>
                  <a:pt x="18527" y="1554"/>
                  <a:pt x="18522" y="1554"/>
                </a:cubicBezTo>
                <a:cubicBezTo>
                  <a:pt x="18515" y="1554"/>
                  <a:pt x="18515" y="1554"/>
                  <a:pt x="18510" y="1554"/>
                </a:cubicBezTo>
                <a:cubicBezTo>
                  <a:pt x="18498" y="1554"/>
                  <a:pt x="18498" y="1554"/>
                  <a:pt x="18492" y="1554"/>
                </a:cubicBezTo>
                <a:cubicBezTo>
                  <a:pt x="18486" y="1554"/>
                  <a:pt x="18480" y="1559"/>
                  <a:pt x="18480" y="1559"/>
                </a:cubicBezTo>
                <a:cubicBezTo>
                  <a:pt x="18474" y="1565"/>
                  <a:pt x="18468" y="1565"/>
                  <a:pt x="18468" y="1571"/>
                </a:cubicBezTo>
                <a:cubicBezTo>
                  <a:pt x="18468" y="1571"/>
                  <a:pt x="18474" y="1577"/>
                  <a:pt x="18468" y="1577"/>
                </a:cubicBezTo>
                <a:cubicBezTo>
                  <a:pt x="18468" y="1583"/>
                  <a:pt x="18462" y="1589"/>
                  <a:pt x="18462" y="1589"/>
                </a:cubicBezTo>
                <a:cubicBezTo>
                  <a:pt x="18462" y="1595"/>
                  <a:pt x="18456" y="1601"/>
                  <a:pt x="18456" y="1601"/>
                </a:cubicBezTo>
                <a:cubicBezTo>
                  <a:pt x="18450" y="1607"/>
                  <a:pt x="18450" y="1607"/>
                  <a:pt x="18444" y="1613"/>
                </a:cubicBezTo>
                <a:cubicBezTo>
                  <a:pt x="18450" y="1613"/>
                  <a:pt x="18450" y="1613"/>
                  <a:pt x="18456" y="1619"/>
                </a:cubicBezTo>
                <a:cubicBezTo>
                  <a:pt x="18462" y="1619"/>
                  <a:pt x="18462" y="1625"/>
                  <a:pt x="18468" y="1625"/>
                </a:cubicBezTo>
                <a:cubicBezTo>
                  <a:pt x="18468" y="1631"/>
                  <a:pt x="18474" y="1631"/>
                  <a:pt x="18480" y="1631"/>
                </a:cubicBezTo>
                <a:cubicBezTo>
                  <a:pt x="18486" y="1636"/>
                  <a:pt x="18486" y="1648"/>
                  <a:pt x="18486" y="1654"/>
                </a:cubicBezTo>
                <a:cubicBezTo>
                  <a:pt x="18486" y="1660"/>
                  <a:pt x="18486" y="1660"/>
                  <a:pt x="18486" y="1666"/>
                </a:cubicBezTo>
                <a:cubicBezTo>
                  <a:pt x="18480" y="1672"/>
                  <a:pt x="18474" y="1672"/>
                  <a:pt x="18474" y="1678"/>
                </a:cubicBezTo>
                <a:cubicBezTo>
                  <a:pt x="18468" y="1678"/>
                  <a:pt x="18468" y="1684"/>
                  <a:pt x="18468" y="1690"/>
                </a:cubicBezTo>
                <a:cubicBezTo>
                  <a:pt x="18462" y="1690"/>
                  <a:pt x="18462" y="1696"/>
                  <a:pt x="18456" y="1696"/>
                </a:cubicBezTo>
                <a:cubicBezTo>
                  <a:pt x="18409" y="1696"/>
                  <a:pt x="18409" y="1696"/>
                  <a:pt x="18409" y="1696"/>
                </a:cubicBezTo>
                <a:cubicBezTo>
                  <a:pt x="18409" y="1654"/>
                  <a:pt x="18409" y="1654"/>
                  <a:pt x="18409" y="1654"/>
                </a:cubicBezTo>
                <a:cubicBezTo>
                  <a:pt x="18349" y="1654"/>
                  <a:pt x="18349" y="1654"/>
                  <a:pt x="18349" y="1654"/>
                </a:cubicBezTo>
                <a:cubicBezTo>
                  <a:pt x="18349" y="1613"/>
                  <a:pt x="18349" y="1613"/>
                  <a:pt x="18349" y="1613"/>
                </a:cubicBezTo>
                <a:cubicBezTo>
                  <a:pt x="18356" y="1613"/>
                  <a:pt x="18356" y="1613"/>
                  <a:pt x="18356" y="1613"/>
                </a:cubicBezTo>
                <a:cubicBezTo>
                  <a:pt x="18373" y="1613"/>
                  <a:pt x="18379" y="1613"/>
                  <a:pt x="18391" y="1613"/>
                </a:cubicBezTo>
                <a:cubicBezTo>
                  <a:pt x="18403" y="1607"/>
                  <a:pt x="18409" y="1601"/>
                  <a:pt x="18415" y="1595"/>
                </a:cubicBezTo>
                <a:cubicBezTo>
                  <a:pt x="18415" y="1583"/>
                  <a:pt x="18415" y="1583"/>
                  <a:pt x="18415" y="1583"/>
                </a:cubicBezTo>
                <a:cubicBezTo>
                  <a:pt x="18409" y="1583"/>
                  <a:pt x="18403" y="1583"/>
                  <a:pt x="18403" y="1583"/>
                </a:cubicBezTo>
                <a:cubicBezTo>
                  <a:pt x="18397" y="1583"/>
                  <a:pt x="18397" y="1577"/>
                  <a:pt x="18391" y="1577"/>
                </a:cubicBezTo>
                <a:cubicBezTo>
                  <a:pt x="18314" y="1577"/>
                  <a:pt x="18314" y="1577"/>
                  <a:pt x="18314" y="1577"/>
                </a:cubicBezTo>
                <a:cubicBezTo>
                  <a:pt x="18314" y="1589"/>
                  <a:pt x="18314" y="1595"/>
                  <a:pt x="18314" y="1601"/>
                </a:cubicBezTo>
                <a:cubicBezTo>
                  <a:pt x="18314" y="1607"/>
                  <a:pt x="18314" y="1613"/>
                  <a:pt x="18314" y="1613"/>
                </a:cubicBezTo>
                <a:cubicBezTo>
                  <a:pt x="18314" y="1619"/>
                  <a:pt x="18308" y="1625"/>
                  <a:pt x="18308" y="1625"/>
                </a:cubicBezTo>
                <a:cubicBezTo>
                  <a:pt x="18302" y="1631"/>
                  <a:pt x="18296" y="1625"/>
                  <a:pt x="18296" y="1631"/>
                </a:cubicBezTo>
                <a:cubicBezTo>
                  <a:pt x="18290" y="1631"/>
                  <a:pt x="18284" y="1636"/>
                  <a:pt x="18278" y="1636"/>
                </a:cubicBezTo>
                <a:cubicBezTo>
                  <a:pt x="18272" y="1636"/>
                  <a:pt x="18272" y="1636"/>
                  <a:pt x="18272" y="1636"/>
                </a:cubicBezTo>
                <a:cubicBezTo>
                  <a:pt x="18267" y="1631"/>
                  <a:pt x="18260" y="1631"/>
                  <a:pt x="18260" y="1625"/>
                </a:cubicBezTo>
                <a:cubicBezTo>
                  <a:pt x="18249" y="1625"/>
                  <a:pt x="18243" y="1619"/>
                  <a:pt x="18237" y="1619"/>
                </a:cubicBezTo>
                <a:cubicBezTo>
                  <a:pt x="18213" y="1613"/>
                  <a:pt x="18195" y="1619"/>
                  <a:pt x="18172" y="1619"/>
                </a:cubicBezTo>
                <a:cubicBezTo>
                  <a:pt x="18124" y="1619"/>
                  <a:pt x="18124" y="1619"/>
                  <a:pt x="18124" y="1619"/>
                </a:cubicBezTo>
                <a:cubicBezTo>
                  <a:pt x="18118" y="1619"/>
                  <a:pt x="18112" y="1619"/>
                  <a:pt x="18106" y="1619"/>
                </a:cubicBezTo>
                <a:cubicBezTo>
                  <a:pt x="18095" y="1619"/>
                  <a:pt x="18089" y="1631"/>
                  <a:pt x="18077" y="1631"/>
                </a:cubicBezTo>
                <a:cubicBezTo>
                  <a:pt x="18071" y="1631"/>
                  <a:pt x="18071" y="1631"/>
                  <a:pt x="18059" y="1631"/>
                </a:cubicBezTo>
                <a:cubicBezTo>
                  <a:pt x="18053" y="1631"/>
                  <a:pt x="18053" y="1631"/>
                  <a:pt x="18047" y="1631"/>
                </a:cubicBezTo>
                <a:cubicBezTo>
                  <a:pt x="18041" y="1631"/>
                  <a:pt x="18035" y="1631"/>
                  <a:pt x="18029" y="1625"/>
                </a:cubicBezTo>
                <a:cubicBezTo>
                  <a:pt x="18024" y="1619"/>
                  <a:pt x="18024" y="1613"/>
                  <a:pt x="18017" y="1613"/>
                </a:cubicBezTo>
                <a:cubicBezTo>
                  <a:pt x="18017" y="1607"/>
                  <a:pt x="18012" y="1607"/>
                  <a:pt x="18006" y="1607"/>
                </a:cubicBezTo>
                <a:cubicBezTo>
                  <a:pt x="17982" y="1607"/>
                  <a:pt x="17982" y="1607"/>
                  <a:pt x="17982" y="1607"/>
                </a:cubicBezTo>
                <a:cubicBezTo>
                  <a:pt x="17982" y="1613"/>
                  <a:pt x="17982" y="1619"/>
                  <a:pt x="17982" y="1625"/>
                </a:cubicBezTo>
                <a:cubicBezTo>
                  <a:pt x="17982" y="1631"/>
                  <a:pt x="17982" y="1631"/>
                  <a:pt x="17982" y="1636"/>
                </a:cubicBezTo>
                <a:cubicBezTo>
                  <a:pt x="17982" y="1672"/>
                  <a:pt x="17982" y="1672"/>
                  <a:pt x="17982" y="1672"/>
                </a:cubicBezTo>
                <a:cubicBezTo>
                  <a:pt x="17970" y="1678"/>
                  <a:pt x="17970" y="1678"/>
                  <a:pt x="17970" y="1678"/>
                </a:cubicBezTo>
                <a:cubicBezTo>
                  <a:pt x="17958" y="1672"/>
                  <a:pt x="17958" y="1672"/>
                  <a:pt x="17958" y="1672"/>
                </a:cubicBezTo>
                <a:cubicBezTo>
                  <a:pt x="17958" y="1648"/>
                  <a:pt x="17958" y="1648"/>
                  <a:pt x="17958" y="1648"/>
                </a:cubicBezTo>
                <a:cubicBezTo>
                  <a:pt x="17958" y="1642"/>
                  <a:pt x="17958" y="1631"/>
                  <a:pt x="17952" y="1625"/>
                </a:cubicBezTo>
                <a:cubicBezTo>
                  <a:pt x="17952" y="1619"/>
                  <a:pt x="17946" y="1619"/>
                  <a:pt x="17940" y="1619"/>
                </a:cubicBezTo>
                <a:cubicBezTo>
                  <a:pt x="17940" y="1613"/>
                  <a:pt x="17935" y="1613"/>
                  <a:pt x="17929" y="1613"/>
                </a:cubicBezTo>
                <a:cubicBezTo>
                  <a:pt x="17929" y="1613"/>
                  <a:pt x="17923" y="1607"/>
                  <a:pt x="17917" y="1607"/>
                </a:cubicBezTo>
                <a:cubicBezTo>
                  <a:pt x="17917" y="1607"/>
                  <a:pt x="17911" y="1607"/>
                  <a:pt x="17905" y="1601"/>
                </a:cubicBezTo>
                <a:cubicBezTo>
                  <a:pt x="17905" y="1601"/>
                  <a:pt x="17899" y="1595"/>
                  <a:pt x="17893" y="1589"/>
                </a:cubicBezTo>
                <a:cubicBezTo>
                  <a:pt x="17893" y="1583"/>
                  <a:pt x="17887" y="1577"/>
                  <a:pt x="17887" y="1571"/>
                </a:cubicBezTo>
                <a:cubicBezTo>
                  <a:pt x="17887" y="1559"/>
                  <a:pt x="17893" y="1554"/>
                  <a:pt x="17893" y="1542"/>
                </a:cubicBezTo>
                <a:cubicBezTo>
                  <a:pt x="17893" y="1542"/>
                  <a:pt x="17899" y="1536"/>
                  <a:pt x="17899" y="1530"/>
                </a:cubicBezTo>
                <a:cubicBezTo>
                  <a:pt x="17899" y="1524"/>
                  <a:pt x="17893" y="1524"/>
                  <a:pt x="17893" y="1518"/>
                </a:cubicBezTo>
                <a:cubicBezTo>
                  <a:pt x="17893" y="1512"/>
                  <a:pt x="17887" y="1512"/>
                  <a:pt x="17887" y="1506"/>
                </a:cubicBezTo>
                <a:cubicBezTo>
                  <a:pt x="17881" y="1506"/>
                  <a:pt x="17881" y="1500"/>
                  <a:pt x="17881" y="1494"/>
                </a:cubicBezTo>
                <a:cubicBezTo>
                  <a:pt x="17875" y="1494"/>
                  <a:pt x="17869" y="1494"/>
                  <a:pt x="17869" y="1494"/>
                </a:cubicBezTo>
                <a:cubicBezTo>
                  <a:pt x="17863" y="1488"/>
                  <a:pt x="17858" y="1488"/>
                  <a:pt x="17858" y="1488"/>
                </a:cubicBezTo>
                <a:cubicBezTo>
                  <a:pt x="17851" y="1482"/>
                  <a:pt x="17858" y="1476"/>
                  <a:pt x="17851" y="1476"/>
                </a:cubicBezTo>
                <a:cubicBezTo>
                  <a:pt x="17851" y="1470"/>
                  <a:pt x="17846" y="1470"/>
                  <a:pt x="17840" y="1470"/>
                </a:cubicBezTo>
                <a:cubicBezTo>
                  <a:pt x="17840" y="1470"/>
                  <a:pt x="17834" y="1470"/>
                  <a:pt x="17828" y="1470"/>
                </a:cubicBezTo>
                <a:cubicBezTo>
                  <a:pt x="17828" y="1470"/>
                  <a:pt x="17822" y="1465"/>
                  <a:pt x="17816" y="1465"/>
                </a:cubicBezTo>
                <a:cubicBezTo>
                  <a:pt x="17816" y="1465"/>
                  <a:pt x="17810" y="1465"/>
                  <a:pt x="17804" y="1465"/>
                </a:cubicBezTo>
                <a:cubicBezTo>
                  <a:pt x="17798" y="1465"/>
                  <a:pt x="17798" y="1459"/>
                  <a:pt x="17792" y="1459"/>
                </a:cubicBezTo>
                <a:cubicBezTo>
                  <a:pt x="17786" y="1459"/>
                  <a:pt x="17780" y="1459"/>
                  <a:pt x="17769" y="1459"/>
                </a:cubicBezTo>
                <a:cubicBezTo>
                  <a:pt x="17763" y="1459"/>
                  <a:pt x="17757" y="1459"/>
                  <a:pt x="17745" y="1459"/>
                </a:cubicBezTo>
                <a:cubicBezTo>
                  <a:pt x="17739" y="1459"/>
                  <a:pt x="17739" y="1459"/>
                  <a:pt x="17733" y="1459"/>
                </a:cubicBezTo>
                <a:cubicBezTo>
                  <a:pt x="17727" y="1459"/>
                  <a:pt x="17727" y="1459"/>
                  <a:pt x="17721" y="1465"/>
                </a:cubicBezTo>
                <a:cubicBezTo>
                  <a:pt x="17715" y="1465"/>
                  <a:pt x="17715" y="1465"/>
                  <a:pt x="17709" y="1470"/>
                </a:cubicBezTo>
                <a:cubicBezTo>
                  <a:pt x="17703" y="1470"/>
                  <a:pt x="17709" y="1476"/>
                  <a:pt x="17703" y="1482"/>
                </a:cubicBezTo>
                <a:cubicBezTo>
                  <a:pt x="17697" y="1482"/>
                  <a:pt x="17691" y="1482"/>
                  <a:pt x="17685" y="1482"/>
                </a:cubicBezTo>
                <a:cubicBezTo>
                  <a:pt x="17685" y="1482"/>
                  <a:pt x="17680" y="1488"/>
                  <a:pt x="17674" y="1488"/>
                </a:cubicBezTo>
                <a:cubicBezTo>
                  <a:pt x="17650" y="1488"/>
                  <a:pt x="17650" y="1488"/>
                  <a:pt x="17650" y="1488"/>
                </a:cubicBezTo>
                <a:cubicBezTo>
                  <a:pt x="17644" y="1488"/>
                  <a:pt x="17638" y="1488"/>
                  <a:pt x="17638" y="1488"/>
                </a:cubicBezTo>
                <a:cubicBezTo>
                  <a:pt x="17620" y="1488"/>
                  <a:pt x="17614" y="1488"/>
                  <a:pt x="17597" y="1488"/>
                </a:cubicBezTo>
                <a:cubicBezTo>
                  <a:pt x="17585" y="1488"/>
                  <a:pt x="17579" y="1488"/>
                  <a:pt x="17573" y="1494"/>
                </a:cubicBezTo>
                <a:cubicBezTo>
                  <a:pt x="17567" y="1494"/>
                  <a:pt x="17567" y="1500"/>
                  <a:pt x="17561" y="1500"/>
                </a:cubicBezTo>
                <a:cubicBezTo>
                  <a:pt x="17549" y="1500"/>
                  <a:pt x="17549" y="1500"/>
                  <a:pt x="17549" y="1500"/>
                </a:cubicBezTo>
                <a:cubicBezTo>
                  <a:pt x="17543" y="1500"/>
                  <a:pt x="17537" y="1500"/>
                  <a:pt x="17537" y="1500"/>
                </a:cubicBezTo>
                <a:cubicBezTo>
                  <a:pt x="17531" y="1500"/>
                  <a:pt x="17531" y="1494"/>
                  <a:pt x="17525" y="1494"/>
                </a:cubicBezTo>
                <a:cubicBezTo>
                  <a:pt x="17519" y="1494"/>
                  <a:pt x="17519" y="1494"/>
                  <a:pt x="17514" y="1494"/>
                </a:cubicBezTo>
                <a:cubicBezTo>
                  <a:pt x="17508" y="1488"/>
                  <a:pt x="17508" y="1482"/>
                  <a:pt x="17502" y="1482"/>
                </a:cubicBezTo>
                <a:cubicBezTo>
                  <a:pt x="17496" y="1476"/>
                  <a:pt x="17496" y="1470"/>
                  <a:pt x="17490" y="1470"/>
                </a:cubicBezTo>
                <a:cubicBezTo>
                  <a:pt x="17484" y="1470"/>
                  <a:pt x="17478" y="1470"/>
                  <a:pt x="17478" y="1470"/>
                </a:cubicBezTo>
                <a:cubicBezTo>
                  <a:pt x="17448" y="1470"/>
                  <a:pt x="17448" y="1470"/>
                  <a:pt x="17448" y="1470"/>
                </a:cubicBezTo>
                <a:cubicBezTo>
                  <a:pt x="17442" y="1470"/>
                  <a:pt x="17442" y="1465"/>
                  <a:pt x="17436" y="1465"/>
                </a:cubicBezTo>
                <a:cubicBezTo>
                  <a:pt x="17431" y="1465"/>
                  <a:pt x="17425" y="1465"/>
                  <a:pt x="17419" y="1465"/>
                </a:cubicBezTo>
                <a:cubicBezTo>
                  <a:pt x="17413" y="1465"/>
                  <a:pt x="17407" y="1459"/>
                  <a:pt x="17401" y="1459"/>
                </a:cubicBezTo>
                <a:cubicBezTo>
                  <a:pt x="17395" y="1459"/>
                  <a:pt x="17395" y="1453"/>
                  <a:pt x="17389" y="1453"/>
                </a:cubicBezTo>
                <a:cubicBezTo>
                  <a:pt x="17401" y="1441"/>
                  <a:pt x="17401" y="1441"/>
                  <a:pt x="17401" y="1441"/>
                </a:cubicBezTo>
                <a:cubicBezTo>
                  <a:pt x="17389" y="1435"/>
                  <a:pt x="17383" y="1435"/>
                  <a:pt x="17377" y="1429"/>
                </a:cubicBezTo>
                <a:cubicBezTo>
                  <a:pt x="17371" y="1423"/>
                  <a:pt x="17371" y="1423"/>
                  <a:pt x="17365" y="1417"/>
                </a:cubicBezTo>
                <a:cubicBezTo>
                  <a:pt x="17359" y="1417"/>
                  <a:pt x="17365" y="1411"/>
                  <a:pt x="17359" y="1411"/>
                </a:cubicBezTo>
                <a:cubicBezTo>
                  <a:pt x="17353" y="1405"/>
                  <a:pt x="17348" y="1405"/>
                  <a:pt x="17336" y="1405"/>
                </a:cubicBezTo>
                <a:cubicBezTo>
                  <a:pt x="17312" y="1405"/>
                  <a:pt x="17312" y="1405"/>
                  <a:pt x="17312" y="1405"/>
                </a:cubicBezTo>
                <a:cubicBezTo>
                  <a:pt x="17306" y="1393"/>
                  <a:pt x="17306" y="1393"/>
                  <a:pt x="17306" y="1393"/>
                </a:cubicBezTo>
                <a:cubicBezTo>
                  <a:pt x="17312" y="1393"/>
                  <a:pt x="17312" y="1387"/>
                  <a:pt x="17318" y="1382"/>
                </a:cubicBezTo>
                <a:cubicBezTo>
                  <a:pt x="17324" y="1376"/>
                  <a:pt x="17330" y="1376"/>
                  <a:pt x="17342" y="1370"/>
                </a:cubicBezTo>
                <a:cubicBezTo>
                  <a:pt x="17336" y="1358"/>
                  <a:pt x="17336" y="1358"/>
                  <a:pt x="17336" y="1358"/>
                </a:cubicBezTo>
                <a:cubicBezTo>
                  <a:pt x="17330" y="1358"/>
                  <a:pt x="17324" y="1358"/>
                  <a:pt x="17324" y="1358"/>
                </a:cubicBezTo>
                <a:cubicBezTo>
                  <a:pt x="17318" y="1358"/>
                  <a:pt x="17312" y="1352"/>
                  <a:pt x="17306" y="1352"/>
                </a:cubicBezTo>
                <a:cubicBezTo>
                  <a:pt x="17164" y="1352"/>
                  <a:pt x="17164" y="1352"/>
                  <a:pt x="17164" y="1352"/>
                </a:cubicBezTo>
                <a:cubicBezTo>
                  <a:pt x="17164" y="1364"/>
                  <a:pt x="17164" y="1364"/>
                  <a:pt x="17164" y="1376"/>
                </a:cubicBezTo>
                <a:cubicBezTo>
                  <a:pt x="17164" y="1382"/>
                  <a:pt x="17158" y="1382"/>
                  <a:pt x="17152" y="1387"/>
                </a:cubicBezTo>
                <a:cubicBezTo>
                  <a:pt x="17146" y="1393"/>
                  <a:pt x="17146" y="1399"/>
                  <a:pt x="17134" y="1405"/>
                </a:cubicBezTo>
                <a:cubicBezTo>
                  <a:pt x="17128" y="1405"/>
                  <a:pt x="17128" y="1405"/>
                  <a:pt x="17122" y="1405"/>
                </a:cubicBezTo>
                <a:cubicBezTo>
                  <a:pt x="17110" y="1405"/>
                  <a:pt x="17110" y="1405"/>
                  <a:pt x="17110" y="1405"/>
                </a:cubicBezTo>
                <a:cubicBezTo>
                  <a:pt x="17104" y="1405"/>
                  <a:pt x="17104" y="1399"/>
                  <a:pt x="17099" y="1399"/>
                </a:cubicBezTo>
                <a:cubicBezTo>
                  <a:pt x="17104" y="1393"/>
                  <a:pt x="17104" y="1387"/>
                  <a:pt x="17104" y="1387"/>
                </a:cubicBezTo>
                <a:cubicBezTo>
                  <a:pt x="17104" y="1382"/>
                  <a:pt x="17110" y="1376"/>
                  <a:pt x="17110" y="1370"/>
                </a:cubicBezTo>
                <a:cubicBezTo>
                  <a:pt x="17110" y="1370"/>
                  <a:pt x="17110" y="1364"/>
                  <a:pt x="17110" y="1358"/>
                </a:cubicBezTo>
                <a:cubicBezTo>
                  <a:pt x="17110" y="1358"/>
                  <a:pt x="17116" y="1352"/>
                  <a:pt x="17122" y="1346"/>
                </a:cubicBezTo>
                <a:lnTo>
                  <a:pt x="17128" y="1346"/>
                </a:lnTo>
                <a:cubicBezTo>
                  <a:pt x="17134" y="1346"/>
                  <a:pt x="17128" y="1340"/>
                  <a:pt x="17128" y="1334"/>
                </a:cubicBezTo>
                <a:cubicBezTo>
                  <a:pt x="17122" y="1334"/>
                  <a:pt x="17116" y="1334"/>
                  <a:pt x="17110" y="1334"/>
                </a:cubicBezTo>
                <a:cubicBezTo>
                  <a:pt x="17104" y="1334"/>
                  <a:pt x="17099" y="1328"/>
                  <a:pt x="17093" y="1328"/>
                </a:cubicBezTo>
                <a:cubicBezTo>
                  <a:pt x="17087" y="1328"/>
                  <a:pt x="17087" y="1322"/>
                  <a:pt x="17081" y="1322"/>
                </a:cubicBezTo>
                <a:cubicBezTo>
                  <a:pt x="17075" y="1322"/>
                  <a:pt x="17075" y="1322"/>
                  <a:pt x="17069" y="1322"/>
                </a:cubicBezTo>
                <a:cubicBezTo>
                  <a:pt x="17057" y="1316"/>
                  <a:pt x="17057" y="1310"/>
                  <a:pt x="17045" y="1310"/>
                </a:cubicBezTo>
                <a:cubicBezTo>
                  <a:pt x="17039" y="1310"/>
                  <a:pt x="17039" y="1310"/>
                  <a:pt x="17033" y="1310"/>
                </a:cubicBezTo>
                <a:cubicBezTo>
                  <a:pt x="17027" y="1310"/>
                  <a:pt x="17027" y="1310"/>
                  <a:pt x="17021" y="1310"/>
                </a:cubicBezTo>
                <a:cubicBezTo>
                  <a:pt x="17010" y="1310"/>
                  <a:pt x="17004" y="1310"/>
                  <a:pt x="16992" y="1310"/>
                </a:cubicBezTo>
                <a:cubicBezTo>
                  <a:pt x="16986" y="1310"/>
                  <a:pt x="16980" y="1310"/>
                  <a:pt x="16968" y="1310"/>
                </a:cubicBezTo>
                <a:cubicBezTo>
                  <a:pt x="16962" y="1304"/>
                  <a:pt x="16962" y="1299"/>
                  <a:pt x="16956" y="1299"/>
                </a:cubicBezTo>
                <a:cubicBezTo>
                  <a:pt x="16950" y="1299"/>
                  <a:pt x="16944" y="1299"/>
                  <a:pt x="16938" y="1299"/>
                </a:cubicBezTo>
                <a:cubicBezTo>
                  <a:pt x="16933" y="1299"/>
                  <a:pt x="16926" y="1293"/>
                  <a:pt x="16915" y="1293"/>
                </a:cubicBezTo>
                <a:cubicBezTo>
                  <a:pt x="16903" y="1287"/>
                  <a:pt x="16891" y="1293"/>
                  <a:pt x="16879" y="1293"/>
                </a:cubicBezTo>
                <a:cubicBezTo>
                  <a:pt x="16873" y="1293"/>
                  <a:pt x="16867" y="1287"/>
                  <a:pt x="16855" y="1287"/>
                </a:cubicBezTo>
                <a:cubicBezTo>
                  <a:pt x="16855" y="1287"/>
                  <a:pt x="16849" y="1281"/>
                  <a:pt x="16844" y="1281"/>
                </a:cubicBezTo>
                <a:cubicBezTo>
                  <a:pt x="16838" y="1281"/>
                  <a:pt x="16838" y="1287"/>
                  <a:pt x="16832" y="1293"/>
                </a:cubicBezTo>
                <a:cubicBezTo>
                  <a:pt x="16832" y="1293"/>
                  <a:pt x="16838" y="1299"/>
                  <a:pt x="16832" y="1304"/>
                </a:cubicBezTo>
                <a:cubicBezTo>
                  <a:pt x="16832" y="1310"/>
                  <a:pt x="16832" y="1316"/>
                  <a:pt x="16832" y="1328"/>
                </a:cubicBezTo>
                <a:cubicBezTo>
                  <a:pt x="16767" y="1328"/>
                  <a:pt x="16767" y="1328"/>
                  <a:pt x="16767" y="1328"/>
                </a:cubicBezTo>
                <a:cubicBezTo>
                  <a:pt x="16760" y="1328"/>
                  <a:pt x="16755" y="1334"/>
                  <a:pt x="16743" y="1334"/>
                </a:cubicBezTo>
                <a:cubicBezTo>
                  <a:pt x="16743" y="1340"/>
                  <a:pt x="16743" y="1340"/>
                  <a:pt x="16743" y="1346"/>
                </a:cubicBezTo>
                <a:cubicBezTo>
                  <a:pt x="16743" y="1352"/>
                  <a:pt x="16743" y="1358"/>
                  <a:pt x="16749" y="1358"/>
                </a:cubicBezTo>
                <a:cubicBezTo>
                  <a:pt x="16749" y="1364"/>
                  <a:pt x="16755" y="1370"/>
                  <a:pt x="16755" y="1370"/>
                </a:cubicBezTo>
                <a:cubicBezTo>
                  <a:pt x="16760" y="1376"/>
                  <a:pt x="16767" y="1376"/>
                  <a:pt x="16767" y="1376"/>
                </a:cubicBezTo>
                <a:cubicBezTo>
                  <a:pt x="16772" y="1382"/>
                  <a:pt x="16778" y="1376"/>
                  <a:pt x="16778" y="1382"/>
                </a:cubicBezTo>
                <a:cubicBezTo>
                  <a:pt x="16784" y="1382"/>
                  <a:pt x="16784" y="1387"/>
                  <a:pt x="16784" y="1393"/>
                </a:cubicBezTo>
                <a:cubicBezTo>
                  <a:pt x="16790" y="1393"/>
                  <a:pt x="16796" y="1393"/>
                  <a:pt x="16796" y="1399"/>
                </a:cubicBezTo>
                <a:cubicBezTo>
                  <a:pt x="16796" y="1405"/>
                  <a:pt x="16796" y="1405"/>
                  <a:pt x="16802" y="1411"/>
                </a:cubicBezTo>
                <a:cubicBezTo>
                  <a:pt x="16802" y="1417"/>
                  <a:pt x="16802" y="1417"/>
                  <a:pt x="16802" y="1423"/>
                </a:cubicBezTo>
                <a:cubicBezTo>
                  <a:pt x="16802" y="1429"/>
                  <a:pt x="16802" y="1429"/>
                  <a:pt x="16802" y="1435"/>
                </a:cubicBezTo>
                <a:cubicBezTo>
                  <a:pt x="16790" y="1435"/>
                  <a:pt x="16790" y="1435"/>
                  <a:pt x="16790" y="1435"/>
                </a:cubicBezTo>
                <a:cubicBezTo>
                  <a:pt x="16778" y="1435"/>
                  <a:pt x="16772" y="1429"/>
                  <a:pt x="16767" y="1429"/>
                </a:cubicBezTo>
                <a:cubicBezTo>
                  <a:pt x="16760" y="1429"/>
                  <a:pt x="16760" y="1423"/>
                  <a:pt x="16755" y="1423"/>
                </a:cubicBezTo>
                <a:cubicBezTo>
                  <a:pt x="16749" y="1423"/>
                  <a:pt x="16743" y="1429"/>
                  <a:pt x="16737" y="1423"/>
                </a:cubicBezTo>
                <a:lnTo>
                  <a:pt x="16731" y="1423"/>
                </a:lnTo>
                <a:cubicBezTo>
                  <a:pt x="16725" y="1423"/>
                  <a:pt x="16719" y="1417"/>
                  <a:pt x="16719" y="1417"/>
                </a:cubicBezTo>
                <a:cubicBezTo>
                  <a:pt x="16713" y="1411"/>
                  <a:pt x="16707" y="1411"/>
                  <a:pt x="16707" y="1411"/>
                </a:cubicBezTo>
                <a:cubicBezTo>
                  <a:pt x="16701" y="1411"/>
                  <a:pt x="16701" y="1417"/>
                  <a:pt x="16695" y="1417"/>
                </a:cubicBezTo>
                <a:cubicBezTo>
                  <a:pt x="16683" y="1417"/>
                  <a:pt x="16678" y="1411"/>
                  <a:pt x="16666" y="1411"/>
                </a:cubicBezTo>
                <a:cubicBezTo>
                  <a:pt x="16666" y="1429"/>
                  <a:pt x="16666" y="1429"/>
                  <a:pt x="16666" y="1429"/>
                </a:cubicBezTo>
                <a:cubicBezTo>
                  <a:pt x="16678" y="1435"/>
                  <a:pt x="16678" y="1435"/>
                  <a:pt x="16678" y="1435"/>
                </a:cubicBezTo>
                <a:cubicBezTo>
                  <a:pt x="16683" y="1435"/>
                  <a:pt x="16683" y="1435"/>
                  <a:pt x="16689" y="1441"/>
                </a:cubicBezTo>
                <a:cubicBezTo>
                  <a:pt x="16695" y="1441"/>
                  <a:pt x="16701" y="1447"/>
                  <a:pt x="16701" y="1453"/>
                </a:cubicBezTo>
                <a:cubicBezTo>
                  <a:pt x="16701" y="1465"/>
                  <a:pt x="16695" y="1465"/>
                  <a:pt x="16695" y="1476"/>
                </a:cubicBezTo>
                <a:cubicBezTo>
                  <a:pt x="16683" y="1470"/>
                  <a:pt x="16678" y="1470"/>
                  <a:pt x="16666" y="1465"/>
                </a:cubicBezTo>
                <a:cubicBezTo>
                  <a:pt x="16666" y="1459"/>
                  <a:pt x="16660" y="1459"/>
                  <a:pt x="16660" y="1453"/>
                </a:cubicBezTo>
                <a:cubicBezTo>
                  <a:pt x="16654" y="1453"/>
                  <a:pt x="16648" y="1447"/>
                  <a:pt x="16648" y="1441"/>
                </a:cubicBezTo>
                <a:cubicBezTo>
                  <a:pt x="16642" y="1441"/>
                  <a:pt x="16636" y="1441"/>
                  <a:pt x="16636" y="1435"/>
                </a:cubicBezTo>
                <a:cubicBezTo>
                  <a:pt x="16630" y="1435"/>
                  <a:pt x="16630" y="1429"/>
                  <a:pt x="16624" y="1423"/>
                </a:cubicBezTo>
                <a:cubicBezTo>
                  <a:pt x="16624" y="1423"/>
                  <a:pt x="16630" y="1417"/>
                  <a:pt x="16624" y="1417"/>
                </a:cubicBezTo>
                <a:cubicBezTo>
                  <a:pt x="16624" y="1411"/>
                  <a:pt x="16618" y="1411"/>
                  <a:pt x="16612" y="1411"/>
                </a:cubicBezTo>
                <a:cubicBezTo>
                  <a:pt x="16606" y="1411"/>
                  <a:pt x="16601" y="1411"/>
                  <a:pt x="16589" y="1411"/>
                </a:cubicBezTo>
                <a:cubicBezTo>
                  <a:pt x="16583" y="1411"/>
                  <a:pt x="16583" y="1411"/>
                  <a:pt x="16577" y="1411"/>
                </a:cubicBezTo>
                <a:cubicBezTo>
                  <a:pt x="16571" y="1411"/>
                  <a:pt x="16571" y="1411"/>
                  <a:pt x="16565" y="1411"/>
                </a:cubicBezTo>
                <a:cubicBezTo>
                  <a:pt x="16565" y="1411"/>
                  <a:pt x="16565" y="1417"/>
                  <a:pt x="16565" y="1423"/>
                </a:cubicBezTo>
                <a:cubicBezTo>
                  <a:pt x="16565" y="1429"/>
                  <a:pt x="16559" y="1429"/>
                  <a:pt x="16553" y="1429"/>
                </a:cubicBezTo>
                <a:cubicBezTo>
                  <a:pt x="16547" y="1441"/>
                  <a:pt x="16535" y="1441"/>
                  <a:pt x="16517" y="1441"/>
                </a:cubicBezTo>
                <a:cubicBezTo>
                  <a:pt x="16506" y="1441"/>
                  <a:pt x="16500" y="1435"/>
                  <a:pt x="16488" y="1429"/>
                </a:cubicBezTo>
                <a:cubicBezTo>
                  <a:pt x="16476" y="1429"/>
                  <a:pt x="16470" y="1429"/>
                  <a:pt x="16458" y="1423"/>
                </a:cubicBezTo>
                <a:cubicBezTo>
                  <a:pt x="16458" y="1423"/>
                  <a:pt x="16452" y="1429"/>
                  <a:pt x="16446" y="1423"/>
                </a:cubicBezTo>
                <a:cubicBezTo>
                  <a:pt x="16446" y="1423"/>
                  <a:pt x="16446" y="1417"/>
                  <a:pt x="16440" y="1417"/>
                </a:cubicBezTo>
                <a:cubicBezTo>
                  <a:pt x="16435" y="1411"/>
                  <a:pt x="16435" y="1411"/>
                  <a:pt x="16428" y="1411"/>
                </a:cubicBezTo>
                <a:cubicBezTo>
                  <a:pt x="16423" y="1411"/>
                  <a:pt x="16423" y="1411"/>
                  <a:pt x="16417" y="1417"/>
                </a:cubicBezTo>
                <a:cubicBezTo>
                  <a:pt x="16411" y="1417"/>
                  <a:pt x="16417" y="1423"/>
                  <a:pt x="16411" y="1423"/>
                </a:cubicBezTo>
                <a:cubicBezTo>
                  <a:pt x="16393" y="1423"/>
                  <a:pt x="16393" y="1417"/>
                  <a:pt x="16375" y="1417"/>
                </a:cubicBezTo>
                <a:cubicBezTo>
                  <a:pt x="16369" y="1417"/>
                  <a:pt x="16363" y="1417"/>
                  <a:pt x="16357" y="1423"/>
                </a:cubicBezTo>
                <a:cubicBezTo>
                  <a:pt x="16357" y="1429"/>
                  <a:pt x="16363" y="1441"/>
                  <a:pt x="16363" y="1447"/>
                </a:cubicBezTo>
                <a:cubicBezTo>
                  <a:pt x="16363" y="1465"/>
                  <a:pt x="16363" y="1470"/>
                  <a:pt x="16363" y="1482"/>
                </a:cubicBezTo>
                <a:cubicBezTo>
                  <a:pt x="16363" y="1494"/>
                  <a:pt x="16363" y="1494"/>
                  <a:pt x="16357" y="1506"/>
                </a:cubicBezTo>
                <a:cubicBezTo>
                  <a:pt x="16298" y="1506"/>
                  <a:pt x="16298" y="1506"/>
                  <a:pt x="16298" y="1506"/>
                </a:cubicBezTo>
                <a:cubicBezTo>
                  <a:pt x="16298" y="1494"/>
                  <a:pt x="16304" y="1482"/>
                  <a:pt x="16292" y="1470"/>
                </a:cubicBezTo>
                <a:cubicBezTo>
                  <a:pt x="16292" y="1465"/>
                  <a:pt x="16286" y="1465"/>
                  <a:pt x="16280" y="1465"/>
                </a:cubicBezTo>
                <a:cubicBezTo>
                  <a:pt x="16280" y="1459"/>
                  <a:pt x="16274" y="1453"/>
                  <a:pt x="16269" y="1453"/>
                </a:cubicBezTo>
                <a:cubicBezTo>
                  <a:pt x="16262" y="1453"/>
                  <a:pt x="16262" y="1453"/>
                  <a:pt x="16257" y="1447"/>
                </a:cubicBezTo>
                <a:cubicBezTo>
                  <a:pt x="16251" y="1447"/>
                  <a:pt x="16251" y="1441"/>
                  <a:pt x="16245" y="1441"/>
                </a:cubicBezTo>
                <a:cubicBezTo>
                  <a:pt x="16239" y="1435"/>
                  <a:pt x="16239" y="1435"/>
                  <a:pt x="16233" y="1429"/>
                </a:cubicBezTo>
                <a:cubicBezTo>
                  <a:pt x="16227" y="1429"/>
                  <a:pt x="16227" y="1423"/>
                  <a:pt x="16221" y="1417"/>
                </a:cubicBezTo>
                <a:cubicBezTo>
                  <a:pt x="16209" y="1411"/>
                  <a:pt x="16203" y="1405"/>
                  <a:pt x="16203" y="1393"/>
                </a:cubicBezTo>
                <a:cubicBezTo>
                  <a:pt x="16203" y="1387"/>
                  <a:pt x="16203" y="1387"/>
                  <a:pt x="16203" y="1387"/>
                </a:cubicBezTo>
                <a:cubicBezTo>
                  <a:pt x="16203" y="1382"/>
                  <a:pt x="16203" y="1382"/>
                  <a:pt x="16203" y="1376"/>
                </a:cubicBezTo>
                <a:cubicBezTo>
                  <a:pt x="16203" y="1376"/>
                  <a:pt x="16215" y="1376"/>
                  <a:pt x="16215" y="1370"/>
                </a:cubicBezTo>
                <a:cubicBezTo>
                  <a:pt x="16215" y="1364"/>
                  <a:pt x="16209" y="1364"/>
                  <a:pt x="16209" y="1358"/>
                </a:cubicBezTo>
                <a:cubicBezTo>
                  <a:pt x="16209" y="1346"/>
                  <a:pt x="16209" y="1340"/>
                  <a:pt x="16209" y="1334"/>
                </a:cubicBezTo>
                <a:cubicBezTo>
                  <a:pt x="16209" y="1322"/>
                  <a:pt x="16209" y="1316"/>
                  <a:pt x="16209" y="1310"/>
                </a:cubicBezTo>
                <a:cubicBezTo>
                  <a:pt x="16209" y="1299"/>
                  <a:pt x="16203" y="1293"/>
                  <a:pt x="16203" y="1281"/>
                </a:cubicBezTo>
                <a:cubicBezTo>
                  <a:pt x="16203" y="1275"/>
                  <a:pt x="16209" y="1269"/>
                  <a:pt x="16203" y="1263"/>
                </a:cubicBezTo>
                <a:cubicBezTo>
                  <a:pt x="16203" y="1257"/>
                  <a:pt x="16203" y="1251"/>
                  <a:pt x="16203" y="1251"/>
                </a:cubicBezTo>
                <a:cubicBezTo>
                  <a:pt x="16197" y="1245"/>
                  <a:pt x="16191" y="1245"/>
                  <a:pt x="16191" y="1239"/>
                </a:cubicBezTo>
                <a:cubicBezTo>
                  <a:pt x="16185" y="1233"/>
                  <a:pt x="16180" y="1233"/>
                  <a:pt x="16174" y="1227"/>
                </a:cubicBezTo>
                <a:cubicBezTo>
                  <a:pt x="16168" y="1227"/>
                  <a:pt x="16168" y="1221"/>
                  <a:pt x="16162" y="1221"/>
                </a:cubicBezTo>
                <a:cubicBezTo>
                  <a:pt x="16156" y="1221"/>
                  <a:pt x="16150" y="1221"/>
                  <a:pt x="16138" y="1221"/>
                </a:cubicBezTo>
                <a:cubicBezTo>
                  <a:pt x="16132" y="1221"/>
                  <a:pt x="16126" y="1221"/>
                  <a:pt x="16120" y="1227"/>
                </a:cubicBezTo>
                <a:cubicBezTo>
                  <a:pt x="16120" y="1227"/>
                  <a:pt x="16120" y="1233"/>
                  <a:pt x="16114" y="1239"/>
                </a:cubicBezTo>
                <a:cubicBezTo>
                  <a:pt x="16114" y="1239"/>
                  <a:pt x="16114" y="1245"/>
                  <a:pt x="16114" y="1251"/>
                </a:cubicBezTo>
                <a:cubicBezTo>
                  <a:pt x="16108" y="1251"/>
                  <a:pt x="16102" y="1251"/>
                  <a:pt x="16091" y="1251"/>
                </a:cubicBezTo>
                <a:cubicBezTo>
                  <a:pt x="16079" y="1251"/>
                  <a:pt x="16067" y="1251"/>
                  <a:pt x="16061" y="1239"/>
                </a:cubicBezTo>
                <a:cubicBezTo>
                  <a:pt x="16061" y="1233"/>
                  <a:pt x="16061" y="1227"/>
                  <a:pt x="16055" y="1227"/>
                </a:cubicBezTo>
                <a:cubicBezTo>
                  <a:pt x="16055" y="1221"/>
                  <a:pt x="16049" y="1215"/>
                  <a:pt x="16049" y="1215"/>
                </a:cubicBezTo>
                <a:cubicBezTo>
                  <a:pt x="16043" y="1210"/>
                  <a:pt x="16043" y="1204"/>
                  <a:pt x="16037" y="1204"/>
                </a:cubicBezTo>
                <a:cubicBezTo>
                  <a:pt x="16031" y="1204"/>
                  <a:pt x="16031" y="1204"/>
                  <a:pt x="16025" y="1204"/>
                </a:cubicBezTo>
                <a:cubicBezTo>
                  <a:pt x="16014" y="1204"/>
                  <a:pt x="16008" y="1204"/>
                  <a:pt x="15996" y="1198"/>
                </a:cubicBezTo>
                <a:cubicBezTo>
                  <a:pt x="15990" y="1198"/>
                  <a:pt x="15996" y="1192"/>
                  <a:pt x="15990" y="1186"/>
                </a:cubicBezTo>
                <a:cubicBezTo>
                  <a:pt x="15978" y="1180"/>
                  <a:pt x="15972" y="1180"/>
                  <a:pt x="15960" y="1180"/>
                </a:cubicBezTo>
                <a:cubicBezTo>
                  <a:pt x="15954" y="1180"/>
                  <a:pt x="15948" y="1180"/>
                  <a:pt x="15942" y="1186"/>
                </a:cubicBezTo>
                <a:cubicBezTo>
                  <a:pt x="15936" y="1186"/>
                  <a:pt x="15930" y="1186"/>
                  <a:pt x="15925" y="1186"/>
                </a:cubicBezTo>
                <a:cubicBezTo>
                  <a:pt x="15919" y="1192"/>
                  <a:pt x="15919" y="1192"/>
                  <a:pt x="15913" y="1198"/>
                </a:cubicBezTo>
                <a:cubicBezTo>
                  <a:pt x="15907" y="1198"/>
                  <a:pt x="15901" y="1204"/>
                  <a:pt x="15895" y="1204"/>
                </a:cubicBezTo>
                <a:cubicBezTo>
                  <a:pt x="15889" y="1204"/>
                  <a:pt x="15889" y="1210"/>
                  <a:pt x="15883" y="1215"/>
                </a:cubicBezTo>
                <a:cubicBezTo>
                  <a:pt x="15895" y="1239"/>
                  <a:pt x="15895" y="1239"/>
                  <a:pt x="15895" y="1239"/>
                </a:cubicBezTo>
                <a:cubicBezTo>
                  <a:pt x="15895" y="1245"/>
                  <a:pt x="15901" y="1245"/>
                  <a:pt x="15901" y="1251"/>
                </a:cubicBezTo>
                <a:cubicBezTo>
                  <a:pt x="15907" y="1251"/>
                  <a:pt x="15913" y="1257"/>
                  <a:pt x="15913" y="1263"/>
                </a:cubicBezTo>
                <a:cubicBezTo>
                  <a:pt x="15913" y="1263"/>
                  <a:pt x="15913" y="1269"/>
                  <a:pt x="15913" y="1275"/>
                </a:cubicBezTo>
                <a:cubicBezTo>
                  <a:pt x="15913" y="1281"/>
                  <a:pt x="15913" y="1281"/>
                  <a:pt x="15913" y="1287"/>
                </a:cubicBezTo>
                <a:cubicBezTo>
                  <a:pt x="15836" y="1287"/>
                  <a:pt x="15836" y="1287"/>
                  <a:pt x="15836" y="1287"/>
                </a:cubicBezTo>
                <a:cubicBezTo>
                  <a:pt x="15830" y="1287"/>
                  <a:pt x="15830" y="1293"/>
                  <a:pt x="15824" y="1293"/>
                </a:cubicBezTo>
                <a:cubicBezTo>
                  <a:pt x="15812" y="1299"/>
                  <a:pt x="15806" y="1304"/>
                  <a:pt x="15788" y="1304"/>
                </a:cubicBezTo>
                <a:cubicBezTo>
                  <a:pt x="15776" y="1304"/>
                  <a:pt x="15770" y="1299"/>
                  <a:pt x="15759" y="1293"/>
                </a:cubicBezTo>
                <a:cubicBezTo>
                  <a:pt x="15753" y="1293"/>
                  <a:pt x="15747" y="1287"/>
                  <a:pt x="15741" y="1287"/>
                </a:cubicBezTo>
                <a:cubicBezTo>
                  <a:pt x="15729" y="1281"/>
                  <a:pt x="15723" y="1281"/>
                  <a:pt x="15717" y="1281"/>
                </a:cubicBezTo>
                <a:cubicBezTo>
                  <a:pt x="15711" y="1281"/>
                  <a:pt x="15711" y="1269"/>
                  <a:pt x="15705" y="1269"/>
                </a:cubicBezTo>
                <a:cubicBezTo>
                  <a:pt x="15699" y="1263"/>
                  <a:pt x="15693" y="1263"/>
                  <a:pt x="15687" y="1263"/>
                </a:cubicBezTo>
                <a:cubicBezTo>
                  <a:pt x="15681" y="1263"/>
                  <a:pt x="15681" y="1269"/>
                  <a:pt x="15676" y="1269"/>
                </a:cubicBezTo>
                <a:cubicBezTo>
                  <a:pt x="15670" y="1269"/>
                  <a:pt x="15670" y="1281"/>
                  <a:pt x="15664" y="1281"/>
                </a:cubicBezTo>
                <a:cubicBezTo>
                  <a:pt x="15658" y="1281"/>
                  <a:pt x="15652" y="1275"/>
                  <a:pt x="15646" y="1269"/>
                </a:cubicBezTo>
                <a:cubicBezTo>
                  <a:pt x="15640" y="1263"/>
                  <a:pt x="15646" y="1257"/>
                  <a:pt x="15646" y="1251"/>
                </a:cubicBezTo>
                <a:cubicBezTo>
                  <a:pt x="15646" y="1227"/>
                  <a:pt x="15646" y="1227"/>
                  <a:pt x="15646" y="1227"/>
                </a:cubicBezTo>
                <a:cubicBezTo>
                  <a:pt x="15640" y="1221"/>
                  <a:pt x="15634" y="1215"/>
                  <a:pt x="15628" y="1215"/>
                </a:cubicBezTo>
                <a:cubicBezTo>
                  <a:pt x="15622" y="1210"/>
                  <a:pt x="15622" y="1204"/>
                  <a:pt x="15616" y="1204"/>
                </a:cubicBezTo>
                <a:cubicBezTo>
                  <a:pt x="15616" y="1204"/>
                  <a:pt x="15610" y="1204"/>
                  <a:pt x="15604" y="1204"/>
                </a:cubicBezTo>
                <a:cubicBezTo>
                  <a:pt x="15604" y="1204"/>
                  <a:pt x="15598" y="1204"/>
                  <a:pt x="15592" y="1204"/>
                </a:cubicBezTo>
                <a:cubicBezTo>
                  <a:pt x="15592" y="1204"/>
                  <a:pt x="15587" y="1204"/>
                  <a:pt x="15581" y="1210"/>
                </a:cubicBezTo>
                <a:cubicBezTo>
                  <a:pt x="15581" y="1210"/>
                  <a:pt x="15581" y="1221"/>
                  <a:pt x="15575" y="1221"/>
                </a:cubicBezTo>
                <a:cubicBezTo>
                  <a:pt x="15569" y="1221"/>
                  <a:pt x="15563" y="1215"/>
                  <a:pt x="15557" y="1215"/>
                </a:cubicBezTo>
                <a:cubicBezTo>
                  <a:pt x="15545" y="1215"/>
                  <a:pt x="15545" y="1215"/>
                  <a:pt x="15545" y="1215"/>
                </a:cubicBezTo>
                <a:cubicBezTo>
                  <a:pt x="15539" y="1215"/>
                  <a:pt x="15539" y="1210"/>
                  <a:pt x="15533" y="1210"/>
                </a:cubicBezTo>
                <a:cubicBezTo>
                  <a:pt x="15474" y="1210"/>
                  <a:pt x="15474" y="1210"/>
                  <a:pt x="15474" y="1210"/>
                </a:cubicBezTo>
                <a:cubicBezTo>
                  <a:pt x="15450" y="1215"/>
                  <a:pt x="15450" y="1215"/>
                  <a:pt x="15450" y="1215"/>
                </a:cubicBezTo>
                <a:cubicBezTo>
                  <a:pt x="15438" y="1215"/>
                  <a:pt x="15432" y="1210"/>
                  <a:pt x="15421" y="1210"/>
                </a:cubicBezTo>
                <a:cubicBezTo>
                  <a:pt x="15415" y="1210"/>
                  <a:pt x="15415" y="1210"/>
                  <a:pt x="15409" y="1210"/>
                </a:cubicBezTo>
                <a:lnTo>
                  <a:pt x="15409" y="1221"/>
                </a:lnTo>
                <a:cubicBezTo>
                  <a:pt x="15403" y="1227"/>
                  <a:pt x="15397" y="1221"/>
                  <a:pt x="15385" y="1221"/>
                </a:cubicBezTo>
                <a:cubicBezTo>
                  <a:pt x="15367" y="1221"/>
                  <a:pt x="15367" y="1221"/>
                  <a:pt x="15367" y="1221"/>
                </a:cubicBezTo>
                <a:cubicBezTo>
                  <a:pt x="15367" y="1221"/>
                  <a:pt x="15361" y="1221"/>
                  <a:pt x="15355" y="1221"/>
                </a:cubicBezTo>
                <a:cubicBezTo>
                  <a:pt x="15355" y="1221"/>
                  <a:pt x="15349" y="1221"/>
                  <a:pt x="15344" y="1221"/>
                </a:cubicBezTo>
                <a:cubicBezTo>
                  <a:pt x="15344" y="1215"/>
                  <a:pt x="15349" y="1210"/>
                  <a:pt x="15349" y="1198"/>
                </a:cubicBezTo>
                <a:cubicBezTo>
                  <a:pt x="15349" y="1198"/>
                  <a:pt x="15344" y="1192"/>
                  <a:pt x="15344" y="1186"/>
                </a:cubicBezTo>
                <a:lnTo>
                  <a:pt x="15344" y="1180"/>
                </a:lnTo>
                <a:cubicBezTo>
                  <a:pt x="15326" y="1174"/>
                  <a:pt x="15326" y="1174"/>
                  <a:pt x="15326" y="1174"/>
                </a:cubicBezTo>
                <a:cubicBezTo>
                  <a:pt x="15326" y="1174"/>
                  <a:pt x="15320" y="1174"/>
                  <a:pt x="15314" y="1180"/>
                </a:cubicBezTo>
                <a:cubicBezTo>
                  <a:pt x="15314" y="1180"/>
                  <a:pt x="15314" y="1186"/>
                  <a:pt x="15308" y="1186"/>
                </a:cubicBezTo>
                <a:cubicBezTo>
                  <a:pt x="15302" y="1198"/>
                  <a:pt x="15296" y="1204"/>
                  <a:pt x="15278" y="1204"/>
                </a:cubicBezTo>
                <a:cubicBezTo>
                  <a:pt x="15272" y="1204"/>
                  <a:pt x="15272" y="1204"/>
                  <a:pt x="15266" y="1198"/>
                </a:cubicBezTo>
                <a:cubicBezTo>
                  <a:pt x="15260" y="1198"/>
                  <a:pt x="15255" y="1192"/>
                  <a:pt x="15255" y="1186"/>
                </a:cubicBezTo>
                <a:cubicBezTo>
                  <a:pt x="15255" y="1180"/>
                  <a:pt x="15255" y="1180"/>
                  <a:pt x="15255" y="1180"/>
                </a:cubicBezTo>
                <a:cubicBezTo>
                  <a:pt x="15266" y="1180"/>
                  <a:pt x="15272" y="1180"/>
                  <a:pt x="15278" y="1180"/>
                </a:cubicBezTo>
                <a:cubicBezTo>
                  <a:pt x="15284" y="1180"/>
                  <a:pt x="15284" y="1180"/>
                  <a:pt x="15290" y="1180"/>
                </a:cubicBezTo>
                <a:cubicBezTo>
                  <a:pt x="15296" y="1174"/>
                  <a:pt x="15296" y="1174"/>
                  <a:pt x="15302" y="1168"/>
                </a:cubicBezTo>
                <a:cubicBezTo>
                  <a:pt x="15302" y="1168"/>
                  <a:pt x="15302" y="1162"/>
                  <a:pt x="15308" y="1156"/>
                </a:cubicBezTo>
                <a:cubicBezTo>
                  <a:pt x="15308" y="1156"/>
                  <a:pt x="15314" y="1156"/>
                  <a:pt x="15320" y="1156"/>
                </a:cubicBezTo>
                <a:cubicBezTo>
                  <a:pt x="15320" y="1150"/>
                  <a:pt x="15326" y="1150"/>
                  <a:pt x="15332" y="1150"/>
                </a:cubicBezTo>
                <a:cubicBezTo>
                  <a:pt x="15337" y="1144"/>
                  <a:pt x="15337" y="1138"/>
                  <a:pt x="15337" y="1132"/>
                </a:cubicBezTo>
                <a:cubicBezTo>
                  <a:pt x="15337" y="1127"/>
                  <a:pt x="15337" y="1127"/>
                  <a:pt x="15337" y="1127"/>
                </a:cubicBezTo>
                <a:cubicBezTo>
                  <a:pt x="15337" y="1121"/>
                  <a:pt x="15337" y="1121"/>
                  <a:pt x="15332" y="1115"/>
                </a:cubicBezTo>
                <a:cubicBezTo>
                  <a:pt x="15326" y="1109"/>
                  <a:pt x="15320" y="1115"/>
                  <a:pt x="15314" y="1115"/>
                </a:cubicBezTo>
                <a:cubicBezTo>
                  <a:pt x="15302" y="1115"/>
                  <a:pt x="15296" y="1115"/>
                  <a:pt x="15284" y="1115"/>
                </a:cubicBezTo>
                <a:cubicBezTo>
                  <a:pt x="15284" y="1121"/>
                  <a:pt x="15278" y="1121"/>
                  <a:pt x="15278" y="1127"/>
                </a:cubicBezTo>
                <a:cubicBezTo>
                  <a:pt x="15272" y="1127"/>
                  <a:pt x="15266" y="1127"/>
                  <a:pt x="15266" y="1132"/>
                </a:cubicBezTo>
                <a:cubicBezTo>
                  <a:pt x="15260" y="1132"/>
                  <a:pt x="15260" y="1144"/>
                  <a:pt x="15260" y="1144"/>
                </a:cubicBezTo>
                <a:cubicBezTo>
                  <a:pt x="15255" y="1150"/>
                  <a:pt x="15255" y="1156"/>
                  <a:pt x="15249" y="1156"/>
                </a:cubicBezTo>
                <a:cubicBezTo>
                  <a:pt x="15249" y="1162"/>
                  <a:pt x="15243" y="1162"/>
                  <a:pt x="15237" y="1168"/>
                </a:cubicBezTo>
                <a:cubicBezTo>
                  <a:pt x="15231" y="1168"/>
                  <a:pt x="15231" y="1180"/>
                  <a:pt x="15225" y="1180"/>
                </a:cubicBezTo>
                <a:cubicBezTo>
                  <a:pt x="15154" y="1180"/>
                  <a:pt x="15154" y="1180"/>
                  <a:pt x="15154" y="1180"/>
                </a:cubicBezTo>
                <a:cubicBezTo>
                  <a:pt x="15142" y="1186"/>
                  <a:pt x="15142" y="1186"/>
                  <a:pt x="15142" y="1186"/>
                </a:cubicBezTo>
                <a:lnTo>
                  <a:pt x="15142" y="1192"/>
                </a:lnTo>
                <a:cubicBezTo>
                  <a:pt x="15148" y="1204"/>
                  <a:pt x="15154" y="1204"/>
                  <a:pt x="15154" y="1210"/>
                </a:cubicBezTo>
                <a:cubicBezTo>
                  <a:pt x="15154" y="1215"/>
                  <a:pt x="15154" y="1215"/>
                  <a:pt x="15154" y="1215"/>
                </a:cubicBezTo>
                <a:cubicBezTo>
                  <a:pt x="15154" y="1221"/>
                  <a:pt x="15142" y="1221"/>
                  <a:pt x="15142" y="1221"/>
                </a:cubicBezTo>
                <a:cubicBezTo>
                  <a:pt x="15136" y="1227"/>
                  <a:pt x="15136" y="1233"/>
                  <a:pt x="15130" y="1233"/>
                </a:cubicBezTo>
                <a:cubicBezTo>
                  <a:pt x="15124" y="1239"/>
                  <a:pt x="15118" y="1239"/>
                  <a:pt x="15112" y="1239"/>
                </a:cubicBezTo>
                <a:cubicBezTo>
                  <a:pt x="15106" y="1239"/>
                  <a:pt x="15106" y="1239"/>
                  <a:pt x="15106" y="1239"/>
                </a:cubicBezTo>
                <a:cubicBezTo>
                  <a:pt x="15100" y="1239"/>
                  <a:pt x="15100" y="1233"/>
                  <a:pt x="15094" y="1233"/>
                </a:cubicBezTo>
                <a:cubicBezTo>
                  <a:pt x="15089" y="1233"/>
                  <a:pt x="15083" y="1233"/>
                  <a:pt x="15071" y="1233"/>
                </a:cubicBezTo>
                <a:cubicBezTo>
                  <a:pt x="15065" y="1233"/>
                  <a:pt x="15065" y="1239"/>
                  <a:pt x="15059" y="1239"/>
                </a:cubicBezTo>
                <a:cubicBezTo>
                  <a:pt x="15053" y="1245"/>
                  <a:pt x="15053" y="1245"/>
                  <a:pt x="15047" y="1251"/>
                </a:cubicBezTo>
                <a:cubicBezTo>
                  <a:pt x="15041" y="1251"/>
                  <a:pt x="15035" y="1251"/>
                  <a:pt x="15023" y="1251"/>
                </a:cubicBezTo>
                <a:cubicBezTo>
                  <a:pt x="15000" y="1251"/>
                  <a:pt x="15000" y="1251"/>
                  <a:pt x="15000" y="1251"/>
                </a:cubicBezTo>
                <a:cubicBezTo>
                  <a:pt x="14988" y="1251"/>
                  <a:pt x="14982" y="1257"/>
                  <a:pt x="14970" y="1257"/>
                </a:cubicBezTo>
                <a:cubicBezTo>
                  <a:pt x="14964" y="1257"/>
                  <a:pt x="14964" y="1257"/>
                  <a:pt x="14964" y="1257"/>
                </a:cubicBezTo>
                <a:lnTo>
                  <a:pt x="14964" y="1251"/>
                </a:lnTo>
                <a:cubicBezTo>
                  <a:pt x="14970" y="1251"/>
                  <a:pt x="14976" y="1251"/>
                  <a:pt x="14976" y="1251"/>
                </a:cubicBezTo>
                <a:cubicBezTo>
                  <a:pt x="14982" y="1245"/>
                  <a:pt x="14982" y="1239"/>
                  <a:pt x="14988" y="1239"/>
                </a:cubicBezTo>
                <a:cubicBezTo>
                  <a:pt x="14988" y="1233"/>
                  <a:pt x="14994" y="1233"/>
                  <a:pt x="15000" y="1227"/>
                </a:cubicBezTo>
                <a:cubicBezTo>
                  <a:pt x="15000" y="1227"/>
                  <a:pt x="15005" y="1221"/>
                  <a:pt x="15005" y="1215"/>
                </a:cubicBezTo>
                <a:cubicBezTo>
                  <a:pt x="15012" y="1215"/>
                  <a:pt x="15012" y="1215"/>
                  <a:pt x="15017" y="1210"/>
                </a:cubicBezTo>
                <a:cubicBezTo>
                  <a:pt x="15023" y="1210"/>
                  <a:pt x="15035" y="1215"/>
                  <a:pt x="15041" y="1210"/>
                </a:cubicBezTo>
                <a:cubicBezTo>
                  <a:pt x="15047" y="1210"/>
                  <a:pt x="15047" y="1215"/>
                  <a:pt x="15053" y="1210"/>
                </a:cubicBezTo>
                <a:cubicBezTo>
                  <a:pt x="15059" y="1210"/>
                  <a:pt x="15053" y="1204"/>
                  <a:pt x="15059" y="1198"/>
                </a:cubicBezTo>
                <a:cubicBezTo>
                  <a:pt x="15065" y="1198"/>
                  <a:pt x="15065" y="1192"/>
                  <a:pt x="15071" y="1192"/>
                </a:cubicBezTo>
                <a:cubicBezTo>
                  <a:pt x="15077" y="1186"/>
                  <a:pt x="15089" y="1186"/>
                  <a:pt x="15094" y="1174"/>
                </a:cubicBezTo>
                <a:cubicBezTo>
                  <a:pt x="15100" y="1168"/>
                  <a:pt x="15100" y="1156"/>
                  <a:pt x="15106" y="1150"/>
                </a:cubicBezTo>
                <a:cubicBezTo>
                  <a:pt x="15112" y="1144"/>
                  <a:pt x="15118" y="1144"/>
                  <a:pt x="15130" y="1144"/>
                </a:cubicBezTo>
                <a:cubicBezTo>
                  <a:pt x="15142" y="1144"/>
                  <a:pt x="15142" y="1144"/>
                  <a:pt x="15142" y="1144"/>
                </a:cubicBezTo>
                <a:cubicBezTo>
                  <a:pt x="15148" y="1144"/>
                  <a:pt x="15148" y="1144"/>
                  <a:pt x="15154" y="1144"/>
                </a:cubicBezTo>
                <a:cubicBezTo>
                  <a:pt x="15154" y="1144"/>
                  <a:pt x="15160" y="1144"/>
                  <a:pt x="15166" y="1144"/>
                </a:cubicBezTo>
                <a:cubicBezTo>
                  <a:pt x="15166" y="1144"/>
                  <a:pt x="15171" y="1138"/>
                  <a:pt x="15178" y="1138"/>
                </a:cubicBezTo>
                <a:cubicBezTo>
                  <a:pt x="15178" y="1132"/>
                  <a:pt x="15178" y="1127"/>
                  <a:pt x="15178" y="1127"/>
                </a:cubicBezTo>
                <a:cubicBezTo>
                  <a:pt x="15183" y="1121"/>
                  <a:pt x="15183" y="1121"/>
                  <a:pt x="15189" y="1115"/>
                </a:cubicBezTo>
                <a:cubicBezTo>
                  <a:pt x="15195" y="1109"/>
                  <a:pt x="15201" y="1109"/>
                  <a:pt x="15207" y="1109"/>
                </a:cubicBezTo>
                <a:cubicBezTo>
                  <a:pt x="15219" y="1109"/>
                  <a:pt x="15219" y="1109"/>
                  <a:pt x="15219" y="1109"/>
                </a:cubicBezTo>
                <a:cubicBezTo>
                  <a:pt x="15225" y="1109"/>
                  <a:pt x="15231" y="1109"/>
                  <a:pt x="15231" y="1109"/>
                </a:cubicBezTo>
                <a:cubicBezTo>
                  <a:pt x="15237" y="1109"/>
                  <a:pt x="15243" y="1109"/>
                  <a:pt x="15249" y="1109"/>
                </a:cubicBezTo>
                <a:cubicBezTo>
                  <a:pt x="15249" y="1103"/>
                  <a:pt x="15255" y="1103"/>
                  <a:pt x="15260" y="1103"/>
                </a:cubicBezTo>
                <a:cubicBezTo>
                  <a:pt x="15260" y="1103"/>
                  <a:pt x="15266" y="1097"/>
                  <a:pt x="15272" y="1097"/>
                </a:cubicBezTo>
                <a:cubicBezTo>
                  <a:pt x="15272" y="1091"/>
                  <a:pt x="15278" y="1091"/>
                  <a:pt x="15278" y="1085"/>
                </a:cubicBezTo>
                <a:cubicBezTo>
                  <a:pt x="15284" y="1085"/>
                  <a:pt x="15278" y="1079"/>
                  <a:pt x="15278" y="1073"/>
                </a:cubicBezTo>
                <a:cubicBezTo>
                  <a:pt x="15284" y="1067"/>
                  <a:pt x="15284" y="1061"/>
                  <a:pt x="15284" y="1050"/>
                </a:cubicBezTo>
                <a:cubicBezTo>
                  <a:pt x="15344" y="1050"/>
                  <a:pt x="15344" y="1050"/>
                  <a:pt x="15344" y="1050"/>
                </a:cubicBezTo>
                <a:cubicBezTo>
                  <a:pt x="15344" y="1044"/>
                  <a:pt x="15344" y="1044"/>
                  <a:pt x="15349" y="1032"/>
                </a:cubicBezTo>
                <a:cubicBezTo>
                  <a:pt x="15349" y="1032"/>
                  <a:pt x="15344" y="1026"/>
                  <a:pt x="15349" y="1026"/>
                </a:cubicBezTo>
                <a:cubicBezTo>
                  <a:pt x="15349" y="1020"/>
                  <a:pt x="15349" y="1014"/>
                  <a:pt x="15349" y="1014"/>
                </a:cubicBezTo>
                <a:cubicBezTo>
                  <a:pt x="15355" y="1008"/>
                  <a:pt x="15361" y="1014"/>
                  <a:pt x="15361" y="1014"/>
                </a:cubicBezTo>
                <a:cubicBezTo>
                  <a:pt x="15367" y="1008"/>
                  <a:pt x="15367" y="1008"/>
                  <a:pt x="15367" y="1002"/>
                </a:cubicBezTo>
                <a:cubicBezTo>
                  <a:pt x="15367" y="996"/>
                  <a:pt x="15367" y="990"/>
                  <a:pt x="15367" y="990"/>
                </a:cubicBezTo>
                <a:cubicBezTo>
                  <a:pt x="15367" y="984"/>
                  <a:pt x="15367" y="978"/>
                  <a:pt x="15361" y="978"/>
                </a:cubicBezTo>
                <a:cubicBezTo>
                  <a:pt x="15361" y="972"/>
                  <a:pt x="15355" y="978"/>
                  <a:pt x="15349" y="972"/>
                </a:cubicBezTo>
                <a:cubicBezTo>
                  <a:pt x="15349" y="972"/>
                  <a:pt x="15355" y="966"/>
                  <a:pt x="15349" y="961"/>
                </a:cubicBezTo>
                <a:lnTo>
                  <a:pt x="15349" y="955"/>
                </a:lnTo>
                <a:cubicBezTo>
                  <a:pt x="15344" y="949"/>
                  <a:pt x="15337" y="955"/>
                  <a:pt x="15337" y="955"/>
                </a:cubicBezTo>
                <a:cubicBezTo>
                  <a:pt x="15332" y="949"/>
                  <a:pt x="15337" y="943"/>
                  <a:pt x="15337" y="943"/>
                </a:cubicBezTo>
                <a:cubicBezTo>
                  <a:pt x="15332" y="937"/>
                  <a:pt x="15332" y="931"/>
                  <a:pt x="15332" y="925"/>
                </a:cubicBezTo>
                <a:cubicBezTo>
                  <a:pt x="15326" y="919"/>
                  <a:pt x="15320" y="919"/>
                  <a:pt x="15314" y="913"/>
                </a:cubicBezTo>
                <a:cubicBezTo>
                  <a:pt x="15308" y="913"/>
                  <a:pt x="15308" y="907"/>
                  <a:pt x="15302" y="907"/>
                </a:cubicBezTo>
                <a:cubicBezTo>
                  <a:pt x="15296" y="907"/>
                  <a:pt x="15296" y="907"/>
                  <a:pt x="15290" y="907"/>
                </a:cubicBezTo>
                <a:cubicBezTo>
                  <a:pt x="15284" y="907"/>
                  <a:pt x="15284" y="901"/>
                  <a:pt x="15278" y="901"/>
                </a:cubicBezTo>
                <a:cubicBezTo>
                  <a:pt x="15278" y="889"/>
                  <a:pt x="15278" y="884"/>
                  <a:pt x="15278" y="872"/>
                </a:cubicBezTo>
                <a:cubicBezTo>
                  <a:pt x="15195" y="872"/>
                  <a:pt x="15195" y="872"/>
                  <a:pt x="15195" y="872"/>
                </a:cubicBezTo>
                <a:cubicBezTo>
                  <a:pt x="15183" y="872"/>
                  <a:pt x="15178" y="866"/>
                  <a:pt x="15171" y="866"/>
                </a:cubicBezTo>
                <a:cubicBezTo>
                  <a:pt x="15160" y="860"/>
                  <a:pt x="15154" y="860"/>
                  <a:pt x="15142" y="860"/>
                </a:cubicBezTo>
                <a:cubicBezTo>
                  <a:pt x="15142" y="860"/>
                  <a:pt x="15136" y="860"/>
                  <a:pt x="15130" y="860"/>
                </a:cubicBezTo>
                <a:cubicBezTo>
                  <a:pt x="15130" y="860"/>
                  <a:pt x="15124" y="866"/>
                  <a:pt x="15118" y="866"/>
                </a:cubicBezTo>
                <a:cubicBezTo>
                  <a:pt x="15118" y="866"/>
                  <a:pt x="15118" y="877"/>
                  <a:pt x="15112" y="877"/>
                </a:cubicBezTo>
                <a:cubicBezTo>
                  <a:pt x="15112" y="877"/>
                  <a:pt x="15106" y="877"/>
                  <a:pt x="15100" y="877"/>
                </a:cubicBezTo>
                <a:cubicBezTo>
                  <a:pt x="15094" y="872"/>
                  <a:pt x="15089" y="866"/>
                  <a:pt x="15083" y="860"/>
                </a:cubicBezTo>
                <a:cubicBezTo>
                  <a:pt x="15077" y="860"/>
                  <a:pt x="15071" y="860"/>
                  <a:pt x="15071" y="860"/>
                </a:cubicBezTo>
                <a:cubicBezTo>
                  <a:pt x="15065" y="854"/>
                  <a:pt x="15059" y="854"/>
                  <a:pt x="15053" y="854"/>
                </a:cubicBezTo>
                <a:cubicBezTo>
                  <a:pt x="15047" y="854"/>
                  <a:pt x="15041" y="860"/>
                  <a:pt x="15035" y="860"/>
                </a:cubicBezTo>
                <a:cubicBezTo>
                  <a:pt x="15035" y="889"/>
                  <a:pt x="15035" y="889"/>
                  <a:pt x="15035" y="889"/>
                </a:cubicBezTo>
                <a:cubicBezTo>
                  <a:pt x="15000" y="889"/>
                  <a:pt x="15000" y="889"/>
                  <a:pt x="15000" y="889"/>
                </a:cubicBezTo>
                <a:cubicBezTo>
                  <a:pt x="14988" y="884"/>
                  <a:pt x="14988" y="884"/>
                  <a:pt x="14988" y="884"/>
                </a:cubicBezTo>
                <a:cubicBezTo>
                  <a:pt x="14994" y="877"/>
                  <a:pt x="14994" y="872"/>
                  <a:pt x="14994" y="872"/>
                </a:cubicBezTo>
                <a:cubicBezTo>
                  <a:pt x="15000" y="872"/>
                  <a:pt x="15005" y="872"/>
                  <a:pt x="15005" y="872"/>
                </a:cubicBezTo>
                <a:cubicBezTo>
                  <a:pt x="15012" y="860"/>
                  <a:pt x="15017" y="854"/>
                  <a:pt x="15017" y="848"/>
                </a:cubicBezTo>
                <a:cubicBezTo>
                  <a:pt x="15017" y="842"/>
                  <a:pt x="15017" y="842"/>
                  <a:pt x="15017" y="836"/>
                </a:cubicBezTo>
                <a:cubicBezTo>
                  <a:pt x="14952" y="836"/>
                  <a:pt x="14952" y="836"/>
                  <a:pt x="14952" y="836"/>
                </a:cubicBezTo>
                <a:cubicBezTo>
                  <a:pt x="14946" y="836"/>
                  <a:pt x="14940" y="830"/>
                  <a:pt x="14928" y="830"/>
                </a:cubicBezTo>
                <a:cubicBezTo>
                  <a:pt x="14917" y="830"/>
                  <a:pt x="14911" y="830"/>
                  <a:pt x="14899" y="830"/>
                </a:cubicBezTo>
                <a:lnTo>
                  <a:pt x="14893" y="824"/>
                </a:lnTo>
                <a:cubicBezTo>
                  <a:pt x="14893" y="824"/>
                  <a:pt x="14893" y="818"/>
                  <a:pt x="14893" y="812"/>
                </a:cubicBezTo>
                <a:cubicBezTo>
                  <a:pt x="14899" y="806"/>
                  <a:pt x="14905" y="800"/>
                  <a:pt x="14917" y="795"/>
                </a:cubicBezTo>
                <a:cubicBezTo>
                  <a:pt x="14917" y="795"/>
                  <a:pt x="14923" y="795"/>
                  <a:pt x="14928" y="795"/>
                </a:cubicBezTo>
                <a:cubicBezTo>
                  <a:pt x="14934" y="795"/>
                  <a:pt x="14934" y="789"/>
                  <a:pt x="14940" y="789"/>
                </a:cubicBezTo>
                <a:cubicBezTo>
                  <a:pt x="14940" y="765"/>
                  <a:pt x="14940" y="765"/>
                  <a:pt x="14940" y="765"/>
                </a:cubicBezTo>
                <a:cubicBezTo>
                  <a:pt x="14810" y="765"/>
                  <a:pt x="14810" y="765"/>
                  <a:pt x="14810" y="765"/>
                </a:cubicBezTo>
                <a:cubicBezTo>
                  <a:pt x="14804" y="765"/>
                  <a:pt x="14798" y="765"/>
                  <a:pt x="14798" y="771"/>
                </a:cubicBezTo>
                <a:cubicBezTo>
                  <a:pt x="14786" y="771"/>
                  <a:pt x="14780" y="777"/>
                  <a:pt x="14774" y="777"/>
                </a:cubicBezTo>
                <a:cubicBezTo>
                  <a:pt x="14768" y="777"/>
                  <a:pt x="14762" y="777"/>
                  <a:pt x="14762" y="777"/>
                </a:cubicBezTo>
                <a:cubicBezTo>
                  <a:pt x="14751" y="783"/>
                  <a:pt x="14739" y="783"/>
                  <a:pt x="14727" y="789"/>
                </a:cubicBezTo>
                <a:cubicBezTo>
                  <a:pt x="14721" y="789"/>
                  <a:pt x="14721" y="789"/>
                  <a:pt x="14715" y="795"/>
                </a:cubicBezTo>
                <a:cubicBezTo>
                  <a:pt x="14709" y="795"/>
                  <a:pt x="14709" y="800"/>
                  <a:pt x="14703" y="800"/>
                </a:cubicBezTo>
                <a:cubicBezTo>
                  <a:pt x="14697" y="806"/>
                  <a:pt x="14697" y="806"/>
                  <a:pt x="14697" y="812"/>
                </a:cubicBezTo>
                <a:cubicBezTo>
                  <a:pt x="14697" y="818"/>
                  <a:pt x="14697" y="824"/>
                  <a:pt x="14697" y="824"/>
                </a:cubicBezTo>
                <a:cubicBezTo>
                  <a:pt x="14697" y="830"/>
                  <a:pt x="14697" y="836"/>
                  <a:pt x="14697" y="836"/>
                </a:cubicBezTo>
                <a:cubicBezTo>
                  <a:pt x="14691" y="842"/>
                  <a:pt x="14691" y="848"/>
                  <a:pt x="14685" y="848"/>
                </a:cubicBezTo>
                <a:cubicBezTo>
                  <a:pt x="14679" y="854"/>
                  <a:pt x="14673" y="854"/>
                  <a:pt x="14662" y="860"/>
                </a:cubicBezTo>
                <a:cubicBezTo>
                  <a:pt x="14668" y="866"/>
                  <a:pt x="14668" y="866"/>
                  <a:pt x="14668" y="872"/>
                </a:cubicBezTo>
                <a:cubicBezTo>
                  <a:pt x="14673" y="877"/>
                  <a:pt x="14679" y="877"/>
                  <a:pt x="14679" y="877"/>
                </a:cubicBezTo>
                <a:cubicBezTo>
                  <a:pt x="14679" y="889"/>
                  <a:pt x="14679" y="889"/>
                  <a:pt x="14679" y="889"/>
                </a:cubicBezTo>
                <a:cubicBezTo>
                  <a:pt x="14567" y="889"/>
                  <a:pt x="14567" y="889"/>
                  <a:pt x="14567" y="889"/>
                </a:cubicBezTo>
                <a:cubicBezTo>
                  <a:pt x="14561" y="901"/>
                  <a:pt x="14567" y="907"/>
                  <a:pt x="14561" y="913"/>
                </a:cubicBezTo>
                <a:cubicBezTo>
                  <a:pt x="14549" y="919"/>
                  <a:pt x="14543" y="913"/>
                  <a:pt x="14531" y="919"/>
                </a:cubicBezTo>
                <a:cubicBezTo>
                  <a:pt x="14531" y="925"/>
                  <a:pt x="14537" y="931"/>
                  <a:pt x="14531" y="931"/>
                </a:cubicBezTo>
                <a:cubicBezTo>
                  <a:pt x="14531" y="937"/>
                  <a:pt x="14525" y="943"/>
                  <a:pt x="14525" y="943"/>
                </a:cubicBezTo>
                <a:cubicBezTo>
                  <a:pt x="14519" y="949"/>
                  <a:pt x="14519" y="949"/>
                  <a:pt x="14513" y="949"/>
                </a:cubicBezTo>
                <a:cubicBezTo>
                  <a:pt x="14502" y="955"/>
                  <a:pt x="14496" y="955"/>
                  <a:pt x="14484" y="955"/>
                </a:cubicBezTo>
                <a:cubicBezTo>
                  <a:pt x="14472" y="955"/>
                  <a:pt x="14466" y="955"/>
                  <a:pt x="14460" y="955"/>
                </a:cubicBezTo>
                <a:cubicBezTo>
                  <a:pt x="14460" y="949"/>
                  <a:pt x="14454" y="949"/>
                  <a:pt x="14448" y="949"/>
                </a:cubicBezTo>
                <a:cubicBezTo>
                  <a:pt x="14448" y="943"/>
                  <a:pt x="14442" y="943"/>
                  <a:pt x="14436" y="937"/>
                </a:cubicBezTo>
                <a:cubicBezTo>
                  <a:pt x="14436" y="937"/>
                  <a:pt x="14436" y="931"/>
                  <a:pt x="14430" y="925"/>
                </a:cubicBezTo>
                <a:cubicBezTo>
                  <a:pt x="14424" y="925"/>
                  <a:pt x="14424" y="925"/>
                  <a:pt x="14419" y="925"/>
                </a:cubicBezTo>
                <a:cubicBezTo>
                  <a:pt x="14413" y="925"/>
                  <a:pt x="14413" y="925"/>
                  <a:pt x="14407" y="925"/>
                </a:cubicBezTo>
                <a:cubicBezTo>
                  <a:pt x="14395" y="925"/>
                  <a:pt x="14389" y="925"/>
                  <a:pt x="14377" y="925"/>
                </a:cubicBezTo>
                <a:cubicBezTo>
                  <a:pt x="14365" y="925"/>
                  <a:pt x="14365" y="925"/>
                  <a:pt x="14365" y="925"/>
                </a:cubicBezTo>
                <a:cubicBezTo>
                  <a:pt x="14359" y="925"/>
                  <a:pt x="14353" y="913"/>
                  <a:pt x="14341" y="913"/>
                </a:cubicBezTo>
                <a:cubicBezTo>
                  <a:pt x="14336" y="913"/>
                  <a:pt x="14330" y="919"/>
                  <a:pt x="14330" y="919"/>
                </a:cubicBezTo>
                <a:cubicBezTo>
                  <a:pt x="14324" y="919"/>
                  <a:pt x="14318" y="913"/>
                  <a:pt x="14312" y="919"/>
                </a:cubicBezTo>
                <a:cubicBezTo>
                  <a:pt x="14312" y="925"/>
                  <a:pt x="14306" y="925"/>
                  <a:pt x="14306" y="931"/>
                </a:cubicBezTo>
                <a:cubicBezTo>
                  <a:pt x="14300" y="937"/>
                  <a:pt x="14312" y="943"/>
                  <a:pt x="14306" y="949"/>
                </a:cubicBezTo>
                <a:lnTo>
                  <a:pt x="14306" y="955"/>
                </a:lnTo>
                <a:cubicBezTo>
                  <a:pt x="14306" y="961"/>
                  <a:pt x="14294" y="961"/>
                  <a:pt x="14294" y="961"/>
                </a:cubicBezTo>
                <a:cubicBezTo>
                  <a:pt x="14288" y="966"/>
                  <a:pt x="14282" y="966"/>
                  <a:pt x="14276" y="966"/>
                </a:cubicBezTo>
                <a:cubicBezTo>
                  <a:pt x="14217" y="966"/>
                  <a:pt x="14217" y="966"/>
                  <a:pt x="14217" y="966"/>
                </a:cubicBezTo>
                <a:cubicBezTo>
                  <a:pt x="14205" y="966"/>
                  <a:pt x="14199" y="972"/>
                  <a:pt x="14187" y="978"/>
                </a:cubicBezTo>
                <a:cubicBezTo>
                  <a:pt x="14181" y="984"/>
                  <a:pt x="14175" y="984"/>
                  <a:pt x="14175" y="984"/>
                </a:cubicBezTo>
                <a:cubicBezTo>
                  <a:pt x="14164" y="990"/>
                  <a:pt x="14158" y="996"/>
                  <a:pt x="14152" y="996"/>
                </a:cubicBezTo>
                <a:cubicBezTo>
                  <a:pt x="14146" y="996"/>
                  <a:pt x="14140" y="996"/>
                  <a:pt x="14140" y="1002"/>
                </a:cubicBezTo>
                <a:cubicBezTo>
                  <a:pt x="14134" y="1002"/>
                  <a:pt x="14134" y="1014"/>
                  <a:pt x="14122" y="1014"/>
                </a:cubicBezTo>
                <a:lnTo>
                  <a:pt x="14116" y="1008"/>
                </a:lnTo>
                <a:cubicBezTo>
                  <a:pt x="14110" y="1008"/>
                  <a:pt x="14110" y="996"/>
                  <a:pt x="14110" y="996"/>
                </a:cubicBezTo>
                <a:cubicBezTo>
                  <a:pt x="14104" y="996"/>
                  <a:pt x="14098" y="996"/>
                  <a:pt x="14092" y="996"/>
                </a:cubicBezTo>
                <a:cubicBezTo>
                  <a:pt x="14087" y="996"/>
                  <a:pt x="14081" y="996"/>
                  <a:pt x="14069" y="1002"/>
                </a:cubicBezTo>
                <a:cubicBezTo>
                  <a:pt x="14063" y="1002"/>
                  <a:pt x="14063" y="1008"/>
                  <a:pt x="14057" y="1008"/>
                </a:cubicBezTo>
                <a:cubicBezTo>
                  <a:pt x="14051" y="1014"/>
                  <a:pt x="14045" y="1014"/>
                  <a:pt x="14039" y="1020"/>
                </a:cubicBezTo>
                <a:cubicBezTo>
                  <a:pt x="14033" y="1026"/>
                  <a:pt x="14033" y="1032"/>
                  <a:pt x="14027" y="1032"/>
                </a:cubicBezTo>
                <a:cubicBezTo>
                  <a:pt x="14021" y="1032"/>
                  <a:pt x="14015" y="1032"/>
                  <a:pt x="14015" y="1032"/>
                </a:cubicBezTo>
                <a:cubicBezTo>
                  <a:pt x="14009" y="1038"/>
                  <a:pt x="14003" y="1032"/>
                  <a:pt x="13998" y="1032"/>
                </a:cubicBezTo>
                <a:cubicBezTo>
                  <a:pt x="13986" y="1032"/>
                  <a:pt x="13980" y="1032"/>
                  <a:pt x="13968" y="1038"/>
                </a:cubicBezTo>
                <a:cubicBezTo>
                  <a:pt x="13962" y="1038"/>
                  <a:pt x="13956" y="1044"/>
                  <a:pt x="13950" y="1050"/>
                </a:cubicBezTo>
                <a:cubicBezTo>
                  <a:pt x="13944" y="1050"/>
                  <a:pt x="13944" y="1055"/>
                  <a:pt x="13938" y="1061"/>
                </a:cubicBezTo>
                <a:cubicBezTo>
                  <a:pt x="13938" y="1067"/>
                  <a:pt x="13938" y="1073"/>
                  <a:pt x="13938" y="1073"/>
                </a:cubicBezTo>
                <a:cubicBezTo>
                  <a:pt x="13932" y="1079"/>
                  <a:pt x="13932" y="1085"/>
                  <a:pt x="13932" y="1085"/>
                </a:cubicBezTo>
                <a:cubicBezTo>
                  <a:pt x="13926" y="1085"/>
                  <a:pt x="13921" y="1085"/>
                  <a:pt x="13921" y="1085"/>
                </a:cubicBezTo>
                <a:cubicBezTo>
                  <a:pt x="13915" y="1085"/>
                  <a:pt x="13909" y="1085"/>
                  <a:pt x="13903" y="1085"/>
                </a:cubicBezTo>
                <a:cubicBezTo>
                  <a:pt x="13903" y="1085"/>
                  <a:pt x="13897" y="1091"/>
                  <a:pt x="13891" y="1091"/>
                </a:cubicBezTo>
                <a:lnTo>
                  <a:pt x="13885" y="1091"/>
                </a:lnTo>
                <a:cubicBezTo>
                  <a:pt x="13879" y="1091"/>
                  <a:pt x="13873" y="1091"/>
                  <a:pt x="13873" y="1097"/>
                </a:cubicBezTo>
                <a:cubicBezTo>
                  <a:pt x="13867" y="1097"/>
                  <a:pt x="13861" y="1097"/>
                  <a:pt x="13861" y="1109"/>
                </a:cubicBezTo>
                <a:cubicBezTo>
                  <a:pt x="13861" y="1115"/>
                  <a:pt x="13867" y="1121"/>
                  <a:pt x="13873" y="1127"/>
                </a:cubicBezTo>
                <a:cubicBezTo>
                  <a:pt x="13873" y="1132"/>
                  <a:pt x="13879" y="1132"/>
                  <a:pt x="13885" y="1132"/>
                </a:cubicBezTo>
                <a:cubicBezTo>
                  <a:pt x="13891" y="1138"/>
                  <a:pt x="13897" y="1138"/>
                  <a:pt x="13909" y="1144"/>
                </a:cubicBezTo>
                <a:cubicBezTo>
                  <a:pt x="13915" y="1144"/>
                  <a:pt x="13915" y="1144"/>
                  <a:pt x="13921" y="1150"/>
                </a:cubicBezTo>
                <a:cubicBezTo>
                  <a:pt x="13921" y="1150"/>
                  <a:pt x="13921" y="1156"/>
                  <a:pt x="13921" y="1162"/>
                </a:cubicBezTo>
                <a:cubicBezTo>
                  <a:pt x="13921" y="1174"/>
                  <a:pt x="13921" y="1174"/>
                  <a:pt x="13921" y="1174"/>
                </a:cubicBezTo>
                <a:cubicBezTo>
                  <a:pt x="13921" y="1174"/>
                  <a:pt x="13915" y="1180"/>
                  <a:pt x="13909" y="1186"/>
                </a:cubicBezTo>
                <a:cubicBezTo>
                  <a:pt x="13909" y="1180"/>
                  <a:pt x="13903" y="1180"/>
                  <a:pt x="13897" y="1180"/>
                </a:cubicBezTo>
                <a:cubicBezTo>
                  <a:pt x="13885" y="1180"/>
                  <a:pt x="13879" y="1174"/>
                  <a:pt x="13861" y="1174"/>
                </a:cubicBezTo>
                <a:cubicBezTo>
                  <a:pt x="13855" y="1174"/>
                  <a:pt x="13849" y="1174"/>
                  <a:pt x="13837" y="1180"/>
                </a:cubicBezTo>
                <a:cubicBezTo>
                  <a:pt x="13837" y="1180"/>
                  <a:pt x="13832" y="1180"/>
                  <a:pt x="13826" y="1180"/>
                </a:cubicBezTo>
                <a:cubicBezTo>
                  <a:pt x="13826" y="1180"/>
                  <a:pt x="13826" y="1186"/>
                  <a:pt x="13820" y="1192"/>
                </a:cubicBezTo>
                <a:cubicBezTo>
                  <a:pt x="13814" y="1192"/>
                  <a:pt x="13814" y="1198"/>
                  <a:pt x="13808" y="1198"/>
                </a:cubicBezTo>
                <a:cubicBezTo>
                  <a:pt x="13802" y="1204"/>
                  <a:pt x="13802" y="1198"/>
                  <a:pt x="13796" y="1198"/>
                </a:cubicBezTo>
                <a:cubicBezTo>
                  <a:pt x="13790" y="1198"/>
                  <a:pt x="13790" y="1204"/>
                  <a:pt x="13784" y="1198"/>
                </a:cubicBezTo>
                <a:cubicBezTo>
                  <a:pt x="13778" y="1198"/>
                  <a:pt x="13778" y="1186"/>
                  <a:pt x="13772" y="1186"/>
                </a:cubicBezTo>
                <a:cubicBezTo>
                  <a:pt x="13760" y="1186"/>
                  <a:pt x="13755" y="1192"/>
                  <a:pt x="13737" y="1192"/>
                </a:cubicBezTo>
                <a:cubicBezTo>
                  <a:pt x="13731" y="1192"/>
                  <a:pt x="13725" y="1192"/>
                  <a:pt x="13719" y="1192"/>
                </a:cubicBezTo>
                <a:cubicBezTo>
                  <a:pt x="13713" y="1192"/>
                  <a:pt x="13707" y="1192"/>
                  <a:pt x="13707" y="1192"/>
                </a:cubicBezTo>
                <a:cubicBezTo>
                  <a:pt x="13701" y="1198"/>
                  <a:pt x="13695" y="1198"/>
                  <a:pt x="13695" y="1198"/>
                </a:cubicBezTo>
                <a:cubicBezTo>
                  <a:pt x="13642" y="1198"/>
                  <a:pt x="13642" y="1198"/>
                  <a:pt x="13642" y="1198"/>
                </a:cubicBezTo>
                <a:cubicBezTo>
                  <a:pt x="13636" y="1198"/>
                  <a:pt x="13630" y="1198"/>
                  <a:pt x="13630" y="1198"/>
                </a:cubicBezTo>
                <a:cubicBezTo>
                  <a:pt x="13624" y="1198"/>
                  <a:pt x="13618" y="1198"/>
                  <a:pt x="13618" y="1198"/>
                </a:cubicBezTo>
                <a:cubicBezTo>
                  <a:pt x="13612" y="1204"/>
                  <a:pt x="13618" y="1210"/>
                  <a:pt x="13612" y="1210"/>
                </a:cubicBezTo>
                <a:cubicBezTo>
                  <a:pt x="13612" y="1215"/>
                  <a:pt x="13606" y="1221"/>
                  <a:pt x="13606" y="1221"/>
                </a:cubicBezTo>
                <a:cubicBezTo>
                  <a:pt x="13547" y="1221"/>
                  <a:pt x="13547" y="1221"/>
                  <a:pt x="13547" y="1221"/>
                </a:cubicBezTo>
                <a:cubicBezTo>
                  <a:pt x="13535" y="1221"/>
                  <a:pt x="13535" y="1233"/>
                  <a:pt x="13523" y="1239"/>
                </a:cubicBezTo>
                <a:cubicBezTo>
                  <a:pt x="13529" y="1245"/>
                  <a:pt x="13529" y="1245"/>
                  <a:pt x="13529" y="1251"/>
                </a:cubicBezTo>
                <a:cubicBezTo>
                  <a:pt x="13535" y="1257"/>
                  <a:pt x="13541" y="1257"/>
                  <a:pt x="13541" y="1263"/>
                </a:cubicBezTo>
                <a:cubicBezTo>
                  <a:pt x="13547" y="1269"/>
                  <a:pt x="13553" y="1269"/>
                  <a:pt x="13553" y="1275"/>
                </a:cubicBezTo>
                <a:cubicBezTo>
                  <a:pt x="13559" y="1281"/>
                  <a:pt x="13565" y="1281"/>
                  <a:pt x="13565" y="1281"/>
                </a:cubicBezTo>
                <a:cubicBezTo>
                  <a:pt x="13565" y="1293"/>
                  <a:pt x="13565" y="1299"/>
                  <a:pt x="13565" y="1304"/>
                </a:cubicBezTo>
                <a:cubicBezTo>
                  <a:pt x="13565" y="1310"/>
                  <a:pt x="13565" y="1316"/>
                  <a:pt x="13565" y="1316"/>
                </a:cubicBezTo>
                <a:cubicBezTo>
                  <a:pt x="13565" y="1322"/>
                  <a:pt x="13571" y="1322"/>
                  <a:pt x="13571" y="1328"/>
                </a:cubicBezTo>
                <a:cubicBezTo>
                  <a:pt x="13571" y="1334"/>
                  <a:pt x="13571" y="1340"/>
                  <a:pt x="13577" y="1340"/>
                </a:cubicBezTo>
                <a:cubicBezTo>
                  <a:pt x="13582" y="1346"/>
                  <a:pt x="13589" y="1340"/>
                  <a:pt x="13600" y="1340"/>
                </a:cubicBezTo>
                <a:cubicBezTo>
                  <a:pt x="13618" y="1340"/>
                  <a:pt x="13618" y="1340"/>
                  <a:pt x="13618" y="1340"/>
                </a:cubicBezTo>
                <a:cubicBezTo>
                  <a:pt x="13624" y="1340"/>
                  <a:pt x="13630" y="1340"/>
                  <a:pt x="13636" y="1340"/>
                </a:cubicBezTo>
                <a:cubicBezTo>
                  <a:pt x="13636" y="1340"/>
                  <a:pt x="13642" y="1346"/>
                  <a:pt x="13648" y="1346"/>
                </a:cubicBezTo>
                <a:cubicBezTo>
                  <a:pt x="13648" y="1346"/>
                  <a:pt x="13648" y="1352"/>
                  <a:pt x="13654" y="1358"/>
                </a:cubicBezTo>
                <a:cubicBezTo>
                  <a:pt x="13660" y="1364"/>
                  <a:pt x="13666" y="1364"/>
                  <a:pt x="13666" y="1370"/>
                </a:cubicBezTo>
                <a:cubicBezTo>
                  <a:pt x="13666" y="1370"/>
                  <a:pt x="13666" y="1376"/>
                  <a:pt x="13666" y="1382"/>
                </a:cubicBezTo>
                <a:cubicBezTo>
                  <a:pt x="13666" y="1393"/>
                  <a:pt x="13666" y="1393"/>
                  <a:pt x="13666" y="1393"/>
                </a:cubicBezTo>
                <a:cubicBezTo>
                  <a:pt x="13666" y="1405"/>
                  <a:pt x="13654" y="1411"/>
                  <a:pt x="13642" y="1411"/>
                </a:cubicBezTo>
                <a:cubicBezTo>
                  <a:pt x="13630" y="1411"/>
                  <a:pt x="13630" y="1405"/>
                  <a:pt x="13624" y="1405"/>
                </a:cubicBezTo>
                <a:cubicBezTo>
                  <a:pt x="13618" y="1399"/>
                  <a:pt x="13612" y="1399"/>
                  <a:pt x="13612" y="1399"/>
                </a:cubicBezTo>
                <a:cubicBezTo>
                  <a:pt x="13606" y="1393"/>
                  <a:pt x="13612" y="1387"/>
                  <a:pt x="13606" y="1387"/>
                </a:cubicBezTo>
                <a:cubicBezTo>
                  <a:pt x="13600" y="1382"/>
                  <a:pt x="13600" y="1387"/>
                  <a:pt x="13594" y="1387"/>
                </a:cubicBezTo>
                <a:cubicBezTo>
                  <a:pt x="13589" y="1382"/>
                  <a:pt x="13582" y="1382"/>
                  <a:pt x="13582" y="1382"/>
                </a:cubicBezTo>
                <a:cubicBezTo>
                  <a:pt x="13577" y="1382"/>
                  <a:pt x="13571" y="1382"/>
                  <a:pt x="13571" y="1376"/>
                </a:cubicBezTo>
                <a:cubicBezTo>
                  <a:pt x="13565" y="1376"/>
                  <a:pt x="13559" y="1376"/>
                  <a:pt x="13559" y="1376"/>
                </a:cubicBezTo>
                <a:cubicBezTo>
                  <a:pt x="13553" y="1370"/>
                  <a:pt x="13559" y="1364"/>
                  <a:pt x="13553" y="1364"/>
                </a:cubicBezTo>
                <a:cubicBezTo>
                  <a:pt x="13553" y="1358"/>
                  <a:pt x="13553" y="1358"/>
                  <a:pt x="13553" y="1352"/>
                </a:cubicBezTo>
                <a:cubicBezTo>
                  <a:pt x="13547" y="1346"/>
                  <a:pt x="13541" y="1346"/>
                  <a:pt x="13541" y="1346"/>
                </a:cubicBezTo>
                <a:cubicBezTo>
                  <a:pt x="13470" y="1346"/>
                  <a:pt x="13470" y="1346"/>
                  <a:pt x="13470" y="1346"/>
                </a:cubicBezTo>
                <a:cubicBezTo>
                  <a:pt x="13464" y="1346"/>
                  <a:pt x="13458" y="1340"/>
                  <a:pt x="13446" y="1334"/>
                </a:cubicBezTo>
                <a:lnTo>
                  <a:pt x="13446" y="1322"/>
                </a:lnTo>
                <a:cubicBezTo>
                  <a:pt x="13440" y="1316"/>
                  <a:pt x="13428" y="1316"/>
                  <a:pt x="13423" y="1316"/>
                </a:cubicBezTo>
                <a:cubicBezTo>
                  <a:pt x="13416" y="1316"/>
                  <a:pt x="13416" y="1316"/>
                  <a:pt x="13411" y="1316"/>
                </a:cubicBezTo>
                <a:cubicBezTo>
                  <a:pt x="13405" y="1316"/>
                  <a:pt x="13405" y="1322"/>
                  <a:pt x="13399" y="1328"/>
                </a:cubicBezTo>
                <a:cubicBezTo>
                  <a:pt x="13399" y="1328"/>
                  <a:pt x="13393" y="1328"/>
                  <a:pt x="13387" y="1328"/>
                </a:cubicBezTo>
                <a:cubicBezTo>
                  <a:pt x="13375" y="1334"/>
                  <a:pt x="13369" y="1334"/>
                  <a:pt x="13351" y="1340"/>
                </a:cubicBezTo>
                <a:cubicBezTo>
                  <a:pt x="13357" y="1346"/>
                  <a:pt x="13357" y="1346"/>
                  <a:pt x="13357" y="1346"/>
                </a:cubicBezTo>
                <a:cubicBezTo>
                  <a:pt x="13363" y="1352"/>
                  <a:pt x="13363" y="1352"/>
                  <a:pt x="13369" y="1352"/>
                </a:cubicBezTo>
                <a:cubicBezTo>
                  <a:pt x="13375" y="1352"/>
                  <a:pt x="13381" y="1352"/>
                  <a:pt x="13393" y="1352"/>
                </a:cubicBezTo>
                <a:cubicBezTo>
                  <a:pt x="13393" y="1352"/>
                  <a:pt x="13399" y="1352"/>
                  <a:pt x="13405" y="1352"/>
                </a:cubicBezTo>
                <a:cubicBezTo>
                  <a:pt x="13405" y="1352"/>
                  <a:pt x="13411" y="1358"/>
                  <a:pt x="13411" y="1364"/>
                </a:cubicBezTo>
                <a:cubicBezTo>
                  <a:pt x="13416" y="1370"/>
                  <a:pt x="13423" y="1370"/>
                  <a:pt x="13423" y="1376"/>
                </a:cubicBezTo>
                <a:cubicBezTo>
                  <a:pt x="13423" y="1382"/>
                  <a:pt x="13416" y="1382"/>
                  <a:pt x="13416" y="1387"/>
                </a:cubicBezTo>
                <a:cubicBezTo>
                  <a:pt x="13405" y="1387"/>
                  <a:pt x="13399" y="1387"/>
                  <a:pt x="13387" y="1382"/>
                </a:cubicBezTo>
                <a:cubicBezTo>
                  <a:pt x="13387" y="1382"/>
                  <a:pt x="13381" y="1382"/>
                  <a:pt x="13375" y="1382"/>
                </a:cubicBezTo>
                <a:cubicBezTo>
                  <a:pt x="13369" y="1376"/>
                  <a:pt x="13375" y="1370"/>
                  <a:pt x="13369" y="1370"/>
                </a:cubicBezTo>
                <a:cubicBezTo>
                  <a:pt x="13363" y="1364"/>
                  <a:pt x="13357" y="1370"/>
                  <a:pt x="13351" y="1370"/>
                </a:cubicBezTo>
                <a:cubicBezTo>
                  <a:pt x="13345" y="1370"/>
                  <a:pt x="13345" y="1370"/>
                  <a:pt x="13345" y="1370"/>
                </a:cubicBezTo>
                <a:cubicBezTo>
                  <a:pt x="13339" y="1370"/>
                  <a:pt x="13334" y="1364"/>
                  <a:pt x="13334" y="1370"/>
                </a:cubicBezTo>
                <a:cubicBezTo>
                  <a:pt x="13328" y="1370"/>
                  <a:pt x="13328" y="1376"/>
                  <a:pt x="13328" y="1382"/>
                </a:cubicBezTo>
                <a:cubicBezTo>
                  <a:pt x="13322" y="1382"/>
                  <a:pt x="13322" y="1387"/>
                  <a:pt x="13322" y="1393"/>
                </a:cubicBezTo>
                <a:cubicBezTo>
                  <a:pt x="13322" y="1399"/>
                  <a:pt x="13310" y="1399"/>
                  <a:pt x="13310" y="1405"/>
                </a:cubicBezTo>
                <a:cubicBezTo>
                  <a:pt x="13310" y="1417"/>
                  <a:pt x="13328" y="1429"/>
                  <a:pt x="13339" y="1429"/>
                </a:cubicBezTo>
                <a:cubicBezTo>
                  <a:pt x="13345" y="1429"/>
                  <a:pt x="13351" y="1429"/>
                  <a:pt x="13363" y="1429"/>
                </a:cubicBezTo>
                <a:cubicBezTo>
                  <a:pt x="13369" y="1429"/>
                  <a:pt x="13369" y="1429"/>
                  <a:pt x="13375" y="1429"/>
                </a:cubicBezTo>
                <a:cubicBezTo>
                  <a:pt x="13387" y="1435"/>
                  <a:pt x="13399" y="1441"/>
                  <a:pt x="13411" y="1447"/>
                </a:cubicBezTo>
                <a:cubicBezTo>
                  <a:pt x="13411" y="1447"/>
                  <a:pt x="13411" y="1453"/>
                  <a:pt x="13416" y="1459"/>
                </a:cubicBezTo>
                <a:cubicBezTo>
                  <a:pt x="13423" y="1459"/>
                  <a:pt x="13423" y="1459"/>
                  <a:pt x="13428" y="1459"/>
                </a:cubicBezTo>
                <a:cubicBezTo>
                  <a:pt x="13434" y="1465"/>
                  <a:pt x="13434" y="1465"/>
                  <a:pt x="13440" y="1465"/>
                </a:cubicBezTo>
                <a:cubicBezTo>
                  <a:pt x="13440" y="1470"/>
                  <a:pt x="13446" y="1470"/>
                  <a:pt x="13446" y="1476"/>
                </a:cubicBezTo>
                <a:cubicBezTo>
                  <a:pt x="13446" y="1482"/>
                  <a:pt x="13440" y="1482"/>
                  <a:pt x="13440" y="1488"/>
                </a:cubicBezTo>
                <a:cubicBezTo>
                  <a:pt x="13434" y="1482"/>
                  <a:pt x="13434" y="1476"/>
                  <a:pt x="13428" y="1470"/>
                </a:cubicBezTo>
                <a:cubicBezTo>
                  <a:pt x="13423" y="1470"/>
                  <a:pt x="13411" y="1470"/>
                  <a:pt x="13405" y="1470"/>
                </a:cubicBezTo>
                <a:cubicBezTo>
                  <a:pt x="13399" y="1465"/>
                  <a:pt x="13399" y="1459"/>
                  <a:pt x="13393" y="1459"/>
                </a:cubicBezTo>
                <a:cubicBezTo>
                  <a:pt x="13393" y="1459"/>
                  <a:pt x="13387" y="1459"/>
                  <a:pt x="13381" y="1459"/>
                </a:cubicBezTo>
                <a:cubicBezTo>
                  <a:pt x="13381" y="1459"/>
                  <a:pt x="13375" y="1459"/>
                  <a:pt x="13369" y="1459"/>
                </a:cubicBezTo>
                <a:cubicBezTo>
                  <a:pt x="13369" y="1459"/>
                  <a:pt x="13363" y="1453"/>
                  <a:pt x="13357" y="1453"/>
                </a:cubicBezTo>
                <a:lnTo>
                  <a:pt x="13351" y="1447"/>
                </a:lnTo>
                <a:cubicBezTo>
                  <a:pt x="13334" y="1447"/>
                  <a:pt x="13328" y="1453"/>
                  <a:pt x="13316" y="1447"/>
                </a:cubicBezTo>
                <a:cubicBezTo>
                  <a:pt x="13304" y="1447"/>
                  <a:pt x="13298" y="1447"/>
                  <a:pt x="13292" y="1441"/>
                </a:cubicBezTo>
                <a:cubicBezTo>
                  <a:pt x="13286" y="1435"/>
                  <a:pt x="13280" y="1435"/>
                  <a:pt x="13280" y="1429"/>
                </a:cubicBezTo>
                <a:cubicBezTo>
                  <a:pt x="13280" y="1423"/>
                  <a:pt x="13274" y="1423"/>
                  <a:pt x="13274" y="1417"/>
                </a:cubicBezTo>
                <a:cubicBezTo>
                  <a:pt x="13274" y="1411"/>
                  <a:pt x="13274" y="1411"/>
                  <a:pt x="13274" y="1405"/>
                </a:cubicBezTo>
                <a:cubicBezTo>
                  <a:pt x="13274" y="1382"/>
                  <a:pt x="13274" y="1382"/>
                  <a:pt x="13274" y="1382"/>
                </a:cubicBezTo>
                <a:cubicBezTo>
                  <a:pt x="13274" y="1376"/>
                  <a:pt x="13274" y="1370"/>
                  <a:pt x="13274" y="1358"/>
                </a:cubicBezTo>
                <a:cubicBezTo>
                  <a:pt x="13274" y="1358"/>
                  <a:pt x="13280" y="1352"/>
                  <a:pt x="13280" y="1346"/>
                </a:cubicBezTo>
                <a:cubicBezTo>
                  <a:pt x="13286" y="1346"/>
                  <a:pt x="13280" y="1340"/>
                  <a:pt x="13280" y="1340"/>
                </a:cubicBezTo>
                <a:cubicBezTo>
                  <a:pt x="13280" y="1334"/>
                  <a:pt x="13286" y="1328"/>
                  <a:pt x="13280" y="1328"/>
                </a:cubicBezTo>
                <a:cubicBezTo>
                  <a:pt x="13280" y="1322"/>
                  <a:pt x="13280" y="1316"/>
                  <a:pt x="13280" y="1316"/>
                </a:cubicBezTo>
                <a:cubicBezTo>
                  <a:pt x="13280" y="1310"/>
                  <a:pt x="13268" y="1310"/>
                  <a:pt x="13268" y="1310"/>
                </a:cubicBezTo>
                <a:cubicBezTo>
                  <a:pt x="13268" y="1304"/>
                  <a:pt x="13268" y="1299"/>
                  <a:pt x="13268" y="1299"/>
                </a:cubicBezTo>
                <a:cubicBezTo>
                  <a:pt x="13262" y="1287"/>
                  <a:pt x="13262" y="1281"/>
                  <a:pt x="13257" y="1275"/>
                </a:cubicBezTo>
                <a:cubicBezTo>
                  <a:pt x="13250" y="1275"/>
                  <a:pt x="13250" y="1281"/>
                  <a:pt x="13245" y="1281"/>
                </a:cubicBezTo>
                <a:cubicBezTo>
                  <a:pt x="13239" y="1281"/>
                  <a:pt x="13239" y="1281"/>
                  <a:pt x="13233" y="1281"/>
                </a:cubicBezTo>
                <a:cubicBezTo>
                  <a:pt x="13233" y="1287"/>
                  <a:pt x="13233" y="1293"/>
                  <a:pt x="13233" y="1299"/>
                </a:cubicBezTo>
                <a:cubicBezTo>
                  <a:pt x="13233" y="1299"/>
                  <a:pt x="13239" y="1304"/>
                  <a:pt x="13239" y="1310"/>
                </a:cubicBezTo>
                <a:cubicBezTo>
                  <a:pt x="13239" y="1322"/>
                  <a:pt x="13239" y="1328"/>
                  <a:pt x="13239" y="1340"/>
                </a:cubicBezTo>
                <a:cubicBezTo>
                  <a:pt x="13239" y="1346"/>
                  <a:pt x="13233" y="1352"/>
                  <a:pt x="13233" y="1352"/>
                </a:cubicBezTo>
                <a:cubicBezTo>
                  <a:pt x="13233" y="1370"/>
                  <a:pt x="13233" y="1370"/>
                  <a:pt x="13233" y="1370"/>
                </a:cubicBezTo>
                <a:cubicBezTo>
                  <a:pt x="13227" y="1370"/>
                  <a:pt x="13221" y="1364"/>
                  <a:pt x="13209" y="1364"/>
                </a:cubicBezTo>
                <a:cubicBezTo>
                  <a:pt x="13203" y="1364"/>
                  <a:pt x="13203" y="1370"/>
                  <a:pt x="13197" y="1370"/>
                </a:cubicBezTo>
                <a:cubicBezTo>
                  <a:pt x="13191" y="1370"/>
                  <a:pt x="13191" y="1370"/>
                  <a:pt x="13185" y="1370"/>
                </a:cubicBezTo>
                <a:cubicBezTo>
                  <a:pt x="13185" y="1376"/>
                  <a:pt x="13185" y="1382"/>
                  <a:pt x="13185" y="1387"/>
                </a:cubicBezTo>
                <a:cubicBezTo>
                  <a:pt x="13185" y="1387"/>
                  <a:pt x="13185" y="1393"/>
                  <a:pt x="13185" y="1399"/>
                </a:cubicBezTo>
                <a:cubicBezTo>
                  <a:pt x="13179" y="1399"/>
                  <a:pt x="13173" y="1399"/>
                  <a:pt x="13173" y="1405"/>
                </a:cubicBezTo>
                <a:cubicBezTo>
                  <a:pt x="13168" y="1405"/>
                  <a:pt x="13162" y="1405"/>
                  <a:pt x="13162" y="1405"/>
                </a:cubicBezTo>
                <a:cubicBezTo>
                  <a:pt x="13150" y="1411"/>
                  <a:pt x="13144" y="1417"/>
                  <a:pt x="13144" y="1429"/>
                </a:cubicBezTo>
                <a:cubicBezTo>
                  <a:pt x="13144" y="1435"/>
                  <a:pt x="13144" y="1435"/>
                  <a:pt x="13144" y="1435"/>
                </a:cubicBezTo>
                <a:cubicBezTo>
                  <a:pt x="13150" y="1453"/>
                  <a:pt x="13162" y="1459"/>
                  <a:pt x="13173" y="1470"/>
                </a:cubicBezTo>
                <a:cubicBezTo>
                  <a:pt x="13179" y="1476"/>
                  <a:pt x="13185" y="1476"/>
                  <a:pt x="13191" y="1488"/>
                </a:cubicBezTo>
                <a:cubicBezTo>
                  <a:pt x="13191" y="1494"/>
                  <a:pt x="13191" y="1494"/>
                  <a:pt x="13191" y="1500"/>
                </a:cubicBezTo>
                <a:cubicBezTo>
                  <a:pt x="13191" y="1506"/>
                  <a:pt x="13197" y="1512"/>
                  <a:pt x="13197" y="1524"/>
                </a:cubicBezTo>
                <a:cubicBezTo>
                  <a:pt x="13197" y="1530"/>
                  <a:pt x="13197" y="1530"/>
                  <a:pt x="13197" y="1536"/>
                </a:cubicBezTo>
                <a:cubicBezTo>
                  <a:pt x="13191" y="1536"/>
                  <a:pt x="13191" y="1542"/>
                  <a:pt x="13191" y="1548"/>
                </a:cubicBezTo>
                <a:cubicBezTo>
                  <a:pt x="13185" y="1554"/>
                  <a:pt x="13173" y="1554"/>
                  <a:pt x="13173" y="1565"/>
                </a:cubicBezTo>
                <a:cubicBezTo>
                  <a:pt x="13173" y="1571"/>
                  <a:pt x="13173" y="1571"/>
                  <a:pt x="13173" y="1571"/>
                </a:cubicBezTo>
                <a:lnTo>
                  <a:pt x="13179" y="1577"/>
                </a:lnTo>
                <a:cubicBezTo>
                  <a:pt x="13179" y="1583"/>
                  <a:pt x="13179" y="1589"/>
                  <a:pt x="13185" y="1595"/>
                </a:cubicBezTo>
                <a:cubicBezTo>
                  <a:pt x="13185" y="1595"/>
                  <a:pt x="13185" y="1601"/>
                  <a:pt x="13185" y="1607"/>
                </a:cubicBezTo>
                <a:cubicBezTo>
                  <a:pt x="13185" y="1613"/>
                  <a:pt x="13179" y="1613"/>
                  <a:pt x="13179" y="1619"/>
                </a:cubicBezTo>
                <a:cubicBezTo>
                  <a:pt x="13179" y="1619"/>
                  <a:pt x="13179" y="1625"/>
                  <a:pt x="13185" y="1631"/>
                </a:cubicBezTo>
                <a:cubicBezTo>
                  <a:pt x="13185" y="1636"/>
                  <a:pt x="13191" y="1642"/>
                  <a:pt x="13197" y="1648"/>
                </a:cubicBezTo>
                <a:cubicBezTo>
                  <a:pt x="13197" y="1654"/>
                  <a:pt x="13203" y="1654"/>
                  <a:pt x="13209" y="1654"/>
                </a:cubicBezTo>
                <a:cubicBezTo>
                  <a:pt x="13262" y="1654"/>
                  <a:pt x="13262" y="1654"/>
                  <a:pt x="13262" y="1654"/>
                </a:cubicBezTo>
                <a:cubicBezTo>
                  <a:pt x="13268" y="1654"/>
                  <a:pt x="13268" y="1648"/>
                  <a:pt x="13274" y="1648"/>
                </a:cubicBezTo>
                <a:cubicBezTo>
                  <a:pt x="13274" y="1642"/>
                  <a:pt x="13280" y="1642"/>
                  <a:pt x="13280" y="1636"/>
                </a:cubicBezTo>
                <a:cubicBezTo>
                  <a:pt x="13286" y="1631"/>
                  <a:pt x="13286" y="1625"/>
                  <a:pt x="13292" y="1625"/>
                </a:cubicBezTo>
                <a:cubicBezTo>
                  <a:pt x="13298" y="1625"/>
                  <a:pt x="13298" y="1625"/>
                  <a:pt x="13298" y="1625"/>
                </a:cubicBezTo>
                <a:cubicBezTo>
                  <a:pt x="13304" y="1625"/>
                  <a:pt x="13310" y="1625"/>
                  <a:pt x="13310" y="1631"/>
                </a:cubicBezTo>
                <a:cubicBezTo>
                  <a:pt x="13316" y="1631"/>
                  <a:pt x="13316" y="1636"/>
                  <a:pt x="13322" y="1642"/>
                </a:cubicBezTo>
                <a:cubicBezTo>
                  <a:pt x="13328" y="1648"/>
                  <a:pt x="13334" y="1648"/>
                  <a:pt x="13345" y="1654"/>
                </a:cubicBezTo>
                <a:lnTo>
                  <a:pt x="13351" y="1654"/>
                </a:lnTo>
                <a:cubicBezTo>
                  <a:pt x="13357" y="1660"/>
                  <a:pt x="13363" y="1660"/>
                  <a:pt x="13363" y="1666"/>
                </a:cubicBezTo>
                <a:cubicBezTo>
                  <a:pt x="13369" y="1672"/>
                  <a:pt x="13369" y="1678"/>
                  <a:pt x="13375" y="1690"/>
                </a:cubicBezTo>
                <a:cubicBezTo>
                  <a:pt x="13381" y="1696"/>
                  <a:pt x="13387" y="1702"/>
                  <a:pt x="13399" y="1708"/>
                </a:cubicBezTo>
                <a:cubicBezTo>
                  <a:pt x="13399" y="1714"/>
                  <a:pt x="13405" y="1714"/>
                  <a:pt x="13411" y="1720"/>
                </a:cubicBezTo>
                <a:lnTo>
                  <a:pt x="13416" y="1725"/>
                </a:lnTo>
                <a:cubicBezTo>
                  <a:pt x="13416" y="1737"/>
                  <a:pt x="13411" y="1743"/>
                  <a:pt x="13411" y="1749"/>
                </a:cubicBezTo>
                <a:cubicBezTo>
                  <a:pt x="13405" y="1755"/>
                  <a:pt x="13405" y="1761"/>
                  <a:pt x="13399" y="1761"/>
                </a:cubicBezTo>
                <a:cubicBezTo>
                  <a:pt x="13399" y="1767"/>
                  <a:pt x="13387" y="1767"/>
                  <a:pt x="13387" y="1773"/>
                </a:cubicBezTo>
                <a:cubicBezTo>
                  <a:pt x="13387" y="1779"/>
                  <a:pt x="13393" y="1779"/>
                  <a:pt x="13393" y="1785"/>
                </a:cubicBezTo>
                <a:cubicBezTo>
                  <a:pt x="13399" y="1785"/>
                  <a:pt x="13405" y="1779"/>
                  <a:pt x="13405" y="1785"/>
                </a:cubicBezTo>
                <a:cubicBezTo>
                  <a:pt x="13416" y="1791"/>
                  <a:pt x="13416" y="1791"/>
                  <a:pt x="13416" y="1791"/>
                </a:cubicBezTo>
                <a:cubicBezTo>
                  <a:pt x="13423" y="1791"/>
                  <a:pt x="13423" y="1797"/>
                  <a:pt x="13428" y="1802"/>
                </a:cubicBezTo>
                <a:cubicBezTo>
                  <a:pt x="13434" y="1802"/>
                  <a:pt x="13446" y="1802"/>
                  <a:pt x="13458" y="1802"/>
                </a:cubicBezTo>
                <a:cubicBezTo>
                  <a:pt x="13464" y="1802"/>
                  <a:pt x="13464" y="1802"/>
                  <a:pt x="13470" y="1802"/>
                </a:cubicBezTo>
                <a:cubicBezTo>
                  <a:pt x="13464" y="1814"/>
                  <a:pt x="13464" y="1814"/>
                  <a:pt x="13464" y="1814"/>
                </a:cubicBezTo>
                <a:cubicBezTo>
                  <a:pt x="13458" y="1820"/>
                  <a:pt x="13458" y="1820"/>
                  <a:pt x="13452" y="1820"/>
                </a:cubicBezTo>
                <a:cubicBezTo>
                  <a:pt x="13446" y="1826"/>
                  <a:pt x="13434" y="1826"/>
                  <a:pt x="13428" y="1826"/>
                </a:cubicBezTo>
                <a:cubicBezTo>
                  <a:pt x="13416" y="1826"/>
                  <a:pt x="13416" y="1826"/>
                  <a:pt x="13416" y="1826"/>
                </a:cubicBezTo>
                <a:cubicBezTo>
                  <a:pt x="13411" y="1826"/>
                  <a:pt x="13411" y="1820"/>
                  <a:pt x="13405" y="1814"/>
                </a:cubicBezTo>
                <a:cubicBezTo>
                  <a:pt x="13399" y="1814"/>
                  <a:pt x="13399" y="1809"/>
                  <a:pt x="13393" y="1809"/>
                </a:cubicBezTo>
                <a:cubicBezTo>
                  <a:pt x="13393" y="1809"/>
                  <a:pt x="13387" y="1809"/>
                  <a:pt x="13381" y="1802"/>
                </a:cubicBezTo>
                <a:cubicBezTo>
                  <a:pt x="13375" y="1802"/>
                  <a:pt x="13375" y="1791"/>
                  <a:pt x="13375" y="1779"/>
                </a:cubicBezTo>
                <a:cubicBezTo>
                  <a:pt x="13375" y="1761"/>
                  <a:pt x="13375" y="1761"/>
                  <a:pt x="13375" y="1761"/>
                </a:cubicBezTo>
                <a:cubicBezTo>
                  <a:pt x="13375" y="1755"/>
                  <a:pt x="13381" y="1755"/>
                  <a:pt x="13381" y="1749"/>
                </a:cubicBezTo>
                <a:cubicBezTo>
                  <a:pt x="13381" y="1737"/>
                  <a:pt x="13369" y="1731"/>
                  <a:pt x="13363" y="1725"/>
                </a:cubicBezTo>
                <a:cubicBezTo>
                  <a:pt x="13357" y="1720"/>
                  <a:pt x="13351" y="1725"/>
                  <a:pt x="13351" y="1720"/>
                </a:cubicBezTo>
                <a:cubicBezTo>
                  <a:pt x="13351" y="1714"/>
                  <a:pt x="13351" y="1714"/>
                  <a:pt x="13351" y="1708"/>
                </a:cubicBezTo>
                <a:cubicBezTo>
                  <a:pt x="13351" y="1702"/>
                  <a:pt x="13345" y="1702"/>
                  <a:pt x="13345" y="1696"/>
                </a:cubicBezTo>
                <a:cubicBezTo>
                  <a:pt x="13339" y="1696"/>
                  <a:pt x="13334" y="1696"/>
                  <a:pt x="13334" y="1696"/>
                </a:cubicBezTo>
                <a:cubicBezTo>
                  <a:pt x="13328" y="1690"/>
                  <a:pt x="13322" y="1690"/>
                  <a:pt x="13316" y="1690"/>
                </a:cubicBezTo>
                <a:cubicBezTo>
                  <a:pt x="13310" y="1690"/>
                  <a:pt x="13304" y="1690"/>
                  <a:pt x="13292" y="1690"/>
                </a:cubicBezTo>
                <a:cubicBezTo>
                  <a:pt x="13280" y="1690"/>
                  <a:pt x="13274" y="1690"/>
                  <a:pt x="13262" y="1690"/>
                </a:cubicBezTo>
                <a:cubicBezTo>
                  <a:pt x="13257" y="1690"/>
                  <a:pt x="13250" y="1690"/>
                  <a:pt x="13250" y="1690"/>
                </a:cubicBezTo>
                <a:cubicBezTo>
                  <a:pt x="13245" y="1690"/>
                  <a:pt x="13239" y="1696"/>
                  <a:pt x="13239" y="1696"/>
                </a:cubicBezTo>
                <a:cubicBezTo>
                  <a:pt x="13233" y="1696"/>
                  <a:pt x="13227" y="1702"/>
                  <a:pt x="13227" y="1702"/>
                </a:cubicBezTo>
                <a:cubicBezTo>
                  <a:pt x="13221" y="1708"/>
                  <a:pt x="13215" y="1708"/>
                  <a:pt x="13215" y="1714"/>
                </a:cubicBezTo>
                <a:cubicBezTo>
                  <a:pt x="13215" y="1720"/>
                  <a:pt x="13215" y="1720"/>
                  <a:pt x="13215" y="1725"/>
                </a:cubicBezTo>
                <a:cubicBezTo>
                  <a:pt x="13215" y="1731"/>
                  <a:pt x="13221" y="1731"/>
                  <a:pt x="13221" y="1737"/>
                </a:cubicBezTo>
                <a:cubicBezTo>
                  <a:pt x="13221" y="1749"/>
                  <a:pt x="13227" y="1755"/>
                  <a:pt x="13227" y="1767"/>
                </a:cubicBezTo>
                <a:cubicBezTo>
                  <a:pt x="13227" y="1779"/>
                  <a:pt x="13227" y="1785"/>
                  <a:pt x="13221" y="1797"/>
                </a:cubicBezTo>
                <a:lnTo>
                  <a:pt x="13221" y="1802"/>
                </a:lnTo>
                <a:cubicBezTo>
                  <a:pt x="13215" y="1809"/>
                  <a:pt x="13215" y="1814"/>
                  <a:pt x="13209" y="1814"/>
                </a:cubicBezTo>
                <a:cubicBezTo>
                  <a:pt x="13203" y="1820"/>
                  <a:pt x="13203" y="1820"/>
                  <a:pt x="13197" y="1826"/>
                </a:cubicBezTo>
                <a:cubicBezTo>
                  <a:pt x="13191" y="1832"/>
                  <a:pt x="13185" y="1832"/>
                  <a:pt x="13185" y="1838"/>
                </a:cubicBezTo>
                <a:cubicBezTo>
                  <a:pt x="13179" y="1838"/>
                  <a:pt x="13173" y="1838"/>
                  <a:pt x="13173" y="1844"/>
                </a:cubicBezTo>
                <a:cubicBezTo>
                  <a:pt x="13168" y="1856"/>
                  <a:pt x="13173" y="1862"/>
                  <a:pt x="13173" y="1874"/>
                </a:cubicBezTo>
                <a:cubicBezTo>
                  <a:pt x="13162" y="1874"/>
                  <a:pt x="13156" y="1874"/>
                  <a:pt x="13150" y="1874"/>
                </a:cubicBezTo>
                <a:cubicBezTo>
                  <a:pt x="13132" y="1880"/>
                  <a:pt x="13126" y="1886"/>
                  <a:pt x="13114" y="1891"/>
                </a:cubicBezTo>
                <a:cubicBezTo>
                  <a:pt x="13108" y="1897"/>
                  <a:pt x="13096" y="1897"/>
                  <a:pt x="13090" y="1909"/>
                </a:cubicBezTo>
                <a:cubicBezTo>
                  <a:pt x="13090" y="1909"/>
                  <a:pt x="13090" y="1915"/>
                  <a:pt x="13090" y="1921"/>
                </a:cubicBezTo>
                <a:cubicBezTo>
                  <a:pt x="13090" y="1921"/>
                  <a:pt x="13084" y="1927"/>
                  <a:pt x="13084" y="1933"/>
                </a:cubicBezTo>
                <a:cubicBezTo>
                  <a:pt x="13079" y="1933"/>
                  <a:pt x="13079" y="1933"/>
                  <a:pt x="13073" y="1933"/>
                </a:cubicBezTo>
                <a:cubicBezTo>
                  <a:pt x="13061" y="1933"/>
                  <a:pt x="13055" y="1933"/>
                  <a:pt x="13049" y="1927"/>
                </a:cubicBezTo>
                <a:cubicBezTo>
                  <a:pt x="13043" y="1927"/>
                  <a:pt x="13043" y="1921"/>
                  <a:pt x="13037" y="1921"/>
                </a:cubicBezTo>
                <a:cubicBezTo>
                  <a:pt x="13031" y="1921"/>
                  <a:pt x="13031" y="1921"/>
                  <a:pt x="13025" y="1921"/>
                </a:cubicBezTo>
                <a:cubicBezTo>
                  <a:pt x="13019" y="1915"/>
                  <a:pt x="13019" y="1909"/>
                  <a:pt x="13013" y="1909"/>
                </a:cubicBezTo>
                <a:cubicBezTo>
                  <a:pt x="12948" y="1909"/>
                  <a:pt x="12948" y="1909"/>
                  <a:pt x="12948" y="1909"/>
                </a:cubicBezTo>
                <a:cubicBezTo>
                  <a:pt x="12936" y="1903"/>
                  <a:pt x="12936" y="1903"/>
                  <a:pt x="12936" y="1903"/>
                </a:cubicBezTo>
                <a:cubicBezTo>
                  <a:pt x="12936" y="1903"/>
                  <a:pt x="12942" y="1897"/>
                  <a:pt x="12942" y="1891"/>
                </a:cubicBezTo>
                <a:cubicBezTo>
                  <a:pt x="12948" y="1891"/>
                  <a:pt x="12948" y="1886"/>
                  <a:pt x="12954" y="1880"/>
                </a:cubicBezTo>
                <a:cubicBezTo>
                  <a:pt x="12960" y="1880"/>
                  <a:pt x="12960" y="1880"/>
                  <a:pt x="12966" y="1880"/>
                </a:cubicBezTo>
                <a:cubicBezTo>
                  <a:pt x="12978" y="1880"/>
                  <a:pt x="12978" y="1880"/>
                  <a:pt x="12984" y="1880"/>
                </a:cubicBezTo>
                <a:cubicBezTo>
                  <a:pt x="12990" y="1886"/>
                  <a:pt x="12996" y="1886"/>
                  <a:pt x="12996" y="1886"/>
                </a:cubicBezTo>
                <a:cubicBezTo>
                  <a:pt x="13007" y="1891"/>
                  <a:pt x="13013" y="1886"/>
                  <a:pt x="13019" y="1886"/>
                </a:cubicBezTo>
                <a:cubicBezTo>
                  <a:pt x="13031" y="1886"/>
                  <a:pt x="13037" y="1891"/>
                  <a:pt x="13043" y="1886"/>
                </a:cubicBezTo>
                <a:cubicBezTo>
                  <a:pt x="13049" y="1886"/>
                  <a:pt x="13049" y="1880"/>
                  <a:pt x="13055" y="1880"/>
                </a:cubicBezTo>
                <a:cubicBezTo>
                  <a:pt x="13061" y="1880"/>
                  <a:pt x="13061" y="1874"/>
                  <a:pt x="13067" y="1874"/>
                </a:cubicBezTo>
                <a:cubicBezTo>
                  <a:pt x="13067" y="1868"/>
                  <a:pt x="13073" y="1868"/>
                  <a:pt x="13079" y="1862"/>
                </a:cubicBezTo>
                <a:cubicBezTo>
                  <a:pt x="13084" y="1856"/>
                  <a:pt x="13084" y="1844"/>
                  <a:pt x="13090" y="1838"/>
                </a:cubicBezTo>
                <a:cubicBezTo>
                  <a:pt x="13090" y="1838"/>
                  <a:pt x="13096" y="1838"/>
                  <a:pt x="13102" y="1832"/>
                </a:cubicBezTo>
                <a:cubicBezTo>
                  <a:pt x="13108" y="1826"/>
                  <a:pt x="13114" y="1820"/>
                  <a:pt x="13120" y="1814"/>
                </a:cubicBezTo>
                <a:cubicBezTo>
                  <a:pt x="13120" y="1809"/>
                  <a:pt x="13120" y="1802"/>
                  <a:pt x="13120" y="1802"/>
                </a:cubicBezTo>
                <a:cubicBezTo>
                  <a:pt x="13126" y="1797"/>
                  <a:pt x="13132" y="1802"/>
                  <a:pt x="13132" y="1797"/>
                </a:cubicBezTo>
                <a:cubicBezTo>
                  <a:pt x="13138" y="1797"/>
                  <a:pt x="13144" y="1797"/>
                  <a:pt x="13144" y="1791"/>
                </a:cubicBezTo>
                <a:cubicBezTo>
                  <a:pt x="13150" y="1791"/>
                  <a:pt x="13144" y="1785"/>
                  <a:pt x="13144" y="1779"/>
                </a:cubicBezTo>
                <a:cubicBezTo>
                  <a:pt x="13144" y="1779"/>
                  <a:pt x="13150" y="1773"/>
                  <a:pt x="13150" y="1767"/>
                </a:cubicBezTo>
                <a:cubicBezTo>
                  <a:pt x="13150" y="1761"/>
                  <a:pt x="13156" y="1755"/>
                  <a:pt x="13156" y="1743"/>
                </a:cubicBezTo>
                <a:cubicBezTo>
                  <a:pt x="13156" y="1743"/>
                  <a:pt x="13162" y="1737"/>
                  <a:pt x="13162" y="1731"/>
                </a:cubicBezTo>
                <a:lnTo>
                  <a:pt x="13162" y="1725"/>
                </a:lnTo>
                <a:cubicBezTo>
                  <a:pt x="13162" y="1720"/>
                  <a:pt x="13168" y="1720"/>
                  <a:pt x="13168" y="1714"/>
                </a:cubicBezTo>
                <a:cubicBezTo>
                  <a:pt x="13168" y="1708"/>
                  <a:pt x="13168" y="1702"/>
                  <a:pt x="13168" y="1696"/>
                </a:cubicBezTo>
                <a:cubicBezTo>
                  <a:pt x="13156" y="1696"/>
                  <a:pt x="13150" y="1702"/>
                  <a:pt x="13144" y="1702"/>
                </a:cubicBezTo>
                <a:cubicBezTo>
                  <a:pt x="13138" y="1702"/>
                  <a:pt x="13132" y="1696"/>
                  <a:pt x="13126" y="1696"/>
                </a:cubicBezTo>
                <a:cubicBezTo>
                  <a:pt x="13126" y="1696"/>
                  <a:pt x="13120" y="1690"/>
                  <a:pt x="13114" y="1690"/>
                </a:cubicBezTo>
                <a:cubicBezTo>
                  <a:pt x="13108" y="1690"/>
                  <a:pt x="13108" y="1684"/>
                  <a:pt x="13108" y="1678"/>
                </a:cubicBezTo>
                <a:cubicBezTo>
                  <a:pt x="13102" y="1672"/>
                  <a:pt x="13102" y="1666"/>
                  <a:pt x="13102" y="1660"/>
                </a:cubicBezTo>
                <a:cubicBezTo>
                  <a:pt x="13102" y="1648"/>
                  <a:pt x="13108" y="1648"/>
                  <a:pt x="13108" y="1636"/>
                </a:cubicBezTo>
                <a:cubicBezTo>
                  <a:pt x="13108" y="1619"/>
                  <a:pt x="13108" y="1613"/>
                  <a:pt x="13108" y="1601"/>
                </a:cubicBezTo>
                <a:cubicBezTo>
                  <a:pt x="13108" y="1589"/>
                  <a:pt x="13108" y="1589"/>
                  <a:pt x="13108" y="1589"/>
                </a:cubicBezTo>
                <a:cubicBezTo>
                  <a:pt x="13108" y="1577"/>
                  <a:pt x="13114" y="1571"/>
                  <a:pt x="13114" y="1565"/>
                </a:cubicBezTo>
                <a:cubicBezTo>
                  <a:pt x="13120" y="1554"/>
                  <a:pt x="13120" y="1548"/>
                  <a:pt x="13120" y="1530"/>
                </a:cubicBezTo>
                <a:cubicBezTo>
                  <a:pt x="13120" y="1530"/>
                  <a:pt x="13120" y="1524"/>
                  <a:pt x="13120" y="1518"/>
                </a:cubicBezTo>
                <a:cubicBezTo>
                  <a:pt x="13120" y="1512"/>
                  <a:pt x="13114" y="1506"/>
                  <a:pt x="13108" y="1494"/>
                </a:cubicBezTo>
                <a:lnTo>
                  <a:pt x="13108" y="1488"/>
                </a:lnTo>
                <a:cubicBezTo>
                  <a:pt x="13102" y="1476"/>
                  <a:pt x="13102" y="1470"/>
                  <a:pt x="13096" y="1465"/>
                </a:cubicBezTo>
                <a:cubicBezTo>
                  <a:pt x="13096" y="1459"/>
                  <a:pt x="13090" y="1453"/>
                  <a:pt x="13090" y="1453"/>
                </a:cubicBezTo>
                <a:cubicBezTo>
                  <a:pt x="13084" y="1447"/>
                  <a:pt x="13084" y="1447"/>
                  <a:pt x="13084" y="1441"/>
                </a:cubicBezTo>
                <a:cubicBezTo>
                  <a:pt x="13084" y="1370"/>
                  <a:pt x="13084" y="1370"/>
                  <a:pt x="13084" y="1370"/>
                </a:cubicBezTo>
                <a:cubicBezTo>
                  <a:pt x="13090" y="1370"/>
                  <a:pt x="13096" y="1370"/>
                  <a:pt x="13108" y="1370"/>
                </a:cubicBezTo>
                <a:cubicBezTo>
                  <a:pt x="13108" y="1370"/>
                  <a:pt x="13114" y="1370"/>
                  <a:pt x="13120" y="1370"/>
                </a:cubicBezTo>
                <a:lnTo>
                  <a:pt x="13120" y="1370"/>
                </a:lnTo>
                <a:cubicBezTo>
                  <a:pt x="13120" y="1299"/>
                  <a:pt x="13120" y="1299"/>
                  <a:pt x="13120" y="1299"/>
                </a:cubicBezTo>
                <a:cubicBezTo>
                  <a:pt x="13108" y="1299"/>
                  <a:pt x="13102" y="1299"/>
                  <a:pt x="13090" y="1299"/>
                </a:cubicBezTo>
                <a:cubicBezTo>
                  <a:pt x="13084" y="1299"/>
                  <a:pt x="13084" y="1287"/>
                  <a:pt x="13079" y="1287"/>
                </a:cubicBezTo>
                <a:cubicBezTo>
                  <a:pt x="13079" y="1287"/>
                  <a:pt x="13073" y="1281"/>
                  <a:pt x="13067" y="1281"/>
                </a:cubicBezTo>
                <a:cubicBezTo>
                  <a:pt x="13061" y="1281"/>
                  <a:pt x="13055" y="1281"/>
                  <a:pt x="13043" y="1281"/>
                </a:cubicBezTo>
                <a:cubicBezTo>
                  <a:pt x="13025" y="1281"/>
                  <a:pt x="13025" y="1281"/>
                  <a:pt x="13025" y="1281"/>
                </a:cubicBezTo>
                <a:cubicBezTo>
                  <a:pt x="13019" y="1281"/>
                  <a:pt x="13013" y="1281"/>
                  <a:pt x="13007" y="1281"/>
                </a:cubicBezTo>
                <a:cubicBezTo>
                  <a:pt x="12996" y="1281"/>
                  <a:pt x="12990" y="1281"/>
                  <a:pt x="12978" y="1287"/>
                </a:cubicBezTo>
                <a:cubicBezTo>
                  <a:pt x="12972" y="1287"/>
                  <a:pt x="12972" y="1293"/>
                  <a:pt x="12966" y="1293"/>
                </a:cubicBezTo>
                <a:cubicBezTo>
                  <a:pt x="12960" y="1299"/>
                  <a:pt x="12960" y="1299"/>
                  <a:pt x="12954" y="1299"/>
                </a:cubicBezTo>
                <a:cubicBezTo>
                  <a:pt x="12948" y="1299"/>
                  <a:pt x="12948" y="1299"/>
                  <a:pt x="12942" y="1299"/>
                </a:cubicBezTo>
                <a:cubicBezTo>
                  <a:pt x="12936" y="1299"/>
                  <a:pt x="12930" y="1299"/>
                  <a:pt x="12918" y="1299"/>
                </a:cubicBezTo>
                <a:cubicBezTo>
                  <a:pt x="12918" y="1299"/>
                  <a:pt x="12913" y="1304"/>
                  <a:pt x="12907" y="1304"/>
                </a:cubicBezTo>
                <a:cubicBezTo>
                  <a:pt x="12907" y="1316"/>
                  <a:pt x="12907" y="1322"/>
                  <a:pt x="12907" y="1340"/>
                </a:cubicBezTo>
                <a:cubicBezTo>
                  <a:pt x="12907" y="1340"/>
                  <a:pt x="12907" y="1346"/>
                  <a:pt x="12907" y="1352"/>
                </a:cubicBezTo>
                <a:cubicBezTo>
                  <a:pt x="12907" y="1358"/>
                  <a:pt x="12901" y="1364"/>
                  <a:pt x="12895" y="1376"/>
                </a:cubicBezTo>
                <a:cubicBezTo>
                  <a:pt x="12889" y="1382"/>
                  <a:pt x="12889" y="1382"/>
                  <a:pt x="12889" y="1387"/>
                </a:cubicBezTo>
                <a:cubicBezTo>
                  <a:pt x="12877" y="1393"/>
                  <a:pt x="12871" y="1399"/>
                  <a:pt x="12865" y="1411"/>
                </a:cubicBezTo>
                <a:cubicBezTo>
                  <a:pt x="12865" y="1417"/>
                  <a:pt x="12865" y="1423"/>
                  <a:pt x="12859" y="1429"/>
                </a:cubicBezTo>
                <a:cubicBezTo>
                  <a:pt x="12859" y="1435"/>
                  <a:pt x="12859" y="1441"/>
                  <a:pt x="12853" y="1447"/>
                </a:cubicBezTo>
                <a:cubicBezTo>
                  <a:pt x="12853" y="1447"/>
                  <a:pt x="12847" y="1447"/>
                  <a:pt x="12841" y="1447"/>
                </a:cubicBezTo>
                <a:cubicBezTo>
                  <a:pt x="12835" y="1453"/>
                  <a:pt x="12830" y="1447"/>
                  <a:pt x="12818" y="1447"/>
                </a:cubicBezTo>
                <a:cubicBezTo>
                  <a:pt x="12812" y="1447"/>
                  <a:pt x="12812" y="1447"/>
                  <a:pt x="12812" y="1447"/>
                </a:cubicBezTo>
                <a:cubicBezTo>
                  <a:pt x="12806" y="1447"/>
                  <a:pt x="12800" y="1453"/>
                  <a:pt x="12800" y="1453"/>
                </a:cubicBezTo>
                <a:cubicBezTo>
                  <a:pt x="12794" y="1459"/>
                  <a:pt x="12794" y="1465"/>
                  <a:pt x="12794" y="1470"/>
                </a:cubicBezTo>
                <a:cubicBezTo>
                  <a:pt x="12794" y="1476"/>
                  <a:pt x="12794" y="1476"/>
                  <a:pt x="12794" y="1476"/>
                </a:cubicBezTo>
                <a:cubicBezTo>
                  <a:pt x="12794" y="1482"/>
                  <a:pt x="12794" y="1488"/>
                  <a:pt x="12794" y="1494"/>
                </a:cubicBezTo>
                <a:cubicBezTo>
                  <a:pt x="12794" y="1494"/>
                  <a:pt x="12806" y="1488"/>
                  <a:pt x="12806" y="1494"/>
                </a:cubicBezTo>
                <a:cubicBezTo>
                  <a:pt x="12812" y="1500"/>
                  <a:pt x="12824" y="1500"/>
                  <a:pt x="12824" y="1512"/>
                </a:cubicBezTo>
                <a:cubicBezTo>
                  <a:pt x="12830" y="1518"/>
                  <a:pt x="12830" y="1524"/>
                  <a:pt x="12830" y="1536"/>
                </a:cubicBezTo>
                <a:cubicBezTo>
                  <a:pt x="12830" y="1542"/>
                  <a:pt x="12830" y="1554"/>
                  <a:pt x="12824" y="1559"/>
                </a:cubicBezTo>
                <a:cubicBezTo>
                  <a:pt x="12818" y="1559"/>
                  <a:pt x="12812" y="1559"/>
                  <a:pt x="12812" y="1559"/>
                </a:cubicBezTo>
                <a:cubicBezTo>
                  <a:pt x="12806" y="1565"/>
                  <a:pt x="12806" y="1565"/>
                  <a:pt x="12800" y="1565"/>
                </a:cubicBezTo>
                <a:cubicBezTo>
                  <a:pt x="12794" y="1571"/>
                  <a:pt x="12800" y="1577"/>
                  <a:pt x="12800" y="1583"/>
                </a:cubicBezTo>
                <a:cubicBezTo>
                  <a:pt x="12800" y="1589"/>
                  <a:pt x="12800" y="1595"/>
                  <a:pt x="12800" y="1607"/>
                </a:cubicBezTo>
                <a:cubicBezTo>
                  <a:pt x="12812" y="1607"/>
                  <a:pt x="12812" y="1607"/>
                  <a:pt x="12824" y="1607"/>
                </a:cubicBezTo>
                <a:cubicBezTo>
                  <a:pt x="12830" y="1607"/>
                  <a:pt x="12830" y="1601"/>
                  <a:pt x="12835" y="1607"/>
                </a:cubicBezTo>
                <a:cubicBezTo>
                  <a:pt x="12841" y="1607"/>
                  <a:pt x="12841" y="1613"/>
                  <a:pt x="12847" y="1613"/>
                </a:cubicBezTo>
                <a:cubicBezTo>
                  <a:pt x="12847" y="1619"/>
                  <a:pt x="12853" y="1619"/>
                  <a:pt x="12853" y="1625"/>
                </a:cubicBezTo>
                <a:cubicBezTo>
                  <a:pt x="12853" y="1631"/>
                  <a:pt x="12853" y="1631"/>
                  <a:pt x="12853" y="1636"/>
                </a:cubicBezTo>
                <a:cubicBezTo>
                  <a:pt x="12859" y="1642"/>
                  <a:pt x="12859" y="1642"/>
                  <a:pt x="12859" y="1648"/>
                </a:cubicBezTo>
                <a:cubicBezTo>
                  <a:pt x="12865" y="1654"/>
                  <a:pt x="12871" y="1648"/>
                  <a:pt x="12871" y="1654"/>
                </a:cubicBezTo>
                <a:cubicBezTo>
                  <a:pt x="12877" y="1660"/>
                  <a:pt x="12877" y="1660"/>
                  <a:pt x="12883" y="1666"/>
                </a:cubicBezTo>
                <a:lnTo>
                  <a:pt x="12889" y="1666"/>
                </a:lnTo>
                <a:cubicBezTo>
                  <a:pt x="12901" y="1672"/>
                  <a:pt x="12907" y="1684"/>
                  <a:pt x="12913" y="1690"/>
                </a:cubicBezTo>
                <a:cubicBezTo>
                  <a:pt x="12913" y="1690"/>
                  <a:pt x="12918" y="1690"/>
                  <a:pt x="12924" y="1696"/>
                </a:cubicBezTo>
                <a:cubicBezTo>
                  <a:pt x="12924" y="1696"/>
                  <a:pt x="12924" y="1702"/>
                  <a:pt x="12924" y="1708"/>
                </a:cubicBezTo>
                <a:cubicBezTo>
                  <a:pt x="12924" y="1708"/>
                  <a:pt x="12924" y="1714"/>
                  <a:pt x="12924" y="1720"/>
                </a:cubicBezTo>
                <a:cubicBezTo>
                  <a:pt x="12924" y="1725"/>
                  <a:pt x="12913" y="1725"/>
                  <a:pt x="12913" y="1725"/>
                </a:cubicBezTo>
                <a:cubicBezTo>
                  <a:pt x="12907" y="1731"/>
                  <a:pt x="12913" y="1737"/>
                  <a:pt x="12907" y="1737"/>
                </a:cubicBezTo>
                <a:cubicBezTo>
                  <a:pt x="12907" y="1743"/>
                  <a:pt x="12901" y="1737"/>
                  <a:pt x="12895" y="1737"/>
                </a:cubicBezTo>
                <a:cubicBezTo>
                  <a:pt x="12889" y="1737"/>
                  <a:pt x="12889" y="1737"/>
                  <a:pt x="12889" y="1737"/>
                </a:cubicBezTo>
                <a:cubicBezTo>
                  <a:pt x="12877" y="1737"/>
                  <a:pt x="12871" y="1743"/>
                  <a:pt x="12865" y="1737"/>
                </a:cubicBezTo>
                <a:cubicBezTo>
                  <a:pt x="12853" y="1737"/>
                  <a:pt x="12847" y="1731"/>
                  <a:pt x="12841" y="1725"/>
                </a:cubicBezTo>
                <a:cubicBezTo>
                  <a:pt x="12830" y="1720"/>
                  <a:pt x="12824" y="1708"/>
                  <a:pt x="12824" y="1690"/>
                </a:cubicBezTo>
                <a:cubicBezTo>
                  <a:pt x="12818" y="1690"/>
                  <a:pt x="12812" y="1684"/>
                  <a:pt x="12806" y="1684"/>
                </a:cubicBezTo>
                <a:cubicBezTo>
                  <a:pt x="12788" y="1684"/>
                  <a:pt x="12782" y="1684"/>
                  <a:pt x="12770" y="1678"/>
                </a:cubicBezTo>
                <a:cubicBezTo>
                  <a:pt x="12764" y="1678"/>
                  <a:pt x="12764" y="1672"/>
                  <a:pt x="12758" y="1666"/>
                </a:cubicBezTo>
                <a:cubicBezTo>
                  <a:pt x="12758" y="1666"/>
                  <a:pt x="12752" y="1660"/>
                  <a:pt x="12747" y="1660"/>
                </a:cubicBezTo>
                <a:cubicBezTo>
                  <a:pt x="12741" y="1654"/>
                  <a:pt x="12735" y="1660"/>
                  <a:pt x="12729" y="1660"/>
                </a:cubicBezTo>
                <a:cubicBezTo>
                  <a:pt x="12723" y="1660"/>
                  <a:pt x="12717" y="1654"/>
                  <a:pt x="12717" y="1654"/>
                </a:cubicBezTo>
                <a:cubicBezTo>
                  <a:pt x="12705" y="1654"/>
                  <a:pt x="12699" y="1654"/>
                  <a:pt x="12693" y="1654"/>
                </a:cubicBezTo>
                <a:cubicBezTo>
                  <a:pt x="12687" y="1654"/>
                  <a:pt x="12681" y="1648"/>
                  <a:pt x="12681" y="1642"/>
                </a:cubicBezTo>
                <a:cubicBezTo>
                  <a:pt x="12675" y="1636"/>
                  <a:pt x="12681" y="1631"/>
                  <a:pt x="12675" y="1631"/>
                </a:cubicBezTo>
                <a:cubicBezTo>
                  <a:pt x="12669" y="1625"/>
                  <a:pt x="12669" y="1625"/>
                  <a:pt x="12664" y="1625"/>
                </a:cubicBezTo>
                <a:cubicBezTo>
                  <a:pt x="12658" y="1625"/>
                  <a:pt x="12658" y="1625"/>
                  <a:pt x="12652" y="1625"/>
                </a:cubicBezTo>
                <a:cubicBezTo>
                  <a:pt x="12646" y="1619"/>
                  <a:pt x="12640" y="1619"/>
                  <a:pt x="12640" y="1613"/>
                </a:cubicBezTo>
                <a:cubicBezTo>
                  <a:pt x="12634" y="1613"/>
                  <a:pt x="12628" y="1607"/>
                  <a:pt x="12628" y="1607"/>
                </a:cubicBezTo>
                <a:cubicBezTo>
                  <a:pt x="12569" y="1607"/>
                  <a:pt x="12569" y="1607"/>
                  <a:pt x="12569" y="1607"/>
                </a:cubicBezTo>
                <a:cubicBezTo>
                  <a:pt x="12563" y="1607"/>
                  <a:pt x="12563" y="1607"/>
                  <a:pt x="12557" y="1601"/>
                </a:cubicBezTo>
                <a:cubicBezTo>
                  <a:pt x="12557" y="1601"/>
                  <a:pt x="12557" y="1595"/>
                  <a:pt x="12551" y="1589"/>
                </a:cubicBezTo>
                <a:cubicBezTo>
                  <a:pt x="12551" y="1589"/>
                  <a:pt x="12545" y="1583"/>
                  <a:pt x="12539" y="1583"/>
                </a:cubicBezTo>
                <a:cubicBezTo>
                  <a:pt x="12480" y="1583"/>
                  <a:pt x="12480" y="1583"/>
                  <a:pt x="12480" y="1583"/>
                </a:cubicBezTo>
                <a:cubicBezTo>
                  <a:pt x="12468" y="1583"/>
                  <a:pt x="12468" y="1577"/>
                  <a:pt x="12456" y="1571"/>
                </a:cubicBezTo>
                <a:cubicBezTo>
                  <a:pt x="12450" y="1565"/>
                  <a:pt x="12444" y="1559"/>
                  <a:pt x="12432" y="1559"/>
                </a:cubicBezTo>
                <a:cubicBezTo>
                  <a:pt x="12432" y="1554"/>
                  <a:pt x="12426" y="1554"/>
                  <a:pt x="12426" y="1554"/>
                </a:cubicBezTo>
                <a:cubicBezTo>
                  <a:pt x="12420" y="1554"/>
                  <a:pt x="12420" y="1548"/>
                  <a:pt x="12420" y="1542"/>
                </a:cubicBezTo>
                <a:cubicBezTo>
                  <a:pt x="12414" y="1542"/>
                  <a:pt x="12409" y="1542"/>
                  <a:pt x="12409" y="1542"/>
                </a:cubicBezTo>
                <a:cubicBezTo>
                  <a:pt x="12403" y="1536"/>
                  <a:pt x="12397" y="1536"/>
                  <a:pt x="12397" y="1530"/>
                </a:cubicBezTo>
                <a:cubicBezTo>
                  <a:pt x="12391" y="1530"/>
                  <a:pt x="12397" y="1524"/>
                  <a:pt x="12391" y="1518"/>
                </a:cubicBezTo>
                <a:cubicBezTo>
                  <a:pt x="12391" y="1518"/>
                  <a:pt x="12385" y="1518"/>
                  <a:pt x="12379" y="1518"/>
                </a:cubicBezTo>
                <a:cubicBezTo>
                  <a:pt x="12373" y="1518"/>
                  <a:pt x="12367" y="1518"/>
                  <a:pt x="12361" y="1518"/>
                </a:cubicBezTo>
                <a:cubicBezTo>
                  <a:pt x="12355" y="1518"/>
                  <a:pt x="12355" y="1518"/>
                  <a:pt x="12355" y="1518"/>
                </a:cubicBezTo>
                <a:cubicBezTo>
                  <a:pt x="12355" y="1518"/>
                  <a:pt x="12349" y="1518"/>
                  <a:pt x="12349" y="1524"/>
                </a:cubicBezTo>
                <a:cubicBezTo>
                  <a:pt x="12343" y="1524"/>
                  <a:pt x="12337" y="1530"/>
                  <a:pt x="12337" y="1536"/>
                </a:cubicBezTo>
                <a:cubicBezTo>
                  <a:pt x="12337" y="1542"/>
                  <a:pt x="12337" y="1548"/>
                  <a:pt x="12337" y="1554"/>
                </a:cubicBezTo>
                <a:cubicBezTo>
                  <a:pt x="12337" y="1559"/>
                  <a:pt x="12343" y="1559"/>
                  <a:pt x="12349" y="1565"/>
                </a:cubicBezTo>
                <a:cubicBezTo>
                  <a:pt x="12355" y="1565"/>
                  <a:pt x="12361" y="1565"/>
                  <a:pt x="12361" y="1571"/>
                </a:cubicBezTo>
                <a:cubicBezTo>
                  <a:pt x="12361" y="1577"/>
                  <a:pt x="12361" y="1577"/>
                  <a:pt x="12361" y="1583"/>
                </a:cubicBezTo>
                <a:cubicBezTo>
                  <a:pt x="12361" y="1589"/>
                  <a:pt x="12361" y="1589"/>
                  <a:pt x="12361" y="1595"/>
                </a:cubicBezTo>
                <a:cubicBezTo>
                  <a:pt x="12367" y="1595"/>
                  <a:pt x="12373" y="1595"/>
                  <a:pt x="12385" y="1595"/>
                </a:cubicBezTo>
                <a:cubicBezTo>
                  <a:pt x="12391" y="1595"/>
                  <a:pt x="12391" y="1601"/>
                  <a:pt x="12397" y="1601"/>
                </a:cubicBezTo>
                <a:cubicBezTo>
                  <a:pt x="12397" y="1601"/>
                  <a:pt x="12403" y="1601"/>
                  <a:pt x="12409" y="1601"/>
                </a:cubicBezTo>
                <a:cubicBezTo>
                  <a:pt x="12409" y="1601"/>
                  <a:pt x="12414" y="1601"/>
                  <a:pt x="12420" y="1607"/>
                </a:cubicBezTo>
                <a:cubicBezTo>
                  <a:pt x="12420" y="1607"/>
                  <a:pt x="12420" y="1613"/>
                  <a:pt x="12420" y="1619"/>
                </a:cubicBezTo>
                <a:cubicBezTo>
                  <a:pt x="12420" y="1625"/>
                  <a:pt x="12426" y="1625"/>
                  <a:pt x="12426" y="1631"/>
                </a:cubicBezTo>
                <a:cubicBezTo>
                  <a:pt x="12432" y="1636"/>
                  <a:pt x="12444" y="1636"/>
                  <a:pt x="12456" y="1642"/>
                </a:cubicBezTo>
                <a:cubicBezTo>
                  <a:pt x="12462" y="1642"/>
                  <a:pt x="12462" y="1642"/>
                  <a:pt x="12468" y="1648"/>
                </a:cubicBezTo>
                <a:cubicBezTo>
                  <a:pt x="12468" y="1648"/>
                  <a:pt x="12474" y="1648"/>
                  <a:pt x="12474" y="1654"/>
                </a:cubicBezTo>
                <a:cubicBezTo>
                  <a:pt x="12474" y="1660"/>
                  <a:pt x="12474" y="1666"/>
                  <a:pt x="12474" y="1666"/>
                </a:cubicBezTo>
                <a:cubicBezTo>
                  <a:pt x="12474" y="1672"/>
                  <a:pt x="12468" y="1678"/>
                  <a:pt x="12468" y="1678"/>
                </a:cubicBezTo>
                <a:cubicBezTo>
                  <a:pt x="12462" y="1690"/>
                  <a:pt x="12456" y="1696"/>
                  <a:pt x="12450" y="1702"/>
                </a:cubicBezTo>
                <a:cubicBezTo>
                  <a:pt x="12444" y="1702"/>
                  <a:pt x="12444" y="1702"/>
                  <a:pt x="12438" y="1702"/>
                </a:cubicBezTo>
                <a:cubicBezTo>
                  <a:pt x="12426" y="1702"/>
                  <a:pt x="12426" y="1702"/>
                  <a:pt x="12426" y="1702"/>
                </a:cubicBezTo>
                <a:cubicBezTo>
                  <a:pt x="12420" y="1702"/>
                  <a:pt x="12420" y="1696"/>
                  <a:pt x="12414" y="1702"/>
                </a:cubicBezTo>
                <a:cubicBezTo>
                  <a:pt x="12409" y="1702"/>
                  <a:pt x="12409" y="1708"/>
                  <a:pt x="12409" y="1714"/>
                </a:cubicBezTo>
                <a:cubicBezTo>
                  <a:pt x="12409" y="1714"/>
                  <a:pt x="12409" y="1720"/>
                  <a:pt x="12409" y="1725"/>
                </a:cubicBezTo>
                <a:cubicBezTo>
                  <a:pt x="12403" y="1725"/>
                  <a:pt x="12403" y="1731"/>
                  <a:pt x="12403" y="1731"/>
                </a:cubicBezTo>
                <a:cubicBezTo>
                  <a:pt x="12397" y="1737"/>
                  <a:pt x="12391" y="1737"/>
                  <a:pt x="12391" y="1737"/>
                </a:cubicBezTo>
                <a:cubicBezTo>
                  <a:pt x="12379" y="1737"/>
                  <a:pt x="12379" y="1737"/>
                  <a:pt x="12379" y="1737"/>
                </a:cubicBezTo>
                <a:cubicBezTo>
                  <a:pt x="12379" y="1725"/>
                  <a:pt x="12379" y="1725"/>
                  <a:pt x="12379" y="1714"/>
                </a:cubicBezTo>
                <a:cubicBezTo>
                  <a:pt x="12379" y="1708"/>
                  <a:pt x="12379" y="1708"/>
                  <a:pt x="12379" y="1702"/>
                </a:cubicBezTo>
                <a:cubicBezTo>
                  <a:pt x="12379" y="1696"/>
                  <a:pt x="12379" y="1690"/>
                  <a:pt x="12379" y="1678"/>
                </a:cubicBezTo>
                <a:cubicBezTo>
                  <a:pt x="12379" y="1672"/>
                  <a:pt x="12379" y="1672"/>
                  <a:pt x="12379" y="1666"/>
                </a:cubicBezTo>
                <a:cubicBezTo>
                  <a:pt x="12361" y="1666"/>
                  <a:pt x="12361" y="1666"/>
                  <a:pt x="12361" y="1666"/>
                </a:cubicBezTo>
                <a:cubicBezTo>
                  <a:pt x="12355" y="1672"/>
                  <a:pt x="12349" y="1666"/>
                  <a:pt x="12349" y="1672"/>
                </a:cubicBezTo>
                <a:cubicBezTo>
                  <a:pt x="12343" y="1672"/>
                  <a:pt x="12343" y="1678"/>
                  <a:pt x="12337" y="1678"/>
                </a:cubicBezTo>
                <a:cubicBezTo>
                  <a:pt x="12337" y="1684"/>
                  <a:pt x="12337" y="1690"/>
                  <a:pt x="12332" y="1690"/>
                </a:cubicBezTo>
                <a:cubicBezTo>
                  <a:pt x="12332" y="1696"/>
                  <a:pt x="12332" y="1702"/>
                  <a:pt x="12325" y="1702"/>
                </a:cubicBezTo>
                <a:cubicBezTo>
                  <a:pt x="12320" y="1708"/>
                  <a:pt x="12314" y="1702"/>
                  <a:pt x="12302" y="1702"/>
                </a:cubicBezTo>
                <a:cubicBezTo>
                  <a:pt x="12290" y="1702"/>
                  <a:pt x="12290" y="1702"/>
                  <a:pt x="12290" y="1702"/>
                </a:cubicBezTo>
                <a:cubicBezTo>
                  <a:pt x="12284" y="1702"/>
                  <a:pt x="12278" y="1702"/>
                  <a:pt x="12272" y="1702"/>
                </a:cubicBezTo>
                <a:cubicBezTo>
                  <a:pt x="12266" y="1702"/>
                  <a:pt x="12260" y="1696"/>
                  <a:pt x="12254" y="1702"/>
                </a:cubicBezTo>
                <a:cubicBezTo>
                  <a:pt x="12248" y="1702"/>
                  <a:pt x="12254" y="1708"/>
                  <a:pt x="12248" y="1714"/>
                </a:cubicBezTo>
                <a:cubicBezTo>
                  <a:pt x="12243" y="1714"/>
                  <a:pt x="12248" y="1720"/>
                  <a:pt x="12243" y="1725"/>
                </a:cubicBezTo>
                <a:cubicBezTo>
                  <a:pt x="12237" y="1725"/>
                  <a:pt x="12231" y="1725"/>
                  <a:pt x="12225" y="1725"/>
                </a:cubicBezTo>
                <a:cubicBezTo>
                  <a:pt x="12213" y="1725"/>
                  <a:pt x="12213" y="1725"/>
                  <a:pt x="12213" y="1725"/>
                </a:cubicBezTo>
                <a:cubicBezTo>
                  <a:pt x="12213" y="1725"/>
                  <a:pt x="12207" y="1720"/>
                  <a:pt x="12201" y="1720"/>
                </a:cubicBezTo>
                <a:cubicBezTo>
                  <a:pt x="12195" y="1720"/>
                  <a:pt x="12195" y="1720"/>
                  <a:pt x="12195" y="1720"/>
                </a:cubicBezTo>
                <a:cubicBezTo>
                  <a:pt x="12166" y="1720"/>
                  <a:pt x="12166" y="1720"/>
                  <a:pt x="12166" y="1720"/>
                </a:cubicBezTo>
                <a:cubicBezTo>
                  <a:pt x="12159" y="1720"/>
                  <a:pt x="12159" y="1720"/>
                  <a:pt x="12154" y="1720"/>
                </a:cubicBezTo>
                <a:cubicBezTo>
                  <a:pt x="12154" y="1749"/>
                  <a:pt x="12154" y="1749"/>
                  <a:pt x="12154" y="1749"/>
                </a:cubicBezTo>
                <a:cubicBezTo>
                  <a:pt x="12118" y="1749"/>
                  <a:pt x="12118" y="1749"/>
                  <a:pt x="12118" y="1749"/>
                </a:cubicBezTo>
                <a:lnTo>
                  <a:pt x="12112" y="1743"/>
                </a:lnTo>
                <a:cubicBezTo>
                  <a:pt x="12106" y="1737"/>
                  <a:pt x="12106" y="1737"/>
                  <a:pt x="12106" y="1731"/>
                </a:cubicBezTo>
                <a:cubicBezTo>
                  <a:pt x="12100" y="1725"/>
                  <a:pt x="12094" y="1731"/>
                  <a:pt x="12094" y="1725"/>
                </a:cubicBezTo>
                <a:lnTo>
                  <a:pt x="12100" y="1720"/>
                </a:lnTo>
                <a:cubicBezTo>
                  <a:pt x="12100" y="1714"/>
                  <a:pt x="12100" y="1708"/>
                  <a:pt x="12100" y="1708"/>
                </a:cubicBezTo>
                <a:cubicBezTo>
                  <a:pt x="12100" y="1696"/>
                  <a:pt x="12106" y="1690"/>
                  <a:pt x="12112" y="1684"/>
                </a:cubicBezTo>
                <a:cubicBezTo>
                  <a:pt x="12106" y="1672"/>
                  <a:pt x="12106" y="1672"/>
                  <a:pt x="12106" y="1672"/>
                </a:cubicBezTo>
                <a:cubicBezTo>
                  <a:pt x="12100" y="1672"/>
                  <a:pt x="12100" y="1672"/>
                  <a:pt x="12094" y="1672"/>
                </a:cubicBezTo>
                <a:cubicBezTo>
                  <a:pt x="12094" y="1678"/>
                  <a:pt x="12094" y="1684"/>
                  <a:pt x="12088" y="1684"/>
                </a:cubicBezTo>
                <a:cubicBezTo>
                  <a:pt x="12088" y="1690"/>
                  <a:pt x="12082" y="1690"/>
                  <a:pt x="12077" y="1690"/>
                </a:cubicBezTo>
                <a:cubicBezTo>
                  <a:pt x="12077" y="1690"/>
                  <a:pt x="12071" y="1690"/>
                  <a:pt x="12065" y="1690"/>
                </a:cubicBezTo>
                <a:cubicBezTo>
                  <a:pt x="12059" y="1690"/>
                  <a:pt x="12047" y="1690"/>
                  <a:pt x="12041" y="1696"/>
                </a:cubicBezTo>
                <a:cubicBezTo>
                  <a:pt x="12035" y="1696"/>
                  <a:pt x="12035" y="1702"/>
                  <a:pt x="12035" y="1708"/>
                </a:cubicBezTo>
                <a:cubicBezTo>
                  <a:pt x="12023" y="1708"/>
                  <a:pt x="12017" y="1714"/>
                  <a:pt x="12011" y="1720"/>
                </a:cubicBezTo>
                <a:cubicBezTo>
                  <a:pt x="11993" y="1720"/>
                  <a:pt x="11993" y="1720"/>
                  <a:pt x="11993" y="1720"/>
                </a:cubicBezTo>
                <a:cubicBezTo>
                  <a:pt x="11982" y="1720"/>
                  <a:pt x="11970" y="1714"/>
                  <a:pt x="11958" y="1720"/>
                </a:cubicBezTo>
                <a:cubicBezTo>
                  <a:pt x="11952" y="1720"/>
                  <a:pt x="11952" y="1725"/>
                  <a:pt x="11946" y="1725"/>
                </a:cubicBezTo>
                <a:lnTo>
                  <a:pt x="11946" y="1737"/>
                </a:lnTo>
                <a:cubicBezTo>
                  <a:pt x="11940" y="1737"/>
                  <a:pt x="11934" y="1743"/>
                  <a:pt x="11934" y="1743"/>
                </a:cubicBezTo>
                <a:cubicBezTo>
                  <a:pt x="11928" y="1743"/>
                  <a:pt x="11928" y="1743"/>
                  <a:pt x="11922" y="1743"/>
                </a:cubicBezTo>
                <a:cubicBezTo>
                  <a:pt x="11911" y="1743"/>
                  <a:pt x="11911" y="1743"/>
                  <a:pt x="11911" y="1743"/>
                </a:cubicBezTo>
                <a:cubicBezTo>
                  <a:pt x="11905" y="1743"/>
                  <a:pt x="11905" y="1743"/>
                  <a:pt x="11899" y="1743"/>
                </a:cubicBezTo>
                <a:cubicBezTo>
                  <a:pt x="11887" y="1749"/>
                  <a:pt x="11881" y="1749"/>
                  <a:pt x="11875" y="1749"/>
                </a:cubicBezTo>
                <a:cubicBezTo>
                  <a:pt x="11869" y="1755"/>
                  <a:pt x="11863" y="1755"/>
                  <a:pt x="11863" y="1761"/>
                </a:cubicBezTo>
                <a:cubicBezTo>
                  <a:pt x="11851" y="1767"/>
                  <a:pt x="11845" y="1773"/>
                  <a:pt x="11839" y="1779"/>
                </a:cubicBezTo>
                <a:cubicBezTo>
                  <a:pt x="11834" y="1785"/>
                  <a:pt x="11827" y="1785"/>
                  <a:pt x="11822" y="1791"/>
                </a:cubicBezTo>
                <a:cubicBezTo>
                  <a:pt x="11810" y="1791"/>
                  <a:pt x="11792" y="1785"/>
                  <a:pt x="11780" y="1791"/>
                </a:cubicBezTo>
                <a:cubicBezTo>
                  <a:pt x="11774" y="1791"/>
                  <a:pt x="11774" y="1797"/>
                  <a:pt x="11768" y="1802"/>
                </a:cubicBezTo>
                <a:cubicBezTo>
                  <a:pt x="11768" y="1809"/>
                  <a:pt x="11768" y="1809"/>
                  <a:pt x="11774" y="1814"/>
                </a:cubicBezTo>
                <a:cubicBezTo>
                  <a:pt x="11774" y="1820"/>
                  <a:pt x="11786" y="1820"/>
                  <a:pt x="11786" y="1826"/>
                </a:cubicBezTo>
                <a:cubicBezTo>
                  <a:pt x="11786" y="1838"/>
                  <a:pt x="11786" y="1838"/>
                  <a:pt x="11780" y="1844"/>
                </a:cubicBezTo>
                <a:cubicBezTo>
                  <a:pt x="11774" y="1850"/>
                  <a:pt x="11762" y="1850"/>
                  <a:pt x="11756" y="1856"/>
                </a:cubicBezTo>
                <a:cubicBezTo>
                  <a:pt x="11750" y="1862"/>
                  <a:pt x="11750" y="1862"/>
                  <a:pt x="11745" y="1868"/>
                </a:cubicBezTo>
                <a:cubicBezTo>
                  <a:pt x="11739" y="1868"/>
                  <a:pt x="11739" y="1868"/>
                  <a:pt x="11733" y="1868"/>
                </a:cubicBezTo>
                <a:cubicBezTo>
                  <a:pt x="11727" y="1868"/>
                  <a:pt x="11727" y="1868"/>
                  <a:pt x="11721" y="1868"/>
                </a:cubicBezTo>
                <a:cubicBezTo>
                  <a:pt x="11715" y="1868"/>
                  <a:pt x="11715" y="1868"/>
                  <a:pt x="11709" y="1868"/>
                </a:cubicBezTo>
                <a:cubicBezTo>
                  <a:pt x="11697" y="1868"/>
                  <a:pt x="11697" y="1880"/>
                  <a:pt x="11691" y="1880"/>
                </a:cubicBezTo>
                <a:cubicBezTo>
                  <a:pt x="11685" y="1880"/>
                  <a:pt x="11685" y="1880"/>
                  <a:pt x="11685" y="1880"/>
                </a:cubicBezTo>
                <a:cubicBezTo>
                  <a:pt x="11679" y="1880"/>
                  <a:pt x="11679" y="1868"/>
                  <a:pt x="11673" y="1868"/>
                </a:cubicBezTo>
                <a:cubicBezTo>
                  <a:pt x="11673" y="1862"/>
                  <a:pt x="11668" y="1862"/>
                  <a:pt x="11661" y="1862"/>
                </a:cubicBezTo>
                <a:cubicBezTo>
                  <a:pt x="11656" y="1856"/>
                  <a:pt x="11656" y="1850"/>
                  <a:pt x="11650" y="1850"/>
                </a:cubicBezTo>
                <a:cubicBezTo>
                  <a:pt x="11650" y="1844"/>
                  <a:pt x="11650" y="1838"/>
                  <a:pt x="11650" y="1838"/>
                </a:cubicBezTo>
                <a:cubicBezTo>
                  <a:pt x="11644" y="1832"/>
                  <a:pt x="11638" y="1826"/>
                  <a:pt x="11638" y="1820"/>
                </a:cubicBezTo>
                <a:cubicBezTo>
                  <a:pt x="11638" y="1809"/>
                  <a:pt x="11638" y="1802"/>
                  <a:pt x="11638" y="1791"/>
                </a:cubicBezTo>
                <a:cubicBezTo>
                  <a:pt x="11703" y="1791"/>
                  <a:pt x="11703" y="1791"/>
                  <a:pt x="11703" y="1791"/>
                </a:cubicBezTo>
                <a:cubicBezTo>
                  <a:pt x="11703" y="1755"/>
                  <a:pt x="11703" y="1755"/>
                  <a:pt x="11703" y="1755"/>
                </a:cubicBezTo>
                <a:cubicBezTo>
                  <a:pt x="11697" y="1755"/>
                  <a:pt x="11697" y="1749"/>
                  <a:pt x="11691" y="1743"/>
                </a:cubicBezTo>
                <a:cubicBezTo>
                  <a:pt x="11685" y="1743"/>
                  <a:pt x="11679" y="1743"/>
                  <a:pt x="11679" y="1743"/>
                </a:cubicBezTo>
                <a:cubicBezTo>
                  <a:pt x="11673" y="1737"/>
                  <a:pt x="11673" y="1737"/>
                  <a:pt x="11673" y="1731"/>
                </a:cubicBezTo>
                <a:cubicBezTo>
                  <a:pt x="11668" y="1725"/>
                  <a:pt x="11668" y="1725"/>
                  <a:pt x="11661" y="1720"/>
                </a:cubicBezTo>
                <a:cubicBezTo>
                  <a:pt x="11661" y="1714"/>
                  <a:pt x="11661" y="1708"/>
                  <a:pt x="11656" y="1708"/>
                </a:cubicBezTo>
                <a:cubicBezTo>
                  <a:pt x="11644" y="1708"/>
                  <a:pt x="11638" y="1714"/>
                  <a:pt x="11632" y="1714"/>
                </a:cubicBezTo>
                <a:cubicBezTo>
                  <a:pt x="11626" y="1714"/>
                  <a:pt x="11626" y="1714"/>
                  <a:pt x="11626" y="1714"/>
                </a:cubicBezTo>
                <a:cubicBezTo>
                  <a:pt x="11620" y="1714"/>
                  <a:pt x="11620" y="1708"/>
                  <a:pt x="11614" y="1702"/>
                </a:cubicBezTo>
                <a:cubicBezTo>
                  <a:pt x="11608" y="1702"/>
                  <a:pt x="11602" y="1702"/>
                  <a:pt x="11602" y="1702"/>
                </a:cubicBezTo>
                <a:cubicBezTo>
                  <a:pt x="11590" y="1696"/>
                  <a:pt x="11584" y="1702"/>
                  <a:pt x="11579" y="1702"/>
                </a:cubicBezTo>
                <a:cubicBezTo>
                  <a:pt x="11555" y="1702"/>
                  <a:pt x="11555" y="1702"/>
                  <a:pt x="11555" y="1702"/>
                </a:cubicBezTo>
                <a:cubicBezTo>
                  <a:pt x="11549" y="1702"/>
                  <a:pt x="11543" y="1702"/>
                  <a:pt x="11543" y="1702"/>
                </a:cubicBezTo>
                <a:cubicBezTo>
                  <a:pt x="11537" y="1702"/>
                  <a:pt x="11537" y="1702"/>
                  <a:pt x="11531" y="1702"/>
                </a:cubicBezTo>
                <a:cubicBezTo>
                  <a:pt x="11531" y="1725"/>
                  <a:pt x="11531" y="1725"/>
                  <a:pt x="11531" y="1725"/>
                </a:cubicBezTo>
                <a:cubicBezTo>
                  <a:pt x="11543" y="1725"/>
                  <a:pt x="11549" y="1725"/>
                  <a:pt x="11555" y="1725"/>
                </a:cubicBezTo>
                <a:cubicBezTo>
                  <a:pt x="11561" y="1725"/>
                  <a:pt x="11561" y="1731"/>
                  <a:pt x="11567" y="1731"/>
                </a:cubicBezTo>
                <a:cubicBezTo>
                  <a:pt x="11567" y="1802"/>
                  <a:pt x="11567" y="1802"/>
                  <a:pt x="11567" y="1802"/>
                </a:cubicBezTo>
                <a:cubicBezTo>
                  <a:pt x="11567" y="1809"/>
                  <a:pt x="11561" y="1809"/>
                  <a:pt x="11561" y="1814"/>
                </a:cubicBezTo>
                <a:cubicBezTo>
                  <a:pt x="11555" y="1820"/>
                  <a:pt x="11549" y="1814"/>
                  <a:pt x="11549" y="1820"/>
                </a:cubicBezTo>
                <a:cubicBezTo>
                  <a:pt x="11549" y="1826"/>
                  <a:pt x="11549" y="1832"/>
                  <a:pt x="11549" y="1832"/>
                </a:cubicBezTo>
                <a:cubicBezTo>
                  <a:pt x="11549" y="1838"/>
                  <a:pt x="11549" y="1844"/>
                  <a:pt x="11549" y="1844"/>
                </a:cubicBezTo>
                <a:cubicBezTo>
                  <a:pt x="11555" y="1850"/>
                  <a:pt x="11561" y="1844"/>
                  <a:pt x="11561" y="1850"/>
                </a:cubicBezTo>
                <a:cubicBezTo>
                  <a:pt x="11567" y="1850"/>
                  <a:pt x="11567" y="1850"/>
                  <a:pt x="11573" y="1856"/>
                </a:cubicBezTo>
                <a:cubicBezTo>
                  <a:pt x="11579" y="1856"/>
                  <a:pt x="11579" y="1862"/>
                  <a:pt x="11579" y="1868"/>
                </a:cubicBezTo>
                <a:cubicBezTo>
                  <a:pt x="11584" y="1868"/>
                  <a:pt x="11590" y="1874"/>
                  <a:pt x="11590" y="1880"/>
                </a:cubicBezTo>
                <a:cubicBezTo>
                  <a:pt x="11590" y="1886"/>
                  <a:pt x="11590" y="1886"/>
                  <a:pt x="11590" y="1886"/>
                </a:cubicBezTo>
                <a:cubicBezTo>
                  <a:pt x="11590" y="1891"/>
                  <a:pt x="11584" y="1886"/>
                  <a:pt x="11584" y="1891"/>
                </a:cubicBezTo>
                <a:cubicBezTo>
                  <a:pt x="11584" y="1897"/>
                  <a:pt x="11584" y="1897"/>
                  <a:pt x="11584" y="1903"/>
                </a:cubicBezTo>
                <a:cubicBezTo>
                  <a:pt x="11584" y="1915"/>
                  <a:pt x="11584" y="1921"/>
                  <a:pt x="11584" y="1939"/>
                </a:cubicBezTo>
                <a:cubicBezTo>
                  <a:pt x="11584" y="1939"/>
                  <a:pt x="11584" y="1939"/>
                  <a:pt x="11584" y="1945"/>
                </a:cubicBezTo>
                <a:cubicBezTo>
                  <a:pt x="11573" y="1939"/>
                  <a:pt x="11567" y="1939"/>
                  <a:pt x="11561" y="1939"/>
                </a:cubicBezTo>
                <a:cubicBezTo>
                  <a:pt x="11555" y="1939"/>
                  <a:pt x="11549" y="1939"/>
                  <a:pt x="11549" y="1939"/>
                </a:cubicBezTo>
                <a:cubicBezTo>
                  <a:pt x="11543" y="1939"/>
                  <a:pt x="11537" y="1933"/>
                  <a:pt x="11537" y="1933"/>
                </a:cubicBezTo>
                <a:cubicBezTo>
                  <a:pt x="11531" y="1927"/>
                  <a:pt x="11537" y="1921"/>
                  <a:pt x="11537" y="1921"/>
                </a:cubicBezTo>
                <a:cubicBezTo>
                  <a:pt x="11531" y="1915"/>
                  <a:pt x="11531" y="1909"/>
                  <a:pt x="11525" y="1909"/>
                </a:cubicBezTo>
                <a:cubicBezTo>
                  <a:pt x="11525" y="1903"/>
                  <a:pt x="11519" y="1909"/>
                  <a:pt x="11513" y="1909"/>
                </a:cubicBezTo>
                <a:cubicBezTo>
                  <a:pt x="11507" y="1909"/>
                  <a:pt x="11507" y="1909"/>
                  <a:pt x="11501" y="1909"/>
                </a:cubicBezTo>
                <a:cubicBezTo>
                  <a:pt x="11495" y="1909"/>
                  <a:pt x="11495" y="1915"/>
                  <a:pt x="11490" y="1915"/>
                </a:cubicBezTo>
                <a:cubicBezTo>
                  <a:pt x="11484" y="1915"/>
                  <a:pt x="11484" y="1915"/>
                  <a:pt x="11478" y="1915"/>
                </a:cubicBezTo>
                <a:cubicBezTo>
                  <a:pt x="11466" y="1915"/>
                  <a:pt x="11460" y="1915"/>
                  <a:pt x="11454" y="1915"/>
                </a:cubicBezTo>
                <a:cubicBezTo>
                  <a:pt x="11448" y="1915"/>
                  <a:pt x="11448" y="1921"/>
                  <a:pt x="11442" y="1921"/>
                </a:cubicBezTo>
                <a:cubicBezTo>
                  <a:pt x="11442" y="1921"/>
                  <a:pt x="11442" y="1927"/>
                  <a:pt x="11442" y="1933"/>
                </a:cubicBezTo>
                <a:cubicBezTo>
                  <a:pt x="11442" y="1933"/>
                  <a:pt x="11442" y="1939"/>
                  <a:pt x="11436" y="1945"/>
                </a:cubicBezTo>
                <a:cubicBezTo>
                  <a:pt x="11436" y="1945"/>
                  <a:pt x="11430" y="1945"/>
                  <a:pt x="11424" y="1951"/>
                </a:cubicBezTo>
                <a:lnTo>
                  <a:pt x="11418" y="1951"/>
                </a:lnTo>
                <a:cubicBezTo>
                  <a:pt x="11407" y="1951"/>
                  <a:pt x="11401" y="1957"/>
                  <a:pt x="11395" y="1957"/>
                </a:cubicBezTo>
                <a:cubicBezTo>
                  <a:pt x="11389" y="1957"/>
                  <a:pt x="11383" y="1957"/>
                  <a:pt x="11377" y="1957"/>
                </a:cubicBezTo>
                <a:cubicBezTo>
                  <a:pt x="11371" y="1963"/>
                  <a:pt x="11371" y="1963"/>
                  <a:pt x="11365" y="1968"/>
                </a:cubicBezTo>
                <a:cubicBezTo>
                  <a:pt x="11365" y="1975"/>
                  <a:pt x="11365" y="1975"/>
                  <a:pt x="11359" y="1980"/>
                </a:cubicBezTo>
                <a:cubicBezTo>
                  <a:pt x="11359" y="1980"/>
                  <a:pt x="11353" y="1986"/>
                  <a:pt x="11347" y="1986"/>
                </a:cubicBezTo>
                <a:cubicBezTo>
                  <a:pt x="11341" y="1992"/>
                  <a:pt x="11335" y="1992"/>
                  <a:pt x="11329" y="1992"/>
                </a:cubicBezTo>
                <a:cubicBezTo>
                  <a:pt x="11329" y="1992"/>
                  <a:pt x="11335" y="1986"/>
                  <a:pt x="11335" y="1992"/>
                </a:cubicBezTo>
                <a:cubicBezTo>
                  <a:pt x="11335" y="1998"/>
                  <a:pt x="11329" y="2004"/>
                  <a:pt x="11335" y="2016"/>
                </a:cubicBezTo>
                <a:cubicBezTo>
                  <a:pt x="11335" y="2016"/>
                  <a:pt x="11335" y="2022"/>
                  <a:pt x="11341" y="2028"/>
                </a:cubicBezTo>
                <a:lnTo>
                  <a:pt x="11341" y="2034"/>
                </a:lnTo>
                <a:cubicBezTo>
                  <a:pt x="11347" y="2040"/>
                  <a:pt x="11347" y="2040"/>
                  <a:pt x="11353" y="2040"/>
                </a:cubicBezTo>
                <a:cubicBezTo>
                  <a:pt x="11359" y="2040"/>
                  <a:pt x="11359" y="2046"/>
                  <a:pt x="11365" y="2046"/>
                </a:cubicBezTo>
                <a:cubicBezTo>
                  <a:pt x="11371" y="2052"/>
                  <a:pt x="11371" y="2057"/>
                  <a:pt x="11371" y="2063"/>
                </a:cubicBezTo>
                <a:cubicBezTo>
                  <a:pt x="11371" y="2069"/>
                  <a:pt x="11365" y="2075"/>
                  <a:pt x="11365" y="2081"/>
                </a:cubicBezTo>
                <a:cubicBezTo>
                  <a:pt x="11365" y="2081"/>
                  <a:pt x="11371" y="2075"/>
                  <a:pt x="11365" y="2075"/>
                </a:cubicBezTo>
                <a:cubicBezTo>
                  <a:pt x="11359" y="2069"/>
                  <a:pt x="11353" y="2075"/>
                  <a:pt x="11347" y="2075"/>
                </a:cubicBezTo>
                <a:cubicBezTo>
                  <a:pt x="11335" y="2075"/>
                  <a:pt x="11329" y="2075"/>
                  <a:pt x="11324" y="2075"/>
                </a:cubicBezTo>
                <a:cubicBezTo>
                  <a:pt x="11312" y="2075"/>
                  <a:pt x="11306" y="2069"/>
                  <a:pt x="11300" y="2069"/>
                </a:cubicBezTo>
                <a:cubicBezTo>
                  <a:pt x="11288" y="2069"/>
                  <a:pt x="11288" y="2069"/>
                  <a:pt x="11288" y="2069"/>
                </a:cubicBezTo>
                <a:cubicBezTo>
                  <a:pt x="11282" y="2069"/>
                  <a:pt x="11282" y="2063"/>
                  <a:pt x="11276" y="2063"/>
                </a:cubicBezTo>
                <a:cubicBezTo>
                  <a:pt x="11264" y="2063"/>
                  <a:pt x="11258" y="2063"/>
                  <a:pt x="11252" y="2063"/>
                </a:cubicBezTo>
                <a:cubicBezTo>
                  <a:pt x="11246" y="2063"/>
                  <a:pt x="11246" y="2057"/>
                  <a:pt x="11241" y="2052"/>
                </a:cubicBezTo>
                <a:cubicBezTo>
                  <a:pt x="11235" y="2052"/>
                  <a:pt x="11229" y="2052"/>
                  <a:pt x="11229" y="2052"/>
                </a:cubicBezTo>
                <a:cubicBezTo>
                  <a:pt x="11223" y="2052"/>
                  <a:pt x="11217" y="2052"/>
                  <a:pt x="11217" y="2052"/>
                </a:cubicBezTo>
                <a:cubicBezTo>
                  <a:pt x="11211" y="2052"/>
                  <a:pt x="11211" y="2046"/>
                  <a:pt x="11205" y="2040"/>
                </a:cubicBezTo>
                <a:cubicBezTo>
                  <a:pt x="11199" y="2040"/>
                  <a:pt x="11199" y="2034"/>
                  <a:pt x="11193" y="2028"/>
                </a:cubicBezTo>
                <a:cubicBezTo>
                  <a:pt x="11193" y="2016"/>
                  <a:pt x="11193" y="2016"/>
                  <a:pt x="11193" y="2016"/>
                </a:cubicBezTo>
                <a:cubicBezTo>
                  <a:pt x="11187" y="2016"/>
                  <a:pt x="11181" y="2022"/>
                  <a:pt x="11181" y="2022"/>
                </a:cubicBezTo>
                <a:cubicBezTo>
                  <a:pt x="11175" y="2028"/>
                  <a:pt x="11175" y="2034"/>
                  <a:pt x="11169" y="2034"/>
                </a:cubicBezTo>
                <a:cubicBezTo>
                  <a:pt x="11169" y="2034"/>
                  <a:pt x="11163" y="2034"/>
                  <a:pt x="11158" y="2034"/>
                </a:cubicBezTo>
                <a:cubicBezTo>
                  <a:pt x="11152" y="2034"/>
                  <a:pt x="11146" y="2040"/>
                  <a:pt x="11146" y="2046"/>
                </a:cubicBezTo>
                <a:cubicBezTo>
                  <a:pt x="11146" y="2057"/>
                  <a:pt x="11152" y="2057"/>
                  <a:pt x="11152" y="2063"/>
                </a:cubicBezTo>
                <a:cubicBezTo>
                  <a:pt x="11158" y="2069"/>
                  <a:pt x="11158" y="2069"/>
                  <a:pt x="11163" y="2075"/>
                </a:cubicBezTo>
                <a:cubicBezTo>
                  <a:pt x="11169" y="2075"/>
                  <a:pt x="11175" y="2075"/>
                  <a:pt x="11175" y="2075"/>
                </a:cubicBezTo>
                <a:cubicBezTo>
                  <a:pt x="11175" y="2081"/>
                  <a:pt x="11175" y="2087"/>
                  <a:pt x="11175" y="2087"/>
                </a:cubicBezTo>
                <a:cubicBezTo>
                  <a:pt x="11175" y="2093"/>
                  <a:pt x="11181" y="2093"/>
                  <a:pt x="11181" y="2099"/>
                </a:cubicBezTo>
                <a:cubicBezTo>
                  <a:pt x="11193" y="2099"/>
                  <a:pt x="11193" y="2099"/>
                  <a:pt x="11193" y="2099"/>
                </a:cubicBezTo>
                <a:cubicBezTo>
                  <a:pt x="11205" y="2099"/>
                  <a:pt x="11211" y="2093"/>
                  <a:pt x="11217" y="2099"/>
                </a:cubicBezTo>
                <a:cubicBezTo>
                  <a:pt x="11229" y="2099"/>
                  <a:pt x="11235" y="2105"/>
                  <a:pt x="11241" y="2111"/>
                </a:cubicBezTo>
                <a:cubicBezTo>
                  <a:pt x="11246" y="2117"/>
                  <a:pt x="11252" y="2117"/>
                  <a:pt x="11252" y="2123"/>
                </a:cubicBezTo>
                <a:cubicBezTo>
                  <a:pt x="11252" y="2129"/>
                  <a:pt x="11241" y="2129"/>
                  <a:pt x="11241" y="2134"/>
                </a:cubicBezTo>
                <a:cubicBezTo>
                  <a:pt x="11187" y="2134"/>
                  <a:pt x="11187" y="2134"/>
                  <a:pt x="11187" y="2134"/>
                </a:cubicBezTo>
                <a:cubicBezTo>
                  <a:pt x="11181" y="2141"/>
                  <a:pt x="11181" y="2146"/>
                  <a:pt x="11181" y="2146"/>
                </a:cubicBezTo>
                <a:cubicBezTo>
                  <a:pt x="11175" y="2146"/>
                  <a:pt x="11169" y="2152"/>
                  <a:pt x="11169" y="2152"/>
                </a:cubicBezTo>
                <a:cubicBezTo>
                  <a:pt x="11163" y="2152"/>
                  <a:pt x="11158" y="2152"/>
                  <a:pt x="11158" y="2146"/>
                </a:cubicBezTo>
                <a:cubicBezTo>
                  <a:pt x="11152" y="2146"/>
                  <a:pt x="11158" y="2141"/>
                  <a:pt x="11152" y="2134"/>
                </a:cubicBezTo>
                <a:cubicBezTo>
                  <a:pt x="11152" y="2134"/>
                  <a:pt x="11146" y="2129"/>
                  <a:pt x="11140" y="2129"/>
                </a:cubicBezTo>
                <a:cubicBezTo>
                  <a:pt x="11134" y="2117"/>
                  <a:pt x="11122" y="2117"/>
                  <a:pt x="11110" y="2111"/>
                </a:cubicBezTo>
                <a:cubicBezTo>
                  <a:pt x="11104" y="2111"/>
                  <a:pt x="11098" y="2117"/>
                  <a:pt x="11098" y="2111"/>
                </a:cubicBezTo>
                <a:cubicBezTo>
                  <a:pt x="11086" y="2111"/>
                  <a:pt x="11080" y="2105"/>
                  <a:pt x="11075" y="2099"/>
                </a:cubicBezTo>
                <a:cubicBezTo>
                  <a:pt x="11075" y="2093"/>
                  <a:pt x="11069" y="2087"/>
                  <a:pt x="11069" y="2087"/>
                </a:cubicBezTo>
                <a:cubicBezTo>
                  <a:pt x="11069" y="2081"/>
                  <a:pt x="11069" y="2075"/>
                  <a:pt x="11069" y="2075"/>
                </a:cubicBezTo>
                <a:cubicBezTo>
                  <a:pt x="11069" y="2057"/>
                  <a:pt x="11069" y="2052"/>
                  <a:pt x="11069" y="2040"/>
                </a:cubicBezTo>
                <a:cubicBezTo>
                  <a:pt x="11033" y="2040"/>
                  <a:pt x="11033" y="2040"/>
                  <a:pt x="11033" y="2040"/>
                </a:cubicBezTo>
                <a:cubicBezTo>
                  <a:pt x="11033" y="2004"/>
                  <a:pt x="11033" y="2004"/>
                  <a:pt x="11033" y="2004"/>
                </a:cubicBezTo>
                <a:cubicBezTo>
                  <a:pt x="11033" y="1986"/>
                  <a:pt x="11039" y="1968"/>
                  <a:pt x="11039" y="1957"/>
                </a:cubicBezTo>
                <a:cubicBezTo>
                  <a:pt x="11039" y="1945"/>
                  <a:pt x="11039" y="1939"/>
                  <a:pt x="11033" y="1933"/>
                </a:cubicBezTo>
                <a:cubicBezTo>
                  <a:pt x="11021" y="1921"/>
                  <a:pt x="11009" y="1927"/>
                  <a:pt x="10997" y="1927"/>
                </a:cubicBezTo>
                <a:cubicBezTo>
                  <a:pt x="10991" y="1927"/>
                  <a:pt x="10991" y="1915"/>
                  <a:pt x="10991" y="1915"/>
                </a:cubicBezTo>
                <a:cubicBezTo>
                  <a:pt x="10986" y="1909"/>
                  <a:pt x="10980" y="1909"/>
                  <a:pt x="10980" y="1903"/>
                </a:cubicBezTo>
                <a:cubicBezTo>
                  <a:pt x="10974" y="1897"/>
                  <a:pt x="10980" y="1886"/>
                  <a:pt x="10968" y="1880"/>
                </a:cubicBezTo>
                <a:cubicBezTo>
                  <a:pt x="10962" y="1874"/>
                  <a:pt x="10956" y="1880"/>
                  <a:pt x="10944" y="1880"/>
                </a:cubicBezTo>
                <a:cubicBezTo>
                  <a:pt x="10938" y="1874"/>
                  <a:pt x="10938" y="1868"/>
                  <a:pt x="10932" y="1868"/>
                </a:cubicBezTo>
                <a:cubicBezTo>
                  <a:pt x="10926" y="1862"/>
                  <a:pt x="10920" y="1856"/>
                  <a:pt x="10909" y="1856"/>
                </a:cubicBezTo>
                <a:cubicBezTo>
                  <a:pt x="10914" y="1844"/>
                  <a:pt x="10914" y="1844"/>
                  <a:pt x="10914" y="1844"/>
                </a:cubicBezTo>
                <a:cubicBezTo>
                  <a:pt x="10914" y="1844"/>
                  <a:pt x="10920" y="1844"/>
                  <a:pt x="10926" y="1844"/>
                </a:cubicBezTo>
                <a:cubicBezTo>
                  <a:pt x="10926" y="1844"/>
                  <a:pt x="10932" y="1844"/>
                  <a:pt x="10938" y="1850"/>
                </a:cubicBezTo>
                <a:cubicBezTo>
                  <a:pt x="10938" y="1850"/>
                  <a:pt x="10938" y="1856"/>
                  <a:pt x="10944" y="1862"/>
                </a:cubicBezTo>
                <a:cubicBezTo>
                  <a:pt x="10950" y="1862"/>
                  <a:pt x="10956" y="1862"/>
                  <a:pt x="10962" y="1868"/>
                </a:cubicBezTo>
                <a:cubicBezTo>
                  <a:pt x="10974" y="1874"/>
                  <a:pt x="10980" y="1880"/>
                  <a:pt x="10986" y="1880"/>
                </a:cubicBezTo>
                <a:cubicBezTo>
                  <a:pt x="10991" y="1886"/>
                  <a:pt x="10997" y="1886"/>
                  <a:pt x="10997" y="1886"/>
                </a:cubicBezTo>
                <a:cubicBezTo>
                  <a:pt x="11015" y="1891"/>
                  <a:pt x="11021" y="1886"/>
                  <a:pt x="11039" y="1886"/>
                </a:cubicBezTo>
                <a:cubicBezTo>
                  <a:pt x="11045" y="1886"/>
                  <a:pt x="11045" y="1886"/>
                  <a:pt x="11051" y="1886"/>
                </a:cubicBezTo>
                <a:cubicBezTo>
                  <a:pt x="11057" y="1891"/>
                  <a:pt x="11057" y="1897"/>
                  <a:pt x="11057" y="1897"/>
                </a:cubicBezTo>
                <a:cubicBezTo>
                  <a:pt x="11069" y="1903"/>
                  <a:pt x="11075" y="1909"/>
                  <a:pt x="11080" y="1909"/>
                </a:cubicBezTo>
                <a:cubicBezTo>
                  <a:pt x="11163" y="1909"/>
                  <a:pt x="11163" y="1909"/>
                  <a:pt x="11163" y="1909"/>
                </a:cubicBezTo>
                <a:cubicBezTo>
                  <a:pt x="11163" y="1909"/>
                  <a:pt x="11169" y="1915"/>
                  <a:pt x="11175" y="1915"/>
                </a:cubicBezTo>
                <a:cubicBezTo>
                  <a:pt x="11175" y="1915"/>
                  <a:pt x="11181" y="1915"/>
                  <a:pt x="11187" y="1915"/>
                </a:cubicBezTo>
                <a:cubicBezTo>
                  <a:pt x="11187" y="1921"/>
                  <a:pt x="11187" y="1927"/>
                  <a:pt x="11193" y="1927"/>
                </a:cubicBezTo>
                <a:lnTo>
                  <a:pt x="11199" y="1933"/>
                </a:lnTo>
                <a:cubicBezTo>
                  <a:pt x="11205" y="1933"/>
                  <a:pt x="11211" y="1933"/>
                  <a:pt x="11211" y="1933"/>
                </a:cubicBezTo>
                <a:cubicBezTo>
                  <a:pt x="11217" y="1933"/>
                  <a:pt x="11223" y="1933"/>
                  <a:pt x="11223" y="1933"/>
                </a:cubicBezTo>
                <a:cubicBezTo>
                  <a:pt x="11235" y="1933"/>
                  <a:pt x="11241" y="1933"/>
                  <a:pt x="11246" y="1933"/>
                </a:cubicBezTo>
                <a:cubicBezTo>
                  <a:pt x="11258" y="1933"/>
                  <a:pt x="11258" y="1933"/>
                  <a:pt x="11258" y="1933"/>
                </a:cubicBezTo>
                <a:cubicBezTo>
                  <a:pt x="11270" y="1933"/>
                  <a:pt x="11270" y="1933"/>
                  <a:pt x="11270" y="1933"/>
                </a:cubicBezTo>
                <a:cubicBezTo>
                  <a:pt x="11276" y="1933"/>
                  <a:pt x="11276" y="1927"/>
                  <a:pt x="11282" y="1927"/>
                </a:cubicBezTo>
                <a:cubicBezTo>
                  <a:pt x="11288" y="1927"/>
                  <a:pt x="11288" y="1927"/>
                  <a:pt x="11294" y="1927"/>
                </a:cubicBezTo>
                <a:cubicBezTo>
                  <a:pt x="11294" y="1927"/>
                  <a:pt x="11300" y="1927"/>
                  <a:pt x="11306" y="1927"/>
                </a:cubicBezTo>
                <a:cubicBezTo>
                  <a:pt x="11312" y="1921"/>
                  <a:pt x="11318" y="1915"/>
                  <a:pt x="11329" y="1915"/>
                </a:cubicBezTo>
                <a:cubicBezTo>
                  <a:pt x="11329" y="1915"/>
                  <a:pt x="11335" y="1915"/>
                  <a:pt x="11341" y="1915"/>
                </a:cubicBezTo>
                <a:cubicBezTo>
                  <a:pt x="11347" y="1915"/>
                  <a:pt x="11353" y="1915"/>
                  <a:pt x="11359" y="1909"/>
                </a:cubicBezTo>
                <a:cubicBezTo>
                  <a:pt x="11365" y="1909"/>
                  <a:pt x="11371" y="1903"/>
                  <a:pt x="11371" y="1903"/>
                </a:cubicBezTo>
                <a:cubicBezTo>
                  <a:pt x="11377" y="1897"/>
                  <a:pt x="11383" y="1897"/>
                  <a:pt x="11383" y="1891"/>
                </a:cubicBezTo>
                <a:cubicBezTo>
                  <a:pt x="11389" y="1891"/>
                  <a:pt x="11395" y="1891"/>
                  <a:pt x="11395" y="1886"/>
                </a:cubicBezTo>
                <a:cubicBezTo>
                  <a:pt x="11401" y="1880"/>
                  <a:pt x="11401" y="1880"/>
                  <a:pt x="11401" y="1874"/>
                </a:cubicBezTo>
                <a:cubicBezTo>
                  <a:pt x="11407" y="1868"/>
                  <a:pt x="11407" y="1862"/>
                  <a:pt x="11407" y="1850"/>
                </a:cubicBezTo>
                <a:cubicBezTo>
                  <a:pt x="11407" y="1838"/>
                  <a:pt x="11401" y="1832"/>
                  <a:pt x="11401" y="1814"/>
                </a:cubicBezTo>
                <a:cubicBezTo>
                  <a:pt x="11401" y="1814"/>
                  <a:pt x="11401" y="1809"/>
                  <a:pt x="11401" y="1802"/>
                </a:cubicBezTo>
                <a:cubicBezTo>
                  <a:pt x="11401" y="1797"/>
                  <a:pt x="11395" y="1791"/>
                  <a:pt x="11389" y="1785"/>
                </a:cubicBezTo>
                <a:cubicBezTo>
                  <a:pt x="11389" y="1779"/>
                  <a:pt x="11383" y="1779"/>
                  <a:pt x="11377" y="1773"/>
                </a:cubicBezTo>
                <a:cubicBezTo>
                  <a:pt x="11377" y="1767"/>
                  <a:pt x="11371" y="1767"/>
                  <a:pt x="11365" y="1761"/>
                </a:cubicBezTo>
                <a:cubicBezTo>
                  <a:pt x="11365" y="1761"/>
                  <a:pt x="11359" y="1761"/>
                  <a:pt x="11353" y="1761"/>
                </a:cubicBezTo>
                <a:cubicBezTo>
                  <a:pt x="11353" y="1761"/>
                  <a:pt x="11347" y="1755"/>
                  <a:pt x="11341" y="1755"/>
                </a:cubicBezTo>
                <a:cubicBezTo>
                  <a:pt x="11335" y="1755"/>
                  <a:pt x="11329" y="1755"/>
                  <a:pt x="11318" y="1755"/>
                </a:cubicBezTo>
                <a:cubicBezTo>
                  <a:pt x="11312" y="1755"/>
                  <a:pt x="11306" y="1761"/>
                  <a:pt x="11294" y="1755"/>
                </a:cubicBezTo>
                <a:cubicBezTo>
                  <a:pt x="11288" y="1755"/>
                  <a:pt x="11282" y="1749"/>
                  <a:pt x="11270" y="1743"/>
                </a:cubicBezTo>
                <a:lnTo>
                  <a:pt x="11264" y="1737"/>
                </a:lnTo>
                <a:cubicBezTo>
                  <a:pt x="11258" y="1731"/>
                  <a:pt x="11258" y="1725"/>
                  <a:pt x="11258" y="1725"/>
                </a:cubicBezTo>
                <a:cubicBezTo>
                  <a:pt x="11252" y="1725"/>
                  <a:pt x="11246" y="1725"/>
                  <a:pt x="11246" y="1720"/>
                </a:cubicBezTo>
                <a:cubicBezTo>
                  <a:pt x="11241" y="1720"/>
                  <a:pt x="11241" y="1708"/>
                  <a:pt x="11235" y="1708"/>
                </a:cubicBezTo>
                <a:cubicBezTo>
                  <a:pt x="11235" y="1708"/>
                  <a:pt x="11229" y="1708"/>
                  <a:pt x="11223" y="1708"/>
                </a:cubicBezTo>
                <a:cubicBezTo>
                  <a:pt x="11211" y="1702"/>
                  <a:pt x="11211" y="1702"/>
                  <a:pt x="11211" y="1702"/>
                </a:cubicBezTo>
                <a:cubicBezTo>
                  <a:pt x="11211" y="1702"/>
                  <a:pt x="11211" y="1696"/>
                  <a:pt x="11205" y="1690"/>
                </a:cubicBezTo>
                <a:cubicBezTo>
                  <a:pt x="11199" y="1690"/>
                  <a:pt x="11199" y="1690"/>
                  <a:pt x="11193" y="1690"/>
                </a:cubicBezTo>
                <a:cubicBezTo>
                  <a:pt x="11181" y="1684"/>
                  <a:pt x="11181" y="1684"/>
                  <a:pt x="11181" y="1684"/>
                </a:cubicBezTo>
                <a:cubicBezTo>
                  <a:pt x="11175" y="1678"/>
                  <a:pt x="11175" y="1678"/>
                  <a:pt x="11169" y="1672"/>
                </a:cubicBezTo>
                <a:cubicBezTo>
                  <a:pt x="11169" y="1672"/>
                  <a:pt x="11163" y="1672"/>
                  <a:pt x="11158" y="1672"/>
                </a:cubicBezTo>
                <a:cubicBezTo>
                  <a:pt x="11152" y="1666"/>
                  <a:pt x="11140" y="1666"/>
                  <a:pt x="11134" y="1666"/>
                </a:cubicBezTo>
                <a:cubicBezTo>
                  <a:pt x="11122" y="1666"/>
                  <a:pt x="11116" y="1672"/>
                  <a:pt x="11104" y="1672"/>
                </a:cubicBezTo>
                <a:cubicBezTo>
                  <a:pt x="11098" y="1672"/>
                  <a:pt x="11092" y="1672"/>
                  <a:pt x="11086" y="1672"/>
                </a:cubicBezTo>
                <a:cubicBezTo>
                  <a:pt x="11080" y="1672"/>
                  <a:pt x="11080" y="1672"/>
                  <a:pt x="11080" y="1672"/>
                </a:cubicBezTo>
                <a:cubicBezTo>
                  <a:pt x="11075" y="1672"/>
                  <a:pt x="11075" y="1666"/>
                  <a:pt x="11069" y="1666"/>
                </a:cubicBezTo>
                <a:cubicBezTo>
                  <a:pt x="11063" y="1666"/>
                  <a:pt x="11063" y="1660"/>
                  <a:pt x="11057" y="1660"/>
                </a:cubicBezTo>
                <a:cubicBezTo>
                  <a:pt x="11045" y="1654"/>
                  <a:pt x="11045" y="1648"/>
                  <a:pt x="11039" y="1642"/>
                </a:cubicBezTo>
                <a:cubicBezTo>
                  <a:pt x="11003" y="1642"/>
                  <a:pt x="11003" y="1642"/>
                  <a:pt x="11003" y="1642"/>
                </a:cubicBezTo>
                <a:cubicBezTo>
                  <a:pt x="11003" y="1648"/>
                  <a:pt x="11003" y="1654"/>
                  <a:pt x="11003" y="1654"/>
                </a:cubicBezTo>
                <a:cubicBezTo>
                  <a:pt x="10997" y="1660"/>
                  <a:pt x="11003" y="1666"/>
                  <a:pt x="10997" y="1666"/>
                </a:cubicBezTo>
                <a:cubicBezTo>
                  <a:pt x="10991" y="1666"/>
                  <a:pt x="10991" y="1666"/>
                  <a:pt x="10986" y="1666"/>
                </a:cubicBezTo>
                <a:cubicBezTo>
                  <a:pt x="10974" y="1666"/>
                  <a:pt x="10974" y="1666"/>
                  <a:pt x="10974" y="1666"/>
                </a:cubicBezTo>
                <a:cubicBezTo>
                  <a:pt x="10968" y="1666"/>
                  <a:pt x="10962" y="1660"/>
                  <a:pt x="10962" y="1660"/>
                </a:cubicBezTo>
                <a:cubicBezTo>
                  <a:pt x="10962" y="1654"/>
                  <a:pt x="10962" y="1654"/>
                  <a:pt x="10962" y="1648"/>
                </a:cubicBezTo>
                <a:cubicBezTo>
                  <a:pt x="10968" y="1642"/>
                  <a:pt x="10968" y="1636"/>
                  <a:pt x="10968" y="1631"/>
                </a:cubicBezTo>
                <a:cubicBezTo>
                  <a:pt x="10968" y="1631"/>
                  <a:pt x="10974" y="1625"/>
                  <a:pt x="10968" y="1625"/>
                </a:cubicBezTo>
                <a:cubicBezTo>
                  <a:pt x="10968" y="1625"/>
                  <a:pt x="10962" y="1625"/>
                  <a:pt x="10962" y="1619"/>
                </a:cubicBezTo>
                <a:cubicBezTo>
                  <a:pt x="10956" y="1619"/>
                  <a:pt x="10950" y="1619"/>
                  <a:pt x="10950" y="1613"/>
                </a:cubicBezTo>
                <a:cubicBezTo>
                  <a:pt x="10944" y="1613"/>
                  <a:pt x="10950" y="1607"/>
                  <a:pt x="10950" y="1601"/>
                </a:cubicBezTo>
                <a:cubicBezTo>
                  <a:pt x="10944" y="1595"/>
                  <a:pt x="10944" y="1595"/>
                  <a:pt x="10944" y="1589"/>
                </a:cubicBezTo>
                <a:cubicBezTo>
                  <a:pt x="10909" y="1589"/>
                  <a:pt x="10909" y="1589"/>
                  <a:pt x="10909" y="1589"/>
                </a:cubicBezTo>
                <a:cubicBezTo>
                  <a:pt x="10909" y="1589"/>
                  <a:pt x="10903" y="1589"/>
                  <a:pt x="10897" y="1595"/>
                </a:cubicBezTo>
                <a:cubicBezTo>
                  <a:pt x="10897" y="1595"/>
                  <a:pt x="10897" y="1607"/>
                  <a:pt x="10885" y="1607"/>
                </a:cubicBezTo>
                <a:cubicBezTo>
                  <a:pt x="10879" y="1607"/>
                  <a:pt x="10879" y="1601"/>
                  <a:pt x="10873" y="1601"/>
                </a:cubicBezTo>
                <a:cubicBezTo>
                  <a:pt x="10867" y="1595"/>
                  <a:pt x="10861" y="1595"/>
                  <a:pt x="10861" y="1595"/>
                </a:cubicBezTo>
                <a:cubicBezTo>
                  <a:pt x="10855" y="1589"/>
                  <a:pt x="10861" y="1589"/>
                  <a:pt x="10855" y="1583"/>
                </a:cubicBezTo>
                <a:cubicBezTo>
                  <a:pt x="10849" y="1583"/>
                  <a:pt x="10837" y="1589"/>
                  <a:pt x="10831" y="1583"/>
                </a:cubicBezTo>
                <a:cubicBezTo>
                  <a:pt x="10820" y="1583"/>
                  <a:pt x="10814" y="1583"/>
                  <a:pt x="10808" y="1577"/>
                </a:cubicBezTo>
                <a:cubicBezTo>
                  <a:pt x="10802" y="1577"/>
                  <a:pt x="10796" y="1577"/>
                  <a:pt x="10796" y="1577"/>
                </a:cubicBezTo>
                <a:cubicBezTo>
                  <a:pt x="10796" y="1565"/>
                  <a:pt x="10796" y="1565"/>
                  <a:pt x="10796" y="1565"/>
                </a:cubicBezTo>
                <a:cubicBezTo>
                  <a:pt x="10796" y="1565"/>
                  <a:pt x="10802" y="1565"/>
                  <a:pt x="10808" y="1565"/>
                </a:cubicBezTo>
                <a:lnTo>
                  <a:pt x="10814" y="1565"/>
                </a:lnTo>
                <a:cubicBezTo>
                  <a:pt x="10820" y="1565"/>
                  <a:pt x="10825" y="1565"/>
                  <a:pt x="10831" y="1565"/>
                </a:cubicBezTo>
                <a:cubicBezTo>
                  <a:pt x="10831" y="1542"/>
                  <a:pt x="10831" y="1542"/>
                  <a:pt x="10831" y="1542"/>
                </a:cubicBezTo>
                <a:cubicBezTo>
                  <a:pt x="10831" y="1536"/>
                  <a:pt x="10825" y="1530"/>
                  <a:pt x="10825" y="1530"/>
                </a:cubicBezTo>
                <a:cubicBezTo>
                  <a:pt x="10820" y="1524"/>
                  <a:pt x="10820" y="1518"/>
                  <a:pt x="10814" y="1518"/>
                </a:cubicBezTo>
                <a:lnTo>
                  <a:pt x="10808" y="1518"/>
                </a:lnTo>
                <a:cubicBezTo>
                  <a:pt x="10796" y="1518"/>
                  <a:pt x="10790" y="1518"/>
                  <a:pt x="10778" y="1518"/>
                </a:cubicBezTo>
                <a:cubicBezTo>
                  <a:pt x="10772" y="1518"/>
                  <a:pt x="10766" y="1518"/>
                  <a:pt x="10754" y="1512"/>
                </a:cubicBezTo>
                <a:cubicBezTo>
                  <a:pt x="10748" y="1512"/>
                  <a:pt x="10748" y="1506"/>
                  <a:pt x="10748" y="1500"/>
                </a:cubicBezTo>
                <a:cubicBezTo>
                  <a:pt x="10743" y="1500"/>
                  <a:pt x="10743" y="1494"/>
                  <a:pt x="10736" y="1494"/>
                </a:cubicBezTo>
                <a:cubicBezTo>
                  <a:pt x="10736" y="1488"/>
                  <a:pt x="10731" y="1488"/>
                  <a:pt x="10731" y="1488"/>
                </a:cubicBezTo>
                <a:cubicBezTo>
                  <a:pt x="10719" y="1494"/>
                  <a:pt x="10719" y="1494"/>
                  <a:pt x="10719" y="1494"/>
                </a:cubicBezTo>
                <a:cubicBezTo>
                  <a:pt x="10719" y="1524"/>
                  <a:pt x="10719" y="1524"/>
                  <a:pt x="10719" y="1524"/>
                </a:cubicBezTo>
                <a:cubicBezTo>
                  <a:pt x="10707" y="1530"/>
                  <a:pt x="10695" y="1530"/>
                  <a:pt x="10683" y="1530"/>
                </a:cubicBezTo>
                <a:cubicBezTo>
                  <a:pt x="10683" y="1506"/>
                  <a:pt x="10683" y="1506"/>
                  <a:pt x="10683" y="1506"/>
                </a:cubicBezTo>
                <a:cubicBezTo>
                  <a:pt x="10683" y="1500"/>
                  <a:pt x="10689" y="1500"/>
                  <a:pt x="10689" y="1494"/>
                </a:cubicBezTo>
                <a:cubicBezTo>
                  <a:pt x="10695" y="1488"/>
                  <a:pt x="10701" y="1488"/>
                  <a:pt x="10701" y="1482"/>
                </a:cubicBezTo>
                <a:cubicBezTo>
                  <a:pt x="10701" y="1482"/>
                  <a:pt x="10701" y="1476"/>
                  <a:pt x="10701" y="1470"/>
                </a:cubicBezTo>
                <a:cubicBezTo>
                  <a:pt x="10624" y="1470"/>
                  <a:pt x="10624" y="1470"/>
                  <a:pt x="10624" y="1470"/>
                </a:cubicBezTo>
                <a:cubicBezTo>
                  <a:pt x="10624" y="1488"/>
                  <a:pt x="10630" y="1494"/>
                  <a:pt x="10624" y="1506"/>
                </a:cubicBezTo>
                <a:cubicBezTo>
                  <a:pt x="10624" y="1512"/>
                  <a:pt x="10618" y="1512"/>
                  <a:pt x="10618" y="1518"/>
                </a:cubicBezTo>
                <a:cubicBezTo>
                  <a:pt x="10618" y="1530"/>
                  <a:pt x="10618" y="1530"/>
                  <a:pt x="10618" y="1530"/>
                </a:cubicBezTo>
                <a:cubicBezTo>
                  <a:pt x="10618" y="1536"/>
                  <a:pt x="10624" y="1536"/>
                  <a:pt x="10624" y="1542"/>
                </a:cubicBezTo>
                <a:cubicBezTo>
                  <a:pt x="10606" y="1542"/>
                  <a:pt x="10606" y="1542"/>
                  <a:pt x="10606" y="1542"/>
                </a:cubicBezTo>
                <a:cubicBezTo>
                  <a:pt x="10606" y="1536"/>
                  <a:pt x="10612" y="1536"/>
                  <a:pt x="10612" y="1530"/>
                </a:cubicBezTo>
                <a:cubicBezTo>
                  <a:pt x="10612" y="1524"/>
                  <a:pt x="10612" y="1518"/>
                  <a:pt x="10612" y="1512"/>
                </a:cubicBezTo>
                <a:cubicBezTo>
                  <a:pt x="10612" y="1506"/>
                  <a:pt x="10606" y="1500"/>
                  <a:pt x="10606" y="1494"/>
                </a:cubicBezTo>
                <a:cubicBezTo>
                  <a:pt x="10600" y="1488"/>
                  <a:pt x="10600" y="1488"/>
                  <a:pt x="10594" y="1488"/>
                </a:cubicBezTo>
                <a:cubicBezTo>
                  <a:pt x="10570" y="1488"/>
                  <a:pt x="10570" y="1488"/>
                  <a:pt x="10570" y="1488"/>
                </a:cubicBezTo>
                <a:cubicBezTo>
                  <a:pt x="10570" y="1548"/>
                  <a:pt x="10570" y="1548"/>
                  <a:pt x="10570" y="1548"/>
                </a:cubicBezTo>
                <a:cubicBezTo>
                  <a:pt x="10529" y="1548"/>
                  <a:pt x="10529" y="1548"/>
                  <a:pt x="10529" y="1548"/>
                </a:cubicBezTo>
                <a:cubicBezTo>
                  <a:pt x="10529" y="1536"/>
                  <a:pt x="10529" y="1530"/>
                  <a:pt x="10529" y="1512"/>
                </a:cubicBezTo>
                <a:cubicBezTo>
                  <a:pt x="10529" y="1512"/>
                  <a:pt x="10529" y="1506"/>
                  <a:pt x="10529" y="1500"/>
                </a:cubicBezTo>
                <a:cubicBezTo>
                  <a:pt x="10529" y="1500"/>
                  <a:pt x="10529" y="1500"/>
                  <a:pt x="10529" y="1494"/>
                </a:cubicBezTo>
                <a:cubicBezTo>
                  <a:pt x="10553" y="1494"/>
                  <a:pt x="10553" y="1494"/>
                  <a:pt x="10553" y="1494"/>
                </a:cubicBezTo>
                <a:cubicBezTo>
                  <a:pt x="10559" y="1494"/>
                  <a:pt x="10559" y="1494"/>
                  <a:pt x="10565" y="1494"/>
                </a:cubicBezTo>
                <a:lnTo>
                  <a:pt x="10570" y="1494"/>
                </a:lnTo>
                <a:cubicBezTo>
                  <a:pt x="10570" y="1459"/>
                  <a:pt x="10570" y="1459"/>
                  <a:pt x="10570" y="1459"/>
                </a:cubicBezTo>
                <a:cubicBezTo>
                  <a:pt x="10559" y="1459"/>
                  <a:pt x="10559" y="1459"/>
                  <a:pt x="10559" y="1459"/>
                </a:cubicBezTo>
                <a:cubicBezTo>
                  <a:pt x="10547" y="1465"/>
                  <a:pt x="10541" y="1470"/>
                  <a:pt x="10529" y="1476"/>
                </a:cubicBezTo>
                <a:cubicBezTo>
                  <a:pt x="10529" y="1476"/>
                  <a:pt x="10523" y="1482"/>
                  <a:pt x="10517" y="1482"/>
                </a:cubicBezTo>
                <a:cubicBezTo>
                  <a:pt x="10517" y="1482"/>
                  <a:pt x="10511" y="1476"/>
                  <a:pt x="10505" y="1476"/>
                </a:cubicBezTo>
                <a:lnTo>
                  <a:pt x="10499" y="1476"/>
                </a:lnTo>
                <a:cubicBezTo>
                  <a:pt x="10493" y="1476"/>
                  <a:pt x="10488" y="1482"/>
                  <a:pt x="10488" y="1488"/>
                </a:cubicBezTo>
                <a:cubicBezTo>
                  <a:pt x="10488" y="1500"/>
                  <a:pt x="10482" y="1506"/>
                  <a:pt x="10476" y="1512"/>
                </a:cubicBezTo>
                <a:cubicBezTo>
                  <a:pt x="10470" y="1518"/>
                  <a:pt x="10464" y="1518"/>
                  <a:pt x="10458" y="1518"/>
                </a:cubicBezTo>
                <a:cubicBezTo>
                  <a:pt x="10452" y="1518"/>
                  <a:pt x="10452" y="1518"/>
                  <a:pt x="10452" y="1518"/>
                </a:cubicBezTo>
                <a:cubicBezTo>
                  <a:pt x="10446" y="1518"/>
                  <a:pt x="10446" y="1518"/>
                  <a:pt x="10440" y="1518"/>
                </a:cubicBezTo>
                <a:cubicBezTo>
                  <a:pt x="10434" y="1518"/>
                  <a:pt x="10434" y="1506"/>
                  <a:pt x="10428" y="1506"/>
                </a:cubicBezTo>
                <a:cubicBezTo>
                  <a:pt x="10434" y="1500"/>
                  <a:pt x="10434" y="1500"/>
                  <a:pt x="10434" y="1494"/>
                </a:cubicBezTo>
                <a:cubicBezTo>
                  <a:pt x="10440" y="1488"/>
                  <a:pt x="10446" y="1488"/>
                  <a:pt x="10446" y="1488"/>
                </a:cubicBezTo>
                <a:cubicBezTo>
                  <a:pt x="10411" y="1488"/>
                  <a:pt x="10411" y="1488"/>
                  <a:pt x="10411" y="1488"/>
                </a:cubicBezTo>
                <a:cubicBezTo>
                  <a:pt x="10393" y="1488"/>
                  <a:pt x="10387" y="1488"/>
                  <a:pt x="10375" y="1494"/>
                </a:cubicBezTo>
                <a:cubicBezTo>
                  <a:pt x="10369" y="1494"/>
                  <a:pt x="10363" y="1500"/>
                  <a:pt x="10357" y="1500"/>
                </a:cubicBezTo>
                <a:cubicBezTo>
                  <a:pt x="10351" y="1500"/>
                  <a:pt x="10345" y="1500"/>
                  <a:pt x="10345" y="1506"/>
                </a:cubicBezTo>
                <a:cubicBezTo>
                  <a:pt x="10345" y="1512"/>
                  <a:pt x="10345" y="1518"/>
                  <a:pt x="10345" y="1518"/>
                </a:cubicBezTo>
                <a:cubicBezTo>
                  <a:pt x="10345" y="1524"/>
                  <a:pt x="10345" y="1530"/>
                  <a:pt x="10351" y="1530"/>
                </a:cubicBezTo>
                <a:cubicBezTo>
                  <a:pt x="10351" y="1536"/>
                  <a:pt x="10351" y="1542"/>
                  <a:pt x="10357" y="1542"/>
                </a:cubicBezTo>
                <a:cubicBezTo>
                  <a:pt x="10369" y="1548"/>
                  <a:pt x="10375" y="1548"/>
                  <a:pt x="10381" y="1548"/>
                </a:cubicBezTo>
                <a:cubicBezTo>
                  <a:pt x="10393" y="1548"/>
                  <a:pt x="10393" y="1548"/>
                  <a:pt x="10404" y="1548"/>
                </a:cubicBezTo>
                <a:cubicBezTo>
                  <a:pt x="10404" y="1571"/>
                  <a:pt x="10404" y="1571"/>
                  <a:pt x="10404" y="1571"/>
                </a:cubicBezTo>
                <a:cubicBezTo>
                  <a:pt x="10381" y="1571"/>
                  <a:pt x="10381" y="1571"/>
                  <a:pt x="10381" y="1571"/>
                </a:cubicBezTo>
                <a:cubicBezTo>
                  <a:pt x="10375" y="1571"/>
                  <a:pt x="10375" y="1565"/>
                  <a:pt x="10369" y="1565"/>
                </a:cubicBezTo>
                <a:cubicBezTo>
                  <a:pt x="10357" y="1565"/>
                  <a:pt x="10351" y="1565"/>
                  <a:pt x="10345" y="1565"/>
                </a:cubicBezTo>
                <a:cubicBezTo>
                  <a:pt x="10333" y="1565"/>
                  <a:pt x="10327" y="1565"/>
                  <a:pt x="10322" y="1565"/>
                </a:cubicBezTo>
                <a:cubicBezTo>
                  <a:pt x="10316" y="1559"/>
                  <a:pt x="10310" y="1559"/>
                  <a:pt x="10310" y="1559"/>
                </a:cubicBezTo>
                <a:cubicBezTo>
                  <a:pt x="10286" y="1559"/>
                  <a:pt x="10286" y="1559"/>
                  <a:pt x="10286" y="1559"/>
                </a:cubicBezTo>
                <a:cubicBezTo>
                  <a:pt x="10286" y="1571"/>
                  <a:pt x="10286" y="1577"/>
                  <a:pt x="10286" y="1589"/>
                </a:cubicBezTo>
                <a:cubicBezTo>
                  <a:pt x="10286" y="1595"/>
                  <a:pt x="10286" y="1601"/>
                  <a:pt x="10286" y="1601"/>
                </a:cubicBezTo>
                <a:cubicBezTo>
                  <a:pt x="10286" y="1607"/>
                  <a:pt x="10280" y="1607"/>
                  <a:pt x="10280" y="1613"/>
                </a:cubicBezTo>
                <a:cubicBezTo>
                  <a:pt x="10280" y="1619"/>
                  <a:pt x="10274" y="1619"/>
                  <a:pt x="10268" y="1619"/>
                </a:cubicBezTo>
                <a:cubicBezTo>
                  <a:pt x="10268" y="1613"/>
                  <a:pt x="10268" y="1607"/>
                  <a:pt x="10268" y="1595"/>
                </a:cubicBezTo>
                <a:cubicBezTo>
                  <a:pt x="10268" y="1595"/>
                  <a:pt x="10268" y="1589"/>
                  <a:pt x="10268" y="1583"/>
                </a:cubicBezTo>
                <a:cubicBezTo>
                  <a:pt x="10262" y="1583"/>
                  <a:pt x="10256" y="1583"/>
                  <a:pt x="10256" y="1577"/>
                </a:cubicBezTo>
                <a:cubicBezTo>
                  <a:pt x="10250" y="1577"/>
                  <a:pt x="10245" y="1583"/>
                  <a:pt x="10245" y="1577"/>
                </a:cubicBezTo>
                <a:cubicBezTo>
                  <a:pt x="10238" y="1577"/>
                  <a:pt x="10233" y="1571"/>
                  <a:pt x="10233" y="1571"/>
                </a:cubicBezTo>
                <a:cubicBezTo>
                  <a:pt x="10227" y="1571"/>
                  <a:pt x="10227" y="1565"/>
                  <a:pt x="10221" y="1559"/>
                </a:cubicBezTo>
                <a:cubicBezTo>
                  <a:pt x="10221" y="1559"/>
                  <a:pt x="10215" y="1559"/>
                  <a:pt x="10209" y="1559"/>
                </a:cubicBezTo>
                <a:cubicBezTo>
                  <a:pt x="10203" y="1554"/>
                  <a:pt x="10197" y="1542"/>
                  <a:pt x="10185" y="1542"/>
                </a:cubicBezTo>
                <a:cubicBezTo>
                  <a:pt x="10179" y="1542"/>
                  <a:pt x="10173" y="1548"/>
                  <a:pt x="10167" y="1548"/>
                </a:cubicBezTo>
                <a:cubicBezTo>
                  <a:pt x="10167" y="1565"/>
                  <a:pt x="10167" y="1565"/>
                  <a:pt x="10167" y="1565"/>
                </a:cubicBezTo>
                <a:cubicBezTo>
                  <a:pt x="10167" y="1571"/>
                  <a:pt x="10173" y="1577"/>
                  <a:pt x="10173" y="1577"/>
                </a:cubicBezTo>
                <a:cubicBezTo>
                  <a:pt x="10173" y="1583"/>
                  <a:pt x="10179" y="1589"/>
                  <a:pt x="10179" y="1595"/>
                </a:cubicBezTo>
                <a:cubicBezTo>
                  <a:pt x="10179" y="1601"/>
                  <a:pt x="10167" y="1607"/>
                  <a:pt x="10167" y="1619"/>
                </a:cubicBezTo>
                <a:cubicBezTo>
                  <a:pt x="10167" y="1619"/>
                  <a:pt x="10173" y="1625"/>
                  <a:pt x="10173" y="1631"/>
                </a:cubicBezTo>
                <a:cubicBezTo>
                  <a:pt x="10167" y="1631"/>
                  <a:pt x="10161" y="1631"/>
                  <a:pt x="10161" y="1636"/>
                </a:cubicBezTo>
                <a:cubicBezTo>
                  <a:pt x="10156" y="1642"/>
                  <a:pt x="10150" y="1648"/>
                  <a:pt x="10144" y="1648"/>
                </a:cubicBezTo>
                <a:cubicBezTo>
                  <a:pt x="10138" y="1648"/>
                  <a:pt x="10132" y="1648"/>
                  <a:pt x="10126" y="1642"/>
                </a:cubicBezTo>
                <a:cubicBezTo>
                  <a:pt x="10126" y="1642"/>
                  <a:pt x="10126" y="1636"/>
                  <a:pt x="10126" y="1631"/>
                </a:cubicBezTo>
                <a:cubicBezTo>
                  <a:pt x="10126" y="1625"/>
                  <a:pt x="10120" y="1625"/>
                  <a:pt x="10120" y="1619"/>
                </a:cubicBezTo>
                <a:cubicBezTo>
                  <a:pt x="10120" y="1619"/>
                  <a:pt x="10120" y="1613"/>
                  <a:pt x="10120" y="1607"/>
                </a:cubicBezTo>
                <a:cubicBezTo>
                  <a:pt x="10114" y="1613"/>
                  <a:pt x="10114" y="1613"/>
                  <a:pt x="10108" y="1613"/>
                </a:cubicBezTo>
                <a:cubicBezTo>
                  <a:pt x="10102" y="1619"/>
                  <a:pt x="10108" y="1625"/>
                  <a:pt x="10108" y="1631"/>
                </a:cubicBezTo>
                <a:cubicBezTo>
                  <a:pt x="10102" y="1631"/>
                  <a:pt x="10096" y="1631"/>
                  <a:pt x="10096" y="1631"/>
                </a:cubicBezTo>
                <a:cubicBezTo>
                  <a:pt x="10084" y="1631"/>
                  <a:pt x="10079" y="1631"/>
                  <a:pt x="10072" y="1631"/>
                </a:cubicBezTo>
                <a:cubicBezTo>
                  <a:pt x="10067" y="1648"/>
                  <a:pt x="10067" y="1648"/>
                  <a:pt x="10067" y="1648"/>
                </a:cubicBezTo>
                <a:cubicBezTo>
                  <a:pt x="10072" y="1654"/>
                  <a:pt x="10072" y="1660"/>
                  <a:pt x="10072" y="1660"/>
                </a:cubicBezTo>
                <a:cubicBezTo>
                  <a:pt x="10079" y="1666"/>
                  <a:pt x="10084" y="1660"/>
                  <a:pt x="10084" y="1660"/>
                </a:cubicBezTo>
                <a:cubicBezTo>
                  <a:pt x="10090" y="1666"/>
                  <a:pt x="10096" y="1666"/>
                  <a:pt x="10096" y="1666"/>
                </a:cubicBezTo>
                <a:cubicBezTo>
                  <a:pt x="10096" y="1672"/>
                  <a:pt x="10096" y="1678"/>
                  <a:pt x="10096" y="1678"/>
                </a:cubicBezTo>
                <a:cubicBezTo>
                  <a:pt x="10096" y="1690"/>
                  <a:pt x="10096" y="1690"/>
                  <a:pt x="10096" y="1690"/>
                </a:cubicBezTo>
                <a:cubicBezTo>
                  <a:pt x="10096" y="1696"/>
                  <a:pt x="10090" y="1696"/>
                  <a:pt x="10090" y="1702"/>
                </a:cubicBezTo>
                <a:cubicBezTo>
                  <a:pt x="10090" y="1702"/>
                  <a:pt x="10084" y="1702"/>
                  <a:pt x="10079" y="1702"/>
                </a:cubicBezTo>
                <a:cubicBezTo>
                  <a:pt x="10072" y="1696"/>
                  <a:pt x="10072" y="1690"/>
                  <a:pt x="10067" y="1690"/>
                </a:cubicBezTo>
                <a:cubicBezTo>
                  <a:pt x="10061" y="1684"/>
                  <a:pt x="10055" y="1690"/>
                  <a:pt x="10043" y="1690"/>
                </a:cubicBezTo>
                <a:cubicBezTo>
                  <a:pt x="10037" y="1690"/>
                  <a:pt x="10031" y="1684"/>
                  <a:pt x="10031" y="1684"/>
                </a:cubicBezTo>
                <a:cubicBezTo>
                  <a:pt x="10031" y="1672"/>
                  <a:pt x="10037" y="1660"/>
                  <a:pt x="10037" y="1648"/>
                </a:cubicBezTo>
                <a:cubicBezTo>
                  <a:pt x="10037" y="1642"/>
                  <a:pt x="10031" y="1642"/>
                  <a:pt x="10031" y="1636"/>
                </a:cubicBezTo>
                <a:cubicBezTo>
                  <a:pt x="10019" y="1636"/>
                  <a:pt x="10019" y="1642"/>
                  <a:pt x="10013" y="1642"/>
                </a:cubicBezTo>
                <a:cubicBezTo>
                  <a:pt x="10013" y="1678"/>
                  <a:pt x="10013" y="1678"/>
                  <a:pt x="10013" y="1678"/>
                </a:cubicBezTo>
                <a:cubicBezTo>
                  <a:pt x="10007" y="1678"/>
                  <a:pt x="10007" y="1684"/>
                  <a:pt x="10001" y="1684"/>
                </a:cubicBezTo>
                <a:cubicBezTo>
                  <a:pt x="9995" y="1684"/>
                  <a:pt x="9990" y="1678"/>
                  <a:pt x="9983" y="1678"/>
                </a:cubicBezTo>
                <a:cubicBezTo>
                  <a:pt x="9972" y="1678"/>
                  <a:pt x="9966" y="1684"/>
                  <a:pt x="9954" y="1690"/>
                </a:cubicBezTo>
                <a:cubicBezTo>
                  <a:pt x="9954" y="1690"/>
                  <a:pt x="9954" y="1696"/>
                  <a:pt x="9960" y="1702"/>
                </a:cubicBezTo>
                <a:cubicBezTo>
                  <a:pt x="9960" y="1702"/>
                  <a:pt x="9966" y="1702"/>
                  <a:pt x="9966" y="1708"/>
                </a:cubicBezTo>
                <a:cubicBezTo>
                  <a:pt x="9966" y="1708"/>
                  <a:pt x="9966" y="1714"/>
                  <a:pt x="9966" y="1720"/>
                </a:cubicBezTo>
                <a:cubicBezTo>
                  <a:pt x="9954" y="1720"/>
                  <a:pt x="9948" y="1714"/>
                  <a:pt x="9936" y="1720"/>
                </a:cubicBezTo>
                <a:cubicBezTo>
                  <a:pt x="9930" y="1720"/>
                  <a:pt x="9924" y="1720"/>
                  <a:pt x="9924" y="1720"/>
                </a:cubicBezTo>
                <a:cubicBezTo>
                  <a:pt x="9918" y="1720"/>
                  <a:pt x="9912" y="1720"/>
                  <a:pt x="9912" y="1720"/>
                </a:cubicBezTo>
                <a:cubicBezTo>
                  <a:pt x="9906" y="1720"/>
                  <a:pt x="9906" y="1725"/>
                  <a:pt x="9901" y="1725"/>
                </a:cubicBezTo>
                <a:cubicBezTo>
                  <a:pt x="9895" y="1731"/>
                  <a:pt x="9901" y="1737"/>
                  <a:pt x="9895" y="1737"/>
                </a:cubicBezTo>
                <a:cubicBezTo>
                  <a:pt x="9895" y="1743"/>
                  <a:pt x="9889" y="1743"/>
                  <a:pt x="9883" y="1743"/>
                </a:cubicBezTo>
                <a:cubicBezTo>
                  <a:pt x="9883" y="1743"/>
                  <a:pt x="9877" y="1749"/>
                  <a:pt x="9877" y="1755"/>
                </a:cubicBezTo>
                <a:cubicBezTo>
                  <a:pt x="9871" y="1755"/>
                  <a:pt x="9877" y="1761"/>
                  <a:pt x="9871" y="1767"/>
                </a:cubicBezTo>
                <a:cubicBezTo>
                  <a:pt x="9871" y="1767"/>
                  <a:pt x="9865" y="1761"/>
                  <a:pt x="9859" y="1767"/>
                </a:cubicBezTo>
                <a:cubicBezTo>
                  <a:pt x="9853" y="1767"/>
                  <a:pt x="9853" y="1773"/>
                  <a:pt x="9847" y="1779"/>
                </a:cubicBezTo>
                <a:cubicBezTo>
                  <a:pt x="9871" y="1779"/>
                  <a:pt x="9871" y="1779"/>
                  <a:pt x="9871" y="1779"/>
                </a:cubicBezTo>
                <a:cubicBezTo>
                  <a:pt x="9877" y="1779"/>
                  <a:pt x="9877" y="1779"/>
                  <a:pt x="9883" y="1773"/>
                </a:cubicBezTo>
                <a:cubicBezTo>
                  <a:pt x="9889" y="1773"/>
                  <a:pt x="9889" y="1767"/>
                  <a:pt x="9889" y="1761"/>
                </a:cubicBezTo>
                <a:cubicBezTo>
                  <a:pt x="9895" y="1761"/>
                  <a:pt x="9901" y="1761"/>
                  <a:pt x="9901" y="1755"/>
                </a:cubicBezTo>
                <a:cubicBezTo>
                  <a:pt x="9906" y="1755"/>
                  <a:pt x="9912" y="1755"/>
                  <a:pt x="9912" y="1755"/>
                </a:cubicBezTo>
                <a:cubicBezTo>
                  <a:pt x="9918" y="1755"/>
                  <a:pt x="9924" y="1755"/>
                  <a:pt x="9924" y="1755"/>
                </a:cubicBezTo>
                <a:cubicBezTo>
                  <a:pt x="9930" y="1755"/>
                  <a:pt x="9936" y="1761"/>
                  <a:pt x="9936" y="1755"/>
                </a:cubicBezTo>
                <a:cubicBezTo>
                  <a:pt x="9942" y="1755"/>
                  <a:pt x="9942" y="1749"/>
                  <a:pt x="9948" y="1749"/>
                </a:cubicBezTo>
                <a:cubicBezTo>
                  <a:pt x="9954" y="1743"/>
                  <a:pt x="9948" y="1737"/>
                  <a:pt x="9954" y="1737"/>
                </a:cubicBezTo>
                <a:cubicBezTo>
                  <a:pt x="9960" y="1737"/>
                  <a:pt x="9960" y="1737"/>
                  <a:pt x="9966" y="1737"/>
                </a:cubicBezTo>
                <a:cubicBezTo>
                  <a:pt x="9972" y="1737"/>
                  <a:pt x="9972" y="1737"/>
                  <a:pt x="9978" y="1737"/>
                </a:cubicBezTo>
                <a:cubicBezTo>
                  <a:pt x="9983" y="1737"/>
                  <a:pt x="9983" y="1731"/>
                  <a:pt x="9990" y="1725"/>
                </a:cubicBezTo>
                <a:cubicBezTo>
                  <a:pt x="10001" y="1725"/>
                  <a:pt x="10007" y="1725"/>
                  <a:pt x="10019" y="1725"/>
                </a:cubicBezTo>
                <a:cubicBezTo>
                  <a:pt x="10031" y="1725"/>
                  <a:pt x="10037" y="1725"/>
                  <a:pt x="10049" y="1725"/>
                </a:cubicBezTo>
                <a:cubicBezTo>
                  <a:pt x="10055" y="1731"/>
                  <a:pt x="10055" y="1737"/>
                  <a:pt x="10061" y="1737"/>
                </a:cubicBezTo>
                <a:cubicBezTo>
                  <a:pt x="10055" y="1749"/>
                  <a:pt x="10055" y="1749"/>
                  <a:pt x="10055" y="1749"/>
                </a:cubicBezTo>
                <a:cubicBezTo>
                  <a:pt x="10043" y="1749"/>
                  <a:pt x="10037" y="1749"/>
                  <a:pt x="10031" y="1749"/>
                </a:cubicBezTo>
                <a:cubicBezTo>
                  <a:pt x="10025" y="1749"/>
                  <a:pt x="10025" y="1749"/>
                  <a:pt x="10019" y="1749"/>
                </a:cubicBezTo>
                <a:lnTo>
                  <a:pt x="10019" y="1761"/>
                </a:lnTo>
                <a:cubicBezTo>
                  <a:pt x="10013" y="1761"/>
                  <a:pt x="10007" y="1761"/>
                  <a:pt x="10007" y="1761"/>
                </a:cubicBezTo>
                <a:cubicBezTo>
                  <a:pt x="10001" y="1761"/>
                  <a:pt x="9995" y="1761"/>
                  <a:pt x="9995" y="1761"/>
                </a:cubicBezTo>
                <a:cubicBezTo>
                  <a:pt x="9990" y="1761"/>
                  <a:pt x="9983" y="1767"/>
                  <a:pt x="9983" y="1767"/>
                </a:cubicBezTo>
                <a:cubicBezTo>
                  <a:pt x="9983" y="1773"/>
                  <a:pt x="9983" y="1779"/>
                  <a:pt x="9978" y="1779"/>
                </a:cubicBezTo>
                <a:cubicBezTo>
                  <a:pt x="9978" y="1785"/>
                  <a:pt x="9978" y="1785"/>
                  <a:pt x="9972" y="1791"/>
                </a:cubicBezTo>
                <a:cubicBezTo>
                  <a:pt x="9972" y="1797"/>
                  <a:pt x="9966" y="1791"/>
                  <a:pt x="9966" y="1797"/>
                </a:cubicBezTo>
                <a:cubicBezTo>
                  <a:pt x="9960" y="1802"/>
                  <a:pt x="9960" y="1802"/>
                  <a:pt x="9960" y="1809"/>
                </a:cubicBezTo>
                <a:cubicBezTo>
                  <a:pt x="9954" y="1814"/>
                  <a:pt x="9960" y="1814"/>
                  <a:pt x="9960" y="1820"/>
                </a:cubicBezTo>
                <a:cubicBezTo>
                  <a:pt x="9960" y="1826"/>
                  <a:pt x="9960" y="1832"/>
                  <a:pt x="9960" y="1844"/>
                </a:cubicBezTo>
                <a:cubicBezTo>
                  <a:pt x="9942" y="1844"/>
                  <a:pt x="9930" y="1838"/>
                  <a:pt x="9924" y="1850"/>
                </a:cubicBezTo>
                <a:cubicBezTo>
                  <a:pt x="9918" y="1856"/>
                  <a:pt x="9918" y="1862"/>
                  <a:pt x="9912" y="1874"/>
                </a:cubicBezTo>
                <a:cubicBezTo>
                  <a:pt x="9912" y="1874"/>
                  <a:pt x="9906" y="1874"/>
                  <a:pt x="9901" y="1880"/>
                </a:cubicBezTo>
                <a:cubicBezTo>
                  <a:pt x="9901" y="1880"/>
                  <a:pt x="9895" y="1880"/>
                  <a:pt x="9889" y="1886"/>
                </a:cubicBezTo>
                <a:cubicBezTo>
                  <a:pt x="9889" y="1886"/>
                  <a:pt x="9889" y="1891"/>
                  <a:pt x="9883" y="1897"/>
                </a:cubicBezTo>
                <a:cubicBezTo>
                  <a:pt x="9883" y="1897"/>
                  <a:pt x="9877" y="1897"/>
                  <a:pt x="9877" y="1903"/>
                </a:cubicBezTo>
                <a:cubicBezTo>
                  <a:pt x="9871" y="1903"/>
                  <a:pt x="9865" y="1909"/>
                  <a:pt x="9865" y="1909"/>
                </a:cubicBezTo>
                <a:cubicBezTo>
                  <a:pt x="9859" y="1915"/>
                  <a:pt x="9865" y="1921"/>
                  <a:pt x="9865" y="1921"/>
                </a:cubicBezTo>
                <a:cubicBezTo>
                  <a:pt x="9865" y="1927"/>
                  <a:pt x="9865" y="1933"/>
                  <a:pt x="9865" y="1933"/>
                </a:cubicBezTo>
                <a:cubicBezTo>
                  <a:pt x="9859" y="1939"/>
                  <a:pt x="9853" y="1939"/>
                  <a:pt x="9853" y="1945"/>
                </a:cubicBezTo>
                <a:cubicBezTo>
                  <a:pt x="9847" y="1951"/>
                  <a:pt x="9841" y="1951"/>
                  <a:pt x="9841" y="1957"/>
                </a:cubicBezTo>
                <a:cubicBezTo>
                  <a:pt x="9841" y="1963"/>
                  <a:pt x="9841" y="1975"/>
                  <a:pt x="9841" y="1980"/>
                </a:cubicBezTo>
                <a:cubicBezTo>
                  <a:pt x="9841" y="1986"/>
                  <a:pt x="9835" y="1986"/>
                  <a:pt x="9835" y="1992"/>
                </a:cubicBezTo>
                <a:cubicBezTo>
                  <a:pt x="9835" y="1992"/>
                  <a:pt x="9835" y="1998"/>
                  <a:pt x="9835" y="2004"/>
                </a:cubicBezTo>
                <a:cubicBezTo>
                  <a:pt x="9829" y="1992"/>
                  <a:pt x="9829" y="1992"/>
                  <a:pt x="9829" y="1992"/>
                </a:cubicBezTo>
                <a:cubicBezTo>
                  <a:pt x="9829" y="1992"/>
                  <a:pt x="9824" y="1998"/>
                  <a:pt x="9818" y="1998"/>
                </a:cubicBezTo>
                <a:cubicBezTo>
                  <a:pt x="9812" y="2004"/>
                  <a:pt x="9806" y="2004"/>
                  <a:pt x="9800" y="2010"/>
                </a:cubicBezTo>
                <a:cubicBezTo>
                  <a:pt x="9795" y="2010"/>
                  <a:pt x="9795" y="2016"/>
                  <a:pt x="9789" y="2022"/>
                </a:cubicBezTo>
                <a:cubicBezTo>
                  <a:pt x="9783" y="2022"/>
                  <a:pt x="9783" y="2028"/>
                  <a:pt x="9777" y="2028"/>
                </a:cubicBezTo>
                <a:cubicBezTo>
                  <a:pt x="9777" y="2028"/>
                  <a:pt x="9771" y="2028"/>
                  <a:pt x="9765" y="2028"/>
                </a:cubicBezTo>
                <a:cubicBezTo>
                  <a:pt x="9765" y="2028"/>
                  <a:pt x="9753" y="2034"/>
                  <a:pt x="9747" y="2034"/>
                </a:cubicBezTo>
                <a:cubicBezTo>
                  <a:pt x="9747" y="2034"/>
                  <a:pt x="9741" y="2040"/>
                  <a:pt x="9736" y="2040"/>
                </a:cubicBezTo>
                <a:cubicBezTo>
                  <a:pt x="9741" y="2057"/>
                  <a:pt x="9741" y="2057"/>
                  <a:pt x="9741" y="2057"/>
                </a:cubicBezTo>
                <a:cubicBezTo>
                  <a:pt x="9747" y="2057"/>
                  <a:pt x="9747" y="2057"/>
                  <a:pt x="9753" y="2057"/>
                </a:cubicBezTo>
                <a:cubicBezTo>
                  <a:pt x="9759" y="2057"/>
                  <a:pt x="9759" y="2057"/>
                  <a:pt x="9765" y="2057"/>
                </a:cubicBezTo>
                <a:cubicBezTo>
                  <a:pt x="9789" y="2057"/>
                  <a:pt x="9789" y="2057"/>
                  <a:pt x="9789" y="2057"/>
                </a:cubicBezTo>
                <a:cubicBezTo>
                  <a:pt x="9789" y="2063"/>
                  <a:pt x="9783" y="2063"/>
                  <a:pt x="9783" y="2069"/>
                </a:cubicBezTo>
                <a:cubicBezTo>
                  <a:pt x="9783" y="2075"/>
                  <a:pt x="9783" y="2081"/>
                  <a:pt x="9783" y="2081"/>
                </a:cubicBezTo>
                <a:cubicBezTo>
                  <a:pt x="9783" y="2087"/>
                  <a:pt x="9777" y="2087"/>
                  <a:pt x="9771" y="2087"/>
                </a:cubicBezTo>
                <a:cubicBezTo>
                  <a:pt x="9771" y="2087"/>
                  <a:pt x="9765" y="2093"/>
                  <a:pt x="9759" y="2093"/>
                </a:cubicBezTo>
                <a:cubicBezTo>
                  <a:pt x="9753" y="2093"/>
                  <a:pt x="9753" y="2099"/>
                  <a:pt x="9747" y="2105"/>
                </a:cubicBezTo>
                <a:cubicBezTo>
                  <a:pt x="9747" y="2105"/>
                  <a:pt x="9736" y="2105"/>
                  <a:pt x="9730" y="2105"/>
                </a:cubicBezTo>
                <a:cubicBezTo>
                  <a:pt x="9730" y="2111"/>
                  <a:pt x="9724" y="2111"/>
                  <a:pt x="9724" y="2117"/>
                </a:cubicBezTo>
                <a:cubicBezTo>
                  <a:pt x="9718" y="2117"/>
                  <a:pt x="9712" y="2123"/>
                  <a:pt x="9712" y="2123"/>
                </a:cubicBezTo>
                <a:cubicBezTo>
                  <a:pt x="9706" y="2129"/>
                  <a:pt x="9700" y="2129"/>
                  <a:pt x="9700" y="2129"/>
                </a:cubicBezTo>
                <a:cubicBezTo>
                  <a:pt x="9694" y="2129"/>
                  <a:pt x="9688" y="2134"/>
                  <a:pt x="9688" y="2134"/>
                </a:cubicBezTo>
                <a:cubicBezTo>
                  <a:pt x="9682" y="2141"/>
                  <a:pt x="9682" y="2146"/>
                  <a:pt x="9682" y="2146"/>
                </a:cubicBezTo>
                <a:cubicBezTo>
                  <a:pt x="9676" y="2152"/>
                  <a:pt x="9682" y="2158"/>
                  <a:pt x="9676" y="2158"/>
                </a:cubicBezTo>
                <a:cubicBezTo>
                  <a:pt x="9676" y="2164"/>
                  <a:pt x="9670" y="2170"/>
                  <a:pt x="9658" y="2170"/>
                </a:cubicBezTo>
                <a:cubicBezTo>
                  <a:pt x="9647" y="2170"/>
                  <a:pt x="9647" y="2158"/>
                  <a:pt x="9635" y="2158"/>
                </a:cubicBezTo>
                <a:cubicBezTo>
                  <a:pt x="9611" y="2158"/>
                  <a:pt x="9611" y="2158"/>
                  <a:pt x="9611" y="2158"/>
                </a:cubicBezTo>
                <a:cubicBezTo>
                  <a:pt x="9605" y="2182"/>
                  <a:pt x="9605" y="2182"/>
                  <a:pt x="9605" y="2182"/>
                </a:cubicBezTo>
                <a:cubicBezTo>
                  <a:pt x="9611" y="2188"/>
                  <a:pt x="9611" y="2194"/>
                  <a:pt x="9617" y="2200"/>
                </a:cubicBezTo>
                <a:cubicBezTo>
                  <a:pt x="9605" y="2206"/>
                  <a:pt x="9593" y="2206"/>
                  <a:pt x="9581" y="2212"/>
                </a:cubicBezTo>
                <a:cubicBezTo>
                  <a:pt x="9575" y="2212"/>
                  <a:pt x="9575" y="2212"/>
                  <a:pt x="9570" y="2212"/>
                </a:cubicBezTo>
                <a:cubicBezTo>
                  <a:pt x="9558" y="2212"/>
                  <a:pt x="9558" y="2218"/>
                  <a:pt x="9546" y="2223"/>
                </a:cubicBezTo>
                <a:cubicBezTo>
                  <a:pt x="9540" y="2223"/>
                  <a:pt x="9540" y="2229"/>
                  <a:pt x="9534" y="2229"/>
                </a:cubicBezTo>
                <a:cubicBezTo>
                  <a:pt x="9534" y="2235"/>
                  <a:pt x="9528" y="2235"/>
                  <a:pt x="9522" y="2241"/>
                </a:cubicBezTo>
                <a:cubicBezTo>
                  <a:pt x="9522" y="2241"/>
                  <a:pt x="9516" y="2235"/>
                  <a:pt x="9510" y="2241"/>
                </a:cubicBezTo>
                <a:cubicBezTo>
                  <a:pt x="9510" y="2241"/>
                  <a:pt x="9504" y="2241"/>
                  <a:pt x="9498" y="2247"/>
                </a:cubicBezTo>
                <a:cubicBezTo>
                  <a:pt x="9498" y="2247"/>
                  <a:pt x="9504" y="2253"/>
                  <a:pt x="9498" y="2259"/>
                </a:cubicBezTo>
                <a:cubicBezTo>
                  <a:pt x="9498" y="2259"/>
                  <a:pt x="9504" y="2265"/>
                  <a:pt x="9498" y="2265"/>
                </a:cubicBezTo>
                <a:cubicBezTo>
                  <a:pt x="9498" y="2271"/>
                  <a:pt x="9492" y="2277"/>
                  <a:pt x="9492" y="2277"/>
                </a:cubicBezTo>
                <a:cubicBezTo>
                  <a:pt x="9487" y="2283"/>
                  <a:pt x="9481" y="2289"/>
                  <a:pt x="9481" y="2289"/>
                </a:cubicBezTo>
                <a:cubicBezTo>
                  <a:pt x="9475" y="2289"/>
                  <a:pt x="9469" y="2289"/>
                  <a:pt x="9469" y="2289"/>
                </a:cubicBezTo>
                <a:cubicBezTo>
                  <a:pt x="9463" y="2289"/>
                  <a:pt x="9457" y="2289"/>
                  <a:pt x="9457" y="2289"/>
                </a:cubicBezTo>
                <a:cubicBezTo>
                  <a:pt x="9451" y="2289"/>
                  <a:pt x="9451" y="2295"/>
                  <a:pt x="9445" y="2295"/>
                </a:cubicBezTo>
                <a:cubicBezTo>
                  <a:pt x="9439" y="2300"/>
                  <a:pt x="9433" y="2300"/>
                  <a:pt x="9433" y="2307"/>
                </a:cubicBezTo>
                <a:cubicBezTo>
                  <a:pt x="9433" y="2307"/>
                  <a:pt x="9433" y="2312"/>
                  <a:pt x="9433" y="2318"/>
                </a:cubicBezTo>
                <a:cubicBezTo>
                  <a:pt x="9433" y="2324"/>
                  <a:pt x="9439" y="2324"/>
                  <a:pt x="9439" y="2330"/>
                </a:cubicBezTo>
                <a:cubicBezTo>
                  <a:pt x="9439" y="2330"/>
                  <a:pt x="9439" y="2336"/>
                  <a:pt x="9433" y="2342"/>
                </a:cubicBezTo>
                <a:cubicBezTo>
                  <a:pt x="9433" y="2342"/>
                  <a:pt x="9427" y="2342"/>
                  <a:pt x="9421" y="2342"/>
                </a:cubicBezTo>
                <a:cubicBezTo>
                  <a:pt x="9421" y="2348"/>
                  <a:pt x="9421" y="2348"/>
                  <a:pt x="9421" y="2354"/>
                </a:cubicBezTo>
                <a:cubicBezTo>
                  <a:pt x="9421" y="2360"/>
                  <a:pt x="9421" y="2360"/>
                  <a:pt x="9421" y="2366"/>
                </a:cubicBezTo>
                <a:cubicBezTo>
                  <a:pt x="9421" y="2372"/>
                  <a:pt x="9427" y="2378"/>
                  <a:pt x="9427" y="2384"/>
                </a:cubicBezTo>
                <a:cubicBezTo>
                  <a:pt x="9427" y="2389"/>
                  <a:pt x="9433" y="2395"/>
                  <a:pt x="9427" y="2401"/>
                </a:cubicBezTo>
                <a:cubicBezTo>
                  <a:pt x="9427" y="2407"/>
                  <a:pt x="9421" y="2401"/>
                  <a:pt x="9415" y="2401"/>
                </a:cubicBezTo>
                <a:cubicBezTo>
                  <a:pt x="9409" y="2407"/>
                  <a:pt x="9415" y="2413"/>
                  <a:pt x="9409" y="2413"/>
                </a:cubicBezTo>
                <a:cubicBezTo>
                  <a:pt x="9409" y="2437"/>
                  <a:pt x="9409" y="2437"/>
                  <a:pt x="9409" y="2437"/>
                </a:cubicBezTo>
                <a:cubicBezTo>
                  <a:pt x="9439" y="2437"/>
                  <a:pt x="9439" y="2437"/>
                  <a:pt x="9439" y="2437"/>
                </a:cubicBezTo>
                <a:cubicBezTo>
                  <a:pt x="9445" y="2437"/>
                  <a:pt x="9451" y="2431"/>
                  <a:pt x="9451" y="2431"/>
                </a:cubicBezTo>
                <a:cubicBezTo>
                  <a:pt x="9457" y="2437"/>
                  <a:pt x="9463" y="2437"/>
                  <a:pt x="9463" y="2437"/>
                </a:cubicBezTo>
                <a:cubicBezTo>
                  <a:pt x="9469" y="2443"/>
                  <a:pt x="9469" y="2449"/>
                  <a:pt x="9469" y="2449"/>
                </a:cubicBezTo>
                <a:cubicBezTo>
                  <a:pt x="9469" y="2455"/>
                  <a:pt x="9463" y="2461"/>
                  <a:pt x="9463" y="2461"/>
                </a:cubicBezTo>
                <a:cubicBezTo>
                  <a:pt x="9457" y="2466"/>
                  <a:pt x="9451" y="2461"/>
                  <a:pt x="9451" y="2466"/>
                </a:cubicBezTo>
                <a:cubicBezTo>
                  <a:pt x="9451" y="2473"/>
                  <a:pt x="9451" y="2473"/>
                  <a:pt x="9451" y="2478"/>
                </a:cubicBezTo>
                <a:cubicBezTo>
                  <a:pt x="9451" y="2484"/>
                  <a:pt x="9451" y="2484"/>
                  <a:pt x="9451" y="2490"/>
                </a:cubicBezTo>
                <a:cubicBezTo>
                  <a:pt x="9451" y="2496"/>
                  <a:pt x="9439" y="2490"/>
                  <a:pt x="9433" y="2496"/>
                </a:cubicBezTo>
                <a:cubicBezTo>
                  <a:pt x="9433" y="2502"/>
                  <a:pt x="9433" y="2502"/>
                  <a:pt x="9433" y="2508"/>
                </a:cubicBezTo>
                <a:cubicBezTo>
                  <a:pt x="9433" y="2514"/>
                  <a:pt x="9433" y="2514"/>
                  <a:pt x="9433" y="2520"/>
                </a:cubicBezTo>
                <a:cubicBezTo>
                  <a:pt x="9451" y="2520"/>
                  <a:pt x="9463" y="2520"/>
                  <a:pt x="9481" y="2526"/>
                </a:cubicBezTo>
                <a:cubicBezTo>
                  <a:pt x="9481" y="2532"/>
                  <a:pt x="9481" y="2544"/>
                  <a:pt x="9481" y="2550"/>
                </a:cubicBezTo>
                <a:cubicBezTo>
                  <a:pt x="9475" y="2555"/>
                  <a:pt x="9469" y="2555"/>
                  <a:pt x="9469" y="2561"/>
                </a:cubicBezTo>
                <a:cubicBezTo>
                  <a:pt x="9463" y="2561"/>
                  <a:pt x="9463" y="2567"/>
                  <a:pt x="9463" y="2573"/>
                </a:cubicBezTo>
                <a:lnTo>
                  <a:pt x="9469" y="2579"/>
                </a:lnTo>
                <a:cubicBezTo>
                  <a:pt x="9469" y="2585"/>
                  <a:pt x="9469" y="2585"/>
                  <a:pt x="9469" y="2591"/>
                </a:cubicBezTo>
                <a:cubicBezTo>
                  <a:pt x="9475" y="2591"/>
                  <a:pt x="9481" y="2591"/>
                  <a:pt x="9492" y="2591"/>
                </a:cubicBezTo>
                <a:cubicBezTo>
                  <a:pt x="9492" y="2591"/>
                  <a:pt x="9498" y="2591"/>
                  <a:pt x="9504" y="2591"/>
                </a:cubicBezTo>
                <a:cubicBezTo>
                  <a:pt x="9510" y="2591"/>
                  <a:pt x="9510" y="2597"/>
                  <a:pt x="9510" y="2603"/>
                </a:cubicBezTo>
                <a:cubicBezTo>
                  <a:pt x="9516" y="2603"/>
                  <a:pt x="9522" y="2609"/>
                  <a:pt x="9522" y="2615"/>
                </a:cubicBezTo>
                <a:cubicBezTo>
                  <a:pt x="9546" y="2609"/>
                  <a:pt x="9546" y="2609"/>
                  <a:pt x="9546" y="2609"/>
                </a:cubicBezTo>
                <a:cubicBezTo>
                  <a:pt x="9552" y="2609"/>
                  <a:pt x="9558" y="2609"/>
                  <a:pt x="9558" y="2609"/>
                </a:cubicBezTo>
                <a:cubicBezTo>
                  <a:pt x="9564" y="2615"/>
                  <a:pt x="9570" y="2615"/>
                  <a:pt x="9575" y="2615"/>
                </a:cubicBezTo>
                <a:cubicBezTo>
                  <a:pt x="9587" y="2615"/>
                  <a:pt x="9593" y="2615"/>
                  <a:pt x="9605" y="2609"/>
                </a:cubicBezTo>
                <a:cubicBezTo>
                  <a:pt x="9611" y="2603"/>
                  <a:pt x="9605" y="2597"/>
                  <a:pt x="9611" y="2597"/>
                </a:cubicBezTo>
                <a:cubicBezTo>
                  <a:pt x="9617" y="2597"/>
                  <a:pt x="9623" y="2597"/>
                  <a:pt x="9623" y="2597"/>
                </a:cubicBezTo>
                <a:cubicBezTo>
                  <a:pt x="9629" y="2597"/>
                  <a:pt x="9635" y="2597"/>
                  <a:pt x="9635" y="2591"/>
                </a:cubicBezTo>
                <a:cubicBezTo>
                  <a:pt x="9641" y="2591"/>
                  <a:pt x="9641" y="2585"/>
                  <a:pt x="9647" y="2585"/>
                </a:cubicBezTo>
                <a:cubicBezTo>
                  <a:pt x="9653" y="2585"/>
                  <a:pt x="9653" y="2579"/>
                  <a:pt x="9653" y="2573"/>
                </a:cubicBezTo>
                <a:cubicBezTo>
                  <a:pt x="9658" y="2567"/>
                  <a:pt x="9658" y="2567"/>
                  <a:pt x="9664" y="2561"/>
                </a:cubicBezTo>
                <a:cubicBezTo>
                  <a:pt x="9670" y="2555"/>
                  <a:pt x="9676" y="2550"/>
                  <a:pt x="9682" y="2538"/>
                </a:cubicBezTo>
                <a:cubicBezTo>
                  <a:pt x="9682" y="2538"/>
                  <a:pt x="9682" y="2532"/>
                  <a:pt x="9688" y="2526"/>
                </a:cubicBezTo>
                <a:cubicBezTo>
                  <a:pt x="9694" y="2526"/>
                  <a:pt x="9700" y="2526"/>
                  <a:pt x="9700" y="2526"/>
                </a:cubicBezTo>
                <a:cubicBezTo>
                  <a:pt x="9706" y="2526"/>
                  <a:pt x="9706" y="2526"/>
                  <a:pt x="9712" y="2526"/>
                </a:cubicBezTo>
                <a:cubicBezTo>
                  <a:pt x="9718" y="2526"/>
                  <a:pt x="9718" y="2520"/>
                  <a:pt x="9724" y="2520"/>
                </a:cubicBezTo>
                <a:cubicBezTo>
                  <a:pt x="9724" y="2496"/>
                  <a:pt x="9724" y="2496"/>
                  <a:pt x="9724" y="2496"/>
                </a:cubicBezTo>
                <a:cubicBezTo>
                  <a:pt x="9730" y="2502"/>
                  <a:pt x="9730" y="2496"/>
                  <a:pt x="9736" y="2496"/>
                </a:cubicBezTo>
                <a:cubicBezTo>
                  <a:pt x="9741" y="2502"/>
                  <a:pt x="9741" y="2502"/>
                  <a:pt x="9747" y="2502"/>
                </a:cubicBezTo>
                <a:cubicBezTo>
                  <a:pt x="9747" y="2508"/>
                  <a:pt x="9753" y="2514"/>
                  <a:pt x="9753" y="2514"/>
                </a:cubicBezTo>
                <a:cubicBezTo>
                  <a:pt x="9753" y="2520"/>
                  <a:pt x="9753" y="2526"/>
                  <a:pt x="9753" y="2526"/>
                </a:cubicBezTo>
                <a:cubicBezTo>
                  <a:pt x="9753" y="2532"/>
                  <a:pt x="9765" y="2532"/>
                  <a:pt x="9765" y="2538"/>
                </a:cubicBezTo>
                <a:cubicBezTo>
                  <a:pt x="9765" y="2544"/>
                  <a:pt x="9759" y="2555"/>
                  <a:pt x="9765" y="2561"/>
                </a:cubicBezTo>
                <a:cubicBezTo>
                  <a:pt x="9765" y="2567"/>
                  <a:pt x="9765" y="2567"/>
                  <a:pt x="9765" y="2573"/>
                </a:cubicBezTo>
                <a:cubicBezTo>
                  <a:pt x="9771" y="2579"/>
                  <a:pt x="9777" y="2579"/>
                  <a:pt x="9777" y="2579"/>
                </a:cubicBezTo>
                <a:cubicBezTo>
                  <a:pt x="9783" y="2585"/>
                  <a:pt x="9789" y="2591"/>
                  <a:pt x="9789" y="2597"/>
                </a:cubicBezTo>
                <a:cubicBezTo>
                  <a:pt x="9789" y="2603"/>
                  <a:pt x="9789" y="2603"/>
                  <a:pt x="9789" y="2603"/>
                </a:cubicBezTo>
                <a:cubicBezTo>
                  <a:pt x="9789" y="2609"/>
                  <a:pt x="9777" y="2609"/>
                  <a:pt x="9777" y="2615"/>
                </a:cubicBezTo>
                <a:cubicBezTo>
                  <a:pt x="9777" y="2621"/>
                  <a:pt x="9783" y="2627"/>
                  <a:pt x="9783" y="2627"/>
                </a:cubicBezTo>
                <a:cubicBezTo>
                  <a:pt x="9783" y="2639"/>
                  <a:pt x="9789" y="2644"/>
                  <a:pt x="9795" y="2650"/>
                </a:cubicBezTo>
                <a:cubicBezTo>
                  <a:pt x="9800" y="2650"/>
                  <a:pt x="9800" y="2650"/>
                  <a:pt x="9806" y="2650"/>
                </a:cubicBezTo>
                <a:cubicBezTo>
                  <a:pt x="9812" y="2656"/>
                  <a:pt x="9812" y="2662"/>
                  <a:pt x="9812" y="2662"/>
                </a:cubicBezTo>
                <a:cubicBezTo>
                  <a:pt x="9818" y="2668"/>
                  <a:pt x="9824" y="2668"/>
                  <a:pt x="9824" y="2674"/>
                </a:cubicBezTo>
                <a:cubicBezTo>
                  <a:pt x="9824" y="2686"/>
                  <a:pt x="9824" y="2686"/>
                  <a:pt x="9824" y="2686"/>
                </a:cubicBezTo>
                <a:cubicBezTo>
                  <a:pt x="9824" y="2698"/>
                  <a:pt x="9824" y="2698"/>
                  <a:pt x="9824" y="2698"/>
                </a:cubicBezTo>
                <a:cubicBezTo>
                  <a:pt x="9824" y="2710"/>
                  <a:pt x="9829" y="2716"/>
                  <a:pt x="9829" y="2721"/>
                </a:cubicBezTo>
                <a:cubicBezTo>
                  <a:pt x="9835" y="2727"/>
                  <a:pt x="9841" y="2727"/>
                  <a:pt x="9841" y="2727"/>
                </a:cubicBezTo>
                <a:cubicBezTo>
                  <a:pt x="9847" y="2733"/>
                  <a:pt x="9853" y="2739"/>
                  <a:pt x="9853" y="2739"/>
                </a:cubicBezTo>
                <a:cubicBezTo>
                  <a:pt x="9859" y="2745"/>
                  <a:pt x="9865" y="2745"/>
                  <a:pt x="9865" y="2751"/>
                </a:cubicBezTo>
                <a:cubicBezTo>
                  <a:pt x="9865" y="2751"/>
                  <a:pt x="9871" y="2757"/>
                  <a:pt x="9871" y="2763"/>
                </a:cubicBezTo>
                <a:cubicBezTo>
                  <a:pt x="9871" y="2763"/>
                  <a:pt x="9865" y="2769"/>
                  <a:pt x="9865" y="2775"/>
                </a:cubicBezTo>
                <a:cubicBezTo>
                  <a:pt x="9865" y="2781"/>
                  <a:pt x="9859" y="2781"/>
                  <a:pt x="9859" y="2793"/>
                </a:cubicBezTo>
                <a:cubicBezTo>
                  <a:pt x="9859" y="2799"/>
                  <a:pt x="9859" y="2799"/>
                  <a:pt x="9859" y="2799"/>
                </a:cubicBezTo>
                <a:lnTo>
                  <a:pt x="9865" y="2805"/>
                </a:lnTo>
                <a:cubicBezTo>
                  <a:pt x="9865" y="2810"/>
                  <a:pt x="9865" y="2816"/>
                  <a:pt x="9865" y="2816"/>
                </a:cubicBezTo>
                <a:cubicBezTo>
                  <a:pt x="9942" y="2816"/>
                  <a:pt x="9942" y="2816"/>
                  <a:pt x="9942" y="2816"/>
                </a:cubicBezTo>
                <a:cubicBezTo>
                  <a:pt x="9942" y="2810"/>
                  <a:pt x="9942" y="2805"/>
                  <a:pt x="9948" y="2805"/>
                </a:cubicBezTo>
                <a:cubicBezTo>
                  <a:pt x="9948" y="2799"/>
                  <a:pt x="9942" y="2793"/>
                  <a:pt x="9948" y="2793"/>
                </a:cubicBezTo>
                <a:cubicBezTo>
                  <a:pt x="9948" y="2787"/>
                  <a:pt x="9954" y="2781"/>
                  <a:pt x="9954" y="2781"/>
                </a:cubicBezTo>
                <a:cubicBezTo>
                  <a:pt x="9960" y="2775"/>
                  <a:pt x="9960" y="2769"/>
                  <a:pt x="9966" y="2769"/>
                </a:cubicBezTo>
                <a:cubicBezTo>
                  <a:pt x="9972" y="2769"/>
                  <a:pt x="9972" y="2769"/>
                  <a:pt x="9978" y="2769"/>
                </a:cubicBezTo>
                <a:cubicBezTo>
                  <a:pt x="9990" y="2769"/>
                  <a:pt x="9990" y="2769"/>
                  <a:pt x="9990" y="2769"/>
                </a:cubicBezTo>
                <a:cubicBezTo>
                  <a:pt x="9990" y="2769"/>
                  <a:pt x="9995" y="2769"/>
                  <a:pt x="10001" y="2769"/>
                </a:cubicBezTo>
                <a:cubicBezTo>
                  <a:pt x="10001" y="2769"/>
                  <a:pt x="10007" y="2775"/>
                  <a:pt x="10013" y="2775"/>
                </a:cubicBezTo>
                <a:cubicBezTo>
                  <a:pt x="10019" y="2775"/>
                  <a:pt x="10019" y="2775"/>
                  <a:pt x="10025" y="2769"/>
                </a:cubicBezTo>
                <a:cubicBezTo>
                  <a:pt x="10025" y="2769"/>
                  <a:pt x="10025" y="2763"/>
                  <a:pt x="10031" y="2757"/>
                </a:cubicBezTo>
                <a:cubicBezTo>
                  <a:pt x="10037" y="2757"/>
                  <a:pt x="10049" y="2757"/>
                  <a:pt x="10055" y="2757"/>
                </a:cubicBezTo>
                <a:cubicBezTo>
                  <a:pt x="10055" y="2721"/>
                  <a:pt x="10055" y="2721"/>
                  <a:pt x="10055" y="2721"/>
                </a:cubicBezTo>
                <a:cubicBezTo>
                  <a:pt x="10102" y="2721"/>
                  <a:pt x="10102" y="2721"/>
                  <a:pt x="10102" y="2721"/>
                </a:cubicBezTo>
                <a:cubicBezTo>
                  <a:pt x="10102" y="2716"/>
                  <a:pt x="10108" y="2716"/>
                  <a:pt x="10108" y="2710"/>
                </a:cubicBezTo>
                <a:cubicBezTo>
                  <a:pt x="10108" y="2704"/>
                  <a:pt x="10102" y="2698"/>
                  <a:pt x="10102" y="2692"/>
                </a:cubicBezTo>
                <a:cubicBezTo>
                  <a:pt x="10079" y="2692"/>
                  <a:pt x="10079" y="2692"/>
                  <a:pt x="10079" y="2692"/>
                </a:cubicBezTo>
                <a:cubicBezTo>
                  <a:pt x="10079" y="2692"/>
                  <a:pt x="10072" y="2698"/>
                  <a:pt x="10067" y="2698"/>
                </a:cubicBezTo>
                <a:cubicBezTo>
                  <a:pt x="10067" y="2698"/>
                  <a:pt x="10061" y="2698"/>
                  <a:pt x="10055" y="2698"/>
                </a:cubicBezTo>
                <a:cubicBezTo>
                  <a:pt x="10055" y="2692"/>
                  <a:pt x="10061" y="2686"/>
                  <a:pt x="10055" y="2686"/>
                </a:cubicBezTo>
                <a:cubicBezTo>
                  <a:pt x="10055" y="2680"/>
                  <a:pt x="10049" y="2686"/>
                  <a:pt x="10043" y="2680"/>
                </a:cubicBezTo>
                <a:cubicBezTo>
                  <a:pt x="10049" y="2674"/>
                  <a:pt x="10055" y="2668"/>
                  <a:pt x="10061" y="2656"/>
                </a:cubicBezTo>
                <a:lnTo>
                  <a:pt x="10067" y="2650"/>
                </a:lnTo>
                <a:cubicBezTo>
                  <a:pt x="10072" y="2639"/>
                  <a:pt x="10072" y="2632"/>
                  <a:pt x="10072" y="2627"/>
                </a:cubicBezTo>
                <a:cubicBezTo>
                  <a:pt x="10072" y="2615"/>
                  <a:pt x="10072" y="2609"/>
                  <a:pt x="10072" y="2603"/>
                </a:cubicBezTo>
                <a:cubicBezTo>
                  <a:pt x="10072" y="2597"/>
                  <a:pt x="10072" y="2591"/>
                  <a:pt x="10072" y="2591"/>
                </a:cubicBezTo>
                <a:cubicBezTo>
                  <a:pt x="10079" y="2585"/>
                  <a:pt x="10079" y="2585"/>
                  <a:pt x="10079" y="2579"/>
                </a:cubicBezTo>
                <a:cubicBezTo>
                  <a:pt x="10084" y="2573"/>
                  <a:pt x="10090" y="2573"/>
                  <a:pt x="10090" y="2573"/>
                </a:cubicBezTo>
                <a:cubicBezTo>
                  <a:pt x="10096" y="2567"/>
                  <a:pt x="10096" y="2561"/>
                  <a:pt x="10102" y="2561"/>
                </a:cubicBezTo>
                <a:cubicBezTo>
                  <a:pt x="10108" y="2561"/>
                  <a:pt x="10108" y="2561"/>
                  <a:pt x="10114" y="2561"/>
                </a:cubicBezTo>
                <a:cubicBezTo>
                  <a:pt x="10120" y="2555"/>
                  <a:pt x="10120" y="2550"/>
                  <a:pt x="10126" y="2550"/>
                </a:cubicBezTo>
                <a:cubicBezTo>
                  <a:pt x="10132" y="2550"/>
                  <a:pt x="10132" y="2550"/>
                  <a:pt x="10138" y="2550"/>
                </a:cubicBezTo>
                <a:cubicBezTo>
                  <a:pt x="10138" y="2544"/>
                  <a:pt x="10144" y="2550"/>
                  <a:pt x="10150" y="2550"/>
                </a:cubicBezTo>
                <a:cubicBezTo>
                  <a:pt x="10150" y="2544"/>
                  <a:pt x="10150" y="2538"/>
                  <a:pt x="10156" y="2538"/>
                </a:cubicBezTo>
                <a:cubicBezTo>
                  <a:pt x="10156" y="2532"/>
                  <a:pt x="10156" y="2526"/>
                  <a:pt x="10156" y="2526"/>
                </a:cubicBezTo>
                <a:cubicBezTo>
                  <a:pt x="10156" y="2520"/>
                  <a:pt x="10161" y="2520"/>
                  <a:pt x="10161" y="2514"/>
                </a:cubicBezTo>
                <a:cubicBezTo>
                  <a:pt x="10167" y="2508"/>
                  <a:pt x="10173" y="2508"/>
                  <a:pt x="10173" y="2502"/>
                </a:cubicBezTo>
                <a:cubicBezTo>
                  <a:pt x="10179" y="2502"/>
                  <a:pt x="10185" y="2502"/>
                  <a:pt x="10185" y="2496"/>
                </a:cubicBezTo>
                <a:cubicBezTo>
                  <a:pt x="10185" y="2490"/>
                  <a:pt x="10185" y="2490"/>
                  <a:pt x="10185" y="2484"/>
                </a:cubicBezTo>
                <a:cubicBezTo>
                  <a:pt x="10185" y="2473"/>
                  <a:pt x="10185" y="2473"/>
                  <a:pt x="10185" y="2473"/>
                </a:cubicBezTo>
                <a:cubicBezTo>
                  <a:pt x="10185" y="2466"/>
                  <a:pt x="10185" y="2466"/>
                  <a:pt x="10185" y="2461"/>
                </a:cubicBezTo>
                <a:cubicBezTo>
                  <a:pt x="10173" y="2461"/>
                  <a:pt x="10167" y="2461"/>
                  <a:pt x="10161" y="2461"/>
                </a:cubicBezTo>
                <a:cubicBezTo>
                  <a:pt x="10150" y="2461"/>
                  <a:pt x="10144" y="2455"/>
                  <a:pt x="10138" y="2455"/>
                </a:cubicBezTo>
                <a:cubicBezTo>
                  <a:pt x="10132" y="2455"/>
                  <a:pt x="10132" y="2461"/>
                  <a:pt x="10126" y="2461"/>
                </a:cubicBezTo>
                <a:cubicBezTo>
                  <a:pt x="10126" y="2443"/>
                  <a:pt x="10126" y="2437"/>
                  <a:pt x="10126" y="2419"/>
                </a:cubicBezTo>
                <a:cubicBezTo>
                  <a:pt x="10126" y="2419"/>
                  <a:pt x="10120" y="2413"/>
                  <a:pt x="10114" y="2413"/>
                </a:cubicBezTo>
                <a:cubicBezTo>
                  <a:pt x="10108" y="2407"/>
                  <a:pt x="10108" y="2413"/>
                  <a:pt x="10102" y="2413"/>
                </a:cubicBezTo>
                <a:cubicBezTo>
                  <a:pt x="10096" y="2407"/>
                  <a:pt x="10096" y="2407"/>
                  <a:pt x="10090" y="2401"/>
                </a:cubicBezTo>
                <a:cubicBezTo>
                  <a:pt x="10090" y="2401"/>
                  <a:pt x="10090" y="2395"/>
                  <a:pt x="10090" y="2389"/>
                </a:cubicBezTo>
                <a:cubicBezTo>
                  <a:pt x="10090" y="2300"/>
                  <a:pt x="10090" y="2300"/>
                  <a:pt x="10090" y="2300"/>
                </a:cubicBezTo>
                <a:cubicBezTo>
                  <a:pt x="10096" y="2295"/>
                  <a:pt x="10102" y="2295"/>
                  <a:pt x="10108" y="2289"/>
                </a:cubicBezTo>
                <a:cubicBezTo>
                  <a:pt x="10108" y="2289"/>
                  <a:pt x="10108" y="2283"/>
                  <a:pt x="10114" y="2277"/>
                </a:cubicBezTo>
                <a:cubicBezTo>
                  <a:pt x="10114" y="2277"/>
                  <a:pt x="10120" y="2271"/>
                  <a:pt x="10120" y="2265"/>
                </a:cubicBezTo>
                <a:cubicBezTo>
                  <a:pt x="10126" y="2265"/>
                  <a:pt x="10126" y="2259"/>
                  <a:pt x="10126" y="2259"/>
                </a:cubicBezTo>
                <a:cubicBezTo>
                  <a:pt x="10132" y="2247"/>
                  <a:pt x="10132" y="2241"/>
                  <a:pt x="10132" y="2235"/>
                </a:cubicBezTo>
                <a:cubicBezTo>
                  <a:pt x="10138" y="2229"/>
                  <a:pt x="10138" y="2223"/>
                  <a:pt x="10138" y="2223"/>
                </a:cubicBezTo>
                <a:cubicBezTo>
                  <a:pt x="10144" y="2218"/>
                  <a:pt x="10150" y="2218"/>
                  <a:pt x="10150" y="2218"/>
                </a:cubicBezTo>
                <a:cubicBezTo>
                  <a:pt x="10156" y="2218"/>
                  <a:pt x="10161" y="2218"/>
                  <a:pt x="10161" y="2218"/>
                </a:cubicBezTo>
                <a:cubicBezTo>
                  <a:pt x="10173" y="2212"/>
                  <a:pt x="10179" y="2212"/>
                  <a:pt x="10185" y="2206"/>
                </a:cubicBezTo>
                <a:cubicBezTo>
                  <a:pt x="10191" y="2200"/>
                  <a:pt x="10191" y="2200"/>
                  <a:pt x="10197" y="2194"/>
                </a:cubicBezTo>
                <a:cubicBezTo>
                  <a:pt x="10197" y="2188"/>
                  <a:pt x="10203" y="2188"/>
                  <a:pt x="10203" y="2188"/>
                </a:cubicBezTo>
                <a:cubicBezTo>
                  <a:pt x="10209" y="2182"/>
                  <a:pt x="10209" y="2176"/>
                  <a:pt x="10209" y="2176"/>
                </a:cubicBezTo>
                <a:cubicBezTo>
                  <a:pt x="10221" y="2170"/>
                  <a:pt x="10227" y="2170"/>
                  <a:pt x="10233" y="2170"/>
                </a:cubicBezTo>
                <a:cubicBezTo>
                  <a:pt x="10238" y="2170"/>
                  <a:pt x="10245" y="2170"/>
                  <a:pt x="10250" y="2170"/>
                </a:cubicBezTo>
                <a:cubicBezTo>
                  <a:pt x="10250" y="2170"/>
                  <a:pt x="10250" y="2164"/>
                  <a:pt x="10256" y="2158"/>
                </a:cubicBezTo>
                <a:cubicBezTo>
                  <a:pt x="10262" y="2158"/>
                  <a:pt x="10268" y="2152"/>
                  <a:pt x="10268" y="2152"/>
                </a:cubicBezTo>
                <a:cubicBezTo>
                  <a:pt x="10268" y="2146"/>
                  <a:pt x="10268" y="2141"/>
                  <a:pt x="10268" y="2141"/>
                </a:cubicBezTo>
                <a:cubicBezTo>
                  <a:pt x="10268" y="2134"/>
                  <a:pt x="10274" y="2129"/>
                  <a:pt x="10274" y="2129"/>
                </a:cubicBezTo>
                <a:cubicBezTo>
                  <a:pt x="10280" y="2129"/>
                  <a:pt x="10286" y="2129"/>
                  <a:pt x="10286" y="2123"/>
                </a:cubicBezTo>
                <a:cubicBezTo>
                  <a:pt x="10292" y="2123"/>
                  <a:pt x="10298" y="2123"/>
                  <a:pt x="10298" y="2123"/>
                </a:cubicBezTo>
                <a:cubicBezTo>
                  <a:pt x="10304" y="2123"/>
                  <a:pt x="10310" y="2123"/>
                  <a:pt x="10310" y="2123"/>
                </a:cubicBezTo>
                <a:cubicBezTo>
                  <a:pt x="10316" y="2123"/>
                  <a:pt x="10322" y="2123"/>
                  <a:pt x="10322" y="2117"/>
                </a:cubicBezTo>
                <a:cubicBezTo>
                  <a:pt x="10327" y="2117"/>
                  <a:pt x="10333" y="2111"/>
                  <a:pt x="10333" y="2105"/>
                </a:cubicBezTo>
                <a:cubicBezTo>
                  <a:pt x="10333" y="2093"/>
                  <a:pt x="10327" y="2093"/>
                  <a:pt x="10322" y="2087"/>
                </a:cubicBezTo>
                <a:cubicBezTo>
                  <a:pt x="10322" y="2081"/>
                  <a:pt x="10316" y="2081"/>
                  <a:pt x="10310" y="2075"/>
                </a:cubicBezTo>
                <a:cubicBezTo>
                  <a:pt x="10310" y="2075"/>
                  <a:pt x="10310" y="2069"/>
                  <a:pt x="10310" y="2063"/>
                </a:cubicBezTo>
                <a:cubicBezTo>
                  <a:pt x="10310" y="2052"/>
                  <a:pt x="10310" y="2040"/>
                  <a:pt x="10322" y="2034"/>
                </a:cubicBezTo>
                <a:cubicBezTo>
                  <a:pt x="10322" y="2028"/>
                  <a:pt x="10322" y="2022"/>
                  <a:pt x="10327" y="2022"/>
                </a:cubicBezTo>
                <a:cubicBezTo>
                  <a:pt x="10333" y="2016"/>
                  <a:pt x="10333" y="2022"/>
                  <a:pt x="10339" y="2022"/>
                </a:cubicBezTo>
                <a:cubicBezTo>
                  <a:pt x="10345" y="2016"/>
                  <a:pt x="10345" y="2016"/>
                  <a:pt x="10351" y="2010"/>
                </a:cubicBezTo>
                <a:cubicBezTo>
                  <a:pt x="10357" y="2010"/>
                  <a:pt x="10357" y="2004"/>
                  <a:pt x="10357" y="1998"/>
                </a:cubicBezTo>
                <a:cubicBezTo>
                  <a:pt x="10363" y="1986"/>
                  <a:pt x="10363" y="1980"/>
                  <a:pt x="10369" y="1975"/>
                </a:cubicBezTo>
                <a:cubicBezTo>
                  <a:pt x="10369" y="1968"/>
                  <a:pt x="10369" y="1963"/>
                  <a:pt x="10369" y="1963"/>
                </a:cubicBezTo>
                <a:cubicBezTo>
                  <a:pt x="10375" y="1957"/>
                  <a:pt x="10387" y="1957"/>
                  <a:pt x="10393" y="1957"/>
                </a:cubicBezTo>
                <a:cubicBezTo>
                  <a:pt x="10404" y="1957"/>
                  <a:pt x="10411" y="1963"/>
                  <a:pt x="10416" y="1963"/>
                </a:cubicBezTo>
                <a:cubicBezTo>
                  <a:pt x="10422" y="1963"/>
                  <a:pt x="10422" y="1963"/>
                  <a:pt x="10428" y="1963"/>
                </a:cubicBezTo>
                <a:cubicBezTo>
                  <a:pt x="10434" y="1963"/>
                  <a:pt x="10434" y="1968"/>
                  <a:pt x="10434" y="1975"/>
                </a:cubicBezTo>
                <a:cubicBezTo>
                  <a:pt x="10446" y="1980"/>
                  <a:pt x="10446" y="1986"/>
                  <a:pt x="10452" y="1998"/>
                </a:cubicBezTo>
                <a:cubicBezTo>
                  <a:pt x="10458" y="1992"/>
                  <a:pt x="10464" y="1992"/>
                  <a:pt x="10464" y="1992"/>
                </a:cubicBezTo>
                <a:cubicBezTo>
                  <a:pt x="10470" y="1992"/>
                  <a:pt x="10470" y="1986"/>
                  <a:pt x="10476" y="1980"/>
                </a:cubicBezTo>
                <a:cubicBezTo>
                  <a:pt x="10476" y="1980"/>
                  <a:pt x="10482" y="1980"/>
                  <a:pt x="10488" y="1980"/>
                </a:cubicBezTo>
                <a:cubicBezTo>
                  <a:pt x="10493" y="1980"/>
                  <a:pt x="10493" y="1986"/>
                  <a:pt x="10499" y="1986"/>
                </a:cubicBezTo>
                <a:cubicBezTo>
                  <a:pt x="10499" y="1992"/>
                  <a:pt x="10505" y="1992"/>
                  <a:pt x="10505" y="1998"/>
                </a:cubicBezTo>
                <a:cubicBezTo>
                  <a:pt x="10511" y="1998"/>
                  <a:pt x="10511" y="2004"/>
                  <a:pt x="10511" y="2010"/>
                </a:cubicBezTo>
                <a:cubicBezTo>
                  <a:pt x="10517" y="2010"/>
                  <a:pt x="10517" y="2016"/>
                  <a:pt x="10517" y="2022"/>
                </a:cubicBezTo>
                <a:cubicBezTo>
                  <a:pt x="10517" y="2057"/>
                  <a:pt x="10517" y="2057"/>
                  <a:pt x="10517" y="2057"/>
                </a:cubicBezTo>
                <a:cubicBezTo>
                  <a:pt x="10488" y="2057"/>
                  <a:pt x="10488" y="2057"/>
                  <a:pt x="10488" y="2057"/>
                </a:cubicBezTo>
                <a:cubicBezTo>
                  <a:pt x="10488" y="2069"/>
                  <a:pt x="10488" y="2075"/>
                  <a:pt x="10488" y="2093"/>
                </a:cubicBezTo>
                <a:cubicBezTo>
                  <a:pt x="10488" y="2093"/>
                  <a:pt x="10488" y="2099"/>
                  <a:pt x="10488" y="2105"/>
                </a:cubicBezTo>
                <a:cubicBezTo>
                  <a:pt x="10482" y="2111"/>
                  <a:pt x="10482" y="2117"/>
                  <a:pt x="10476" y="2123"/>
                </a:cubicBezTo>
                <a:cubicBezTo>
                  <a:pt x="10470" y="2129"/>
                  <a:pt x="10464" y="2129"/>
                  <a:pt x="10464" y="2134"/>
                </a:cubicBezTo>
                <a:cubicBezTo>
                  <a:pt x="10458" y="2141"/>
                  <a:pt x="10452" y="2141"/>
                  <a:pt x="10446" y="2141"/>
                </a:cubicBezTo>
                <a:cubicBezTo>
                  <a:pt x="10434" y="2141"/>
                  <a:pt x="10428" y="2134"/>
                  <a:pt x="10416" y="2134"/>
                </a:cubicBezTo>
                <a:cubicBezTo>
                  <a:pt x="10411" y="2134"/>
                  <a:pt x="10404" y="2141"/>
                  <a:pt x="10404" y="2141"/>
                </a:cubicBezTo>
                <a:cubicBezTo>
                  <a:pt x="10399" y="2146"/>
                  <a:pt x="10393" y="2146"/>
                  <a:pt x="10393" y="2146"/>
                </a:cubicBezTo>
                <a:cubicBezTo>
                  <a:pt x="10387" y="2152"/>
                  <a:pt x="10387" y="2158"/>
                  <a:pt x="10387" y="2158"/>
                </a:cubicBezTo>
                <a:cubicBezTo>
                  <a:pt x="10381" y="2164"/>
                  <a:pt x="10381" y="2164"/>
                  <a:pt x="10375" y="2170"/>
                </a:cubicBezTo>
                <a:cubicBezTo>
                  <a:pt x="10375" y="2176"/>
                  <a:pt x="10375" y="2176"/>
                  <a:pt x="10375" y="2182"/>
                </a:cubicBezTo>
                <a:cubicBezTo>
                  <a:pt x="10369" y="2188"/>
                  <a:pt x="10363" y="2188"/>
                  <a:pt x="10363" y="2188"/>
                </a:cubicBezTo>
                <a:cubicBezTo>
                  <a:pt x="10357" y="2194"/>
                  <a:pt x="10357" y="2194"/>
                  <a:pt x="10351" y="2200"/>
                </a:cubicBezTo>
                <a:cubicBezTo>
                  <a:pt x="10351" y="2206"/>
                  <a:pt x="10351" y="2206"/>
                  <a:pt x="10345" y="2212"/>
                </a:cubicBezTo>
                <a:cubicBezTo>
                  <a:pt x="10339" y="2212"/>
                  <a:pt x="10339" y="2212"/>
                  <a:pt x="10333" y="2218"/>
                </a:cubicBezTo>
                <a:cubicBezTo>
                  <a:pt x="10327" y="2223"/>
                  <a:pt x="10316" y="2223"/>
                  <a:pt x="10316" y="2235"/>
                </a:cubicBezTo>
                <a:cubicBezTo>
                  <a:pt x="10316" y="2253"/>
                  <a:pt x="10322" y="2259"/>
                  <a:pt x="10322" y="2277"/>
                </a:cubicBezTo>
                <a:cubicBezTo>
                  <a:pt x="10322" y="2283"/>
                  <a:pt x="10322" y="2289"/>
                  <a:pt x="10316" y="2295"/>
                </a:cubicBezTo>
                <a:cubicBezTo>
                  <a:pt x="10316" y="2300"/>
                  <a:pt x="10304" y="2300"/>
                  <a:pt x="10304" y="2312"/>
                </a:cubicBezTo>
                <a:cubicBezTo>
                  <a:pt x="10304" y="2324"/>
                  <a:pt x="10310" y="2336"/>
                  <a:pt x="10310" y="2348"/>
                </a:cubicBezTo>
                <a:cubicBezTo>
                  <a:pt x="10310" y="2360"/>
                  <a:pt x="10310" y="2360"/>
                  <a:pt x="10310" y="2360"/>
                </a:cubicBezTo>
                <a:cubicBezTo>
                  <a:pt x="10310" y="2366"/>
                  <a:pt x="10316" y="2372"/>
                  <a:pt x="10316" y="2372"/>
                </a:cubicBezTo>
                <a:cubicBezTo>
                  <a:pt x="10316" y="2384"/>
                  <a:pt x="10316" y="2389"/>
                  <a:pt x="10316" y="2401"/>
                </a:cubicBezTo>
                <a:cubicBezTo>
                  <a:pt x="10327" y="2401"/>
                  <a:pt x="10333" y="2401"/>
                  <a:pt x="10345" y="2401"/>
                </a:cubicBezTo>
                <a:cubicBezTo>
                  <a:pt x="10351" y="2401"/>
                  <a:pt x="10357" y="2407"/>
                  <a:pt x="10363" y="2413"/>
                </a:cubicBezTo>
                <a:cubicBezTo>
                  <a:pt x="10369" y="2413"/>
                  <a:pt x="10369" y="2419"/>
                  <a:pt x="10375" y="2419"/>
                </a:cubicBezTo>
                <a:cubicBezTo>
                  <a:pt x="10375" y="2425"/>
                  <a:pt x="10381" y="2431"/>
                  <a:pt x="10381" y="2431"/>
                </a:cubicBezTo>
                <a:cubicBezTo>
                  <a:pt x="10393" y="2437"/>
                  <a:pt x="10399" y="2437"/>
                  <a:pt x="10404" y="2443"/>
                </a:cubicBezTo>
                <a:cubicBezTo>
                  <a:pt x="10411" y="2443"/>
                  <a:pt x="10411" y="2449"/>
                  <a:pt x="10416" y="2449"/>
                </a:cubicBezTo>
                <a:cubicBezTo>
                  <a:pt x="10428" y="2455"/>
                  <a:pt x="10434" y="2466"/>
                  <a:pt x="10446" y="2466"/>
                </a:cubicBezTo>
                <a:cubicBezTo>
                  <a:pt x="10452" y="2466"/>
                  <a:pt x="10452" y="2466"/>
                  <a:pt x="10452" y="2466"/>
                </a:cubicBezTo>
                <a:cubicBezTo>
                  <a:pt x="10458" y="2466"/>
                  <a:pt x="10458" y="2461"/>
                  <a:pt x="10464" y="2461"/>
                </a:cubicBezTo>
                <a:cubicBezTo>
                  <a:pt x="10476" y="2455"/>
                  <a:pt x="10488" y="2437"/>
                  <a:pt x="10499" y="2437"/>
                </a:cubicBezTo>
                <a:cubicBezTo>
                  <a:pt x="10511" y="2437"/>
                  <a:pt x="10517" y="2449"/>
                  <a:pt x="10529" y="2449"/>
                </a:cubicBezTo>
                <a:cubicBezTo>
                  <a:pt x="10535" y="2449"/>
                  <a:pt x="10541" y="2443"/>
                  <a:pt x="10547" y="2443"/>
                </a:cubicBezTo>
                <a:cubicBezTo>
                  <a:pt x="10553" y="2443"/>
                  <a:pt x="10559" y="2449"/>
                  <a:pt x="10559" y="2443"/>
                </a:cubicBezTo>
                <a:cubicBezTo>
                  <a:pt x="10565" y="2443"/>
                  <a:pt x="10565" y="2443"/>
                  <a:pt x="10570" y="2437"/>
                </a:cubicBezTo>
                <a:cubicBezTo>
                  <a:pt x="10577" y="2437"/>
                  <a:pt x="10570" y="2431"/>
                  <a:pt x="10577" y="2425"/>
                </a:cubicBezTo>
                <a:cubicBezTo>
                  <a:pt x="10577" y="2425"/>
                  <a:pt x="10582" y="2425"/>
                  <a:pt x="10582" y="2419"/>
                </a:cubicBezTo>
                <a:cubicBezTo>
                  <a:pt x="10677" y="2419"/>
                  <a:pt x="10677" y="2419"/>
                  <a:pt x="10677" y="2419"/>
                </a:cubicBezTo>
                <a:cubicBezTo>
                  <a:pt x="10683" y="2419"/>
                  <a:pt x="10683" y="2413"/>
                  <a:pt x="10689" y="2413"/>
                </a:cubicBezTo>
                <a:cubicBezTo>
                  <a:pt x="10695" y="2413"/>
                  <a:pt x="10701" y="2413"/>
                  <a:pt x="10707" y="2413"/>
                </a:cubicBezTo>
                <a:cubicBezTo>
                  <a:pt x="10707" y="2413"/>
                  <a:pt x="10707" y="2407"/>
                  <a:pt x="10713" y="2413"/>
                </a:cubicBezTo>
                <a:lnTo>
                  <a:pt x="10719" y="2419"/>
                </a:lnTo>
                <a:cubicBezTo>
                  <a:pt x="10719" y="2425"/>
                  <a:pt x="10719" y="2431"/>
                  <a:pt x="10725" y="2431"/>
                </a:cubicBezTo>
                <a:cubicBezTo>
                  <a:pt x="10725" y="2437"/>
                  <a:pt x="10731" y="2437"/>
                  <a:pt x="10731" y="2437"/>
                </a:cubicBezTo>
                <a:cubicBezTo>
                  <a:pt x="10790" y="2437"/>
                  <a:pt x="10790" y="2437"/>
                  <a:pt x="10790" y="2437"/>
                </a:cubicBezTo>
                <a:cubicBezTo>
                  <a:pt x="10796" y="2449"/>
                  <a:pt x="10796" y="2449"/>
                  <a:pt x="10796" y="2449"/>
                </a:cubicBezTo>
                <a:cubicBezTo>
                  <a:pt x="10790" y="2455"/>
                  <a:pt x="10790" y="2461"/>
                  <a:pt x="10784" y="2461"/>
                </a:cubicBezTo>
                <a:cubicBezTo>
                  <a:pt x="10778" y="2461"/>
                  <a:pt x="10772" y="2461"/>
                  <a:pt x="10760" y="2461"/>
                </a:cubicBezTo>
                <a:cubicBezTo>
                  <a:pt x="10748" y="2461"/>
                  <a:pt x="10743" y="2461"/>
                  <a:pt x="10731" y="2461"/>
                </a:cubicBezTo>
                <a:lnTo>
                  <a:pt x="10725" y="2466"/>
                </a:lnTo>
                <a:cubicBezTo>
                  <a:pt x="10719" y="2466"/>
                  <a:pt x="10713" y="2473"/>
                  <a:pt x="10713" y="2473"/>
                </a:cubicBezTo>
                <a:cubicBezTo>
                  <a:pt x="10707" y="2473"/>
                  <a:pt x="10701" y="2478"/>
                  <a:pt x="10701" y="2484"/>
                </a:cubicBezTo>
                <a:cubicBezTo>
                  <a:pt x="10695" y="2484"/>
                  <a:pt x="10689" y="2484"/>
                  <a:pt x="10689" y="2490"/>
                </a:cubicBezTo>
                <a:cubicBezTo>
                  <a:pt x="10683" y="2496"/>
                  <a:pt x="10683" y="2496"/>
                  <a:pt x="10677" y="2502"/>
                </a:cubicBezTo>
                <a:cubicBezTo>
                  <a:pt x="10677" y="2508"/>
                  <a:pt x="10677" y="2508"/>
                  <a:pt x="10671" y="2514"/>
                </a:cubicBezTo>
                <a:cubicBezTo>
                  <a:pt x="10671" y="2520"/>
                  <a:pt x="10671" y="2520"/>
                  <a:pt x="10665" y="2526"/>
                </a:cubicBezTo>
                <a:cubicBezTo>
                  <a:pt x="10659" y="2526"/>
                  <a:pt x="10659" y="2526"/>
                  <a:pt x="10654" y="2526"/>
                </a:cubicBezTo>
                <a:cubicBezTo>
                  <a:pt x="10648" y="2526"/>
                  <a:pt x="10636" y="2526"/>
                  <a:pt x="10630" y="2520"/>
                </a:cubicBezTo>
                <a:cubicBezTo>
                  <a:pt x="10624" y="2520"/>
                  <a:pt x="10624" y="2514"/>
                  <a:pt x="10618" y="2508"/>
                </a:cubicBezTo>
                <a:cubicBezTo>
                  <a:pt x="10612" y="2508"/>
                  <a:pt x="10612" y="2496"/>
                  <a:pt x="10600" y="2496"/>
                </a:cubicBezTo>
                <a:cubicBezTo>
                  <a:pt x="10588" y="2496"/>
                  <a:pt x="10582" y="2508"/>
                  <a:pt x="10577" y="2508"/>
                </a:cubicBezTo>
                <a:cubicBezTo>
                  <a:pt x="10565" y="2508"/>
                  <a:pt x="10559" y="2508"/>
                  <a:pt x="10553" y="2508"/>
                </a:cubicBezTo>
                <a:cubicBezTo>
                  <a:pt x="10541" y="2508"/>
                  <a:pt x="10535" y="2502"/>
                  <a:pt x="10529" y="2502"/>
                </a:cubicBezTo>
                <a:cubicBezTo>
                  <a:pt x="10523" y="2502"/>
                  <a:pt x="10517" y="2508"/>
                  <a:pt x="10517" y="2508"/>
                </a:cubicBezTo>
                <a:cubicBezTo>
                  <a:pt x="10511" y="2508"/>
                  <a:pt x="10511" y="2514"/>
                  <a:pt x="10505" y="2514"/>
                </a:cubicBezTo>
                <a:cubicBezTo>
                  <a:pt x="10499" y="2514"/>
                  <a:pt x="10499" y="2520"/>
                  <a:pt x="10493" y="2520"/>
                </a:cubicBezTo>
                <a:cubicBezTo>
                  <a:pt x="10488" y="2520"/>
                  <a:pt x="10488" y="2520"/>
                  <a:pt x="10482" y="2520"/>
                </a:cubicBezTo>
                <a:cubicBezTo>
                  <a:pt x="10476" y="2520"/>
                  <a:pt x="10476" y="2514"/>
                  <a:pt x="10470" y="2514"/>
                </a:cubicBezTo>
                <a:cubicBezTo>
                  <a:pt x="10464" y="2514"/>
                  <a:pt x="10464" y="2520"/>
                  <a:pt x="10458" y="2520"/>
                </a:cubicBezTo>
                <a:cubicBezTo>
                  <a:pt x="10458" y="2520"/>
                  <a:pt x="10452" y="2520"/>
                  <a:pt x="10446" y="2526"/>
                </a:cubicBezTo>
                <a:cubicBezTo>
                  <a:pt x="10446" y="2526"/>
                  <a:pt x="10452" y="2532"/>
                  <a:pt x="10446" y="2538"/>
                </a:cubicBezTo>
                <a:cubicBezTo>
                  <a:pt x="10446" y="2544"/>
                  <a:pt x="10440" y="2544"/>
                  <a:pt x="10434" y="2550"/>
                </a:cubicBezTo>
                <a:cubicBezTo>
                  <a:pt x="10434" y="2550"/>
                  <a:pt x="10440" y="2561"/>
                  <a:pt x="10434" y="2561"/>
                </a:cubicBezTo>
                <a:cubicBezTo>
                  <a:pt x="10428" y="2561"/>
                  <a:pt x="10428" y="2555"/>
                  <a:pt x="10422" y="2555"/>
                </a:cubicBezTo>
                <a:cubicBezTo>
                  <a:pt x="10416" y="2555"/>
                  <a:pt x="10416" y="2555"/>
                  <a:pt x="10411" y="2555"/>
                </a:cubicBezTo>
                <a:cubicBezTo>
                  <a:pt x="10404" y="2555"/>
                  <a:pt x="10404" y="2550"/>
                  <a:pt x="10399" y="2550"/>
                </a:cubicBezTo>
                <a:cubicBezTo>
                  <a:pt x="10399" y="2544"/>
                  <a:pt x="10404" y="2538"/>
                  <a:pt x="10399" y="2538"/>
                </a:cubicBezTo>
                <a:cubicBezTo>
                  <a:pt x="10399" y="2532"/>
                  <a:pt x="10393" y="2538"/>
                  <a:pt x="10387" y="2538"/>
                </a:cubicBezTo>
                <a:cubicBezTo>
                  <a:pt x="10387" y="2538"/>
                  <a:pt x="10381" y="2538"/>
                  <a:pt x="10375" y="2538"/>
                </a:cubicBezTo>
                <a:cubicBezTo>
                  <a:pt x="10375" y="2538"/>
                  <a:pt x="10369" y="2538"/>
                  <a:pt x="10363" y="2544"/>
                </a:cubicBezTo>
                <a:cubicBezTo>
                  <a:pt x="10363" y="2544"/>
                  <a:pt x="10363" y="2550"/>
                  <a:pt x="10363" y="2555"/>
                </a:cubicBezTo>
                <a:cubicBezTo>
                  <a:pt x="10369" y="2555"/>
                  <a:pt x="10369" y="2561"/>
                  <a:pt x="10375" y="2561"/>
                </a:cubicBezTo>
                <a:cubicBezTo>
                  <a:pt x="10375" y="2561"/>
                  <a:pt x="10381" y="2561"/>
                  <a:pt x="10387" y="2561"/>
                </a:cubicBezTo>
                <a:cubicBezTo>
                  <a:pt x="10393" y="2561"/>
                  <a:pt x="10393" y="2567"/>
                  <a:pt x="10399" y="2573"/>
                </a:cubicBezTo>
                <a:cubicBezTo>
                  <a:pt x="10387" y="2573"/>
                  <a:pt x="10381" y="2567"/>
                  <a:pt x="10375" y="2573"/>
                </a:cubicBezTo>
                <a:cubicBezTo>
                  <a:pt x="10357" y="2573"/>
                  <a:pt x="10351" y="2579"/>
                  <a:pt x="10339" y="2579"/>
                </a:cubicBezTo>
                <a:cubicBezTo>
                  <a:pt x="10333" y="2585"/>
                  <a:pt x="10327" y="2585"/>
                  <a:pt x="10327" y="2585"/>
                </a:cubicBezTo>
                <a:cubicBezTo>
                  <a:pt x="10327" y="2591"/>
                  <a:pt x="10327" y="2597"/>
                  <a:pt x="10327" y="2597"/>
                </a:cubicBezTo>
                <a:cubicBezTo>
                  <a:pt x="10333" y="2609"/>
                  <a:pt x="10339" y="2615"/>
                  <a:pt x="10351" y="2615"/>
                </a:cubicBezTo>
                <a:lnTo>
                  <a:pt x="10357" y="2615"/>
                </a:lnTo>
                <a:cubicBezTo>
                  <a:pt x="10363" y="2615"/>
                  <a:pt x="10369" y="2621"/>
                  <a:pt x="10369" y="2621"/>
                </a:cubicBezTo>
                <a:cubicBezTo>
                  <a:pt x="10375" y="2621"/>
                  <a:pt x="10381" y="2621"/>
                  <a:pt x="10387" y="2621"/>
                </a:cubicBezTo>
                <a:cubicBezTo>
                  <a:pt x="10393" y="2621"/>
                  <a:pt x="10399" y="2621"/>
                  <a:pt x="10404" y="2621"/>
                </a:cubicBezTo>
                <a:cubicBezTo>
                  <a:pt x="10416" y="2615"/>
                  <a:pt x="10416" y="2603"/>
                  <a:pt x="10422" y="2597"/>
                </a:cubicBezTo>
                <a:cubicBezTo>
                  <a:pt x="10428" y="2591"/>
                  <a:pt x="10428" y="2585"/>
                  <a:pt x="10434" y="2585"/>
                </a:cubicBezTo>
                <a:cubicBezTo>
                  <a:pt x="10446" y="2585"/>
                  <a:pt x="10446" y="2585"/>
                  <a:pt x="10452" y="2591"/>
                </a:cubicBezTo>
                <a:cubicBezTo>
                  <a:pt x="10458" y="2591"/>
                  <a:pt x="10464" y="2591"/>
                  <a:pt x="10464" y="2597"/>
                </a:cubicBezTo>
                <a:cubicBezTo>
                  <a:pt x="10470" y="2597"/>
                  <a:pt x="10476" y="2603"/>
                  <a:pt x="10476" y="2603"/>
                </a:cubicBezTo>
                <a:cubicBezTo>
                  <a:pt x="10476" y="2609"/>
                  <a:pt x="10476" y="2615"/>
                  <a:pt x="10482" y="2615"/>
                </a:cubicBezTo>
                <a:cubicBezTo>
                  <a:pt x="10482" y="2621"/>
                  <a:pt x="10476" y="2627"/>
                  <a:pt x="10482" y="2627"/>
                </a:cubicBezTo>
                <a:cubicBezTo>
                  <a:pt x="10482" y="2632"/>
                  <a:pt x="10488" y="2632"/>
                  <a:pt x="10493" y="2632"/>
                </a:cubicBezTo>
                <a:lnTo>
                  <a:pt x="10499" y="2639"/>
                </a:lnTo>
                <a:cubicBezTo>
                  <a:pt x="10505" y="2639"/>
                  <a:pt x="10511" y="2644"/>
                  <a:pt x="10511" y="2650"/>
                </a:cubicBezTo>
                <a:cubicBezTo>
                  <a:pt x="10511" y="2650"/>
                  <a:pt x="10511" y="2656"/>
                  <a:pt x="10505" y="2656"/>
                </a:cubicBezTo>
                <a:cubicBezTo>
                  <a:pt x="10499" y="2668"/>
                  <a:pt x="10488" y="2668"/>
                  <a:pt x="10476" y="2674"/>
                </a:cubicBezTo>
                <a:cubicBezTo>
                  <a:pt x="10476" y="2674"/>
                  <a:pt x="10464" y="2674"/>
                  <a:pt x="10464" y="2680"/>
                </a:cubicBezTo>
                <a:cubicBezTo>
                  <a:pt x="10464" y="2680"/>
                  <a:pt x="10464" y="2686"/>
                  <a:pt x="10464" y="2692"/>
                </a:cubicBezTo>
                <a:cubicBezTo>
                  <a:pt x="10464" y="2698"/>
                  <a:pt x="10464" y="2704"/>
                  <a:pt x="10464" y="2710"/>
                </a:cubicBezTo>
                <a:cubicBezTo>
                  <a:pt x="10440" y="2710"/>
                  <a:pt x="10440" y="2710"/>
                  <a:pt x="10440" y="2710"/>
                </a:cubicBezTo>
                <a:cubicBezTo>
                  <a:pt x="10434" y="2710"/>
                  <a:pt x="10428" y="2710"/>
                  <a:pt x="10422" y="2710"/>
                </a:cubicBezTo>
                <a:cubicBezTo>
                  <a:pt x="10422" y="2704"/>
                  <a:pt x="10416" y="2704"/>
                  <a:pt x="10416" y="2704"/>
                </a:cubicBezTo>
                <a:cubicBezTo>
                  <a:pt x="10411" y="2704"/>
                  <a:pt x="10411" y="2698"/>
                  <a:pt x="10411" y="2692"/>
                </a:cubicBezTo>
                <a:cubicBezTo>
                  <a:pt x="10404" y="2692"/>
                  <a:pt x="10411" y="2686"/>
                  <a:pt x="10411" y="2680"/>
                </a:cubicBezTo>
                <a:cubicBezTo>
                  <a:pt x="10404" y="2680"/>
                  <a:pt x="10404" y="2674"/>
                  <a:pt x="10399" y="2668"/>
                </a:cubicBezTo>
                <a:cubicBezTo>
                  <a:pt x="10399" y="2668"/>
                  <a:pt x="10387" y="2674"/>
                  <a:pt x="10387" y="2668"/>
                </a:cubicBezTo>
                <a:cubicBezTo>
                  <a:pt x="10387" y="2668"/>
                  <a:pt x="10387" y="2662"/>
                  <a:pt x="10387" y="2656"/>
                </a:cubicBezTo>
                <a:lnTo>
                  <a:pt x="10387" y="2650"/>
                </a:lnTo>
                <a:cubicBezTo>
                  <a:pt x="10363" y="2650"/>
                  <a:pt x="10363" y="2650"/>
                  <a:pt x="10363" y="2650"/>
                </a:cubicBezTo>
                <a:cubicBezTo>
                  <a:pt x="10357" y="2656"/>
                  <a:pt x="10357" y="2662"/>
                  <a:pt x="10351" y="2668"/>
                </a:cubicBezTo>
                <a:cubicBezTo>
                  <a:pt x="10345" y="2674"/>
                  <a:pt x="10339" y="2674"/>
                  <a:pt x="10339" y="2680"/>
                </a:cubicBezTo>
                <a:cubicBezTo>
                  <a:pt x="10333" y="2680"/>
                  <a:pt x="10327" y="2680"/>
                  <a:pt x="10327" y="2686"/>
                </a:cubicBezTo>
                <a:cubicBezTo>
                  <a:pt x="10322" y="2686"/>
                  <a:pt x="10327" y="2692"/>
                  <a:pt x="10327" y="2698"/>
                </a:cubicBezTo>
                <a:cubicBezTo>
                  <a:pt x="10327" y="2698"/>
                  <a:pt x="10327" y="2704"/>
                  <a:pt x="10327" y="2710"/>
                </a:cubicBezTo>
                <a:cubicBezTo>
                  <a:pt x="10327" y="2710"/>
                  <a:pt x="10322" y="2716"/>
                  <a:pt x="10322" y="2721"/>
                </a:cubicBezTo>
                <a:cubicBezTo>
                  <a:pt x="10316" y="2721"/>
                  <a:pt x="10316" y="2727"/>
                  <a:pt x="10310" y="2727"/>
                </a:cubicBezTo>
                <a:cubicBezTo>
                  <a:pt x="10310" y="2733"/>
                  <a:pt x="10310" y="2739"/>
                  <a:pt x="10310" y="2739"/>
                </a:cubicBezTo>
                <a:cubicBezTo>
                  <a:pt x="10310" y="2745"/>
                  <a:pt x="10304" y="2751"/>
                  <a:pt x="10304" y="2757"/>
                </a:cubicBezTo>
                <a:cubicBezTo>
                  <a:pt x="10304" y="2763"/>
                  <a:pt x="10304" y="2769"/>
                  <a:pt x="10304" y="2775"/>
                </a:cubicBezTo>
                <a:cubicBezTo>
                  <a:pt x="10304" y="2781"/>
                  <a:pt x="10310" y="2781"/>
                  <a:pt x="10310" y="2787"/>
                </a:cubicBezTo>
                <a:cubicBezTo>
                  <a:pt x="10310" y="2793"/>
                  <a:pt x="10316" y="2793"/>
                  <a:pt x="10316" y="2799"/>
                </a:cubicBezTo>
                <a:cubicBezTo>
                  <a:pt x="10316" y="2805"/>
                  <a:pt x="10310" y="2805"/>
                  <a:pt x="10304" y="2810"/>
                </a:cubicBezTo>
                <a:cubicBezTo>
                  <a:pt x="10304" y="2816"/>
                  <a:pt x="10298" y="2816"/>
                  <a:pt x="10292" y="2822"/>
                </a:cubicBezTo>
                <a:cubicBezTo>
                  <a:pt x="10292" y="2828"/>
                  <a:pt x="10292" y="2828"/>
                  <a:pt x="10292" y="2834"/>
                </a:cubicBezTo>
                <a:cubicBezTo>
                  <a:pt x="10304" y="2846"/>
                  <a:pt x="10304" y="2846"/>
                  <a:pt x="10304" y="2846"/>
                </a:cubicBezTo>
                <a:cubicBezTo>
                  <a:pt x="10298" y="2858"/>
                  <a:pt x="10298" y="2858"/>
                  <a:pt x="10298" y="2858"/>
                </a:cubicBezTo>
                <a:cubicBezTo>
                  <a:pt x="10298" y="2858"/>
                  <a:pt x="10292" y="2858"/>
                  <a:pt x="10286" y="2858"/>
                </a:cubicBezTo>
                <a:cubicBezTo>
                  <a:pt x="10274" y="2858"/>
                  <a:pt x="10274" y="2846"/>
                  <a:pt x="10262" y="2846"/>
                </a:cubicBezTo>
                <a:cubicBezTo>
                  <a:pt x="10250" y="2846"/>
                  <a:pt x="10245" y="2846"/>
                  <a:pt x="10238" y="2846"/>
                </a:cubicBezTo>
                <a:cubicBezTo>
                  <a:pt x="10227" y="2846"/>
                  <a:pt x="10221" y="2846"/>
                  <a:pt x="10215" y="2846"/>
                </a:cubicBezTo>
                <a:cubicBezTo>
                  <a:pt x="10209" y="2846"/>
                  <a:pt x="10203" y="2846"/>
                  <a:pt x="10197" y="2852"/>
                </a:cubicBezTo>
                <a:cubicBezTo>
                  <a:pt x="10197" y="2858"/>
                  <a:pt x="10191" y="2858"/>
                  <a:pt x="10191" y="2864"/>
                </a:cubicBezTo>
                <a:cubicBezTo>
                  <a:pt x="10191" y="2870"/>
                  <a:pt x="10197" y="2870"/>
                  <a:pt x="10197" y="2876"/>
                </a:cubicBezTo>
                <a:cubicBezTo>
                  <a:pt x="10203" y="2887"/>
                  <a:pt x="10209" y="2887"/>
                  <a:pt x="10215" y="2893"/>
                </a:cubicBezTo>
                <a:cubicBezTo>
                  <a:pt x="10215" y="2905"/>
                  <a:pt x="10215" y="2905"/>
                  <a:pt x="10215" y="2905"/>
                </a:cubicBezTo>
                <a:cubicBezTo>
                  <a:pt x="10203" y="2911"/>
                  <a:pt x="10203" y="2911"/>
                  <a:pt x="10203" y="2911"/>
                </a:cubicBezTo>
                <a:cubicBezTo>
                  <a:pt x="10185" y="2899"/>
                  <a:pt x="10179" y="2893"/>
                  <a:pt x="10161" y="2882"/>
                </a:cubicBezTo>
                <a:cubicBezTo>
                  <a:pt x="10156" y="2882"/>
                  <a:pt x="10156" y="2882"/>
                  <a:pt x="10150" y="2876"/>
                </a:cubicBezTo>
                <a:cubicBezTo>
                  <a:pt x="10144" y="2870"/>
                  <a:pt x="10144" y="2864"/>
                  <a:pt x="10138" y="2864"/>
                </a:cubicBezTo>
                <a:cubicBezTo>
                  <a:pt x="10138" y="2858"/>
                  <a:pt x="10132" y="2858"/>
                  <a:pt x="10126" y="2858"/>
                </a:cubicBezTo>
                <a:cubicBezTo>
                  <a:pt x="10126" y="2858"/>
                  <a:pt x="10120" y="2864"/>
                  <a:pt x="10114" y="2864"/>
                </a:cubicBezTo>
                <a:cubicBezTo>
                  <a:pt x="10108" y="2870"/>
                  <a:pt x="10102" y="2876"/>
                  <a:pt x="10090" y="2882"/>
                </a:cubicBezTo>
                <a:cubicBezTo>
                  <a:pt x="10084" y="2882"/>
                  <a:pt x="10084" y="2887"/>
                  <a:pt x="10079" y="2887"/>
                </a:cubicBezTo>
                <a:cubicBezTo>
                  <a:pt x="10079" y="2887"/>
                  <a:pt x="10072" y="2887"/>
                  <a:pt x="10067" y="2887"/>
                </a:cubicBezTo>
                <a:cubicBezTo>
                  <a:pt x="10067" y="2893"/>
                  <a:pt x="10061" y="2893"/>
                  <a:pt x="10055" y="2893"/>
                </a:cubicBezTo>
                <a:cubicBezTo>
                  <a:pt x="10055" y="2899"/>
                  <a:pt x="10055" y="2905"/>
                  <a:pt x="10049" y="2905"/>
                </a:cubicBezTo>
                <a:cubicBezTo>
                  <a:pt x="10043" y="2911"/>
                  <a:pt x="10043" y="2911"/>
                  <a:pt x="10037" y="2917"/>
                </a:cubicBezTo>
                <a:cubicBezTo>
                  <a:pt x="10025" y="2923"/>
                  <a:pt x="10019" y="2917"/>
                  <a:pt x="10001" y="2917"/>
                </a:cubicBezTo>
                <a:cubicBezTo>
                  <a:pt x="9995" y="2917"/>
                  <a:pt x="9990" y="2917"/>
                  <a:pt x="9978" y="2923"/>
                </a:cubicBezTo>
                <a:cubicBezTo>
                  <a:pt x="9972" y="2923"/>
                  <a:pt x="9972" y="2929"/>
                  <a:pt x="9966" y="2929"/>
                </a:cubicBezTo>
                <a:cubicBezTo>
                  <a:pt x="9960" y="2935"/>
                  <a:pt x="9954" y="2935"/>
                  <a:pt x="9948" y="2935"/>
                </a:cubicBezTo>
                <a:cubicBezTo>
                  <a:pt x="9936" y="2935"/>
                  <a:pt x="9924" y="2935"/>
                  <a:pt x="9912" y="2923"/>
                </a:cubicBezTo>
                <a:cubicBezTo>
                  <a:pt x="9906" y="2911"/>
                  <a:pt x="9906" y="2899"/>
                  <a:pt x="9906" y="2882"/>
                </a:cubicBezTo>
                <a:cubicBezTo>
                  <a:pt x="9883" y="2882"/>
                  <a:pt x="9883" y="2882"/>
                  <a:pt x="9883" y="2882"/>
                </a:cubicBezTo>
                <a:cubicBezTo>
                  <a:pt x="9883" y="2887"/>
                  <a:pt x="9877" y="2887"/>
                  <a:pt x="9877" y="2887"/>
                </a:cubicBezTo>
                <a:cubicBezTo>
                  <a:pt x="9871" y="2893"/>
                  <a:pt x="9871" y="2899"/>
                  <a:pt x="9871" y="2899"/>
                </a:cubicBezTo>
                <a:cubicBezTo>
                  <a:pt x="9865" y="2899"/>
                  <a:pt x="9859" y="2899"/>
                  <a:pt x="9859" y="2899"/>
                </a:cubicBezTo>
                <a:cubicBezTo>
                  <a:pt x="9853" y="2899"/>
                  <a:pt x="9847" y="2893"/>
                  <a:pt x="9841" y="2893"/>
                </a:cubicBezTo>
                <a:cubicBezTo>
                  <a:pt x="9818" y="2893"/>
                  <a:pt x="9818" y="2893"/>
                  <a:pt x="9818" y="2893"/>
                </a:cubicBezTo>
                <a:cubicBezTo>
                  <a:pt x="9812" y="2893"/>
                  <a:pt x="9806" y="2899"/>
                  <a:pt x="9795" y="2899"/>
                </a:cubicBezTo>
                <a:cubicBezTo>
                  <a:pt x="9795" y="2911"/>
                  <a:pt x="9800" y="2917"/>
                  <a:pt x="9795" y="2935"/>
                </a:cubicBezTo>
                <a:cubicBezTo>
                  <a:pt x="9771" y="2935"/>
                  <a:pt x="9771" y="2935"/>
                  <a:pt x="9771" y="2935"/>
                </a:cubicBezTo>
                <a:cubicBezTo>
                  <a:pt x="9765" y="2935"/>
                  <a:pt x="9759" y="2935"/>
                  <a:pt x="9753" y="2929"/>
                </a:cubicBezTo>
                <a:cubicBezTo>
                  <a:pt x="9753" y="2929"/>
                  <a:pt x="9747" y="2929"/>
                  <a:pt x="9741" y="2923"/>
                </a:cubicBezTo>
                <a:cubicBezTo>
                  <a:pt x="9741" y="2911"/>
                  <a:pt x="9741" y="2905"/>
                  <a:pt x="9736" y="2893"/>
                </a:cubicBezTo>
                <a:cubicBezTo>
                  <a:pt x="9730" y="2899"/>
                  <a:pt x="9730" y="2899"/>
                  <a:pt x="9730" y="2899"/>
                </a:cubicBezTo>
                <a:cubicBezTo>
                  <a:pt x="9706" y="2899"/>
                  <a:pt x="9706" y="2899"/>
                  <a:pt x="9706" y="2899"/>
                </a:cubicBezTo>
                <a:cubicBezTo>
                  <a:pt x="9706" y="2882"/>
                  <a:pt x="9706" y="2882"/>
                  <a:pt x="9706" y="2882"/>
                </a:cubicBezTo>
                <a:cubicBezTo>
                  <a:pt x="9706" y="2876"/>
                  <a:pt x="9700" y="2876"/>
                  <a:pt x="9700" y="2870"/>
                </a:cubicBezTo>
                <a:cubicBezTo>
                  <a:pt x="9700" y="2864"/>
                  <a:pt x="9706" y="2864"/>
                  <a:pt x="9706" y="2858"/>
                </a:cubicBezTo>
                <a:cubicBezTo>
                  <a:pt x="9753" y="2858"/>
                  <a:pt x="9753" y="2858"/>
                  <a:pt x="9753" y="2858"/>
                </a:cubicBezTo>
                <a:cubicBezTo>
                  <a:pt x="9759" y="2858"/>
                  <a:pt x="9765" y="2864"/>
                  <a:pt x="9777" y="2864"/>
                </a:cubicBezTo>
                <a:cubicBezTo>
                  <a:pt x="9783" y="2864"/>
                  <a:pt x="9783" y="2870"/>
                  <a:pt x="9789" y="2876"/>
                </a:cubicBezTo>
                <a:cubicBezTo>
                  <a:pt x="9795" y="2876"/>
                  <a:pt x="9795" y="2882"/>
                  <a:pt x="9806" y="2882"/>
                </a:cubicBezTo>
                <a:cubicBezTo>
                  <a:pt x="9812" y="2882"/>
                  <a:pt x="9818" y="2876"/>
                  <a:pt x="9824" y="2876"/>
                </a:cubicBezTo>
                <a:cubicBezTo>
                  <a:pt x="9829" y="2870"/>
                  <a:pt x="9829" y="2864"/>
                  <a:pt x="9829" y="2852"/>
                </a:cubicBezTo>
                <a:cubicBezTo>
                  <a:pt x="9829" y="2840"/>
                  <a:pt x="9824" y="2834"/>
                  <a:pt x="9824" y="2822"/>
                </a:cubicBezTo>
                <a:cubicBezTo>
                  <a:pt x="9824" y="2816"/>
                  <a:pt x="9829" y="2816"/>
                  <a:pt x="9829" y="2805"/>
                </a:cubicBezTo>
                <a:cubicBezTo>
                  <a:pt x="9835" y="2799"/>
                  <a:pt x="9841" y="2799"/>
                  <a:pt x="9841" y="2793"/>
                </a:cubicBezTo>
                <a:cubicBezTo>
                  <a:pt x="9841" y="2781"/>
                  <a:pt x="9841" y="2775"/>
                  <a:pt x="9841" y="2769"/>
                </a:cubicBezTo>
                <a:cubicBezTo>
                  <a:pt x="9818" y="2769"/>
                  <a:pt x="9818" y="2769"/>
                  <a:pt x="9818" y="2769"/>
                </a:cubicBezTo>
                <a:cubicBezTo>
                  <a:pt x="9812" y="2769"/>
                  <a:pt x="9812" y="2775"/>
                  <a:pt x="9806" y="2775"/>
                </a:cubicBezTo>
                <a:cubicBezTo>
                  <a:pt x="9800" y="2775"/>
                  <a:pt x="9789" y="2769"/>
                  <a:pt x="9783" y="2775"/>
                </a:cubicBezTo>
                <a:cubicBezTo>
                  <a:pt x="9777" y="2775"/>
                  <a:pt x="9777" y="2775"/>
                  <a:pt x="9771" y="2781"/>
                </a:cubicBezTo>
                <a:cubicBezTo>
                  <a:pt x="9771" y="2781"/>
                  <a:pt x="9771" y="2787"/>
                  <a:pt x="9765" y="2793"/>
                </a:cubicBezTo>
                <a:cubicBezTo>
                  <a:pt x="9765" y="2793"/>
                  <a:pt x="9759" y="2805"/>
                  <a:pt x="9753" y="2805"/>
                </a:cubicBezTo>
                <a:cubicBezTo>
                  <a:pt x="9747" y="2805"/>
                  <a:pt x="9747" y="2805"/>
                  <a:pt x="9747" y="2805"/>
                </a:cubicBezTo>
                <a:cubicBezTo>
                  <a:pt x="9747" y="2805"/>
                  <a:pt x="9741" y="2799"/>
                  <a:pt x="9736" y="2799"/>
                </a:cubicBezTo>
                <a:cubicBezTo>
                  <a:pt x="9741" y="2787"/>
                  <a:pt x="9736" y="2781"/>
                  <a:pt x="9741" y="2775"/>
                </a:cubicBezTo>
                <a:cubicBezTo>
                  <a:pt x="9741" y="2769"/>
                  <a:pt x="9753" y="2769"/>
                  <a:pt x="9753" y="2763"/>
                </a:cubicBezTo>
                <a:cubicBezTo>
                  <a:pt x="9753" y="2763"/>
                  <a:pt x="9753" y="2757"/>
                  <a:pt x="9753" y="2751"/>
                </a:cubicBezTo>
                <a:cubicBezTo>
                  <a:pt x="9753" y="2733"/>
                  <a:pt x="9753" y="2733"/>
                  <a:pt x="9753" y="2733"/>
                </a:cubicBezTo>
                <a:cubicBezTo>
                  <a:pt x="9747" y="2739"/>
                  <a:pt x="9741" y="2739"/>
                  <a:pt x="9730" y="2739"/>
                </a:cubicBezTo>
                <a:cubicBezTo>
                  <a:pt x="9730" y="2739"/>
                  <a:pt x="9724" y="2739"/>
                  <a:pt x="9724" y="2733"/>
                </a:cubicBezTo>
                <a:cubicBezTo>
                  <a:pt x="9724" y="2727"/>
                  <a:pt x="9724" y="2727"/>
                  <a:pt x="9724" y="2721"/>
                </a:cubicBezTo>
                <a:cubicBezTo>
                  <a:pt x="9730" y="2716"/>
                  <a:pt x="9736" y="2710"/>
                  <a:pt x="9736" y="2698"/>
                </a:cubicBezTo>
                <a:cubicBezTo>
                  <a:pt x="9741" y="2698"/>
                  <a:pt x="9736" y="2692"/>
                  <a:pt x="9736" y="2686"/>
                </a:cubicBezTo>
                <a:cubicBezTo>
                  <a:pt x="9736" y="2686"/>
                  <a:pt x="9741" y="2680"/>
                  <a:pt x="9736" y="2674"/>
                </a:cubicBezTo>
                <a:cubicBezTo>
                  <a:pt x="9736" y="2668"/>
                  <a:pt x="9730" y="2668"/>
                  <a:pt x="9730" y="2662"/>
                </a:cubicBezTo>
                <a:cubicBezTo>
                  <a:pt x="9730" y="2662"/>
                  <a:pt x="9730" y="2656"/>
                  <a:pt x="9724" y="2650"/>
                </a:cubicBezTo>
                <a:cubicBezTo>
                  <a:pt x="9718" y="2650"/>
                  <a:pt x="9724" y="2644"/>
                  <a:pt x="9718" y="2644"/>
                </a:cubicBezTo>
                <a:cubicBezTo>
                  <a:pt x="9712" y="2644"/>
                  <a:pt x="9706" y="2644"/>
                  <a:pt x="9706" y="2644"/>
                </a:cubicBezTo>
                <a:cubicBezTo>
                  <a:pt x="9700" y="2644"/>
                  <a:pt x="9694" y="2650"/>
                  <a:pt x="9688" y="2650"/>
                </a:cubicBezTo>
                <a:cubicBezTo>
                  <a:pt x="9688" y="2662"/>
                  <a:pt x="9688" y="2668"/>
                  <a:pt x="9682" y="2674"/>
                </a:cubicBezTo>
                <a:cubicBezTo>
                  <a:pt x="9676" y="2686"/>
                  <a:pt x="9676" y="2692"/>
                  <a:pt x="9664" y="2698"/>
                </a:cubicBezTo>
                <a:cubicBezTo>
                  <a:pt x="9658" y="2698"/>
                  <a:pt x="9658" y="2698"/>
                  <a:pt x="9653" y="2698"/>
                </a:cubicBezTo>
                <a:cubicBezTo>
                  <a:pt x="9647" y="2698"/>
                  <a:pt x="9641" y="2698"/>
                  <a:pt x="9641" y="2698"/>
                </a:cubicBezTo>
                <a:cubicBezTo>
                  <a:pt x="9635" y="2698"/>
                  <a:pt x="9629" y="2704"/>
                  <a:pt x="9629" y="2710"/>
                </a:cubicBezTo>
                <a:cubicBezTo>
                  <a:pt x="9629" y="2716"/>
                  <a:pt x="9635" y="2721"/>
                  <a:pt x="9635" y="2727"/>
                </a:cubicBezTo>
                <a:cubicBezTo>
                  <a:pt x="9635" y="2733"/>
                  <a:pt x="9635" y="2733"/>
                  <a:pt x="9635" y="2733"/>
                </a:cubicBezTo>
                <a:cubicBezTo>
                  <a:pt x="9635" y="2739"/>
                  <a:pt x="9635" y="2745"/>
                  <a:pt x="9629" y="2745"/>
                </a:cubicBezTo>
                <a:cubicBezTo>
                  <a:pt x="9629" y="2745"/>
                  <a:pt x="9623" y="2745"/>
                  <a:pt x="9617" y="2745"/>
                </a:cubicBezTo>
                <a:cubicBezTo>
                  <a:pt x="9617" y="2751"/>
                  <a:pt x="9611" y="2751"/>
                  <a:pt x="9605" y="2751"/>
                </a:cubicBezTo>
                <a:cubicBezTo>
                  <a:pt x="9593" y="2757"/>
                  <a:pt x="9587" y="2763"/>
                  <a:pt x="9587" y="2775"/>
                </a:cubicBezTo>
                <a:cubicBezTo>
                  <a:pt x="9587" y="2787"/>
                  <a:pt x="9593" y="2793"/>
                  <a:pt x="9599" y="2805"/>
                </a:cubicBezTo>
                <a:cubicBezTo>
                  <a:pt x="9599" y="2810"/>
                  <a:pt x="9605" y="2810"/>
                  <a:pt x="9605" y="2816"/>
                </a:cubicBezTo>
                <a:cubicBezTo>
                  <a:pt x="9611" y="2816"/>
                  <a:pt x="9617" y="2816"/>
                  <a:pt x="9617" y="2816"/>
                </a:cubicBezTo>
                <a:cubicBezTo>
                  <a:pt x="9623" y="2822"/>
                  <a:pt x="9623" y="2822"/>
                  <a:pt x="9629" y="2828"/>
                </a:cubicBezTo>
                <a:cubicBezTo>
                  <a:pt x="9629" y="2828"/>
                  <a:pt x="9629" y="2834"/>
                  <a:pt x="9629" y="2840"/>
                </a:cubicBezTo>
                <a:cubicBezTo>
                  <a:pt x="9629" y="2840"/>
                  <a:pt x="9617" y="2846"/>
                  <a:pt x="9617" y="2852"/>
                </a:cubicBezTo>
                <a:cubicBezTo>
                  <a:pt x="9617" y="2858"/>
                  <a:pt x="9623" y="2858"/>
                  <a:pt x="9623" y="2864"/>
                </a:cubicBezTo>
                <a:cubicBezTo>
                  <a:pt x="9623" y="2876"/>
                  <a:pt x="9623" y="2876"/>
                  <a:pt x="9623" y="2876"/>
                </a:cubicBezTo>
                <a:cubicBezTo>
                  <a:pt x="9623" y="2882"/>
                  <a:pt x="9617" y="2882"/>
                  <a:pt x="9617" y="2893"/>
                </a:cubicBezTo>
                <a:cubicBezTo>
                  <a:pt x="9617" y="2893"/>
                  <a:pt x="9617" y="2893"/>
                  <a:pt x="9617" y="2899"/>
                </a:cubicBezTo>
                <a:cubicBezTo>
                  <a:pt x="9617" y="2905"/>
                  <a:pt x="9617" y="2905"/>
                  <a:pt x="9623" y="2911"/>
                </a:cubicBezTo>
                <a:cubicBezTo>
                  <a:pt x="9623" y="2917"/>
                  <a:pt x="9629" y="2917"/>
                  <a:pt x="9629" y="2923"/>
                </a:cubicBezTo>
                <a:cubicBezTo>
                  <a:pt x="9635" y="2929"/>
                  <a:pt x="9641" y="2935"/>
                  <a:pt x="9641" y="2947"/>
                </a:cubicBezTo>
                <a:cubicBezTo>
                  <a:pt x="9641" y="2965"/>
                  <a:pt x="9641" y="2965"/>
                  <a:pt x="9641" y="2965"/>
                </a:cubicBezTo>
                <a:cubicBezTo>
                  <a:pt x="9623" y="2965"/>
                  <a:pt x="9623" y="2965"/>
                  <a:pt x="9623" y="2965"/>
                </a:cubicBezTo>
                <a:cubicBezTo>
                  <a:pt x="9617" y="2965"/>
                  <a:pt x="9611" y="2971"/>
                  <a:pt x="9605" y="2971"/>
                </a:cubicBezTo>
                <a:cubicBezTo>
                  <a:pt x="9593" y="2971"/>
                  <a:pt x="9587" y="2971"/>
                  <a:pt x="9575" y="2971"/>
                </a:cubicBezTo>
                <a:cubicBezTo>
                  <a:pt x="9564" y="2971"/>
                  <a:pt x="9564" y="2971"/>
                  <a:pt x="9564" y="2971"/>
                </a:cubicBezTo>
                <a:cubicBezTo>
                  <a:pt x="9558" y="2971"/>
                  <a:pt x="9552" y="2971"/>
                  <a:pt x="9546" y="2971"/>
                </a:cubicBezTo>
                <a:cubicBezTo>
                  <a:pt x="9534" y="2971"/>
                  <a:pt x="9528" y="2971"/>
                  <a:pt x="9516" y="2971"/>
                </a:cubicBezTo>
                <a:cubicBezTo>
                  <a:pt x="9504" y="2971"/>
                  <a:pt x="9498" y="2971"/>
                  <a:pt x="9492" y="2971"/>
                </a:cubicBezTo>
                <a:cubicBezTo>
                  <a:pt x="9487" y="2976"/>
                  <a:pt x="9492" y="2982"/>
                  <a:pt x="9487" y="2982"/>
                </a:cubicBezTo>
                <a:cubicBezTo>
                  <a:pt x="9481" y="2988"/>
                  <a:pt x="9481" y="2988"/>
                  <a:pt x="9475" y="2988"/>
                </a:cubicBezTo>
                <a:cubicBezTo>
                  <a:pt x="9469" y="2994"/>
                  <a:pt x="9457" y="2988"/>
                  <a:pt x="9451" y="2994"/>
                </a:cubicBezTo>
                <a:cubicBezTo>
                  <a:pt x="9445" y="3000"/>
                  <a:pt x="9451" y="3006"/>
                  <a:pt x="9445" y="3006"/>
                </a:cubicBezTo>
                <a:cubicBezTo>
                  <a:pt x="9445" y="3012"/>
                  <a:pt x="9445" y="3012"/>
                  <a:pt x="9439" y="3018"/>
                </a:cubicBezTo>
                <a:cubicBezTo>
                  <a:pt x="9433" y="3030"/>
                  <a:pt x="9427" y="3036"/>
                  <a:pt x="9415" y="3036"/>
                </a:cubicBezTo>
                <a:cubicBezTo>
                  <a:pt x="9409" y="3036"/>
                  <a:pt x="9409" y="3030"/>
                  <a:pt x="9403" y="3030"/>
                </a:cubicBezTo>
                <a:cubicBezTo>
                  <a:pt x="9392" y="3030"/>
                  <a:pt x="9392" y="3030"/>
                  <a:pt x="9392" y="3030"/>
                </a:cubicBezTo>
                <a:cubicBezTo>
                  <a:pt x="9380" y="3030"/>
                  <a:pt x="9380" y="3030"/>
                  <a:pt x="9380" y="3030"/>
                </a:cubicBezTo>
                <a:cubicBezTo>
                  <a:pt x="9380" y="3030"/>
                  <a:pt x="9374" y="3036"/>
                  <a:pt x="9368" y="3036"/>
                </a:cubicBezTo>
                <a:cubicBezTo>
                  <a:pt x="9368" y="3036"/>
                  <a:pt x="9362" y="3030"/>
                  <a:pt x="9356" y="3030"/>
                </a:cubicBezTo>
                <a:cubicBezTo>
                  <a:pt x="9356" y="3054"/>
                  <a:pt x="9356" y="3054"/>
                  <a:pt x="9356" y="3054"/>
                </a:cubicBezTo>
                <a:cubicBezTo>
                  <a:pt x="9380" y="3065"/>
                  <a:pt x="9380" y="3065"/>
                  <a:pt x="9380" y="3065"/>
                </a:cubicBezTo>
                <a:cubicBezTo>
                  <a:pt x="9380" y="3101"/>
                  <a:pt x="9380" y="3101"/>
                  <a:pt x="9380" y="3101"/>
                </a:cubicBezTo>
                <a:cubicBezTo>
                  <a:pt x="9374" y="3101"/>
                  <a:pt x="9368" y="3101"/>
                  <a:pt x="9362" y="3101"/>
                </a:cubicBezTo>
                <a:cubicBezTo>
                  <a:pt x="9362" y="3101"/>
                  <a:pt x="9356" y="3107"/>
                  <a:pt x="9350" y="3107"/>
                </a:cubicBezTo>
                <a:cubicBezTo>
                  <a:pt x="9350" y="3107"/>
                  <a:pt x="9344" y="3107"/>
                  <a:pt x="9344" y="3113"/>
                </a:cubicBezTo>
                <a:cubicBezTo>
                  <a:pt x="9338" y="3113"/>
                  <a:pt x="9332" y="3119"/>
                  <a:pt x="9332" y="3119"/>
                </a:cubicBezTo>
                <a:cubicBezTo>
                  <a:pt x="9321" y="3125"/>
                  <a:pt x="9315" y="3131"/>
                  <a:pt x="9309" y="3137"/>
                </a:cubicBezTo>
                <a:cubicBezTo>
                  <a:pt x="9303" y="3137"/>
                  <a:pt x="9303" y="3142"/>
                  <a:pt x="9297" y="3148"/>
                </a:cubicBezTo>
                <a:cubicBezTo>
                  <a:pt x="9291" y="3148"/>
                  <a:pt x="9291" y="3154"/>
                  <a:pt x="9285" y="3154"/>
                </a:cubicBezTo>
                <a:cubicBezTo>
                  <a:pt x="9273" y="3154"/>
                  <a:pt x="9273" y="3154"/>
                  <a:pt x="9273" y="3154"/>
                </a:cubicBezTo>
                <a:cubicBezTo>
                  <a:pt x="9261" y="3154"/>
                  <a:pt x="9249" y="3154"/>
                  <a:pt x="9237" y="3154"/>
                </a:cubicBezTo>
                <a:cubicBezTo>
                  <a:pt x="9237" y="3225"/>
                  <a:pt x="9237" y="3225"/>
                  <a:pt x="9237" y="3225"/>
                </a:cubicBezTo>
                <a:cubicBezTo>
                  <a:pt x="9220" y="3225"/>
                  <a:pt x="9208" y="3225"/>
                  <a:pt x="9190" y="3225"/>
                </a:cubicBezTo>
                <a:lnTo>
                  <a:pt x="9184" y="3231"/>
                </a:lnTo>
                <a:cubicBezTo>
                  <a:pt x="9178" y="3231"/>
                  <a:pt x="9172" y="3231"/>
                  <a:pt x="9172" y="3231"/>
                </a:cubicBezTo>
                <a:cubicBezTo>
                  <a:pt x="9172" y="3267"/>
                  <a:pt x="9172" y="3267"/>
                  <a:pt x="9172" y="3267"/>
                </a:cubicBezTo>
                <a:cubicBezTo>
                  <a:pt x="9131" y="3267"/>
                  <a:pt x="9131" y="3267"/>
                  <a:pt x="9131" y="3267"/>
                </a:cubicBezTo>
                <a:cubicBezTo>
                  <a:pt x="9125" y="3267"/>
                  <a:pt x="9119" y="3261"/>
                  <a:pt x="9113" y="3261"/>
                </a:cubicBezTo>
                <a:cubicBezTo>
                  <a:pt x="9107" y="3261"/>
                  <a:pt x="9101" y="3261"/>
                  <a:pt x="9095" y="3261"/>
                </a:cubicBezTo>
                <a:cubicBezTo>
                  <a:pt x="9089" y="3261"/>
                  <a:pt x="9083" y="3261"/>
                  <a:pt x="9077" y="3261"/>
                </a:cubicBezTo>
                <a:cubicBezTo>
                  <a:pt x="9077" y="3255"/>
                  <a:pt x="9083" y="3249"/>
                  <a:pt x="9077" y="3249"/>
                </a:cubicBezTo>
                <a:cubicBezTo>
                  <a:pt x="9077" y="3243"/>
                  <a:pt x="9071" y="3237"/>
                  <a:pt x="9066" y="3237"/>
                </a:cubicBezTo>
                <a:cubicBezTo>
                  <a:pt x="9060" y="3237"/>
                  <a:pt x="9054" y="3237"/>
                  <a:pt x="9048" y="3237"/>
                </a:cubicBezTo>
                <a:cubicBezTo>
                  <a:pt x="9048" y="3273"/>
                  <a:pt x="9048" y="3273"/>
                  <a:pt x="9048" y="3273"/>
                </a:cubicBezTo>
                <a:cubicBezTo>
                  <a:pt x="9054" y="3279"/>
                  <a:pt x="9060" y="3279"/>
                  <a:pt x="9071" y="3279"/>
                </a:cubicBezTo>
                <a:cubicBezTo>
                  <a:pt x="9060" y="3303"/>
                  <a:pt x="9060" y="3303"/>
                  <a:pt x="9060" y="3303"/>
                </a:cubicBezTo>
                <a:cubicBezTo>
                  <a:pt x="9066" y="3314"/>
                  <a:pt x="9066" y="3314"/>
                  <a:pt x="9066" y="3314"/>
                </a:cubicBezTo>
                <a:cubicBezTo>
                  <a:pt x="9066" y="3332"/>
                  <a:pt x="9066" y="3332"/>
                  <a:pt x="9066" y="3332"/>
                </a:cubicBezTo>
                <a:cubicBezTo>
                  <a:pt x="9048" y="3332"/>
                  <a:pt x="9042" y="3332"/>
                  <a:pt x="9030" y="3332"/>
                </a:cubicBezTo>
                <a:cubicBezTo>
                  <a:pt x="9024" y="3332"/>
                  <a:pt x="9018" y="3326"/>
                  <a:pt x="9018" y="3326"/>
                </a:cubicBezTo>
                <a:cubicBezTo>
                  <a:pt x="9012" y="3326"/>
                  <a:pt x="9006" y="3326"/>
                  <a:pt x="9006" y="3326"/>
                </a:cubicBezTo>
                <a:cubicBezTo>
                  <a:pt x="9000" y="3326"/>
                  <a:pt x="9000" y="3326"/>
                  <a:pt x="8994" y="3326"/>
                </a:cubicBezTo>
                <a:cubicBezTo>
                  <a:pt x="8989" y="3326"/>
                  <a:pt x="8982" y="3326"/>
                  <a:pt x="8977" y="3326"/>
                </a:cubicBezTo>
                <a:cubicBezTo>
                  <a:pt x="8977" y="3326"/>
                  <a:pt x="8971" y="3320"/>
                  <a:pt x="8965" y="3320"/>
                </a:cubicBezTo>
                <a:cubicBezTo>
                  <a:pt x="8965" y="3314"/>
                  <a:pt x="8965" y="3309"/>
                  <a:pt x="8959" y="3309"/>
                </a:cubicBezTo>
                <a:cubicBezTo>
                  <a:pt x="8953" y="3309"/>
                  <a:pt x="8947" y="3314"/>
                  <a:pt x="8941" y="3314"/>
                </a:cubicBezTo>
                <a:cubicBezTo>
                  <a:pt x="8935" y="3314"/>
                  <a:pt x="8929" y="3314"/>
                  <a:pt x="8929" y="3314"/>
                </a:cubicBezTo>
                <a:cubicBezTo>
                  <a:pt x="8917" y="3314"/>
                  <a:pt x="8911" y="3320"/>
                  <a:pt x="8905" y="3326"/>
                </a:cubicBezTo>
                <a:cubicBezTo>
                  <a:pt x="8900" y="3326"/>
                  <a:pt x="8894" y="3326"/>
                  <a:pt x="8894" y="3332"/>
                </a:cubicBezTo>
                <a:cubicBezTo>
                  <a:pt x="8894" y="3338"/>
                  <a:pt x="8888" y="3338"/>
                  <a:pt x="8888" y="3344"/>
                </a:cubicBezTo>
                <a:cubicBezTo>
                  <a:pt x="8888" y="3350"/>
                  <a:pt x="8894" y="3350"/>
                  <a:pt x="8894" y="3356"/>
                </a:cubicBezTo>
                <a:cubicBezTo>
                  <a:pt x="8900" y="3356"/>
                  <a:pt x="8905" y="3356"/>
                  <a:pt x="8905" y="3356"/>
                </a:cubicBezTo>
                <a:cubicBezTo>
                  <a:pt x="8911" y="3356"/>
                  <a:pt x="8911" y="3362"/>
                  <a:pt x="8917" y="3368"/>
                </a:cubicBezTo>
                <a:cubicBezTo>
                  <a:pt x="8917" y="3368"/>
                  <a:pt x="8923" y="3368"/>
                  <a:pt x="8929" y="3374"/>
                </a:cubicBezTo>
                <a:cubicBezTo>
                  <a:pt x="8929" y="3374"/>
                  <a:pt x="8935" y="3380"/>
                  <a:pt x="8941" y="3380"/>
                </a:cubicBezTo>
                <a:cubicBezTo>
                  <a:pt x="8947" y="3380"/>
                  <a:pt x="8953" y="3380"/>
                  <a:pt x="8965" y="3380"/>
                </a:cubicBezTo>
                <a:cubicBezTo>
                  <a:pt x="8977" y="3380"/>
                  <a:pt x="8977" y="3380"/>
                  <a:pt x="8977" y="3380"/>
                </a:cubicBezTo>
                <a:cubicBezTo>
                  <a:pt x="8982" y="3380"/>
                  <a:pt x="8982" y="3386"/>
                  <a:pt x="8989" y="3386"/>
                </a:cubicBezTo>
                <a:cubicBezTo>
                  <a:pt x="8994" y="3391"/>
                  <a:pt x="8994" y="3391"/>
                  <a:pt x="9000" y="3397"/>
                </a:cubicBezTo>
                <a:cubicBezTo>
                  <a:pt x="9000" y="3397"/>
                  <a:pt x="9006" y="3397"/>
                  <a:pt x="9012" y="3403"/>
                </a:cubicBezTo>
                <a:cubicBezTo>
                  <a:pt x="9012" y="3403"/>
                  <a:pt x="9018" y="3409"/>
                  <a:pt x="9018" y="3415"/>
                </a:cubicBezTo>
                <a:cubicBezTo>
                  <a:pt x="9024" y="3421"/>
                  <a:pt x="9036" y="3427"/>
                  <a:pt x="9042" y="3433"/>
                </a:cubicBezTo>
                <a:cubicBezTo>
                  <a:pt x="9042" y="3492"/>
                  <a:pt x="9042" y="3492"/>
                  <a:pt x="9042" y="3492"/>
                </a:cubicBezTo>
                <a:cubicBezTo>
                  <a:pt x="9048" y="3498"/>
                  <a:pt x="9048" y="3498"/>
                  <a:pt x="9048" y="3504"/>
                </a:cubicBezTo>
                <a:cubicBezTo>
                  <a:pt x="9054" y="3504"/>
                  <a:pt x="9060" y="3510"/>
                  <a:pt x="9060" y="3510"/>
                </a:cubicBezTo>
                <a:cubicBezTo>
                  <a:pt x="9071" y="3516"/>
                  <a:pt x="9077" y="3516"/>
                  <a:pt x="9083" y="3522"/>
                </a:cubicBezTo>
                <a:cubicBezTo>
                  <a:pt x="9089" y="3522"/>
                  <a:pt x="9095" y="3534"/>
                  <a:pt x="9095" y="3540"/>
                </a:cubicBezTo>
                <a:cubicBezTo>
                  <a:pt x="9095" y="3546"/>
                  <a:pt x="9089" y="3552"/>
                  <a:pt x="9089" y="3557"/>
                </a:cubicBezTo>
                <a:cubicBezTo>
                  <a:pt x="9089" y="3563"/>
                  <a:pt x="9083" y="3569"/>
                  <a:pt x="9083" y="3575"/>
                </a:cubicBezTo>
                <a:cubicBezTo>
                  <a:pt x="9083" y="3593"/>
                  <a:pt x="9089" y="3599"/>
                  <a:pt x="9095" y="3617"/>
                </a:cubicBezTo>
                <a:cubicBezTo>
                  <a:pt x="9095" y="3623"/>
                  <a:pt x="9095" y="3629"/>
                  <a:pt x="9095" y="3635"/>
                </a:cubicBezTo>
                <a:cubicBezTo>
                  <a:pt x="9095" y="3641"/>
                  <a:pt x="9095" y="3646"/>
                  <a:pt x="9095" y="3652"/>
                </a:cubicBezTo>
                <a:cubicBezTo>
                  <a:pt x="9089" y="3664"/>
                  <a:pt x="9071" y="3664"/>
                  <a:pt x="9060" y="3676"/>
                </a:cubicBezTo>
                <a:cubicBezTo>
                  <a:pt x="9060" y="3676"/>
                  <a:pt x="9060" y="3682"/>
                  <a:pt x="9060" y="3688"/>
                </a:cubicBezTo>
                <a:cubicBezTo>
                  <a:pt x="9054" y="3688"/>
                  <a:pt x="9054" y="3688"/>
                  <a:pt x="9048" y="3694"/>
                </a:cubicBezTo>
                <a:cubicBezTo>
                  <a:pt x="9036" y="3700"/>
                  <a:pt x="9030" y="3706"/>
                  <a:pt x="9012" y="3706"/>
                </a:cubicBezTo>
                <a:cubicBezTo>
                  <a:pt x="9000" y="3706"/>
                  <a:pt x="9000" y="3706"/>
                  <a:pt x="9000" y="3706"/>
                </a:cubicBezTo>
                <a:cubicBezTo>
                  <a:pt x="8994" y="3706"/>
                  <a:pt x="8994" y="3700"/>
                  <a:pt x="8989" y="3700"/>
                </a:cubicBezTo>
                <a:cubicBezTo>
                  <a:pt x="8982" y="3700"/>
                  <a:pt x="8977" y="3694"/>
                  <a:pt x="8965" y="3694"/>
                </a:cubicBezTo>
                <a:lnTo>
                  <a:pt x="8959" y="3694"/>
                </a:lnTo>
                <a:cubicBezTo>
                  <a:pt x="8947" y="3694"/>
                  <a:pt x="8941" y="3694"/>
                  <a:pt x="8929" y="3694"/>
                </a:cubicBezTo>
                <a:cubicBezTo>
                  <a:pt x="8923" y="3694"/>
                  <a:pt x="8923" y="3688"/>
                  <a:pt x="8917" y="3682"/>
                </a:cubicBezTo>
                <a:cubicBezTo>
                  <a:pt x="8911" y="3682"/>
                  <a:pt x="8911" y="3676"/>
                  <a:pt x="8905" y="3670"/>
                </a:cubicBezTo>
                <a:cubicBezTo>
                  <a:pt x="8900" y="3670"/>
                  <a:pt x="8900" y="3670"/>
                  <a:pt x="8894" y="3670"/>
                </a:cubicBezTo>
                <a:cubicBezTo>
                  <a:pt x="8793" y="3670"/>
                  <a:pt x="8793" y="3670"/>
                  <a:pt x="8793" y="3670"/>
                </a:cubicBezTo>
                <a:cubicBezTo>
                  <a:pt x="8781" y="3670"/>
                  <a:pt x="8775" y="3664"/>
                  <a:pt x="8763" y="3664"/>
                </a:cubicBezTo>
                <a:cubicBezTo>
                  <a:pt x="8757" y="3664"/>
                  <a:pt x="8751" y="3670"/>
                  <a:pt x="8745" y="3664"/>
                </a:cubicBezTo>
                <a:cubicBezTo>
                  <a:pt x="8739" y="3664"/>
                  <a:pt x="8739" y="3652"/>
                  <a:pt x="8734" y="3652"/>
                </a:cubicBezTo>
                <a:cubicBezTo>
                  <a:pt x="8727" y="3652"/>
                  <a:pt x="8727" y="3652"/>
                  <a:pt x="8727" y="3652"/>
                </a:cubicBezTo>
                <a:cubicBezTo>
                  <a:pt x="8722" y="3658"/>
                  <a:pt x="8716" y="3658"/>
                  <a:pt x="8716" y="3658"/>
                </a:cubicBezTo>
                <a:cubicBezTo>
                  <a:pt x="8710" y="3664"/>
                  <a:pt x="8716" y="3670"/>
                  <a:pt x="8716" y="3670"/>
                </a:cubicBezTo>
                <a:cubicBezTo>
                  <a:pt x="8710" y="3676"/>
                  <a:pt x="8710" y="3682"/>
                  <a:pt x="8710" y="3682"/>
                </a:cubicBezTo>
                <a:cubicBezTo>
                  <a:pt x="8650" y="3682"/>
                  <a:pt x="8650" y="3682"/>
                  <a:pt x="8650" y="3682"/>
                </a:cubicBezTo>
                <a:cubicBezTo>
                  <a:pt x="8645" y="3694"/>
                  <a:pt x="8645" y="3694"/>
                  <a:pt x="8645" y="3694"/>
                </a:cubicBezTo>
                <a:cubicBezTo>
                  <a:pt x="8650" y="3700"/>
                  <a:pt x="8650" y="3706"/>
                  <a:pt x="8650" y="3706"/>
                </a:cubicBezTo>
                <a:cubicBezTo>
                  <a:pt x="8657" y="3712"/>
                  <a:pt x="8662" y="3712"/>
                  <a:pt x="8662" y="3718"/>
                </a:cubicBezTo>
                <a:cubicBezTo>
                  <a:pt x="8668" y="3718"/>
                  <a:pt x="8668" y="3723"/>
                  <a:pt x="8668" y="3730"/>
                </a:cubicBezTo>
                <a:cubicBezTo>
                  <a:pt x="8668" y="3741"/>
                  <a:pt x="8668" y="3741"/>
                  <a:pt x="8662" y="3747"/>
                </a:cubicBezTo>
                <a:cubicBezTo>
                  <a:pt x="8662" y="3759"/>
                  <a:pt x="8657" y="3765"/>
                  <a:pt x="8657" y="3777"/>
                </a:cubicBezTo>
                <a:cubicBezTo>
                  <a:pt x="8657" y="3783"/>
                  <a:pt x="8657" y="3789"/>
                  <a:pt x="8657" y="3801"/>
                </a:cubicBezTo>
                <a:cubicBezTo>
                  <a:pt x="8662" y="3801"/>
                  <a:pt x="8662" y="3807"/>
                  <a:pt x="8662" y="3807"/>
                </a:cubicBezTo>
                <a:cubicBezTo>
                  <a:pt x="8668" y="3812"/>
                  <a:pt x="8674" y="3818"/>
                  <a:pt x="8674" y="3824"/>
                </a:cubicBezTo>
                <a:cubicBezTo>
                  <a:pt x="8674" y="3889"/>
                  <a:pt x="8674" y="3889"/>
                  <a:pt x="8674" y="3889"/>
                </a:cubicBezTo>
                <a:cubicBezTo>
                  <a:pt x="8674" y="3895"/>
                  <a:pt x="8674" y="3895"/>
                  <a:pt x="8668" y="3901"/>
                </a:cubicBezTo>
                <a:cubicBezTo>
                  <a:pt x="8668" y="3907"/>
                  <a:pt x="8662" y="3907"/>
                  <a:pt x="8657" y="3907"/>
                </a:cubicBezTo>
                <a:cubicBezTo>
                  <a:pt x="8657" y="3913"/>
                  <a:pt x="8657" y="3919"/>
                  <a:pt x="8650" y="3919"/>
                </a:cubicBezTo>
                <a:cubicBezTo>
                  <a:pt x="8645" y="3931"/>
                  <a:pt x="8639" y="3943"/>
                  <a:pt x="8639" y="3955"/>
                </a:cubicBezTo>
                <a:cubicBezTo>
                  <a:pt x="8639" y="3961"/>
                  <a:pt x="8639" y="3961"/>
                  <a:pt x="8639" y="3967"/>
                </a:cubicBezTo>
                <a:cubicBezTo>
                  <a:pt x="8639" y="3973"/>
                  <a:pt x="8645" y="3973"/>
                  <a:pt x="8650" y="3978"/>
                </a:cubicBezTo>
                <a:cubicBezTo>
                  <a:pt x="8650" y="3990"/>
                  <a:pt x="8650" y="3990"/>
                  <a:pt x="8650" y="3990"/>
                </a:cubicBezTo>
                <a:cubicBezTo>
                  <a:pt x="8657" y="3996"/>
                  <a:pt x="8662" y="3996"/>
                  <a:pt x="8662" y="4002"/>
                </a:cubicBezTo>
                <a:cubicBezTo>
                  <a:pt x="8662" y="4014"/>
                  <a:pt x="8662" y="4014"/>
                  <a:pt x="8662" y="4014"/>
                </a:cubicBezTo>
                <a:cubicBezTo>
                  <a:pt x="8662" y="4026"/>
                  <a:pt x="8662" y="4026"/>
                  <a:pt x="8662" y="4026"/>
                </a:cubicBezTo>
                <a:cubicBezTo>
                  <a:pt x="8662" y="4032"/>
                  <a:pt x="8657" y="4032"/>
                  <a:pt x="8650" y="4038"/>
                </a:cubicBezTo>
                <a:cubicBezTo>
                  <a:pt x="8650" y="4044"/>
                  <a:pt x="8650" y="4050"/>
                  <a:pt x="8650" y="4055"/>
                </a:cubicBezTo>
                <a:cubicBezTo>
                  <a:pt x="8650" y="4067"/>
                  <a:pt x="8650" y="4073"/>
                  <a:pt x="8650" y="4085"/>
                </a:cubicBezTo>
                <a:cubicBezTo>
                  <a:pt x="8686" y="4085"/>
                  <a:pt x="8686" y="4085"/>
                  <a:pt x="8686" y="4085"/>
                </a:cubicBezTo>
                <a:cubicBezTo>
                  <a:pt x="8698" y="4085"/>
                  <a:pt x="8704" y="4079"/>
                  <a:pt x="8716" y="4079"/>
                </a:cubicBezTo>
                <a:cubicBezTo>
                  <a:pt x="8716" y="4079"/>
                  <a:pt x="8722" y="4079"/>
                  <a:pt x="8727" y="4085"/>
                </a:cubicBezTo>
                <a:cubicBezTo>
                  <a:pt x="8727" y="4085"/>
                  <a:pt x="8727" y="4091"/>
                  <a:pt x="8734" y="4097"/>
                </a:cubicBezTo>
                <a:cubicBezTo>
                  <a:pt x="8739" y="4097"/>
                  <a:pt x="8745" y="4097"/>
                  <a:pt x="8751" y="4097"/>
                </a:cubicBezTo>
                <a:cubicBezTo>
                  <a:pt x="8763" y="4097"/>
                  <a:pt x="8769" y="4091"/>
                  <a:pt x="8781" y="4091"/>
                </a:cubicBezTo>
                <a:cubicBezTo>
                  <a:pt x="8787" y="4091"/>
                  <a:pt x="8787" y="4097"/>
                  <a:pt x="8793" y="4097"/>
                </a:cubicBezTo>
                <a:cubicBezTo>
                  <a:pt x="8793" y="4097"/>
                  <a:pt x="8799" y="4103"/>
                  <a:pt x="8805" y="4103"/>
                </a:cubicBezTo>
                <a:cubicBezTo>
                  <a:pt x="8805" y="4103"/>
                  <a:pt x="8811" y="4103"/>
                  <a:pt x="8811" y="4109"/>
                </a:cubicBezTo>
                <a:cubicBezTo>
                  <a:pt x="8823" y="4109"/>
                  <a:pt x="8823" y="4109"/>
                  <a:pt x="8823" y="4109"/>
                </a:cubicBezTo>
                <a:cubicBezTo>
                  <a:pt x="8828" y="4115"/>
                  <a:pt x="8828" y="4121"/>
                  <a:pt x="8834" y="4121"/>
                </a:cubicBezTo>
                <a:cubicBezTo>
                  <a:pt x="8834" y="4127"/>
                  <a:pt x="8840" y="4133"/>
                  <a:pt x="8840" y="4133"/>
                </a:cubicBezTo>
                <a:cubicBezTo>
                  <a:pt x="8846" y="4139"/>
                  <a:pt x="8840" y="4144"/>
                  <a:pt x="8846" y="4144"/>
                </a:cubicBezTo>
                <a:cubicBezTo>
                  <a:pt x="8846" y="4150"/>
                  <a:pt x="8852" y="4150"/>
                  <a:pt x="8858" y="4156"/>
                </a:cubicBezTo>
                <a:cubicBezTo>
                  <a:pt x="8864" y="4139"/>
                  <a:pt x="8864" y="4139"/>
                  <a:pt x="8864" y="4139"/>
                </a:cubicBezTo>
                <a:cubicBezTo>
                  <a:pt x="8852" y="4139"/>
                  <a:pt x="8852" y="4139"/>
                  <a:pt x="8852" y="4139"/>
                </a:cubicBezTo>
                <a:cubicBezTo>
                  <a:pt x="8852" y="4139"/>
                  <a:pt x="8858" y="4133"/>
                  <a:pt x="8864" y="4133"/>
                </a:cubicBezTo>
                <a:cubicBezTo>
                  <a:pt x="8870" y="4133"/>
                  <a:pt x="8876" y="4133"/>
                  <a:pt x="8888" y="4133"/>
                </a:cubicBezTo>
                <a:cubicBezTo>
                  <a:pt x="8894" y="4133"/>
                  <a:pt x="8900" y="4127"/>
                  <a:pt x="8905" y="4127"/>
                </a:cubicBezTo>
                <a:cubicBezTo>
                  <a:pt x="8911" y="4127"/>
                  <a:pt x="8917" y="4121"/>
                  <a:pt x="8917" y="4115"/>
                </a:cubicBezTo>
                <a:cubicBezTo>
                  <a:pt x="8929" y="4109"/>
                  <a:pt x="8935" y="4109"/>
                  <a:pt x="8941" y="4103"/>
                </a:cubicBezTo>
                <a:cubicBezTo>
                  <a:pt x="8947" y="4097"/>
                  <a:pt x="8947" y="4091"/>
                  <a:pt x="8953" y="4091"/>
                </a:cubicBezTo>
                <a:cubicBezTo>
                  <a:pt x="8959" y="4085"/>
                  <a:pt x="8965" y="4079"/>
                  <a:pt x="8977" y="4079"/>
                </a:cubicBezTo>
                <a:cubicBezTo>
                  <a:pt x="8982" y="4079"/>
                  <a:pt x="8989" y="4079"/>
                  <a:pt x="9000" y="4079"/>
                </a:cubicBezTo>
                <a:cubicBezTo>
                  <a:pt x="9006" y="4079"/>
                  <a:pt x="9006" y="4073"/>
                  <a:pt x="9012" y="4073"/>
                </a:cubicBezTo>
                <a:cubicBezTo>
                  <a:pt x="9018" y="4073"/>
                  <a:pt x="9018" y="4073"/>
                  <a:pt x="9024" y="4067"/>
                </a:cubicBezTo>
                <a:cubicBezTo>
                  <a:pt x="9036" y="4062"/>
                  <a:pt x="9036" y="4055"/>
                  <a:pt x="9042" y="4044"/>
                </a:cubicBezTo>
                <a:cubicBezTo>
                  <a:pt x="9054" y="4032"/>
                  <a:pt x="9060" y="4026"/>
                  <a:pt x="9077" y="4020"/>
                </a:cubicBezTo>
                <a:cubicBezTo>
                  <a:pt x="9083" y="4020"/>
                  <a:pt x="9089" y="4014"/>
                  <a:pt x="9101" y="4014"/>
                </a:cubicBezTo>
                <a:cubicBezTo>
                  <a:pt x="9113" y="4014"/>
                  <a:pt x="9119" y="4014"/>
                  <a:pt x="9137" y="4014"/>
                </a:cubicBezTo>
                <a:cubicBezTo>
                  <a:pt x="9143" y="4014"/>
                  <a:pt x="9148" y="4014"/>
                  <a:pt x="9160" y="4014"/>
                </a:cubicBezTo>
                <a:cubicBezTo>
                  <a:pt x="9160" y="3973"/>
                  <a:pt x="9160" y="3973"/>
                  <a:pt x="9160" y="3973"/>
                </a:cubicBezTo>
                <a:cubicBezTo>
                  <a:pt x="9160" y="3967"/>
                  <a:pt x="9154" y="3967"/>
                  <a:pt x="9154" y="3961"/>
                </a:cubicBezTo>
                <a:cubicBezTo>
                  <a:pt x="9148" y="3961"/>
                  <a:pt x="9148" y="3955"/>
                  <a:pt x="9143" y="3955"/>
                </a:cubicBezTo>
                <a:cubicBezTo>
                  <a:pt x="9137" y="3949"/>
                  <a:pt x="9131" y="3949"/>
                  <a:pt x="9131" y="3943"/>
                </a:cubicBezTo>
                <a:cubicBezTo>
                  <a:pt x="9131" y="3937"/>
                  <a:pt x="9131" y="3931"/>
                  <a:pt x="9131" y="3925"/>
                </a:cubicBezTo>
                <a:cubicBezTo>
                  <a:pt x="9137" y="3919"/>
                  <a:pt x="9137" y="3919"/>
                  <a:pt x="9143" y="3913"/>
                </a:cubicBezTo>
                <a:cubicBezTo>
                  <a:pt x="9148" y="3901"/>
                  <a:pt x="9148" y="3895"/>
                  <a:pt x="9154" y="3884"/>
                </a:cubicBezTo>
                <a:cubicBezTo>
                  <a:pt x="9160" y="3878"/>
                  <a:pt x="9160" y="3878"/>
                  <a:pt x="9160" y="3878"/>
                </a:cubicBezTo>
                <a:cubicBezTo>
                  <a:pt x="9166" y="3872"/>
                  <a:pt x="9166" y="3866"/>
                  <a:pt x="9166" y="3866"/>
                </a:cubicBezTo>
                <a:cubicBezTo>
                  <a:pt x="9172" y="3860"/>
                  <a:pt x="9172" y="3854"/>
                  <a:pt x="9172" y="3854"/>
                </a:cubicBezTo>
                <a:cubicBezTo>
                  <a:pt x="9178" y="3848"/>
                  <a:pt x="9178" y="3854"/>
                  <a:pt x="9184" y="3854"/>
                </a:cubicBezTo>
                <a:cubicBezTo>
                  <a:pt x="9190" y="3848"/>
                  <a:pt x="9202" y="3854"/>
                  <a:pt x="9208" y="3848"/>
                </a:cubicBezTo>
                <a:cubicBezTo>
                  <a:pt x="9214" y="3848"/>
                  <a:pt x="9214" y="3842"/>
                  <a:pt x="9214" y="3836"/>
                </a:cubicBezTo>
                <a:cubicBezTo>
                  <a:pt x="9220" y="3836"/>
                  <a:pt x="9220" y="3830"/>
                  <a:pt x="9226" y="3824"/>
                </a:cubicBezTo>
                <a:cubicBezTo>
                  <a:pt x="9226" y="3824"/>
                  <a:pt x="9232" y="3824"/>
                  <a:pt x="9237" y="3824"/>
                </a:cubicBezTo>
                <a:cubicBezTo>
                  <a:pt x="9237" y="3824"/>
                  <a:pt x="9243" y="3824"/>
                  <a:pt x="9249" y="3824"/>
                </a:cubicBezTo>
                <a:cubicBezTo>
                  <a:pt x="9249" y="3824"/>
                  <a:pt x="9249" y="3812"/>
                  <a:pt x="9255" y="3812"/>
                </a:cubicBezTo>
                <a:cubicBezTo>
                  <a:pt x="9261" y="3812"/>
                  <a:pt x="9261" y="3812"/>
                  <a:pt x="9267" y="3812"/>
                </a:cubicBezTo>
                <a:cubicBezTo>
                  <a:pt x="9273" y="3812"/>
                  <a:pt x="9273" y="3807"/>
                  <a:pt x="9279" y="3807"/>
                </a:cubicBezTo>
                <a:cubicBezTo>
                  <a:pt x="9291" y="3807"/>
                  <a:pt x="9297" y="3807"/>
                  <a:pt x="9315" y="3807"/>
                </a:cubicBezTo>
                <a:cubicBezTo>
                  <a:pt x="9321" y="3807"/>
                  <a:pt x="9326" y="3807"/>
                  <a:pt x="9338" y="3807"/>
                </a:cubicBezTo>
                <a:cubicBezTo>
                  <a:pt x="9338" y="3771"/>
                  <a:pt x="9338" y="3771"/>
                  <a:pt x="9338" y="3771"/>
                </a:cubicBezTo>
                <a:cubicBezTo>
                  <a:pt x="9338" y="3759"/>
                  <a:pt x="9338" y="3759"/>
                  <a:pt x="9338" y="3759"/>
                </a:cubicBezTo>
                <a:cubicBezTo>
                  <a:pt x="9332" y="3747"/>
                  <a:pt x="9332" y="3741"/>
                  <a:pt x="9332" y="3735"/>
                </a:cubicBezTo>
                <a:cubicBezTo>
                  <a:pt x="9332" y="3730"/>
                  <a:pt x="9332" y="3730"/>
                  <a:pt x="9332" y="3723"/>
                </a:cubicBezTo>
                <a:cubicBezTo>
                  <a:pt x="9332" y="3712"/>
                  <a:pt x="9332" y="3706"/>
                  <a:pt x="9332" y="3700"/>
                </a:cubicBezTo>
                <a:cubicBezTo>
                  <a:pt x="9332" y="3694"/>
                  <a:pt x="9338" y="3694"/>
                  <a:pt x="9338" y="3688"/>
                </a:cubicBezTo>
                <a:cubicBezTo>
                  <a:pt x="9344" y="3682"/>
                  <a:pt x="9350" y="3682"/>
                  <a:pt x="9362" y="3682"/>
                </a:cubicBezTo>
                <a:cubicBezTo>
                  <a:pt x="9368" y="3682"/>
                  <a:pt x="9374" y="3676"/>
                  <a:pt x="9380" y="3676"/>
                </a:cubicBezTo>
                <a:cubicBezTo>
                  <a:pt x="9392" y="3676"/>
                  <a:pt x="9398" y="3682"/>
                  <a:pt x="9409" y="3682"/>
                </a:cubicBezTo>
                <a:cubicBezTo>
                  <a:pt x="9409" y="3682"/>
                  <a:pt x="9415" y="3682"/>
                  <a:pt x="9421" y="3682"/>
                </a:cubicBezTo>
                <a:cubicBezTo>
                  <a:pt x="9433" y="3688"/>
                  <a:pt x="9439" y="3694"/>
                  <a:pt x="9451" y="3700"/>
                </a:cubicBezTo>
                <a:cubicBezTo>
                  <a:pt x="9463" y="3706"/>
                  <a:pt x="9469" y="3706"/>
                  <a:pt x="9481" y="3706"/>
                </a:cubicBezTo>
                <a:cubicBezTo>
                  <a:pt x="9498" y="3706"/>
                  <a:pt x="9498" y="3706"/>
                  <a:pt x="9498" y="3706"/>
                </a:cubicBezTo>
                <a:cubicBezTo>
                  <a:pt x="9504" y="3706"/>
                  <a:pt x="9504" y="3700"/>
                  <a:pt x="9510" y="3700"/>
                </a:cubicBezTo>
                <a:cubicBezTo>
                  <a:pt x="9516" y="3700"/>
                  <a:pt x="9516" y="3706"/>
                  <a:pt x="9522" y="3706"/>
                </a:cubicBezTo>
                <a:cubicBezTo>
                  <a:pt x="9522" y="3694"/>
                  <a:pt x="9522" y="3688"/>
                  <a:pt x="9522" y="3682"/>
                </a:cubicBezTo>
                <a:cubicBezTo>
                  <a:pt x="9522" y="3682"/>
                  <a:pt x="9522" y="3676"/>
                  <a:pt x="9522" y="3670"/>
                </a:cubicBezTo>
                <a:cubicBezTo>
                  <a:pt x="9528" y="3670"/>
                  <a:pt x="9534" y="3664"/>
                  <a:pt x="9534" y="3664"/>
                </a:cubicBezTo>
                <a:cubicBezTo>
                  <a:pt x="9540" y="3658"/>
                  <a:pt x="9540" y="3652"/>
                  <a:pt x="9546" y="3652"/>
                </a:cubicBezTo>
                <a:cubicBezTo>
                  <a:pt x="9546" y="3652"/>
                  <a:pt x="9552" y="3652"/>
                  <a:pt x="9558" y="3652"/>
                </a:cubicBezTo>
                <a:cubicBezTo>
                  <a:pt x="9570" y="3652"/>
                  <a:pt x="9570" y="3652"/>
                  <a:pt x="9570" y="3652"/>
                </a:cubicBezTo>
                <a:cubicBezTo>
                  <a:pt x="9575" y="3652"/>
                  <a:pt x="9581" y="3652"/>
                  <a:pt x="9587" y="3652"/>
                </a:cubicBezTo>
                <a:cubicBezTo>
                  <a:pt x="9593" y="3652"/>
                  <a:pt x="9593" y="3646"/>
                  <a:pt x="9599" y="3646"/>
                </a:cubicBezTo>
                <a:cubicBezTo>
                  <a:pt x="9605" y="3641"/>
                  <a:pt x="9611" y="3641"/>
                  <a:pt x="9611" y="3635"/>
                </a:cubicBezTo>
                <a:cubicBezTo>
                  <a:pt x="9617" y="3635"/>
                  <a:pt x="9617" y="3629"/>
                  <a:pt x="9623" y="3629"/>
                </a:cubicBezTo>
                <a:cubicBezTo>
                  <a:pt x="9629" y="3623"/>
                  <a:pt x="9629" y="3617"/>
                  <a:pt x="9635" y="3617"/>
                </a:cubicBezTo>
                <a:cubicBezTo>
                  <a:pt x="9641" y="3617"/>
                  <a:pt x="9641" y="3617"/>
                  <a:pt x="9647" y="3617"/>
                </a:cubicBezTo>
                <a:cubicBezTo>
                  <a:pt x="9658" y="3617"/>
                  <a:pt x="9664" y="3623"/>
                  <a:pt x="9670" y="3629"/>
                </a:cubicBezTo>
                <a:cubicBezTo>
                  <a:pt x="9676" y="3635"/>
                  <a:pt x="9682" y="3641"/>
                  <a:pt x="9688" y="3652"/>
                </a:cubicBezTo>
                <a:cubicBezTo>
                  <a:pt x="9700" y="3658"/>
                  <a:pt x="9706" y="3670"/>
                  <a:pt x="9712" y="3682"/>
                </a:cubicBezTo>
                <a:cubicBezTo>
                  <a:pt x="9712" y="3688"/>
                  <a:pt x="9712" y="3694"/>
                  <a:pt x="9712" y="3694"/>
                </a:cubicBezTo>
                <a:cubicBezTo>
                  <a:pt x="9712" y="3700"/>
                  <a:pt x="9718" y="3700"/>
                  <a:pt x="9724" y="3706"/>
                </a:cubicBezTo>
                <a:cubicBezTo>
                  <a:pt x="9724" y="3712"/>
                  <a:pt x="9724" y="3718"/>
                  <a:pt x="9730" y="3718"/>
                </a:cubicBezTo>
                <a:cubicBezTo>
                  <a:pt x="9736" y="3718"/>
                  <a:pt x="9736" y="3723"/>
                  <a:pt x="9741" y="3723"/>
                </a:cubicBezTo>
                <a:cubicBezTo>
                  <a:pt x="9753" y="3730"/>
                  <a:pt x="9753" y="3730"/>
                  <a:pt x="9753" y="3730"/>
                </a:cubicBezTo>
                <a:cubicBezTo>
                  <a:pt x="9759" y="3730"/>
                  <a:pt x="9759" y="3735"/>
                  <a:pt x="9765" y="3735"/>
                </a:cubicBezTo>
                <a:cubicBezTo>
                  <a:pt x="9771" y="3735"/>
                  <a:pt x="9771" y="3741"/>
                  <a:pt x="9777" y="3747"/>
                </a:cubicBezTo>
                <a:cubicBezTo>
                  <a:pt x="9777" y="3747"/>
                  <a:pt x="9777" y="3753"/>
                  <a:pt x="9777" y="3759"/>
                </a:cubicBezTo>
                <a:cubicBezTo>
                  <a:pt x="9783" y="3765"/>
                  <a:pt x="9789" y="3765"/>
                  <a:pt x="9795" y="3765"/>
                </a:cubicBezTo>
                <a:cubicBezTo>
                  <a:pt x="9795" y="3771"/>
                  <a:pt x="9795" y="3777"/>
                  <a:pt x="9800" y="3777"/>
                </a:cubicBezTo>
                <a:cubicBezTo>
                  <a:pt x="9806" y="3783"/>
                  <a:pt x="9806" y="3783"/>
                  <a:pt x="9812" y="3783"/>
                </a:cubicBezTo>
                <a:cubicBezTo>
                  <a:pt x="9818" y="3789"/>
                  <a:pt x="9818" y="3789"/>
                  <a:pt x="9824" y="3795"/>
                </a:cubicBezTo>
                <a:cubicBezTo>
                  <a:pt x="9824" y="3795"/>
                  <a:pt x="9829" y="3801"/>
                  <a:pt x="9835" y="3801"/>
                </a:cubicBezTo>
                <a:cubicBezTo>
                  <a:pt x="9841" y="3807"/>
                  <a:pt x="9841" y="3807"/>
                  <a:pt x="9847" y="3812"/>
                </a:cubicBezTo>
                <a:cubicBezTo>
                  <a:pt x="9847" y="3812"/>
                  <a:pt x="9853" y="3818"/>
                  <a:pt x="9859" y="3818"/>
                </a:cubicBezTo>
                <a:cubicBezTo>
                  <a:pt x="9871" y="3818"/>
                  <a:pt x="9877" y="3824"/>
                  <a:pt x="9883" y="3824"/>
                </a:cubicBezTo>
                <a:cubicBezTo>
                  <a:pt x="9889" y="3824"/>
                  <a:pt x="9895" y="3824"/>
                  <a:pt x="9895" y="3824"/>
                </a:cubicBezTo>
                <a:cubicBezTo>
                  <a:pt x="9901" y="3830"/>
                  <a:pt x="9906" y="3830"/>
                  <a:pt x="9906" y="3830"/>
                </a:cubicBezTo>
                <a:cubicBezTo>
                  <a:pt x="9912" y="3836"/>
                  <a:pt x="9912" y="3842"/>
                  <a:pt x="9912" y="3842"/>
                </a:cubicBezTo>
                <a:cubicBezTo>
                  <a:pt x="9924" y="3854"/>
                  <a:pt x="9930" y="3866"/>
                  <a:pt x="9942" y="3878"/>
                </a:cubicBezTo>
                <a:cubicBezTo>
                  <a:pt x="9948" y="3878"/>
                  <a:pt x="9948" y="3878"/>
                  <a:pt x="9954" y="3878"/>
                </a:cubicBezTo>
                <a:cubicBezTo>
                  <a:pt x="9960" y="3878"/>
                  <a:pt x="9960" y="3884"/>
                  <a:pt x="9966" y="3884"/>
                </a:cubicBezTo>
                <a:cubicBezTo>
                  <a:pt x="9972" y="3884"/>
                  <a:pt x="9972" y="3884"/>
                  <a:pt x="9978" y="3889"/>
                </a:cubicBezTo>
                <a:cubicBezTo>
                  <a:pt x="9983" y="3895"/>
                  <a:pt x="9983" y="3901"/>
                  <a:pt x="9990" y="3913"/>
                </a:cubicBezTo>
                <a:cubicBezTo>
                  <a:pt x="9995" y="3919"/>
                  <a:pt x="10007" y="3919"/>
                  <a:pt x="10013" y="3931"/>
                </a:cubicBezTo>
                <a:cubicBezTo>
                  <a:pt x="10019" y="3931"/>
                  <a:pt x="10019" y="3937"/>
                  <a:pt x="10019" y="3943"/>
                </a:cubicBezTo>
                <a:cubicBezTo>
                  <a:pt x="10019" y="3943"/>
                  <a:pt x="10019" y="3949"/>
                  <a:pt x="10025" y="3955"/>
                </a:cubicBezTo>
                <a:cubicBezTo>
                  <a:pt x="10025" y="3961"/>
                  <a:pt x="10025" y="3967"/>
                  <a:pt x="10025" y="3978"/>
                </a:cubicBezTo>
                <a:cubicBezTo>
                  <a:pt x="10025" y="3984"/>
                  <a:pt x="10025" y="3990"/>
                  <a:pt x="10025" y="3996"/>
                </a:cubicBezTo>
                <a:cubicBezTo>
                  <a:pt x="10001" y="3996"/>
                  <a:pt x="9983" y="3996"/>
                  <a:pt x="9966" y="4008"/>
                </a:cubicBezTo>
                <a:cubicBezTo>
                  <a:pt x="9960" y="4014"/>
                  <a:pt x="9960" y="4020"/>
                  <a:pt x="9960" y="4020"/>
                </a:cubicBezTo>
                <a:cubicBezTo>
                  <a:pt x="9954" y="4020"/>
                  <a:pt x="9948" y="4020"/>
                  <a:pt x="9948" y="4026"/>
                </a:cubicBezTo>
                <a:cubicBezTo>
                  <a:pt x="9936" y="4026"/>
                  <a:pt x="9930" y="4026"/>
                  <a:pt x="9924" y="4026"/>
                </a:cubicBezTo>
                <a:cubicBezTo>
                  <a:pt x="9918" y="4026"/>
                  <a:pt x="9912" y="4020"/>
                  <a:pt x="9906" y="4020"/>
                </a:cubicBezTo>
                <a:cubicBezTo>
                  <a:pt x="9877" y="4020"/>
                  <a:pt x="9859" y="4020"/>
                  <a:pt x="9829" y="4020"/>
                </a:cubicBezTo>
                <a:cubicBezTo>
                  <a:pt x="9829" y="4038"/>
                  <a:pt x="9829" y="4038"/>
                  <a:pt x="9829" y="4038"/>
                </a:cubicBezTo>
                <a:cubicBezTo>
                  <a:pt x="9841" y="4038"/>
                  <a:pt x="9847" y="4038"/>
                  <a:pt x="9853" y="4044"/>
                </a:cubicBezTo>
                <a:cubicBezTo>
                  <a:pt x="9859" y="4050"/>
                  <a:pt x="9865" y="4050"/>
                  <a:pt x="9865" y="4055"/>
                </a:cubicBezTo>
                <a:cubicBezTo>
                  <a:pt x="9871" y="4055"/>
                  <a:pt x="9871" y="4062"/>
                  <a:pt x="9871" y="4067"/>
                </a:cubicBezTo>
                <a:cubicBezTo>
                  <a:pt x="9871" y="4067"/>
                  <a:pt x="9877" y="4073"/>
                  <a:pt x="9877" y="4079"/>
                </a:cubicBezTo>
                <a:cubicBezTo>
                  <a:pt x="9883" y="4079"/>
                  <a:pt x="9883" y="4085"/>
                  <a:pt x="9889" y="4085"/>
                </a:cubicBezTo>
                <a:cubicBezTo>
                  <a:pt x="9895" y="4085"/>
                  <a:pt x="9895" y="4085"/>
                  <a:pt x="9901" y="4085"/>
                </a:cubicBezTo>
                <a:cubicBezTo>
                  <a:pt x="9906" y="4085"/>
                  <a:pt x="9912" y="4091"/>
                  <a:pt x="9924" y="4091"/>
                </a:cubicBezTo>
                <a:cubicBezTo>
                  <a:pt x="9990" y="4091"/>
                  <a:pt x="9990" y="4091"/>
                  <a:pt x="9990" y="4091"/>
                </a:cubicBezTo>
                <a:cubicBezTo>
                  <a:pt x="9990" y="4050"/>
                  <a:pt x="9990" y="4050"/>
                  <a:pt x="9990" y="4050"/>
                </a:cubicBezTo>
                <a:cubicBezTo>
                  <a:pt x="9995" y="4050"/>
                  <a:pt x="10001" y="4044"/>
                  <a:pt x="10007" y="4044"/>
                </a:cubicBezTo>
                <a:cubicBezTo>
                  <a:pt x="10013" y="4038"/>
                  <a:pt x="10019" y="4038"/>
                  <a:pt x="10031" y="4032"/>
                </a:cubicBezTo>
                <a:cubicBezTo>
                  <a:pt x="10031" y="4026"/>
                  <a:pt x="10037" y="4020"/>
                  <a:pt x="10037" y="4020"/>
                </a:cubicBezTo>
                <a:cubicBezTo>
                  <a:pt x="10043" y="4014"/>
                  <a:pt x="10049" y="4020"/>
                  <a:pt x="10049" y="4020"/>
                </a:cubicBezTo>
                <a:cubicBezTo>
                  <a:pt x="10055" y="4014"/>
                  <a:pt x="10055" y="4008"/>
                  <a:pt x="10055" y="4008"/>
                </a:cubicBezTo>
                <a:cubicBezTo>
                  <a:pt x="10055" y="3996"/>
                  <a:pt x="10055" y="3990"/>
                  <a:pt x="10061" y="3984"/>
                </a:cubicBezTo>
                <a:cubicBezTo>
                  <a:pt x="10061" y="3978"/>
                  <a:pt x="10061" y="3973"/>
                  <a:pt x="10061" y="3973"/>
                </a:cubicBezTo>
                <a:cubicBezTo>
                  <a:pt x="10067" y="3967"/>
                  <a:pt x="10067" y="3967"/>
                  <a:pt x="10072" y="3961"/>
                </a:cubicBezTo>
                <a:cubicBezTo>
                  <a:pt x="10079" y="3961"/>
                  <a:pt x="10084" y="3967"/>
                  <a:pt x="10084" y="3961"/>
                </a:cubicBezTo>
                <a:cubicBezTo>
                  <a:pt x="10096" y="3961"/>
                  <a:pt x="10096" y="3961"/>
                  <a:pt x="10108" y="3955"/>
                </a:cubicBezTo>
                <a:cubicBezTo>
                  <a:pt x="10108" y="3949"/>
                  <a:pt x="10108" y="3949"/>
                  <a:pt x="10108" y="3943"/>
                </a:cubicBezTo>
                <a:cubicBezTo>
                  <a:pt x="10108" y="3937"/>
                  <a:pt x="10108" y="3937"/>
                  <a:pt x="10108" y="3931"/>
                </a:cubicBezTo>
                <a:cubicBezTo>
                  <a:pt x="10108" y="3919"/>
                  <a:pt x="10108" y="3919"/>
                  <a:pt x="10108" y="3919"/>
                </a:cubicBezTo>
                <a:cubicBezTo>
                  <a:pt x="10102" y="3919"/>
                  <a:pt x="10096" y="3919"/>
                  <a:pt x="10090" y="3919"/>
                </a:cubicBezTo>
                <a:cubicBezTo>
                  <a:pt x="10067" y="3919"/>
                  <a:pt x="10067" y="3919"/>
                  <a:pt x="10067" y="3919"/>
                </a:cubicBezTo>
                <a:cubicBezTo>
                  <a:pt x="10067" y="3919"/>
                  <a:pt x="10061" y="3919"/>
                  <a:pt x="10055" y="3919"/>
                </a:cubicBezTo>
                <a:cubicBezTo>
                  <a:pt x="10055" y="3907"/>
                  <a:pt x="10055" y="3907"/>
                  <a:pt x="10055" y="3907"/>
                </a:cubicBezTo>
                <a:cubicBezTo>
                  <a:pt x="10061" y="3901"/>
                  <a:pt x="10061" y="3895"/>
                  <a:pt x="10061" y="3889"/>
                </a:cubicBezTo>
                <a:cubicBezTo>
                  <a:pt x="10102" y="3889"/>
                  <a:pt x="10102" y="3889"/>
                  <a:pt x="10102" y="3889"/>
                </a:cubicBezTo>
                <a:cubicBezTo>
                  <a:pt x="10114" y="3889"/>
                  <a:pt x="10120" y="3895"/>
                  <a:pt x="10126" y="3895"/>
                </a:cubicBezTo>
                <a:cubicBezTo>
                  <a:pt x="10132" y="3901"/>
                  <a:pt x="10138" y="3901"/>
                  <a:pt x="10138" y="3901"/>
                </a:cubicBezTo>
                <a:cubicBezTo>
                  <a:pt x="10144" y="3907"/>
                  <a:pt x="10144" y="3913"/>
                  <a:pt x="10150" y="3913"/>
                </a:cubicBezTo>
                <a:cubicBezTo>
                  <a:pt x="10156" y="3913"/>
                  <a:pt x="10156" y="3907"/>
                  <a:pt x="10161" y="3907"/>
                </a:cubicBezTo>
                <a:cubicBezTo>
                  <a:pt x="10156" y="3895"/>
                  <a:pt x="10150" y="3889"/>
                  <a:pt x="10150" y="3878"/>
                </a:cubicBezTo>
                <a:cubicBezTo>
                  <a:pt x="10150" y="3866"/>
                  <a:pt x="10150" y="3860"/>
                  <a:pt x="10150" y="3854"/>
                </a:cubicBezTo>
                <a:cubicBezTo>
                  <a:pt x="10144" y="3854"/>
                  <a:pt x="10138" y="3848"/>
                  <a:pt x="10132" y="3848"/>
                </a:cubicBezTo>
                <a:cubicBezTo>
                  <a:pt x="10126" y="3848"/>
                  <a:pt x="10126" y="3848"/>
                  <a:pt x="10120" y="3848"/>
                </a:cubicBezTo>
                <a:cubicBezTo>
                  <a:pt x="10114" y="3848"/>
                  <a:pt x="10114" y="3842"/>
                  <a:pt x="10108" y="3842"/>
                </a:cubicBezTo>
                <a:cubicBezTo>
                  <a:pt x="10102" y="3836"/>
                  <a:pt x="10102" y="3836"/>
                  <a:pt x="10096" y="3830"/>
                </a:cubicBezTo>
                <a:cubicBezTo>
                  <a:pt x="10090" y="3830"/>
                  <a:pt x="10090" y="3824"/>
                  <a:pt x="10084" y="3818"/>
                </a:cubicBezTo>
                <a:cubicBezTo>
                  <a:pt x="10084" y="3818"/>
                  <a:pt x="10079" y="3818"/>
                  <a:pt x="10072" y="3818"/>
                </a:cubicBezTo>
                <a:cubicBezTo>
                  <a:pt x="10067" y="3812"/>
                  <a:pt x="10067" y="3807"/>
                  <a:pt x="10061" y="3807"/>
                </a:cubicBezTo>
                <a:cubicBezTo>
                  <a:pt x="10061" y="3807"/>
                  <a:pt x="10055" y="3807"/>
                  <a:pt x="10049" y="3807"/>
                </a:cubicBezTo>
                <a:cubicBezTo>
                  <a:pt x="10049" y="3801"/>
                  <a:pt x="10049" y="3801"/>
                  <a:pt x="10043" y="3795"/>
                </a:cubicBezTo>
                <a:cubicBezTo>
                  <a:pt x="10037" y="3795"/>
                  <a:pt x="10043" y="3783"/>
                  <a:pt x="10037" y="3783"/>
                </a:cubicBezTo>
                <a:lnTo>
                  <a:pt x="10031" y="3783"/>
                </a:lnTo>
                <a:cubicBezTo>
                  <a:pt x="10025" y="3783"/>
                  <a:pt x="10019" y="3783"/>
                  <a:pt x="10019" y="3783"/>
                </a:cubicBezTo>
                <a:cubicBezTo>
                  <a:pt x="10013" y="3783"/>
                  <a:pt x="10007" y="3777"/>
                  <a:pt x="10007" y="3777"/>
                </a:cubicBezTo>
                <a:cubicBezTo>
                  <a:pt x="10001" y="3777"/>
                  <a:pt x="9995" y="3777"/>
                  <a:pt x="9995" y="3777"/>
                </a:cubicBezTo>
                <a:cubicBezTo>
                  <a:pt x="9990" y="3771"/>
                  <a:pt x="9990" y="3765"/>
                  <a:pt x="9990" y="3765"/>
                </a:cubicBezTo>
                <a:cubicBezTo>
                  <a:pt x="9983" y="3759"/>
                  <a:pt x="9983" y="3759"/>
                  <a:pt x="9978" y="3753"/>
                </a:cubicBezTo>
                <a:cubicBezTo>
                  <a:pt x="9972" y="3753"/>
                  <a:pt x="9972" y="3753"/>
                  <a:pt x="9966" y="3753"/>
                </a:cubicBezTo>
                <a:cubicBezTo>
                  <a:pt x="9960" y="3753"/>
                  <a:pt x="9960" y="3747"/>
                  <a:pt x="9954" y="3747"/>
                </a:cubicBezTo>
                <a:cubicBezTo>
                  <a:pt x="9948" y="3747"/>
                  <a:pt x="9948" y="3747"/>
                  <a:pt x="9942" y="3747"/>
                </a:cubicBezTo>
                <a:cubicBezTo>
                  <a:pt x="9942" y="3747"/>
                  <a:pt x="9942" y="3741"/>
                  <a:pt x="9942" y="3735"/>
                </a:cubicBezTo>
                <a:lnTo>
                  <a:pt x="9954" y="3730"/>
                </a:lnTo>
                <a:cubicBezTo>
                  <a:pt x="9954" y="3723"/>
                  <a:pt x="9948" y="3718"/>
                  <a:pt x="9948" y="3718"/>
                </a:cubicBezTo>
                <a:cubicBezTo>
                  <a:pt x="9948" y="3706"/>
                  <a:pt x="9942" y="3706"/>
                  <a:pt x="9942" y="3700"/>
                </a:cubicBezTo>
                <a:cubicBezTo>
                  <a:pt x="9936" y="3700"/>
                  <a:pt x="9936" y="3694"/>
                  <a:pt x="9930" y="3694"/>
                </a:cubicBezTo>
                <a:cubicBezTo>
                  <a:pt x="9918" y="3688"/>
                  <a:pt x="9906" y="3688"/>
                  <a:pt x="9895" y="3682"/>
                </a:cubicBezTo>
                <a:cubicBezTo>
                  <a:pt x="9889" y="3676"/>
                  <a:pt x="9895" y="3670"/>
                  <a:pt x="9889" y="3670"/>
                </a:cubicBezTo>
                <a:cubicBezTo>
                  <a:pt x="9883" y="3670"/>
                  <a:pt x="9877" y="3670"/>
                  <a:pt x="9877" y="3670"/>
                </a:cubicBezTo>
                <a:cubicBezTo>
                  <a:pt x="9877" y="3664"/>
                  <a:pt x="9877" y="3664"/>
                  <a:pt x="9877" y="3658"/>
                </a:cubicBezTo>
                <a:cubicBezTo>
                  <a:pt x="9871" y="3646"/>
                  <a:pt x="9877" y="3641"/>
                  <a:pt x="9877" y="3635"/>
                </a:cubicBezTo>
                <a:cubicBezTo>
                  <a:pt x="9865" y="3629"/>
                  <a:pt x="9859" y="3629"/>
                  <a:pt x="9847" y="3629"/>
                </a:cubicBezTo>
                <a:cubicBezTo>
                  <a:pt x="9841" y="3629"/>
                  <a:pt x="9835" y="3629"/>
                  <a:pt x="9824" y="3629"/>
                </a:cubicBezTo>
                <a:cubicBezTo>
                  <a:pt x="9824" y="3599"/>
                  <a:pt x="9824" y="3599"/>
                  <a:pt x="9824" y="3599"/>
                </a:cubicBezTo>
                <a:cubicBezTo>
                  <a:pt x="9835" y="3587"/>
                  <a:pt x="9835" y="3587"/>
                  <a:pt x="9835" y="3587"/>
                </a:cubicBezTo>
                <a:cubicBezTo>
                  <a:pt x="9835" y="3587"/>
                  <a:pt x="9847" y="3587"/>
                  <a:pt x="9847" y="3581"/>
                </a:cubicBezTo>
                <a:cubicBezTo>
                  <a:pt x="9847" y="3575"/>
                  <a:pt x="9847" y="3575"/>
                  <a:pt x="9847" y="3575"/>
                </a:cubicBezTo>
                <a:cubicBezTo>
                  <a:pt x="9847" y="3569"/>
                  <a:pt x="9841" y="3569"/>
                  <a:pt x="9841" y="3563"/>
                </a:cubicBezTo>
                <a:cubicBezTo>
                  <a:pt x="9841" y="3557"/>
                  <a:pt x="9829" y="3557"/>
                  <a:pt x="9829" y="3552"/>
                </a:cubicBezTo>
                <a:cubicBezTo>
                  <a:pt x="9829" y="3546"/>
                  <a:pt x="9835" y="3540"/>
                  <a:pt x="9841" y="3534"/>
                </a:cubicBezTo>
                <a:cubicBezTo>
                  <a:pt x="9841" y="3534"/>
                  <a:pt x="9853" y="3534"/>
                  <a:pt x="9859" y="3534"/>
                </a:cubicBezTo>
                <a:cubicBezTo>
                  <a:pt x="9865" y="3534"/>
                  <a:pt x="9871" y="3534"/>
                  <a:pt x="9877" y="3534"/>
                </a:cubicBezTo>
                <a:cubicBezTo>
                  <a:pt x="9877" y="3540"/>
                  <a:pt x="9883" y="3540"/>
                  <a:pt x="9883" y="3546"/>
                </a:cubicBezTo>
                <a:cubicBezTo>
                  <a:pt x="9889" y="3546"/>
                  <a:pt x="9883" y="3552"/>
                  <a:pt x="9889" y="3557"/>
                </a:cubicBezTo>
                <a:cubicBezTo>
                  <a:pt x="9889" y="3563"/>
                  <a:pt x="9889" y="3569"/>
                  <a:pt x="9895" y="3569"/>
                </a:cubicBezTo>
                <a:cubicBezTo>
                  <a:pt x="9895" y="3569"/>
                  <a:pt x="9901" y="3569"/>
                  <a:pt x="9906" y="3569"/>
                </a:cubicBezTo>
                <a:cubicBezTo>
                  <a:pt x="9906" y="3569"/>
                  <a:pt x="9912" y="3569"/>
                  <a:pt x="9918" y="3575"/>
                </a:cubicBezTo>
                <a:cubicBezTo>
                  <a:pt x="9924" y="3575"/>
                  <a:pt x="9924" y="3575"/>
                  <a:pt x="9930" y="3581"/>
                </a:cubicBezTo>
                <a:cubicBezTo>
                  <a:pt x="9930" y="3581"/>
                  <a:pt x="9930" y="3587"/>
                  <a:pt x="9936" y="3593"/>
                </a:cubicBezTo>
                <a:cubicBezTo>
                  <a:pt x="9942" y="3593"/>
                  <a:pt x="9942" y="3599"/>
                  <a:pt x="9948" y="3599"/>
                </a:cubicBezTo>
                <a:cubicBezTo>
                  <a:pt x="9954" y="3599"/>
                  <a:pt x="9954" y="3599"/>
                  <a:pt x="9960" y="3599"/>
                </a:cubicBezTo>
                <a:cubicBezTo>
                  <a:pt x="9966" y="3599"/>
                  <a:pt x="9966" y="3605"/>
                  <a:pt x="9972" y="3605"/>
                </a:cubicBezTo>
                <a:cubicBezTo>
                  <a:pt x="9978" y="3611"/>
                  <a:pt x="9978" y="3617"/>
                  <a:pt x="9978" y="3623"/>
                </a:cubicBezTo>
                <a:cubicBezTo>
                  <a:pt x="9983" y="3629"/>
                  <a:pt x="9983" y="3641"/>
                  <a:pt x="9990" y="3646"/>
                </a:cubicBezTo>
                <a:cubicBezTo>
                  <a:pt x="9990" y="3646"/>
                  <a:pt x="9995" y="3646"/>
                  <a:pt x="10001" y="3646"/>
                </a:cubicBezTo>
                <a:cubicBezTo>
                  <a:pt x="10007" y="3652"/>
                  <a:pt x="10013" y="3658"/>
                  <a:pt x="10025" y="3664"/>
                </a:cubicBezTo>
                <a:cubicBezTo>
                  <a:pt x="10025" y="3664"/>
                  <a:pt x="10031" y="3670"/>
                  <a:pt x="10037" y="3670"/>
                </a:cubicBezTo>
                <a:cubicBezTo>
                  <a:pt x="10037" y="3670"/>
                  <a:pt x="10037" y="3676"/>
                  <a:pt x="10043" y="3682"/>
                </a:cubicBezTo>
                <a:cubicBezTo>
                  <a:pt x="10049" y="3688"/>
                  <a:pt x="10061" y="3694"/>
                  <a:pt x="10067" y="3694"/>
                </a:cubicBezTo>
                <a:cubicBezTo>
                  <a:pt x="10079" y="3694"/>
                  <a:pt x="10084" y="3688"/>
                  <a:pt x="10090" y="3694"/>
                </a:cubicBezTo>
                <a:cubicBezTo>
                  <a:pt x="10096" y="3700"/>
                  <a:pt x="10090" y="3706"/>
                  <a:pt x="10096" y="3706"/>
                </a:cubicBezTo>
                <a:cubicBezTo>
                  <a:pt x="10096" y="3712"/>
                  <a:pt x="10096" y="3718"/>
                  <a:pt x="10102" y="3718"/>
                </a:cubicBezTo>
                <a:cubicBezTo>
                  <a:pt x="10108" y="3723"/>
                  <a:pt x="10108" y="3723"/>
                  <a:pt x="10114" y="3723"/>
                </a:cubicBezTo>
                <a:cubicBezTo>
                  <a:pt x="10120" y="3730"/>
                  <a:pt x="10126" y="3730"/>
                  <a:pt x="10138" y="3735"/>
                </a:cubicBezTo>
                <a:cubicBezTo>
                  <a:pt x="10150" y="3741"/>
                  <a:pt x="10156" y="3759"/>
                  <a:pt x="10173" y="3765"/>
                </a:cubicBezTo>
                <a:cubicBezTo>
                  <a:pt x="10179" y="3765"/>
                  <a:pt x="10185" y="3765"/>
                  <a:pt x="10197" y="3771"/>
                </a:cubicBezTo>
                <a:cubicBezTo>
                  <a:pt x="10197" y="3771"/>
                  <a:pt x="10203" y="3771"/>
                  <a:pt x="10203" y="3777"/>
                </a:cubicBezTo>
                <a:cubicBezTo>
                  <a:pt x="10209" y="3783"/>
                  <a:pt x="10209" y="3783"/>
                  <a:pt x="10209" y="3789"/>
                </a:cubicBezTo>
                <a:cubicBezTo>
                  <a:pt x="10209" y="3795"/>
                  <a:pt x="10215" y="3795"/>
                  <a:pt x="10215" y="3801"/>
                </a:cubicBezTo>
                <a:cubicBezTo>
                  <a:pt x="10215" y="3807"/>
                  <a:pt x="10215" y="3807"/>
                  <a:pt x="10209" y="3812"/>
                </a:cubicBezTo>
                <a:cubicBezTo>
                  <a:pt x="10209" y="3818"/>
                  <a:pt x="10203" y="3818"/>
                  <a:pt x="10197" y="3818"/>
                </a:cubicBezTo>
                <a:cubicBezTo>
                  <a:pt x="10197" y="3824"/>
                  <a:pt x="10203" y="3830"/>
                  <a:pt x="10197" y="3830"/>
                </a:cubicBezTo>
                <a:cubicBezTo>
                  <a:pt x="10197" y="3836"/>
                  <a:pt x="10197" y="3842"/>
                  <a:pt x="10197" y="3848"/>
                </a:cubicBezTo>
                <a:cubicBezTo>
                  <a:pt x="10197" y="3854"/>
                  <a:pt x="10197" y="3860"/>
                  <a:pt x="10197" y="3866"/>
                </a:cubicBezTo>
                <a:cubicBezTo>
                  <a:pt x="10203" y="3878"/>
                  <a:pt x="10221" y="3878"/>
                  <a:pt x="10221" y="3884"/>
                </a:cubicBezTo>
                <a:cubicBezTo>
                  <a:pt x="10221" y="3895"/>
                  <a:pt x="10215" y="3901"/>
                  <a:pt x="10215" y="3907"/>
                </a:cubicBezTo>
                <a:cubicBezTo>
                  <a:pt x="10221" y="3919"/>
                  <a:pt x="10227" y="3925"/>
                  <a:pt x="10233" y="3931"/>
                </a:cubicBezTo>
                <a:cubicBezTo>
                  <a:pt x="10233" y="3937"/>
                  <a:pt x="10233" y="3943"/>
                  <a:pt x="10238" y="3943"/>
                </a:cubicBezTo>
                <a:cubicBezTo>
                  <a:pt x="10238" y="3943"/>
                  <a:pt x="10245" y="3943"/>
                  <a:pt x="10250" y="3943"/>
                </a:cubicBezTo>
                <a:cubicBezTo>
                  <a:pt x="10250" y="3943"/>
                  <a:pt x="10256" y="3943"/>
                  <a:pt x="10262" y="3943"/>
                </a:cubicBezTo>
                <a:cubicBezTo>
                  <a:pt x="10268" y="3943"/>
                  <a:pt x="10274" y="3949"/>
                  <a:pt x="10280" y="3949"/>
                </a:cubicBezTo>
                <a:cubicBezTo>
                  <a:pt x="10280" y="3996"/>
                  <a:pt x="10280" y="3996"/>
                  <a:pt x="10280" y="3996"/>
                </a:cubicBezTo>
                <a:cubicBezTo>
                  <a:pt x="10256" y="3996"/>
                  <a:pt x="10256" y="3996"/>
                  <a:pt x="10256" y="3996"/>
                </a:cubicBezTo>
                <a:cubicBezTo>
                  <a:pt x="10250" y="3990"/>
                  <a:pt x="10256" y="3984"/>
                  <a:pt x="10256" y="3984"/>
                </a:cubicBezTo>
                <a:cubicBezTo>
                  <a:pt x="10250" y="3984"/>
                  <a:pt x="10245" y="3978"/>
                  <a:pt x="10245" y="3978"/>
                </a:cubicBezTo>
                <a:cubicBezTo>
                  <a:pt x="10238" y="3978"/>
                  <a:pt x="10233" y="3984"/>
                  <a:pt x="10233" y="3984"/>
                </a:cubicBezTo>
                <a:cubicBezTo>
                  <a:pt x="10233" y="3990"/>
                  <a:pt x="10233" y="3996"/>
                  <a:pt x="10233" y="3996"/>
                </a:cubicBezTo>
                <a:cubicBezTo>
                  <a:pt x="10238" y="4002"/>
                  <a:pt x="10238" y="4002"/>
                  <a:pt x="10245" y="4008"/>
                </a:cubicBezTo>
                <a:cubicBezTo>
                  <a:pt x="10250" y="4020"/>
                  <a:pt x="10250" y="4026"/>
                  <a:pt x="10262" y="4032"/>
                </a:cubicBezTo>
                <a:cubicBezTo>
                  <a:pt x="10262" y="4038"/>
                  <a:pt x="10268" y="4038"/>
                  <a:pt x="10268" y="4038"/>
                </a:cubicBezTo>
                <a:cubicBezTo>
                  <a:pt x="10274" y="4044"/>
                  <a:pt x="10280" y="4044"/>
                  <a:pt x="10280" y="4050"/>
                </a:cubicBezTo>
                <a:cubicBezTo>
                  <a:pt x="10286" y="4044"/>
                  <a:pt x="10292" y="4044"/>
                  <a:pt x="10292" y="4038"/>
                </a:cubicBezTo>
                <a:cubicBezTo>
                  <a:pt x="10298" y="4038"/>
                  <a:pt x="10298" y="4032"/>
                  <a:pt x="10298" y="4032"/>
                </a:cubicBezTo>
                <a:cubicBezTo>
                  <a:pt x="10298" y="4026"/>
                  <a:pt x="10304" y="4026"/>
                  <a:pt x="10310" y="4020"/>
                </a:cubicBezTo>
                <a:cubicBezTo>
                  <a:pt x="10310" y="4026"/>
                  <a:pt x="10310" y="4026"/>
                  <a:pt x="10310" y="4032"/>
                </a:cubicBezTo>
                <a:cubicBezTo>
                  <a:pt x="10310" y="4038"/>
                  <a:pt x="10310" y="4038"/>
                  <a:pt x="10316" y="4044"/>
                </a:cubicBezTo>
                <a:cubicBezTo>
                  <a:pt x="10322" y="4050"/>
                  <a:pt x="10333" y="4050"/>
                  <a:pt x="10339" y="4055"/>
                </a:cubicBezTo>
                <a:cubicBezTo>
                  <a:pt x="10339" y="4067"/>
                  <a:pt x="10333" y="4073"/>
                  <a:pt x="10333" y="4085"/>
                </a:cubicBezTo>
                <a:cubicBezTo>
                  <a:pt x="10333" y="4085"/>
                  <a:pt x="10333" y="4091"/>
                  <a:pt x="10333" y="4097"/>
                </a:cubicBezTo>
                <a:cubicBezTo>
                  <a:pt x="10333" y="4103"/>
                  <a:pt x="10345" y="4103"/>
                  <a:pt x="10351" y="4109"/>
                </a:cubicBezTo>
                <a:cubicBezTo>
                  <a:pt x="10375" y="4109"/>
                  <a:pt x="10375" y="4109"/>
                  <a:pt x="10375" y="4109"/>
                </a:cubicBezTo>
                <a:cubicBezTo>
                  <a:pt x="10381" y="4109"/>
                  <a:pt x="10381" y="4109"/>
                  <a:pt x="10387" y="4109"/>
                </a:cubicBezTo>
                <a:cubicBezTo>
                  <a:pt x="10387" y="4103"/>
                  <a:pt x="10393" y="4103"/>
                  <a:pt x="10399" y="4103"/>
                </a:cubicBezTo>
                <a:cubicBezTo>
                  <a:pt x="10399" y="4103"/>
                  <a:pt x="10399" y="4097"/>
                  <a:pt x="10404" y="4091"/>
                </a:cubicBezTo>
                <a:cubicBezTo>
                  <a:pt x="10404" y="4085"/>
                  <a:pt x="10411" y="4091"/>
                  <a:pt x="10416" y="4085"/>
                </a:cubicBezTo>
                <a:cubicBezTo>
                  <a:pt x="10416" y="4079"/>
                  <a:pt x="10416" y="4073"/>
                  <a:pt x="10416" y="4073"/>
                </a:cubicBezTo>
                <a:cubicBezTo>
                  <a:pt x="10416" y="4062"/>
                  <a:pt x="10416" y="4062"/>
                  <a:pt x="10416" y="4062"/>
                </a:cubicBezTo>
                <a:cubicBezTo>
                  <a:pt x="10416" y="4055"/>
                  <a:pt x="10411" y="4055"/>
                  <a:pt x="10411" y="4050"/>
                </a:cubicBezTo>
                <a:cubicBezTo>
                  <a:pt x="10411" y="4044"/>
                  <a:pt x="10411" y="4038"/>
                  <a:pt x="10416" y="4038"/>
                </a:cubicBezTo>
                <a:cubicBezTo>
                  <a:pt x="10422" y="4038"/>
                  <a:pt x="10422" y="4032"/>
                  <a:pt x="10428" y="4032"/>
                </a:cubicBezTo>
                <a:cubicBezTo>
                  <a:pt x="10434" y="4032"/>
                  <a:pt x="10434" y="4032"/>
                  <a:pt x="10440" y="4038"/>
                </a:cubicBezTo>
                <a:cubicBezTo>
                  <a:pt x="10446" y="4038"/>
                  <a:pt x="10446" y="4044"/>
                  <a:pt x="10452" y="4044"/>
                </a:cubicBezTo>
                <a:cubicBezTo>
                  <a:pt x="10458" y="4050"/>
                  <a:pt x="10458" y="4044"/>
                  <a:pt x="10464" y="4044"/>
                </a:cubicBezTo>
                <a:cubicBezTo>
                  <a:pt x="10476" y="4044"/>
                  <a:pt x="10476" y="4044"/>
                  <a:pt x="10476" y="4044"/>
                </a:cubicBezTo>
                <a:cubicBezTo>
                  <a:pt x="10482" y="4044"/>
                  <a:pt x="10482" y="4044"/>
                  <a:pt x="10488" y="4044"/>
                </a:cubicBezTo>
                <a:cubicBezTo>
                  <a:pt x="10488" y="4032"/>
                  <a:pt x="10488" y="4026"/>
                  <a:pt x="10488" y="4020"/>
                </a:cubicBezTo>
                <a:cubicBezTo>
                  <a:pt x="10488" y="4014"/>
                  <a:pt x="10493" y="4008"/>
                  <a:pt x="10493" y="4008"/>
                </a:cubicBezTo>
                <a:cubicBezTo>
                  <a:pt x="10493" y="4002"/>
                  <a:pt x="10488" y="4002"/>
                  <a:pt x="10488" y="4002"/>
                </a:cubicBezTo>
                <a:cubicBezTo>
                  <a:pt x="10499" y="4002"/>
                  <a:pt x="10505" y="4002"/>
                  <a:pt x="10511" y="4002"/>
                </a:cubicBezTo>
                <a:cubicBezTo>
                  <a:pt x="10517" y="4002"/>
                  <a:pt x="10523" y="3996"/>
                  <a:pt x="10523" y="3996"/>
                </a:cubicBezTo>
                <a:cubicBezTo>
                  <a:pt x="10523" y="3990"/>
                  <a:pt x="10517" y="3990"/>
                  <a:pt x="10517" y="3984"/>
                </a:cubicBezTo>
                <a:cubicBezTo>
                  <a:pt x="10511" y="3978"/>
                  <a:pt x="10511" y="3978"/>
                  <a:pt x="10505" y="3973"/>
                </a:cubicBezTo>
                <a:cubicBezTo>
                  <a:pt x="10499" y="3973"/>
                  <a:pt x="10499" y="3967"/>
                  <a:pt x="10493" y="3961"/>
                </a:cubicBezTo>
                <a:cubicBezTo>
                  <a:pt x="10488" y="3961"/>
                  <a:pt x="10488" y="3961"/>
                  <a:pt x="10482" y="3961"/>
                </a:cubicBezTo>
                <a:cubicBezTo>
                  <a:pt x="10482" y="3973"/>
                  <a:pt x="10482" y="3978"/>
                  <a:pt x="10482" y="3984"/>
                </a:cubicBezTo>
                <a:cubicBezTo>
                  <a:pt x="10482" y="3990"/>
                  <a:pt x="10482" y="3996"/>
                  <a:pt x="10482" y="3996"/>
                </a:cubicBezTo>
                <a:cubicBezTo>
                  <a:pt x="10476" y="3996"/>
                  <a:pt x="10470" y="4002"/>
                  <a:pt x="10464" y="3996"/>
                </a:cubicBezTo>
                <a:cubicBezTo>
                  <a:pt x="10464" y="3996"/>
                  <a:pt x="10458" y="3996"/>
                  <a:pt x="10452" y="3996"/>
                </a:cubicBezTo>
                <a:cubicBezTo>
                  <a:pt x="10446" y="3990"/>
                  <a:pt x="10446" y="3984"/>
                  <a:pt x="10446" y="3978"/>
                </a:cubicBezTo>
                <a:cubicBezTo>
                  <a:pt x="10440" y="3978"/>
                  <a:pt x="10434" y="3978"/>
                  <a:pt x="10434" y="3973"/>
                </a:cubicBezTo>
                <a:cubicBezTo>
                  <a:pt x="10434" y="3967"/>
                  <a:pt x="10434" y="3967"/>
                  <a:pt x="10434" y="3961"/>
                </a:cubicBezTo>
                <a:cubicBezTo>
                  <a:pt x="10434" y="3955"/>
                  <a:pt x="10434" y="3955"/>
                  <a:pt x="10428" y="3949"/>
                </a:cubicBezTo>
                <a:cubicBezTo>
                  <a:pt x="10428" y="3943"/>
                  <a:pt x="10428" y="3943"/>
                  <a:pt x="10428" y="3937"/>
                </a:cubicBezTo>
                <a:cubicBezTo>
                  <a:pt x="10428" y="3931"/>
                  <a:pt x="10428" y="3931"/>
                  <a:pt x="10422" y="3925"/>
                </a:cubicBezTo>
                <a:cubicBezTo>
                  <a:pt x="10422" y="3925"/>
                  <a:pt x="10416" y="3925"/>
                  <a:pt x="10411" y="3925"/>
                </a:cubicBezTo>
                <a:cubicBezTo>
                  <a:pt x="10404" y="3919"/>
                  <a:pt x="10404" y="3925"/>
                  <a:pt x="10399" y="3925"/>
                </a:cubicBezTo>
                <a:cubicBezTo>
                  <a:pt x="10393" y="3919"/>
                  <a:pt x="10393" y="3919"/>
                  <a:pt x="10387" y="3913"/>
                </a:cubicBezTo>
                <a:cubicBezTo>
                  <a:pt x="10387" y="3907"/>
                  <a:pt x="10375" y="3907"/>
                  <a:pt x="10375" y="3901"/>
                </a:cubicBezTo>
                <a:cubicBezTo>
                  <a:pt x="10375" y="3901"/>
                  <a:pt x="10375" y="3895"/>
                  <a:pt x="10375" y="3889"/>
                </a:cubicBezTo>
                <a:cubicBezTo>
                  <a:pt x="10375" y="3884"/>
                  <a:pt x="10375" y="3884"/>
                  <a:pt x="10375" y="3884"/>
                </a:cubicBezTo>
                <a:cubicBezTo>
                  <a:pt x="10375" y="3878"/>
                  <a:pt x="10381" y="3872"/>
                  <a:pt x="10387" y="3872"/>
                </a:cubicBezTo>
                <a:cubicBezTo>
                  <a:pt x="10399" y="3878"/>
                  <a:pt x="10399" y="3878"/>
                  <a:pt x="10399" y="3878"/>
                </a:cubicBezTo>
                <a:cubicBezTo>
                  <a:pt x="10399" y="3878"/>
                  <a:pt x="10404" y="3884"/>
                  <a:pt x="10411" y="3884"/>
                </a:cubicBezTo>
                <a:cubicBezTo>
                  <a:pt x="10411" y="3884"/>
                  <a:pt x="10416" y="3889"/>
                  <a:pt x="10422" y="3889"/>
                </a:cubicBezTo>
                <a:cubicBezTo>
                  <a:pt x="10428" y="3895"/>
                  <a:pt x="10434" y="3889"/>
                  <a:pt x="10440" y="3889"/>
                </a:cubicBezTo>
                <a:cubicBezTo>
                  <a:pt x="10452" y="3889"/>
                  <a:pt x="10452" y="3889"/>
                  <a:pt x="10452" y="3889"/>
                </a:cubicBezTo>
                <a:cubicBezTo>
                  <a:pt x="10464" y="3889"/>
                  <a:pt x="10464" y="3889"/>
                  <a:pt x="10464" y="3889"/>
                </a:cubicBezTo>
                <a:cubicBezTo>
                  <a:pt x="10470" y="3889"/>
                  <a:pt x="10470" y="3884"/>
                  <a:pt x="10476" y="3884"/>
                </a:cubicBezTo>
                <a:cubicBezTo>
                  <a:pt x="10470" y="3878"/>
                  <a:pt x="10470" y="3878"/>
                  <a:pt x="10470" y="3872"/>
                </a:cubicBezTo>
                <a:cubicBezTo>
                  <a:pt x="10464" y="3872"/>
                  <a:pt x="10458" y="3872"/>
                  <a:pt x="10458" y="3872"/>
                </a:cubicBezTo>
                <a:cubicBezTo>
                  <a:pt x="10458" y="3866"/>
                  <a:pt x="10464" y="3860"/>
                  <a:pt x="10464" y="3860"/>
                </a:cubicBezTo>
                <a:cubicBezTo>
                  <a:pt x="10470" y="3854"/>
                  <a:pt x="10470" y="3848"/>
                  <a:pt x="10476" y="3848"/>
                </a:cubicBezTo>
                <a:cubicBezTo>
                  <a:pt x="10488" y="3842"/>
                  <a:pt x="10493" y="3848"/>
                  <a:pt x="10499" y="3848"/>
                </a:cubicBezTo>
                <a:cubicBezTo>
                  <a:pt x="10511" y="3848"/>
                  <a:pt x="10517" y="3842"/>
                  <a:pt x="10529" y="3848"/>
                </a:cubicBezTo>
                <a:cubicBezTo>
                  <a:pt x="10529" y="3848"/>
                  <a:pt x="10535" y="3848"/>
                  <a:pt x="10541" y="3848"/>
                </a:cubicBezTo>
                <a:cubicBezTo>
                  <a:pt x="10541" y="3848"/>
                  <a:pt x="10547" y="3854"/>
                  <a:pt x="10553" y="3854"/>
                </a:cubicBezTo>
                <a:cubicBezTo>
                  <a:pt x="10559" y="3860"/>
                  <a:pt x="10559" y="3866"/>
                  <a:pt x="10565" y="3866"/>
                </a:cubicBezTo>
                <a:cubicBezTo>
                  <a:pt x="10565" y="3866"/>
                  <a:pt x="10570" y="3866"/>
                  <a:pt x="10577" y="3866"/>
                </a:cubicBezTo>
                <a:cubicBezTo>
                  <a:pt x="10577" y="3866"/>
                  <a:pt x="10582" y="3866"/>
                  <a:pt x="10582" y="3872"/>
                </a:cubicBezTo>
                <a:cubicBezTo>
                  <a:pt x="10588" y="3872"/>
                  <a:pt x="10588" y="3878"/>
                  <a:pt x="10588" y="3884"/>
                </a:cubicBezTo>
                <a:lnTo>
                  <a:pt x="10588" y="3889"/>
                </a:lnTo>
                <a:cubicBezTo>
                  <a:pt x="10588" y="3895"/>
                  <a:pt x="10594" y="3895"/>
                  <a:pt x="10600" y="3895"/>
                </a:cubicBezTo>
                <a:cubicBezTo>
                  <a:pt x="10606" y="3895"/>
                  <a:pt x="10606" y="3901"/>
                  <a:pt x="10612" y="3901"/>
                </a:cubicBezTo>
                <a:cubicBezTo>
                  <a:pt x="10606" y="3913"/>
                  <a:pt x="10606" y="3913"/>
                  <a:pt x="10606" y="3913"/>
                </a:cubicBezTo>
                <a:cubicBezTo>
                  <a:pt x="10606" y="3919"/>
                  <a:pt x="10600" y="3913"/>
                  <a:pt x="10594" y="3919"/>
                </a:cubicBezTo>
                <a:cubicBezTo>
                  <a:pt x="10594" y="3919"/>
                  <a:pt x="10582" y="3925"/>
                  <a:pt x="10582" y="3931"/>
                </a:cubicBezTo>
                <a:cubicBezTo>
                  <a:pt x="10582" y="3943"/>
                  <a:pt x="10588" y="3949"/>
                  <a:pt x="10594" y="3961"/>
                </a:cubicBezTo>
                <a:cubicBezTo>
                  <a:pt x="10606" y="3967"/>
                  <a:pt x="10612" y="3961"/>
                  <a:pt x="10618" y="3967"/>
                </a:cubicBezTo>
                <a:cubicBezTo>
                  <a:pt x="10630" y="3978"/>
                  <a:pt x="10630" y="3990"/>
                  <a:pt x="10630" y="4002"/>
                </a:cubicBezTo>
                <a:cubicBezTo>
                  <a:pt x="10630" y="4002"/>
                  <a:pt x="10624" y="4002"/>
                  <a:pt x="10624" y="4008"/>
                </a:cubicBezTo>
                <a:cubicBezTo>
                  <a:pt x="10624" y="4008"/>
                  <a:pt x="10630" y="4014"/>
                  <a:pt x="10630" y="4020"/>
                </a:cubicBezTo>
                <a:cubicBezTo>
                  <a:pt x="10630" y="4020"/>
                  <a:pt x="10624" y="4026"/>
                  <a:pt x="10624" y="4032"/>
                </a:cubicBezTo>
                <a:cubicBezTo>
                  <a:pt x="10624" y="4038"/>
                  <a:pt x="10624" y="4038"/>
                  <a:pt x="10624" y="4038"/>
                </a:cubicBezTo>
                <a:cubicBezTo>
                  <a:pt x="10624" y="4044"/>
                  <a:pt x="10630" y="4044"/>
                  <a:pt x="10630" y="4050"/>
                </a:cubicBezTo>
                <a:cubicBezTo>
                  <a:pt x="10630" y="4055"/>
                  <a:pt x="10636" y="4055"/>
                  <a:pt x="10636" y="4062"/>
                </a:cubicBezTo>
                <a:cubicBezTo>
                  <a:pt x="10642" y="4062"/>
                  <a:pt x="10642" y="4067"/>
                  <a:pt x="10642" y="4067"/>
                </a:cubicBezTo>
                <a:cubicBezTo>
                  <a:pt x="10642" y="4073"/>
                  <a:pt x="10642" y="4073"/>
                  <a:pt x="10648" y="4073"/>
                </a:cubicBezTo>
                <a:cubicBezTo>
                  <a:pt x="10648" y="4073"/>
                  <a:pt x="10648" y="4073"/>
                  <a:pt x="10654" y="4079"/>
                </a:cubicBezTo>
                <a:cubicBezTo>
                  <a:pt x="10654" y="4079"/>
                  <a:pt x="10654" y="4079"/>
                  <a:pt x="10654" y="4085"/>
                </a:cubicBezTo>
                <a:cubicBezTo>
                  <a:pt x="10659" y="4085"/>
                  <a:pt x="10659" y="4085"/>
                  <a:pt x="10665" y="4091"/>
                </a:cubicBezTo>
                <a:cubicBezTo>
                  <a:pt x="10665" y="4091"/>
                  <a:pt x="10665" y="4091"/>
                  <a:pt x="10671" y="4091"/>
                </a:cubicBezTo>
                <a:cubicBezTo>
                  <a:pt x="10671" y="4097"/>
                  <a:pt x="10677" y="4097"/>
                  <a:pt x="10677" y="4103"/>
                </a:cubicBezTo>
                <a:cubicBezTo>
                  <a:pt x="10677" y="4103"/>
                  <a:pt x="10677" y="4109"/>
                  <a:pt x="10671" y="4109"/>
                </a:cubicBezTo>
                <a:cubicBezTo>
                  <a:pt x="10671" y="4115"/>
                  <a:pt x="10671" y="4115"/>
                  <a:pt x="10665" y="4115"/>
                </a:cubicBezTo>
                <a:cubicBezTo>
                  <a:pt x="10665" y="4121"/>
                  <a:pt x="10665" y="4121"/>
                  <a:pt x="10665" y="4121"/>
                </a:cubicBezTo>
                <a:cubicBezTo>
                  <a:pt x="10665" y="4127"/>
                  <a:pt x="10665" y="4127"/>
                  <a:pt x="10659" y="4133"/>
                </a:cubicBezTo>
                <a:lnTo>
                  <a:pt x="10659" y="4139"/>
                </a:lnTo>
                <a:cubicBezTo>
                  <a:pt x="10659" y="4150"/>
                  <a:pt x="10659" y="4150"/>
                  <a:pt x="10665" y="4156"/>
                </a:cubicBezTo>
                <a:cubicBezTo>
                  <a:pt x="10665" y="4162"/>
                  <a:pt x="10665" y="4162"/>
                  <a:pt x="10665" y="4162"/>
                </a:cubicBezTo>
                <a:cubicBezTo>
                  <a:pt x="10665" y="4168"/>
                  <a:pt x="10671" y="4168"/>
                  <a:pt x="10671" y="4168"/>
                </a:cubicBezTo>
                <a:cubicBezTo>
                  <a:pt x="10677" y="4168"/>
                  <a:pt x="10677" y="4174"/>
                  <a:pt x="10677" y="4174"/>
                </a:cubicBezTo>
                <a:cubicBezTo>
                  <a:pt x="10683" y="4174"/>
                  <a:pt x="10689" y="4168"/>
                  <a:pt x="10689" y="4162"/>
                </a:cubicBezTo>
                <a:cubicBezTo>
                  <a:pt x="10689" y="4156"/>
                  <a:pt x="10689" y="4156"/>
                  <a:pt x="10689" y="4156"/>
                </a:cubicBezTo>
                <a:cubicBezTo>
                  <a:pt x="10689" y="4150"/>
                  <a:pt x="10695" y="4150"/>
                  <a:pt x="10695" y="4144"/>
                </a:cubicBezTo>
                <a:cubicBezTo>
                  <a:pt x="10695" y="4144"/>
                  <a:pt x="10695" y="4144"/>
                  <a:pt x="10695" y="4139"/>
                </a:cubicBezTo>
                <a:cubicBezTo>
                  <a:pt x="10695" y="4133"/>
                  <a:pt x="10695" y="4133"/>
                  <a:pt x="10695" y="4121"/>
                </a:cubicBezTo>
                <a:cubicBezTo>
                  <a:pt x="10695" y="4121"/>
                  <a:pt x="10695" y="4121"/>
                  <a:pt x="10695" y="4115"/>
                </a:cubicBezTo>
                <a:cubicBezTo>
                  <a:pt x="10695" y="4109"/>
                  <a:pt x="10695" y="4109"/>
                  <a:pt x="10695" y="4103"/>
                </a:cubicBezTo>
                <a:cubicBezTo>
                  <a:pt x="10707" y="4103"/>
                  <a:pt x="10707" y="4103"/>
                  <a:pt x="10707" y="4103"/>
                </a:cubicBezTo>
                <a:cubicBezTo>
                  <a:pt x="10707" y="4103"/>
                  <a:pt x="10707" y="4103"/>
                  <a:pt x="10713" y="4103"/>
                </a:cubicBezTo>
                <a:cubicBezTo>
                  <a:pt x="10713" y="4103"/>
                  <a:pt x="10713" y="4103"/>
                  <a:pt x="10719" y="4109"/>
                </a:cubicBezTo>
                <a:lnTo>
                  <a:pt x="10719" y="4109"/>
                </a:lnTo>
                <a:cubicBezTo>
                  <a:pt x="10725" y="4115"/>
                  <a:pt x="10725" y="4115"/>
                  <a:pt x="10725" y="4115"/>
                </a:cubicBezTo>
                <a:cubicBezTo>
                  <a:pt x="10731" y="4121"/>
                  <a:pt x="10736" y="4121"/>
                  <a:pt x="10736" y="4127"/>
                </a:cubicBezTo>
                <a:cubicBezTo>
                  <a:pt x="10743" y="4133"/>
                  <a:pt x="10743" y="4133"/>
                  <a:pt x="10743" y="4133"/>
                </a:cubicBezTo>
                <a:cubicBezTo>
                  <a:pt x="10748" y="4139"/>
                  <a:pt x="10748" y="4139"/>
                  <a:pt x="10748" y="4139"/>
                </a:cubicBezTo>
                <a:cubicBezTo>
                  <a:pt x="10754" y="4144"/>
                  <a:pt x="10754" y="4144"/>
                  <a:pt x="10754" y="4144"/>
                </a:cubicBezTo>
                <a:lnTo>
                  <a:pt x="10760" y="4150"/>
                </a:lnTo>
                <a:lnTo>
                  <a:pt x="10766" y="4150"/>
                </a:lnTo>
                <a:cubicBezTo>
                  <a:pt x="10772" y="4150"/>
                  <a:pt x="10772" y="4150"/>
                  <a:pt x="10778" y="4150"/>
                </a:cubicBezTo>
                <a:cubicBezTo>
                  <a:pt x="10784" y="4150"/>
                  <a:pt x="10784" y="4150"/>
                  <a:pt x="10790" y="4150"/>
                </a:cubicBezTo>
                <a:cubicBezTo>
                  <a:pt x="10790" y="4150"/>
                  <a:pt x="10790" y="4156"/>
                  <a:pt x="10796" y="4156"/>
                </a:cubicBezTo>
                <a:cubicBezTo>
                  <a:pt x="10802" y="4156"/>
                  <a:pt x="10802" y="4156"/>
                  <a:pt x="10808" y="4156"/>
                </a:cubicBezTo>
                <a:lnTo>
                  <a:pt x="10814" y="4156"/>
                </a:lnTo>
                <a:cubicBezTo>
                  <a:pt x="10814" y="4156"/>
                  <a:pt x="10820" y="4156"/>
                  <a:pt x="10820" y="4150"/>
                </a:cubicBezTo>
                <a:lnTo>
                  <a:pt x="10825" y="4150"/>
                </a:lnTo>
                <a:cubicBezTo>
                  <a:pt x="10825" y="4144"/>
                  <a:pt x="10825" y="4144"/>
                  <a:pt x="10825" y="4144"/>
                </a:cubicBezTo>
                <a:cubicBezTo>
                  <a:pt x="10825" y="4139"/>
                  <a:pt x="10825" y="4139"/>
                  <a:pt x="10825" y="4139"/>
                </a:cubicBezTo>
                <a:cubicBezTo>
                  <a:pt x="10825" y="4133"/>
                  <a:pt x="10820" y="4127"/>
                  <a:pt x="10820" y="4121"/>
                </a:cubicBezTo>
                <a:cubicBezTo>
                  <a:pt x="10820" y="4121"/>
                  <a:pt x="10820" y="4115"/>
                  <a:pt x="10825" y="4115"/>
                </a:cubicBezTo>
                <a:cubicBezTo>
                  <a:pt x="10825" y="4109"/>
                  <a:pt x="10825" y="4109"/>
                  <a:pt x="10831" y="4109"/>
                </a:cubicBezTo>
                <a:cubicBezTo>
                  <a:pt x="10831" y="4103"/>
                  <a:pt x="10831" y="4103"/>
                  <a:pt x="10831" y="4103"/>
                </a:cubicBezTo>
                <a:cubicBezTo>
                  <a:pt x="10831" y="4103"/>
                  <a:pt x="10837" y="4097"/>
                  <a:pt x="10843" y="4097"/>
                </a:cubicBezTo>
                <a:cubicBezTo>
                  <a:pt x="10843" y="4091"/>
                  <a:pt x="10849" y="4097"/>
                  <a:pt x="10855" y="4097"/>
                </a:cubicBezTo>
                <a:cubicBezTo>
                  <a:pt x="10861" y="4097"/>
                  <a:pt x="10867" y="4091"/>
                  <a:pt x="10873" y="4097"/>
                </a:cubicBezTo>
                <a:cubicBezTo>
                  <a:pt x="10873" y="4097"/>
                  <a:pt x="10873" y="4103"/>
                  <a:pt x="10879" y="4103"/>
                </a:cubicBezTo>
                <a:cubicBezTo>
                  <a:pt x="10879" y="4103"/>
                  <a:pt x="10885" y="4109"/>
                  <a:pt x="10885" y="4115"/>
                </a:cubicBezTo>
                <a:cubicBezTo>
                  <a:pt x="10891" y="4115"/>
                  <a:pt x="10891" y="4115"/>
                  <a:pt x="10891" y="4115"/>
                </a:cubicBezTo>
                <a:cubicBezTo>
                  <a:pt x="10897" y="4121"/>
                  <a:pt x="10903" y="4127"/>
                  <a:pt x="10903" y="4127"/>
                </a:cubicBezTo>
                <a:cubicBezTo>
                  <a:pt x="10909" y="4133"/>
                  <a:pt x="10909" y="4133"/>
                  <a:pt x="10914" y="4133"/>
                </a:cubicBezTo>
                <a:cubicBezTo>
                  <a:pt x="10914" y="4133"/>
                  <a:pt x="10914" y="4139"/>
                  <a:pt x="10920" y="4139"/>
                </a:cubicBezTo>
                <a:cubicBezTo>
                  <a:pt x="10920" y="4139"/>
                  <a:pt x="10920" y="4144"/>
                  <a:pt x="10926" y="4144"/>
                </a:cubicBezTo>
                <a:lnTo>
                  <a:pt x="10926" y="4144"/>
                </a:lnTo>
                <a:cubicBezTo>
                  <a:pt x="10932" y="4144"/>
                  <a:pt x="10932" y="4150"/>
                  <a:pt x="10938" y="4150"/>
                </a:cubicBezTo>
                <a:cubicBezTo>
                  <a:pt x="11015" y="4150"/>
                  <a:pt x="11015" y="4150"/>
                  <a:pt x="11015" y="4150"/>
                </a:cubicBezTo>
                <a:cubicBezTo>
                  <a:pt x="11015" y="4139"/>
                  <a:pt x="11015" y="4133"/>
                  <a:pt x="11015" y="4127"/>
                </a:cubicBezTo>
                <a:cubicBezTo>
                  <a:pt x="11015" y="4121"/>
                  <a:pt x="11015" y="4121"/>
                  <a:pt x="11015" y="4121"/>
                </a:cubicBezTo>
                <a:cubicBezTo>
                  <a:pt x="11015" y="4115"/>
                  <a:pt x="11009" y="4115"/>
                  <a:pt x="11009" y="4109"/>
                </a:cubicBezTo>
                <a:cubicBezTo>
                  <a:pt x="11009" y="4109"/>
                  <a:pt x="11015" y="4103"/>
                  <a:pt x="11015" y="4097"/>
                </a:cubicBezTo>
                <a:lnTo>
                  <a:pt x="11021" y="4103"/>
                </a:lnTo>
                <a:cubicBezTo>
                  <a:pt x="11027" y="4103"/>
                  <a:pt x="11027" y="4097"/>
                  <a:pt x="11027" y="4097"/>
                </a:cubicBezTo>
                <a:cubicBezTo>
                  <a:pt x="11033" y="4097"/>
                  <a:pt x="11033" y="4097"/>
                  <a:pt x="11033" y="4097"/>
                </a:cubicBezTo>
                <a:cubicBezTo>
                  <a:pt x="11039" y="4097"/>
                  <a:pt x="11039" y="4097"/>
                  <a:pt x="11045" y="4097"/>
                </a:cubicBezTo>
                <a:cubicBezTo>
                  <a:pt x="11051" y="4097"/>
                  <a:pt x="11057" y="4097"/>
                  <a:pt x="11063" y="4103"/>
                </a:cubicBezTo>
                <a:cubicBezTo>
                  <a:pt x="11069" y="4103"/>
                  <a:pt x="11069" y="4109"/>
                  <a:pt x="11075" y="4115"/>
                </a:cubicBezTo>
                <a:cubicBezTo>
                  <a:pt x="11075" y="4115"/>
                  <a:pt x="11075" y="4115"/>
                  <a:pt x="11080" y="4115"/>
                </a:cubicBezTo>
                <a:cubicBezTo>
                  <a:pt x="11080" y="4115"/>
                  <a:pt x="11086" y="4115"/>
                  <a:pt x="11092" y="4115"/>
                </a:cubicBezTo>
                <a:cubicBezTo>
                  <a:pt x="11092" y="4115"/>
                  <a:pt x="11092" y="4121"/>
                  <a:pt x="11098" y="4115"/>
                </a:cubicBezTo>
                <a:cubicBezTo>
                  <a:pt x="11098" y="4115"/>
                  <a:pt x="11098" y="4115"/>
                  <a:pt x="11104" y="4115"/>
                </a:cubicBezTo>
                <a:lnTo>
                  <a:pt x="11104" y="4109"/>
                </a:lnTo>
                <a:cubicBezTo>
                  <a:pt x="11104" y="4109"/>
                  <a:pt x="11110" y="4109"/>
                  <a:pt x="11110" y="4103"/>
                </a:cubicBezTo>
                <a:cubicBezTo>
                  <a:pt x="11110" y="4103"/>
                  <a:pt x="11116" y="4103"/>
                  <a:pt x="11116" y="4109"/>
                </a:cubicBezTo>
                <a:cubicBezTo>
                  <a:pt x="11116" y="4109"/>
                  <a:pt x="11116" y="4115"/>
                  <a:pt x="11122" y="4115"/>
                </a:cubicBezTo>
                <a:cubicBezTo>
                  <a:pt x="11122" y="4121"/>
                  <a:pt x="11122" y="4121"/>
                  <a:pt x="11128" y="4121"/>
                </a:cubicBezTo>
                <a:lnTo>
                  <a:pt x="11128" y="4127"/>
                </a:lnTo>
                <a:cubicBezTo>
                  <a:pt x="11128" y="4133"/>
                  <a:pt x="11128" y="4133"/>
                  <a:pt x="11128" y="4139"/>
                </a:cubicBezTo>
                <a:cubicBezTo>
                  <a:pt x="11128" y="4144"/>
                  <a:pt x="11128" y="4150"/>
                  <a:pt x="11128" y="4156"/>
                </a:cubicBezTo>
                <a:lnTo>
                  <a:pt x="11122" y="4162"/>
                </a:lnTo>
                <a:cubicBezTo>
                  <a:pt x="11116" y="4168"/>
                  <a:pt x="11116" y="4174"/>
                  <a:pt x="11116" y="4180"/>
                </a:cubicBezTo>
                <a:cubicBezTo>
                  <a:pt x="11116" y="4186"/>
                  <a:pt x="11110" y="4192"/>
                  <a:pt x="11110" y="4204"/>
                </a:cubicBezTo>
                <a:lnTo>
                  <a:pt x="11110" y="4210"/>
                </a:lnTo>
                <a:cubicBezTo>
                  <a:pt x="11110" y="4216"/>
                  <a:pt x="11116" y="4216"/>
                  <a:pt x="11116" y="4221"/>
                </a:cubicBezTo>
                <a:cubicBezTo>
                  <a:pt x="11116" y="4221"/>
                  <a:pt x="11116" y="4221"/>
                  <a:pt x="11116" y="4228"/>
                </a:cubicBezTo>
                <a:cubicBezTo>
                  <a:pt x="11116" y="4228"/>
                  <a:pt x="11116" y="4228"/>
                  <a:pt x="11116" y="4233"/>
                </a:cubicBezTo>
                <a:cubicBezTo>
                  <a:pt x="11122" y="4233"/>
                  <a:pt x="11122" y="4239"/>
                  <a:pt x="11122" y="4239"/>
                </a:cubicBezTo>
                <a:cubicBezTo>
                  <a:pt x="11128" y="4245"/>
                  <a:pt x="11128" y="4245"/>
                  <a:pt x="11128" y="4251"/>
                </a:cubicBezTo>
                <a:cubicBezTo>
                  <a:pt x="11128" y="4251"/>
                  <a:pt x="11128" y="4257"/>
                  <a:pt x="11122" y="4257"/>
                </a:cubicBezTo>
                <a:cubicBezTo>
                  <a:pt x="11122" y="4263"/>
                  <a:pt x="11122" y="4263"/>
                  <a:pt x="11116" y="4263"/>
                </a:cubicBezTo>
                <a:cubicBezTo>
                  <a:pt x="11116" y="4269"/>
                  <a:pt x="11116" y="4269"/>
                  <a:pt x="11116" y="4269"/>
                </a:cubicBezTo>
                <a:cubicBezTo>
                  <a:pt x="11110" y="4269"/>
                  <a:pt x="11110" y="4275"/>
                  <a:pt x="11110" y="4275"/>
                </a:cubicBezTo>
                <a:cubicBezTo>
                  <a:pt x="11110" y="4281"/>
                  <a:pt x="11110" y="4281"/>
                  <a:pt x="11110" y="4287"/>
                </a:cubicBezTo>
                <a:lnTo>
                  <a:pt x="11110" y="4293"/>
                </a:lnTo>
                <a:cubicBezTo>
                  <a:pt x="11104" y="4299"/>
                  <a:pt x="11104" y="4299"/>
                  <a:pt x="11104" y="4299"/>
                </a:cubicBezTo>
                <a:cubicBezTo>
                  <a:pt x="11098" y="4305"/>
                  <a:pt x="11098" y="4310"/>
                  <a:pt x="11092" y="4316"/>
                </a:cubicBezTo>
                <a:cubicBezTo>
                  <a:pt x="11092" y="4316"/>
                  <a:pt x="11092" y="4322"/>
                  <a:pt x="11086" y="4328"/>
                </a:cubicBezTo>
                <a:cubicBezTo>
                  <a:pt x="11086" y="4328"/>
                  <a:pt x="11080" y="4334"/>
                  <a:pt x="11075" y="4334"/>
                </a:cubicBezTo>
                <a:lnTo>
                  <a:pt x="11069" y="4340"/>
                </a:lnTo>
                <a:lnTo>
                  <a:pt x="11063" y="4340"/>
                </a:lnTo>
                <a:cubicBezTo>
                  <a:pt x="11063" y="4346"/>
                  <a:pt x="11057" y="4346"/>
                  <a:pt x="11057" y="4346"/>
                </a:cubicBezTo>
                <a:cubicBezTo>
                  <a:pt x="11057" y="4352"/>
                  <a:pt x="11057" y="4352"/>
                  <a:pt x="11057" y="4352"/>
                </a:cubicBezTo>
                <a:cubicBezTo>
                  <a:pt x="11057" y="4358"/>
                  <a:pt x="11057" y="4364"/>
                  <a:pt x="11057" y="4364"/>
                </a:cubicBezTo>
                <a:cubicBezTo>
                  <a:pt x="11051" y="4376"/>
                  <a:pt x="11051" y="4382"/>
                  <a:pt x="11045" y="4394"/>
                </a:cubicBezTo>
                <a:cubicBezTo>
                  <a:pt x="11045" y="4399"/>
                  <a:pt x="11045" y="4405"/>
                  <a:pt x="11039" y="4411"/>
                </a:cubicBezTo>
                <a:cubicBezTo>
                  <a:pt x="11039" y="4417"/>
                  <a:pt x="11033" y="4417"/>
                  <a:pt x="11033" y="4423"/>
                </a:cubicBezTo>
                <a:cubicBezTo>
                  <a:pt x="11027" y="4423"/>
                  <a:pt x="11027" y="4423"/>
                  <a:pt x="11027" y="4429"/>
                </a:cubicBezTo>
                <a:cubicBezTo>
                  <a:pt x="11021" y="4429"/>
                  <a:pt x="11021" y="4429"/>
                  <a:pt x="11021" y="4435"/>
                </a:cubicBezTo>
                <a:cubicBezTo>
                  <a:pt x="11015" y="4435"/>
                  <a:pt x="11015" y="4435"/>
                  <a:pt x="11015" y="4435"/>
                </a:cubicBezTo>
                <a:cubicBezTo>
                  <a:pt x="11009" y="4435"/>
                  <a:pt x="11009" y="4435"/>
                  <a:pt x="11009" y="4435"/>
                </a:cubicBezTo>
                <a:cubicBezTo>
                  <a:pt x="11003" y="4435"/>
                  <a:pt x="10997" y="4435"/>
                  <a:pt x="10997" y="4435"/>
                </a:cubicBezTo>
                <a:cubicBezTo>
                  <a:pt x="10991" y="4441"/>
                  <a:pt x="10986" y="4441"/>
                  <a:pt x="10986" y="4441"/>
                </a:cubicBezTo>
                <a:cubicBezTo>
                  <a:pt x="10980" y="4441"/>
                  <a:pt x="10980" y="4441"/>
                  <a:pt x="10980" y="4441"/>
                </a:cubicBezTo>
                <a:cubicBezTo>
                  <a:pt x="10974" y="4441"/>
                  <a:pt x="10974" y="4441"/>
                  <a:pt x="10968" y="4441"/>
                </a:cubicBezTo>
                <a:cubicBezTo>
                  <a:pt x="10968" y="4441"/>
                  <a:pt x="10968" y="4447"/>
                  <a:pt x="10962" y="4447"/>
                </a:cubicBezTo>
                <a:lnTo>
                  <a:pt x="10962" y="4447"/>
                </a:lnTo>
                <a:cubicBezTo>
                  <a:pt x="10956" y="4447"/>
                  <a:pt x="10956" y="4453"/>
                  <a:pt x="10950" y="4453"/>
                </a:cubicBezTo>
                <a:lnTo>
                  <a:pt x="10944" y="4453"/>
                </a:lnTo>
                <a:cubicBezTo>
                  <a:pt x="10938" y="4453"/>
                  <a:pt x="10938" y="4447"/>
                  <a:pt x="10938" y="4447"/>
                </a:cubicBezTo>
                <a:cubicBezTo>
                  <a:pt x="10932" y="4441"/>
                  <a:pt x="10932" y="4441"/>
                  <a:pt x="10926" y="4435"/>
                </a:cubicBezTo>
                <a:cubicBezTo>
                  <a:pt x="10920" y="4435"/>
                  <a:pt x="10920" y="4435"/>
                  <a:pt x="10920" y="4435"/>
                </a:cubicBezTo>
                <a:cubicBezTo>
                  <a:pt x="10914" y="4435"/>
                  <a:pt x="10914" y="4435"/>
                  <a:pt x="10909" y="4435"/>
                </a:cubicBezTo>
                <a:cubicBezTo>
                  <a:pt x="10903" y="4435"/>
                  <a:pt x="10903" y="4435"/>
                  <a:pt x="10897" y="4435"/>
                </a:cubicBezTo>
                <a:cubicBezTo>
                  <a:pt x="10897" y="4435"/>
                  <a:pt x="10897" y="4435"/>
                  <a:pt x="10891" y="4435"/>
                </a:cubicBezTo>
                <a:cubicBezTo>
                  <a:pt x="10885" y="4435"/>
                  <a:pt x="10879" y="4435"/>
                  <a:pt x="10879" y="4435"/>
                </a:cubicBezTo>
                <a:cubicBezTo>
                  <a:pt x="10873" y="4435"/>
                  <a:pt x="10873" y="4429"/>
                  <a:pt x="10867" y="4429"/>
                </a:cubicBezTo>
                <a:cubicBezTo>
                  <a:pt x="10861" y="4429"/>
                  <a:pt x="10861" y="4429"/>
                  <a:pt x="10861" y="4429"/>
                </a:cubicBezTo>
                <a:cubicBezTo>
                  <a:pt x="10861" y="4429"/>
                  <a:pt x="10861" y="4429"/>
                  <a:pt x="10855" y="4429"/>
                </a:cubicBezTo>
                <a:lnTo>
                  <a:pt x="10849" y="4435"/>
                </a:lnTo>
                <a:cubicBezTo>
                  <a:pt x="10855" y="4435"/>
                  <a:pt x="10855" y="4441"/>
                  <a:pt x="10861" y="4441"/>
                </a:cubicBezTo>
                <a:cubicBezTo>
                  <a:pt x="10867" y="4441"/>
                  <a:pt x="10873" y="4447"/>
                  <a:pt x="10879" y="4447"/>
                </a:cubicBezTo>
                <a:cubicBezTo>
                  <a:pt x="10885" y="4447"/>
                  <a:pt x="10891" y="4447"/>
                  <a:pt x="10897" y="4453"/>
                </a:cubicBezTo>
                <a:cubicBezTo>
                  <a:pt x="10903" y="4453"/>
                  <a:pt x="10909" y="4453"/>
                  <a:pt x="10909" y="4453"/>
                </a:cubicBezTo>
                <a:cubicBezTo>
                  <a:pt x="10909" y="4465"/>
                  <a:pt x="10909" y="4465"/>
                  <a:pt x="10909" y="4465"/>
                </a:cubicBezTo>
                <a:cubicBezTo>
                  <a:pt x="10909" y="4471"/>
                  <a:pt x="10909" y="4471"/>
                  <a:pt x="10909" y="4471"/>
                </a:cubicBezTo>
                <a:cubicBezTo>
                  <a:pt x="10909" y="4476"/>
                  <a:pt x="10914" y="4476"/>
                  <a:pt x="10920" y="4482"/>
                </a:cubicBezTo>
                <a:cubicBezTo>
                  <a:pt x="10920" y="4482"/>
                  <a:pt x="10920" y="4482"/>
                  <a:pt x="10920" y="4488"/>
                </a:cubicBezTo>
                <a:cubicBezTo>
                  <a:pt x="10926" y="4488"/>
                  <a:pt x="10926" y="4494"/>
                  <a:pt x="10926" y="4494"/>
                </a:cubicBezTo>
                <a:cubicBezTo>
                  <a:pt x="10926" y="4500"/>
                  <a:pt x="10920" y="4500"/>
                  <a:pt x="10920" y="4500"/>
                </a:cubicBezTo>
                <a:cubicBezTo>
                  <a:pt x="10920" y="4506"/>
                  <a:pt x="10926" y="4506"/>
                  <a:pt x="10926" y="4506"/>
                </a:cubicBezTo>
                <a:cubicBezTo>
                  <a:pt x="10926" y="4512"/>
                  <a:pt x="10920" y="4512"/>
                  <a:pt x="10920" y="4512"/>
                </a:cubicBezTo>
                <a:cubicBezTo>
                  <a:pt x="10920" y="4524"/>
                  <a:pt x="10920" y="4530"/>
                  <a:pt x="10920" y="4536"/>
                </a:cubicBezTo>
                <a:cubicBezTo>
                  <a:pt x="10920" y="4536"/>
                  <a:pt x="10926" y="4548"/>
                  <a:pt x="10932" y="4548"/>
                </a:cubicBezTo>
                <a:cubicBezTo>
                  <a:pt x="10938" y="4554"/>
                  <a:pt x="10944" y="4560"/>
                  <a:pt x="10950" y="4571"/>
                </a:cubicBezTo>
                <a:lnTo>
                  <a:pt x="10956" y="4577"/>
                </a:lnTo>
                <a:cubicBezTo>
                  <a:pt x="10962" y="4589"/>
                  <a:pt x="10962" y="4589"/>
                  <a:pt x="10962" y="4589"/>
                </a:cubicBezTo>
                <a:cubicBezTo>
                  <a:pt x="10962" y="4595"/>
                  <a:pt x="10968" y="4601"/>
                  <a:pt x="10968" y="4601"/>
                </a:cubicBezTo>
                <a:cubicBezTo>
                  <a:pt x="10974" y="4607"/>
                  <a:pt x="10974" y="4613"/>
                  <a:pt x="10980" y="4613"/>
                </a:cubicBezTo>
                <a:cubicBezTo>
                  <a:pt x="10980" y="4619"/>
                  <a:pt x="10986" y="4625"/>
                  <a:pt x="10991" y="4625"/>
                </a:cubicBezTo>
                <a:cubicBezTo>
                  <a:pt x="10997" y="4625"/>
                  <a:pt x="10997" y="4631"/>
                  <a:pt x="11003" y="4631"/>
                </a:cubicBezTo>
                <a:cubicBezTo>
                  <a:pt x="11015" y="4631"/>
                  <a:pt x="11015" y="4631"/>
                  <a:pt x="11015" y="4631"/>
                </a:cubicBezTo>
                <a:cubicBezTo>
                  <a:pt x="11021" y="4631"/>
                  <a:pt x="11021" y="4631"/>
                  <a:pt x="11027" y="4631"/>
                </a:cubicBezTo>
                <a:cubicBezTo>
                  <a:pt x="11033" y="4631"/>
                  <a:pt x="11039" y="4625"/>
                  <a:pt x="11039" y="4625"/>
                </a:cubicBezTo>
                <a:cubicBezTo>
                  <a:pt x="11039" y="4619"/>
                  <a:pt x="11039" y="4613"/>
                  <a:pt x="11039" y="4613"/>
                </a:cubicBezTo>
                <a:cubicBezTo>
                  <a:pt x="11039" y="4607"/>
                  <a:pt x="11045" y="4607"/>
                  <a:pt x="11051" y="4601"/>
                </a:cubicBezTo>
                <a:cubicBezTo>
                  <a:pt x="11057" y="4613"/>
                  <a:pt x="11057" y="4613"/>
                  <a:pt x="11057" y="4613"/>
                </a:cubicBezTo>
                <a:cubicBezTo>
                  <a:pt x="11063" y="4625"/>
                  <a:pt x="11075" y="4631"/>
                  <a:pt x="11080" y="4648"/>
                </a:cubicBezTo>
                <a:cubicBezTo>
                  <a:pt x="11086" y="4648"/>
                  <a:pt x="11086" y="4654"/>
                  <a:pt x="11086" y="4654"/>
                </a:cubicBezTo>
                <a:cubicBezTo>
                  <a:pt x="11092" y="4660"/>
                  <a:pt x="11092" y="4660"/>
                  <a:pt x="11098" y="4666"/>
                </a:cubicBezTo>
                <a:cubicBezTo>
                  <a:pt x="11104" y="4666"/>
                  <a:pt x="11104" y="4672"/>
                  <a:pt x="11110" y="4672"/>
                </a:cubicBezTo>
                <a:cubicBezTo>
                  <a:pt x="11116" y="4672"/>
                  <a:pt x="11116" y="4678"/>
                  <a:pt x="11116" y="4684"/>
                </a:cubicBezTo>
                <a:cubicBezTo>
                  <a:pt x="11122" y="4690"/>
                  <a:pt x="11122" y="4702"/>
                  <a:pt x="11122" y="4708"/>
                </a:cubicBezTo>
                <a:cubicBezTo>
                  <a:pt x="11122" y="4714"/>
                  <a:pt x="11122" y="4714"/>
                  <a:pt x="11122" y="4720"/>
                </a:cubicBezTo>
                <a:cubicBezTo>
                  <a:pt x="11128" y="4726"/>
                  <a:pt x="11134" y="4726"/>
                  <a:pt x="11134" y="4731"/>
                </a:cubicBezTo>
                <a:cubicBezTo>
                  <a:pt x="11140" y="4743"/>
                  <a:pt x="11146" y="4749"/>
                  <a:pt x="11152" y="4755"/>
                </a:cubicBezTo>
                <a:cubicBezTo>
                  <a:pt x="11158" y="4761"/>
                  <a:pt x="11163" y="4761"/>
                  <a:pt x="11163" y="4767"/>
                </a:cubicBezTo>
                <a:cubicBezTo>
                  <a:pt x="11169" y="4773"/>
                  <a:pt x="11169" y="4779"/>
                  <a:pt x="11169" y="4791"/>
                </a:cubicBezTo>
                <a:cubicBezTo>
                  <a:pt x="11169" y="4797"/>
                  <a:pt x="11169" y="4797"/>
                  <a:pt x="11169" y="4797"/>
                </a:cubicBezTo>
                <a:lnTo>
                  <a:pt x="11163" y="4803"/>
                </a:lnTo>
                <a:cubicBezTo>
                  <a:pt x="11163" y="4820"/>
                  <a:pt x="11163" y="4832"/>
                  <a:pt x="11169" y="4844"/>
                </a:cubicBezTo>
                <a:cubicBezTo>
                  <a:pt x="11175" y="4850"/>
                  <a:pt x="11181" y="4850"/>
                  <a:pt x="11187" y="4850"/>
                </a:cubicBezTo>
                <a:cubicBezTo>
                  <a:pt x="11193" y="4850"/>
                  <a:pt x="11193" y="4856"/>
                  <a:pt x="11199" y="4856"/>
                </a:cubicBezTo>
                <a:cubicBezTo>
                  <a:pt x="11205" y="4856"/>
                  <a:pt x="11205" y="4856"/>
                  <a:pt x="11211" y="4862"/>
                </a:cubicBezTo>
                <a:cubicBezTo>
                  <a:pt x="11217" y="4862"/>
                  <a:pt x="11217" y="4862"/>
                  <a:pt x="11223" y="4868"/>
                </a:cubicBezTo>
                <a:cubicBezTo>
                  <a:pt x="11223" y="4874"/>
                  <a:pt x="11223" y="4874"/>
                  <a:pt x="11229" y="4880"/>
                </a:cubicBezTo>
                <a:cubicBezTo>
                  <a:pt x="11229" y="4886"/>
                  <a:pt x="11229" y="4886"/>
                  <a:pt x="11235" y="4892"/>
                </a:cubicBezTo>
                <a:cubicBezTo>
                  <a:pt x="11241" y="4903"/>
                  <a:pt x="11252" y="4903"/>
                  <a:pt x="11258" y="4915"/>
                </a:cubicBezTo>
                <a:cubicBezTo>
                  <a:pt x="11258" y="4927"/>
                  <a:pt x="11264" y="4933"/>
                  <a:pt x="11270" y="4939"/>
                </a:cubicBezTo>
                <a:cubicBezTo>
                  <a:pt x="11276" y="4963"/>
                  <a:pt x="11276" y="4963"/>
                  <a:pt x="11276" y="4963"/>
                </a:cubicBezTo>
                <a:cubicBezTo>
                  <a:pt x="11282" y="4975"/>
                  <a:pt x="11288" y="4986"/>
                  <a:pt x="11288" y="4998"/>
                </a:cubicBezTo>
                <a:cubicBezTo>
                  <a:pt x="11288" y="5004"/>
                  <a:pt x="11294" y="5004"/>
                  <a:pt x="11288" y="5010"/>
                </a:cubicBezTo>
                <a:cubicBezTo>
                  <a:pt x="11288" y="5016"/>
                  <a:pt x="11282" y="5016"/>
                  <a:pt x="11282" y="5022"/>
                </a:cubicBezTo>
                <a:cubicBezTo>
                  <a:pt x="11282" y="5028"/>
                  <a:pt x="11282" y="5028"/>
                  <a:pt x="11282" y="5034"/>
                </a:cubicBezTo>
                <a:cubicBezTo>
                  <a:pt x="11282" y="5040"/>
                  <a:pt x="11282" y="5052"/>
                  <a:pt x="11288" y="5058"/>
                </a:cubicBezTo>
                <a:cubicBezTo>
                  <a:pt x="11288" y="5063"/>
                  <a:pt x="11294" y="5063"/>
                  <a:pt x="11300" y="5063"/>
                </a:cubicBezTo>
                <a:cubicBezTo>
                  <a:pt x="11300" y="5069"/>
                  <a:pt x="11306" y="5069"/>
                  <a:pt x="11312" y="5069"/>
                </a:cubicBezTo>
                <a:cubicBezTo>
                  <a:pt x="11318" y="5075"/>
                  <a:pt x="11318" y="5081"/>
                  <a:pt x="11324" y="5081"/>
                </a:cubicBezTo>
                <a:cubicBezTo>
                  <a:pt x="11329" y="5087"/>
                  <a:pt x="11335" y="5093"/>
                  <a:pt x="11347" y="5105"/>
                </a:cubicBezTo>
                <a:cubicBezTo>
                  <a:pt x="11347" y="5105"/>
                  <a:pt x="11353" y="5105"/>
                  <a:pt x="11353" y="5111"/>
                </a:cubicBezTo>
                <a:cubicBezTo>
                  <a:pt x="11359" y="5117"/>
                  <a:pt x="11359" y="5117"/>
                  <a:pt x="11359" y="5123"/>
                </a:cubicBezTo>
                <a:cubicBezTo>
                  <a:pt x="11365" y="5129"/>
                  <a:pt x="11371" y="5129"/>
                  <a:pt x="11371" y="5135"/>
                </a:cubicBezTo>
                <a:cubicBezTo>
                  <a:pt x="11377" y="5141"/>
                  <a:pt x="11383" y="5152"/>
                  <a:pt x="11383" y="5158"/>
                </a:cubicBezTo>
                <a:cubicBezTo>
                  <a:pt x="11389" y="5164"/>
                  <a:pt x="11389" y="5170"/>
                  <a:pt x="11395" y="5176"/>
                </a:cubicBezTo>
                <a:cubicBezTo>
                  <a:pt x="11395" y="5176"/>
                  <a:pt x="11407" y="5182"/>
                  <a:pt x="11407" y="5188"/>
                </a:cubicBezTo>
                <a:cubicBezTo>
                  <a:pt x="11418" y="5200"/>
                  <a:pt x="11424" y="5206"/>
                  <a:pt x="11430" y="5218"/>
                </a:cubicBezTo>
                <a:cubicBezTo>
                  <a:pt x="11442" y="5235"/>
                  <a:pt x="11454" y="5241"/>
                  <a:pt x="11466" y="5253"/>
                </a:cubicBezTo>
                <a:cubicBezTo>
                  <a:pt x="11466" y="5259"/>
                  <a:pt x="11466" y="5259"/>
                  <a:pt x="11472" y="5265"/>
                </a:cubicBezTo>
                <a:cubicBezTo>
                  <a:pt x="11472" y="5271"/>
                  <a:pt x="11478" y="5271"/>
                  <a:pt x="11478" y="5277"/>
                </a:cubicBezTo>
                <a:cubicBezTo>
                  <a:pt x="11478" y="5283"/>
                  <a:pt x="11484" y="5283"/>
                  <a:pt x="11484" y="5289"/>
                </a:cubicBezTo>
                <a:cubicBezTo>
                  <a:pt x="11484" y="5301"/>
                  <a:pt x="11484" y="5307"/>
                  <a:pt x="11484" y="5312"/>
                </a:cubicBezTo>
                <a:cubicBezTo>
                  <a:pt x="11484" y="5318"/>
                  <a:pt x="11484" y="5324"/>
                  <a:pt x="11484" y="5324"/>
                </a:cubicBezTo>
                <a:cubicBezTo>
                  <a:pt x="11484" y="5330"/>
                  <a:pt x="11490" y="5330"/>
                  <a:pt x="11490" y="5336"/>
                </a:cubicBezTo>
                <a:cubicBezTo>
                  <a:pt x="11495" y="5348"/>
                  <a:pt x="11501" y="5348"/>
                  <a:pt x="11501" y="5360"/>
                </a:cubicBezTo>
                <a:cubicBezTo>
                  <a:pt x="11501" y="5461"/>
                  <a:pt x="11501" y="5461"/>
                  <a:pt x="11501" y="5461"/>
                </a:cubicBezTo>
                <a:cubicBezTo>
                  <a:pt x="11501" y="5473"/>
                  <a:pt x="11519" y="5478"/>
                  <a:pt x="11531" y="5490"/>
                </a:cubicBezTo>
                <a:cubicBezTo>
                  <a:pt x="11543" y="5496"/>
                  <a:pt x="11543" y="5502"/>
                  <a:pt x="11555" y="5502"/>
                </a:cubicBezTo>
                <a:cubicBezTo>
                  <a:pt x="11567" y="5508"/>
                  <a:pt x="11573" y="5502"/>
                  <a:pt x="11579" y="5502"/>
                </a:cubicBezTo>
                <a:cubicBezTo>
                  <a:pt x="11590" y="5502"/>
                  <a:pt x="11602" y="5508"/>
                  <a:pt x="11614" y="5502"/>
                </a:cubicBezTo>
                <a:cubicBezTo>
                  <a:pt x="11620" y="5502"/>
                  <a:pt x="11620" y="5496"/>
                  <a:pt x="11626" y="5490"/>
                </a:cubicBezTo>
                <a:cubicBezTo>
                  <a:pt x="11632" y="5485"/>
                  <a:pt x="11632" y="5473"/>
                  <a:pt x="11638" y="5467"/>
                </a:cubicBezTo>
                <a:cubicBezTo>
                  <a:pt x="11644" y="5461"/>
                  <a:pt x="11656" y="5455"/>
                  <a:pt x="11661" y="5455"/>
                </a:cubicBezTo>
                <a:cubicBezTo>
                  <a:pt x="11668" y="5455"/>
                  <a:pt x="11668" y="5449"/>
                  <a:pt x="11673" y="5449"/>
                </a:cubicBezTo>
                <a:cubicBezTo>
                  <a:pt x="11745" y="5449"/>
                  <a:pt x="11745" y="5449"/>
                  <a:pt x="11745" y="5449"/>
                </a:cubicBezTo>
                <a:cubicBezTo>
                  <a:pt x="11750" y="5449"/>
                  <a:pt x="11750" y="5461"/>
                  <a:pt x="11756" y="5461"/>
                </a:cubicBezTo>
                <a:cubicBezTo>
                  <a:pt x="11756" y="5461"/>
                  <a:pt x="11762" y="5461"/>
                  <a:pt x="11768" y="5461"/>
                </a:cubicBezTo>
                <a:cubicBezTo>
                  <a:pt x="11780" y="5437"/>
                  <a:pt x="11780" y="5437"/>
                  <a:pt x="11780" y="5437"/>
                </a:cubicBezTo>
                <a:cubicBezTo>
                  <a:pt x="11780" y="5431"/>
                  <a:pt x="11786" y="5431"/>
                  <a:pt x="11786" y="5425"/>
                </a:cubicBezTo>
                <a:cubicBezTo>
                  <a:pt x="11792" y="5419"/>
                  <a:pt x="11798" y="5419"/>
                  <a:pt x="11804" y="5419"/>
                </a:cubicBezTo>
                <a:cubicBezTo>
                  <a:pt x="11804" y="5413"/>
                  <a:pt x="11810" y="5407"/>
                  <a:pt x="11810" y="5407"/>
                </a:cubicBezTo>
                <a:cubicBezTo>
                  <a:pt x="11827" y="5401"/>
                  <a:pt x="11834" y="5401"/>
                  <a:pt x="11845" y="5401"/>
                </a:cubicBezTo>
                <a:cubicBezTo>
                  <a:pt x="11851" y="5396"/>
                  <a:pt x="11851" y="5390"/>
                  <a:pt x="11857" y="5390"/>
                </a:cubicBezTo>
                <a:cubicBezTo>
                  <a:pt x="11863" y="5390"/>
                  <a:pt x="11875" y="5390"/>
                  <a:pt x="11881" y="5390"/>
                </a:cubicBezTo>
                <a:cubicBezTo>
                  <a:pt x="11887" y="5390"/>
                  <a:pt x="11887" y="5384"/>
                  <a:pt x="11893" y="5384"/>
                </a:cubicBezTo>
                <a:cubicBezTo>
                  <a:pt x="11899" y="5384"/>
                  <a:pt x="11899" y="5384"/>
                  <a:pt x="11905" y="5384"/>
                </a:cubicBezTo>
                <a:cubicBezTo>
                  <a:pt x="11911" y="5384"/>
                  <a:pt x="11916" y="5384"/>
                  <a:pt x="11928" y="5378"/>
                </a:cubicBezTo>
                <a:cubicBezTo>
                  <a:pt x="11934" y="5378"/>
                  <a:pt x="11934" y="5372"/>
                  <a:pt x="11940" y="5366"/>
                </a:cubicBezTo>
                <a:cubicBezTo>
                  <a:pt x="11952" y="5354"/>
                  <a:pt x="11952" y="5354"/>
                  <a:pt x="11952" y="5354"/>
                </a:cubicBezTo>
                <a:cubicBezTo>
                  <a:pt x="11952" y="5354"/>
                  <a:pt x="11958" y="5348"/>
                  <a:pt x="11964" y="5342"/>
                </a:cubicBezTo>
                <a:lnTo>
                  <a:pt x="11970" y="5342"/>
                </a:lnTo>
                <a:cubicBezTo>
                  <a:pt x="11988" y="5342"/>
                  <a:pt x="11993" y="5342"/>
                  <a:pt x="12005" y="5342"/>
                </a:cubicBezTo>
                <a:cubicBezTo>
                  <a:pt x="12005" y="5336"/>
                  <a:pt x="12005" y="5330"/>
                  <a:pt x="12005" y="5324"/>
                </a:cubicBezTo>
                <a:cubicBezTo>
                  <a:pt x="12005" y="5318"/>
                  <a:pt x="12005" y="5318"/>
                  <a:pt x="12005" y="5312"/>
                </a:cubicBezTo>
                <a:cubicBezTo>
                  <a:pt x="12011" y="5307"/>
                  <a:pt x="12011" y="5307"/>
                  <a:pt x="12017" y="5301"/>
                </a:cubicBezTo>
                <a:cubicBezTo>
                  <a:pt x="12017" y="5301"/>
                  <a:pt x="12023" y="5307"/>
                  <a:pt x="12029" y="5301"/>
                </a:cubicBezTo>
                <a:cubicBezTo>
                  <a:pt x="12029" y="5301"/>
                  <a:pt x="12035" y="5295"/>
                  <a:pt x="12041" y="5295"/>
                </a:cubicBezTo>
                <a:lnTo>
                  <a:pt x="12047" y="5289"/>
                </a:lnTo>
                <a:cubicBezTo>
                  <a:pt x="12053" y="5289"/>
                  <a:pt x="12059" y="5283"/>
                  <a:pt x="12059" y="5283"/>
                </a:cubicBezTo>
                <a:cubicBezTo>
                  <a:pt x="12065" y="5283"/>
                  <a:pt x="12071" y="5283"/>
                  <a:pt x="12071" y="5283"/>
                </a:cubicBezTo>
                <a:cubicBezTo>
                  <a:pt x="12077" y="5283"/>
                  <a:pt x="12082" y="5283"/>
                  <a:pt x="12082" y="5283"/>
                </a:cubicBezTo>
                <a:cubicBezTo>
                  <a:pt x="12166" y="5283"/>
                  <a:pt x="12166" y="5283"/>
                  <a:pt x="12166" y="5283"/>
                </a:cubicBezTo>
                <a:cubicBezTo>
                  <a:pt x="12166" y="5277"/>
                  <a:pt x="12166" y="5277"/>
                  <a:pt x="12166" y="5265"/>
                </a:cubicBezTo>
                <a:lnTo>
                  <a:pt x="12166" y="5259"/>
                </a:lnTo>
                <a:cubicBezTo>
                  <a:pt x="12166" y="5253"/>
                  <a:pt x="12166" y="5247"/>
                  <a:pt x="12166" y="5247"/>
                </a:cubicBezTo>
                <a:cubicBezTo>
                  <a:pt x="12171" y="5235"/>
                  <a:pt x="12177" y="5230"/>
                  <a:pt x="12183" y="5224"/>
                </a:cubicBezTo>
                <a:cubicBezTo>
                  <a:pt x="12237" y="5224"/>
                  <a:pt x="12237" y="5224"/>
                  <a:pt x="12237" y="5224"/>
                </a:cubicBezTo>
                <a:cubicBezTo>
                  <a:pt x="12237" y="5218"/>
                  <a:pt x="12243" y="5212"/>
                  <a:pt x="12243" y="5212"/>
                </a:cubicBezTo>
                <a:cubicBezTo>
                  <a:pt x="12243" y="5206"/>
                  <a:pt x="12243" y="5206"/>
                  <a:pt x="12248" y="5200"/>
                </a:cubicBezTo>
                <a:cubicBezTo>
                  <a:pt x="12248" y="5188"/>
                  <a:pt x="12248" y="5182"/>
                  <a:pt x="12254" y="5176"/>
                </a:cubicBezTo>
                <a:cubicBezTo>
                  <a:pt x="12260" y="5170"/>
                  <a:pt x="12260" y="5170"/>
                  <a:pt x="12266" y="5164"/>
                </a:cubicBezTo>
                <a:cubicBezTo>
                  <a:pt x="12272" y="5164"/>
                  <a:pt x="12272" y="5170"/>
                  <a:pt x="12278" y="5170"/>
                </a:cubicBezTo>
                <a:cubicBezTo>
                  <a:pt x="12290" y="5170"/>
                  <a:pt x="12290" y="5170"/>
                  <a:pt x="12290" y="5170"/>
                </a:cubicBezTo>
                <a:cubicBezTo>
                  <a:pt x="12296" y="5170"/>
                  <a:pt x="12296" y="5164"/>
                  <a:pt x="12302" y="5164"/>
                </a:cubicBezTo>
                <a:cubicBezTo>
                  <a:pt x="12308" y="5146"/>
                  <a:pt x="12308" y="5146"/>
                  <a:pt x="12308" y="5146"/>
                </a:cubicBezTo>
                <a:cubicBezTo>
                  <a:pt x="12308" y="5141"/>
                  <a:pt x="12314" y="5141"/>
                  <a:pt x="12314" y="5135"/>
                </a:cubicBezTo>
                <a:cubicBezTo>
                  <a:pt x="12314" y="5129"/>
                  <a:pt x="12314" y="5129"/>
                  <a:pt x="12314" y="5123"/>
                </a:cubicBezTo>
                <a:cubicBezTo>
                  <a:pt x="12314" y="5117"/>
                  <a:pt x="12320" y="5117"/>
                  <a:pt x="12320" y="5111"/>
                </a:cubicBezTo>
                <a:cubicBezTo>
                  <a:pt x="12325" y="5105"/>
                  <a:pt x="12325" y="5105"/>
                  <a:pt x="12325" y="5099"/>
                </a:cubicBezTo>
                <a:cubicBezTo>
                  <a:pt x="12332" y="5093"/>
                  <a:pt x="12337" y="5093"/>
                  <a:pt x="12343" y="5093"/>
                </a:cubicBezTo>
                <a:cubicBezTo>
                  <a:pt x="12349" y="5093"/>
                  <a:pt x="12349" y="5093"/>
                  <a:pt x="12349" y="5093"/>
                </a:cubicBezTo>
                <a:cubicBezTo>
                  <a:pt x="12355" y="5093"/>
                  <a:pt x="12355" y="5099"/>
                  <a:pt x="12355" y="5105"/>
                </a:cubicBezTo>
                <a:cubicBezTo>
                  <a:pt x="12361" y="5105"/>
                  <a:pt x="12367" y="5105"/>
                  <a:pt x="12367" y="5105"/>
                </a:cubicBezTo>
                <a:cubicBezTo>
                  <a:pt x="12367" y="5093"/>
                  <a:pt x="12367" y="5087"/>
                  <a:pt x="12367" y="5069"/>
                </a:cubicBezTo>
                <a:cubicBezTo>
                  <a:pt x="12373" y="5058"/>
                  <a:pt x="12373" y="5046"/>
                  <a:pt x="12379" y="5034"/>
                </a:cubicBezTo>
                <a:cubicBezTo>
                  <a:pt x="12379" y="5028"/>
                  <a:pt x="12379" y="5022"/>
                  <a:pt x="12379" y="5022"/>
                </a:cubicBezTo>
                <a:cubicBezTo>
                  <a:pt x="12379" y="5016"/>
                  <a:pt x="12379" y="5010"/>
                  <a:pt x="12385" y="5010"/>
                </a:cubicBezTo>
                <a:cubicBezTo>
                  <a:pt x="12385" y="5004"/>
                  <a:pt x="12391" y="5004"/>
                  <a:pt x="12397" y="5004"/>
                </a:cubicBezTo>
                <a:cubicBezTo>
                  <a:pt x="12397" y="5004"/>
                  <a:pt x="12403" y="5004"/>
                  <a:pt x="12409" y="5004"/>
                </a:cubicBezTo>
                <a:cubicBezTo>
                  <a:pt x="12414" y="5004"/>
                  <a:pt x="12420" y="4998"/>
                  <a:pt x="12426" y="4998"/>
                </a:cubicBezTo>
                <a:cubicBezTo>
                  <a:pt x="12426" y="4986"/>
                  <a:pt x="12426" y="4980"/>
                  <a:pt x="12426" y="4969"/>
                </a:cubicBezTo>
                <a:cubicBezTo>
                  <a:pt x="12420" y="4963"/>
                  <a:pt x="12420" y="4963"/>
                  <a:pt x="12414" y="4963"/>
                </a:cubicBezTo>
                <a:cubicBezTo>
                  <a:pt x="12409" y="4957"/>
                  <a:pt x="12403" y="4963"/>
                  <a:pt x="12403" y="4963"/>
                </a:cubicBezTo>
                <a:cubicBezTo>
                  <a:pt x="12397" y="4957"/>
                  <a:pt x="12391" y="4957"/>
                  <a:pt x="12391" y="4957"/>
                </a:cubicBezTo>
                <a:cubicBezTo>
                  <a:pt x="12385" y="4951"/>
                  <a:pt x="12379" y="4951"/>
                  <a:pt x="12379" y="4951"/>
                </a:cubicBezTo>
                <a:cubicBezTo>
                  <a:pt x="12379" y="4945"/>
                  <a:pt x="12379" y="4939"/>
                  <a:pt x="12379" y="4939"/>
                </a:cubicBezTo>
                <a:cubicBezTo>
                  <a:pt x="12379" y="4933"/>
                  <a:pt x="12373" y="4927"/>
                  <a:pt x="12373" y="4921"/>
                </a:cubicBezTo>
                <a:cubicBezTo>
                  <a:pt x="12373" y="4921"/>
                  <a:pt x="12373" y="4915"/>
                  <a:pt x="12367" y="4909"/>
                </a:cubicBezTo>
                <a:cubicBezTo>
                  <a:pt x="12367" y="4903"/>
                  <a:pt x="12361" y="4903"/>
                  <a:pt x="12355" y="4897"/>
                </a:cubicBezTo>
                <a:cubicBezTo>
                  <a:pt x="12349" y="4897"/>
                  <a:pt x="12343" y="4892"/>
                  <a:pt x="12337" y="4892"/>
                </a:cubicBezTo>
                <a:cubicBezTo>
                  <a:pt x="12332" y="4892"/>
                  <a:pt x="12325" y="4892"/>
                  <a:pt x="12325" y="4892"/>
                </a:cubicBezTo>
                <a:cubicBezTo>
                  <a:pt x="12320" y="4892"/>
                  <a:pt x="12314" y="4886"/>
                  <a:pt x="12314" y="4886"/>
                </a:cubicBezTo>
                <a:cubicBezTo>
                  <a:pt x="12314" y="4880"/>
                  <a:pt x="12314" y="4880"/>
                  <a:pt x="12314" y="4874"/>
                </a:cubicBezTo>
                <a:cubicBezTo>
                  <a:pt x="12314" y="4868"/>
                  <a:pt x="12320" y="4862"/>
                  <a:pt x="12320" y="4850"/>
                </a:cubicBezTo>
                <a:cubicBezTo>
                  <a:pt x="12320" y="4844"/>
                  <a:pt x="12320" y="4844"/>
                  <a:pt x="12320" y="4838"/>
                </a:cubicBezTo>
                <a:cubicBezTo>
                  <a:pt x="12314" y="4838"/>
                  <a:pt x="12308" y="4838"/>
                  <a:pt x="12308" y="4832"/>
                </a:cubicBezTo>
                <a:cubicBezTo>
                  <a:pt x="12302" y="4832"/>
                  <a:pt x="12302" y="4826"/>
                  <a:pt x="12296" y="4826"/>
                </a:cubicBezTo>
                <a:cubicBezTo>
                  <a:pt x="12272" y="4826"/>
                  <a:pt x="12272" y="4826"/>
                  <a:pt x="12272" y="4826"/>
                </a:cubicBezTo>
                <a:cubicBezTo>
                  <a:pt x="12272" y="4838"/>
                  <a:pt x="12272" y="4844"/>
                  <a:pt x="12272" y="4856"/>
                </a:cubicBezTo>
                <a:cubicBezTo>
                  <a:pt x="12272" y="4862"/>
                  <a:pt x="12260" y="4868"/>
                  <a:pt x="12254" y="4874"/>
                </a:cubicBezTo>
                <a:cubicBezTo>
                  <a:pt x="12254" y="4862"/>
                  <a:pt x="12248" y="4856"/>
                  <a:pt x="12248" y="4850"/>
                </a:cubicBezTo>
                <a:cubicBezTo>
                  <a:pt x="12248" y="4844"/>
                  <a:pt x="12248" y="4838"/>
                  <a:pt x="12248" y="4838"/>
                </a:cubicBezTo>
                <a:cubicBezTo>
                  <a:pt x="12248" y="4832"/>
                  <a:pt x="12243" y="4832"/>
                  <a:pt x="12237" y="4832"/>
                </a:cubicBezTo>
                <a:cubicBezTo>
                  <a:pt x="12237" y="4826"/>
                  <a:pt x="12231" y="4826"/>
                  <a:pt x="12231" y="4820"/>
                </a:cubicBezTo>
                <a:cubicBezTo>
                  <a:pt x="12231" y="4761"/>
                  <a:pt x="12231" y="4761"/>
                  <a:pt x="12231" y="4761"/>
                </a:cubicBezTo>
                <a:cubicBezTo>
                  <a:pt x="12225" y="4761"/>
                  <a:pt x="12225" y="4755"/>
                  <a:pt x="12219" y="4749"/>
                </a:cubicBezTo>
                <a:cubicBezTo>
                  <a:pt x="12219" y="4749"/>
                  <a:pt x="12213" y="4743"/>
                  <a:pt x="12207" y="4743"/>
                </a:cubicBezTo>
                <a:cubicBezTo>
                  <a:pt x="12207" y="4749"/>
                  <a:pt x="12207" y="4749"/>
                  <a:pt x="12201" y="4755"/>
                </a:cubicBezTo>
                <a:cubicBezTo>
                  <a:pt x="12201" y="4755"/>
                  <a:pt x="12195" y="4755"/>
                  <a:pt x="12195" y="4761"/>
                </a:cubicBezTo>
                <a:cubicBezTo>
                  <a:pt x="12189" y="4761"/>
                  <a:pt x="12183" y="4761"/>
                  <a:pt x="12183" y="4767"/>
                </a:cubicBezTo>
                <a:cubicBezTo>
                  <a:pt x="12171" y="4767"/>
                  <a:pt x="12171" y="4779"/>
                  <a:pt x="12166" y="4791"/>
                </a:cubicBezTo>
                <a:cubicBezTo>
                  <a:pt x="12166" y="4803"/>
                  <a:pt x="12166" y="4809"/>
                  <a:pt x="12166" y="4820"/>
                </a:cubicBezTo>
                <a:cubicBezTo>
                  <a:pt x="12166" y="4832"/>
                  <a:pt x="12166" y="4838"/>
                  <a:pt x="12166" y="4844"/>
                </a:cubicBezTo>
                <a:cubicBezTo>
                  <a:pt x="12154" y="4844"/>
                  <a:pt x="12148" y="4844"/>
                  <a:pt x="12142" y="4844"/>
                </a:cubicBezTo>
                <a:cubicBezTo>
                  <a:pt x="12130" y="4844"/>
                  <a:pt x="12124" y="4844"/>
                  <a:pt x="12118" y="4844"/>
                </a:cubicBezTo>
                <a:cubicBezTo>
                  <a:pt x="12106" y="4844"/>
                  <a:pt x="12106" y="4844"/>
                  <a:pt x="12106" y="4844"/>
                </a:cubicBezTo>
                <a:cubicBezTo>
                  <a:pt x="12100" y="4844"/>
                  <a:pt x="12094" y="4838"/>
                  <a:pt x="12088" y="4838"/>
                </a:cubicBezTo>
                <a:cubicBezTo>
                  <a:pt x="12082" y="4832"/>
                  <a:pt x="12077" y="4832"/>
                  <a:pt x="12071" y="4832"/>
                </a:cubicBezTo>
                <a:cubicBezTo>
                  <a:pt x="12065" y="4832"/>
                  <a:pt x="12065" y="4832"/>
                  <a:pt x="12059" y="4832"/>
                </a:cubicBezTo>
                <a:cubicBezTo>
                  <a:pt x="12059" y="4832"/>
                  <a:pt x="12053" y="4838"/>
                  <a:pt x="12047" y="4838"/>
                </a:cubicBezTo>
                <a:cubicBezTo>
                  <a:pt x="12047" y="4844"/>
                  <a:pt x="12041" y="4844"/>
                  <a:pt x="12041" y="4844"/>
                </a:cubicBezTo>
                <a:cubicBezTo>
                  <a:pt x="12035" y="4850"/>
                  <a:pt x="12029" y="4850"/>
                  <a:pt x="12029" y="4856"/>
                </a:cubicBezTo>
                <a:cubicBezTo>
                  <a:pt x="12023" y="4862"/>
                  <a:pt x="12023" y="4868"/>
                  <a:pt x="12017" y="4868"/>
                </a:cubicBezTo>
                <a:cubicBezTo>
                  <a:pt x="12005" y="4868"/>
                  <a:pt x="12000" y="4862"/>
                  <a:pt x="11993" y="4862"/>
                </a:cubicBezTo>
                <a:cubicBezTo>
                  <a:pt x="11988" y="4856"/>
                  <a:pt x="11988" y="4850"/>
                  <a:pt x="11982" y="4850"/>
                </a:cubicBezTo>
                <a:cubicBezTo>
                  <a:pt x="11976" y="4844"/>
                  <a:pt x="11970" y="4844"/>
                  <a:pt x="11970" y="4838"/>
                </a:cubicBezTo>
                <a:cubicBezTo>
                  <a:pt x="11970" y="4832"/>
                  <a:pt x="11970" y="4832"/>
                  <a:pt x="11970" y="4826"/>
                </a:cubicBezTo>
                <a:cubicBezTo>
                  <a:pt x="11970" y="4820"/>
                  <a:pt x="11970" y="4814"/>
                  <a:pt x="11970" y="4814"/>
                </a:cubicBezTo>
                <a:cubicBezTo>
                  <a:pt x="11970" y="4809"/>
                  <a:pt x="11976" y="4814"/>
                  <a:pt x="11982" y="4809"/>
                </a:cubicBezTo>
                <a:cubicBezTo>
                  <a:pt x="11988" y="4803"/>
                  <a:pt x="12000" y="4803"/>
                  <a:pt x="12011" y="4803"/>
                </a:cubicBezTo>
                <a:cubicBezTo>
                  <a:pt x="12017" y="4803"/>
                  <a:pt x="12017" y="4803"/>
                  <a:pt x="12017" y="4803"/>
                </a:cubicBezTo>
                <a:cubicBezTo>
                  <a:pt x="12023" y="4803"/>
                  <a:pt x="12023" y="4809"/>
                  <a:pt x="12035" y="4809"/>
                </a:cubicBezTo>
                <a:cubicBezTo>
                  <a:pt x="12041" y="4809"/>
                  <a:pt x="12041" y="4809"/>
                  <a:pt x="12053" y="4809"/>
                </a:cubicBezTo>
                <a:cubicBezTo>
                  <a:pt x="12059" y="4809"/>
                  <a:pt x="12065" y="4809"/>
                  <a:pt x="12071" y="4809"/>
                </a:cubicBezTo>
                <a:cubicBezTo>
                  <a:pt x="12077" y="4809"/>
                  <a:pt x="12077" y="4803"/>
                  <a:pt x="12082" y="4803"/>
                </a:cubicBezTo>
                <a:cubicBezTo>
                  <a:pt x="12082" y="4797"/>
                  <a:pt x="12082" y="4791"/>
                  <a:pt x="12082" y="4791"/>
                </a:cubicBezTo>
                <a:cubicBezTo>
                  <a:pt x="12077" y="4791"/>
                  <a:pt x="12077" y="4785"/>
                  <a:pt x="12071" y="4785"/>
                </a:cubicBezTo>
                <a:cubicBezTo>
                  <a:pt x="12059" y="4785"/>
                  <a:pt x="12059" y="4785"/>
                  <a:pt x="12059" y="4785"/>
                </a:cubicBezTo>
                <a:cubicBezTo>
                  <a:pt x="12047" y="4785"/>
                  <a:pt x="12047" y="4785"/>
                  <a:pt x="12035" y="4785"/>
                </a:cubicBezTo>
                <a:cubicBezTo>
                  <a:pt x="12023" y="4785"/>
                  <a:pt x="12023" y="4785"/>
                  <a:pt x="12023" y="4785"/>
                </a:cubicBezTo>
                <a:cubicBezTo>
                  <a:pt x="12017" y="4785"/>
                  <a:pt x="12017" y="4785"/>
                  <a:pt x="12011" y="4785"/>
                </a:cubicBezTo>
                <a:cubicBezTo>
                  <a:pt x="12005" y="4785"/>
                  <a:pt x="12005" y="4785"/>
                  <a:pt x="12000" y="4785"/>
                </a:cubicBezTo>
                <a:cubicBezTo>
                  <a:pt x="11988" y="4779"/>
                  <a:pt x="11982" y="4773"/>
                  <a:pt x="11970" y="4773"/>
                </a:cubicBezTo>
                <a:cubicBezTo>
                  <a:pt x="11958" y="4773"/>
                  <a:pt x="11952" y="4773"/>
                  <a:pt x="11934" y="4773"/>
                </a:cubicBezTo>
                <a:cubicBezTo>
                  <a:pt x="11928" y="4773"/>
                  <a:pt x="11928" y="4767"/>
                  <a:pt x="11922" y="4767"/>
                </a:cubicBezTo>
                <a:cubicBezTo>
                  <a:pt x="11911" y="4767"/>
                  <a:pt x="11911" y="4767"/>
                  <a:pt x="11911" y="4767"/>
                </a:cubicBezTo>
                <a:cubicBezTo>
                  <a:pt x="11911" y="4714"/>
                  <a:pt x="11911" y="4714"/>
                  <a:pt x="11911" y="4714"/>
                </a:cubicBezTo>
                <a:cubicBezTo>
                  <a:pt x="11905" y="4708"/>
                  <a:pt x="11905" y="4702"/>
                  <a:pt x="11899" y="4702"/>
                </a:cubicBezTo>
                <a:cubicBezTo>
                  <a:pt x="11899" y="4696"/>
                  <a:pt x="11893" y="4702"/>
                  <a:pt x="11887" y="4696"/>
                </a:cubicBezTo>
                <a:cubicBezTo>
                  <a:pt x="11887" y="4696"/>
                  <a:pt x="11887" y="4690"/>
                  <a:pt x="11881" y="4684"/>
                </a:cubicBezTo>
                <a:cubicBezTo>
                  <a:pt x="11875" y="4684"/>
                  <a:pt x="11869" y="4684"/>
                  <a:pt x="11869" y="4684"/>
                </a:cubicBezTo>
                <a:cubicBezTo>
                  <a:pt x="11863" y="4684"/>
                  <a:pt x="11857" y="4684"/>
                  <a:pt x="11857" y="4684"/>
                </a:cubicBezTo>
                <a:cubicBezTo>
                  <a:pt x="11851" y="4684"/>
                  <a:pt x="11845" y="4678"/>
                  <a:pt x="11845" y="4678"/>
                </a:cubicBezTo>
                <a:cubicBezTo>
                  <a:pt x="11839" y="4672"/>
                  <a:pt x="11827" y="4678"/>
                  <a:pt x="11827" y="4672"/>
                </a:cubicBezTo>
                <a:cubicBezTo>
                  <a:pt x="11827" y="4666"/>
                  <a:pt x="11827" y="4660"/>
                  <a:pt x="11827" y="4654"/>
                </a:cubicBezTo>
                <a:cubicBezTo>
                  <a:pt x="11827" y="4648"/>
                  <a:pt x="11827" y="4642"/>
                  <a:pt x="11827" y="4637"/>
                </a:cubicBezTo>
                <a:cubicBezTo>
                  <a:pt x="11827" y="4625"/>
                  <a:pt x="11816" y="4619"/>
                  <a:pt x="11810" y="4613"/>
                </a:cubicBezTo>
                <a:cubicBezTo>
                  <a:pt x="11810" y="4607"/>
                  <a:pt x="11804" y="4607"/>
                  <a:pt x="11804" y="4601"/>
                </a:cubicBezTo>
                <a:cubicBezTo>
                  <a:pt x="11798" y="4595"/>
                  <a:pt x="11804" y="4595"/>
                  <a:pt x="11804" y="4589"/>
                </a:cubicBezTo>
                <a:cubicBezTo>
                  <a:pt x="11798" y="4583"/>
                  <a:pt x="11804" y="4583"/>
                  <a:pt x="11804" y="4577"/>
                </a:cubicBezTo>
                <a:cubicBezTo>
                  <a:pt x="11804" y="4571"/>
                  <a:pt x="11798" y="4571"/>
                  <a:pt x="11798" y="4565"/>
                </a:cubicBezTo>
                <a:cubicBezTo>
                  <a:pt x="11792" y="4554"/>
                  <a:pt x="11798" y="4554"/>
                  <a:pt x="11798" y="4542"/>
                </a:cubicBezTo>
                <a:cubicBezTo>
                  <a:pt x="11798" y="4536"/>
                  <a:pt x="11792" y="4536"/>
                  <a:pt x="11798" y="4524"/>
                </a:cubicBezTo>
                <a:cubicBezTo>
                  <a:pt x="11798" y="4518"/>
                  <a:pt x="11798" y="4518"/>
                  <a:pt x="11804" y="4512"/>
                </a:cubicBezTo>
                <a:cubicBezTo>
                  <a:pt x="11804" y="4506"/>
                  <a:pt x="11810" y="4506"/>
                  <a:pt x="11810" y="4500"/>
                </a:cubicBezTo>
                <a:cubicBezTo>
                  <a:pt x="11816" y="4500"/>
                  <a:pt x="11822" y="4500"/>
                  <a:pt x="11827" y="4500"/>
                </a:cubicBezTo>
                <a:cubicBezTo>
                  <a:pt x="11839" y="4500"/>
                  <a:pt x="11845" y="4506"/>
                  <a:pt x="11857" y="4506"/>
                </a:cubicBezTo>
                <a:cubicBezTo>
                  <a:pt x="11875" y="4512"/>
                  <a:pt x="11881" y="4524"/>
                  <a:pt x="11887" y="4536"/>
                </a:cubicBezTo>
                <a:cubicBezTo>
                  <a:pt x="11893" y="4536"/>
                  <a:pt x="11899" y="4542"/>
                  <a:pt x="11899" y="4542"/>
                </a:cubicBezTo>
                <a:cubicBezTo>
                  <a:pt x="11911" y="4548"/>
                  <a:pt x="11916" y="4560"/>
                  <a:pt x="11922" y="4565"/>
                </a:cubicBezTo>
                <a:cubicBezTo>
                  <a:pt x="11922" y="4571"/>
                  <a:pt x="11928" y="4571"/>
                  <a:pt x="11934" y="4577"/>
                </a:cubicBezTo>
                <a:cubicBezTo>
                  <a:pt x="11940" y="4589"/>
                  <a:pt x="11940" y="4601"/>
                  <a:pt x="11952" y="4613"/>
                </a:cubicBezTo>
                <a:cubicBezTo>
                  <a:pt x="11952" y="4619"/>
                  <a:pt x="11958" y="4619"/>
                  <a:pt x="11964" y="4625"/>
                </a:cubicBezTo>
                <a:cubicBezTo>
                  <a:pt x="11976" y="4631"/>
                  <a:pt x="11982" y="4631"/>
                  <a:pt x="11993" y="4642"/>
                </a:cubicBezTo>
                <a:cubicBezTo>
                  <a:pt x="12005" y="4642"/>
                  <a:pt x="12011" y="4654"/>
                  <a:pt x="12017" y="4660"/>
                </a:cubicBezTo>
                <a:cubicBezTo>
                  <a:pt x="12029" y="4666"/>
                  <a:pt x="12029" y="4672"/>
                  <a:pt x="12041" y="4678"/>
                </a:cubicBezTo>
                <a:cubicBezTo>
                  <a:pt x="12047" y="4684"/>
                  <a:pt x="12053" y="4690"/>
                  <a:pt x="12065" y="4690"/>
                </a:cubicBezTo>
                <a:cubicBezTo>
                  <a:pt x="12071" y="4696"/>
                  <a:pt x="12082" y="4690"/>
                  <a:pt x="12088" y="4690"/>
                </a:cubicBezTo>
                <a:cubicBezTo>
                  <a:pt x="12094" y="4690"/>
                  <a:pt x="12100" y="4696"/>
                  <a:pt x="12100" y="4696"/>
                </a:cubicBezTo>
                <a:cubicBezTo>
                  <a:pt x="12118" y="4696"/>
                  <a:pt x="12130" y="4702"/>
                  <a:pt x="12148" y="4702"/>
                </a:cubicBezTo>
                <a:cubicBezTo>
                  <a:pt x="12154" y="4702"/>
                  <a:pt x="12154" y="4702"/>
                  <a:pt x="12154" y="4702"/>
                </a:cubicBezTo>
                <a:cubicBezTo>
                  <a:pt x="12166" y="4702"/>
                  <a:pt x="12166" y="4702"/>
                  <a:pt x="12166" y="4702"/>
                </a:cubicBezTo>
                <a:cubicBezTo>
                  <a:pt x="12166" y="4702"/>
                  <a:pt x="12171" y="4696"/>
                  <a:pt x="12177" y="4696"/>
                </a:cubicBezTo>
                <a:cubicBezTo>
                  <a:pt x="12183" y="4696"/>
                  <a:pt x="12189" y="4696"/>
                  <a:pt x="12195" y="4696"/>
                </a:cubicBezTo>
                <a:cubicBezTo>
                  <a:pt x="12201" y="4696"/>
                  <a:pt x="12207" y="4690"/>
                  <a:pt x="12207" y="4690"/>
                </a:cubicBezTo>
                <a:cubicBezTo>
                  <a:pt x="12219" y="4690"/>
                  <a:pt x="12219" y="4690"/>
                  <a:pt x="12219" y="4690"/>
                </a:cubicBezTo>
                <a:cubicBezTo>
                  <a:pt x="12231" y="4690"/>
                  <a:pt x="12237" y="4690"/>
                  <a:pt x="12243" y="4690"/>
                </a:cubicBezTo>
                <a:cubicBezTo>
                  <a:pt x="12248" y="4690"/>
                  <a:pt x="12248" y="4696"/>
                  <a:pt x="12254" y="4702"/>
                </a:cubicBezTo>
                <a:cubicBezTo>
                  <a:pt x="12260" y="4708"/>
                  <a:pt x="12266" y="4708"/>
                  <a:pt x="12272" y="4720"/>
                </a:cubicBezTo>
                <a:cubicBezTo>
                  <a:pt x="12272" y="4726"/>
                  <a:pt x="12272" y="4726"/>
                  <a:pt x="12272" y="4731"/>
                </a:cubicBezTo>
                <a:cubicBezTo>
                  <a:pt x="12272" y="4737"/>
                  <a:pt x="12272" y="4737"/>
                  <a:pt x="12272" y="4743"/>
                </a:cubicBezTo>
                <a:cubicBezTo>
                  <a:pt x="12278" y="4749"/>
                  <a:pt x="12278" y="4749"/>
                  <a:pt x="12278" y="4755"/>
                </a:cubicBezTo>
                <a:cubicBezTo>
                  <a:pt x="12284" y="4755"/>
                  <a:pt x="12290" y="4755"/>
                  <a:pt x="12290" y="4761"/>
                </a:cubicBezTo>
                <a:cubicBezTo>
                  <a:pt x="12296" y="4761"/>
                  <a:pt x="12302" y="4761"/>
                  <a:pt x="12308" y="4761"/>
                </a:cubicBezTo>
                <a:cubicBezTo>
                  <a:pt x="12367" y="4761"/>
                  <a:pt x="12367" y="4761"/>
                  <a:pt x="12367" y="4761"/>
                </a:cubicBezTo>
                <a:cubicBezTo>
                  <a:pt x="12373" y="4761"/>
                  <a:pt x="12373" y="4761"/>
                  <a:pt x="12379" y="4761"/>
                </a:cubicBezTo>
                <a:cubicBezTo>
                  <a:pt x="12385" y="4761"/>
                  <a:pt x="12385" y="4761"/>
                  <a:pt x="12391" y="4761"/>
                </a:cubicBezTo>
                <a:cubicBezTo>
                  <a:pt x="12397" y="4761"/>
                  <a:pt x="12397" y="4767"/>
                  <a:pt x="12403" y="4767"/>
                </a:cubicBezTo>
                <a:cubicBezTo>
                  <a:pt x="12409" y="4773"/>
                  <a:pt x="12409" y="4779"/>
                  <a:pt x="12409" y="4779"/>
                </a:cubicBezTo>
                <a:cubicBezTo>
                  <a:pt x="12414" y="4785"/>
                  <a:pt x="12414" y="4785"/>
                  <a:pt x="12420" y="4785"/>
                </a:cubicBezTo>
                <a:cubicBezTo>
                  <a:pt x="12426" y="4791"/>
                  <a:pt x="12426" y="4791"/>
                  <a:pt x="12438" y="4791"/>
                </a:cubicBezTo>
                <a:cubicBezTo>
                  <a:pt x="12492" y="4791"/>
                  <a:pt x="12492" y="4791"/>
                  <a:pt x="12492" y="4791"/>
                </a:cubicBezTo>
                <a:cubicBezTo>
                  <a:pt x="12503" y="4791"/>
                  <a:pt x="12509" y="4803"/>
                  <a:pt x="12521" y="4803"/>
                </a:cubicBezTo>
                <a:cubicBezTo>
                  <a:pt x="12616" y="4803"/>
                  <a:pt x="12616" y="4803"/>
                  <a:pt x="12616" y="4803"/>
                </a:cubicBezTo>
                <a:cubicBezTo>
                  <a:pt x="12687" y="4791"/>
                  <a:pt x="12687" y="4791"/>
                  <a:pt x="12687" y="4791"/>
                </a:cubicBezTo>
                <a:cubicBezTo>
                  <a:pt x="12752" y="4791"/>
                  <a:pt x="12752" y="4791"/>
                  <a:pt x="12752" y="4791"/>
                </a:cubicBezTo>
                <a:cubicBezTo>
                  <a:pt x="12764" y="4791"/>
                  <a:pt x="12764" y="4797"/>
                  <a:pt x="12776" y="4803"/>
                </a:cubicBezTo>
                <a:cubicBezTo>
                  <a:pt x="12776" y="4809"/>
                  <a:pt x="12782" y="4809"/>
                  <a:pt x="12788" y="4814"/>
                </a:cubicBezTo>
                <a:cubicBezTo>
                  <a:pt x="12788" y="4814"/>
                  <a:pt x="12794" y="4820"/>
                  <a:pt x="12800" y="4820"/>
                </a:cubicBezTo>
                <a:cubicBezTo>
                  <a:pt x="12806" y="4832"/>
                  <a:pt x="12806" y="4838"/>
                  <a:pt x="12812" y="4844"/>
                </a:cubicBezTo>
                <a:cubicBezTo>
                  <a:pt x="12818" y="4850"/>
                  <a:pt x="12818" y="4850"/>
                  <a:pt x="12824" y="4856"/>
                </a:cubicBezTo>
                <a:cubicBezTo>
                  <a:pt x="12830" y="4856"/>
                  <a:pt x="12830" y="4856"/>
                  <a:pt x="12835" y="4856"/>
                </a:cubicBezTo>
                <a:cubicBezTo>
                  <a:pt x="12841" y="4862"/>
                  <a:pt x="12841" y="4862"/>
                  <a:pt x="12847" y="4868"/>
                </a:cubicBezTo>
                <a:cubicBezTo>
                  <a:pt x="12847" y="4868"/>
                  <a:pt x="12847" y="4874"/>
                  <a:pt x="12853" y="4880"/>
                </a:cubicBezTo>
                <a:cubicBezTo>
                  <a:pt x="12853" y="4886"/>
                  <a:pt x="12853" y="4892"/>
                  <a:pt x="12853" y="4897"/>
                </a:cubicBezTo>
                <a:cubicBezTo>
                  <a:pt x="12859" y="4903"/>
                  <a:pt x="12871" y="4897"/>
                  <a:pt x="12877" y="4903"/>
                </a:cubicBezTo>
                <a:cubicBezTo>
                  <a:pt x="12877" y="4903"/>
                  <a:pt x="12877" y="4909"/>
                  <a:pt x="12883" y="4915"/>
                </a:cubicBezTo>
                <a:cubicBezTo>
                  <a:pt x="12883" y="4915"/>
                  <a:pt x="12883" y="4921"/>
                  <a:pt x="12889" y="4927"/>
                </a:cubicBezTo>
                <a:cubicBezTo>
                  <a:pt x="12895" y="4927"/>
                  <a:pt x="12895" y="4927"/>
                  <a:pt x="12901" y="4927"/>
                </a:cubicBezTo>
                <a:cubicBezTo>
                  <a:pt x="12913" y="4927"/>
                  <a:pt x="12913" y="4927"/>
                  <a:pt x="12913" y="4927"/>
                </a:cubicBezTo>
                <a:cubicBezTo>
                  <a:pt x="12918" y="4927"/>
                  <a:pt x="12924" y="4927"/>
                  <a:pt x="12936" y="4927"/>
                </a:cubicBezTo>
                <a:cubicBezTo>
                  <a:pt x="12936" y="4927"/>
                  <a:pt x="12942" y="4933"/>
                  <a:pt x="12948" y="4933"/>
                </a:cubicBezTo>
                <a:cubicBezTo>
                  <a:pt x="12948" y="4933"/>
                  <a:pt x="12954" y="4933"/>
                  <a:pt x="12960" y="4939"/>
                </a:cubicBezTo>
                <a:cubicBezTo>
                  <a:pt x="12966" y="4939"/>
                  <a:pt x="12972" y="4945"/>
                  <a:pt x="12984" y="4951"/>
                </a:cubicBezTo>
                <a:cubicBezTo>
                  <a:pt x="12972" y="4951"/>
                  <a:pt x="12960" y="4945"/>
                  <a:pt x="12948" y="4951"/>
                </a:cubicBezTo>
                <a:cubicBezTo>
                  <a:pt x="12942" y="4951"/>
                  <a:pt x="12936" y="4951"/>
                  <a:pt x="12924" y="4957"/>
                </a:cubicBezTo>
                <a:cubicBezTo>
                  <a:pt x="12924" y="4957"/>
                  <a:pt x="12918" y="4957"/>
                  <a:pt x="12913" y="4963"/>
                </a:cubicBezTo>
                <a:lnTo>
                  <a:pt x="12913" y="4969"/>
                </a:lnTo>
                <a:cubicBezTo>
                  <a:pt x="12918" y="4975"/>
                  <a:pt x="12918" y="4980"/>
                  <a:pt x="12918" y="4980"/>
                </a:cubicBezTo>
                <a:cubicBezTo>
                  <a:pt x="12924" y="4986"/>
                  <a:pt x="12930" y="4986"/>
                  <a:pt x="12930" y="4986"/>
                </a:cubicBezTo>
                <a:cubicBezTo>
                  <a:pt x="12936" y="4986"/>
                  <a:pt x="12942" y="4986"/>
                  <a:pt x="12942" y="4986"/>
                </a:cubicBezTo>
                <a:cubicBezTo>
                  <a:pt x="12948" y="4992"/>
                  <a:pt x="12948" y="4998"/>
                  <a:pt x="12954" y="4998"/>
                </a:cubicBezTo>
                <a:cubicBezTo>
                  <a:pt x="12954" y="5004"/>
                  <a:pt x="12954" y="5004"/>
                  <a:pt x="12960" y="5010"/>
                </a:cubicBezTo>
                <a:cubicBezTo>
                  <a:pt x="12966" y="5022"/>
                  <a:pt x="12972" y="5028"/>
                  <a:pt x="12984" y="5034"/>
                </a:cubicBezTo>
                <a:cubicBezTo>
                  <a:pt x="12990" y="5034"/>
                  <a:pt x="12990" y="5034"/>
                  <a:pt x="12996" y="5040"/>
                </a:cubicBezTo>
                <a:cubicBezTo>
                  <a:pt x="13002" y="5046"/>
                  <a:pt x="13002" y="5052"/>
                  <a:pt x="13007" y="5052"/>
                </a:cubicBezTo>
                <a:cubicBezTo>
                  <a:pt x="13013" y="5052"/>
                  <a:pt x="13013" y="5052"/>
                  <a:pt x="13019" y="5052"/>
                </a:cubicBezTo>
                <a:cubicBezTo>
                  <a:pt x="13025" y="5052"/>
                  <a:pt x="13025" y="5052"/>
                  <a:pt x="13031" y="5052"/>
                </a:cubicBezTo>
                <a:cubicBezTo>
                  <a:pt x="13037" y="5052"/>
                  <a:pt x="13037" y="5046"/>
                  <a:pt x="13043" y="5040"/>
                </a:cubicBezTo>
                <a:cubicBezTo>
                  <a:pt x="13049" y="5040"/>
                  <a:pt x="13049" y="5034"/>
                  <a:pt x="13049" y="5034"/>
                </a:cubicBezTo>
                <a:cubicBezTo>
                  <a:pt x="13061" y="5028"/>
                  <a:pt x="13067" y="5028"/>
                  <a:pt x="13073" y="5028"/>
                </a:cubicBezTo>
                <a:cubicBezTo>
                  <a:pt x="13079" y="5022"/>
                  <a:pt x="13079" y="5016"/>
                  <a:pt x="13084" y="5010"/>
                </a:cubicBezTo>
                <a:cubicBezTo>
                  <a:pt x="13084" y="5004"/>
                  <a:pt x="13090" y="4998"/>
                  <a:pt x="13096" y="4998"/>
                </a:cubicBezTo>
                <a:cubicBezTo>
                  <a:pt x="13108" y="4998"/>
                  <a:pt x="13114" y="5004"/>
                  <a:pt x="13120" y="5010"/>
                </a:cubicBezTo>
                <a:cubicBezTo>
                  <a:pt x="13126" y="5016"/>
                  <a:pt x="13126" y="5016"/>
                  <a:pt x="13126" y="5022"/>
                </a:cubicBezTo>
                <a:cubicBezTo>
                  <a:pt x="13132" y="5034"/>
                  <a:pt x="13132" y="5040"/>
                  <a:pt x="13132" y="5052"/>
                </a:cubicBezTo>
                <a:cubicBezTo>
                  <a:pt x="13132" y="5058"/>
                  <a:pt x="13138" y="5063"/>
                  <a:pt x="13138" y="5075"/>
                </a:cubicBezTo>
                <a:cubicBezTo>
                  <a:pt x="13138" y="5081"/>
                  <a:pt x="13144" y="5087"/>
                  <a:pt x="13150" y="5099"/>
                </a:cubicBezTo>
                <a:cubicBezTo>
                  <a:pt x="13150" y="5105"/>
                  <a:pt x="13150" y="5105"/>
                  <a:pt x="13150" y="5111"/>
                </a:cubicBezTo>
                <a:cubicBezTo>
                  <a:pt x="13150" y="5117"/>
                  <a:pt x="13150" y="5129"/>
                  <a:pt x="13150" y="5135"/>
                </a:cubicBezTo>
                <a:cubicBezTo>
                  <a:pt x="13150" y="5158"/>
                  <a:pt x="13150" y="5158"/>
                  <a:pt x="13150" y="5158"/>
                </a:cubicBezTo>
                <a:cubicBezTo>
                  <a:pt x="13150" y="5164"/>
                  <a:pt x="13150" y="5170"/>
                  <a:pt x="13150" y="5176"/>
                </a:cubicBezTo>
                <a:cubicBezTo>
                  <a:pt x="13150" y="5188"/>
                  <a:pt x="13150" y="5200"/>
                  <a:pt x="13150" y="5212"/>
                </a:cubicBezTo>
                <a:cubicBezTo>
                  <a:pt x="13150" y="5218"/>
                  <a:pt x="13150" y="5224"/>
                  <a:pt x="13150" y="5224"/>
                </a:cubicBezTo>
                <a:cubicBezTo>
                  <a:pt x="13150" y="5235"/>
                  <a:pt x="13156" y="5241"/>
                  <a:pt x="13156" y="5247"/>
                </a:cubicBezTo>
                <a:cubicBezTo>
                  <a:pt x="13156" y="5253"/>
                  <a:pt x="13162" y="5253"/>
                  <a:pt x="13162" y="5259"/>
                </a:cubicBezTo>
                <a:cubicBezTo>
                  <a:pt x="13162" y="5271"/>
                  <a:pt x="13156" y="5283"/>
                  <a:pt x="13162" y="5295"/>
                </a:cubicBezTo>
                <a:cubicBezTo>
                  <a:pt x="13162" y="5307"/>
                  <a:pt x="13168" y="5312"/>
                  <a:pt x="13179" y="5318"/>
                </a:cubicBezTo>
                <a:cubicBezTo>
                  <a:pt x="13179" y="5324"/>
                  <a:pt x="13179" y="5324"/>
                  <a:pt x="13185" y="5330"/>
                </a:cubicBezTo>
                <a:cubicBezTo>
                  <a:pt x="13191" y="5336"/>
                  <a:pt x="13197" y="5336"/>
                  <a:pt x="13197" y="5342"/>
                </a:cubicBezTo>
                <a:cubicBezTo>
                  <a:pt x="13197" y="5348"/>
                  <a:pt x="13203" y="5348"/>
                  <a:pt x="13203" y="5354"/>
                </a:cubicBezTo>
                <a:cubicBezTo>
                  <a:pt x="13209" y="5360"/>
                  <a:pt x="13203" y="5360"/>
                  <a:pt x="13203" y="5366"/>
                </a:cubicBezTo>
                <a:cubicBezTo>
                  <a:pt x="13209" y="5372"/>
                  <a:pt x="13209" y="5384"/>
                  <a:pt x="13209" y="5390"/>
                </a:cubicBezTo>
                <a:cubicBezTo>
                  <a:pt x="13215" y="5396"/>
                  <a:pt x="13215" y="5401"/>
                  <a:pt x="13215" y="5401"/>
                </a:cubicBezTo>
                <a:cubicBezTo>
                  <a:pt x="13215" y="5407"/>
                  <a:pt x="13221" y="5407"/>
                  <a:pt x="13221" y="5413"/>
                </a:cubicBezTo>
                <a:cubicBezTo>
                  <a:pt x="13227" y="5419"/>
                  <a:pt x="13227" y="5425"/>
                  <a:pt x="13227" y="5425"/>
                </a:cubicBezTo>
                <a:cubicBezTo>
                  <a:pt x="13227" y="5431"/>
                  <a:pt x="13227" y="5437"/>
                  <a:pt x="13227" y="5437"/>
                </a:cubicBezTo>
                <a:cubicBezTo>
                  <a:pt x="13227" y="5443"/>
                  <a:pt x="13233" y="5449"/>
                  <a:pt x="13233" y="5449"/>
                </a:cubicBezTo>
                <a:cubicBezTo>
                  <a:pt x="13233" y="5455"/>
                  <a:pt x="13239" y="5461"/>
                  <a:pt x="13239" y="5461"/>
                </a:cubicBezTo>
                <a:cubicBezTo>
                  <a:pt x="13245" y="5467"/>
                  <a:pt x="13250" y="5467"/>
                  <a:pt x="13250" y="5473"/>
                </a:cubicBezTo>
                <a:cubicBezTo>
                  <a:pt x="13257" y="5478"/>
                  <a:pt x="13257" y="5478"/>
                  <a:pt x="13257" y="5485"/>
                </a:cubicBezTo>
                <a:cubicBezTo>
                  <a:pt x="13262" y="5490"/>
                  <a:pt x="13268" y="5490"/>
                  <a:pt x="13268" y="5496"/>
                </a:cubicBezTo>
                <a:cubicBezTo>
                  <a:pt x="13274" y="5502"/>
                  <a:pt x="13274" y="5508"/>
                  <a:pt x="13274" y="5520"/>
                </a:cubicBezTo>
                <a:cubicBezTo>
                  <a:pt x="13274" y="5532"/>
                  <a:pt x="13274" y="5532"/>
                  <a:pt x="13274" y="5532"/>
                </a:cubicBezTo>
                <a:cubicBezTo>
                  <a:pt x="13268" y="5538"/>
                  <a:pt x="13268" y="5544"/>
                  <a:pt x="13268" y="5556"/>
                </a:cubicBezTo>
                <a:cubicBezTo>
                  <a:pt x="13268" y="5567"/>
                  <a:pt x="13268" y="5579"/>
                  <a:pt x="13280" y="5591"/>
                </a:cubicBezTo>
                <a:cubicBezTo>
                  <a:pt x="13280" y="5597"/>
                  <a:pt x="13286" y="5597"/>
                  <a:pt x="13292" y="5603"/>
                </a:cubicBezTo>
                <a:cubicBezTo>
                  <a:pt x="13292" y="5609"/>
                  <a:pt x="13292" y="5615"/>
                  <a:pt x="13298" y="5615"/>
                </a:cubicBezTo>
                <a:cubicBezTo>
                  <a:pt x="13298" y="5621"/>
                  <a:pt x="13304" y="5621"/>
                  <a:pt x="13304" y="5627"/>
                </a:cubicBezTo>
                <a:cubicBezTo>
                  <a:pt x="13316" y="5644"/>
                  <a:pt x="13322" y="5662"/>
                  <a:pt x="13334" y="5680"/>
                </a:cubicBezTo>
                <a:cubicBezTo>
                  <a:pt x="13339" y="5692"/>
                  <a:pt x="13345" y="5698"/>
                  <a:pt x="13351" y="5716"/>
                </a:cubicBezTo>
                <a:cubicBezTo>
                  <a:pt x="13351" y="5716"/>
                  <a:pt x="13351" y="5722"/>
                  <a:pt x="13351" y="5728"/>
                </a:cubicBezTo>
                <a:cubicBezTo>
                  <a:pt x="13357" y="5733"/>
                  <a:pt x="13357" y="5733"/>
                  <a:pt x="13357" y="5733"/>
                </a:cubicBezTo>
                <a:cubicBezTo>
                  <a:pt x="13357" y="5739"/>
                  <a:pt x="13363" y="5739"/>
                  <a:pt x="13369" y="5745"/>
                </a:cubicBezTo>
                <a:cubicBezTo>
                  <a:pt x="13375" y="5751"/>
                  <a:pt x="13375" y="5757"/>
                  <a:pt x="13387" y="5757"/>
                </a:cubicBezTo>
                <a:cubicBezTo>
                  <a:pt x="13393" y="5757"/>
                  <a:pt x="13399" y="5757"/>
                  <a:pt x="13405" y="5751"/>
                </a:cubicBezTo>
                <a:cubicBezTo>
                  <a:pt x="13405" y="5751"/>
                  <a:pt x="13411" y="5751"/>
                  <a:pt x="13416" y="5745"/>
                </a:cubicBezTo>
                <a:cubicBezTo>
                  <a:pt x="13416" y="5739"/>
                  <a:pt x="13416" y="5739"/>
                  <a:pt x="13416" y="5733"/>
                </a:cubicBezTo>
                <a:cubicBezTo>
                  <a:pt x="13416" y="5728"/>
                  <a:pt x="13423" y="5728"/>
                  <a:pt x="13423" y="5722"/>
                </a:cubicBezTo>
                <a:cubicBezTo>
                  <a:pt x="13428" y="5710"/>
                  <a:pt x="13434" y="5698"/>
                  <a:pt x="13440" y="5686"/>
                </a:cubicBezTo>
                <a:cubicBezTo>
                  <a:pt x="13446" y="5686"/>
                  <a:pt x="13446" y="5680"/>
                  <a:pt x="13446" y="5674"/>
                </a:cubicBezTo>
                <a:cubicBezTo>
                  <a:pt x="13452" y="5674"/>
                  <a:pt x="13458" y="5680"/>
                  <a:pt x="13458" y="5674"/>
                </a:cubicBezTo>
                <a:cubicBezTo>
                  <a:pt x="13464" y="5674"/>
                  <a:pt x="13470" y="5674"/>
                  <a:pt x="13470" y="5674"/>
                </a:cubicBezTo>
                <a:cubicBezTo>
                  <a:pt x="13476" y="5668"/>
                  <a:pt x="13482" y="5668"/>
                  <a:pt x="13482" y="5662"/>
                </a:cubicBezTo>
                <a:cubicBezTo>
                  <a:pt x="13488" y="5656"/>
                  <a:pt x="13494" y="5656"/>
                  <a:pt x="13494" y="5651"/>
                </a:cubicBezTo>
                <a:cubicBezTo>
                  <a:pt x="13494" y="5651"/>
                  <a:pt x="13494" y="5644"/>
                  <a:pt x="13500" y="5644"/>
                </a:cubicBezTo>
                <a:cubicBezTo>
                  <a:pt x="13500" y="5639"/>
                  <a:pt x="13500" y="5633"/>
                  <a:pt x="13500" y="5633"/>
                </a:cubicBezTo>
                <a:cubicBezTo>
                  <a:pt x="13505" y="5621"/>
                  <a:pt x="13511" y="5621"/>
                  <a:pt x="13511" y="5609"/>
                </a:cubicBezTo>
                <a:cubicBezTo>
                  <a:pt x="13511" y="5597"/>
                  <a:pt x="13505" y="5591"/>
                  <a:pt x="13511" y="5579"/>
                </a:cubicBezTo>
                <a:lnTo>
                  <a:pt x="13517" y="5573"/>
                </a:lnTo>
                <a:cubicBezTo>
                  <a:pt x="13523" y="5562"/>
                  <a:pt x="13523" y="5556"/>
                  <a:pt x="13529" y="5550"/>
                </a:cubicBezTo>
                <a:cubicBezTo>
                  <a:pt x="13529" y="5538"/>
                  <a:pt x="13535" y="5532"/>
                  <a:pt x="13535" y="5526"/>
                </a:cubicBezTo>
                <a:cubicBezTo>
                  <a:pt x="13535" y="5514"/>
                  <a:pt x="13535" y="5508"/>
                  <a:pt x="13535" y="5502"/>
                </a:cubicBezTo>
                <a:cubicBezTo>
                  <a:pt x="13535" y="5496"/>
                  <a:pt x="13529" y="5490"/>
                  <a:pt x="13529" y="5478"/>
                </a:cubicBezTo>
                <a:cubicBezTo>
                  <a:pt x="13529" y="5473"/>
                  <a:pt x="13535" y="5473"/>
                  <a:pt x="13535" y="5467"/>
                </a:cubicBezTo>
                <a:cubicBezTo>
                  <a:pt x="13535" y="5407"/>
                  <a:pt x="13535" y="5407"/>
                  <a:pt x="13535" y="5407"/>
                </a:cubicBezTo>
                <a:cubicBezTo>
                  <a:pt x="13535" y="5390"/>
                  <a:pt x="13529" y="5372"/>
                  <a:pt x="13529" y="5354"/>
                </a:cubicBezTo>
                <a:cubicBezTo>
                  <a:pt x="13529" y="5348"/>
                  <a:pt x="13535" y="5348"/>
                  <a:pt x="13535" y="5342"/>
                </a:cubicBezTo>
                <a:cubicBezTo>
                  <a:pt x="13541" y="5342"/>
                  <a:pt x="13541" y="5336"/>
                  <a:pt x="13541" y="5336"/>
                </a:cubicBezTo>
                <a:cubicBezTo>
                  <a:pt x="13553" y="5324"/>
                  <a:pt x="13565" y="5330"/>
                  <a:pt x="13577" y="5330"/>
                </a:cubicBezTo>
                <a:cubicBezTo>
                  <a:pt x="13589" y="5330"/>
                  <a:pt x="13600" y="5336"/>
                  <a:pt x="13612" y="5324"/>
                </a:cubicBezTo>
                <a:cubicBezTo>
                  <a:pt x="13618" y="5318"/>
                  <a:pt x="13618" y="5312"/>
                  <a:pt x="13618" y="5301"/>
                </a:cubicBezTo>
                <a:cubicBezTo>
                  <a:pt x="13618" y="5301"/>
                  <a:pt x="13624" y="5295"/>
                  <a:pt x="13624" y="5289"/>
                </a:cubicBezTo>
                <a:cubicBezTo>
                  <a:pt x="13630" y="5283"/>
                  <a:pt x="13630" y="5283"/>
                  <a:pt x="13636" y="5277"/>
                </a:cubicBezTo>
                <a:cubicBezTo>
                  <a:pt x="13642" y="5277"/>
                  <a:pt x="13642" y="5277"/>
                  <a:pt x="13648" y="5277"/>
                </a:cubicBezTo>
                <a:cubicBezTo>
                  <a:pt x="13654" y="5277"/>
                  <a:pt x="13654" y="5277"/>
                  <a:pt x="13660" y="5271"/>
                </a:cubicBezTo>
                <a:cubicBezTo>
                  <a:pt x="13666" y="5271"/>
                  <a:pt x="13666" y="5265"/>
                  <a:pt x="13671" y="5265"/>
                </a:cubicBezTo>
                <a:cubicBezTo>
                  <a:pt x="13677" y="5265"/>
                  <a:pt x="13677" y="5259"/>
                  <a:pt x="13677" y="5253"/>
                </a:cubicBezTo>
                <a:cubicBezTo>
                  <a:pt x="13683" y="5253"/>
                  <a:pt x="13689" y="5247"/>
                  <a:pt x="13689" y="5247"/>
                </a:cubicBezTo>
                <a:cubicBezTo>
                  <a:pt x="13695" y="5247"/>
                  <a:pt x="13701" y="5247"/>
                  <a:pt x="13701" y="5247"/>
                </a:cubicBezTo>
                <a:cubicBezTo>
                  <a:pt x="13707" y="5241"/>
                  <a:pt x="13707" y="5235"/>
                  <a:pt x="13713" y="5235"/>
                </a:cubicBezTo>
                <a:cubicBezTo>
                  <a:pt x="13719" y="5224"/>
                  <a:pt x="13719" y="5218"/>
                  <a:pt x="13725" y="5212"/>
                </a:cubicBezTo>
                <a:cubicBezTo>
                  <a:pt x="13725" y="5206"/>
                  <a:pt x="13731" y="5206"/>
                  <a:pt x="13731" y="5200"/>
                </a:cubicBezTo>
                <a:cubicBezTo>
                  <a:pt x="13737" y="5194"/>
                  <a:pt x="13737" y="5194"/>
                  <a:pt x="13743" y="5188"/>
                </a:cubicBezTo>
                <a:cubicBezTo>
                  <a:pt x="13743" y="5182"/>
                  <a:pt x="13748" y="5182"/>
                  <a:pt x="13748" y="5176"/>
                </a:cubicBezTo>
                <a:cubicBezTo>
                  <a:pt x="13760" y="5170"/>
                  <a:pt x="13766" y="5170"/>
                  <a:pt x="13772" y="5164"/>
                </a:cubicBezTo>
                <a:cubicBezTo>
                  <a:pt x="13778" y="5164"/>
                  <a:pt x="13778" y="5158"/>
                  <a:pt x="13784" y="5152"/>
                </a:cubicBezTo>
                <a:cubicBezTo>
                  <a:pt x="13784" y="5152"/>
                  <a:pt x="13784" y="5146"/>
                  <a:pt x="13790" y="5141"/>
                </a:cubicBezTo>
                <a:cubicBezTo>
                  <a:pt x="13790" y="5141"/>
                  <a:pt x="13790" y="5135"/>
                  <a:pt x="13796" y="5129"/>
                </a:cubicBezTo>
                <a:cubicBezTo>
                  <a:pt x="13796" y="5129"/>
                  <a:pt x="13802" y="5135"/>
                  <a:pt x="13808" y="5129"/>
                </a:cubicBezTo>
                <a:cubicBezTo>
                  <a:pt x="13808" y="5129"/>
                  <a:pt x="13814" y="5135"/>
                  <a:pt x="13814" y="5129"/>
                </a:cubicBezTo>
                <a:cubicBezTo>
                  <a:pt x="13820" y="5129"/>
                  <a:pt x="13826" y="5129"/>
                  <a:pt x="13826" y="5123"/>
                </a:cubicBezTo>
                <a:cubicBezTo>
                  <a:pt x="13832" y="5117"/>
                  <a:pt x="13826" y="5117"/>
                  <a:pt x="13826" y="5111"/>
                </a:cubicBezTo>
                <a:cubicBezTo>
                  <a:pt x="13832" y="5105"/>
                  <a:pt x="13837" y="5099"/>
                  <a:pt x="13849" y="5093"/>
                </a:cubicBezTo>
                <a:cubicBezTo>
                  <a:pt x="13849" y="5093"/>
                  <a:pt x="13855" y="5093"/>
                  <a:pt x="13861" y="5093"/>
                </a:cubicBezTo>
                <a:cubicBezTo>
                  <a:pt x="13867" y="5093"/>
                  <a:pt x="13873" y="5093"/>
                  <a:pt x="13885" y="5093"/>
                </a:cubicBezTo>
                <a:cubicBezTo>
                  <a:pt x="13885" y="5087"/>
                  <a:pt x="13891" y="5081"/>
                  <a:pt x="13891" y="5081"/>
                </a:cubicBezTo>
                <a:cubicBezTo>
                  <a:pt x="13903" y="5063"/>
                  <a:pt x="13897" y="5052"/>
                  <a:pt x="13897" y="5034"/>
                </a:cubicBezTo>
                <a:cubicBezTo>
                  <a:pt x="13903" y="5028"/>
                  <a:pt x="13903" y="5022"/>
                  <a:pt x="13903" y="5010"/>
                </a:cubicBezTo>
                <a:cubicBezTo>
                  <a:pt x="13956" y="5010"/>
                  <a:pt x="13956" y="5010"/>
                  <a:pt x="13956" y="5010"/>
                </a:cubicBezTo>
                <a:cubicBezTo>
                  <a:pt x="13962" y="5010"/>
                  <a:pt x="13962" y="5016"/>
                  <a:pt x="13968" y="5016"/>
                </a:cubicBezTo>
                <a:cubicBezTo>
                  <a:pt x="13974" y="5016"/>
                  <a:pt x="13980" y="5022"/>
                  <a:pt x="13986" y="5022"/>
                </a:cubicBezTo>
                <a:cubicBezTo>
                  <a:pt x="13992" y="5022"/>
                  <a:pt x="13992" y="5022"/>
                  <a:pt x="13992" y="5022"/>
                </a:cubicBezTo>
                <a:cubicBezTo>
                  <a:pt x="13998" y="5016"/>
                  <a:pt x="13998" y="5016"/>
                  <a:pt x="14003" y="5010"/>
                </a:cubicBezTo>
                <a:cubicBezTo>
                  <a:pt x="14003" y="5010"/>
                  <a:pt x="14009" y="5010"/>
                  <a:pt x="14015" y="5010"/>
                </a:cubicBezTo>
                <a:cubicBezTo>
                  <a:pt x="14021" y="5010"/>
                  <a:pt x="14021" y="5004"/>
                  <a:pt x="14027" y="4998"/>
                </a:cubicBezTo>
                <a:cubicBezTo>
                  <a:pt x="14027" y="4998"/>
                  <a:pt x="14033" y="4998"/>
                  <a:pt x="14039" y="4998"/>
                </a:cubicBezTo>
                <a:cubicBezTo>
                  <a:pt x="14039" y="4992"/>
                  <a:pt x="14045" y="4992"/>
                  <a:pt x="14045" y="4986"/>
                </a:cubicBezTo>
                <a:cubicBezTo>
                  <a:pt x="14051" y="4986"/>
                  <a:pt x="14051" y="4980"/>
                  <a:pt x="14051" y="4975"/>
                </a:cubicBezTo>
                <a:cubicBezTo>
                  <a:pt x="14110" y="4975"/>
                  <a:pt x="14110" y="4975"/>
                  <a:pt x="14110" y="4975"/>
                </a:cubicBezTo>
                <a:cubicBezTo>
                  <a:pt x="14110" y="4945"/>
                  <a:pt x="14110" y="4945"/>
                  <a:pt x="14110" y="4945"/>
                </a:cubicBezTo>
                <a:cubicBezTo>
                  <a:pt x="14116" y="4945"/>
                  <a:pt x="14122" y="4945"/>
                  <a:pt x="14128" y="4945"/>
                </a:cubicBezTo>
                <a:cubicBezTo>
                  <a:pt x="14134" y="4945"/>
                  <a:pt x="14140" y="4945"/>
                  <a:pt x="14140" y="4945"/>
                </a:cubicBezTo>
                <a:cubicBezTo>
                  <a:pt x="14146" y="4951"/>
                  <a:pt x="14146" y="4951"/>
                  <a:pt x="14152" y="4957"/>
                </a:cubicBezTo>
                <a:cubicBezTo>
                  <a:pt x="14152" y="4963"/>
                  <a:pt x="14152" y="4963"/>
                  <a:pt x="14152" y="4969"/>
                </a:cubicBezTo>
                <a:cubicBezTo>
                  <a:pt x="14158" y="4975"/>
                  <a:pt x="14158" y="4975"/>
                  <a:pt x="14158" y="4980"/>
                </a:cubicBezTo>
                <a:cubicBezTo>
                  <a:pt x="14164" y="4980"/>
                  <a:pt x="14170" y="4980"/>
                  <a:pt x="14170" y="4986"/>
                </a:cubicBezTo>
                <a:cubicBezTo>
                  <a:pt x="14175" y="4986"/>
                  <a:pt x="14175" y="4992"/>
                  <a:pt x="14175" y="4998"/>
                </a:cubicBezTo>
                <a:cubicBezTo>
                  <a:pt x="14181" y="5004"/>
                  <a:pt x="14181" y="5016"/>
                  <a:pt x="14187" y="5022"/>
                </a:cubicBezTo>
                <a:cubicBezTo>
                  <a:pt x="14187" y="5034"/>
                  <a:pt x="14181" y="5034"/>
                  <a:pt x="14181" y="5046"/>
                </a:cubicBezTo>
                <a:cubicBezTo>
                  <a:pt x="14181" y="5052"/>
                  <a:pt x="14187" y="5052"/>
                  <a:pt x="14187" y="5058"/>
                </a:cubicBezTo>
                <a:cubicBezTo>
                  <a:pt x="14187" y="5058"/>
                  <a:pt x="14193" y="5063"/>
                  <a:pt x="14193" y="5069"/>
                </a:cubicBezTo>
                <a:cubicBezTo>
                  <a:pt x="14193" y="5069"/>
                  <a:pt x="14199" y="5069"/>
                  <a:pt x="14205" y="5075"/>
                </a:cubicBezTo>
                <a:cubicBezTo>
                  <a:pt x="14205" y="5075"/>
                  <a:pt x="14205" y="5081"/>
                  <a:pt x="14205" y="5087"/>
                </a:cubicBezTo>
                <a:cubicBezTo>
                  <a:pt x="14217" y="5093"/>
                  <a:pt x="14223" y="5093"/>
                  <a:pt x="14229" y="5105"/>
                </a:cubicBezTo>
                <a:cubicBezTo>
                  <a:pt x="14235" y="5105"/>
                  <a:pt x="14241" y="5105"/>
                  <a:pt x="14241" y="5111"/>
                </a:cubicBezTo>
                <a:cubicBezTo>
                  <a:pt x="14247" y="5117"/>
                  <a:pt x="14247" y="5117"/>
                  <a:pt x="14253" y="5123"/>
                </a:cubicBezTo>
                <a:cubicBezTo>
                  <a:pt x="14253" y="5129"/>
                  <a:pt x="14258" y="5129"/>
                  <a:pt x="14258" y="5135"/>
                </a:cubicBezTo>
                <a:cubicBezTo>
                  <a:pt x="14258" y="5146"/>
                  <a:pt x="14258" y="5146"/>
                  <a:pt x="14258" y="5146"/>
                </a:cubicBezTo>
                <a:cubicBezTo>
                  <a:pt x="14258" y="5152"/>
                  <a:pt x="14258" y="5152"/>
                  <a:pt x="14258" y="5158"/>
                </a:cubicBezTo>
                <a:cubicBezTo>
                  <a:pt x="14253" y="5164"/>
                  <a:pt x="14258" y="5170"/>
                  <a:pt x="14258" y="5182"/>
                </a:cubicBezTo>
                <a:cubicBezTo>
                  <a:pt x="14258" y="5182"/>
                  <a:pt x="14253" y="5182"/>
                  <a:pt x="14258" y="5182"/>
                </a:cubicBezTo>
                <a:cubicBezTo>
                  <a:pt x="14264" y="5176"/>
                  <a:pt x="14270" y="5176"/>
                  <a:pt x="14276" y="5176"/>
                </a:cubicBezTo>
                <a:cubicBezTo>
                  <a:pt x="14282" y="5176"/>
                  <a:pt x="14288" y="5182"/>
                  <a:pt x="14288" y="5182"/>
                </a:cubicBezTo>
                <a:cubicBezTo>
                  <a:pt x="14294" y="5182"/>
                  <a:pt x="14300" y="5182"/>
                  <a:pt x="14300" y="5188"/>
                </a:cubicBezTo>
                <a:cubicBezTo>
                  <a:pt x="14306" y="5188"/>
                  <a:pt x="14300" y="5194"/>
                  <a:pt x="14300" y="5194"/>
                </a:cubicBezTo>
                <a:cubicBezTo>
                  <a:pt x="14300" y="5206"/>
                  <a:pt x="14300" y="5212"/>
                  <a:pt x="14300" y="5218"/>
                </a:cubicBezTo>
                <a:cubicBezTo>
                  <a:pt x="14300" y="5224"/>
                  <a:pt x="14294" y="5230"/>
                  <a:pt x="14294" y="5230"/>
                </a:cubicBezTo>
                <a:cubicBezTo>
                  <a:pt x="14288" y="5241"/>
                  <a:pt x="14288" y="5253"/>
                  <a:pt x="14288" y="5265"/>
                </a:cubicBezTo>
                <a:cubicBezTo>
                  <a:pt x="14288" y="5283"/>
                  <a:pt x="14288" y="5301"/>
                  <a:pt x="14300" y="5312"/>
                </a:cubicBezTo>
                <a:cubicBezTo>
                  <a:pt x="14306" y="5312"/>
                  <a:pt x="14312" y="5318"/>
                  <a:pt x="14312" y="5318"/>
                </a:cubicBezTo>
                <a:cubicBezTo>
                  <a:pt x="14318" y="5324"/>
                  <a:pt x="14318" y="5324"/>
                  <a:pt x="14324" y="5330"/>
                </a:cubicBezTo>
                <a:cubicBezTo>
                  <a:pt x="14330" y="5330"/>
                  <a:pt x="14341" y="5330"/>
                  <a:pt x="14347" y="5330"/>
                </a:cubicBezTo>
                <a:cubicBezTo>
                  <a:pt x="14359" y="5330"/>
                  <a:pt x="14359" y="5330"/>
                  <a:pt x="14359" y="5330"/>
                </a:cubicBezTo>
                <a:cubicBezTo>
                  <a:pt x="14365" y="5330"/>
                  <a:pt x="14365" y="5330"/>
                  <a:pt x="14371" y="5330"/>
                </a:cubicBezTo>
                <a:cubicBezTo>
                  <a:pt x="14377" y="5324"/>
                  <a:pt x="14371" y="5318"/>
                  <a:pt x="14377" y="5318"/>
                </a:cubicBezTo>
                <a:cubicBezTo>
                  <a:pt x="14377" y="5312"/>
                  <a:pt x="14383" y="5312"/>
                  <a:pt x="14389" y="5312"/>
                </a:cubicBezTo>
                <a:cubicBezTo>
                  <a:pt x="14395" y="5312"/>
                  <a:pt x="14395" y="5307"/>
                  <a:pt x="14401" y="5307"/>
                </a:cubicBezTo>
                <a:cubicBezTo>
                  <a:pt x="14407" y="5307"/>
                  <a:pt x="14413" y="5307"/>
                  <a:pt x="14424" y="5301"/>
                </a:cubicBezTo>
                <a:cubicBezTo>
                  <a:pt x="14424" y="5289"/>
                  <a:pt x="14424" y="5289"/>
                  <a:pt x="14424" y="5289"/>
                </a:cubicBezTo>
                <a:cubicBezTo>
                  <a:pt x="14424" y="5277"/>
                  <a:pt x="14424" y="5277"/>
                  <a:pt x="14424" y="5277"/>
                </a:cubicBezTo>
                <a:cubicBezTo>
                  <a:pt x="14424" y="5277"/>
                  <a:pt x="14430" y="5271"/>
                  <a:pt x="14430" y="5265"/>
                </a:cubicBezTo>
                <a:cubicBezTo>
                  <a:pt x="14448" y="5271"/>
                  <a:pt x="14460" y="5271"/>
                  <a:pt x="14466" y="5283"/>
                </a:cubicBezTo>
                <a:cubicBezTo>
                  <a:pt x="14472" y="5283"/>
                  <a:pt x="14472" y="5289"/>
                  <a:pt x="14472" y="5295"/>
                </a:cubicBezTo>
                <a:cubicBezTo>
                  <a:pt x="14478" y="5301"/>
                  <a:pt x="14478" y="5301"/>
                  <a:pt x="14478" y="5307"/>
                </a:cubicBezTo>
                <a:cubicBezTo>
                  <a:pt x="14484" y="5312"/>
                  <a:pt x="14484" y="5318"/>
                  <a:pt x="14490" y="5330"/>
                </a:cubicBezTo>
                <a:cubicBezTo>
                  <a:pt x="14490" y="5342"/>
                  <a:pt x="14490" y="5348"/>
                  <a:pt x="14496" y="5366"/>
                </a:cubicBezTo>
                <a:cubicBezTo>
                  <a:pt x="14496" y="5366"/>
                  <a:pt x="14496" y="5372"/>
                  <a:pt x="14502" y="5378"/>
                </a:cubicBezTo>
                <a:cubicBezTo>
                  <a:pt x="14502" y="5384"/>
                  <a:pt x="14507" y="5384"/>
                  <a:pt x="14507" y="5390"/>
                </a:cubicBezTo>
                <a:cubicBezTo>
                  <a:pt x="14507" y="5390"/>
                  <a:pt x="14519" y="5390"/>
                  <a:pt x="14519" y="5396"/>
                </a:cubicBezTo>
                <a:cubicBezTo>
                  <a:pt x="14519" y="5396"/>
                  <a:pt x="14519" y="5401"/>
                  <a:pt x="14519" y="5407"/>
                </a:cubicBezTo>
                <a:cubicBezTo>
                  <a:pt x="14519" y="5419"/>
                  <a:pt x="14502" y="5425"/>
                  <a:pt x="14502" y="5443"/>
                </a:cubicBezTo>
                <a:cubicBezTo>
                  <a:pt x="14502" y="5449"/>
                  <a:pt x="14507" y="5455"/>
                  <a:pt x="14507" y="5455"/>
                </a:cubicBezTo>
                <a:cubicBezTo>
                  <a:pt x="14507" y="5461"/>
                  <a:pt x="14513" y="5467"/>
                  <a:pt x="14513" y="5467"/>
                </a:cubicBezTo>
                <a:cubicBezTo>
                  <a:pt x="14513" y="5473"/>
                  <a:pt x="14519" y="5473"/>
                  <a:pt x="14525" y="5478"/>
                </a:cubicBezTo>
                <a:cubicBezTo>
                  <a:pt x="14531" y="5485"/>
                  <a:pt x="14531" y="5490"/>
                  <a:pt x="14543" y="5496"/>
                </a:cubicBezTo>
                <a:cubicBezTo>
                  <a:pt x="14543" y="5502"/>
                  <a:pt x="14549" y="5502"/>
                  <a:pt x="14555" y="5508"/>
                </a:cubicBezTo>
                <a:cubicBezTo>
                  <a:pt x="14555" y="5514"/>
                  <a:pt x="14561" y="5520"/>
                  <a:pt x="14561" y="5526"/>
                </a:cubicBezTo>
                <a:cubicBezTo>
                  <a:pt x="14561" y="5532"/>
                  <a:pt x="14555" y="5538"/>
                  <a:pt x="14555" y="5550"/>
                </a:cubicBezTo>
                <a:cubicBezTo>
                  <a:pt x="14555" y="5556"/>
                  <a:pt x="14561" y="5562"/>
                  <a:pt x="14561" y="5573"/>
                </a:cubicBezTo>
                <a:cubicBezTo>
                  <a:pt x="14561" y="5585"/>
                  <a:pt x="14555" y="5591"/>
                  <a:pt x="14543" y="5597"/>
                </a:cubicBezTo>
                <a:cubicBezTo>
                  <a:pt x="14543" y="5597"/>
                  <a:pt x="14537" y="5597"/>
                  <a:pt x="14531" y="5603"/>
                </a:cubicBezTo>
                <a:cubicBezTo>
                  <a:pt x="14531" y="5603"/>
                  <a:pt x="14525" y="5603"/>
                  <a:pt x="14519" y="5603"/>
                </a:cubicBezTo>
                <a:cubicBezTo>
                  <a:pt x="14519" y="5609"/>
                  <a:pt x="14519" y="5615"/>
                  <a:pt x="14513" y="5615"/>
                </a:cubicBezTo>
                <a:cubicBezTo>
                  <a:pt x="14513" y="5621"/>
                  <a:pt x="14513" y="5627"/>
                  <a:pt x="14513" y="5627"/>
                </a:cubicBezTo>
                <a:cubicBezTo>
                  <a:pt x="14513" y="5639"/>
                  <a:pt x="14513" y="5651"/>
                  <a:pt x="14513" y="5662"/>
                </a:cubicBezTo>
                <a:cubicBezTo>
                  <a:pt x="14513" y="5674"/>
                  <a:pt x="14513" y="5674"/>
                  <a:pt x="14513" y="5674"/>
                </a:cubicBezTo>
                <a:cubicBezTo>
                  <a:pt x="14513" y="5680"/>
                  <a:pt x="14507" y="5686"/>
                  <a:pt x="14507" y="5698"/>
                </a:cubicBezTo>
                <a:cubicBezTo>
                  <a:pt x="14507" y="5704"/>
                  <a:pt x="14507" y="5710"/>
                  <a:pt x="14507" y="5716"/>
                </a:cubicBezTo>
                <a:cubicBezTo>
                  <a:pt x="14507" y="5728"/>
                  <a:pt x="14507" y="5733"/>
                  <a:pt x="14507" y="5745"/>
                </a:cubicBezTo>
                <a:cubicBezTo>
                  <a:pt x="14513" y="5751"/>
                  <a:pt x="14513" y="5751"/>
                  <a:pt x="14519" y="5757"/>
                </a:cubicBezTo>
                <a:cubicBezTo>
                  <a:pt x="14525" y="5757"/>
                  <a:pt x="14525" y="5757"/>
                  <a:pt x="14531" y="5763"/>
                </a:cubicBezTo>
                <a:cubicBezTo>
                  <a:pt x="14531" y="5763"/>
                  <a:pt x="14537" y="5763"/>
                  <a:pt x="14543" y="5763"/>
                </a:cubicBezTo>
                <a:cubicBezTo>
                  <a:pt x="14549" y="5769"/>
                  <a:pt x="14555" y="5781"/>
                  <a:pt x="14561" y="5787"/>
                </a:cubicBezTo>
                <a:cubicBezTo>
                  <a:pt x="14567" y="5799"/>
                  <a:pt x="14573" y="5805"/>
                  <a:pt x="14585" y="5805"/>
                </a:cubicBezTo>
                <a:cubicBezTo>
                  <a:pt x="14591" y="5810"/>
                  <a:pt x="14591" y="5810"/>
                  <a:pt x="14596" y="5810"/>
                </a:cubicBezTo>
                <a:cubicBezTo>
                  <a:pt x="14602" y="5810"/>
                  <a:pt x="14602" y="5817"/>
                  <a:pt x="14602" y="5822"/>
                </a:cubicBezTo>
                <a:cubicBezTo>
                  <a:pt x="14608" y="5828"/>
                  <a:pt x="14614" y="5828"/>
                  <a:pt x="14614" y="5834"/>
                </a:cubicBezTo>
                <a:cubicBezTo>
                  <a:pt x="14614" y="5846"/>
                  <a:pt x="14614" y="5846"/>
                  <a:pt x="14614" y="5858"/>
                </a:cubicBezTo>
                <a:cubicBezTo>
                  <a:pt x="14614" y="5870"/>
                  <a:pt x="14614" y="5876"/>
                  <a:pt x="14620" y="5882"/>
                </a:cubicBezTo>
                <a:cubicBezTo>
                  <a:pt x="14620" y="5888"/>
                  <a:pt x="14632" y="5894"/>
                  <a:pt x="14632" y="5905"/>
                </a:cubicBezTo>
                <a:cubicBezTo>
                  <a:pt x="14638" y="5911"/>
                  <a:pt x="14632" y="5911"/>
                  <a:pt x="14638" y="5917"/>
                </a:cubicBezTo>
                <a:cubicBezTo>
                  <a:pt x="14638" y="5923"/>
                  <a:pt x="14644" y="5923"/>
                  <a:pt x="14650" y="5929"/>
                </a:cubicBezTo>
                <a:cubicBezTo>
                  <a:pt x="14650" y="5941"/>
                  <a:pt x="14656" y="5947"/>
                  <a:pt x="14656" y="5959"/>
                </a:cubicBezTo>
                <a:cubicBezTo>
                  <a:pt x="14656" y="6018"/>
                  <a:pt x="14656" y="6018"/>
                  <a:pt x="14656" y="6018"/>
                </a:cubicBezTo>
                <a:cubicBezTo>
                  <a:pt x="14656" y="6024"/>
                  <a:pt x="14662" y="6024"/>
                  <a:pt x="14662" y="6030"/>
                </a:cubicBezTo>
                <a:cubicBezTo>
                  <a:pt x="14662" y="6036"/>
                  <a:pt x="14662" y="6042"/>
                  <a:pt x="14662" y="6042"/>
                </a:cubicBezTo>
                <a:cubicBezTo>
                  <a:pt x="14668" y="6048"/>
                  <a:pt x="14668" y="6054"/>
                  <a:pt x="14673" y="6054"/>
                </a:cubicBezTo>
                <a:cubicBezTo>
                  <a:pt x="14679" y="6060"/>
                  <a:pt x="14679" y="6065"/>
                  <a:pt x="14685" y="6065"/>
                </a:cubicBezTo>
                <a:cubicBezTo>
                  <a:pt x="14685" y="6071"/>
                  <a:pt x="14691" y="6071"/>
                  <a:pt x="14697" y="6071"/>
                </a:cubicBezTo>
                <a:cubicBezTo>
                  <a:pt x="14709" y="6083"/>
                  <a:pt x="14715" y="6089"/>
                  <a:pt x="14733" y="6095"/>
                </a:cubicBezTo>
                <a:cubicBezTo>
                  <a:pt x="14739" y="6101"/>
                  <a:pt x="14751" y="6101"/>
                  <a:pt x="14757" y="6107"/>
                </a:cubicBezTo>
                <a:cubicBezTo>
                  <a:pt x="14762" y="6113"/>
                  <a:pt x="14762" y="6119"/>
                  <a:pt x="14768" y="6125"/>
                </a:cubicBezTo>
                <a:cubicBezTo>
                  <a:pt x="14774" y="6131"/>
                  <a:pt x="14774" y="6137"/>
                  <a:pt x="14774" y="6137"/>
                </a:cubicBezTo>
                <a:cubicBezTo>
                  <a:pt x="14780" y="6142"/>
                  <a:pt x="14786" y="6142"/>
                  <a:pt x="14786" y="6142"/>
                </a:cubicBezTo>
                <a:cubicBezTo>
                  <a:pt x="14792" y="6142"/>
                  <a:pt x="14792" y="6142"/>
                  <a:pt x="14798" y="6142"/>
                </a:cubicBezTo>
                <a:cubicBezTo>
                  <a:pt x="14804" y="6149"/>
                  <a:pt x="14810" y="6149"/>
                  <a:pt x="14816" y="6149"/>
                </a:cubicBezTo>
                <a:cubicBezTo>
                  <a:pt x="14822" y="6154"/>
                  <a:pt x="14828" y="6154"/>
                  <a:pt x="14834" y="6154"/>
                </a:cubicBezTo>
                <a:cubicBezTo>
                  <a:pt x="14839" y="6154"/>
                  <a:pt x="14839" y="6154"/>
                  <a:pt x="14839" y="6154"/>
                </a:cubicBezTo>
                <a:cubicBezTo>
                  <a:pt x="14846" y="6154"/>
                  <a:pt x="14846" y="6149"/>
                  <a:pt x="14851" y="6149"/>
                </a:cubicBezTo>
                <a:cubicBezTo>
                  <a:pt x="14846" y="6137"/>
                  <a:pt x="14839" y="6131"/>
                  <a:pt x="14834" y="6125"/>
                </a:cubicBezTo>
                <a:cubicBezTo>
                  <a:pt x="14834" y="6119"/>
                  <a:pt x="14834" y="6113"/>
                  <a:pt x="14828" y="6113"/>
                </a:cubicBezTo>
                <a:cubicBezTo>
                  <a:pt x="14828" y="6113"/>
                  <a:pt x="14822" y="6113"/>
                  <a:pt x="14816" y="6113"/>
                </a:cubicBezTo>
                <a:cubicBezTo>
                  <a:pt x="14810" y="6101"/>
                  <a:pt x="14804" y="6095"/>
                  <a:pt x="14804" y="6089"/>
                </a:cubicBezTo>
                <a:cubicBezTo>
                  <a:pt x="14804" y="6077"/>
                  <a:pt x="14804" y="6071"/>
                  <a:pt x="14804" y="6060"/>
                </a:cubicBezTo>
                <a:cubicBezTo>
                  <a:pt x="14804" y="6060"/>
                  <a:pt x="14804" y="6054"/>
                  <a:pt x="14804" y="6048"/>
                </a:cubicBezTo>
                <a:cubicBezTo>
                  <a:pt x="14798" y="6036"/>
                  <a:pt x="14804" y="6030"/>
                  <a:pt x="14804" y="6018"/>
                </a:cubicBezTo>
                <a:cubicBezTo>
                  <a:pt x="14804" y="6012"/>
                  <a:pt x="14798" y="6006"/>
                  <a:pt x="14798" y="6006"/>
                </a:cubicBezTo>
                <a:cubicBezTo>
                  <a:pt x="14798" y="6000"/>
                  <a:pt x="14792" y="5994"/>
                  <a:pt x="14792" y="5994"/>
                </a:cubicBezTo>
                <a:cubicBezTo>
                  <a:pt x="14792" y="5988"/>
                  <a:pt x="14780" y="5988"/>
                  <a:pt x="14780" y="5983"/>
                </a:cubicBezTo>
                <a:cubicBezTo>
                  <a:pt x="14780" y="5971"/>
                  <a:pt x="14780" y="5959"/>
                  <a:pt x="14780" y="5947"/>
                </a:cubicBezTo>
                <a:cubicBezTo>
                  <a:pt x="14780" y="5935"/>
                  <a:pt x="14780" y="5935"/>
                  <a:pt x="14780" y="5935"/>
                </a:cubicBezTo>
                <a:cubicBezTo>
                  <a:pt x="14780" y="5929"/>
                  <a:pt x="14780" y="5929"/>
                  <a:pt x="14780" y="5923"/>
                </a:cubicBezTo>
                <a:cubicBezTo>
                  <a:pt x="14780" y="5911"/>
                  <a:pt x="14780" y="5911"/>
                  <a:pt x="14780" y="5911"/>
                </a:cubicBezTo>
                <a:cubicBezTo>
                  <a:pt x="14780" y="5905"/>
                  <a:pt x="14774" y="5905"/>
                  <a:pt x="14774" y="5899"/>
                </a:cubicBezTo>
                <a:cubicBezTo>
                  <a:pt x="14774" y="5876"/>
                  <a:pt x="14774" y="5876"/>
                  <a:pt x="14774" y="5876"/>
                </a:cubicBezTo>
                <a:cubicBezTo>
                  <a:pt x="14762" y="5876"/>
                  <a:pt x="14751" y="5882"/>
                  <a:pt x="14739" y="5876"/>
                </a:cubicBezTo>
                <a:cubicBezTo>
                  <a:pt x="14739" y="5870"/>
                  <a:pt x="14733" y="5870"/>
                  <a:pt x="14733" y="5864"/>
                </a:cubicBezTo>
                <a:cubicBezTo>
                  <a:pt x="14727" y="5864"/>
                  <a:pt x="14727" y="5858"/>
                  <a:pt x="14721" y="5852"/>
                </a:cubicBezTo>
                <a:cubicBezTo>
                  <a:pt x="14715" y="5852"/>
                  <a:pt x="14715" y="5852"/>
                  <a:pt x="14709" y="5846"/>
                </a:cubicBezTo>
                <a:cubicBezTo>
                  <a:pt x="14703" y="5846"/>
                  <a:pt x="14703" y="5840"/>
                  <a:pt x="14697" y="5834"/>
                </a:cubicBezTo>
                <a:cubicBezTo>
                  <a:pt x="14691" y="5834"/>
                  <a:pt x="14685" y="5828"/>
                  <a:pt x="14673" y="5828"/>
                </a:cubicBezTo>
                <a:cubicBezTo>
                  <a:pt x="14673" y="5828"/>
                  <a:pt x="14668" y="5828"/>
                  <a:pt x="14662" y="5828"/>
                </a:cubicBezTo>
                <a:cubicBezTo>
                  <a:pt x="14650" y="5822"/>
                  <a:pt x="14650" y="5817"/>
                  <a:pt x="14644" y="5810"/>
                </a:cubicBezTo>
                <a:cubicBezTo>
                  <a:pt x="14638" y="5805"/>
                  <a:pt x="14632" y="5805"/>
                  <a:pt x="14632" y="5799"/>
                </a:cubicBezTo>
                <a:cubicBezTo>
                  <a:pt x="14632" y="5793"/>
                  <a:pt x="14632" y="5793"/>
                  <a:pt x="14632" y="5787"/>
                </a:cubicBezTo>
                <a:cubicBezTo>
                  <a:pt x="14626" y="5781"/>
                  <a:pt x="14632" y="5775"/>
                  <a:pt x="14632" y="5763"/>
                </a:cubicBezTo>
                <a:cubicBezTo>
                  <a:pt x="14632" y="5763"/>
                  <a:pt x="14632" y="5757"/>
                  <a:pt x="14632" y="5751"/>
                </a:cubicBezTo>
                <a:cubicBezTo>
                  <a:pt x="14632" y="5751"/>
                  <a:pt x="14632" y="5745"/>
                  <a:pt x="14626" y="5739"/>
                </a:cubicBezTo>
                <a:cubicBezTo>
                  <a:pt x="14626" y="5739"/>
                  <a:pt x="14620" y="5739"/>
                  <a:pt x="14614" y="5733"/>
                </a:cubicBezTo>
                <a:cubicBezTo>
                  <a:pt x="14614" y="5733"/>
                  <a:pt x="14608" y="5733"/>
                  <a:pt x="14602" y="5728"/>
                </a:cubicBezTo>
                <a:cubicBezTo>
                  <a:pt x="14602" y="5722"/>
                  <a:pt x="14602" y="5716"/>
                  <a:pt x="14602" y="5710"/>
                </a:cubicBezTo>
                <a:cubicBezTo>
                  <a:pt x="14602" y="5698"/>
                  <a:pt x="14602" y="5698"/>
                  <a:pt x="14602" y="5698"/>
                </a:cubicBezTo>
                <a:cubicBezTo>
                  <a:pt x="14602" y="5692"/>
                  <a:pt x="14602" y="5686"/>
                  <a:pt x="14602" y="5686"/>
                </a:cubicBezTo>
                <a:cubicBezTo>
                  <a:pt x="14602" y="5680"/>
                  <a:pt x="14596" y="5686"/>
                  <a:pt x="14591" y="5680"/>
                </a:cubicBezTo>
                <a:cubicBezTo>
                  <a:pt x="14585" y="5680"/>
                  <a:pt x="14585" y="5680"/>
                  <a:pt x="14579" y="5674"/>
                </a:cubicBezTo>
                <a:cubicBezTo>
                  <a:pt x="14573" y="5674"/>
                  <a:pt x="14573" y="5674"/>
                  <a:pt x="14573" y="5674"/>
                </a:cubicBezTo>
                <a:cubicBezTo>
                  <a:pt x="14573" y="5615"/>
                  <a:pt x="14573" y="5615"/>
                  <a:pt x="14573" y="5615"/>
                </a:cubicBezTo>
                <a:cubicBezTo>
                  <a:pt x="14573" y="5597"/>
                  <a:pt x="14585" y="5591"/>
                  <a:pt x="14591" y="5579"/>
                </a:cubicBezTo>
                <a:cubicBezTo>
                  <a:pt x="14602" y="5567"/>
                  <a:pt x="14602" y="5556"/>
                  <a:pt x="14608" y="5544"/>
                </a:cubicBezTo>
                <a:cubicBezTo>
                  <a:pt x="14614" y="5538"/>
                  <a:pt x="14614" y="5532"/>
                  <a:pt x="14614" y="5526"/>
                </a:cubicBezTo>
                <a:cubicBezTo>
                  <a:pt x="14614" y="5520"/>
                  <a:pt x="14608" y="5514"/>
                  <a:pt x="14608" y="5502"/>
                </a:cubicBezTo>
                <a:cubicBezTo>
                  <a:pt x="14608" y="5496"/>
                  <a:pt x="14608" y="5496"/>
                  <a:pt x="14614" y="5490"/>
                </a:cubicBezTo>
                <a:cubicBezTo>
                  <a:pt x="14614" y="5485"/>
                  <a:pt x="14620" y="5485"/>
                  <a:pt x="14626" y="5478"/>
                </a:cubicBezTo>
                <a:cubicBezTo>
                  <a:pt x="14626" y="5473"/>
                  <a:pt x="14632" y="5473"/>
                  <a:pt x="14632" y="5467"/>
                </a:cubicBezTo>
                <a:cubicBezTo>
                  <a:pt x="14638" y="5467"/>
                  <a:pt x="14644" y="5467"/>
                  <a:pt x="14644" y="5467"/>
                </a:cubicBezTo>
                <a:cubicBezTo>
                  <a:pt x="14650" y="5473"/>
                  <a:pt x="14650" y="5473"/>
                  <a:pt x="14656" y="5478"/>
                </a:cubicBezTo>
                <a:cubicBezTo>
                  <a:pt x="14662" y="5478"/>
                  <a:pt x="14656" y="5485"/>
                  <a:pt x="14662" y="5490"/>
                </a:cubicBezTo>
                <a:cubicBezTo>
                  <a:pt x="14662" y="5490"/>
                  <a:pt x="14673" y="5490"/>
                  <a:pt x="14673" y="5496"/>
                </a:cubicBezTo>
                <a:cubicBezTo>
                  <a:pt x="14679" y="5502"/>
                  <a:pt x="14673" y="5514"/>
                  <a:pt x="14679" y="5520"/>
                </a:cubicBezTo>
                <a:cubicBezTo>
                  <a:pt x="14679" y="5526"/>
                  <a:pt x="14685" y="5526"/>
                  <a:pt x="14691" y="5526"/>
                </a:cubicBezTo>
                <a:cubicBezTo>
                  <a:pt x="14697" y="5532"/>
                  <a:pt x="14697" y="5532"/>
                  <a:pt x="14709" y="5532"/>
                </a:cubicBezTo>
                <a:cubicBezTo>
                  <a:pt x="14715" y="5532"/>
                  <a:pt x="14715" y="5532"/>
                  <a:pt x="14715" y="5532"/>
                </a:cubicBezTo>
                <a:cubicBezTo>
                  <a:pt x="14715" y="5532"/>
                  <a:pt x="14721" y="5526"/>
                  <a:pt x="14727" y="5526"/>
                </a:cubicBezTo>
                <a:lnTo>
                  <a:pt x="14733" y="5520"/>
                </a:lnTo>
                <a:cubicBezTo>
                  <a:pt x="14745" y="5520"/>
                  <a:pt x="14745" y="5532"/>
                  <a:pt x="14751" y="5544"/>
                </a:cubicBezTo>
                <a:cubicBezTo>
                  <a:pt x="14757" y="5550"/>
                  <a:pt x="14768" y="5556"/>
                  <a:pt x="14768" y="5567"/>
                </a:cubicBezTo>
                <a:cubicBezTo>
                  <a:pt x="14774" y="5573"/>
                  <a:pt x="14774" y="5579"/>
                  <a:pt x="14780" y="5591"/>
                </a:cubicBezTo>
                <a:cubicBezTo>
                  <a:pt x="14780" y="5597"/>
                  <a:pt x="14786" y="5603"/>
                  <a:pt x="14792" y="5615"/>
                </a:cubicBezTo>
                <a:cubicBezTo>
                  <a:pt x="14792" y="5621"/>
                  <a:pt x="14798" y="5627"/>
                  <a:pt x="14804" y="5639"/>
                </a:cubicBezTo>
                <a:cubicBezTo>
                  <a:pt x="14810" y="5644"/>
                  <a:pt x="14816" y="5651"/>
                  <a:pt x="14822" y="5656"/>
                </a:cubicBezTo>
                <a:cubicBezTo>
                  <a:pt x="14828" y="5656"/>
                  <a:pt x="14834" y="5656"/>
                  <a:pt x="14834" y="5656"/>
                </a:cubicBezTo>
                <a:cubicBezTo>
                  <a:pt x="14839" y="5656"/>
                  <a:pt x="14846" y="5656"/>
                  <a:pt x="14846" y="5656"/>
                </a:cubicBezTo>
                <a:cubicBezTo>
                  <a:pt x="14851" y="5662"/>
                  <a:pt x="14857" y="5662"/>
                  <a:pt x="14857" y="5662"/>
                </a:cubicBezTo>
                <a:cubicBezTo>
                  <a:pt x="14863" y="5662"/>
                  <a:pt x="14869" y="5662"/>
                  <a:pt x="14869" y="5662"/>
                </a:cubicBezTo>
                <a:cubicBezTo>
                  <a:pt x="14875" y="5668"/>
                  <a:pt x="14881" y="5668"/>
                  <a:pt x="14881" y="5674"/>
                </a:cubicBezTo>
                <a:cubicBezTo>
                  <a:pt x="14881" y="5686"/>
                  <a:pt x="14869" y="5692"/>
                  <a:pt x="14869" y="5698"/>
                </a:cubicBezTo>
                <a:cubicBezTo>
                  <a:pt x="14863" y="5710"/>
                  <a:pt x="14863" y="5716"/>
                  <a:pt x="14863" y="5722"/>
                </a:cubicBezTo>
                <a:cubicBezTo>
                  <a:pt x="14863" y="5739"/>
                  <a:pt x="14869" y="5751"/>
                  <a:pt x="14881" y="5769"/>
                </a:cubicBezTo>
                <a:cubicBezTo>
                  <a:pt x="14887" y="5769"/>
                  <a:pt x="14887" y="5763"/>
                  <a:pt x="14893" y="5757"/>
                </a:cubicBezTo>
                <a:cubicBezTo>
                  <a:pt x="14899" y="5751"/>
                  <a:pt x="14899" y="5745"/>
                  <a:pt x="14911" y="5733"/>
                </a:cubicBezTo>
                <a:cubicBezTo>
                  <a:pt x="14917" y="5733"/>
                  <a:pt x="14917" y="5733"/>
                  <a:pt x="14923" y="5728"/>
                </a:cubicBezTo>
                <a:cubicBezTo>
                  <a:pt x="14928" y="5722"/>
                  <a:pt x="14928" y="5722"/>
                  <a:pt x="14934" y="5716"/>
                </a:cubicBezTo>
                <a:cubicBezTo>
                  <a:pt x="14940" y="5710"/>
                  <a:pt x="14940" y="5710"/>
                  <a:pt x="14946" y="5704"/>
                </a:cubicBezTo>
                <a:cubicBezTo>
                  <a:pt x="14952" y="5704"/>
                  <a:pt x="14958" y="5698"/>
                  <a:pt x="14958" y="5698"/>
                </a:cubicBezTo>
                <a:cubicBezTo>
                  <a:pt x="14958" y="5692"/>
                  <a:pt x="14964" y="5686"/>
                  <a:pt x="14964" y="5686"/>
                </a:cubicBezTo>
                <a:cubicBezTo>
                  <a:pt x="14964" y="5680"/>
                  <a:pt x="14970" y="5680"/>
                  <a:pt x="14970" y="5674"/>
                </a:cubicBezTo>
                <a:cubicBezTo>
                  <a:pt x="14976" y="5668"/>
                  <a:pt x="14976" y="5668"/>
                  <a:pt x="14976" y="5662"/>
                </a:cubicBezTo>
                <a:cubicBezTo>
                  <a:pt x="14976" y="5656"/>
                  <a:pt x="14976" y="5656"/>
                  <a:pt x="14976" y="5651"/>
                </a:cubicBezTo>
                <a:cubicBezTo>
                  <a:pt x="14982" y="5644"/>
                  <a:pt x="14982" y="5639"/>
                  <a:pt x="14988" y="5639"/>
                </a:cubicBezTo>
                <a:cubicBezTo>
                  <a:pt x="14994" y="5639"/>
                  <a:pt x="15000" y="5644"/>
                  <a:pt x="15005" y="5644"/>
                </a:cubicBezTo>
                <a:cubicBezTo>
                  <a:pt x="15017" y="5644"/>
                  <a:pt x="15023" y="5644"/>
                  <a:pt x="15029" y="5644"/>
                </a:cubicBezTo>
                <a:cubicBezTo>
                  <a:pt x="15035" y="5639"/>
                  <a:pt x="15041" y="5639"/>
                  <a:pt x="15041" y="5633"/>
                </a:cubicBezTo>
                <a:cubicBezTo>
                  <a:pt x="15053" y="5627"/>
                  <a:pt x="15059" y="5615"/>
                  <a:pt x="15071" y="5609"/>
                </a:cubicBezTo>
                <a:cubicBezTo>
                  <a:pt x="15077" y="5603"/>
                  <a:pt x="15077" y="5597"/>
                  <a:pt x="15083" y="5597"/>
                </a:cubicBezTo>
                <a:cubicBezTo>
                  <a:pt x="15089" y="5597"/>
                  <a:pt x="15094" y="5597"/>
                  <a:pt x="15094" y="5591"/>
                </a:cubicBezTo>
                <a:cubicBezTo>
                  <a:pt x="15100" y="5591"/>
                  <a:pt x="15106" y="5591"/>
                  <a:pt x="15106" y="5585"/>
                </a:cubicBezTo>
                <a:cubicBezTo>
                  <a:pt x="15106" y="5579"/>
                  <a:pt x="15106" y="5579"/>
                  <a:pt x="15112" y="5573"/>
                </a:cubicBezTo>
                <a:cubicBezTo>
                  <a:pt x="15112" y="5567"/>
                  <a:pt x="15112" y="5562"/>
                  <a:pt x="15112" y="5550"/>
                </a:cubicBezTo>
                <a:cubicBezTo>
                  <a:pt x="15112" y="5532"/>
                  <a:pt x="15112" y="5514"/>
                  <a:pt x="15112" y="5496"/>
                </a:cubicBezTo>
                <a:cubicBezTo>
                  <a:pt x="15112" y="5455"/>
                  <a:pt x="15112" y="5455"/>
                  <a:pt x="15112" y="5455"/>
                </a:cubicBezTo>
                <a:cubicBezTo>
                  <a:pt x="15112" y="5443"/>
                  <a:pt x="15112" y="5437"/>
                  <a:pt x="15112" y="5425"/>
                </a:cubicBezTo>
                <a:cubicBezTo>
                  <a:pt x="15106" y="5413"/>
                  <a:pt x="15100" y="5407"/>
                  <a:pt x="15094" y="5390"/>
                </a:cubicBezTo>
                <a:cubicBezTo>
                  <a:pt x="15094" y="5384"/>
                  <a:pt x="15089" y="5378"/>
                  <a:pt x="15089" y="5366"/>
                </a:cubicBezTo>
                <a:cubicBezTo>
                  <a:pt x="15089" y="5354"/>
                  <a:pt x="15089" y="5348"/>
                  <a:pt x="15089" y="5342"/>
                </a:cubicBezTo>
                <a:cubicBezTo>
                  <a:pt x="15077" y="5342"/>
                  <a:pt x="15071" y="5342"/>
                  <a:pt x="15059" y="5342"/>
                </a:cubicBezTo>
                <a:cubicBezTo>
                  <a:pt x="15059" y="5336"/>
                  <a:pt x="15053" y="5336"/>
                  <a:pt x="15047" y="5336"/>
                </a:cubicBezTo>
                <a:cubicBezTo>
                  <a:pt x="15047" y="5330"/>
                  <a:pt x="15047" y="5324"/>
                  <a:pt x="15041" y="5324"/>
                </a:cubicBezTo>
                <a:cubicBezTo>
                  <a:pt x="15035" y="5312"/>
                  <a:pt x="15029" y="5307"/>
                  <a:pt x="15023" y="5295"/>
                </a:cubicBezTo>
                <a:cubicBezTo>
                  <a:pt x="15023" y="5295"/>
                  <a:pt x="15023" y="5289"/>
                  <a:pt x="15023" y="5283"/>
                </a:cubicBezTo>
                <a:cubicBezTo>
                  <a:pt x="15023" y="5283"/>
                  <a:pt x="15017" y="5283"/>
                  <a:pt x="15012" y="5283"/>
                </a:cubicBezTo>
                <a:cubicBezTo>
                  <a:pt x="15005" y="5277"/>
                  <a:pt x="15005" y="5277"/>
                  <a:pt x="15000" y="5271"/>
                </a:cubicBezTo>
                <a:cubicBezTo>
                  <a:pt x="14994" y="5265"/>
                  <a:pt x="14988" y="5265"/>
                  <a:pt x="14976" y="5259"/>
                </a:cubicBezTo>
                <a:cubicBezTo>
                  <a:pt x="14976" y="5253"/>
                  <a:pt x="14970" y="5253"/>
                  <a:pt x="14964" y="5247"/>
                </a:cubicBezTo>
                <a:cubicBezTo>
                  <a:pt x="14964" y="5247"/>
                  <a:pt x="14964" y="5241"/>
                  <a:pt x="14958" y="5235"/>
                </a:cubicBezTo>
                <a:cubicBezTo>
                  <a:pt x="14952" y="5230"/>
                  <a:pt x="14946" y="5235"/>
                  <a:pt x="14946" y="5230"/>
                </a:cubicBezTo>
                <a:cubicBezTo>
                  <a:pt x="14946" y="5224"/>
                  <a:pt x="14946" y="5212"/>
                  <a:pt x="14946" y="5206"/>
                </a:cubicBezTo>
                <a:cubicBezTo>
                  <a:pt x="14946" y="5200"/>
                  <a:pt x="14946" y="5200"/>
                  <a:pt x="14946" y="5194"/>
                </a:cubicBezTo>
                <a:cubicBezTo>
                  <a:pt x="14946" y="5188"/>
                  <a:pt x="14934" y="5188"/>
                  <a:pt x="14934" y="5188"/>
                </a:cubicBezTo>
                <a:cubicBezTo>
                  <a:pt x="14928" y="5176"/>
                  <a:pt x="14934" y="5176"/>
                  <a:pt x="14934" y="5164"/>
                </a:cubicBezTo>
                <a:cubicBezTo>
                  <a:pt x="14934" y="5158"/>
                  <a:pt x="14928" y="5152"/>
                  <a:pt x="14934" y="5146"/>
                </a:cubicBezTo>
                <a:cubicBezTo>
                  <a:pt x="14934" y="5141"/>
                  <a:pt x="14934" y="5141"/>
                  <a:pt x="14934" y="5135"/>
                </a:cubicBezTo>
                <a:cubicBezTo>
                  <a:pt x="14934" y="5129"/>
                  <a:pt x="14946" y="5129"/>
                  <a:pt x="14946" y="5123"/>
                </a:cubicBezTo>
                <a:cubicBezTo>
                  <a:pt x="14952" y="5123"/>
                  <a:pt x="14952" y="5123"/>
                  <a:pt x="14958" y="5117"/>
                </a:cubicBezTo>
                <a:cubicBezTo>
                  <a:pt x="14964" y="5111"/>
                  <a:pt x="14970" y="5117"/>
                  <a:pt x="14970" y="5111"/>
                </a:cubicBezTo>
                <a:cubicBezTo>
                  <a:pt x="14970" y="5105"/>
                  <a:pt x="14970" y="5099"/>
                  <a:pt x="14970" y="5099"/>
                </a:cubicBezTo>
                <a:cubicBezTo>
                  <a:pt x="14970" y="5093"/>
                  <a:pt x="14970" y="5087"/>
                  <a:pt x="14970" y="5081"/>
                </a:cubicBezTo>
                <a:cubicBezTo>
                  <a:pt x="14976" y="5075"/>
                  <a:pt x="14976" y="5069"/>
                  <a:pt x="14976" y="5063"/>
                </a:cubicBezTo>
                <a:cubicBezTo>
                  <a:pt x="14982" y="5058"/>
                  <a:pt x="14982" y="5058"/>
                  <a:pt x="14982" y="5052"/>
                </a:cubicBezTo>
                <a:cubicBezTo>
                  <a:pt x="14982" y="5046"/>
                  <a:pt x="14982" y="5040"/>
                  <a:pt x="14988" y="5034"/>
                </a:cubicBezTo>
                <a:cubicBezTo>
                  <a:pt x="14994" y="5034"/>
                  <a:pt x="15000" y="5034"/>
                  <a:pt x="15000" y="5034"/>
                </a:cubicBezTo>
                <a:cubicBezTo>
                  <a:pt x="15005" y="5034"/>
                  <a:pt x="15012" y="5034"/>
                  <a:pt x="15017" y="5034"/>
                </a:cubicBezTo>
                <a:cubicBezTo>
                  <a:pt x="15023" y="5034"/>
                  <a:pt x="15029" y="5028"/>
                  <a:pt x="15041" y="5022"/>
                </a:cubicBezTo>
                <a:cubicBezTo>
                  <a:pt x="15047" y="5022"/>
                  <a:pt x="15047" y="5022"/>
                  <a:pt x="15053" y="5022"/>
                </a:cubicBezTo>
                <a:cubicBezTo>
                  <a:pt x="15059" y="5022"/>
                  <a:pt x="15059" y="5010"/>
                  <a:pt x="15059" y="5010"/>
                </a:cubicBezTo>
                <a:cubicBezTo>
                  <a:pt x="15065" y="5010"/>
                  <a:pt x="15071" y="5010"/>
                  <a:pt x="15071" y="5010"/>
                </a:cubicBezTo>
                <a:cubicBezTo>
                  <a:pt x="15083" y="5010"/>
                  <a:pt x="15089" y="5010"/>
                  <a:pt x="15094" y="5010"/>
                </a:cubicBezTo>
                <a:cubicBezTo>
                  <a:pt x="15100" y="5010"/>
                  <a:pt x="15100" y="5016"/>
                  <a:pt x="15106" y="5016"/>
                </a:cubicBezTo>
                <a:cubicBezTo>
                  <a:pt x="15118" y="5016"/>
                  <a:pt x="15130" y="5010"/>
                  <a:pt x="15142" y="5010"/>
                </a:cubicBezTo>
                <a:cubicBezTo>
                  <a:pt x="15142" y="5028"/>
                  <a:pt x="15142" y="5028"/>
                  <a:pt x="15142" y="5028"/>
                </a:cubicBezTo>
                <a:lnTo>
                  <a:pt x="15136" y="5034"/>
                </a:lnTo>
                <a:cubicBezTo>
                  <a:pt x="15136" y="5099"/>
                  <a:pt x="15136" y="5099"/>
                  <a:pt x="15136" y="5099"/>
                </a:cubicBezTo>
                <a:cubicBezTo>
                  <a:pt x="15136" y="5105"/>
                  <a:pt x="15136" y="5111"/>
                  <a:pt x="15130" y="5111"/>
                </a:cubicBezTo>
                <a:cubicBezTo>
                  <a:pt x="15124" y="5111"/>
                  <a:pt x="15124" y="5117"/>
                  <a:pt x="15118" y="5117"/>
                </a:cubicBezTo>
                <a:cubicBezTo>
                  <a:pt x="15112" y="5117"/>
                  <a:pt x="15112" y="5117"/>
                  <a:pt x="15106" y="5117"/>
                </a:cubicBezTo>
                <a:cubicBezTo>
                  <a:pt x="15100" y="5117"/>
                  <a:pt x="15100" y="5123"/>
                  <a:pt x="15094" y="5123"/>
                </a:cubicBezTo>
                <a:cubicBezTo>
                  <a:pt x="15089" y="5129"/>
                  <a:pt x="15089" y="5135"/>
                  <a:pt x="15089" y="5135"/>
                </a:cubicBezTo>
                <a:cubicBezTo>
                  <a:pt x="15083" y="5141"/>
                  <a:pt x="15077" y="5146"/>
                  <a:pt x="15077" y="5152"/>
                </a:cubicBezTo>
                <a:cubicBezTo>
                  <a:pt x="15077" y="5158"/>
                  <a:pt x="15077" y="5164"/>
                  <a:pt x="15077" y="5170"/>
                </a:cubicBezTo>
                <a:cubicBezTo>
                  <a:pt x="15083" y="5176"/>
                  <a:pt x="15077" y="5182"/>
                  <a:pt x="15083" y="5188"/>
                </a:cubicBezTo>
                <a:cubicBezTo>
                  <a:pt x="15083" y="5188"/>
                  <a:pt x="15089" y="5188"/>
                  <a:pt x="15094" y="5188"/>
                </a:cubicBezTo>
                <a:cubicBezTo>
                  <a:pt x="15183" y="5188"/>
                  <a:pt x="15183" y="5188"/>
                  <a:pt x="15183" y="5188"/>
                </a:cubicBezTo>
                <a:cubicBezTo>
                  <a:pt x="15183" y="5176"/>
                  <a:pt x="15183" y="5164"/>
                  <a:pt x="15189" y="5152"/>
                </a:cubicBezTo>
                <a:cubicBezTo>
                  <a:pt x="15189" y="5146"/>
                  <a:pt x="15189" y="5141"/>
                  <a:pt x="15195" y="5141"/>
                </a:cubicBezTo>
                <a:cubicBezTo>
                  <a:pt x="15195" y="5135"/>
                  <a:pt x="15201" y="5135"/>
                  <a:pt x="15201" y="5129"/>
                </a:cubicBezTo>
                <a:cubicBezTo>
                  <a:pt x="15201" y="5123"/>
                  <a:pt x="15201" y="5123"/>
                  <a:pt x="15201" y="5117"/>
                </a:cubicBezTo>
                <a:cubicBezTo>
                  <a:pt x="15201" y="5111"/>
                  <a:pt x="15201" y="5105"/>
                  <a:pt x="15201" y="5105"/>
                </a:cubicBezTo>
                <a:cubicBezTo>
                  <a:pt x="15195" y="5093"/>
                  <a:pt x="15189" y="5099"/>
                  <a:pt x="15178" y="5093"/>
                </a:cubicBezTo>
                <a:cubicBezTo>
                  <a:pt x="15178" y="5028"/>
                  <a:pt x="15178" y="5028"/>
                  <a:pt x="15178" y="5028"/>
                </a:cubicBezTo>
                <a:cubicBezTo>
                  <a:pt x="15189" y="5028"/>
                  <a:pt x="15195" y="5028"/>
                  <a:pt x="15201" y="5028"/>
                </a:cubicBezTo>
                <a:cubicBezTo>
                  <a:pt x="15213" y="5028"/>
                  <a:pt x="15213" y="5028"/>
                  <a:pt x="15213" y="5028"/>
                </a:cubicBezTo>
                <a:cubicBezTo>
                  <a:pt x="15219" y="5028"/>
                  <a:pt x="15225" y="5022"/>
                  <a:pt x="15225" y="5022"/>
                </a:cubicBezTo>
                <a:cubicBezTo>
                  <a:pt x="15231" y="5016"/>
                  <a:pt x="15231" y="5010"/>
                  <a:pt x="15237" y="5010"/>
                </a:cubicBezTo>
                <a:cubicBezTo>
                  <a:pt x="15243" y="5004"/>
                  <a:pt x="15243" y="4998"/>
                  <a:pt x="15249" y="4998"/>
                </a:cubicBezTo>
                <a:cubicBezTo>
                  <a:pt x="15255" y="4998"/>
                  <a:pt x="15266" y="4998"/>
                  <a:pt x="15272" y="4992"/>
                </a:cubicBezTo>
                <a:cubicBezTo>
                  <a:pt x="15278" y="4992"/>
                  <a:pt x="15290" y="4992"/>
                  <a:pt x="15296" y="4992"/>
                </a:cubicBezTo>
                <a:cubicBezTo>
                  <a:pt x="15308" y="4992"/>
                  <a:pt x="15308" y="4992"/>
                  <a:pt x="15308" y="4992"/>
                </a:cubicBezTo>
                <a:cubicBezTo>
                  <a:pt x="15314" y="4992"/>
                  <a:pt x="15320" y="4992"/>
                  <a:pt x="15320" y="4992"/>
                </a:cubicBezTo>
                <a:cubicBezTo>
                  <a:pt x="15332" y="4992"/>
                  <a:pt x="15337" y="4998"/>
                  <a:pt x="15344" y="4998"/>
                </a:cubicBezTo>
                <a:cubicBezTo>
                  <a:pt x="15349" y="4998"/>
                  <a:pt x="15349" y="4998"/>
                  <a:pt x="15355" y="4998"/>
                </a:cubicBezTo>
                <a:cubicBezTo>
                  <a:pt x="15361" y="4998"/>
                  <a:pt x="15361" y="4992"/>
                  <a:pt x="15367" y="4992"/>
                </a:cubicBezTo>
                <a:cubicBezTo>
                  <a:pt x="15373" y="4986"/>
                  <a:pt x="15373" y="4980"/>
                  <a:pt x="15373" y="4980"/>
                </a:cubicBezTo>
                <a:cubicBezTo>
                  <a:pt x="15379" y="4975"/>
                  <a:pt x="15379" y="4975"/>
                  <a:pt x="15379" y="4969"/>
                </a:cubicBezTo>
                <a:cubicBezTo>
                  <a:pt x="15391" y="4969"/>
                  <a:pt x="15397" y="4969"/>
                  <a:pt x="15403" y="4969"/>
                </a:cubicBezTo>
                <a:cubicBezTo>
                  <a:pt x="15409" y="4969"/>
                  <a:pt x="15409" y="4963"/>
                  <a:pt x="15415" y="4963"/>
                </a:cubicBezTo>
                <a:cubicBezTo>
                  <a:pt x="15421" y="4963"/>
                  <a:pt x="15426" y="4963"/>
                  <a:pt x="15438" y="4963"/>
                </a:cubicBezTo>
                <a:cubicBezTo>
                  <a:pt x="15444" y="4963"/>
                  <a:pt x="15444" y="4963"/>
                  <a:pt x="15450" y="4963"/>
                </a:cubicBezTo>
                <a:cubicBezTo>
                  <a:pt x="15450" y="4957"/>
                  <a:pt x="15456" y="4963"/>
                  <a:pt x="15462" y="4963"/>
                </a:cubicBezTo>
                <a:cubicBezTo>
                  <a:pt x="15468" y="4957"/>
                  <a:pt x="15468" y="4951"/>
                  <a:pt x="15468" y="4951"/>
                </a:cubicBezTo>
                <a:cubicBezTo>
                  <a:pt x="15474" y="4945"/>
                  <a:pt x="15474" y="4939"/>
                  <a:pt x="15480" y="4939"/>
                </a:cubicBezTo>
                <a:cubicBezTo>
                  <a:pt x="15486" y="4939"/>
                  <a:pt x="15486" y="4939"/>
                  <a:pt x="15492" y="4939"/>
                </a:cubicBezTo>
                <a:cubicBezTo>
                  <a:pt x="15498" y="4933"/>
                  <a:pt x="15498" y="4933"/>
                  <a:pt x="15504" y="4927"/>
                </a:cubicBezTo>
                <a:cubicBezTo>
                  <a:pt x="15510" y="4927"/>
                  <a:pt x="15510" y="4927"/>
                  <a:pt x="15515" y="4921"/>
                </a:cubicBezTo>
                <a:cubicBezTo>
                  <a:pt x="15515" y="4921"/>
                  <a:pt x="15515" y="4915"/>
                  <a:pt x="15521" y="4909"/>
                </a:cubicBezTo>
                <a:cubicBezTo>
                  <a:pt x="15527" y="4909"/>
                  <a:pt x="15527" y="4903"/>
                  <a:pt x="15527" y="4897"/>
                </a:cubicBezTo>
                <a:cubicBezTo>
                  <a:pt x="15533" y="4897"/>
                  <a:pt x="15539" y="4892"/>
                  <a:pt x="15539" y="4892"/>
                </a:cubicBezTo>
                <a:cubicBezTo>
                  <a:pt x="15545" y="4886"/>
                  <a:pt x="15545" y="4886"/>
                  <a:pt x="15551" y="4886"/>
                </a:cubicBezTo>
                <a:cubicBezTo>
                  <a:pt x="15557" y="4886"/>
                  <a:pt x="15563" y="4886"/>
                  <a:pt x="15563" y="4886"/>
                </a:cubicBezTo>
                <a:cubicBezTo>
                  <a:pt x="15569" y="4880"/>
                  <a:pt x="15569" y="4886"/>
                  <a:pt x="15575" y="4886"/>
                </a:cubicBezTo>
                <a:cubicBezTo>
                  <a:pt x="15587" y="4880"/>
                  <a:pt x="15592" y="4874"/>
                  <a:pt x="15598" y="4868"/>
                </a:cubicBezTo>
                <a:cubicBezTo>
                  <a:pt x="15604" y="4868"/>
                  <a:pt x="15598" y="4862"/>
                  <a:pt x="15604" y="4856"/>
                </a:cubicBezTo>
                <a:cubicBezTo>
                  <a:pt x="15604" y="4856"/>
                  <a:pt x="15610" y="4856"/>
                  <a:pt x="15616" y="4850"/>
                </a:cubicBezTo>
                <a:cubicBezTo>
                  <a:pt x="15622" y="4850"/>
                  <a:pt x="15622" y="4844"/>
                  <a:pt x="15628" y="4838"/>
                </a:cubicBezTo>
                <a:cubicBezTo>
                  <a:pt x="15628" y="4838"/>
                  <a:pt x="15634" y="4832"/>
                  <a:pt x="15634" y="4826"/>
                </a:cubicBezTo>
                <a:cubicBezTo>
                  <a:pt x="15640" y="4826"/>
                  <a:pt x="15640" y="4820"/>
                  <a:pt x="15646" y="4814"/>
                </a:cubicBezTo>
                <a:cubicBezTo>
                  <a:pt x="15646" y="4814"/>
                  <a:pt x="15646" y="4809"/>
                  <a:pt x="15646" y="4803"/>
                </a:cubicBezTo>
                <a:lnTo>
                  <a:pt x="15652" y="4797"/>
                </a:lnTo>
                <a:cubicBezTo>
                  <a:pt x="15658" y="4785"/>
                  <a:pt x="15670" y="4785"/>
                  <a:pt x="15676" y="4773"/>
                </a:cubicBezTo>
                <a:cubicBezTo>
                  <a:pt x="15681" y="4761"/>
                  <a:pt x="15687" y="4749"/>
                  <a:pt x="15693" y="4737"/>
                </a:cubicBezTo>
                <a:cubicBezTo>
                  <a:pt x="15693" y="4731"/>
                  <a:pt x="15693" y="4731"/>
                  <a:pt x="15693" y="4726"/>
                </a:cubicBezTo>
                <a:cubicBezTo>
                  <a:pt x="15699" y="4720"/>
                  <a:pt x="15705" y="4720"/>
                  <a:pt x="15705" y="4714"/>
                </a:cubicBezTo>
                <a:cubicBezTo>
                  <a:pt x="15711" y="4708"/>
                  <a:pt x="15711" y="4708"/>
                  <a:pt x="15717" y="4702"/>
                </a:cubicBezTo>
                <a:cubicBezTo>
                  <a:pt x="15717" y="4696"/>
                  <a:pt x="15723" y="4696"/>
                  <a:pt x="15729" y="4690"/>
                </a:cubicBezTo>
                <a:cubicBezTo>
                  <a:pt x="15735" y="4690"/>
                  <a:pt x="15741" y="4684"/>
                  <a:pt x="15741" y="4684"/>
                </a:cubicBezTo>
                <a:cubicBezTo>
                  <a:pt x="15747" y="4678"/>
                  <a:pt x="15753" y="4678"/>
                  <a:pt x="15753" y="4672"/>
                </a:cubicBezTo>
                <a:cubicBezTo>
                  <a:pt x="15753" y="4666"/>
                  <a:pt x="15753" y="4660"/>
                  <a:pt x="15753" y="4654"/>
                </a:cubicBezTo>
                <a:cubicBezTo>
                  <a:pt x="15759" y="4654"/>
                  <a:pt x="15759" y="4648"/>
                  <a:pt x="15759" y="4642"/>
                </a:cubicBezTo>
                <a:cubicBezTo>
                  <a:pt x="15759" y="4637"/>
                  <a:pt x="15759" y="4637"/>
                  <a:pt x="15759" y="4631"/>
                </a:cubicBezTo>
                <a:cubicBezTo>
                  <a:pt x="15759" y="4631"/>
                  <a:pt x="15764" y="4625"/>
                  <a:pt x="15764" y="4619"/>
                </a:cubicBezTo>
                <a:cubicBezTo>
                  <a:pt x="15764" y="4619"/>
                  <a:pt x="15764" y="4613"/>
                  <a:pt x="15764" y="4607"/>
                </a:cubicBezTo>
                <a:cubicBezTo>
                  <a:pt x="15770" y="4601"/>
                  <a:pt x="15776" y="4601"/>
                  <a:pt x="15782" y="4601"/>
                </a:cubicBezTo>
                <a:cubicBezTo>
                  <a:pt x="15788" y="4595"/>
                  <a:pt x="15794" y="4589"/>
                  <a:pt x="15800" y="4577"/>
                </a:cubicBezTo>
                <a:cubicBezTo>
                  <a:pt x="15806" y="4565"/>
                  <a:pt x="15818" y="4560"/>
                  <a:pt x="15818" y="4548"/>
                </a:cubicBezTo>
                <a:cubicBezTo>
                  <a:pt x="15818" y="4536"/>
                  <a:pt x="15812" y="4536"/>
                  <a:pt x="15812" y="4530"/>
                </a:cubicBezTo>
                <a:cubicBezTo>
                  <a:pt x="15806" y="4524"/>
                  <a:pt x="15806" y="4518"/>
                  <a:pt x="15800" y="4518"/>
                </a:cubicBezTo>
                <a:cubicBezTo>
                  <a:pt x="15800" y="4518"/>
                  <a:pt x="15794" y="4518"/>
                  <a:pt x="15788" y="4518"/>
                </a:cubicBezTo>
                <a:cubicBezTo>
                  <a:pt x="15782" y="4518"/>
                  <a:pt x="15776" y="4518"/>
                  <a:pt x="15764" y="4512"/>
                </a:cubicBezTo>
                <a:cubicBezTo>
                  <a:pt x="15764" y="4506"/>
                  <a:pt x="15764" y="4500"/>
                  <a:pt x="15764" y="4494"/>
                </a:cubicBezTo>
                <a:cubicBezTo>
                  <a:pt x="15764" y="4488"/>
                  <a:pt x="15764" y="4482"/>
                  <a:pt x="15764" y="4482"/>
                </a:cubicBezTo>
                <a:cubicBezTo>
                  <a:pt x="15764" y="4476"/>
                  <a:pt x="15764" y="4471"/>
                  <a:pt x="15764" y="4471"/>
                </a:cubicBezTo>
                <a:cubicBezTo>
                  <a:pt x="15788" y="4471"/>
                  <a:pt x="15788" y="4471"/>
                  <a:pt x="15788" y="4471"/>
                </a:cubicBezTo>
                <a:cubicBezTo>
                  <a:pt x="15788" y="4465"/>
                  <a:pt x="15788" y="4459"/>
                  <a:pt x="15788" y="4459"/>
                </a:cubicBezTo>
                <a:cubicBezTo>
                  <a:pt x="15782" y="4453"/>
                  <a:pt x="15776" y="4453"/>
                  <a:pt x="15776" y="4447"/>
                </a:cubicBezTo>
                <a:cubicBezTo>
                  <a:pt x="15776" y="4435"/>
                  <a:pt x="15782" y="4423"/>
                  <a:pt x="15776" y="4411"/>
                </a:cubicBezTo>
                <a:cubicBezTo>
                  <a:pt x="15776" y="4405"/>
                  <a:pt x="15776" y="4405"/>
                  <a:pt x="15776" y="4399"/>
                </a:cubicBezTo>
                <a:cubicBezTo>
                  <a:pt x="15776" y="4394"/>
                  <a:pt x="15770" y="4394"/>
                  <a:pt x="15764" y="4387"/>
                </a:cubicBezTo>
                <a:cubicBezTo>
                  <a:pt x="15764" y="4382"/>
                  <a:pt x="15759" y="4387"/>
                  <a:pt x="15753" y="4382"/>
                </a:cubicBezTo>
                <a:cubicBezTo>
                  <a:pt x="15753" y="4370"/>
                  <a:pt x="15759" y="4358"/>
                  <a:pt x="15759" y="4346"/>
                </a:cubicBezTo>
                <a:cubicBezTo>
                  <a:pt x="15759" y="4334"/>
                  <a:pt x="15753" y="4322"/>
                  <a:pt x="15747" y="4310"/>
                </a:cubicBezTo>
                <a:cubicBezTo>
                  <a:pt x="15747" y="4305"/>
                  <a:pt x="15741" y="4299"/>
                  <a:pt x="15735" y="4287"/>
                </a:cubicBezTo>
                <a:cubicBezTo>
                  <a:pt x="15723" y="4281"/>
                  <a:pt x="15723" y="4269"/>
                  <a:pt x="15711" y="4263"/>
                </a:cubicBezTo>
                <a:cubicBezTo>
                  <a:pt x="15705" y="4263"/>
                  <a:pt x="15705" y="4257"/>
                  <a:pt x="15699" y="4257"/>
                </a:cubicBezTo>
                <a:cubicBezTo>
                  <a:pt x="15693" y="4251"/>
                  <a:pt x="15687" y="4257"/>
                  <a:pt x="15681" y="4257"/>
                </a:cubicBezTo>
                <a:cubicBezTo>
                  <a:pt x="15681" y="4251"/>
                  <a:pt x="15676" y="4251"/>
                  <a:pt x="15670" y="4245"/>
                </a:cubicBezTo>
                <a:cubicBezTo>
                  <a:pt x="15670" y="4245"/>
                  <a:pt x="15670" y="4239"/>
                  <a:pt x="15670" y="4233"/>
                </a:cubicBezTo>
                <a:cubicBezTo>
                  <a:pt x="15670" y="4221"/>
                  <a:pt x="15670" y="4221"/>
                  <a:pt x="15670" y="4221"/>
                </a:cubicBezTo>
                <a:cubicBezTo>
                  <a:pt x="15670" y="4216"/>
                  <a:pt x="15676" y="4216"/>
                  <a:pt x="15676" y="4210"/>
                </a:cubicBezTo>
                <a:cubicBezTo>
                  <a:pt x="15681" y="4204"/>
                  <a:pt x="15687" y="4204"/>
                  <a:pt x="15687" y="4198"/>
                </a:cubicBezTo>
                <a:cubicBezTo>
                  <a:pt x="15693" y="4198"/>
                  <a:pt x="15699" y="4198"/>
                  <a:pt x="15699" y="4192"/>
                </a:cubicBezTo>
                <a:cubicBezTo>
                  <a:pt x="15699" y="4186"/>
                  <a:pt x="15699" y="4180"/>
                  <a:pt x="15699" y="4168"/>
                </a:cubicBezTo>
                <a:cubicBezTo>
                  <a:pt x="15699" y="4144"/>
                  <a:pt x="15699" y="4144"/>
                  <a:pt x="15699" y="4144"/>
                </a:cubicBezTo>
                <a:cubicBezTo>
                  <a:pt x="15735" y="4144"/>
                  <a:pt x="15735" y="4144"/>
                  <a:pt x="15735" y="4144"/>
                </a:cubicBezTo>
                <a:cubicBezTo>
                  <a:pt x="15735" y="4144"/>
                  <a:pt x="15741" y="4144"/>
                  <a:pt x="15741" y="4139"/>
                </a:cubicBezTo>
                <a:cubicBezTo>
                  <a:pt x="15747" y="4133"/>
                  <a:pt x="15747" y="4133"/>
                  <a:pt x="15753" y="4127"/>
                </a:cubicBezTo>
                <a:cubicBezTo>
                  <a:pt x="15753" y="4121"/>
                  <a:pt x="15753" y="4115"/>
                  <a:pt x="15759" y="4115"/>
                </a:cubicBezTo>
                <a:cubicBezTo>
                  <a:pt x="15759" y="4115"/>
                  <a:pt x="15764" y="4115"/>
                  <a:pt x="15770" y="4115"/>
                </a:cubicBezTo>
                <a:cubicBezTo>
                  <a:pt x="15770" y="4115"/>
                  <a:pt x="15776" y="4115"/>
                  <a:pt x="15782" y="4115"/>
                </a:cubicBezTo>
                <a:cubicBezTo>
                  <a:pt x="15782" y="4115"/>
                  <a:pt x="15788" y="4109"/>
                  <a:pt x="15794" y="4109"/>
                </a:cubicBezTo>
                <a:cubicBezTo>
                  <a:pt x="15806" y="4109"/>
                  <a:pt x="15806" y="4109"/>
                  <a:pt x="15806" y="4109"/>
                </a:cubicBezTo>
                <a:cubicBezTo>
                  <a:pt x="15818" y="4109"/>
                  <a:pt x="15824" y="4109"/>
                  <a:pt x="15836" y="4109"/>
                </a:cubicBezTo>
                <a:cubicBezTo>
                  <a:pt x="15842" y="4097"/>
                  <a:pt x="15842" y="4091"/>
                  <a:pt x="15842" y="4079"/>
                </a:cubicBezTo>
                <a:lnTo>
                  <a:pt x="15836" y="4073"/>
                </a:lnTo>
                <a:cubicBezTo>
                  <a:pt x="15782" y="4073"/>
                  <a:pt x="15782" y="4073"/>
                  <a:pt x="15782" y="4073"/>
                </a:cubicBezTo>
                <a:cubicBezTo>
                  <a:pt x="15776" y="4067"/>
                  <a:pt x="15776" y="4062"/>
                  <a:pt x="15776" y="4062"/>
                </a:cubicBezTo>
                <a:cubicBezTo>
                  <a:pt x="15770" y="4050"/>
                  <a:pt x="15764" y="4044"/>
                  <a:pt x="15759" y="4038"/>
                </a:cubicBezTo>
                <a:cubicBezTo>
                  <a:pt x="15717" y="4038"/>
                  <a:pt x="15717" y="4038"/>
                  <a:pt x="15717" y="4038"/>
                </a:cubicBezTo>
                <a:cubicBezTo>
                  <a:pt x="15717" y="4044"/>
                  <a:pt x="15711" y="4050"/>
                  <a:pt x="15711" y="4062"/>
                </a:cubicBezTo>
                <a:cubicBezTo>
                  <a:pt x="15711" y="4067"/>
                  <a:pt x="15711" y="4067"/>
                  <a:pt x="15711" y="4073"/>
                </a:cubicBezTo>
                <a:lnTo>
                  <a:pt x="15705" y="4079"/>
                </a:lnTo>
                <a:cubicBezTo>
                  <a:pt x="15699" y="4079"/>
                  <a:pt x="15699" y="4085"/>
                  <a:pt x="15693" y="4085"/>
                </a:cubicBezTo>
                <a:cubicBezTo>
                  <a:pt x="15693" y="4085"/>
                  <a:pt x="15687" y="4079"/>
                  <a:pt x="15681" y="4079"/>
                </a:cubicBezTo>
                <a:cubicBezTo>
                  <a:pt x="15681" y="4079"/>
                  <a:pt x="15676" y="4079"/>
                  <a:pt x="15670" y="4079"/>
                </a:cubicBezTo>
                <a:cubicBezTo>
                  <a:pt x="15670" y="4020"/>
                  <a:pt x="15670" y="4020"/>
                  <a:pt x="15670" y="4020"/>
                </a:cubicBezTo>
                <a:cubicBezTo>
                  <a:pt x="15598" y="4020"/>
                  <a:pt x="15598" y="4020"/>
                  <a:pt x="15598" y="4020"/>
                </a:cubicBezTo>
                <a:cubicBezTo>
                  <a:pt x="15587" y="4020"/>
                  <a:pt x="15581" y="4008"/>
                  <a:pt x="15581" y="3996"/>
                </a:cubicBezTo>
                <a:cubicBezTo>
                  <a:pt x="15581" y="3984"/>
                  <a:pt x="15581" y="3978"/>
                  <a:pt x="15581" y="3973"/>
                </a:cubicBezTo>
                <a:cubicBezTo>
                  <a:pt x="15581" y="3973"/>
                  <a:pt x="15587" y="3967"/>
                  <a:pt x="15587" y="3961"/>
                </a:cubicBezTo>
                <a:cubicBezTo>
                  <a:pt x="15592" y="3961"/>
                  <a:pt x="15592" y="3955"/>
                  <a:pt x="15598" y="3955"/>
                </a:cubicBezTo>
                <a:cubicBezTo>
                  <a:pt x="15604" y="3949"/>
                  <a:pt x="15610" y="3949"/>
                  <a:pt x="15610" y="3949"/>
                </a:cubicBezTo>
                <a:cubicBezTo>
                  <a:pt x="15628" y="3949"/>
                  <a:pt x="15634" y="3949"/>
                  <a:pt x="15646" y="3949"/>
                </a:cubicBezTo>
                <a:cubicBezTo>
                  <a:pt x="15652" y="3949"/>
                  <a:pt x="15652" y="3949"/>
                  <a:pt x="15658" y="3949"/>
                </a:cubicBezTo>
                <a:cubicBezTo>
                  <a:pt x="15664" y="3949"/>
                  <a:pt x="15664" y="3949"/>
                  <a:pt x="15670" y="3949"/>
                </a:cubicBezTo>
                <a:cubicBezTo>
                  <a:pt x="15670" y="3943"/>
                  <a:pt x="15670" y="3937"/>
                  <a:pt x="15670" y="3937"/>
                </a:cubicBezTo>
                <a:cubicBezTo>
                  <a:pt x="15670" y="3931"/>
                  <a:pt x="15676" y="3925"/>
                  <a:pt x="15676" y="3925"/>
                </a:cubicBezTo>
                <a:cubicBezTo>
                  <a:pt x="15681" y="3919"/>
                  <a:pt x="15681" y="3913"/>
                  <a:pt x="15687" y="3913"/>
                </a:cubicBezTo>
                <a:cubicBezTo>
                  <a:pt x="15693" y="3907"/>
                  <a:pt x="15693" y="3913"/>
                  <a:pt x="15699" y="3907"/>
                </a:cubicBezTo>
                <a:cubicBezTo>
                  <a:pt x="15705" y="3907"/>
                  <a:pt x="15705" y="3901"/>
                  <a:pt x="15711" y="3901"/>
                </a:cubicBezTo>
                <a:cubicBezTo>
                  <a:pt x="15717" y="3901"/>
                  <a:pt x="15729" y="3901"/>
                  <a:pt x="15735" y="3901"/>
                </a:cubicBezTo>
                <a:cubicBezTo>
                  <a:pt x="15741" y="3901"/>
                  <a:pt x="15741" y="3901"/>
                  <a:pt x="15747" y="3901"/>
                </a:cubicBezTo>
                <a:cubicBezTo>
                  <a:pt x="15753" y="3901"/>
                  <a:pt x="15753" y="3895"/>
                  <a:pt x="15753" y="3889"/>
                </a:cubicBezTo>
                <a:cubicBezTo>
                  <a:pt x="15759" y="3889"/>
                  <a:pt x="15764" y="3884"/>
                  <a:pt x="15764" y="3884"/>
                </a:cubicBezTo>
                <a:cubicBezTo>
                  <a:pt x="15770" y="3878"/>
                  <a:pt x="15770" y="3872"/>
                  <a:pt x="15776" y="3872"/>
                </a:cubicBezTo>
                <a:cubicBezTo>
                  <a:pt x="15782" y="3866"/>
                  <a:pt x="15782" y="3860"/>
                  <a:pt x="15788" y="3860"/>
                </a:cubicBezTo>
                <a:cubicBezTo>
                  <a:pt x="15794" y="3854"/>
                  <a:pt x="15794" y="3848"/>
                  <a:pt x="15806" y="3848"/>
                </a:cubicBezTo>
                <a:cubicBezTo>
                  <a:pt x="15812" y="3848"/>
                  <a:pt x="15812" y="3848"/>
                  <a:pt x="15812" y="3848"/>
                </a:cubicBezTo>
                <a:cubicBezTo>
                  <a:pt x="15812" y="3848"/>
                  <a:pt x="15818" y="3848"/>
                  <a:pt x="15818" y="3854"/>
                </a:cubicBezTo>
                <a:cubicBezTo>
                  <a:pt x="15824" y="3866"/>
                  <a:pt x="15824" y="3866"/>
                  <a:pt x="15824" y="3866"/>
                </a:cubicBezTo>
                <a:cubicBezTo>
                  <a:pt x="15818" y="3866"/>
                  <a:pt x="15818" y="3872"/>
                  <a:pt x="15818" y="3878"/>
                </a:cubicBezTo>
                <a:cubicBezTo>
                  <a:pt x="15812" y="3878"/>
                  <a:pt x="15806" y="3878"/>
                  <a:pt x="15806" y="3884"/>
                </a:cubicBezTo>
                <a:cubicBezTo>
                  <a:pt x="15800" y="3889"/>
                  <a:pt x="15800" y="3901"/>
                  <a:pt x="15800" y="3907"/>
                </a:cubicBezTo>
                <a:cubicBezTo>
                  <a:pt x="15800" y="3919"/>
                  <a:pt x="15788" y="3919"/>
                  <a:pt x="15782" y="3931"/>
                </a:cubicBezTo>
                <a:cubicBezTo>
                  <a:pt x="15776" y="3931"/>
                  <a:pt x="15776" y="3937"/>
                  <a:pt x="15770" y="3943"/>
                </a:cubicBezTo>
                <a:cubicBezTo>
                  <a:pt x="15770" y="3943"/>
                  <a:pt x="15764" y="3943"/>
                  <a:pt x="15759" y="3949"/>
                </a:cubicBezTo>
                <a:cubicBezTo>
                  <a:pt x="15759" y="3955"/>
                  <a:pt x="15759" y="3955"/>
                  <a:pt x="15759" y="3961"/>
                </a:cubicBezTo>
                <a:cubicBezTo>
                  <a:pt x="15759" y="3973"/>
                  <a:pt x="15759" y="3973"/>
                  <a:pt x="15759" y="3973"/>
                </a:cubicBezTo>
                <a:cubicBezTo>
                  <a:pt x="15764" y="3973"/>
                  <a:pt x="15770" y="3967"/>
                  <a:pt x="15770" y="3967"/>
                </a:cubicBezTo>
                <a:cubicBezTo>
                  <a:pt x="15776" y="3961"/>
                  <a:pt x="15776" y="3961"/>
                  <a:pt x="15782" y="3955"/>
                </a:cubicBezTo>
                <a:cubicBezTo>
                  <a:pt x="15836" y="3955"/>
                  <a:pt x="15836" y="3955"/>
                  <a:pt x="15836" y="3955"/>
                </a:cubicBezTo>
                <a:cubicBezTo>
                  <a:pt x="15842" y="3955"/>
                  <a:pt x="15847" y="3949"/>
                  <a:pt x="15853" y="3949"/>
                </a:cubicBezTo>
                <a:cubicBezTo>
                  <a:pt x="15859" y="3943"/>
                  <a:pt x="15865" y="3931"/>
                  <a:pt x="15871" y="3925"/>
                </a:cubicBezTo>
                <a:cubicBezTo>
                  <a:pt x="15877" y="3925"/>
                  <a:pt x="15877" y="3919"/>
                  <a:pt x="15883" y="3913"/>
                </a:cubicBezTo>
                <a:lnTo>
                  <a:pt x="15889" y="3913"/>
                </a:lnTo>
                <a:cubicBezTo>
                  <a:pt x="15895" y="3913"/>
                  <a:pt x="15901" y="3907"/>
                  <a:pt x="15901" y="3907"/>
                </a:cubicBezTo>
                <a:cubicBezTo>
                  <a:pt x="15919" y="3907"/>
                  <a:pt x="15925" y="3913"/>
                  <a:pt x="15936" y="3919"/>
                </a:cubicBezTo>
                <a:cubicBezTo>
                  <a:pt x="15942" y="3919"/>
                  <a:pt x="15948" y="3919"/>
                  <a:pt x="15948" y="3919"/>
                </a:cubicBezTo>
                <a:cubicBezTo>
                  <a:pt x="15960" y="3919"/>
                  <a:pt x="15966" y="3919"/>
                  <a:pt x="15972" y="3925"/>
                </a:cubicBezTo>
                <a:cubicBezTo>
                  <a:pt x="15978" y="3931"/>
                  <a:pt x="15978" y="3931"/>
                  <a:pt x="15984" y="3931"/>
                </a:cubicBezTo>
                <a:cubicBezTo>
                  <a:pt x="15990" y="3937"/>
                  <a:pt x="15990" y="3949"/>
                  <a:pt x="15990" y="3955"/>
                </a:cubicBezTo>
                <a:cubicBezTo>
                  <a:pt x="15990" y="3967"/>
                  <a:pt x="15990" y="3967"/>
                  <a:pt x="15990" y="3967"/>
                </a:cubicBezTo>
                <a:cubicBezTo>
                  <a:pt x="15990" y="3973"/>
                  <a:pt x="15984" y="3973"/>
                  <a:pt x="15984" y="3978"/>
                </a:cubicBezTo>
                <a:cubicBezTo>
                  <a:pt x="15978" y="3984"/>
                  <a:pt x="15972" y="3984"/>
                  <a:pt x="15972" y="3990"/>
                </a:cubicBezTo>
                <a:cubicBezTo>
                  <a:pt x="15972" y="3990"/>
                  <a:pt x="15972" y="3996"/>
                  <a:pt x="15972" y="4002"/>
                </a:cubicBezTo>
                <a:cubicBezTo>
                  <a:pt x="15966" y="4008"/>
                  <a:pt x="15960" y="4008"/>
                  <a:pt x="15960" y="4020"/>
                </a:cubicBezTo>
                <a:cubicBezTo>
                  <a:pt x="15960" y="4026"/>
                  <a:pt x="15960" y="4032"/>
                  <a:pt x="15966" y="4044"/>
                </a:cubicBezTo>
                <a:cubicBezTo>
                  <a:pt x="15984" y="4044"/>
                  <a:pt x="15984" y="4044"/>
                  <a:pt x="15984" y="4044"/>
                </a:cubicBezTo>
                <a:cubicBezTo>
                  <a:pt x="15996" y="4038"/>
                  <a:pt x="15996" y="4038"/>
                  <a:pt x="15996" y="4038"/>
                </a:cubicBezTo>
                <a:cubicBezTo>
                  <a:pt x="16002" y="4038"/>
                  <a:pt x="16008" y="4032"/>
                  <a:pt x="16014" y="4032"/>
                </a:cubicBezTo>
                <a:cubicBezTo>
                  <a:pt x="16014" y="4032"/>
                  <a:pt x="16019" y="4032"/>
                  <a:pt x="16025" y="4032"/>
                </a:cubicBezTo>
                <a:cubicBezTo>
                  <a:pt x="16031" y="4038"/>
                  <a:pt x="16037" y="4044"/>
                  <a:pt x="16043" y="4050"/>
                </a:cubicBezTo>
                <a:cubicBezTo>
                  <a:pt x="16043" y="4055"/>
                  <a:pt x="16043" y="4062"/>
                  <a:pt x="16049" y="4062"/>
                </a:cubicBezTo>
                <a:cubicBezTo>
                  <a:pt x="16049" y="4073"/>
                  <a:pt x="16049" y="4079"/>
                  <a:pt x="16049" y="4085"/>
                </a:cubicBezTo>
                <a:cubicBezTo>
                  <a:pt x="16055" y="4091"/>
                  <a:pt x="16055" y="4091"/>
                  <a:pt x="16055" y="4097"/>
                </a:cubicBezTo>
                <a:cubicBezTo>
                  <a:pt x="16055" y="4103"/>
                  <a:pt x="16061" y="4103"/>
                  <a:pt x="16061" y="4109"/>
                </a:cubicBezTo>
                <a:cubicBezTo>
                  <a:pt x="16061" y="4115"/>
                  <a:pt x="16073" y="4115"/>
                  <a:pt x="16073" y="4127"/>
                </a:cubicBezTo>
                <a:cubicBezTo>
                  <a:pt x="16073" y="4186"/>
                  <a:pt x="16073" y="4186"/>
                  <a:pt x="16073" y="4186"/>
                </a:cubicBezTo>
                <a:cubicBezTo>
                  <a:pt x="16073" y="4192"/>
                  <a:pt x="16067" y="4198"/>
                  <a:pt x="16061" y="4198"/>
                </a:cubicBezTo>
                <a:cubicBezTo>
                  <a:pt x="16055" y="4204"/>
                  <a:pt x="16049" y="4204"/>
                  <a:pt x="16049" y="4210"/>
                </a:cubicBezTo>
                <a:cubicBezTo>
                  <a:pt x="16049" y="4210"/>
                  <a:pt x="16049" y="4216"/>
                  <a:pt x="16049" y="4221"/>
                </a:cubicBezTo>
                <a:cubicBezTo>
                  <a:pt x="16043" y="4228"/>
                  <a:pt x="16043" y="4228"/>
                  <a:pt x="16043" y="4233"/>
                </a:cubicBezTo>
                <a:cubicBezTo>
                  <a:pt x="16043" y="4263"/>
                  <a:pt x="16043" y="4263"/>
                  <a:pt x="16043" y="4263"/>
                </a:cubicBezTo>
                <a:cubicBezTo>
                  <a:pt x="16102" y="4263"/>
                  <a:pt x="16102" y="4263"/>
                  <a:pt x="16102" y="4263"/>
                </a:cubicBezTo>
                <a:cubicBezTo>
                  <a:pt x="16120" y="4263"/>
                  <a:pt x="16126" y="4251"/>
                  <a:pt x="16138" y="4245"/>
                </a:cubicBezTo>
                <a:cubicBezTo>
                  <a:pt x="16150" y="4239"/>
                  <a:pt x="16150" y="4239"/>
                  <a:pt x="16150" y="4239"/>
                </a:cubicBezTo>
                <a:cubicBezTo>
                  <a:pt x="16156" y="4239"/>
                  <a:pt x="16162" y="4233"/>
                  <a:pt x="16168" y="4233"/>
                </a:cubicBezTo>
                <a:cubicBezTo>
                  <a:pt x="16174" y="4228"/>
                  <a:pt x="16174" y="4221"/>
                  <a:pt x="16180" y="4221"/>
                </a:cubicBezTo>
                <a:cubicBezTo>
                  <a:pt x="16185" y="4221"/>
                  <a:pt x="16185" y="4221"/>
                  <a:pt x="16191" y="4216"/>
                </a:cubicBezTo>
                <a:cubicBezTo>
                  <a:pt x="16197" y="4216"/>
                  <a:pt x="16197" y="4216"/>
                  <a:pt x="16203" y="4210"/>
                </a:cubicBezTo>
                <a:cubicBezTo>
                  <a:pt x="16209" y="4210"/>
                  <a:pt x="16209" y="4204"/>
                  <a:pt x="16215" y="4204"/>
                </a:cubicBezTo>
                <a:cubicBezTo>
                  <a:pt x="16221" y="4204"/>
                  <a:pt x="16227" y="4204"/>
                  <a:pt x="16227" y="4204"/>
                </a:cubicBezTo>
                <a:cubicBezTo>
                  <a:pt x="16233" y="4204"/>
                  <a:pt x="16239" y="4198"/>
                  <a:pt x="16239" y="4192"/>
                </a:cubicBezTo>
                <a:lnTo>
                  <a:pt x="16239" y="4186"/>
                </a:lnTo>
                <a:cubicBezTo>
                  <a:pt x="16239" y="4174"/>
                  <a:pt x="16239" y="4168"/>
                  <a:pt x="16239" y="4162"/>
                </a:cubicBezTo>
                <a:cubicBezTo>
                  <a:pt x="16239" y="4156"/>
                  <a:pt x="16245" y="4150"/>
                  <a:pt x="16245" y="4144"/>
                </a:cubicBezTo>
                <a:cubicBezTo>
                  <a:pt x="16245" y="4144"/>
                  <a:pt x="16245" y="4139"/>
                  <a:pt x="16245" y="4133"/>
                </a:cubicBezTo>
                <a:cubicBezTo>
                  <a:pt x="16245" y="4103"/>
                  <a:pt x="16245" y="4103"/>
                  <a:pt x="16245" y="4103"/>
                </a:cubicBezTo>
                <a:cubicBezTo>
                  <a:pt x="16233" y="4103"/>
                  <a:pt x="16227" y="4103"/>
                  <a:pt x="16215" y="4097"/>
                </a:cubicBezTo>
                <a:cubicBezTo>
                  <a:pt x="16215" y="4091"/>
                  <a:pt x="16209" y="4085"/>
                  <a:pt x="16209" y="4079"/>
                </a:cubicBezTo>
                <a:cubicBezTo>
                  <a:pt x="16209" y="4073"/>
                  <a:pt x="16209" y="4062"/>
                  <a:pt x="16209" y="4055"/>
                </a:cubicBezTo>
                <a:cubicBezTo>
                  <a:pt x="16209" y="4050"/>
                  <a:pt x="16209" y="4050"/>
                  <a:pt x="16209" y="4044"/>
                </a:cubicBezTo>
                <a:cubicBezTo>
                  <a:pt x="16209" y="4038"/>
                  <a:pt x="16203" y="4038"/>
                  <a:pt x="16197" y="4038"/>
                </a:cubicBezTo>
                <a:cubicBezTo>
                  <a:pt x="16191" y="4038"/>
                  <a:pt x="16191" y="4032"/>
                  <a:pt x="16185" y="4032"/>
                </a:cubicBezTo>
                <a:cubicBezTo>
                  <a:pt x="16180" y="4026"/>
                  <a:pt x="16180" y="4020"/>
                  <a:pt x="16180" y="4020"/>
                </a:cubicBezTo>
                <a:cubicBezTo>
                  <a:pt x="16174" y="4014"/>
                  <a:pt x="16168" y="4014"/>
                  <a:pt x="16168" y="4014"/>
                </a:cubicBezTo>
                <a:cubicBezTo>
                  <a:pt x="16162" y="4008"/>
                  <a:pt x="16156" y="4008"/>
                  <a:pt x="16156" y="4002"/>
                </a:cubicBezTo>
                <a:cubicBezTo>
                  <a:pt x="16150" y="4002"/>
                  <a:pt x="16156" y="3996"/>
                  <a:pt x="16150" y="3990"/>
                </a:cubicBezTo>
                <a:cubicBezTo>
                  <a:pt x="16150" y="3990"/>
                  <a:pt x="16144" y="3984"/>
                  <a:pt x="16144" y="3978"/>
                </a:cubicBezTo>
                <a:cubicBezTo>
                  <a:pt x="16138" y="3973"/>
                  <a:pt x="16144" y="3973"/>
                  <a:pt x="16144" y="3961"/>
                </a:cubicBezTo>
                <a:cubicBezTo>
                  <a:pt x="16144" y="3949"/>
                  <a:pt x="16144" y="3943"/>
                  <a:pt x="16144" y="3931"/>
                </a:cubicBezTo>
                <a:cubicBezTo>
                  <a:pt x="16150" y="3925"/>
                  <a:pt x="16150" y="3925"/>
                  <a:pt x="16156" y="3919"/>
                </a:cubicBezTo>
                <a:cubicBezTo>
                  <a:pt x="16156" y="3919"/>
                  <a:pt x="16156" y="3913"/>
                  <a:pt x="16162" y="3907"/>
                </a:cubicBezTo>
                <a:cubicBezTo>
                  <a:pt x="16162" y="3907"/>
                  <a:pt x="16162" y="3901"/>
                  <a:pt x="16162" y="3895"/>
                </a:cubicBezTo>
                <a:cubicBezTo>
                  <a:pt x="16168" y="3895"/>
                  <a:pt x="16174" y="3901"/>
                  <a:pt x="16174" y="3895"/>
                </a:cubicBezTo>
                <a:cubicBezTo>
                  <a:pt x="16185" y="3895"/>
                  <a:pt x="16191" y="3895"/>
                  <a:pt x="16203" y="3889"/>
                </a:cubicBezTo>
                <a:cubicBezTo>
                  <a:pt x="16209" y="3889"/>
                  <a:pt x="16209" y="3889"/>
                  <a:pt x="16209" y="3889"/>
                </a:cubicBezTo>
                <a:cubicBezTo>
                  <a:pt x="16221" y="3889"/>
                  <a:pt x="16227" y="3889"/>
                  <a:pt x="16233" y="3889"/>
                </a:cubicBezTo>
                <a:cubicBezTo>
                  <a:pt x="16233" y="3789"/>
                  <a:pt x="16233" y="3789"/>
                  <a:pt x="16233" y="3789"/>
                </a:cubicBezTo>
                <a:cubicBezTo>
                  <a:pt x="16233" y="3783"/>
                  <a:pt x="16239" y="3783"/>
                  <a:pt x="16239" y="3777"/>
                </a:cubicBezTo>
                <a:cubicBezTo>
                  <a:pt x="16239" y="3777"/>
                  <a:pt x="16239" y="3771"/>
                  <a:pt x="16239" y="3765"/>
                </a:cubicBezTo>
                <a:cubicBezTo>
                  <a:pt x="16245" y="3765"/>
                  <a:pt x="16245" y="3759"/>
                  <a:pt x="16251" y="3753"/>
                </a:cubicBezTo>
                <a:cubicBezTo>
                  <a:pt x="16251" y="3753"/>
                  <a:pt x="16257" y="3759"/>
                  <a:pt x="16262" y="3753"/>
                </a:cubicBezTo>
                <a:cubicBezTo>
                  <a:pt x="16262" y="3753"/>
                  <a:pt x="16269" y="3753"/>
                  <a:pt x="16274" y="3747"/>
                </a:cubicBezTo>
                <a:cubicBezTo>
                  <a:pt x="16286" y="3741"/>
                  <a:pt x="16286" y="3735"/>
                  <a:pt x="16292" y="3723"/>
                </a:cubicBezTo>
                <a:cubicBezTo>
                  <a:pt x="16298" y="3718"/>
                  <a:pt x="16298" y="3718"/>
                  <a:pt x="16304" y="3712"/>
                </a:cubicBezTo>
                <a:cubicBezTo>
                  <a:pt x="16310" y="3706"/>
                  <a:pt x="16316" y="3694"/>
                  <a:pt x="16322" y="3694"/>
                </a:cubicBezTo>
                <a:cubicBezTo>
                  <a:pt x="16328" y="3688"/>
                  <a:pt x="16328" y="3694"/>
                  <a:pt x="16334" y="3694"/>
                </a:cubicBezTo>
                <a:cubicBezTo>
                  <a:pt x="16340" y="3694"/>
                  <a:pt x="16340" y="3694"/>
                  <a:pt x="16346" y="3694"/>
                </a:cubicBezTo>
                <a:cubicBezTo>
                  <a:pt x="16363" y="3700"/>
                  <a:pt x="16375" y="3712"/>
                  <a:pt x="16393" y="3723"/>
                </a:cubicBezTo>
                <a:cubicBezTo>
                  <a:pt x="16393" y="3723"/>
                  <a:pt x="16399" y="3723"/>
                  <a:pt x="16405" y="3723"/>
                </a:cubicBezTo>
                <a:cubicBezTo>
                  <a:pt x="16411" y="3723"/>
                  <a:pt x="16417" y="3718"/>
                  <a:pt x="16428" y="3718"/>
                </a:cubicBezTo>
                <a:cubicBezTo>
                  <a:pt x="16428" y="3712"/>
                  <a:pt x="16435" y="3712"/>
                  <a:pt x="16435" y="3712"/>
                </a:cubicBezTo>
                <a:cubicBezTo>
                  <a:pt x="16440" y="3706"/>
                  <a:pt x="16440" y="3700"/>
                  <a:pt x="16446" y="3700"/>
                </a:cubicBezTo>
                <a:cubicBezTo>
                  <a:pt x="16452" y="3694"/>
                  <a:pt x="16452" y="3694"/>
                  <a:pt x="16458" y="3688"/>
                </a:cubicBezTo>
                <a:cubicBezTo>
                  <a:pt x="16458" y="3688"/>
                  <a:pt x="16464" y="3688"/>
                  <a:pt x="16470" y="3688"/>
                </a:cubicBezTo>
                <a:cubicBezTo>
                  <a:pt x="16476" y="3688"/>
                  <a:pt x="16470" y="3682"/>
                  <a:pt x="16476" y="3676"/>
                </a:cubicBezTo>
                <a:cubicBezTo>
                  <a:pt x="16488" y="3676"/>
                  <a:pt x="16494" y="3682"/>
                  <a:pt x="16500" y="3676"/>
                </a:cubicBezTo>
                <a:cubicBezTo>
                  <a:pt x="16506" y="3676"/>
                  <a:pt x="16506" y="3676"/>
                  <a:pt x="16512" y="3670"/>
                </a:cubicBezTo>
                <a:cubicBezTo>
                  <a:pt x="16517" y="3670"/>
                  <a:pt x="16517" y="3670"/>
                  <a:pt x="16523" y="3670"/>
                </a:cubicBezTo>
                <a:cubicBezTo>
                  <a:pt x="16529" y="3664"/>
                  <a:pt x="16529" y="3664"/>
                  <a:pt x="16535" y="3658"/>
                </a:cubicBezTo>
                <a:lnTo>
                  <a:pt x="16535" y="3652"/>
                </a:lnTo>
                <a:cubicBezTo>
                  <a:pt x="16541" y="3641"/>
                  <a:pt x="16553" y="3635"/>
                  <a:pt x="16565" y="3629"/>
                </a:cubicBezTo>
                <a:cubicBezTo>
                  <a:pt x="16565" y="3623"/>
                  <a:pt x="16571" y="3623"/>
                  <a:pt x="16577" y="3623"/>
                </a:cubicBezTo>
                <a:cubicBezTo>
                  <a:pt x="16577" y="3617"/>
                  <a:pt x="16577" y="3611"/>
                  <a:pt x="16583" y="3611"/>
                </a:cubicBezTo>
                <a:cubicBezTo>
                  <a:pt x="16583" y="3605"/>
                  <a:pt x="16589" y="3605"/>
                  <a:pt x="16589" y="3599"/>
                </a:cubicBezTo>
                <a:cubicBezTo>
                  <a:pt x="16606" y="3587"/>
                  <a:pt x="16606" y="3575"/>
                  <a:pt x="16624" y="3563"/>
                </a:cubicBezTo>
                <a:cubicBezTo>
                  <a:pt x="16624" y="3557"/>
                  <a:pt x="16630" y="3557"/>
                  <a:pt x="16636" y="3557"/>
                </a:cubicBezTo>
                <a:cubicBezTo>
                  <a:pt x="16642" y="3546"/>
                  <a:pt x="16648" y="3540"/>
                  <a:pt x="16654" y="3534"/>
                </a:cubicBezTo>
                <a:cubicBezTo>
                  <a:pt x="16654" y="3528"/>
                  <a:pt x="16654" y="3522"/>
                  <a:pt x="16654" y="3522"/>
                </a:cubicBezTo>
                <a:cubicBezTo>
                  <a:pt x="16654" y="3516"/>
                  <a:pt x="16660" y="3516"/>
                  <a:pt x="16660" y="3510"/>
                </a:cubicBezTo>
                <a:cubicBezTo>
                  <a:pt x="16666" y="3504"/>
                  <a:pt x="16666" y="3504"/>
                  <a:pt x="16666" y="3498"/>
                </a:cubicBezTo>
                <a:cubicBezTo>
                  <a:pt x="16672" y="3492"/>
                  <a:pt x="16672" y="3486"/>
                  <a:pt x="16672" y="3475"/>
                </a:cubicBezTo>
                <a:cubicBezTo>
                  <a:pt x="16678" y="3468"/>
                  <a:pt x="16683" y="3468"/>
                  <a:pt x="16683" y="3463"/>
                </a:cubicBezTo>
                <a:cubicBezTo>
                  <a:pt x="16689" y="3451"/>
                  <a:pt x="16695" y="3451"/>
                  <a:pt x="16707" y="3439"/>
                </a:cubicBezTo>
                <a:cubicBezTo>
                  <a:pt x="16707" y="3439"/>
                  <a:pt x="16713" y="3439"/>
                  <a:pt x="16719" y="3433"/>
                </a:cubicBezTo>
                <a:cubicBezTo>
                  <a:pt x="16719" y="3433"/>
                  <a:pt x="16719" y="3427"/>
                  <a:pt x="16725" y="3421"/>
                </a:cubicBezTo>
                <a:cubicBezTo>
                  <a:pt x="16725" y="3421"/>
                  <a:pt x="16731" y="3427"/>
                  <a:pt x="16737" y="3421"/>
                </a:cubicBezTo>
                <a:cubicBezTo>
                  <a:pt x="16743" y="3421"/>
                  <a:pt x="16749" y="3409"/>
                  <a:pt x="16755" y="3403"/>
                </a:cubicBezTo>
                <a:cubicBezTo>
                  <a:pt x="16760" y="3397"/>
                  <a:pt x="16760" y="3397"/>
                  <a:pt x="16767" y="3391"/>
                </a:cubicBezTo>
                <a:cubicBezTo>
                  <a:pt x="16767" y="3391"/>
                  <a:pt x="16767" y="3386"/>
                  <a:pt x="16772" y="3380"/>
                </a:cubicBezTo>
                <a:cubicBezTo>
                  <a:pt x="16772" y="3374"/>
                  <a:pt x="16778" y="3374"/>
                  <a:pt x="16784" y="3368"/>
                </a:cubicBezTo>
                <a:cubicBezTo>
                  <a:pt x="16784" y="3368"/>
                  <a:pt x="16790" y="3362"/>
                  <a:pt x="16796" y="3356"/>
                </a:cubicBezTo>
                <a:cubicBezTo>
                  <a:pt x="16796" y="3356"/>
                  <a:pt x="16802" y="3356"/>
                  <a:pt x="16808" y="3350"/>
                </a:cubicBezTo>
                <a:cubicBezTo>
                  <a:pt x="16808" y="3344"/>
                  <a:pt x="16802" y="3338"/>
                  <a:pt x="16808" y="3326"/>
                </a:cubicBezTo>
                <a:cubicBezTo>
                  <a:pt x="16808" y="3320"/>
                  <a:pt x="16808" y="3320"/>
                  <a:pt x="16808" y="3314"/>
                </a:cubicBezTo>
                <a:cubicBezTo>
                  <a:pt x="16808" y="3309"/>
                  <a:pt x="16808" y="3303"/>
                  <a:pt x="16808" y="3291"/>
                </a:cubicBezTo>
                <a:cubicBezTo>
                  <a:pt x="16808" y="3279"/>
                  <a:pt x="16808" y="3279"/>
                  <a:pt x="16808" y="3279"/>
                </a:cubicBezTo>
                <a:cubicBezTo>
                  <a:pt x="16808" y="3279"/>
                  <a:pt x="16814" y="3273"/>
                  <a:pt x="16814" y="3267"/>
                </a:cubicBezTo>
                <a:cubicBezTo>
                  <a:pt x="16820" y="3267"/>
                  <a:pt x="16826" y="3261"/>
                  <a:pt x="16826" y="3261"/>
                </a:cubicBezTo>
                <a:cubicBezTo>
                  <a:pt x="16832" y="3249"/>
                  <a:pt x="16826" y="3237"/>
                  <a:pt x="16826" y="3225"/>
                </a:cubicBezTo>
                <a:cubicBezTo>
                  <a:pt x="16826" y="3208"/>
                  <a:pt x="16826" y="3208"/>
                  <a:pt x="16826" y="3208"/>
                </a:cubicBezTo>
                <a:cubicBezTo>
                  <a:pt x="16826" y="3202"/>
                  <a:pt x="16826" y="3202"/>
                  <a:pt x="16826" y="3196"/>
                </a:cubicBezTo>
                <a:cubicBezTo>
                  <a:pt x="16826" y="3184"/>
                  <a:pt x="16826" y="3184"/>
                  <a:pt x="16826" y="3184"/>
                </a:cubicBezTo>
                <a:cubicBezTo>
                  <a:pt x="16826" y="3178"/>
                  <a:pt x="16826" y="3178"/>
                  <a:pt x="16826" y="3172"/>
                </a:cubicBezTo>
                <a:cubicBezTo>
                  <a:pt x="16826" y="3166"/>
                  <a:pt x="16832" y="3166"/>
                  <a:pt x="16832" y="3160"/>
                </a:cubicBezTo>
                <a:cubicBezTo>
                  <a:pt x="16838" y="3160"/>
                  <a:pt x="16832" y="3154"/>
                  <a:pt x="16832" y="3148"/>
                </a:cubicBezTo>
                <a:cubicBezTo>
                  <a:pt x="16838" y="3142"/>
                  <a:pt x="16838" y="3137"/>
                  <a:pt x="16838" y="3125"/>
                </a:cubicBezTo>
                <a:cubicBezTo>
                  <a:pt x="16844" y="3119"/>
                  <a:pt x="16849" y="3119"/>
                  <a:pt x="16849" y="3113"/>
                </a:cubicBezTo>
                <a:cubicBezTo>
                  <a:pt x="16855" y="3113"/>
                  <a:pt x="16855" y="3107"/>
                  <a:pt x="16855" y="3107"/>
                </a:cubicBezTo>
                <a:cubicBezTo>
                  <a:pt x="16861" y="3101"/>
                  <a:pt x="16861" y="3095"/>
                  <a:pt x="16867" y="3095"/>
                </a:cubicBezTo>
                <a:cubicBezTo>
                  <a:pt x="16867" y="3095"/>
                  <a:pt x="16873" y="3095"/>
                  <a:pt x="16879" y="3095"/>
                </a:cubicBezTo>
                <a:cubicBezTo>
                  <a:pt x="16879" y="3101"/>
                  <a:pt x="16879" y="3107"/>
                  <a:pt x="16885" y="3107"/>
                </a:cubicBezTo>
                <a:cubicBezTo>
                  <a:pt x="16885" y="3107"/>
                  <a:pt x="16891" y="3107"/>
                  <a:pt x="16891" y="3113"/>
                </a:cubicBezTo>
                <a:cubicBezTo>
                  <a:pt x="16897" y="3113"/>
                  <a:pt x="16903" y="3113"/>
                  <a:pt x="16903" y="3119"/>
                </a:cubicBezTo>
                <a:cubicBezTo>
                  <a:pt x="16909" y="3125"/>
                  <a:pt x="16915" y="3125"/>
                  <a:pt x="16915" y="3131"/>
                </a:cubicBezTo>
                <a:cubicBezTo>
                  <a:pt x="16915" y="3137"/>
                  <a:pt x="16909" y="3137"/>
                  <a:pt x="16909" y="3142"/>
                </a:cubicBezTo>
                <a:cubicBezTo>
                  <a:pt x="16909" y="3148"/>
                  <a:pt x="16909" y="3148"/>
                  <a:pt x="16903" y="3154"/>
                </a:cubicBezTo>
                <a:cubicBezTo>
                  <a:pt x="16903" y="3160"/>
                  <a:pt x="16903" y="3166"/>
                  <a:pt x="16903" y="3172"/>
                </a:cubicBezTo>
                <a:cubicBezTo>
                  <a:pt x="16903" y="3184"/>
                  <a:pt x="16909" y="3190"/>
                  <a:pt x="16909" y="3196"/>
                </a:cubicBezTo>
                <a:cubicBezTo>
                  <a:pt x="16915" y="3220"/>
                  <a:pt x="16909" y="3231"/>
                  <a:pt x="16909" y="3249"/>
                </a:cubicBezTo>
                <a:cubicBezTo>
                  <a:pt x="16909" y="3261"/>
                  <a:pt x="16915" y="3273"/>
                  <a:pt x="16909" y="3285"/>
                </a:cubicBezTo>
                <a:cubicBezTo>
                  <a:pt x="16909" y="3291"/>
                  <a:pt x="16915" y="3297"/>
                  <a:pt x="16909" y="3297"/>
                </a:cubicBezTo>
                <a:cubicBezTo>
                  <a:pt x="16909" y="3303"/>
                  <a:pt x="16903" y="3303"/>
                  <a:pt x="16903" y="3309"/>
                </a:cubicBezTo>
                <a:cubicBezTo>
                  <a:pt x="16897" y="3314"/>
                  <a:pt x="16891" y="3314"/>
                  <a:pt x="16891" y="3320"/>
                </a:cubicBezTo>
                <a:cubicBezTo>
                  <a:pt x="16891" y="3326"/>
                  <a:pt x="16891" y="3326"/>
                  <a:pt x="16891" y="3338"/>
                </a:cubicBezTo>
                <a:cubicBezTo>
                  <a:pt x="16891" y="3344"/>
                  <a:pt x="16891" y="3344"/>
                  <a:pt x="16891" y="3350"/>
                </a:cubicBezTo>
                <a:cubicBezTo>
                  <a:pt x="16891" y="3368"/>
                  <a:pt x="16897" y="3374"/>
                  <a:pt x="16903" y="3386"/>
                </a:cubicBezTo>
                <a:cubicBezTo>
                  <a:pt x="16909" y="3397"/>
                  <a:pt x="16909" y="3403"/>
                  <a:pt x="16909" y="3415"/>
                </a:cubicBezTo>
                <a:cubicBezTo>
                  <a:pt x="16909" y="3421"/>
                  <a:pt x="16909" y="3427"/>
                  <a:pt x="16909" y="3433"/>
                </a:cubicBezTo>
                <a:cubicBezTo>
                  <a:pt x="16909" y="3439"/>
                  <a:pt x="16903" y="3439"/>
                  <a:pt x="16897" y="3439"/>
                </a:cubicBezTo>
                <a:cubicBezTo>
                  <a:pt x="16891" y="3445"/>
                  <a:pt x="16885" y="3445"/>
                  <a:pt x="16885" y="3451"/>
                </a:cubicBezTo>
                <a:cubicBezTo>
                  <a:pt x="16885" y="3457"/>
                  <a:pt x="16885" y="3463"/>
                  <a:pt x="16885" y="3468"/>
                </a:cubicBezTo>
                <a:cubicBezTo>
                  <a:pt x="16885" y="3475"/>
                  <a:pt x="16885" y="3480"/>
                  <a:pt x="16885" y="3486"/>
                </a:cubicBezTo>
                <a:cubicBezTo>
                  <a:pt x="16885" y="3492"/>
                  <a:pt x="16891" y="3492"/>
                  <a:pt x="16891" y="3498"/>
                </a:cubicBezTo>
                <a:cubicBezTo>
                  <a:pt x="16891" y="3504"/>
                  <a:pt x="16885" y="3504"/>
                  <a:pt x="16885" y="3510"/>
                </a:cubicBezTo>
                <a:cubicBezTo>
                  <a:pt x="16909" y="3510"/>
                  <a:pt x="16909" y="3510"/>
                  <a:pt x="16909" y="3510"/>
                </a:cubicBezTo>
                <a:cubicBezTo>
                  <a:pt x="16909" y="3504"/>
                  <a:pt x="16915" y="3510"/>
                  <a:pt x="16921" y="3504"/>
                </a:cubicBezTo>
                <a:cubicBezTo>
                  <a:pt x="16921" y="3498"/>
                  <a:pt x="16921" y="3498"/>
                  <a:pt x="16921" y="3492"/>
                </a:cubicBezTo>
                <a:cubicBezTo>
                  <a:pt x="16926" y="3480"/>
                  <a:pt x="16926" y="3480"/>
                  <a:pt x="16926" y="3480"/>
                </a:cubicBezTo>
                <a:cubicBezTo>
                  <a:pt x="16933" y="3475"/>
                  <a:pt x="16933" y="3475"/>
                  <a:pt x="16938" y="3468"/>
                </a:cubicBezTo>
                <a:cubicBezTo>
                  <a:pt x="16938" y="3468"/>
                  <a:pt x="16938" y="3463"/>
                  <a:pt x="16944" y="3457"/>
                </a:cubicBezTo>
                <a:cubicBezTo>
                  <a:pt x="16944" y="3463"/>
                  <a:pt x="16950" y="3457"/>
                  <a:pt x="16956" y="3463"/>
                </a:cubicBezTo>
                <a:cubicBezTo>
                  <a:pt x="16956" y="3475"/>
                  <a:pt x="16950" y="3480"/>
                  <a:pt x="16956" y="3486"/>
                </a:cubicBezTo>
                <a:cubicBezTo>
                  <a:pt x="16956" y="3492"/>
                  <a:pt x="16962" y="3492"/>
                  <a:pt x="16968" y="3492"/>
                </a:cubicBezTo>
                <a:cubicBezTo>
                  <a:pt x="16974" y="3504"/>
                  <a:pt x="16986" y="3504"/>
                  <a:pt x="16998" y="3504"/>
                </a:cubicBezTo>
                <a:cubicBezTo>
                  <a:pt x="16998" y="3498"/>
                  <a:pt x="16998" y="3498"/>
                  <a:pt x="16998" y="3492"/>
                </a:cubicBezTo>
                <a:cubicBezTo>
                  <a:pt x="16998" y="3486"/>
                  <a:pt x="16998" y="3486"/>
                  <a:pt x="16992" y="3480"/>
                </a:cubicBezTo>
                <a:cubicBezTo>
                  <a:pt x="16992" y="3480"/>
                  <a:pt x="16992" y="3475"/>
                  <a:pt x="16992" y="3468"/>
                </a:cubicBezTo>
                <a:cubicBezTo>
                  <a:pt x="16992" y="3463"/>
                  <a:pt x="16986" y="3463"/>
                  <a:pt x="16980" y="3457"/>
                </a:cubicBezTo>
                <a:cubicBezTo>
                  <a:pt x="16980" y="3451"/>
                  <a:pt x="16974" y="3457"/>
                  <a:pt x="16968" y="3451"/>
                </a:cubicBezTo>
                <a:cubicBezTo>
                  <a:pt x="16968" y="3445"/>
                  <a:pt x="16968" y="3439"/>
                  <a:pt x="16962" y="3439"/>
                </a:cubicBezTo>
                <a:cubicBezTo>
                  <a:pt x="16962" y="3433"/>
                  <a:pt x="16950" y="3433"/>
                  <a:pt x="16950" y="3427"/>
                </a:cubicBezTo>
                <a:cubicBezTo>
                  <a:pt x="16944" y="3421"/>
                  <a:pt x="16950" y="3415"/>
                  <a:pt x="16944" y="3403"/>
                </a:cubicBezTo>
                <a:cubicBezTo>
                  <a:pt x="16944" y="3397"/>
                  <a:pt x="16938" y="3397"/>
                  <a:pt x="16938" y="3391"/>
                </a:cubicBezTo>
                <a:cubicBezTo>
                  <a:pt x="16933" y="3386"/>
                  <a:pt x="16926" y="3380"/>
                  <a:pt x="16926" y="3368"/>
                </a:cubicBezTo>
                <a:cubicBezTo>
                  <a:pt x="16926" y="3356"/>
                  <a:pt x="16944" y="3356"/>
                  <a:pt x="16950" y="3344"/>
                </a:cubicBezTo>
                <a:cubicBezTo>
                  <a:pt x="16950" y="3344"/>
                  <a:pt x="16956" y="3344"/>
                  <a:pt x="16956" y="3338"/>
                </a:cubicBezTo>
                <a:cubicBezTo>
                  <a:pt x="16956" y="3332"/>
                  <a:pt x="16956" y="3326"/>
                  <a:pt x="16956" y="3320"/>
                </a:cubicBezTo>
                <a:cubicBezTo>
                  <a:pt x="16956" y="3320"/>
                  <a:pt x="16956" y="3314"/>
                  <a:pt x="16956" y="3309"/>
                </a:cubicBezTo>
                <a:cubicBezTo>
                  <a:pt x="16956" y="3303"/>
                  <a:pt x="16968" y="3309"/>
                  <a:pt x="16968" y="3303"/>
                </a:cubicBezTo>
                <a:cubicBezTo>
                  <a:pt x="16968" y="3303"/>
                  <a:pt x="16968" y="3297"/>
                  <a:pt x="16974" y="3291"/>
                </a:cubicBezTo>
                <a:cubicBezTo>
                  <a:pt x="16980" y="3291"/>
                  <a:pt x="16974" y="3279"/>
                  <a:pt x="16980" y="3279"/>
                </a:cubicBezTo>
                <a:cubicBezTo>
                  <a:pt x="16992" y="3279"/>
                  <a:pt x="16998" y="3285"/>
                  <a:pt x="17004" y="3291"/>
                </a:cubicBezTo>
                <a:cubicBezTo>
                  <a:pt x="17015" y="3297"/>
                  <a:pt x="17015" y="3309"/>
                  <a:pt x="17027" y="3309"/>
                </a:cubicBezTo>
                <a:cubicBezTo>
                  <a:pt x="17033" y="3309"/>
                  <a:pt x="17033" y="3303"/>
                  <a:pt x="17039" y="3297"/>
                </a:cubicBezTo>
                <a:cubicBezTo>
                  <a:pt x="17039" y="3297"/>
                  <a:pt x="17039" y="3291"/>
                  <a:pt x="17039" y="3285"/>
                </a:cubicBezTo>
                <a:cubicBezTo>
                  <a:pt x="17039" y="3285"/>
                  <a:pt x="17033" y="3279"/>
                  <a:pt x="17033" y="3273"/>
                </a:cubicBezTo>
                <a:cubicBezTo>
                  <a:pt x="17033" y="3273"/>
                  <a:pt x="17033" y="3267"/>
                  <a:pt x="17033" y="3261"/>
                </a:cubicBezTo>
                <a:cubicBezTo>
                  <a:pt x="17033" y="3255"/>
                  <a:pt x="17027" y="3249"/>
                  <a:pt x="17027" y="3243"/>
                </a:cubicBezTo>
                <a:cubicBezTo>
                  <a:pt x="17027" y="3237"/>
                  <a:pt x="17027" y="3231"/>
                  <a:pt x="17027" y="3231"/>
                </a:cubicBezTo>
                <a:cubicBezTo>
                  <a:pt x="17027" y="3225"/>
                  <a:pt x="17021" y="3220"/>
                  <a:pt x="17021" y="3214"/>
                </a:cubicBezTo>
                <a:cubicBezTo>
                  <a:pt x="17021" y="3208"/>
                  <a:pt x="17015" y="3208"/>
                  <a:pt x="17015" y="3202"/>
                </a:cubicBezTo>
                <a:cubicBezTo>
                  <a:pt x="17010" y="3190"/>
                  <a:pt x="17015" y="3184"/>
                  <a:pt x="17015" y="3172"/>
                </a:cubicBezTo>
                <a:cubicBezTo>
                  <a:pt x="17015" y="3166"/>
                  <a:pt x="17015" y="3160"/>
                  <a:pt x="17015" y="3160"/>
                </a:cubicBezTo>
                <a:cubicBezTo>
                  <a:pt x="17010" y="3154"/>
                  <a:pt x="17010" y="3154"/>
                  <a:pt x="17004" y="3148"/>
                </a:cubicBezTo>
                <a:cubicBezTo>
                  <a:pt x="17004" y="3142"/>
                  <a:pt x="17004" y="3137"/>
                  <a:pt x="16998" y="3137"/>
                </a:cubicBezTo>
                <a:cubicBezTo>
                  <a:pt x="16992" y="3125"/>
                  <a:pt x="16986" y="3125"/>
                  <a:pt x="16980" y="3113"/>
                </a:cubicBezTo>
                <a:cubicBezTo>
                  <a:pt x="16980" y="3107"/>
                  <a:pt x="16974" y="3107"/>
                  <a:pt x="16974" y="3101"/>
                </a:cubicBezTo>
                <a:cubicBezTo>
                  <a:pt x="16974" y="3095"/>
                  <a:pt x="16974" y="3095"/>
                  <a:pt x="16974" y="3089"/>
                </a:cubicBezTo>
                <a:cubicBezTo>
                  <a:pt x="16974" y="3083"/>
                  <a:pt x="16974" y="3083"/>
                  <a:pt x="16974" y="3077"/>
                </a:cubicBezTo>
                <a:cubicBezTo>
                  <a:pt x="16974" y="3071"/>
                  <a:pt x="16974" y="3071"/>
                  <a:pt x="16974" y="3065"/>
                </a:cubicBezTo>
                <a:cubicBezTo>
                  <a:pt x="16974" y="3054"/>
                  <a:pt x="16974" y="3054"/>
                  <a:pt x="16974" y="3054"/>
                </a:cubicBezTo>
                <a:cubicBezTo>
                  <a:pt x="16974" y="3048"/>
                  <a:pt x="16980" y="3048"/>
                  <a:pt x="16980" y="3042"/>
                </a:cubicBezTo>
                <a:cubicBezTo>
                  <a:pt x="16980" y="3036"/>
                  <a:pt x="16974" y="3036"/>
                  <a:pt x="16974" y="3030"/>
                </a:cubicBezTo>
                <a:cubicBezTo>
                  <a:pt x="16974" y="3024"/>
                  <a:pt x="16980" y="3024"/>
                  <a:pt x="16980" y="3018"/>
                </a:cubicBezTo>
                <a:cubicBezTo>
                  <a:pt x="16980" y="3012"/>
                  <a:pt x="16974" y="3012"/>
                  <a:pt x="16974" y="3006"/>
                </a:cubicBezTo>
                <a:lnTo>
                  <a:pt x="16962" y="3006"/>
                </a:lnTo>
                <a:cubicBezTo>
                  <a:pt x="16956" y="2994"/>
                  <a:pt x="16962" y="2988"/>
                  <a:pt x="16962" y="2982"/>
                </a:cubicBezTo>
                <a:cubicBezTo>
                  <a:pt x="16956" y="2976"/>
                  <a:pt x="16956" y="2965"/>
                  <a:pt x="16956" y="2959"/>
                </a:cubicBezTo>
                <a:cubicBezTo>
                  <a:pt x="16950" y="2947"/>
                  <a:pt x="16956" y="2941"/>
                  <a:pt x="16956" y="2935"/>
                </a:cubicBezTo>
                <a:cubicBezTo>
                  <a:pt x="16956" y="2923"/>
                  <a:pt x="16950" y="2917"/>
                  <a:pt x="16950" y="2911"/>
                </a:cubicBezTo>
                <a:cubicBezTo>
                  <a:pt x="16926" y="2911"/>
                  <a:pt x="16926" y="2911"/>
                  <a:pt x="16926" y="2911"/>
                </a:cubicBezTo>
                <a:cubicBezTo>
                  <a:pt x="16926" y="2994"/>
                  <a:pt x="16926" y="2994"/>
                  <a:pt x="16926" y="2994"/>
                </a:cubicBezTo>
                <a:cubicBezTo>
                  <a:pt x="16921" y="2994"/>
                  <a:pt x="16915" y="2994"/>
                  <a:pt x="16909" y="2994"/>
                </a:cubicBezTo>
                <a:cubicBezTo>
                  <a:pt x="16903" y="2994"/>
                  <a:pt x="16903" y="2994"/>
                  <a:pt x="16897" y="3000"/>
                </a:cubicBezTo>
                <a:cubicBezTo>
                  <a:pt x="16897" y="3012"/>
                  <a:pt x="16897" y="3012"/>
                  <a:pt x="16897" y="3012"/>
                </a:cubicBezTo>
                <a:cubicBezTo>
                  <a:pt x="16897" y="3012"/>
                  <a:pt x="16897" y="3018"/>
                  <a:pt x="16897" y="3024"/>
                </a:cubicBezTo>
                <a:cubicBezTo>
                  <a:pt x="16897" y="3036"/>
                  <a:pt x="16897" y="3036"/>
                  <a:pt x="16897" y="3036"/>
                </a:cubicBezTo>
                <a:cubicBezTo>
                  <a:pt x="16903" y="3036"/>
                  <a:pt x="16903" y="3042"/>
                  <a:pt x="16903" y="3042"/>
                </a:cubicBezTo>
                <a:cubicBezTo>
                  <a:pt x="16909" y="3054"/>
                  <a:pt x="16903" y="3059"/>
                  <a:pt x="16903" y="3065"/>
                </a:cubicBezTo>
                <a:cubicBezTo>
                  <a:pt x="16885" y="3065"/>
                  <a:pt x="16885" y="3065"/>
                  <a:pt x="16885" y="3065"/>
                </a:cubicBezTo>
                <a:cubicBezTo>
                  <a:pt x="16879" y="3065"/>
                  <a:pt x="16873" y="3065"/>
                  <a:pt x="16873" y="3065"/>
                </a:cubicBezTo>
                <a:cubicBezTo>
                  <a:pt x="16873" y="3059"/>
                  <a:pt x="16867" y="3059"/>
                  <a:pt x="16867" y="3054"/>
                </a:cubicBezTo>
                <a:cubicBezTo>
                  <a:pt x="16867" y="3048"/>
                  <a:pt x="16873" y="3048"/>
                  <a:pt x="16873" y="3042"/>
                </a:cubicBezTo>
                <a:cubicBezTo>
                  <a:pt x="16873" y="3036"/>
                  <a:pt x="16873" y="3036"/>
                  <a:pt x="16873" y="3030"/>
                </a:cubicBezTo>
                <a:cubicBezTo>
                  <a:pt x="16873" y="3024"/>
                  <a:pt x="16879" y="3018"/>
                  <a:pt x="16879" y="3006"/>
                </a:cubicBezTo>
                <a:cubicBezTo>
                  <a:pt x="16879" y="2994"/>
                  <a:pt x="16879" y="2994"/>
                  <a:pt x="16879" y="2994"/>
                </a:cubicBezTo>
                <a:cubicBezTo>
                  <a:pt x="16873" y="2988"/>
                  <a:pt x="16873" y="2988"/>
                  <a:pt x="16867" y="2982"/>
                </a:cubicBezTo>
                <a:cubicBezTo>
                  <a:pt x="16867" y="2976"/>
                  <a:pt x="16861" y="2976"/>
                  <a:pt x="16855" y="2971"/>
                </a:cubicBezTo>
                <a:cubicBezTo>
                  <a:pt x="16855" y="2971"/>
                  <a:pt x="16849" y="2965"/>
                  <a:pt x="16844" y="2965"/>
                </a:cubicBezTo>
                <a:cubicBezTo>
                  <a:pt x="16844" y="2965"/>
                  <a:pt x="16838" y="2965"/>
                  <a:pt x="16832" y="2965"/>
                </a:cubicBezTo>
                <a:cubicBezTo>
                  <a:pt x="16826" y="2965"/>
                  <a:pt x="16826" y="2959"/>
                  <a:pt x="16820" y="2959"/>
                </a:cubicBezTo>
                <a:cubicBezTo>
                  <a:pt x="16814" y="2953"/>
                  <a:pt x="16820" y="2947"/>
                  <a:pt x="16814" y="2947"/>
                </a:cubicBezTo>
                <a:cubicBezTo>
                  <a:pt x="16814" y="2941"/>
                  <a:pt x="16808" y="2941"/>
                  <a:pt x="16802" y="2941"/>
                </a:cubicBezTo>
                <a:cubicBezTo>
                  <a:pt x="16790" y="2935"/>
                  <a:pt x="16778" y="2923"/>
                  <a:pt x="16767" y="2911"/>
                </a:cubicBezTo>
                <a:cubicBezTo>
                  <a:pt x="16737" y="2911"/>
                  <a:pt x="16737" y="2911"/>
                  <a:pt x="16737" y="2911"/>
                </a:cubicBezTo>
                <a:cubicBezTo>
                  <a:pt x="16737" y="2965"/>
                  <a:pt x="16737" y="2965"/>
                  <a:pt x="16737" y="2965"/>
                </a:cubicBezTo>
                <a:cubicBezTo>
                  <a:pt x="16683" y="2965"/>
                  <a:pt x="16683" y="2965"/>
                  <a:pt x="16683" y="2965"/>
                </a:cubicBezTo>
                <a:lnTo>
                  <a:pt x="16683" y="2959"/>
                </a:lnTo>
                <a:cubicBezTo>
                  <a:pt x="16683" y="2953"/>
                  <a:pt x="16683" y="2947"/>
                  <a:pt x="16678" y="2947"/>
                </a:cubicBezTo>
                <a:cubicBezTo>
                  <a:pt x="16678" y="2929"/>
                  <a:pt x="16666" y="2923"/>
                  <a:pt x="16660" y="2905"/>
                </a:cubicBezTo>
                <a:cubicBezTo>
                  <a:pt x="16642" y="2911"/>
                  <a:pt x="16642" y="2911"/>
                  <a:pt x="16642" y="2911"/>
                </a:cubicBezTo>
                <a:cubicBezTo>
                  <a:pt x="16642" y="2917"/>
                  <a:pt x="16648" y="2917"/>
                  <a:pt x="16648" y="2923"/>
                </a:cubicBezTo>
                <a:cubicBezTo>
                  <a:pt x="16648" y="2947"/>
                  <a:pt x="16648" y="2947"/>
                  <a:pt x="16648" y="2947"/>
                </a:cubicBezTo>
                <a:cubicBezTo>
                  <a:pt x="16648" y="2947"/>
                  <a:pt x="16642" y="2953"/>
                  <a:pt x="16642" y="2959"/>
                </a:cubicBezTo>
                <a:cubicBezTo>
                  <a:pt x="16636" y="2953"/>
                  <a:pt x="16636" y="2959"/>
                  <a:pt x="16630" y="2959"/>
                </a:cubicBezTo>
                <a:cubicBezTo>
                  <a:pt x="16624" y="2953"/>
                  <a:pt x="16624" y="2953"/>
                  <a:pt x="16618" y="2953"/>
                </a:cubicBezTo>
                <a:cubicBezTo>
                  <a:pt x="16618" y="2941"/>
                  <a:pt x="16618" y="2941"/>
                  <a:pt x="16618" y="2941"/>
                </a:cubicBezTo>
                <a:cubicBezTo>
                  <a:pt x="16618" y="2935"/>
                  <a:pt x="16618" y="2929"/>
                  <a:pt x="16618" y="2929"/>
                </a:cubicBezTo>
                <a:cubicBezTo>
                  <a:pt x="16624" y="2923"/>
                  <a:pt x="16624" y="2917"/>
                  <a:pt x="16624" y="2911"/>
                </a:cubicBezTo>
                <a:cubicBezTo>
                  <a:pt x="16624" y="2899"/>
                  <a:pt x="16612" y="2893"/>
                  <a:pt x="16606" y="2882"/>
                </a:cubicBezTo>
                <a:cubicBezTo>
                  <a:pt x="16601" y="2887"/>
                  <a:pt x="16601" y="2893"/>
                  <a:pt x="16594" y="2893"/>
                </a:cubicBezTo>
                <a:cubicBezTo>
                  <a:pt x="16589" y="2899"/>
                  <a:pt x="16589" y="2899"/>
                  <a:pt x="16583" y="2899"/>
                </a:cubicBezTo>
                <a:cubicBezTo>
                  <a:pt x="16571" y="2899"/>
                  <a:pt x="16571" y="2899"/>
                  <a:pt x="16571" y="2899"/>
                </a:cubicBezTo>
                <a:cubicBezTo>
                  <a:pt x="16559" y="2899"/>
                  <a:pt x="16559" y="2899"/>
                  <a:pt x="16559" y="2899"/>
                </a:cubicBezTo>
                <a:cubicBezTo>
                  <a:pt x="16553" y="2899"/>
                  <a:pt x="16547" y="2899"/>
                  <a:pt x="16547" y="2893"/>
                </a:cubicBezTo>
                <a:cubicBezTo>
                  <a:pt x="16547" y="2887"/>
                  <a:pt x="16547" y="2882"/>
                  <a:pt x="16547" y="2876"/>
                </a:cubicBezTo>
                <a:cubicBezTo>
                  <a:pt x="16547" y="2870"/>
                  <a:pt x="16553" y="2864"/>
                  <a:pt x="16559" y="2864"/>
                </a:cubicBezTo>
                <a:cubicBezTo>
                  <a:pt x="16559" y="2858"/>
                  <a:pt x="16559" y="2852"/>
                  <a:pt x="16565" y="2852"/>
                </a:cubicBezTo>
                <a:cubicBezTo>
                  <a:pt x="16571" y="2846"/>
                  <a:pt x="16571" y="2852"/>
                  <a:pt x="16577" y="2852"/>
                </a:cubicBezTo>
                <a:cubicBezTo>
                  <a:pt x="16583" y="2846"/>
                  <a:pt x="16589" y="2846"/>
                  <a:pt x="16601" y="2840"/>
                </a:cubicBezTo>
                <a:cubicBezTo>
                  <a:pt x="16606" y="2840"/>
                  <a:pt x="16612" y="2840"/>
                  <a:pt x="16612" y="2834"/>
                </a:cubicBezTo>
                <a:cubicBezTo>
                  <a:pt x="16618" y="2834"/>
                  <a:pt x="16618" y="2828"/>
                  <a:pt x="16624" y="2822"/>
                </a:cubicBezTo>
                <a:cubicBezTo>
                  <a:pt x="16624" y="2816"/>
                  <a:pt x="16630" y="2816"/>
                  <a:pt x="16636" y="2810"/>
                </a:cubicBezTo>
                <a:cubicBezTo>
                  <a:pt x="16642" y="2805"/>
                  <a:pt x="16642" y="2799"/>
                  <a:pt x="16648" y="2799"/>
                </a:cubicBezTo>
                <a:cubicBezTo>
                  <a:pt x="16654" y="2793"/>
                  <a:pt x="16654" y="2793"/>
                  <a:pt x="16660" y="2793"/>
                </a:cubicBezTo>
                <a:cubicBezTo>
                  <a:pt x="16666" y="2793"/>
                  <a:pt x="16666" y="2787"/>
                  <a:pt x="16672" y="2787"/>
                </a:cubicBezTo>
                <a:cubicBezTo>
                  <a:pt x="16678" y="2787"/>
                  <a:pt x="16683" y="2787"/>
                  <a:pt x="16695" y="2787"/>
                </a:cubicBezTo>
                <a:cubicBezTo>
                  <a:pt x="16695" y="2769"/>
                  <a:pt x="16689" y="2757"/>
                  <a:pt x="16695" y="2745"/>
                </a:cubicBezTo>
                <a:cubicBezTo>
                  <a:pt x="16701" y="2739"/>
                  <a:pt x="16701" y="2739"/>
                  <a:pt x="16701" y="2733"/>
                </a:cubicBezTo>
                <a:cubicBezTo>
                  <a:pt x="16707" y="2727"/>
                  <a:pt x="16713" y="2727"/>
                  <a:pt x="16713" y="2727"/>
                </a:cubicBezTo>
                <a:cubicBezTo>
                  <a:pt x="16719" y="2721"/>
                  <a:pt x="16719" y="2721"/>
                  <a:pt x="16725" y="2721"/>
                </a:cubicBezTo>
                <a:cubicBezTo>
                  <a:pt x="16731" y="2716"/>
                  <a:pt x="16731" y="2710"/>
                  <a:pt x="16731" y="2710"/>
                </a:cubicBezTo>
                <a:cubicBezTo>
                  <a:pt x="16737" y="2704"/>
                  <a:pt x="16731" y="2698"/>
                  <a:pt x="16737" y="2692"/>
                </a:cubicBezTo>
                <a:cubicBezTo>
                  <a:pt x="16743" y="2692"/>
                  <a:pt x="16743" y="2692"/>
                  <a:pt x="16749" y="2686"/>
                </a:cubicBezTo>
                <a:cubicBezTo>
                  <a:pt x="16755" y="2686"/>
                  <a:pt x="16755" y="2686"/>
                  <a:pt x="16760" y="2680"/>
                </a:cubicBezTo>
                <a:cubicBezTo>
                  <a:pt x="16767" y="2680"/>
                  <a:pt x="16767" y="2674"/>
                  <a:pt x="16767" y="2668"/>
                </a:cubicBezTo>
                <a:cubicBezTo>
                  <a:pt x="16772" y="2668"/>
                  <a:pt x="16778" y="2668"/>
                  <a:pt x="16784" y="2662"/>
                </a:cubicBezTo>
                <a:cubicBezTo>
                  <a:pt x="16784" y="2656"/>
                  <a:pt x="16784" y="2650"/>
                  <a:pt x="16790" y="2650"/>
                </a:cubicBezTo>
                <a:cubicBezTo>
                  <a:pt x="16790" y="2650"/>
                  <a:pt x="16796" y="2650"/>
                  <a:pt x="16802" y="2650"/>
                </a:cubicBezTo>
                <a:cubicBezTo>
                  <a:pt x="16802" y="2644"/>
                  <a:pt x="16808" y="2650"/>
                  <a:pt x="16814" y="2650"/>
                </a:cubicBezTo>
                <a:cubicBezTo>
                  <a:pt x="16814" y="2644"/>
                  <a:pt x="16814" y="2639"/>
                  <a:pt x="16814" y="2639"/>
                </a:cubicBezTo>
                <a:cubicBezTo>
                  <a:pt x="16820" y="2632"/>
                  <a:pt x="16820" y="2627"/>
                  <a:pt x="16820" y="2627"/>
                </a:cubicBezTo>
                <a:cubicBezTo>
                  <a:pt x="16826" y="2621"/>
                  <a:pt x="16826" y="2615"/>
                  <a:pt x="16826" y="2615"/>
                </a:cubicBezTo>
                <a:cubicBezTo>
                  <a:pt x="16826" y="2609"/>
                  <a:pt x="16832" y="2609"/>
                  <a:pt x="16832" y="2603"/>
                </a:cubicBezTo>
                <a:cubicBezTo>
                  <a:pt x="16832" y="2597"/>
                  <a:pt x="16838" y="2597"/>
                  <a:pt x="16838" y="2591"/>
                </a:cubicBezTo>
                <a:cubicBezTo>
                  <a:pt x="16844" y="2585"/>
                  <a:pt x="16844" y="2579"/>
                  <a:pt x="16844" y="2579"/>
                </a:cubicBezTo>
                <a:cubicBezTo>
                  <a:pt x="16849" y="2573"/>
                  <a:pt x="16861" y="2567"/>
                  <a:pt x="16867" y="2567"/>
                </a:cubicBezTo>
                <a:cubicBezTo>
                  <a:pt x="16879" y="2567"/>
                  <a:pt x="16885" y="2567"/>
                  <a:pt x="16891" y="2567"/>
                </a:cubicBezTo>
                <a:cubicBezTo>
                  <a:pt x="16903" y="2567"/>
                  <a:pt x="16909" y="2561"/>
                  <a:pt x="16915" y="2555"/>
                </a:cubicBezTo>
                <a:cubicBezTo>
                  <a:pt x="16921" y="2550"/>
                  <a:pt x="16921" y="2544"/>
                  <a:pt x="16926" y="2544"/>
                </a:cubicBezTo>
                <a:cubicBezTo>
                  <a:pt x="16933" y="2538"/>
                  <a:pt x="16933" y="2532"/>
                  <a:pt x="16938" y="2526"/>
                </a:cubicBezTo>
                <a:cubicBezTo>
                  <a:pt x="16944" y="2520"/>
                  <a:pt x="16950" y="2514"/>
                  <a:pt x="16962" y="2514"/>
                </a:cubicBezTo>
                <a:cubicBezTo>
                  <a:pt x="16968" y="2514"/>
                  <a:pt x="16980" y="2520"/>
                  <a:pt x="16992" y="2520"/>
                </a:cubicBezTo>
                <a:lnTo>
                  <a:pt x="16992" y="2520"/>
                </a:lnTo>
                <a:cubicBezTo>
                  <a:pt x="17004" y="2520"/>
                  <a:pt x="17010" y="2514"/>
                  <a:pt x="17021" y="2514"/>
                </a:cubicBezTo>
                <a:cubicBezTo>
                  <a:pt x="17027" y="2514"/>
                  <a:pt x="17027" y="2514"/>
                  <a:pt x="17027" y="2514"/>
                </a:cubicBezTo>
                <a:cubicBezTo>
                  <a:pt x="17033" y="2514"/>
                  <a:pt x="17033" y="2520"/>
                  <a:pt x="17039" y="2520"/>
                </a:cubicBezTo>
                <a:cubicBezTo>
                  <a:pt x="17051" y="2520"/>
                  <a:pt x="17051" y="2520"/>
                  <a:pt x="17051" y="2520"/>
                </a:cubicBezTo>
                <a:cubicBezTo>
                  <a:pt x="17057" y="2520"/>
                  <a:pt x="17057" y="2520"/>
                  <a:pt x="17063" y="2520"/>
                </a:cubicBezTo>
                <a:cubicBezTo>
                  <a:pt x="17069" y="2520"/>
                  <a:pt x="17075" y="2514"/>
                  <a:pt x="17081" y="2514"/>
                </a:cubicBezTo>
                <a:cubicBezTo>
                  <a:pt x="17087" y="2514"/>
                  <a:pt x="17087" y="2514"/>
                  <a:pt x="17087" y="2514"/>
                </a:cubicBezTo>
                <a:cubicBezTo>
                  <a:pt x="17093" y="2514"/>
                  <a:pt x="17093" y="2520"/>
                  <a:pt x="17099" y="2520"/>
                </a:cubicBezTo>
                <a:cubicBezTo>
                  <a:pt x="17104" y="2520"/>
                  <a:pt x="17116" y="2532"/>
                  <a:pt x="17122" y="2532"/>
                </a:cubicBezTo>
                <a:close/>
                <a:moveTo>
                  <a:pt x="8805" y="2585"/>
                </a:moveTo>
                <a:lnTo>
                  <a:pt x="8805" y="2585"/>
                </a:lnTo>
                <a:cubicBezTo>
                  <a:pt x="8793" y="2591"/>
                  <a:pt x="8793" y="2597"/>
                  <a:pt x="8781" y="2603"/>
                </a:cubicBezTo>
                <a:cubicBezTo>
                  <a:pt x="8781" y="2603"/>
                  <a:pt x="8775" y="2603"/>
                  <a:pt x="8769" y="2603"/>
                </a:cubicBezTo>
                <a:cubicBezTo>
                  <a:pt x="8769" y="2609"/>
                  <a:pt x="8769" y="2615"/>
                  <a:pt x="8763" y="2615"/>
                </a:cubicBezTo>
                <a:cubicBezTo>
                  <a:pt x="8757" y="2627"/>
                  <a:pt x="8751" y="2627"/>
                  <a:pt x="8745" y="2639"/>
                </a:cubicBezTo>
                <a:cubicBezTo>
                  <a:pt x="8745" y="2644"/>
                  <a:pt x="8745" y="2644"/>
                  <a:pt x="8745" y="2650"/>
                </a:cubicBezTo>
                <a:cubicBezTo>
                  <a:pt x="8757" y="2656"/>
                  <a:pt x="8757" y="2656"/>
                  <a:pt x="8757" y="2656"/>
                </a:cubicBezTo>
                <a:cubicBezTo>
                  <a:pt x="8757" y="2656"/>
                  <a:pt x="8763" y="2650"/>
                  <a:pt x="8769" y="2650"/>
                </a:cubicBezTo>
                <a:cubicBezTo>
                  <a:pt x="8769" y="2644"/>
                  <a:pt x="8775" y="2644"/>
                  <a:pt x="8775" y="2639"/>
                </a:cubicBezTo>
                <a:cubicBezTo>
                  <a:pt x="8781" y="2639"/>
                  <a:pt x="8781" y="2627"/>
                  <a:pt x="8787" y="2627"/>
                </a:cubicBezTo>
                <a:cubicBezTo>
                  <a:pt x="8787" y="2627"/>
                  <a:pt x="8793" y="2627"/>
                  <a:pt x="8799" y="2627"/>
                </a:cubicBezTo>
                <a:cubicBezTo>
                  <a:pt x="8799" y="2627"/>
                  <a:pt x="8805" y="2627"/>
                  <a:pt x="8811" y="2627"/>
                </a:cubicBezTo>
                <a:cubicBezTo>
                  <a:pt x="8811" y="2621"/>
                  <a:pt x="8805" y="2615"/>
                  <a:pt x="8811" y="2615"/>
                </a:cubicBezTo>
                <a:cubicBezTo>
                  <a:pt x="8811" y="2609"/>
                  <a:pt x="8816" y="2609"/>
                  <a:pt x="8816" y="2603"/>
                </a:cubicBezTo>
                <a:cubicBezTo>
                  <a:pt x="8816" y="2591"/>
                  <a:pt x="8823" y="2585"/>
                  <a:pt x="8823" y="2579"/>
                </a:cubicBezTo>
                <a:cubicBezTo>
                  <a:pt x="8816" y="2579"/>
                  <a:pt x="8811" y="2585"/>
                  <a:pt x="8805" y="2585"/>
                </a:cubicBezTo>
                <a:close/>
                <a:moveTo>
                  <a:pt x="8864" y="3225"/>
                </a:moveTo>
                <a:lnTo>
                  <a:pt x="8864" y="3225"/>
                </a:lnTo>
                <a:cubicBezTo>
                  <a:pt x="8870" y="3225"/>
                  <a:pt x="8870" y="3220"/>
                  <a:pt x="8876" y="3220"/>
                </a:cubicBezTo>
                <a:cubicBezTo>
                  <a:pt x="8882" y="3220"/>
                  <a:pt x="8882" y="3220"/>
                  <a:pt x="8888" y="3220"/>
                </a:cubicBezTo>
                <a:cubicBezTo>
                  <a:pt x="8894" y="3220"/>
                  <a:pt x="8894" y="3220"/>
                  <a:pt x="8900" y="3214"/>
                </a:cubicBezTo>
                <a:cubicBezTo>
                  <a:pt x="8911" y="3208"/>
                  <a:pt x="8911" y="3208"/>
                  <a:pt x="8911" y="3208"/>
                </a:cubicBezTo>
                <a:cubicBezTo>
                  <a:pt x="8917" y="3208"/>
                  <a:pt x="8911" y="3196"/>
                  <a:pt x="8917" y="3196"/>
                </a:cubicBezTo>
                <a:cubicBezTo>
                  <a:pt x="8923" y="3196"/>
                  <a:pt x="8923" y="3202"/>
                  <a:pt x="8929" y="3202"/>
                </a:cubicBezTo>
                <a:cubicBezTo>
                  <a:pt x="8935" y="3202"/>
                  <a:pt x="8935" y="3208"/>
                  <a:pt x="8941" y="3208"/>
                </a:cubicBezTo>
                <a:cubicBezTo>
                  <a:pt x="8971" y="3208"/>
                  <a:pt x="8971" y="3208"/>
                  <a:pt x="8971" y="3208"/>
                </a:cubicBezTo>
                <a:cubicBezTo>
                  <a:pt x="8971" y="3196"/>
                  <a:pt x="8977" y="3190"/>
                  <a:pt x="8977" y="3178"/>
                </a:cubicBezTo>
                <a:cubicBezTo>
                  <a:pt x="8982" y="3178"/>
                  <a:pt x="8989" y="3178"/>
                  <a:pt x="9000" y="3178"/>
                </a:cubicBezTo>
                <a:cubicBezTo>
                  <a:pt x="9000" y="3178"/>
                  <a:pt x="9006" y="3178"/>
                  <a:pt x="9012" y="3178"/>
                </a:cubicBezTo>
                <a:cubicBezTo>
                  <a:pt x="9012" y="3178"/>
                  <a:pt x="9018" y="3178"/>
                  <a:pt x="9024" y="3178"/>
                </a:cubicBezTo>
                <a:cubicBezTo>
                  <a:pt x="9030" y="3178"/>
                  <a:pt x="9036" y="3178"/>
                  <a:pt x="9042" y="3178"/>
                </a:cubicBezTo>
                <a:cubicBezTo>
                  <a:pt x="9048" y="3178"/>
                  <a:pt x="9054" y="3178"/>
                  <a:pt x="9054" y="3178"/>
                </a:cubicBezTo>
                <a:cubicBezTo>
                  <a:pt x="9060" y="3178"/>
                  <a:pt x="9066" y="3172"/>
                  <a:pt x="9066" y="3172"/>
                </a:cubicBezTo>
                <a:cubicBezTo>
                  <a:pt x="9071" y="3166"/>
                  <a:pt x="9071" y="3160"/>
                  <a:pt x="9077" y="3160"/>
                </a:cubicBezTo>
                <a:cubicBezTo>
                  <a:pt x="9083" y="3160"/>
                  <a:pt x="9089" y="3160"/>
                  <a:pt x="9095" y="3160"/>
                </a:cubicBezTo>
                <a:cubicBezTo>
                  <a:pt x="9107" y="3166"/>
                  <a:pt x="9107" y="3178"/>
                  <a:pt x="9119" y="3178"/>
                </a:cubicBezTo>
                <a:cubicBezTo>
                  <a:pt x="9125" y="3178"/>
                  <a:pt x="9125" y="3178"/>
                  <a:pt x="9125" y="3178"/>
                </a:cubicBezTo>
                <a:cubicBezTo>
                  <a:pt x="9131" y="3178"/>
                  <a:pt x="9137" y="3178"/>
                  <a:pt x="9137" y="3178"/>
                </a:cubicBezTo>
                <a:cubicBezTo>
                  <a:pt x="9148" y="3172"/>
                  <a:pt x="9154" y="3178"/>
                  <a:pt x="9160" y="3178"/>
                </a:cubicBezTo>
                <a:cubicBezTo>
                  <a:pt x="9166" y="3178"/>
                  <a:pt x="9172" y="3178"/>
                  <a:pt x="9172" y="3178"/>
                </a:cubicBezTo>
                <a:cubicBezTo>
                  <a:pt x="9178" y="3172"/>
                  <a:pt x="9178" y="3172"/>
                  <a:pt x="9184" y="3166"/>
                </a:cubicBezTo>
                <a:cubicBezTo>
                  <a:pt x="9190" y="3166"/>
                  <a:pt x="9184" y="3160"/>
                  <a:pt x="9190" y="3154"/>
                </a:cubicBezTo>
                <a:cubicBezTo>
                  <a:pt x="9196" y="3154"/>
                  <a:pt x="9196" y="3154"/>
                  <a:pt x="9202" y="3154"/>
                </a:cubicBezTo>
                <a:cubicBezTo>
                  <a:pt x="9208" y="3154"/>
                  <a:pt x="9208" y="3154"/>
                  <a:pt x="9214" y="3154"/>
                </a:cubicBezTo>
                <a:cubicBezTo>
                  <a:pt x="9220" y="3154"/>
                  <a:pt x="9220" y="3148"/>
                  <a:pt x="9226" y="3148"/>
                </a:cubicBezTo>
                <a:cubicBezTo>
                  <a:pt x="9226" y="3137"/>
                  <a:pt x="9226" y="3137"/>
                  <a:pt x="9226" y="3137"/>
                </a:cubicBezTo>
                <a:cubicBezTo>
                  <a:pt x="9226" y="3137"/>
                  <a:pt x="9220" y="3131"/>
                  <a:pt x="9220" y="3125"/>
                </a:cubicBezTo>
                <a:cubicBezTo>
                  <a:pt x="9214" y="3119"/>
                  <a:pt x="9208" y="3119"/>
                  <a:pt x="9208" y="3113"/>
                </a:cubicBezTo>
                <a:cubicBezTo>
                  <a:pt x="9208" y="3107"/>
                  <a:pt x="9208" y="3107"/>
                  <a:pt x="9208" y="3107"/>
                </a:cubicBezTo>
                <a:cubicBezTo>
                  <a:pt x="9208" y="3101"/>
                  <a:pt x="9208" y="3095"/>
                  <a:pt x="9214" y="3095"/>
                </a:cubicBezTo>
                <a:cubicBezTo>
                  <a:pt x="9214" y="3089"/>
                  <a:pt x="9220" y="3089"/>
                  <a:pt x="9226" y="3089"/>
                </a:cubicBezTo>
                <a:cubicBezTo>
                  <a:pt x="9226" y="3089"/>
                  <a:pt x="9232" y="3089"/>
                  <a:pt x="9237" y="3089"/>
                </a:cubicBezTo>
                <a:cubicBezTo>
                  <a:pt x="9237" y="3089"/>
                  <a:pt x="9237" y="3083"/>
                  <a:pt x="9237" y="3077"/>
                </a:cubicBezTo>
                <a:cubicBezTo>
                  <a:pt x="9237" y="3077"/>
                  <a:pt x="9243" y="3071"/>
                  <a:pt x="9243" y="3065"/>
                </a:cubicBezTo>
                <a:cubicBezTo>
                  <a:pt x="9267" y="3065"/>
                  <a:pt x="9267" y="3065"/>
                  <a:pt x="9267" y="3065"/>
                </a:cubicBezTo>
                <a:cubicBezTo>
                  <a:pt x="9267" y="3042"/>
                  <a:pt x="9267" y="3042"/>
                  <a:pt x="9267" y="3042"/>
                </a:cubicBezTo>
                <a:cubicBezTo>
                  <a:pt x="9261" y="3042"/>
                  <a:pt x="9255" y="3042"/>
                  <a:pt x="9255" y="3036"/>
                </a:cubicBezTo>
                <a:cubicBezTo>
                  <a:pt x="9249" y="3030"/>
                  <a:pt x="9249" y="3030"/>
                  <a:pt x="9243" y="3024"/>
                </a:cubicBezTo>
                <a:cubicBezTo>
                  <a:pt x="9243" y="3018"/>
                  <a:pt x="9249" y="3012"/>
                  <a:pt x="9243" y="3012"/>
                </a:cubicBezTo>
                <a:cubicBezTo>
                  <a:pt x="9243" y="3006"/>
                  <a:pt x="9237" y="3006"/>
                  <a:pt x="9232" y="3006"/>
                </a:cubicBezTo>
                <a:cubicBezTo>
                  <a:pt x="9232" y="3000"/>
                  <a:pt x="9226" y="3000"/>
                  <a:pt x="9220" y="2994"/>
                </a:cubicBezTo>
                <a:cubicBezTo>
                  <a:pt x="9208" y="3000"/>
                  <a:pt x="9208" y="3000"/>
                  <a:pt x="9208" y="3000"/>
                </a:cubicBezTo>
                <a:cubicBezTo>
                  <a:pt x="9208" y="3000"/>
                  <a:pt x="9214" y="3006"/>
                  <a:pt x="9214" y="3012"/>
                </a:cubicBezTo>
                <a:cubicBezTo>
                  <a:pt x="9208" y="3012"/>
                  <a:pt x="9202" y="3012"/>
                  <a:pt x="9202" y="3018"/>
                </a:cubicBezTo>
                <a:cubicBezTo>
                  <a:pt x="9196" y="3024"/>
                  <a:pt x="9196" y="3024"/>
                  <a:pt x="9190" y="3030"/>
                </a:cubicBezTo>
                <a:lnTo>
                  <a:pt x="9184" y="3030"/>
                </a:lnTo>
                <a:cubicBezTo>
                  <a:pt x="9178" y="3024"/>
                  <a:pt x="9172" y="3018"/>
                  <a:pt x="9172" y="3018"/>
                </a:cubicBezTo>
                <a:cubicBezTo>
                  <a:pt x="9172" y="3012"/>
                  <a:pt x="9172" y="3006"/>
                  <a:pt x="9172" y="3006"/>
                </a:cubicBezTo>
                <a:cubicBezTo>
                  <a:pt x="9172" y="2994"/>
                  <a:pt x="9172" y="2988"/>
                  <a:pt x="9172" y="2982"/>
                </a:cubicBezTo>
                <a:cubicBezTo>
                  <a:pt x="9172" y="2976"/>
                  <a:pt x="9172" y="2971"/>
                  <a:pt x="9172" y="2965"/>
                </a:cubicBezTo>
                <a:cubicBezTo>
                  <a:pt x="9137" y="2965"/>
                  <a:pt x="9137" y="2965"/>
                  <a:pt x="9137" y="2965"/>
                </a:cubicBezTo>
                <a:cubicBezTo>
                  <a:pt x="9137" y="2953"/>
                  <a:pt x="9143" y="2947"/>
                  <a:pt x="9137" y="2935"/>
                </a:cubicBezTo>
                <a:cubicBezTo>
                  <a:pt x="9137" y="2929"/>
                  <a:pt x="9143" y="2923"/>
                  <a:pt x="9137" y="2923"/>
                </a:cubicBezTo>
                <a:cubicBezTo>
                  <a:pt x="9137" y="2911"/>
                  <a:pt x="9125" y="2905"/>
                  <a:pt x="9119" y="2899"/>
                </a:cubicBezTo>
                <a:cubicBezTo>
                  <a:pt x="9113" y="2899"/>
                  <a:pt x="9113" y="2905"/>
                  <a:pt x="9107" y="2899"/>
                </a:cubicBezTo>
                <a:cubicBezTo>
                  <a:pt x="9101" y="2899"/>
                  <a:pt x="9107" y="2893"/>
                  <a:pt x="9101" y="2887"/>
                </a:cubicBezTo>
                <a:lnTo>
                  <a:pt x="9089" y="2887"/>
                </a:lnTo>
                <a:cubicBezTo>
                  <a:pt x="9089" y="2882"/>
                  <a:pt x="9089" y="2882"/>
                  <a:pt x="9089" y="2876"/>
                </a:cubicBezTo>
                <a:cubicBezTo>
                  <a:pt x="9089" y="2870"/>
                  <a:pt x="9083" y="2870"/>
                  <a:pt x="9083" y="2864"/>
                </a:cubicBezTo>
                <a:cubicBezTo>
                  <a:pt x="9077" y="2858"/>
                  <a:pt x="9071" y="2858"/>
                  <a:pt x="9066" y="2858"/>
                </a:cubicBezTo>
                <a:cubicBezTo>
                  <a:pt x="9066" y="2852"/>
                  <a:pt x="9071" y="2846"/>
                  <a:pt x="9066" y="2846"/>
                </a:cubicBezTo>
                <a:cubicBezTo>
                  <a:pt x="9066" y="2840"/>
                  <a:pt x="9060" y="2840"/>
                  <a:pt x="9060" y="2834"/>
                </a:cubicBezTo>
                <a:cubicBezTo>
                  <a:pt x="9054" y="2828"/>
                  <a:pt x="9054" y="2822"/>
                  <a:pt x="9054" y="2822"/>
                </a:cubicBezTo>
                <a:cubicBezTo>
                  <a:pt x="9048" y="2816"/>
                  <a:pt x="9048" y="2810"/>
                  <a:pt x="9042" y="2810"/>
                </a:cubicBezTo>
                <a:cubicBezTo>
                  <a:pt x="9036" y="2810"/>
                  <a:pt x="9036" y="2805"/>
                  <a:pt x="9030" y="2805"/>
                </a:cubicBezTo>
                <a:cubicBezTo>
                  <a:pt x="9024" y="2805"/>
                  <a:pt x="9018" y="2805"/>
                  <a:pt x="9006" y="2805"/>
                </a:cubicBezTo>
                <a:cubicBezTo>
                  <a:pt x="9000" y="2805"/>
                  <a:pt x="8994" y="2805"/>
                  <a:pt x="8982" y="2799"/>
                </a:cubicBezTo>
                <a:cubicBezTo>
                  <a:pt x="8977" y="2799"/>
                  <a:pt x="8982" y="2793"/>
                  <a:pt x="8977" y="2787"/>
                </a:cubicBezTo>
                <a:cubicBezTo>
                  <a:pt x="8977" y="2781"/>
                  <a:pt x="8977" y="2781"/>
                  <a:pt x="8982" y="2775"/>
                </a:cubicBezTo>
                <a:cubicBezTo>
                  <a:pt x="8982" y="2769"/>
                  <a:pt x="8989" y="2769"/>
                  <a:pt x="8994" y="2769"/>
                </a:cubicBezTo>
                <a:cubicBezTo>
                  <a:pt x="8994" y="2763"/>
                  <a:pt x="8994" y="2757"/>
                  <a:pt x="8994" y="2757"/>
                </a:cubicBezTo>
                <a:cubicBezTo>
                  <a:pt x="9000" y="2751"/>
                  <a:pt x="9006" y="2757"/>
                  <a:pt x="9006" y="2757"/>
                </a:cubicBezTo>
                <a:cubicBezTo>
                  <a:pt x="9012" y="2757"/>
                  <a:pt x="9012" y="2751"/>
                  <a:pt x="9018" y="2751"/>
                </a:cubicBezTo>
                <a:cubicBezTo>
                  <a:pt x="9018" y="2739"/>
                  <a:pt x="9018" y="2739"/>
                  <a:pt x="9018" y="2739"/>
                </a:cubicBezTo>
                <a:cubicBezTo>
                  <a:pt x="9018" y="2739"/>
                  <a:pt x="9018" y="2733"/>
                  <a:pt x="9018" y="2727"/>
                </a:cubicBezTo>
                <a:cubicBezTo>
                  <a:pt x="9018" y="2727"/>
                  <a:pt x="9024" y="2721"/>
                  <a:pt x="9030" y="2721"/>
                </a:cubicBezTo>
                <a:cubicBezTo>
                  <a:pt x="9030" y="2716"/>
                  <a:pt x="9036" y="2716"/>
                  <a:pt x="9042" y="2716"/>
                </a:cubicBezTo>
                <a:cubicBezTo>
                  <a:pt x="9042" y="2710"/>
                  <a:pt x="9042" y="2710"/>
                  <a:pt x="9042" y="2704"/>
                </a:cubicBezTo>
                <a:cubicBezTo>
                  <a:pt x="9042" y="2656"/>
                  <a:pt x="9042" y="2656"/>
                  <a:pt x="9042" y="2656"/>
                </a:cubicBezTo>
                <a:cubicBezTo>
                  <a:pt x="8935" y="2656"/>
                  <a:pt x="8935" y="2656"/>
                  <a:pt x="8935" y="2656"/>
                </a:cubicBezTo>
                <a:cubicBezTo>
                  <a:pt x="8935" y="2650"/>
                  <a:pt x="8935" y="2650"/>
                  <a:pt x="8941" y="2644"/>
                </a:cubicBezTo>
                <a:cubicBezTo>
                  <a:pt x="8941" y="2639"/>
                  <a:pt x="8947" y="2639"/>
                  <a:pt x="8953" y="2639"/>
                </a:cubicBezTo>
                <a:cubicBezTo>
                  <a:pt x="8953" y="2632"/>
                  <a:pt x="8947" y="2627"/>
                  <a:pt x="8953" y="2627"/>
                </a:cubicBezTo>
                <a:cubicBezTo>
                  <a:pt x="8953" y="2621"/>
                  <a:pt x="8947" y="2615"/>
                  <a:pt x="8953" y="2615"/>
                </a:cubicBezTo>
                <a:cubicBezTo>
                  <a:pt x="8953" y="2609"/>
                  <a:pt x="8959" y="2609"/>
                  <a:pt x="8959" y="2603"/>
                </a:cubicBezTo>
                <a:cubicBezTo>
                  <a:pt x="8965" y="2603"/>
                  <a:pt x="8965" y="2597"/>
                  <a:pt x="8971" y="2591"/>
                </a:cubicBezTo>
                <a:cubicBezTo>
                  <a:pt x="8977" y="2591"/>
                  <a:pt x="8977" y="2591"/>
                  <a:pt x="8982" y="2585"/>
                </a:cubicBezTo>
                <a:cubicBezTo>
                  <a:pt x="8977" y="2585"/>
                  <a:pt x="8977" y="2579"/>
                  <a:pt x="8971" y="2573"/>
                </a:cubicBezTo>
                <a:cubicBezTo>
                  <a:pt x="8965" y="2573"/>
                  <a:pt x="8959" y="2573"/>
                  <a:pt x="8953" y="2573"/>
                </a:cubicBezTo>
                <a:cubicBezTo>
                  <a:pt x="8935" y="2573"/>
                  <a:pt x="8935" y="2573"/>
                  <a:pt x="8935" y="2573"/>
                </a:cubicBezTo>
                <a:cubicBezTo>
                  <a:pt x="8929" y="2573"/>
                  <a:pt x="8929" y="2579"/>
                  <a:pt x="8923" y="2579"/>
                </a:cubicBezTo>
                <a:cubicBezTo>
                  <a:pt x="8905" y="2579"/>
                  <a:pt x="8900" y="2579"/>
                  <a:pt x="8882" y="2579"/>
                </a:cubicBezTo>
                <a:cubicBezTo>
                  <a:pt x="8882" y="2585"/>
                  <a:pt x="8882" y="2591"/>
                  <a:pt x="8882" y="2597"/>
                </a:cubicBezTo>
                <a:cubicBezTo>
                  <a:pt x="8882" y="2603"/>
                  <a:pt x="8876" y="2609"/>
                  <a:pt x="8876" y="2609"/>
                </a:cubicBezTo>
                <a:cubicBezTo>
                  <a:pt x="8876" y="2615"/>
                  <a:pt x="8864" y="2621"/>
                  <a:pt x="8864" y="2627"/>
                </a:cubicBezTo>
                <a:cubicBezTo>
                  <a:pt x="8864" y="2627"/>
                  <a:pt x="8864" y="2627"/>
                  <a:pt x="8864" y="2632"/>
                </a:cubicBezTo>
                <a:cubicBezTo>
                  <a:pt x="8864" y="2639"/>
                  <a:pt x="8870" y="2644"/>
                  <a:pt x="8870" y="2650"/>
                </a:cubicBezTo>
                <a:cubicBezTo>
                  <a:pt x="8870" y="2656"/>
                  <a:pt x="8864" y="2662"/>
                  <a:pt x="8864" y="2662"/>
                </a:cubicBezTo>
                <a:cubicBezTo>
                  <a:pt x="8858" y="2668"/>
                  <a:pt x="8852" y="2668"/>
                  <a:pt x="8840" y="2668"/>
                </a:cubicBezTo>
                <a:cubicBezTo>
                  <a:pt x="8834" y="2668"/>
                  <a:pt x="8834" y="2668"/>
                  <a:pt x="8828" y="2662"/>
                </a:cubicBezTo>
                <a:cubicBezTo>
                  <a:pt x="8823" y="2662"/>
                  <a:pt x="8823" y="2650"/>
                  <a:pt x="8811" y="2650"/>
                </a:cubicBezTo>
                <a:cubicBezTo>
                  <a:pt x="8805" y="2650"/>
                  <a:pt x="8799" y="2656"/>
                  <a:pt x="8799" y="2662"/>
                </a:cubicBezTo>
                <a:cubicBezTo>
                  <a:pt x="8793" y="2668"/>
                  <a:pt x="8799" y="2668"/>
                  <a:pt x="8799" y="2674"/>
                </a:cubicBezTo>
                <a:cubicBezTo>
                  <a:pt x="8799" y="2680"/>
                  <a:pt x="8793" y="2692"/>
                  <a:pt x="8799" y="2698"/>
                </a:cubicBezTo>
                <a:cubicBezTo>
                  <a:pt x="8805" y="2698"/>
                  <a:pt x="8805" y="2698"/>
                  <a:pt x="8811" y="2704"/>
                </a:cubicBezTo>
                <a:cubicBezTo>
                  <a:pt x="8816" y="2704"/>
                  <a:pt x="8828" y="2704"/>
                  <a:pt x="8834" y="2710"/>
                </a:cubicBezTo>
                <a:cubicBezTo>
                  <a:pt x="8834" y="2710"/>
                  <a:pt x="8828" y="2716"/>
                  <a:pt x="8828" y="2721"/>
                </a:cubicBezTo>
                <a:cubicBezTo>
                  <a:pt x="8828" y="2727"/>
                  <a:pt x="8828" y="2727"/>
                  <a:pt x="8828" y="2727"/>
                </a:cubicBezTo>
                <a:cubicBezTo>
                  <a:pt x="8828" y="2733"/>
                  <a:pt x="8823" y="2739"/>
                  <a:pt x="8823" y="2739"/>
                </a:cubicBezTo>
                <a:cubicBezTo>
                  <a:pt x="8823" y="2745"/>
                  <a:pt x="8828" y="2745"/>
                  <a:pt x="8828" y="2751"/>
                </a:cubicBezTo>
                <a:cubicBezTo>
                  <a:pt x="8828" y="2757"/>
                  <a:pt x="8828" y="2763"/>
                  <a:pt x="8823" y="2763"/>
                </a:cubicBezTo>
                <a:cubicBezTo>
                  <a:pt x="8823" y="2769"/>
                  <a:pt x="8816" y="2763"/>
                  <a:pt x="8811" y="2769"/>
                </a:cubicBezTo>
                <a:lnTo>
                  <a:pt x="8805" y="2769"/>
                </a:lnTo>
                <a:cubicBezTo>
                  <a:pt x="8799" y="2775"/>
                  <a:pt x="8793" y="2775"/>
                  <a:pt x="8793" y="2781"/>
                </a:cubicBezTo>
                <a:cubicBezTo>
                  <a:pt x="8793" y="2787"/>
                  <a:pt x="8793" y="2793"/>
                  <a:pt x="8793" y="2799"/>
                </a:cubicBezTo>
                <a:cubicBezTo>
                  <a:pt x="8816" y="2799"/>
                  <a:pt x="8816" y="2799"/>
                  <a:pt x="8816" y="2799"/>
                </a:cubicBezTo>
                <a:cubicBezTo>
                  <a:pt x="8823" y="2799"/>
                  <a:pt x="8823" y="2793"/>
                  <a:pt x="8828" y="2793"/>
                </a:cubicBezTo>
                <a:cubicBezTo>
                  <a:pt x="8834" y="2793"/>
                  <a:pt x="8834" y="2793"/>
                  <a:pt x="8840" y="2799"/>
                </a:cubicBezTo>
                <a:cubicBezTo>
                  <a:pt x="8840" y="2799"/>
                  <a:pt x="8834" y="2805"/>
                  <a:pt x="8840" y="2805"/>
                </a:cubicBezTo>
                <a:cubicBezTo>
                  <a:pt x="8840" y="2810"/>
                  <a:pt x="8846" y="2810"/>
                  <a:pt x="8852" y="2816"/>
                </a:cubicBezTo>
                <a:cubicBezTo>
                  <a:pt x="8876" y="2816"/>
                  <a:pt x="8876" y="2816"/>
                  <a:pt x="8876" y="2816"/>
                </a:cubicBezTo>
                <a:cubicBezTo>
                  <a:pt x="8876" y="2810"/>
                  <a:pt x="8870" y="2810"/>
                  <a:pt x="8876" y="2805"/>
                </a:cubicBezTo>
                <a:cubicBezTo>
                  <a:pt x="8876" y="2799"/>
                  <a:pt x="8876" y="2799"/>
                  <a:pt x="8882" y="2793"/>
                </a:cubicBezTo>
                <a:cubicBezTo>
                  <a:pt x="8888" y="2805"/>
                  <a:pt x="8888" y="2805"/>
                  <a:pt x="8888" y="2805"/>
                </a:cubicBezTo>
                <a:lnTo>
                  <a:pt x="8888" y="2810"/>
                </a:lnTo>
                <a:cubicBezTo>
                  <a:pt x="8888" y="2822"/>
                  <a:pt x="8900" y="2828"/>
                  <a:pt x="8900" y="2840"/>
                </a:cubicBezTo>
                <a:cubicBezTo>
                  <a:pt x="8900" y="2840"/>
                  <a:pt x="8900" y="2846"/>
                  <a:pt x="8894" y="2852"/>
                </a:cubicBezTo>
                <a:lnTo>
                  <a:pt x="8888" y="2852"/>
                </a:lnTo>
                <a:cubicBezTo>
                  <a:pt x="8882" y="2858"/>
                  <a:pt x="8876" y="2858"/>
                  <a:pt x="8876" y="2858"/>
                </a:cubicBezTo>
                <a:cubicBezTo>
                  <a:pt x="8876" y="2864"/>
                  <a:pt x="8870" y="2864"/>
                  <a:pt x="8876" y="2870"/>
                </a:cubicBezTo>
                <a:cubicBezTo>
                  <a:pt x="8876" y="2876"/>
                  <a:pt x="8882" y="2876"/>
                  <a:pt x="8882" y="2882"/>
                </a:cubicBezTo>
                <a:cubicBezTo>
                  <a:pt x="8941" y="2882"/>
                  <a:pt x="8941" y="2882"/>
                  <a:pt x="8941" y="2882"/>
                </a:cubicBezTo>
                <a:cubicBezTo>
                  <a:pt x="8947" y="2870"/>
                  <a:pt x="8947" y="2870"/>
                  <a:pt x="8947" y="2870"/>
                </a:cubicBezTo>
                <a:cubicBezTo>
                  <a:pt x="8947" y="2876"/>
                  <a:pt x="8953" y="2870"/>
                  <a:pt x="8959" y="2876"/>
                </a:cubicBezTo>
                <a:cubicBezTo>
                  <a:pt x="8959" y="2882"/>
                  <a:pt x="8959" y="2882"/>
                  <a:pt x="8959" y="2887"/>
                </a:cubicBezTo>
                <a:cubicBezTo>
                  <a:pt x="8965" y="2893"/>
                  <a:pt x="8971" y="2893"/>
                  <a:pt x="8971" y="2899"/>
                </a:cubicBezTo>
                <a:cubicBezTo>
                  <a:pt x="8971" y="2905"/>
                  <a:pt x="8965" y="2911"/>
                  <a:pt x="8965" y="2917"/>
                </a:cubicBezTo>
                <a:cubicBezTo>
                  <a:pt x="8965" y="2923"/>
                  <a:pt x="8965" y="2929"/>
                  <a:pt x="8971" y="2935"/>
                </a:cubicBezTo>
                <a:cubicBezTo>
                  <a:pt x="8977" y="2941"/>
                  <a:pt x="8982" y="2941"/>
                  <a:pt x="8994" y="2947"/>
                </a:cubicBezTo>
                <a:cubicBezTo>
                  <a:pt x="8989" y="2965"/>
                  <a:pt x="8989" y="2965"/>
                  <a:pt x="8989" y="2965"/>
                </a:cubicBezTo>
                <a:cubicBezTo>
                  <a:pt x="8989" y="2976"/>
                  <a:pt x="8994" y="2982"/>
                  <a:pt x="8994" y="2988"/>
                </a:cubicBezTo>
                <a:cubicBezTo>
                  <a:pt x="8994" y="2994"/>
                  <a:pt x="8989" y="3000"/>
                  <a:pt x="8989" y="3000"/>
                </a:cubicBezTo>
                <a:cubicBezTo>
                  <a:pt x="8982" y="3006"/>
                  <a:pt x="8977" y="3000"/>
                  <a:pt x="8971" y="3000"/>
                </a:cubicBezTo>
                <a:cubicBezTo>
                  <a:pt x="8965" y="3000"/>
                  <a:pt x="8959" y="3000"/>
                  <a:pt x="8953" y="3000"/>
                </a:cubicBezTo>
                <a:cubicBezTo>
                  <a:pt x="8947" y="3000"/>
                  <a:pt x="8947" y="2994"/>
                  <a:pt x="8941" y="2994"/>
                </a:cubicBezTo>
                <a:cubicBezTo>
                  <a:pt x="8935" y="2994"/>
                  <a:pt x="8929" y="2994"/>
                  <a:pt x="8923" y="2994"/>
                </a:cubicBezTo>
                <a:cubicBezTo>
                  <a:pt x="8917" y="2994"/>
                  <a:pt x="8917" y="2994"/>
                  <a:pt x="8917" y="2994"/>
                </a:cubicBezTo>
                <a:cubicBezTo>
                  <a:pt x="8917" y="2994"/>
                  <a:pt x="8911" y="2994"/>
                  <a:pt x="8905" y="2994"/>
                </a:cubicBezTo>
                <a:cubicBezTo>
                  <a:pt x="8905" y="2994"/>
                  <a:pt x="8905" y="3000"/>
                  <a:pt x="8900" y="3006"/>
                </a:cubicBezTo>
                <a:cubicBezTo>
                  <a:pt x="8894" y="3006"/>
                  <a:pt x="8900" y="3012"/>
                  <a:pt x="8894" y="3018"/>
                </a:cubicBezTo>
                <a:cubicBezTo>
                  <a:pt x="8894" y="3018"/>
                  <a:pt x="8888" y="3012"/>
                  <a:pt x="8888" y="3018"/>
                </a:cubicBezTo>
                <a:cubicBezTo>
                  <a:pt x="8882" y="3018"/>
                  <a:pt x="8876" y="3018"/>
                  <a:pt x="8876" y="3018"/>
                </a:cubicBezTo>
                <a:cubicBezTo>
                  <a:pt x="8870" y="3030"/>
                  <a:pt x="8870" y="3030"/>
                  <a:pt x="8870" y="3030"/>
                </a:cubicBezTo>
                <a:cubicBezTo>
                  <a:pt x="8876" y="3030"/>
                  <a:pt x="8876" y="3036"/>
                  <a:pt x="8882" y="3036"/>
                </a:cubicBezTo>
                <a:cubicBezTo>
                  <a:pt x="8894" y="3036"/>
                  <a:pt x="8900" y="3030"/>
                  <a:pt x="8911" y="3030"/>
                </a:cubicBezTo>
                <a:cubicBezTo>
                  <a:pt x="8917" y="3030"/>
                  <a:pt x="8923" y="3030"/>
                  <a:pt x="8929" y="3036"/>
                </a:cubicBezTo>
                <a:lnTo>
                  <a:pt x="8929" y="3042"/>
                </a:lnTo>
                <a:cubicBezTo>
                  <a:pt x="8923" y="3048"/>
                  <a:pt x="8929" y="3054"/>
                  <a:pt x="8923" y="3054"/>
                </a:cubicBezTo>
                <a:cubicBezTo>
                  <a:pt x="8923" y="3059"/>
                  <a:pt x="8917" y="3054"/>
                  <a:pt x="8911" y="3054"/>
                </a:cubicBezTo>
                <a:cubicBezTo>
                  <a:pt x="8911" y="3059"/>
                  <a:pt x="8905" y="3059"/>
                  <a:pt x="8900" y="3065"/>
                </a:cubicBezTo>
                <a:cubicBezTo>
                  <a:pt x="8900" y="3065"/>
                  <a:pt x="8900" y="3071"/>
                  <a:pt x="8894" y="3077"/>
                </a:cubicBezTo>
                <a:cubicBezTo>
                  <a:pt x="8888" y="3077"/>
                  <a:pt x="8882" y="3077"/>
                  <a:pt x="8876" y="3077"/>
                </a:cubicBezTo>
                <a:cubicBezTo>
                  <a:pt x="8870" y="3089"/>
                  <a:pt x="8870" y="3089"/>
                  <a:pt x="8870" y="3089"/>
                </a:cubicBezTo>
                <a:cubicBezTo>
                  <a:pt x="8870" y="3095"/>
                  <a:pt x="8870" y="3095"/>
                  <a:pt x="8876" y="3101"/>
                </a:cubicBezTo>
                <a:cubicBezTo>
                  <a:pt x="8876" y="3107"/>
                  <a:pt x="8876" y="3107"/>
                  <a:pt x="8882" y="3113"/>
                </a:cubicBezTo>
                <a:lnTo>
                  <a:pt x="8888" y="3113"/>
                </a:lnTo>
                <a:cubicBezTo>
                  <a:pt x="8894" y="3113"/>
                  <a:pt x="8900" y="3107"/>
                  <a:pt x="8900" y="3107"/>
                </a:cubicBezTo>
                <a:cubicBezTo>
                  <a:pt x="8905" y="3107"/>
                  <a:pt x="8911" y="3101"/>
                  <a:pt x="8917" y="3101"/>
                </a:cubicBezTo>
                <a:cubicBezTo>
                  <a:pt x="8929" y="3101"/>
                  <a:pt x="8935" y="3113"/>
                  <a:pt x="8947" y="3113"/>
                </a:cubicBezTo>
                <a:cubicBezTo>
                  <a:pt x="8953" y="3113"/>
                  <a:pt x="8953" y="3113"/>
                  <a:pt x="8959" y="3113"/>
                </a:cubicBezTo>
                <a:cubicBezTo>
                  <a:pt x="8965" y="3113"/>
                  <a:pt x="8977" y="3113"/>
                  <a:pt x="8982" y="3113"/>
                </a:cubicBezTo>
                <a:cubicBezTo>
                  <a:pt x="8982" y="3113"/>
                  <a:pt x="8989" y="3113"/>
                  <a:pt x="8994" y="3113"/>
                </a:cubicBezTo>
                <a:cubicBezTo>
                  <a:pt x="9000" y="3113"/>
                  <a:pt x="8994" y="3119"/>
                  <a:pt x="9000" y="3125"/>
                </a:cubicBezTo>
                <a:cubicBezTo>
                  <a:pt x="8994" y="3131"/>
                  <a:pt x="8994" y="3131"/>
                  <a:pt x="8989" y="3137"/>
                </a:cubicBezTo>
                <a:cubicBezTo>
                  <a:pt x="8989" y="3137"/>
                  <a:pt x="8982" y="3137"/>
                  <a:pt x="8977" y="3137"/>
                </a:cubicBezTo>
                <a:cubicBezTo>
                  <a:pt x="8971" y="3142"/>
                  <a:pt x="8965" y="3142"/>
                  <a:pt x="8953" y="3142"/>
                </a:cubicBezTo>
                <a:cubicBezTo>
                  <a:pt x="8947" y="3142"/>
                  <a:pt x="8947" y="3142"/>
                  <a:pt x="8941" y="3142"/>
                </a:cubicBezTo>
                <a:cubicBezTo>
                  <a:pt x="8935" y="3142"/>
                  <a:pt x="8935" y="3142"/>
                  <a:pt x="8929" y="3148"/>
                </a:cubicBezTo>
                <a:cubicBezTo>
                  <a:pt x="8923" y="3148"/>
                  <a:pt x="8929" y="3154"/>
                  <a:pt x="8923" y="3160"/>
                </a:cubicBezTo>
                <a:cubicBezTo>
                  <a:pt x="8923" y="3160"/>
                  <a:pt x="8917" y="3160"/>
                  <a:pt x="8911" y="3160"/>
                </a:cubicBezTo>
                <a:cubicBezTo>
                  <a:pt x="8905" y="3160"/>
                  <a:pt x="8900" y="3160"/>
                  <a:pt x="8888" y="3166"/>
                </a:cubicBezTo>
                <a:cubicBezTo>
                  <a:pt x="8888" y="3172"/>
                  <a:pt x="8894" y="3178"/>
                  <a:pt x="8888" y="3190"/>
                </a:cubicBezTo>
                <a:lnTo>
                  <a:pt x="8888" y="3196"/>
                </a:lnTo>
                <a:cubicBezTo>
                  <a:pt x="8888" y="3202"/>
                  <a:pt x="8882" y="3202"/>
                  <a:pt x="8876" y="3202"/>
                </a:cubicBezTo>
                <a:cubicBezTo>
                  <a:pt x="8870" y="3208"/>
                  <a:pt x="8870" y="3208"/>
                  <a:pt x="8864" y="3214"/>
                </a:cubicBezTo>
                <a:cubicBezTo>
                  <a:pt x="8864" y="3214"/>
                  <a:pt x="8858" y="3214"/>
                  <a:pt x="8852" y="3214"/>
                </a:cubicBezTo>
                <a:cubicBezTo>
                  <a:pt x="8858" y="3220"/>
                  <a:pt x="8858" y="3225"/>
                  <a:pt x="8864" y="3225"/>
                </a:cubicBezTo>
                <a:close/>
                <a:moveTo>
                  <a:pt x="8816" y="2929"/>
                </a:moveTo>
                <a:lnTo>
                  <a:pt x="8816" y="2929"/>
                </a:lnTo>
                <a:cubicBezTo>
                  <a:pt x="8823" y="2929"/>
                  <a:pt x="8823" y="2929"/>
                  <a:pt x="8828" y="2929"/>
                </a:cubicBezTo>
                <a:cubicBezTo>
                  <a:pt x="8840" y="2923"/>
                  <a:pt x="8846" y="2917"/>
                  <a:pt x="8846" y="2905"/>
                </a:cubicBezTo>
                <a:cubicBezTo>
                  <a:pt x="8846" y="2899"/>
                  <a:pt x="8846" y="2893"/>
                  <a:pt x="8840" y="2887"/>
                </a:cubicBezTo>
                <a:cubicBezTo>
                  <a:pt x="8840" y="2887"/>
                  <a:pt x="8834" y="2882"/>
                  <a:pt x="8828" y="2882"/>
                </a:cubicBezTo>
                <a:cubicBezTo>
                  <a:pt x="8828" y="2876"/>
                  <a:pt x="8828" y="2870"/>
                  <a:pt x="8828" y="2870"/>
                </a:cubicBezTo>
                <a:cubicBezTo>
                  <a:pt x="8828" y="2864"/>
                  <a:pt x="8828" y="2858"/>
                  <a:pt x="8828" y="2858"/>
                </a:cubicBezTo>
                <a:cubicBezTo>
                  <a:pt x="8823" y="2852"/>
                  <a:pt x="8823" y="2852"/>
                  <a:pt x="8816" y="2846"/>
                </a:cubicBezTo>
                <a:cubicBezTo>
                  <a:pt x="8811" y="2846"/>
                  <a:pt x="8811" y="2846"/>
                  <a:pt x="8805" y="2846"/>
                </a:cubicBezTo>
                <a:cubicBezTo>
                  <a:pt x="8799" y="2846"/>
                  <a:pt x="8799" y="2840"/>
                  <a:pt x="8793" y="2840"/>
                </a:cubicBezTo>
                <a:cubicBezTo>
                  <a:pt x="8787" y="2840"/>
                  <a:pt x="8787" y="2840"/>
                  <a:pt x="8787" y="2840"/>
                </a:cubicBezTo>
                <a:cubicBezTo>
                  <a:pt x="8781" y="2840"/>
                  <a:pt x="8775" y="2840"/>
                  <a:pt x="8769" y="2846"/>
                </a:cubicBezTo>
                <a:cubicBezTo>
                  <a:pt x="8769" y="2846"/>
                  <a:pt x="8763" y="2846"/>
                  <a:pt x="8757" y="2846"/>
                </a:cubicBezTo>
                <a:cubicBezTo>
                  <a:pt x="8757" y="2852"/>
                  <a:pt x="8757" y="2858"/>
                  <a:pt x="8751" y="2858"/>
                </a:cubicBezTo>
                <a:cubicBezTo>
                  <a:pt x="8751" y="2864"/>
                  <a:pt x="8745" y="2864"/>
                  <a:pt x="8739" y="2864"/>
                </a:cubicBezTo>
                <a:cubicBezTo>
                  <a:pt x="8739" y="2864"/>
                  <a:pt x="8734" y="2864"/>
                  <a:pt x="8734" y="2858"/>
                </a:cubicBezTo>
                <a:cubicBezTo>
                  <a:pt x="8727" y="2858"/>
                  <a:pt x="8727" y="2852"/>
                  <a:pt x="8727" y="2846"/>
                </a:cubicBezTo>
                <a:cubicBezTo>
                  <a:pt x="8722" y="2846"/>
                  <a:pt x="8716" y="2846"/>
                  <a:pt x="8716" y="2840"/>
                </a:cubicBezTo>
                <a:cubicBezTo>
                  <a:pt x="8686" y="2846"/>
                  <a:pt x="8686" y="2846"/>
                  <a:pt x="8686" y="2846"/>
                </a:cubicBezTo>
                <a:cubicBezTo>
                  <a:pt x="8686" y="2846"/>
                  <a:pt x="8686" y="2852"/>
                  <a:pt x="8686" y="2858"/>
                </a:cubicBezTo>
                <a:cubicBezTo>
                  <a:pt x="8686" y="2858"/>
                  <a:pt x="8686" y="2864"/>
                  <a:pt x="8686" y="2870"/>
                </a:cubicBezTo>
                <a:cubicBezTo>
                  <a:pt x="8686" y="2876"/>
                  <a:pt x="8686" y="2876"/>
                  <a:pt x="8686" y="2887"/>
                </a:cubicBezTo>
                <a:cubicBezTo>
                  <a:pt x="8686" y="2893"/>
                  <a:pt x="8686" y="2893"/>
                  <a:pt x="8686" y="2899"/>
                </a:cubicBezTo>
                <a:cubicBezTo>
                  <a:pt x="8686" y="2905"/>
                  <a:pt x="8692" y="2899"/>
                  <a:pt x="8692" y="2899"/>
                </a:cubicBezTo>
                <a:cubicBezTo>
                  <a:pt x="8686" y="2899"/>
                  <a:pt x="8680" y="2899"/>
                  <a:pt x="8680" y="2899"/>
                </a:cubicBezTo>
                <a:cubicBezTo>
                  <a:pt x="8674" y="2899"/>
                  <a:pt x="8674" y="2905"/>
                  <a:pt x="8668" y="2905"/>
                </a:cubicBezTo>
                <a:cubicBezTo>
                  <a:pt x="8662" y="2905"/>
                  <a:pt x="8662" y="2905"/>
                  <a:pt x="8657" y="2905"/>
                </a:cubicBezTo>
                <a:cubicBezTo>
                  <a:pt x="8650" y="2911"/>
                  <a:pt x="8645" y="2917"/>
                  <a:pt x="8633" y="2917"/>
                </a:cubicBezTo>
                <a:cubicBezTo>
                  <a:pt x="8627" y="2917"/>
                  <a:pt x="8627" y="2911"/>
                  <a:pt x="8621" y="2905"/>
                </a:cubicBezTo>
                <a:cubicBezTo>
                  <a:pt x="8609" y="2911"/>
                  <a:pt x="8609" y="2911"/>
                  <a:pt x="8609" y="2911"/>
                </a:cubicBezTo>
                <a:cubicBezTo>
                  <a:pt x="8609" y="2994"/>
                  <a:pt x="8609" y="2994"/>
                  <a:pt x="8609" y="2994"/>
                </a:cubicBezTo>
                <a:cubicBezTo>
                  <a:pt x="8615" y="2994"/>
                  <a:pt x="8615" y="2994"/>
                  <a:pt x="8621" y="2994"/>
                </a:cubicBezTo>
                <a:cubicBezTo>
                  <a:pt x="8633" y="2994"/>
                  <a:pt x="8639" y="2994"/>
                  <a:pt x="8650" y="2994"/>
                </a:cubicBezTo>
                <a:cubicBezTo>
                  <a:pt x="8650" y="3030"/>
                  <a:pt x="8650" y="3030"/>
                  <a:pt x="8650" y="3030"/>
                </a:cubicBezTo>
                <a:cubicBezTo>
                  <a:pt x="8639" y="3030"/>
                  <a:pt x="8639" y="3030"/>
                  <a:pt x="8633" y="3030"/>
                </a:cubicBezTo>
                <a:cubicBezTo>
                  <a:pt x="8627" y="3030"/>
                  <a:pt x="8621" y="3030"/>
                  <a:pt x="8621" y="3030"/>
                </a:cubicBezTo>
                <a:cubicBezTo>
                  <a:pt x="8615" y="3030"/>
                  <a:pt x="8615" y="3036"/>
                  <a:pt x="8615" y="3042"/>
                </a:cubicBezTo>
                <a:cubicBezTo>
                  <a:pt x="8609" y="3048"/>
                  <a:pt x="8609" y="3048"/>
                  <a:pt x="8609" y="3054"/>
                </a:cubicBezTo>
                <a:cubicBezTo>
                  <a:pt x="8609" y="3059"/>
                  <a:pt x="8609" y="3065"/>
                  <a:pt x="8609" y="3077"/>
                </a:cubicBezTo>
                <a:cubicBezTo>
                  <a:pt x="8609" y="3077"/>
                  <a:pt x="8597" y="3077"/>
                  <a:pt x="8597" y="3083"/>
                </a:cubicBezTo>
                <a:cubicBezTo>
                  <a:pt x="8597" y="3083"/>
                  <a:pt x="8591" y="3089"/>
                  <a:pt x="8591" y="3095"/>
                </a:cubicBezTo>
                <a:cubicBezTo>
                  <a:pt x="8591" y="3095"/>
                  <a:pt x="8597" y="3101"/>
                  <a:pt x="8597" y="3107"/>
                </a:cubicBezTo>
                <a:cubicBezTo>
                  <a:pt x="8597" y="3107"/>
                  <a:pt x="8603" y="3113"/>
                  <a:pt x="8609" y="3113"/>
                </a:cubicBezTo>
                <a:cubicBezTo>
                  <a:pt x="8615" y="3119"/>
                  <a:pt x="8615" y="3119"/>
                  <a:pt x="8627" y="3119"/>
                </a:cubicBezTo>
                <a:cubicBezTo>
                  <a:pt x="8633" y="3119"/>
                  <a:pt x="8633" y="3113"/>
                  <a:pt x="8645" y="3113"/>
                </a:cubicBezTo>
                <a:cubicBezTo>
                  <a:pt x="8645" y="3113"/>
                  <a:pt x="8650" y="3107"/>
                  <a:pt x="8650" y="3113"/>
                </a:cubicBezTo>
                <a:cubicBezTo>
                  <a:pt x="8657" y="3113"/>
                  <a:pt x="8662" y="3113"/>
                  <a:pt x="8662" y="3113"/>
                </a:cubicBezTo>
                <a:cubicBezTo>
                  <a:pt x="8668" y="3113"/>
                  <a:pt x="8668" y="3119"/>
                  <a:pt x="8668" y="3119"/>
                </a:cubicBezTo>
                <a:cubicBezTo>
                  <a:pt x="8680" y="3119"/>
                  <a:pt x="8680" y="3113"/>
                  <a:pt x="8686" y="3107"/>
                </a:cubicBezTo>
                <a:cubicBezTo>
                  <a:pt x="8692" y="3107"/>
                  <a:pt x="8698" y="3101"/>
                  <a:pt x="8698" y="3101"/>
                </a:cubicBezTo>
                <a:cubicBezTo>
                  <a:pt x="8698" y="3095"/>
                  <a:pt x="8698" y="3089"/>
                  <a:pt x="8698" y="3089"/>
                </a:cubicBezTo>
                <a:cubicBezTo>
                  <a:pt x="8704" y="3083"/>
                  <a:pt x="8710" y="3083"/>
                  <a:pt x="8710" y="3077"/>
                </a:cubicBezTo>
                <a:cubicBezTo>
                  <a:pt x="8811" y="3077"/>
                  <a:pt x="8811" y="3077"/>
                  <a:pt x="8811" y="3077"/>
                </a:cubicBezTo>
                <a:cubicBezTo>
                  <a:pt x="8811" y="3059"/>
                  <a:pt x="8811" y="3059"/>
                  <a:pt x="8811" y="3059"/>
                </a:cubicBezTo>
                <a:cubicBezTo>
                  <a:pt x="8811" y="3054"/>
                  <a:pt x="8799" y="3048"/>
                  <a:pt x="8799" y="3036"/>
                </a:cubicBezTo>
                <a:lnTo>
                  <a:pt x="8811" y="3036"/>
                </a:lnTo>
                <a:cubicBezTo>
                  <a:pt x="8811" y="3030"/>
                  <a:pt x="8816" y="3024"/>
                  <a:pt x="8816" y="3024"/>
                </a:cubicBezTo>
                <a:cubicBezTo>
                  <a:pt x="8816" y="3018"/>
                  <a:pt x="8816" y="3012"/>
                  <a:pt x="8816" y="3012"/>
                </a:cubicBezTo>
                <a:cubicBezTo>
                  <a:pt x="8816" y="3000"/>
                  <a:pt x="8816" y="2994"/>
                  <a:pt x="8816" y="2988"/>
                </a:cubicBezTo>
                <a:cubicBezTo>
                  <a:pt x="8816" y="2982"/>
                  <a:pt x="8816" y="2982"/>
                  <a:pt x="8816" y="2976"/>
                </a:cubicBezTo>
                <a:cubicBezTo>
                  <a:pt x="8816" y="2965"/>
                  <a:pt x="8816" y="2959"/>
                  <a:pt x="8816" y="2953"/>
                </a:cubicBezTo>
                <a:lnTo>
                  <a:pt x="8816" y="2929"/>
                </a:lnTo>
                <a:close/>
                <a:moveTo>
                  <a:pt x="11869" y="7274"/>
                </a:moveTo>
                <a:lnTo>
                  <a:pt x="11869" y="7274"/>
                </a:lnTo>
                <a:cubicBezTo>
                  <a:pt x="11869" y="7256"/>
                  <a:pt x="11851" y="7244"/>
                  <a:pt x="11851" y="7221"/>
                </a:cubicBezTo>
                <a:cubicBezTo>
                  <a:pt x="11851" y="7203"/>
                  <a:pt x="11857" y="7197"/>
                  <a:pt x="11863" y="7185"/>
                </a:cubicBezTo>
                <a:cubicBezTo>
                  <a:pt x="11869" y="7179"/>
                  <a:pt x="11875" y="7173"/>
                  <a:pt x="11875" y="7161"/>
                </a:cubicBezTo>
                <a:cubicBezTo>
                  <a:pt x="11875" y="7138"/>
                  <a:pt x="11875" y="7138"/>
                  <a:pt x="11875" y="7138"/>
                </a:cubicBezTo>
                <a:cubicBezTo>
                  <a:pt x="11875" y="7132"/>
                  <a:pt x="11869" y="7126"/>
                  <a:pt x="11869" y="7114"/>
                </a:cubicBezTo>
                <a:cubicBezTo>
                  <a:pt x="11869" y="7108"/>
                  <a:pt x="11869" y="7108"/>
                  <a:pt x="11869" y="7108"/>
                </a:cubicBezTo>
                <a:cubicBezTo>
                  <a:pt x="11869" y="7096"/>
                  <a:pt x="11887" y="7096"/>
                  <a:pt x="11893" y="7090"/>
                </a:cubicBezTo>
                <a:cubicBezTo>
                  <a:pt x="11893" y="7078"/>
                  <a:pt x="11899" y="7072"/>
                  <a:pt x="11899" y="7066"/>
                </a:cubicBezTo>
                <a:cubicBezTo>
                  <a:pt x="11899" y="7055"/>
                  <a:pt x="11899" y="7055"/>
                  <a:pt x="11899" y="7055"/>
                </a:cubicBezTo>
                <a:cubicBezTo>
                  <a:pt x="11899" y="7031"/>
                  <a:pt x="11887" y="7019"/>
                  <a:pt x="11887" y="6995"/>
                </a:cubicBezTo>
                <a:cubicBezTo>
                  <a:pt x="11887" y="6978"/>
                  <a:pt x="11887" y="6966"/>
                  <a:pt x="11887" y="6954"/>
                </a:cubicBezTo>
                <a:cubicBezTo>
                  <a:pt x="11887" y="6942"/>
                  <a:pt x="11887" y="6936"/>
                  <a:pt x="11887" y="6930"/>
                </a:cubicBezTo>
                <a:cubicBezTo>
                  <a:pt x="11887" y="6918"/>
                  <a:pt x="11875" y="6918"/>
                  <a:pt x="11863" y="6912"/>
                </a:cubicBezTo>
                <a:cubicBezTo>
                  <a:pt x="11857" y="6906"/>
                  <a:pt x="11851" y="6901"/>
                  <a:pt x="11839" y="6896"/>
                </a:cubicBezTo>
                <a:cubicBezTo>
                  <a:pt x="11834" y="6890"/>
                  <a:pt x="11827" y="6890"/>
                  <a:pt x="11816" y="6890"/>
                </a:cubicBezTo>
                <a:cubicBezTo>
                  <a:pt x="11816" y="6896"/>
                  <a:pt x="11822" y="6906"/>
                  <a:pt x="11816" y="6912"/>
                </a:cubicBezTo>
                <a:cubicBezTo>
                  <a:pt x="11816" y="6918"/>
                  <a:pt x="11822" y="6924"/>
                  <a:pt x="11816" y="6936"/>
                </a:cubicBezTo>
                <a:cubicBezTo>
                  <a:pt x="11816" y="6942"/>
                  <a:pt x="11804" y="6942"/>
                  <a:pt x="11798" y="6954"/>
                </a:cubicBezTo>
                <a:cubicBezTo>
                  <a:pt x="11786" y="6960"/>
                  <a:pt x="11786" y="6966"/>
                  <a:pt x="11780" y="6972"/>
                </a:cubicBezTo>
                <a:cubicBezTo>
                  <a:pt x="11774" y="6984"/>
                  <a:pt x="11762" y="6984"/>
                  <a:pt x="11756" y="6989"/>
                </a:cubicBezTo>
                <a:cubicBezTo>
                  <a:pt x="11750" y="7001"/>
                  <a:pt x="11750" y="7007"/>
                  <a:pt x="11750" y="7013"/>
                </a:cubicBezTo>
                <a:cubicBezTo>
                  <a:pt x="11745" y="7019"/>
                  <a:pt x="11750" y="7031"/>
                  <a:pt x="11750" y="7037"/>
                </a:cubicBezTo>
                <a:cubicBezTo>
                  <a:pt x="11745" y="7043"/>
                  <a:pt x="11733" y="7037"/>
                  <a:pt x="11727" y="7043"/>
                </a:cubicBezTo>
                <a:cubicBezTo>
                  <a:pt x="11721" y="7055"/>
                  <a:pt x="11727" y="7078"/>
                  <a:pt x="11709" y="7090"/>
                </a:cubicBezTo>
                <a:cubicBezTo>
                  <a:pt x="11703" y="7090"/>
                  <a:pt x="11697" y="7090"/>
                  <a:pt x="11685" y="7090"/>
                </a:cubicBezTo>
                <a:cubicBezTo>
                  <a:pt x="11673" y="7090"/>
                  <a:pt x="11656" y="7084"/>
                  <a:pt x="11644" y="7090"/>
                </a:cubicBezTo>
                <a:cubicBezTo>
                  <a:pt x="11626" y="7090"/>
                  <a:pt x="11608" y="7090"/>
                  <a:pt x="11596" y="7102"/>
                </a:cubicBezTo>
                <a:cubicBezTo>
                  <a:pt x="11584" y="7102"/>
                  <a:pt x="11579" y="7102"/>
                  <a:pt x="11573" y="7114"/>
                </a:cubicBezTo>
                <a:cubicBezTo>
                  <a:pt x="11567" y="7120"/>
                  <a:pt x="11573" y="7126"/>
                  <a:pt x="11573" y="7132"/>
                </a:cubicBezTo>
                <a:cubicBezTo>
                  <a:pt x="11573" y="7144"/>
                  <a:pt x="11573" y="7150"/>
                  <a:pt x="11573" y="7155"/>
                </a:cubicBezTo>
                <a:cubicBezTo>
                  <a:pt x="11567" y="7173"/>
                  <a:pt x="11549" y="7185"/>
                  <a:pt x="11549" y="7203"/>
                </a:cubicBezTo>
                <a:cubicBezTo>
                  <a:pt x="11549" y="7209"/>
                  <a:pt x="11555" y="7215"/>
                  <a:pt x="11555" y="7227"/>
                </a:cubicBezTo>
                <a:cubicBezTo>
                  <a:pt x="11555" y="7244"/>
                  <a:pt x="11555" y="7256"/>
                  <a:pt x="11555" y="7268"/>
                </a:cubicBezTo>
                <a:cubicBezTo>
                  <a:pt x="11555" y="7280"/>
                  <a:pt x="11573" y="7286"/>
                  <a:pt x="11573" y="7292"/>
                </a:cubicBezTo>
                <a:cubicBezTo>
                  <a:pt x="11573" y="7304"/>
                  <a:pt x="11573" y="7310"/>
                  <a:pt x="11573" y="7316"/>
                </a:cubicBezTo>
                <a:cubicBezTo>
                  <a:pt x="11573" y="7327"/>
                  <a:pt x="11579" y="7333"/>
                  <a:pt x="11573" y="7339"/>
                </a:cubicBezTo>
                <a:cubicBezTo>
                  <a:pt x="11567" y="7345"/>
                  <a:pt x="11555" y="7333"/>
                  <a:pt x="11549" y="7339"/>
                </a:cubicBezTo>
                <a:cubicBezTo>
                  <a:pt x="11543" y="7345"/>
                  <a:pt x="11543" y="7351"/>
                  <a:pt x="11537" y="7363"/>
                </a:cubicBezTo>
                <a:cubicBezTo>
                  <a:pt x="11537" y="7369"/>
                  <a:pt x="11531" y="7375"/>
                  <a:pt x="11525" y="7387"/>
                </a:cubicBezTo>
                <a:cubicBezTo>
                  <a:pt x="11525" y="7398"/>
                  <a:pt x="11531" y="7416"/>
                  <a:pt x="11525" y="7428"/>
                </a:cubicBezTo>
                <a:cubicBezTo>
                  <a:pt x="11525" y="7440"/>
                  <a:pt x="11513" y="7446"/>
                  <a:pt x="11507" y="7452"/>
                </a:cubicBezTo>
                <a:cubicBezTo>
                  <a:pt x="11507" y="7464"/>
                  <a:pt x="11507" y="7464"/>
                  <a:pt x="11507" y="7464"/>
                </a:cubicBezTo>
                <a:cubicBezTo>
                  <a:pt x="11507" y="7482"/>
                  <a:pt x="11519" y="7487"/>
                  <a:pt x="11519" y="7499"/>
                </a:cubicBezTo>
                <a:cubicBezTo>
                  <a:pt x="11525" y="7505"/>
                  <a:pt x="11525" y="7511"/>
                  <a:pt x="11525" y="7523"/>
                </a:cubicBezTo>
                <a:cubicBezTo>
                  <a:pt x="11525" y="7547"/>
                  <a:pt x="11525" y="7547"/>
                  <a:pt x="11525" y="7547"/>
                </a:cubicBezTo>
                <a:cubicBezTo>
                  <a:pt x="11525" y="7553"/>
                  <a:pt x="11531" y="7559"/>
                  <a:pt x="11531" y="7571"/>
                </a:cubicBezTo>
                <a:cubicBezTo>
                  <a:pt x="11537" y="7582"/>
                  <a:pt x="11531" y="7594"/>
                  <a:pt x="11531" y="7612"/>
                </a:cubicBezTo>
                <a:cubicBezTo>
                  <a:pt x="11543" y="7612"/>
                  <a:pt x="11549" y="7612"/>
                  <a:pt x="11555" y="7612"/>
                </a:cubicBezTo>
                <a:cubicBezTo>
                  <a:pt x="11573" y="7612"/>
                  <a:pt x="11584" y="7612"/>
                  <a:pt x="11602" y="7612"/>
                </a:cubicBezTo>
                <a:cubicBezTo>
                  <a:pt x="11608" y="7612"/>
                  <a:pt x="11608" y="7630"/>
                  <a:pt x="11614" y="7630"/>
                </a:cubicBezTo>
                <a:cubicBezTo>
                  <a:pt x="11620" y="7630"/>
                  <a:pt x="11626" y="7630"/>
                  <a:pt x="11638" y="7630"/>
                </a:cubicBezTo>
                <a:cubicBezTo>
                  <a:pt x="11644" y="7630"/>
                  <a:pt x="11650" y="7636"/>
                  <a:pt x="11656" y="7636"/>
                </a:cubicBezTo>
                <a:cubicBezTo>
                  <a:pt x="11668" y="7636"/>
                  <a:pt x="11673" y="7630"/>
                  <a:pt x="11679" y="7630"/>
                </a:cubicBezTo>
                <a:cubicBezTo>
                  <a:pt x="11697" y="7630"/>
                  <a:pt x="11715" y="7636"/>
                  <a:pt x="11727" y="7624"/>
                </a:cubicBezTo>
                <a:cubicBezTo>
                  <a:pt x="11733" y="7618"/>
                  <a:pt x="11739" y="7612"/>
                  <a:pt x="11745" y="7600"/>
                </a:cubicBezTo>
                <a:cubicBezTo>
                  <a:pt x="11750" y="7594"/>
                  <a:pt x="11756" y="7588"/>
                  <a:pt x="11756" y="7576"/>
                </a:cubicBezTo>
                <a:cubicBezTo>
                  <a:pt x="11756" y="7571"/>
                  <a:pt x="11756" y="7564"/>
                  <a:pt x="11756" y="7559"/>
                </a:cubicBezTo>
                <a:cubicBezTo>
                  <a:pt x="11756" y="7529"/>
                  <a:pt x="11750" y="7511"/>
                  <a:pt x="11756" y="7487"/>
                </a:cubicBezTo>
                <a:cubicBezTo>
                  <a:pt x="11756" y="7482"/>
                  <a:pt x="11762" y="7470"/>
                  <a:pt x="11762" y="7464"/>
                </a:cubicBezTo>
                <a:cubicBezTo>
                  <a:pt x="11762" y="7458"/>
                  <a:pt x="11774" y="7452"/>
                  <a:pt x="11780" y="7440"/>
                </a:cubicBezTo>
                <a:cubicBezTo>
                  <a:pt x="11780" y="7434"/>
                  <a:pt x="11792" y="7428"/>
                  <a:pt x="11798" y="7422"/>
                </a:cubicBezTo>
                <a:cubicBezTo>
                  <a:pt x="11798" y="7405"/>
                  <a:pt x="11798" y="7393"/>
                  <a:pt x="11798" y="7375"/>
                </a:cubicBezTo>
                <a:cubicBezTo>
                  <a:pt x="11798" y="7357"/>
                  <a:pt x="11792" y="7345"/>
                  <a:pt x="11798" y="7327"/>
                </a:cubicBezTo>
                <a:cubicBezTo>
                  <a:pt x="11798" y="7316"/>
                  <a:pt x="11810" y="7316"/>
                  <a:pt x="11816" y="7310"/>
                </a:cubicBezTo>
                <a:cubicBezTo>
                  <a:pt x="11827" y="7304"/>
                  <a:pt x="11839" y="7304"/>
                  <a:pt x="11845" y="7292"/>
                </a:cubicBezTo>
                <a:cubicBezTo>
                  <a:pt x="11851" y="7286"/>
                  <a:pt x="11869" y="7286"/>
                  <a:pt x="11869" y="7274"/>
                </a:cubicBezTo>
                <a:close/>
                <a:moveTo>
                  <a:pt x="10920" y="4554"/>
                </a:moveTo>
                <a:lnTo>
                  <a:pt x="10920" y="4554"/>
                </a:lnTo>
                <a:cubicBezTo>
                  <a:pt x="10920" y="4542"/>
                  <a:pt x="10909" y="4542"/>
                  <a:pt x="10903" y="4530"/>
                </a:cubicBezTo>
                <a:cubicBezTo>
                  <a:pt x="10903" y="4524"/>
                  <a:pt x="10909" y="4518"/>
                  <a:pt x="10903" y="4506"/>
                </a:cubicBezTo>
                <a:cubicBezTo>
                  <a:pt x="10903" y="4500"/>
                  <a:pt x="10909" y="4494"/>
                  <a:pt x="10903" y="4488"/>
                </a:cubicBezTo>
                <a:cubicBezTo>
                  <a:pt x="10903" y="4476"/>
                  <a:pt x="10891" y="4476"/>
                  <a:pt x="10885" y="4471"/>
                </a:cubicBezTo>
                <a:cubicBezTo>
                  <a:pt x="10873" y="4465"/>
                  <a:pt x="10867" y="4459"/>
                  <a:pt x="10861" y="4459"/>
                </a:cubicBezTo>
                <a:cubicBezTo>
                  <a:pt x="10849" y="4453"/>
                  <a:pt x="10843" y="4459"/>
                  <a:pt x="10837" y="4459"/>
                </a:cubicBezTo>
                <a:cubicBezTo>
                  <a:pt x="10825" y="4453"/>
                  <a:pt x="10825" y="4441"/>
                  <a:pt x="10814" y="4441"/>
                </a:cubicBezTo>
                <a:cubicBezTo>
                  <a:pt x="10802" y="4441"/>
                  <a:pt x="10802" y="4441"/>
                  <a:pt x="10802" y="4441"/>
                </a:cubicBezTo>
                <a:cubicBezTo>
                  <a:pt x="10778" y="4441"/>
                  <a:pt x="10766" y="4459"/>
                  <a:pt x="10743" y="4465"/>
                </a:cubicBezTo>
                <a:cubicBezTo>
                  <a:pt x="10731" y="4465"/>
                  <a:pt x="10731" y="4465"/>
                  <a:pt x="10731" y="4465"/>
                </a:cubicBezTo>
                <a:cubicBezTo>
                  <a:pt x="10570" y="4423"/>
                  <a:pt x="10570" y="4423"/>
                  <a:pt x="10570" y="4423"/>
                </a:cubicBezTo>
                <a:cubicBezTo>
                  <a:pt x="10553" y="4429"/>
                  <a:pt x="10541" y="4435"/>
                  <a:pt x="10523" y="4435"/>
                </a:cubicBezTo>
                <a:cubicBezTo>
                  <a:pt x="10511" y="4435"/>
                  <a:pt x="10499" y="4435"/>
                  <a:pt x="10488" y="4429"/>
                </a:cubicBezTo>
                <a:cubicBezTo>
                  <a:pt x="10476" y="4423"/>
                  <a:pt x="10476" y="4411"/>
                  <a:pt x="10464" y="4405"/>
                </a:cubicBezTo>
                <a:cubicBezTo>
                  <a:pt x="10446" y="4394"/>
                  <a:pt x="10440" y="4382"/>
                  <a:pt x="10422" y="4370"/>
                </a:cubicBezTo>
                <a:cubicBezTo>
                  <a:pt x="10393" y="4358"/>
                  <a:pt x="10375" y="4340"/>
                  <a:pt x="10339" y="4340"/>
                </a:cubicBezTo>
                <a:cubicBezTo>
                  <a:pt x="10316" y="4340"/>
                  <a:pt x="10304" y="4352"/>
                  <a:pt x="10280" y="4352"/>
                </a:cubicBezTo>
                <a:cubicBezTo>
                  <a:pt x="10268" y="4352"/>
                  <a:pt x="10262" y="4346"/>
                  <a:pt x="10250" y="4346"/>
                </a:cubicBezTo>
                <a:cubicBezTo>
                  <a:pt x="10250" y="4370"/>
                  <a:pt x="10245" y="4382"/>
                  <a:pt x="10250" y="4399"/>
                </a:cubicBezTo>
                <a:cubicBezTo>
                  <a:pt x="10250" y="4411"/>
                  <a:pt x="10256" y="4417"/>
                  <a:pt x="10256" y="4423"/>
                </a:cubicBezTo>
                <a:cubicBezTo>
                  <a:pt x="10256" y="4453"/>
                  <a:pt x="10250" y="4465"/>
                  <a:pt x="10250" y="4494"/>
                </a:cubicBezTo>
                <a:cubicBezTo>
                  <a:pt x="10233" y="4494"/>
                  <a:pt x="10227" y="4494"/>
                  <a:pt x="10215" y="4494"/>
                </a:cubicBezTo>
                <a:cubicBezTo>
                  <a:pt x="10191" y="4494"/>
                  <a:pt x="10191" y="4494"/>
                  <a:pt x="10191" y="4494"/>
                </a:cubicBezTo>
                <a:cubicBezTo>
                  <a:pt x="10185" y="4494"/>
                  <a:pt x="10179" y="4500"/>
                  <a:pt x="10167" y="4494"/>
                </a:cubicBezTo>
                <a:cubicBezTo>
                  <a:pt x="10156" y="4494"/>
                  <a:pt x="10156" y="4482"/>
                  <a:pt x="10144" y="4476"/>
                </a:cubicBezTo>
                <a:cubicBezTo>
                  <a:pt x="10138" y="4465"/>
                  <a:pt x="10132" y="4459"/>
                  <a:pt x="10120" y="4453"/>
                </a:cubicBezTo>
                <a:cubicBezTo>
                  <a:pt x="10114" y="4447"/>
                  <a:pt x="10102" y="4447"/>
                  <a:pt x="10090" y="4447"/>
                </a:cubicBezTo>
                <a:cubicBezTo>
                  <a:pt x="9978" y="4447"/>
                  <a:pt x="9978" y="4447"/>
                  <a:pt x="9978" y="4447"/>
                </a:cubicBezTo>
                <a:cubicBezTo>
                  <a:pt x="9978" y="4435"/>
                  <a:pt x="9972" y="4429"/>
                  <a:pt x="9966" y="4423"/>
                </a:cubicBezTo>
                <a:cubicBezTo>
                  <a:pt x="9966" y="4417"/>
                  <a:pt x="9966" y="4405"/>
                  <a:pt x="9966" y="4399"/>
                </a:cubicBezTo>
                <a:cubicBezTo>
                  <a:pt x="9960" y="4394"/>
                  <a:pt x="9948" y="4394"/>
                  <a:pt x="9942" y="4387"/>
                </a:cubicBezTo>
                <a:cubicBezTo>
                  <a:pt x="9930" y="4382"/>
                  <a:pt x="9924" y="4376"/>
                  <a:pt x="9918" y="4370"/>
                </a:cubicBezTo>
                <a:cubicBezTo>
                  <a:pt x="9912" y="4370"/>
                  <a:pt x="9901" y="4370"/>
                  <a:pt x="9895" y="4364"/>
                </a:cubicBezTo>
                <a:cubicBezTo>
                  <a:pt x="9877" y="4364"/>
                  <a:pt x="9865" y="4358"/>
                  <a:pt x="9847" y="4352"/>
                </a:cubicBezTo>
                <a:cubicBezTo>
                  <a:pt x="9829" y="4352"/>
                  <a:pt x="9818" y="4358"/>
                  <a:pt x="9806" y="4352"/>
                </a:cubicBezTo>
                <a:cubicBezTo>
                  <a:pt x="9783" y="4352"/>
                  <a:pt x="9777" y="4340"/>
                  <a:pt x="9759" y="4334"/>
                </a:cubicBezTo>
                <a:cubicBezTo>
                  <a:pt x="9736" y="4322"/>
                  <a:pt x="9718" y="4310"/>
                  <a:pt x="9712" y="4293"/>
                </a:cubicBezTo>
                <a:cubicBezTo>
                  <a:pt x="9712" y="4287"/>
                  <a:pt x="9706" y="4275"/>
                  <a:pt x="9706" y="4269"/>
                </a:cubicBezTo>
                <a:cubicBezTo>
                  <a:pt x="9706" y="4257"/>
                  <a:pt x="9712" y="4257"/>
                  <a:pt x="9718" y="4245"/>
                </a:cubicBezTo>
                <a:cubicBezTo>
                  <a:pt x="9724" y="4233"/>
                  <a:pt x="9736" y="4239"/>
                  <a:pt x="9741" y="4228"/>
                </a:cubicBezTo>
                <a:cubicBezTo>
                  <a:pt x="9741" y="4221"/>
                  <a:pt x="9747" y="4216"/>
                  <a:pt x="9747" y="4204"/>
                </a:cubicBezTo>
                <a:cubicBezTo>
                  <a:pt x="9747" y="4198"/>
                  <a:pt x="9741" y="4192"/>
                  <a:pt x="9736" y="4186"/>
                </a:cubicBezTo>
                <a:cubicBezTo>
                  <a:pt x="9730" y="4174"/>
                  <a:pt x="9718" y="4174"/>
                  <a:pt x="9712" y="4174"/>
                </a:cubicBezTo>
                <a:cubicBezTo>
                  <a:pt x="9706" y="4168"/>
                  <a:pt x="9700" y="4162"/>
                  <a:pt x="9688" y="4156"/>
                </a:cubicBezTo>
                <a:cubicBezTo>
                  <a:pt x="9700" y="4150"/>
                  <a:pt x="9694" y="4139"/>
                  <a:pt x="9706" y="4133"/>
                </a:cubicBezTo>
                <a:cubicBezTo>
                  <a:pt x="9712" y="4127"/>
                  <a:pt x="9724" y="4127"/>
                  <a:pt x="9730" y="4127"/>
                </a:cubicBezTo>
                <a:cubicBezTo>
                  <a:pt x="9736" y="4121"/>
                  <a:pt x="9747" y="4121"/>
                  <a:pt x="9753" y="4121"/>
                </a:cubicBezTo>
                <a:cubicBezTo>
                  <a:pt x="9747" y="4115"/>
                  <a:pt x="9753" y="4103"/>
                  <a:pt x="9747" y="4097"/>
                </a:cubicBezTo>
                <a:cubicBezTo>
                  <a:pt x="9741" y="4091"/>
                  <a:pt x="9730" y="4097"/>
                  <a:pt x="9724" y="4091"/>
                </a:cubicBezTo>
                <a:cubicBezTo>
                  <a:pt x="9706" y="4085"/>
                  <a:pt x="9694" y="4073"/>
                  <a:pt x="9676" y="4073"/>
                </a:cubicBezTo>
                <a:cubicBezTo>
                  <a:pt x="9670" y="4073"/>
                  <a:pt x="9664" y="4079"/>
                  <a:pt x="9653" y="4079"/>
                </a:cubicBezTo>
                <a:cubicBezTo>
                  <a:pt x="9647" y="4079"/>
                  <a:pt x="9641" y="4079"/>
                  <a:pt x="9635" y="4079"/>
                </a:cubicBezTo>
                <a:cubicBezTo>
                  <a:pt x="9617" y="4085"/>
                  <a:pt x="9605" y="4097"/>
                  <a:pt x="9587" y="4097"/>
                </a:cubicBezTo>
                <a:cubicBezTo>
                  <a:pt x="9581" y="4097"/>
                  <a:pt x="9575" y="4097"/>
                  <a:pt x="9564" y="4097"/>
                </a:cubicBezTo>
                <a:cubicBezTo>
                  <a:pt x="9540" y="4097"/>
                  <a:pt x="9522" y="4091"/>
                  <a:pt x="9498" y="4097"/>
                </a:cubicBezTo>
                <a:cubicBezTo>
                  <a:pt x="9487" y="4097"/>
                  <a:pt x="9481" y="4109"/>
                  <a:pt x="9475" y="4115"/>
                </a:cubicBezTo>
                <a:cubicBezTo>
                  <a:pt x="9463" y="4121"/>
                  <a:pt x="9457" y="4127"/>
                  <a:pt x="9451" y="4133"/>
                </a:cubicBezTo>
                <a:cubicBezTo>
                  <a:pt x="9445" y="4127"/>
                  <a:pt x="9433" y="4121"/>
                  <a:pt x="9427" y="4115"/>
                </a:cubicBezTo>
                <a:cubicBezTo>
                  <a:pt x="9421" y="4109"/>
                  <a:pt x="9421" y="4097"/>
                  <a:pt x="9409" y="4091"/>
                </a:cubicBezTo>
                <a:cubicBezTo>
                  <a:pt x="9398" y="4079"/>
                  <a:pt x="9380" y="4073"/>
                  <a:pt x="9362" y="4073"/>
                </a:cubicBezTo>
                <a:cubicBezTo>
                  <a:pt x="9338" y="4073"/>
                  <a:pt x="9321" y="4091"/>
                  <a:pt x="9297" y="4103"/>
                </a:cubicBezTo>
                <a:cubicBezTo>
                  <a:pt x="9291" y="4109"/>
                  <a:pt x="9279" y="4103"/>
                  <a:pt x="9273" y="4103"/>
                </a:cubicBezTo>
                <a:cubicBezTo>
                  <a:pt x="9261" y="4109"/>
                  <a:pt x="9261" y="4115"/>
                  <a:pt x="9249" y="4127"/>
                </a:cubicBezTo>
                <a:cubicBezTo>
                  <a:pt x="9137" y="4127"/>
                  <a:pt x="9137" y="4127"/>
                  <a:pt x="9137" y="4127"/>
                </a:cubicBezTo>
                <a:cubicBezTo>
                  <a:pt x="9131" y="4133"/>
                  <a:pt x="9131" y="4139"/>
                  <a:pt x="9125" y="4150"/>
                </a:cubicBezTo>
                <a:cubicBezTo>
                  <a:pt x="9119" y="4156"/>
                  <a:pt x="9125" y="4168"/>
                  <a:pt x="9119" y="4174"/>
                </a:cubicBezTo>
                <a:cubicBezTo>
                  <a:pt x="9113" y="4180"/>
                  <a:pt x="9107" y="4186"/>
                  <a:pt x="9095" y="4192"/>
                </a:cubicBezTo>
                <a:cubicBezTo>
                  <a:pt x="9089" y="4192"/>
                  <a:pt x="9083" y="4192"/>
                  <a:pt x="9071" y="4192"/>
                </a:cubicBezTo>
                <a:cubicBezTo>
                  <a:pt x="9054" y="4192"/>
                  <a:pt x="9042" y="4186"/>
                  <a:pt x="9030" y="4192"/>
                </a:cubicBezTo>
                <a:cubicBezTo>
                  <a:pt x="9018" y="4192"/>
                  <a:pt x="9012" y="4198"/>
                  <a:pt x="9006" y="4198"/>
                </a:cubicBezTo>
                <a:cubicBezTo>
                  <a:pt x="8994" y="4198"/>
                  <a:pt x="8994" y="4198"/>
                  <a:pt x="8994" y="4198"/>
                </a:cubicBezTo>
                <a:cubicBezTo>
                  <a:pt x="8982" y="4198"/>
                  <a:pt x="8971" y="4192"/>
                  <a:pt x="8959" y="4192"/>
                </a:cubicBezTo>
                <a:cubicBezTo>
                  <a:pt x="8929" y="4192"/>
                  <a:pt x="8917" y="4198"/>
                  <a:pt x="8888" y="4192"/>
                </a:cubicBezTo>
                <a:cubicBezTo>
                  <a:pt x="8882" y="4192"/>
                  <a:pt x="8876" y="4192"/>
                  <a:pt x="8870" y="4192"/>
                </a:cubicBezTo>
                <a:cubicBezTo>
                  <a:pt x="8858" y="4186"/>
                  <a:pt x="8852" y="4174"/>
                  <a:pt x="8846" y="4174"/>
                </a:cubicBezTo>
                <a:cubicBezTo>
                  <a:pt x="8823" y="4162"/>
                  <a:pt x="8823" y="4162"/>
                  <a:pt x="8823" y="4162"/>
                </a:cubicBezTo>
                <a:cubicBezTo>
                  <a:pt x="8816" y="4168"/>
                  <a:pt x="8805" y="4174"/>
                  <a:pt x="8805" y="4186"/>
                </a:cubicBezTo>
                <a:cubicBezTo>
                  <a:pt x="8805" y="4192"/>
                  <a:pt x="8805" y="4198"/>
                  <a:pt x="8805" y="4204"/>
                </a:cubicBezTo>
                <a:cubicBezTo>
                  <a:pt x="8805" y="4216"/>
                  <a:pt x="8799" y="4221"/>
                  <a:pt x="8799" y="4228"/>
                </a:cubicBezTo>
                <a:cubicBezTo>
                  <a:pt x="8799" y="4245"/>
                  <a:pt x="8799" y="4251"/>
                  <a:pt x="8799" y="4263"/>
                </a:cubicBezTo>
                <a:cubicBezTo>
                  <a:pt x="8793" y="4263"/>
                  <a:pt x="8787" y="4263"/>
                  <a:pt x="8775" y="4263"/>
                </a:cubicBezTo>
                <a:cubicBezTo>
                  <a:pt x="8769" y="4263"/>
                  <a:pt x="8763" y="4269"/>
                  <a:pt x="8751" y="4269"/>
                </a:cubicBezTo>
                <a:cubicBezTo>
                  <a:pt x="8739" y="4269"/>
                  <a:pt x="8727" y="4263"/>
                  <a:pt x="8716" y="4263"/>
                </a:cubicBezTo>
                <a:cubicBezTo>
                  <a:pt x="8716" y="4358"/>
                  <a:pt x="8716" y="4358"/>
                  <a:pt x="8716" y="4358"/>
                </a:cubicBezTo>
                <a:cubicBezTo>
                  <a:pt x="8627" y="4358"/>
                  <a:pt x="8627" y="4358"/>
                  <a:pt x="8627" y="4358"/>
                </a:cubicBezTo>
                <a:cubicBezTo>
                  <a:pt x="8627" y="4376"/>
                  <a:pt x="8621" y="4387"/>
                  <a:pt x="8621" y="4405"/>
                </a:cubicBezTo>
                <a:cubicBezTo>
                  <a:pt x="8621" y="4423"/>
                  <a:pt x="8621" y="4435"/>
                  <a:pt x="8621" y="4453"/>
                </a:cubicBezTo>
                <a:cubicBezTo>
                  <a:pt x="8621" y="4459"/>
                  <a:pt x="8615" y="4465"/>
                  <a:pt x="8609" y="4476"/>
                </a:cubicBezTo>
                <a:cubicBezTo>
                  <a:pt x="8609" y="4488"/>
                  <a:pt x="8603" y="4506"/>
                  <a:pt x="8603" y="4524"/>
                </a:cubicBezTo>
                <a:cubicBezTo>
                  <a:pt x="8603" y="4565"/>
                  <a:pt x="8603" y="4565"/>
                  <a:pt x="8603" y="4565"/>
                </a:cubicBezTo>
                <a:cubicBezTo>
                  <a:pt x="8538" y="4565"/>
                  <a:pt x="8538" y="4565"/>
                  <a:pt x="8538" y="4565"/>
                </a:cubicBezTo>
                <a:cubicBezTo>
                  <a:pt x="8538" y="4595"/>
                  <a:pt x="8532" y="4619"/>
                  <a:pt x="8508" y="4637"/>
                </a:cubicBezTo>
                <a:cubicBezTo>
                  <a:pt x="8502" y="4637"/>
                  <a:pt x="8490" y="4637"/>
                  <a:pt x="8484" y="4642"/>
                </a:cubicBezTo>
                <a:cubicBezTo>
                  <a:pt x="8479" y="4648"/>
                  <a:pt x="8479" y="4660"/>
                  <a:pt x="8467" y="4660"/>
                </a:cubicBezTo>
                <a:cubicBezTo>
                  <a:pt x="8461" y="4666"/>
                  <a:pt x="8455" y="4666"/>
                  <a:pt x="8443" y="4666"/>
                </a:cubicBezTo>
                <a:cubicBezTo>
                  <a:pt x="8437" y="4672"/>
                  <a:pt x="8425" y="4666"/>
                  <a:pt x="8425" y="4666"/>
                </a:cubicBezTo>
                <a:cubicBezTo>
                  <a:pt x="8413" y="4672"/>
                  <a:pt x="8419" y="4684"/>
                  <a:pt x="8413" y="4690"/>
                </a:cubicBezTo>
                <a:cubicBezTo>
                  <a:pt x="8407" y="4696"/>
                  <a:pt x="8396" y="4708"/>
                  <a:pt x="8396" y="4714"/>
                </a:cubicBezTo>
                <a:cubicBezTo>
                  <a:pt x="8384" y="4731"/>
                  <a:pt x="8384" y="4749"/>
                  <a:pt x="8372" y="4767"/>
                </a:cubicBezTo>
                <a:cubicBezTo>
                  <a:pt x="8366" y="4773"/>
                  <a:pt x="8360" y="4785"/>
                  <a:pt x="8354" y="4797"/>
                </a:cubicBezTo>
                <a:cubicBezTo>
                  <a:pt x="8348" y="4803"/>
                  <a:pt x="8354" y="4809"/>
                  <a:pt x="8348" y="4814"/>
                </a:cubicBezTo>
                <a:cubicBezTo>
                  <a:pt x="8342" y="4826"/>
                  <a:pt x="8330" y="4832"/>
                  <a:pt x="8324" y="4838"/>
                </a:cubicBezTo>
                <a:cubicBezTo>
                  <a:pt x="8318" y="4850"/>
                  <a:pt x="8318" y="4856"/>
                  <a:pt x="8313" y="4862"/>
                </a:cubicBezTo>
                <a:cubicBezTo>
                  <a:pt x="8307" y="4868"/>
                  <a:pt x="8313" y="4880"/>
                  <a:pt x="8307" y="4886"/>
                </a:cubicBezTo>
                <a:cubicBezTo>
                  <a:pt x="8301" y="4892"/>
                  <a:pt x="8295" y="4886"/>
                  <a:pt x="8283" y="4886"/>
                </a:cubicBezTo>
                <a:cubicBezTo>
                  <a:pt x="8271" y="4892"/>
                  <a:pt x="8259" y="4892"/>
                  <a:pt x="8247" y="4892"/>
                </a:cubicBezTo>
                <a:cubicBezTo>
                  <a:pt x="8247" y="4921"/>
                  <a:pt x="8247" y="4939"/>
                  <a:pt x="8247" y="4963"/>
                </a:cubicBezTo>
                <a:cubicBezTo>
                  <a:pt x="8247" y="4975"/>
                  <a:pt x="8241" y="4980"/>
                  <a:pt x="8241" y="4986"/>
                </a:cubicBezTo>
                <a:cubicBezTo>
                  <a:pt x="8235" y="4998"/>
                  <a:pt x="8235" y="5004"/>
                  <a:pt x="8235" y="5010"/>
                </a:cubicBezTo>
                <a:cubicBezTo>
                  <a:pt x="8230" y="5022"/>
                  <a:pt x="8218" y="5022"/>
                  <a:pt x="8212" y="5028"/>
                </a:cubicBezTo>
                <a:cubicBezTo>
                  <a:pt x="8206" y="5034"/>
                  <a:pt x="8194" y="5028"/>
                  <a:pt x="8188" y="5034"/>
                </a:cubicBezTo>
                <a:cubicBezTo>
                  <a:pt x="8182" y="5040"/>
                  <a:pt x="8182" y="5052"/>
                  <a:pt x="8176" y="5058"/>
                </a:cubicBezTo>
                <a:cubicBezTo>
                  <a:pt x="8176" y="5099"/>
                  <a:pt x="8176" y="5099"/>
                  <a:pt x="8176" y="5099"/>
                </a:cubicBezTo>
                <a:cubicBezTo>
                  <a:pt x="8194" y="5099"/>
                  <a:pt x="8206" y="5099"/>
                  <a:pt x="8224" y="5105"/>
                </a:cubicBezTo>
                <a:cubicBezTo>
                  <a:pt x="8230" y="5105"/>
                  <a:pt x="8235" y="5099"/>
                  <a:pt x="8247" y="5105"/>
                </a:cubicBezTo>
                <a:cubicBezTo>
                  <a:pt x="8253" y="5105"/>
                  <a:pt x="8259" y="5099"/>
                  <a:pt x="8265" y="5105"/>
                </a:cubicBezTo>
                <a:cubicBezTo>
                  <a:pt x="8277" y="5105"/>
                  <a:pt x="8277" y="5117"/>
                  <a:pt x="8283" y="5123"/>
                </a:cubicBezTo>
                <a:cubicBezTo>
                  <a:pt x="8271" y="5146"/>
                  <a:pt x="8271" y="5146"/>
                  <a:pt x="8271" y="5146"/>
                </a:cubicBezTo>
                <a:cubicBezTo>
                  <a:pt x="8271" y="5158"/>
                  <a:pt x="8259" y="5158"/>
                  <a:pt x="8259" y="5170"/>
                </a:cubicBezTo>
                <a:cubicBezTo>
                  <a:pt x="8259" y="5224"/>
                  <a:pt x="8265" y="5253"/>
                  <a:pt x="8265" y="5307"/>
                </a:cubicBezTo>
                <a:cubicBezTo>
                  <a:pt x="8265" y="5330"/>
                  <a:pt x="8265" y="5330"/>
                  <a:pt x="8265" y="5330"/>
                </a:cubicBezTo>
                <a:cubicBezTo>
                  <a:pt x="8265" y="5336"/>
                  <a:pt x="8265" y="5348"/>
                  <a:pt x="8265" y="5354"/>
                </a:cubicBezTo>
                <a:cubicBezTo>
                  <a:pt x="8259" y="5366"/>
                  <a:pt x="8253" y="5372"/>
                  <a:pt x="8247" y="5378"/>
                </a:cubicBezTo>
                <a:cubicBezTo>
                  <a:pt x="8241" y="5384"/>
                  <a:pt x="8224" y="5372"/>
                  <a:pt x="8224" y="5378"/>
                </a:cubicBezTo>
                <a:cubicBezTo>
                  <a:pt x="8218" y="5384"/>
                  <a:pt x="8218" y="5390"/>
                  <a:pt x="8218" y="5401"/>
                </a:cubicBezTo>
                <a:cubicBezTo>
                  <a:pt x="8218" y="5407"/>
                  <a:pt x="8230" y="5413"/>
                  <a:pt x="8230" y="5419"/>
                </a:cubicBezTo>
                <a:cubicBezTo>
                  <a:pt x="8230" y="5431"/>
                  <a:pt x="8230" y="5437"/>
                  <a:pt x="8235" y="5443"/>
                </a:cubicBezTo>
                <a:cubicBezTo>
                  <a:pt x="8235" y="5455"/>
                  <a:pt x="8241" y="5461"/>
                  <a:pt x="8241" y="5467"/>
                </a:cubicBezTo>
                <a:cubicBezTo>
                  <a:pt x="8241" y="5490"/>
                  <a:pt x="8241" y="5490"/>
                  <a:pt x="8241" y="5490"/>
                </a:cubicBezTo>
                <a:cubicBezTo>
                  <a:pt x="8241" y="5508"/>
                  <a:pt x="8235" y="5520"/>
                  <a:pt x="8247" y="5538"/>
                </a:cubicBezTo>
                <a:cubicBezTo>
                  <a:pt x="8247" y="5544"/>
                  <a:pt x="8259" y="5544"/>
                  <a:pt x="8265" y="5556"/>
                </a:cubicBezTo>
                <a:cubicBezTo>
                  <a:pt x="8271" y="5562"/>
                  <a:pt x="8271" y="5573"/>
                  <a:pt x="8277" y="5573"/>
                </a:cubicBezTo>
                <a:cubicBezTo>
                  <a:pt x="8289" y="5579"/>
                  <a:pt x="8295" y="5585"/>
                  <a:pt x="8301" y="5585"/>
                </a:cubicBezTo>
                <a:cubicBezTo>
                  <a:pt x="8313" y="5591"/>
                  <a:pt x="8313" y="5603"/>
                  <a:pt x="8324" y="5603"/>
                </a:cubicBezTo>
                <a:cubicBezTo>
                  <a:pt x="8330" y="5609"/>
                  <a:pt x="8342" y="5603"/>
                  <a:pt x="8348" y="5603"/>
                </a:cubicBezTo>
                <a:cubicBezTo>
                  <a:pt x="8354" y="5609"/>
                  <a:pt x="8366" y="5609"/>
                  <a:pt x="8372" y="5615"/>
                </a:cubicBezTo>
                <a:cubicBezTo>
                  <a:pt x="8384" y="5627"/>
                  <a:pt x="8372" y="5651"/>
                  <a:pt x="8384" y="5662"/>
                </a:cubicBezTo>
                <a:cubicBezTo>
                  <a:pt x="8390" y="5668"/>
                  <a:pt x="8396" y="5668"/>
                  <a:pt x="8407" y="5674"/>
                </a:cubicBezTo>
                <a:cubicBezTo>
                  <a:pt x="8413" y="5680"/>
                  <a:pt x="8419" y="5674"/>
                  <a:pt x="8425" y="5674"/>
                </a:cubicBezTo>
                <a:cubicBezTo>
                  <a:pt x="8425" y="5698"/>
                  <a:pt x="8425" y="5716"/>
                  <a:pt x="8425" y="5739"/>
                </a:cubicBezTo>
                <a:cubicBezTo>
                  <a:pt x="8431" y="5751"/>
                  <a:pt x="8437" y="5757"/>
                  <a:pt x="8443" y="5763"/>
                </a:cubicBezTo>
                <a:cubicBezTo>
                  <a:pt x="8449" y="5775"/>
                  <a:pt x="8461" y="5769"/>
                  <a:pt x="8473" y="5775"/>
                </a:cubicBezTo>
                <a:cubicBezTo>
                  <a:pt x="8490" y="5787"/>
                  <a:pt x="8502" y="5799"/>
                  <a:pt x="8520" y="5805"/>
                </a:cubicBezTo>
                <a:cubicBezTo>
                  <a:pt x="8538" y="5810"/>
                  <a:pt x="8550" y="5810"/>
                  <a:pt x="8573" y="5810"/>
                </a:cubicBezTo>
                <a:cubicBezTo>
                  <a:pt x="8573" y="5817"/>
                  <a:pt x="8573" y="5822"/>
                  <a:pt x="8573" y="5834"/>
                </a:cubicBezTo>
                <a:cubicBezTo>
                  <a:pt x="8573" y="5840"/>
                  <a:pt x="8573" y="5846"/>
                  <a:pt x="8573" y="5858"/>
                </a:cubicBezTo>
                <a:cubicBezTo>
                  <a:pt x="8579" y="5864"/>
                  <a:pt x="8573" y="5870"/>
                  <a:pt x="8573" y="5882"/>
                </a:cubicBezTo>
                <a:cubicBezTo>
                  <a:pt x="8579" y="5888"/>
                  <a:pt x="8591" y="5888"/>
                  <a:pt x="8597" y="5888"/>
                </a:cubicBezTo>
                <a:cubicBezTo>
                  <a:pt x="8609" y="5894"/>
                  <a:pt x="8615" y="5899"/>
                  <a:pt x="8621" y="5899"/>
                </a:cubicBezTo>
                <a:cubicBezTo>
                  <a:pt x="8633" y="5905"/>
                  <a:pt x="8633" y="5917"/>
                  <a:pt x="8639" y="5923"/>
                </a:cubicBezTo>
                <a:cubicBezTo>
                  <a:pt x="8650" y="5935"/>
                  <a:pt x="8668" y="5947"/>
                  <a:pt x="8686" y="5953"/>
                </a:cubicBezTo>
                <a:cubicBezTo>
                  <a:pt x="8692" y="5953"/>
                  <a:pt x="8698" y="5953"/>
                  <a:pt x="8710" y="5953"/>
                </a:cubicBezTo>
                <a:cubicBezTo>
                  <a:pt x="8716" y="5953"/>
                  <a:pt x="8722" y="5965"/>
                  <a:pt x="8734" y="5965"/>
                </a:cubicBezTo>
                <a:cubicBezTo>
                  <a:pt x="8739" y="5965"/>
                  <a:pt x="8751" y="5971"/>
                  <a:pt x="8763" y="5971"/>
                </a:cubicBezTo>
                <a:cubicBezTo>
                  <a:pt x="8775" y="5971"/>
                  <a:pt x="8781" y="5959"/>
                  <a:pt x="8787" y="5947"/>
                </a:cubicBezTo>
                <a:cubicBezTo>
                  <a:pt x="8793" y="5941"/>
                  <a:pt x="8787" y="5929"/>
                  <a:pt x="8793" y="5923"/>
                </a:cubicBezTo>
                <a:cubicBezTo>
                  <a:pt x="8805" y="5917"/>
                  <a:pt x="8823" y="5917"/>
                  <a:pt x="8840" y="5917"/>
                </a:cubicBezTo>
                <a:cubicBezTo>
                  <a:pt x="8846" y="5917"/>
                  <a:pt x="8852" y="5923"/>
                  <a:pt x="8864" y="5923"/>
                </a:cubicBezTo>
                <a:cubicBezTo>
                  <a:pt x="8870" y="5923"/>
                  <a:pt x="8876" y="5917"/>
                  <a:pt x="8888" y="5917"/>
                </a:cubicBezTo>
                <a:cubicBezTo>
                  <a:pt x="8900" y="5917"/>
                  <a:pt x="8900" y="5917"/>
                  <a:pt x="8900" y="5917"/>
                </a:cubicBezTo>
                <a:cubicBezTo>
                  <a:pt x="8923" y="5917"/>
                  <a:pt x="8935" y="5917"/>
                  <a:pt x="8959" y="5917"/>
                </a:cubicBezTo>
                <a:cubicBezTo>
                  <a:pt x="8965" y="5917"/>
                  <a:pt x="8977" y="5917"/>
                  <a:pt x="8982" y="5917"/>
                </a:cubicBezTo>
                <a:cubicBezTo>
                  <a:pt x="8989" y="5923"/>
                  <a:pt x="8982" y="5935"/>
                  <a:pt x="8994" y="5941"/>
                </a:cubicBezTo>
                <a:cubicBezTo>
                  <a:pt x="9012" y="5953"/>
                  <a:pt x="9030" y="5947"/>
                  <a:pt x="9048" y="5947"/>
                </a:cubicBezTo>
                <a:cubicBezTo>
                  <a:pt x="9066" y="5947"/>
                  <a:pt x="9071" y="5947"/>
                  <a:pt x="9083" y="5947"/>
                </a:cubicBezTo>
                <a:cubicBezTo>
                  <a:pt x="9095" y="5947"/>
                  <a:pt x="9101" y="5941"/>
                  <a:pt x="9107" y="5935"/>
                </a:cubicBezTo>
                <a:cubicBezTo>
                  <a:pt x="9113" y="5935"/>
                  <a:pt x="9125" y="5941"/>
                  <a:pt x="9131" y="5935"/>
                </a:cubicBezTo>
                <a:cubicBezTo>
                  <a:pt x="9137" y="5929"/>
                  <a:pt x="9137" y="5917"/>
                  <a:pt x="9143" y="5911"/>
                </a:cubicBezTo>
                <a:cubicBezTo>
                  <a:pt x="9148" y="5905"/>
                  <a:pt x="9154" y="5899"/>
                  <a:pt x="9166" y="5894"/>
                </a:cubicBezTo>
                <a:cubicBezTo>
                  <a:pt x="9172" y="5888"/>
                  <a:pt x="9178" y="5882"/>
                  <a:pt x="9190" y="5882"/>
                </a:cubicBezTo>
                <a:cubicBezTo>
                  <a:pt x="9202" y="5876"/>
                  <a:pt x="9214" y="5882"/>
                  <a:pt x="9232" y="5882"/>
                </a:cubicBezTo>
                <a:cubicBezTo>
                  <a:pt x="9249" y="5882"/>
                  <a:pt x="9261" y="5888"/>
                  <a:pt x="9279" y="5888"/>
                </a:cubicBezTo>
                <a:cubicBezTo>
                  <a:pt x="9291" y="5888"/>
                  <a:pt x="9291" y="5888"/>
                  <a:pt x="9291" y="5888"/>
                </a:cubicBezTo>
                <a:cubicBezTo>
                  <a:pt x="9303" y="5882"/>
                  <a:pt x="9309" y="5864"/>
                  <a:pt x="9321" y="5864"/>
                </a:cubicBezTo>
                <a:cubicBezTo>
                  <a:pt x="9338" y="5852"/>
                  <a:pt x="9356" y="5852"/>
                  <a:pt x="9380" y="5852"/>
                </a:cubicBezTo>
                <a:cubicBezTo>
                  <a:pt x="9392" y="5852"/>
                  <a:pt x="9409" y="5846"/>
                  <a:pt x="9415" y="5858"/>
                </a:cubicBezTo>
                <a:cubicBezTo>
                  <a:pt x="9421" y="5864"/>
                  <a:pt x="9421" y="5876"/>
                  <a:pt x="9421" y="5882"/>
                </a:cubicBezTo>
                <a:cubicBezTo>
                  <a:pt x="9427" y="5888"/>
                  <a:pt x="9433" y="5894"/>
                  <a:pt x="9439" y="5899"/>
                </a:cubicBezTo>
                <a:cubicBezTo>
                  <a:pt x="9439" y="5911"/>
                  <a:pt x="9439" y="5917"/>
                  <a:pt x="9445" y="5923"/>
                </a:cubicBezTo>
                <a:cubicBezTo>
                  <a:pt x="9445" y="5929"/>
                  <a:pt x="9445" y="5941"/>
                  <a:pt x="9451" y="5947"/>
                </a:cubicBezTo>
                <a:cubicBezTo>
                  <a:pt x="9457" y="5953"/>
                  <a:pt x="9463" y="5953"/>
                  <a:pt x="9475" y="5959"/>
                </a:cubicBezTo>
                <a:cubicBezTo>
                  <a:pt x="9481" y="5965"/>
                  <a:pt x="9487" y="5965"/>
                  <a:pt x="9498" y="5965"/>
                </a:cubicBezTo>
                <a:cubicBezTo>
                  <a:pt x="9694" y="5965"/>
                  <a:pt x="9694" y="5965"/>
                  <a:pt x="9694" y="5965"/>
                </a:cubicBezTo>
                <a:cubicBezTo>
                  <a:pt x="9694" y="6036"/>
                  <a:pt x="9694" y="6036"/>
                  <a:pt x="9694" y="6036"/>
                </a:cubicBezTo>
                <a:cubicBezTo>
                  <a:pt x="9694" y="6042"/>
                  <a:pt x="9688" y="6048"/>
                  <a:pt x="9688" y="6054"/>
                </a:cubicBezTo>
                <a:cubicBezTo>
                  <a:pt x="9688" y="6071"/>
                  <a:pt x="9694" y="6083"/>
                  <a:pt x="9688" y="6101"/>
                </a:cubicBezTo>
                <a:cubicBezTo>
                  <a:pt x="9688" y="6113"/>
                  <a:pt x="9694" y="6119"/>
                  <a:pt x="9688" y="6125"/>
                </a:cubicBezTo>
                <a:cubicBezTo>
                  <a:pt x="9688" y="6137"/>
                  <a:pt x="9676" y="6137"/>
                  <a:pt x="9670" y="6149"/>
                </a:cubicBezTo>
                <a:cubicBezTo>
                  <a:pt x="9670" y="6154"/>
                  <a:pt x="9664" y="6160"/>
                  <a:pt x="9664" y="6166"/>
                </a:cubicBezTo>
                <a:cubicBezTo>
                  <a:pt x="9664" y="6196"/>
                  <a:pt x="9658" y="6214"/>
                  <a:pt x="9658" y="6237"/>
                </a:cubicBezTo>
                <a:cubicBezTo>
                  <a:pt x="9658" y="6243"/>
                  <a:pt x="9658" y="6261"/>
                  <a:pt x="9653" y="6261"/>
                </a:cubicBezTo>
                <a:cubicBezTo>
                  <a:pt x="9653" y="6267"/>
                  <a:pt x="9641" y="6261"/>
                  <a:pt x="9635" y="6261"/>
                </a:cubicBezTo>
                <a:cubicBezTo>
                  <a:pt x="9623" y="6267"/>
                  <a:pt x="9629" y="6279"/>
                  <a:pt x="9623" y="6285"/>
                </a:cubicBezTo>
                <a:cubicBezTo>
                  <a:pt x="9629" y="6285"/>
                  <a:pt x="9635" y="6291"/>
                  <a:pt x="9647" y="6297"/>
                </a:cubicBezTo>
                <a:cubicBezTo>
                  <a:pt x="9658" y="6303"/>
                  <a:pt x="9676" y="6297"/>
                  <a:pt x="9688" y="6315"/>
                </a:cubicBezTo>
                <a:cubicBezTo>
                  <a:pt x="9700" y="6326"/>
                  <a:pt x="9688" y="6344"/>
                  <a:pt x="9694" y="6356"/>
                </a:cubicBezTo>
                <a:cubicBezTo>
                  <a:pt x="9700" y="6368"/>
                  <a:pt x="9700" y="6374"/>
                  <a:pt x="9706" y="6380"/>
                </a:cubicBezTo>
                <a:cubicBezTo>
                  <a:pt x="9712" y="6386"/>
                  <a:pt x="9724" y="6386"/>
                  <a:pt x="9730" y="6386"/>
                </a:cubicBezTo>
                <a:cubicBezTo>
                  <a:pt x="9736" y="6392"/>
                  <a:pt x="9747" y="6392"/>
                  <a:pt x="9753" y="6397"/>
                </a:cubicBezTo>
                <a:cubicBezTo>
                  <a:pt x="9759" y="6403"/>
                  <a:pt x="9753" y="6415"/>
                  <a:pt x="9759" y="6421"/>
                </a:cubicBezTo>
                <a:cubicBezTo>
                  <a:pt x="9771" y="6439"/>
                  <a:pt x="9789" y="6451"/>
                  <a:pt x="9800" y="6469"/>
                </a:cubicBezTo>
                <a:cubicBezTo>
                  <a:pt x="9800" y="6475"/>
                  <a:pt x="9806" y="6480"/>
                  <a:pt x="9806" y="6492"/>
                </a:cubicBezTo>
                <a:cubicBezTo>
                  <a:pt x="9818" y="6504"/>
                  <a:pt x="9829" y="6516"/>
                  <a:pt x="9835" y="6534"/>
                </a:cubicBezTo>
                <a:cubicBezTo>
                  <a:pt x="9841" y="6546"/>
                  <a:pt x="9847" y="6552"/>
                  <a:pt x="9847" y="6558"/>
                </a:cubicBezTo>
                <a:cubicBezTo>
                  <a:pt x="9853" y="6575"/>
                  <a:pt x="9847" y="6587"/>
                  <a:pt x="9847" y="6611"/>
                </a:cubicBezTo>
                <a:cubicBezTo>
                  <a:pt x="9847" y="6629"/>
                  <a:pt x="9853" y="6641"/>
                  <a:pt x="9859" y="6652"/>
                </a:cubicBezTo>
                <a:cubicBezTo>
                  <a:pt x="9865" y="6664"/>
                  <a:pt x="9877" y="6670"/>
                  <a:pt x="9877" y="6676"/>
                </a:cubicBezTo>
                <a:cubicBezTo>
                  <a:pt x="9877" y="6688"/>
                  <a:pt x="9871" y="6694"/>
                  <a:pt x="9871" y="6700"/>
                </a:cubicBezTo>
                <a:cubicBezTo>
                  <a:pt x="9871" y="6724"/>
                  <a:pt x="9871" y="6724"/>
                  <a:pt x="9871" y="6724"/>
                </a:cubicBezTo>
                <a:cubicBezTo>
                  <a:pt x="9871" y="6741"/>
                  <a:pt x="9877" y="6753"/>
                  <a:pt x="9883" y="6771"/>
                </a:cubicBezTo>
                <a:cubicBezTo>
                  <a:pt x="9889" y="6777"/>
                  <a:pt x="9901" y="6771"/>
                  <a:pt x="9906" y="6783"/>
                </a:cubicBezTo>
                <a:cubicBezTo>
                  <a:pt x="9912" y="6789"/>
                  <a:pt x="9906" y="6801"/>
                  <a:pt x="9906" y="6813"/>
                </a:cubicBezTo>
                <a:cubicBezTo>
                  <a:pt x="9906" y="6830"/>
                  <a:pt x="9906" y="6836"/>
                  <a:pt x="9906" y="6848"/>
                </a:cubicBezTo>
                <a:cubicBezTo>
                  <a:pt x="9906" y="6860"/>
                  <a:pt x="9901" y="6866"/>
                  <a:pt x="9901" y="6872"/>
                </a:cubicBezTo>
                <a:cubicBezTo>
                  <a:pt x="9901" y="6878"/>
                  <a:pt x="9901" y="6890"/>
                  <a:pt x="9895" y="6896"/>
                </a:cubicBezTo>
                <a:cubicBezTo>
                  <a:pt x="9889" y="6901"/>
                  <a:pt x="9877" y="6901"/>
                  <a:pt x="9871" y="6912"/>
                </a:cubicBezTo>
                <a:cubicBezTo>
                  <a:pt x="9853" y="6936"/>
                  <a:pt x="9841" y="6954"/>
                  <a:pt x="9835" y="6978"/>
                </a:cubicBezTo>
                <a:cubicBezTo>
                  <a:pt x="9835" y="6995"/>
                  <a:pt x="9841" y="7007"/>
                  <a:pt x="9835" y="7025"/>
                </a:cubicBezTo>
                <a:cubicBezTo>
                  <a:pt x="9835" y="7031"/>
                  <a:pt x="9835" y="7043"/>
                  <a:pt x="9829" y="7049"/>
                </a:cubicBezTo>
                <a:cubicBezTo>
                  <a:pt x="9829" y="7061"/>
                  <a:pt x="9812" y="7061"/>
                  <a:pt x="9806" y="7072"/>
                </a:cubicBezTo>
                <a:cubicBezTo>
                  <a:pt x="9806" y="7078"/>
                  <a:pt x="9800" y="7084"/>
                  <a:pt x="9800" y="7096"/>
                </a:cubicBezTo>
                <a:cubicBezTo>
                  <a:pt x="9795" y="7114"/>
                  <a:pt x="9800" y="7120"/>
                  <a:pt x="9800" y="7138"/>
                </a:cubicBezTo>
                <a:cubicBezTo>
                  <a:pt x="9800" y="7167"/>
                  <a:pt x="9795" y="7185"/>
                  <a:pt x="9806" y="7209"/>
                </a:cubicBezTo>
                <a:cubicBezTo>
                  <a:pt x="9806" y="7221"/>
                  <a:pt x="9818" y="7221"/>
                  <a:pt x="9824" y="7232"/>
                </a:cubicBezTo>
                <a:cubicBezTo>
                  <a:pt x="9835" y="7239"/>
                  <a:pt x="9847" y="7239"/>
                  <a:pt x="9847" y="7250"/>
                </a:cubicBezTo>
                <a:cubicBezTo>
                  <a:pt x="9847" y="7256"/>
                  <a:pt x="9847" y="7262"/>
                  <a:pt x="9847" y="7268"/>
                </a:cubicBezTo>
                <a:cubicBezTo>
                  <a:pt x="9847" y="7280"/>
                  <a:pt x="9847" y="7286"/>
                  <a:pt x="9847" y="7292"/>
                </a:cubicBezTo>
                <a:cubicBezTo>
                  <a:pt x="9847" y="7304"/>
                  <a:pt x="9853" y="7310"/>
                  <a:pt x="9859" y="7316"/>
                </a:cubicBezTo>
                <a:cubicBezTo>
                  <a:pt x="9865" y="7327"/>
                  <a:pt x="9865" y="7333"/>
                  <a:pt x="9871" y="7339"/>
                </a:cubicBezTo>
                <a:cubicBezTo>
                  <a:pt x="9883" y="7351"/>
                  <a:pt x="9906" y="7363"/>
                  <a:pt x="9924" y="7375"/>
                </a:cubicBezTo>
                <a:cubicBezTo>
                  <a:pt x="9924" y="7381"/>
                  <a:pt x="9924" y="7387"/>
                  <a:pt x="9924" y="7398"/>
                </a:cubicBezTo>
                <a:cubicBezTo>
                  <a:pt x="9924" y="7410"/>
                  <a:pt x="9930" y="7416"/>
                  <a:pt x="9936" y="7422"/>
                </a:cubicBezTo>
                <a:cubicBezTo>
                  <a:pt x="9936" y="7434"/>
                  <a:pt x="9936" y="7440"/>
                  <a:pt x="9942" y="7446"/>
                </a:cubicBezTo>
                <a:cubicBezTo>
                  <a:pt x="9942" y="7458"/>
                  <a:pt x="9936" y="7464"/>
                  <a:pt x="9942" y="7470"/>
                </a:cubicBezTo>
                <a:cubicBezTo>
                  <a:pt x="9942" y="7482"/>
                  <a:pt x="9960" y="7482"/>
                  <a:pt x="9960" y="7493"/>
                </a:cubicBezTo>
                <a:cubicBezTo>
                  <a:pt x="9960" y="7612"/>
                  <a:pt x="9960" y="7612"/>
                  <a:pt x="9960" y="7612"/>
                </a:cubicBezTo>
                <a:cubicBezTo>
                  <a:pt x="9960" y="7624"/>
                  <a:pt x="9966" y="7636"/>
                  <a:pt x="9966" y="7653"/>
                </a:cubicBezTo>
                <a:cubicBezTo>
                  <a:pt x="9966" y="7659"/>
                  <a:pt x="9966" y="7671"/>
                  <a:pt x="9966" y="7677"/>
                </a:cubicBezTo>
                <a:cubicBezTo>
                  <a:pt x="9972" y="7695"/>
                  <a:pt x="9983" y="7707"/>
                  <a:pt x="9990" y="7725"/>
                </a:cubicBezTo>
                <a:cubicBezTo>
                  <a:pt x="10007" y="7748"/>
                  <a:pt x="10037" y="7754"/>
                  <a:pt x="10055" y="7784"/>
                </a:cubicBezTo>
                <a:cubicBezTo>
                  <a:pt x="10055" y="7790"/>
                  <a:pt x="10055" y="7802"/>
                  <a:pt x="10055" y="7808"/>
                </a:cubicBezTo>
                <a:cubicBezTo>
                  <a:pt x="10055" y="7814"/>
                  <a:pt x="10061" y="7825"/>
                  <a:pt x="10061" y="7831"/>
                </a:cubicBezTo>
                <a:cubicBezTo>
                  <a:pt x="10061" y="7837"/>
                  <a:pt x="10067" y="7843"/>
                  <a:pt x="10072" y="7855"/>
                </a:cubicBezTo>
                <a:cubicBezTo>
                  <a:pt x="10079" y="7873"/>
                  <a:pt x="10079" y="7885"/>
                  <a:pt x="10090" y="7896"/>
                </a:cubicBezTo>
                <a:cubicBezTo>
                  <a:pt x="10090" y="7908"/>
                  <a:pt x="10102" y="7914"/>
                  <a:pt x="10114" y="7920"/>
                </a:cubicBezTo>
                <a:cubicBezTo>
                  <a:pt x="10120" y="7932"/>
                  <a:pt x="10132" y="7926"/>
                  <a:pt x="10132" y="7938"/>
                </a:cubicBezTo>
                <a:cubicBezTo>
                  <a:pt x="10138" y="7956"/>
                  <a:pt x="10132" y="7968"/>
                  <a:pt x="10132" y="7985"/>
                </a:cubicBezTo>
                <a:cubicBezTo>
                  <a:pt x="10138" y="7991"/>
                  <a:pt x="10144" y="7997"/>
                  <a:pt x="10144" y="8009"/>
                </a:cubicBezTo>
                <a:cubicBezTo>
                  <a:pt x="10150" y="8015"/>
                  <a:pt x="10161" y="8021"/>
                  <a:pt x="10161" y="8033"/>
                </a:cubicBezTo>
                <a:cubicBezTo>
                  <a:pt x="10161" y="8039"/>
                  <a:pt x="10161" y="8039"/>
                  <a:pt x="10161" y="8039"/>
                </a:cubicBezTo>
                <a:cubicBezTo>
                  <a:pt x="10161" y="8051"/>
                  <a:pt x="10144" y="8051"/>
                  <a:pt x="10138" y="8057"/>
                </a:cubicBezTo>
                <a:cubicBezTo>
                  <a:pt x="10132" y="8069"/>
                  <a:pt x="10126" y="8074"/>
                  <a:pt x="10120" y="8080"/>
                </a:cubicBezTo>
                <a:cubicBezTo>
                  <a:pt x="10120" y="8086"/>
                  <a:pt x="10126" y="8098"/>
                  <a:pt x="10120" y="8104"/>
                </a:cubicBezTo>
                <a:cubicBezTo>
                  <a:pt x="10132" y="8104"/>
                  <a:pt x="10138" y="8110"/>
                  <a:pt x="10144" y="8110"/>
                </a:cubicBezTo>
                <a:cubicBezTo>
                  <a:pt x="10167" y="8110"/>
                  <a:pt x="10167" y="8110"/>
                  <a:pt x="10167" y="8110"/>
                </a:cubicBezTo>
                <a:cubicBezTo>
                  <a:pt x="10167" y="8116"/>
                  <a:pt x="10167" y="8128"/>
                  <a:pt x="10167" y="8134"/>
                </a:cubicBezTo>
                <a:cubicBezTo>
                  <a:pt x="10167" y="8140"/>
                  <a:pt x="10167" y="8151"/>
                  <a:pt x="10167" y="8157"/>
                </a:cubicBezTo>
                <a:cubicBezTo>
                  <a:pt x="10173" y="8163"/>
                  <a:pt x="10185" y="8163"/>
                  <a:pt x="10191" y="8169"/>
                </a:cubicBezTo>
                <a:cubicBezTo>
                  <a:pt x="10197" y="8175"/>
                  <a:pt x="10203" y="8181"/>
                  <a:pt x="10215" y="8181"/>
                </a:cubicBezTo>
                <a:cubicBezTo>
                  <a:pt x="10327" y="8181"/>
                  <a:pt x="10327" y="8181"/>
                  <a:pt x="10327" y="8181"/>
                </a:cubicBezTo>
                <a:cubicBezTo>
                  <a:pt x="10345" y="8181"/>
                  <a:pt x="10357" y="8169"/>
                  <a:pt x="10375" y="8163"/>
                </a:cubicBezTo>
                <a:cubicBezTo>
                  <a:pt x="10393" y="8157"/>
                  <a:pt x="10404" y="8151"/>
                  <a:pt x="10422" y="8151"/>
                </a:cubicBezTo>
                <a:cubicBezTo>
                  <a:pt x="10565" y="8151"/>
                  <a:pt x="10565" y="8151"/>
                  <a:pt x="10565" y="8151"/>
                </a:cubicBezTo>
                <a:cubicBezTo>
                  <a:pt x="10565" y="8140"/>
                  <a:pt x="10577" y="8140"/>
                  <a:pt x="10577" y="8128"/>
                </a:cubicBezTo>
                <a:cubicBezTo>
                  <a:pt x="10582" y="8122"/>
                  <a:pt x="10577" y="8110"/>
                  <a:pt x="10577" y="8104"/>
                </a:cubicBezTo>
                <a:cubicBezTo>
                  <a:pt x="10582" y="8098"/>
                  <a:pt x="10594" y="8098"/>
                  <a:pt x="10600" y="8098"/>
                </a:cubicBezTo>
                <a:cubicBezTo>
                  <a:pt x="10612" y="8098"/>
                  <a:pt x="10618" y="8098"/>
                  <a:pt x="10624" y="8098"/>
                </a:cubicBezTo>
                <a:cubicBezTo>
                  <a:pt x="10642" y="8098"/>
                  <a:pt x="10654" y="8098"/>
                  <a:pt x="10671" y="8092"/>
                </a:cubicBezTo>
                <a:cubicBezTo>
                  <a:pt x="10677" y="8092"/>
                  <a:pt x="10689" y="8092"/>
                  <a:pt x="10695" y="8086"/>
                </a:cubicBezTo>
                <a:cubicBezTo>
                  <a:pt x="10701" y="8080"/>
                  <a:pt x="10707" y="8074"/>
                  <a:pt x="10713" y="8062"/>
                </a:cubicBezTo>
                <a:cubicBezTo>
                  <a:pt x="10713" y="8057"/>
                  <a:pt x="10707" y="8045"/>
                  <a:pt x="10713" y="8039"/>
                </a:cubicBezTo>
                <a:cubicBezTo>
                  <a:pt x="10713" y="8033"/>
                  <a:pt x="10725" y="8039"/>
                  <a:pt x="10731" y="8033"/>
                </a:cubicBezTo>
                <a:cubicBezTo>
                  <a:pt x="10743" y="8027"/>
                  <a:pt x="10748" y="8021"/>
                  <a:pt x="10754" y="8015"/>
                </a:cubicBezTo>
                <a:cubicBezTo>
                  <a:pt x="10766" y="8003"/>
                  <a:pt x="10772" y="7997"/>
                  <a:pt x="10778" y="7991"/>
                </a:cubicBezTo>
                <a:cubicBezTo>
                  <a:pt x="10790" y="7980"/>
                  <a:pt x="10796" y="7980"/>
                  <a:pt x="10802" y="7968"/>
                </a:cubicBezTo>
                <a:cubicBezTo>
                  <a:pt x="10808" y="7950"/>
                  <a:pt x="10808" y="7938"/>
                  <a:pt x="10820" y="7920"/>
                </a:cubicBezTo>
                <a:cubicBezTo>
                  <a:pt x="10825" y="7914"/>
                  <a:pt x="10831" y="7908"/>
                  <a:pt x="10843" y="7896"/>
                </a:cubicBezTo>
                <a:cubicBezTo>
                  <a:pt x="10861" y="7885"/>
                  <a:pt x="10879" y="7879"/>
                  <a:pt x="10885" y="7861"/>
                </a:cubicBezTo>
                <a:cubicBezTo>
                  <a:pt x="10891" y="7849"/>
                  <a:pt x="10891" y="7843"/>
                  <a:pt x="10891" y="7837"/>
                </a:cubicBezTo>
                <a:cubicBezTo>
                  <a:pt x="10897" y="7825"/>
                  <a:pt x="10909" y="7819"/>
                  <a:pt x="10914" y="7814"/>
                </a:cubicBezTo>
                <a:cubicBezTo>
                  <a:pt x="10926" y="7802"/>
                  <a:pt x="10932" y="7802"/>
                  <a:pt x="10938" y="7790"/>
                </a:cubicBezTo>
                <a:cubicBezTo>
                  <a:pt x="10944" y="7766"/>
                  <a:pt x="10944" y="7754"/>
                  <a:pt x="10944" y="7730"/>
                </a:cubicBezTo>
                <a:cubicBezTo>
                  <a:pt x="10944" y="7719"/>
                  <a:pt x="10950" y="7713"/>
                  <a:pt x="10944" y="7701"/>
                </a:cubicBezTo>
                <a:cubicBezTo>
                  <a:pt x="10944" y="7689"/>
                  <a:pt x="10932" y="7689"/>
                  <a:pt x="10926" y="7677"/>
                </a:cubicBezTo>
                <a:cubicBezTo>
                  <a:pt x="10926" y="7671"/>
                  <a:pt x="10926" y="7659"/>
                  <a:pt x="10920" y="7653"/>
                </a:cubicBezTo>
                <a:cubicBezTo>
                  <a:pt x="10932" y="7648"/>
                  <a:pt x="10932" y="7636"/>
                  <a:pt x="10944" y="7636"/>
                </a:cubicBezTo>
                <a:cubicBezTo>
                  <a:pt x="10950" y="7636"/>
                  <a:pt x="10962" y="7636"/>
                  <a:pt x="10968" y="7636"/>
                </a:cubicBezTo>
                <a:cubicBezTo>
                  <a:pt x="10974" y="7636"/>
                  <a:pt x="10986" y="7636"/>
                  <a:pt x="10991" y="7636"/>
                </a:cubicBezTo>
                <a:cubicBezTo>
                  <a:pt x="11003" y="7636"/>
                  <a:pt x="11003" y="7618"/>
                  <a:pt x="11015" y="7612"/>
                </a:cubicBezTo>
                <a:cubicBezTo>
                  <a:pt x="11021" y="7606"/>
                  <a:pt x="11027" y="7606"/>
                  <a:pt x="11039" y="7594"/>
                </a:cubicBezTo>
                <a:cubicBezTo>
                  <a:pt x="11045" y="7588"/>
                  <a:pt x="11045" y="7576"/>
                  <a:pt x="11051" y="7576"/>
                </a:cubicBezTo>
                <a:cubicBezTo>
                  <a:pt x="11063" y="7571"/>
                  <a:pt x="11069" y="7564"/>
                  <a:pt x="11075" y="7559"/>
                </a:cubicBezTo>
                <a:cubicBezTo>
                  <a:pt x="11080" y="7553"/>
                  <a:pt x="11098" y="7559"/>
                  <a:pt x="11098" y="7553"/>
                </a:cubicBezTo>
                <a:cubicBezTo>
                  <a:pt x="11104" y="7547"/>
                  <a:pt x="11098" y="7535"/>
                  <a:pt x="11098" y="7529"/>
                </a:cubicBezTo>
                <a:cubicBezTo>
                  <a:pt x="11098" y="7499"/>
                  <a:pt x="11092" y="7487"/>
                  <a:pt x="11086" y="7458"/>
                </a:cubicBezTo>
                <a:cubicBezTo>
                  <a:pt x="11086" y="7446"/>
                  <a:pt x="11080" y="7428"/>
                  <a:pt x="11075" y="7416"/>
                </a:cubicBezTo>
                <a:cubicBezTo>
                  <a:pt x="11075" y="7398"/>
                  <a:pt x="11069" y="7381"/>
                  <a:pt x="11057" y="7369"/>
                </a:cubicBezTo>
                <a:cubicBezTo>
                  <a:pt x="11051" y="7351"/>
                  <a:pt x="11039" y="7345"/>
                  <a:pt x="11039" y="7321"/>
                </a:cubicBezTo>
                <a:cubicBezTo>
                  <a:pt x="11039" y="7310"/>
                  <a:pt x="11051" y="7310"/>
                  <a:pt x="11057" y="7298"/>
                </a:cubicBezTo>
                <a:cubicBezTo>
                  <a:pt x="11069" y="7292"/>
                  <a:pt x="11069" y="7286"/>
                  <a:pt x="11075" y="7274"/>
                </a:cubicBezTo>
                <a:cubicBezTo>
                  <a:pt x="11080" y="7268"/>
                  <a:pt x="11086" y="7262"/>
                  <a:pt x="11098" y="7256"/>
                </a:cubicBezTo>
                <a:cubicBezTo>
                  <a:pt x="11104" y="7250"/>
                  <a:pt x="11116" y="7250"/>
                  <a:pt x="11122" y="7250"/>
                </a:cubicBezTo>
                <a:cubicBezTo>
                  <a:pt x="11128" y="7244"/>
                  <a:pt x="11128" y="7232"/>
                  <a:pt x="11134" y="7227"/>
                </a:cubicBezTo>
                <a:cubicBezTo>
                  <a:pt x="11140" y="7215"/>
                  <a:pt x="11152" y="7215"/>
                  <a:pt x="11158" y="7203"/>
                </a:cubicBezTo>
                <a:cubicBezTo>
                  <a:pt x="11163" y="7197"/>
                  <a:pt x="11158" y="7185"/>
                  <a:pt x="11169" y="7179"/>
                </a:cubicBezTo>
                <a:cubicBezTo>
                  <a:pt x="11181" y="7167"/>
                  <a:pt x="11193" y="7161"/>
                  <a:pt x="11211" y="7155"/>
                </a:cubicBezTo>
                <a:cubicBezTo>
                  <a:pt x="11223" y="7155"/>
                  <a:pt x="11229" y="7155"/>
                  <a:pt x="11235" y="7150"/>
                </a:cubicBezTo>
                <a:cubicBezTo>
                  <a:pt x="11241" y="7150"/>
                  <a:pt x="11252" y="7155"/>
                  <a:pt x="11258" y="7150"/>
                </a:cubicBezTo>
                <a:cubicBezTo>
                  <a:pt x="11270" y="7150"/>
                  <a:pt x="11270" y="7138"/>
                  <a:pt x="11282" y="7132"/>
                </a:cubicBezTo>
                <a:cubicBezTo>
                  <a:pt x="11300" y="7126"/>
                  <a:pt x="11312" y="7120"/>
                  <a:pt x="11329" y="7108"/>
                </a:cubicBezTo>
                <a:cubicBezTo>
                  <a:pt x="11341" y="7090"/>
                  <a:pt x="11353" y="7078"/>
                  <a:pt x="11353" y="7061"/>
                </a:cubicBezTo>
                <a:cubicBezTo>
                  <a:pt x="11359" y="7043"/>
                  <a:pt x="11353" y="7031"/>
                  <a:pt x="11353" y="7013"/>
                </a:cubicBezTo>
                <a:cubicBezTo>
                  <a:pt x="11353" y="7007"/>
                  <a:pt x="11359" y="7001"/>
                  <a:pt x="11359" y="6989"/>
                </a:cubicBezTo>
                <a:cubicBezTo>
                  <a:pt x="11359" y="6960"/>
                  <a:pt x="11359" y="6960"/>
                  <a:pt x="11359" y="6960"/>
                </a:cubicBezTo>
                <a:cubicBezTo>
                  <a:pt x="11359" y="6942"/>
                  <a:pt x="11365" y="6936"/>
                  <a:pt x="11359" y="6924"/>
                </a:cubicBezTo>
                <a:cubicBezTo>
                  <a:pt x="11359" y="6912"/>
                  <a:pt x="11347" y="6906"/>
                  <a:pt x="11347" y="6901"/>
                </a:cubicBezTo>
                <a:cubicBezTo>
                  <a:pt x="11347" y="6765"/>
                  <a:pt x="11347" y="6765"/>
                  <a:pt x="11347" y="6765"/>
                </a:cubicBezTo>
                <a:cubicBezTo>
                  <a:pt x="11341" y="6759"/>
                  <a:pt x="11335" y="6753"/>
                  <a:pt x="11329" y="6747"/>
                </a:cubicBezTo>
                <a:cubicBezTo>
                  <a:pt x="11312" y="6724"/>
                  <a:pt x="11306" y="6700"/>
                  <a:pt x="11294" y="6670"/>
                </a:cubicBezTo>
                <a:cubicBezTo>
                  <a:pt x="11294" y="6658"/>
                  <a:pt x="11306" y="6647"/>
                  <a:pt x="11306" y="6629"/>
                </a:cubicBezTo>
                <a:cubicBezTo>
                  <a:pt x="11306" y="6617"/>
                  <a:pt x="11300" y="6611"/>
                  <a:pt x="11300" y="6605"/>
                </a:cubicBezTo>
                <a:cubicBezTo>
                  <a:pt x="11300" y="6593"/>
                  <a:pt x="11306" y="6587"/>
                  <a:pt x="11306" y="6581"/>
                </a:cubicBezTo>
                <a:cubicBezTo>
                  <a:pt x="11306" y="6575"/>
                  <a:pt x="11294" y="6569"/>
                  <a:pt x="11294" y="6558"/>
                </a:cubicBezTo>
                <a:cubicBezTo>
                  <a:pt x="11294" y="6552"/>
                  <a:pt x="11282" y="6546"/>
                  <a:pt x="11282" y="6534"/>
                </a:cubicBezTo>
                <a:cubicBezTo>
                  <a:pt x="11282" y="6522"/>
                  <a:pt x="11282" y="6522"/>
                  <a:pt x="11282" y="6522"/>
                </a:cubicBezTo>
                <a:cubicBezTo>
                  <a:pt x="11282" y="6510"/>
                  <a:pt x="11282" y="6498"/>
                  <a:pt x="11288" y="6492"/>
                </a:cubicBezTo>
                <a:cubicBezTo>
                  <a:pt x="11288" y="6480"/>
                  <a:pt x="11288" y="6475"/>
                  <a:pt x="11288" y="6469"/>
                </a:cubicBezTo>
                <a:cubicBezTo>
                  <a:pt x="11288" y="6457"/>
                  <a:pt x="11306" y="6457"/>
                  <a:pt x="11312" y="6451"/>
                </a:cubicBezTo>
                <a:cubicBezTo>
                  <a:pt x="11329" y="6421"/>
                  <a:pt x="11353" y="6409"/>
                  <a:pt x="11365" y="6380"/>
                </a:cubicBezTo>
                <a:cubicBezTo>
                  <a:pt x="11371" y="6374"/>
                  <a:pt x="11371" y="6368"/>
                  <a:pt x="11371" y="6356"/>
                </a:cubicBezTo>
                <a:cubicBezTo>
                  <a:pt x="11377" y="6350"/>
                  <a:pt x="11389" y="6344"/>
                  <a:pt x="11389" y="6338"/>
                </a:cubicBezTo>
                <a:cubicBezTo>
                  <a:pt x="11395" y="6326"/>
                  <a:pt x="11395" y="6320"/>
                  <a:pt x="11395" y="6315"/>
                </a:cubicBezTo>
                <a:cubicBezTo>
                  <a:pt x="11401" y="6297"/>
                  <a:pt x="11407" y="6285"/>
                  <a:pt x="11418" y="6267"/>
                </a:cubicBezTo>
                <a:cubicBezTo>
                  <a:pt x="11424" y="6261"/>
                  <a:pt x="11436" y="6255"/>
                  <a:pt x="11442" y="6249"/>
                </a:cubicBezTo>
                <a:cubicBezTo>
                  <a:pt x="11448" y="6243"/>
                  <a:pt x="11460" y="6237"/>
                  <a:pt x="11466" y="6231"/>
                </a:cubicBezTo>
                <a:cubicBezTo>
                  <a:pt x="11472" y="6226"/>
                  <a:pt x="11478" y="6220"/>
                  <a:pt x="11484" y="6208"/>
                </a:cubicBezTo>
                <a:cubicBezTo>
                  <a:pt x="11495" y="6196"/>
                  <a:pt x="11507" y="6184"/>
                  <a:pt x="11525" y="6172"/>
                </a:cubicBezTo>
                <a:cubicBezTo>
                  <a:pt x="11537" y="6160"/>
                  <a:pt x="11543" y="6154"/>
                  <a:pt x="11549" y="6149"/>
                </a:cubicBezTo>
                <a:cubicBezTo>
                  <a:pt x="11561" y="6137"/>
                  <a:pt x="11561" y="6131"/>
                  <a:pt x="11573" y="6125"/>
                </a:cubicBezTo>
                <a:cubicBezTo>
                  <a:pt x="11590" y="6113"/>
                  <a:pt x="11602" y="6107"/>
                  <a:pt x="11620" y="6095"/>
                </a:cubicBezTo>
                <a:cubicBezTo>
                  <a:pt x="11626" y="6089"/>
                  <a:pt x="11626" y="6077"/>
                  <a:pt x="11632" y="6071"/>
                </a:cubicBezTo>
                <a:cubicBezTo>
                  <a:pt x="11638" y="6065"/>
                  <a:pt x="11644" y="6065"/>
                  <a:pt x="11656" y="6054"/>
                </a:cubicBezTo>
                <a:cubicBezTo>
                  <a:pt x="11656" y="6048"/>
                  <a:pt x="11656" y="6036"/>
                  <a:pt x="11656" y="6036"/>
                </a:cubicBezTo>
                <a:cubicBezTo>
                  <a:pt x="11661" y="6030"/>
                  <a:pt x="11673" y="6030"/>
                  <a:pt x="11679" y="6030"/>
                </a:cubicBezTo>
                <a:cubicBezTo>
                  <a:pt x="11691" y="6024"/>
                  <a:pt x="11697" y="6012"/>
                  <a:pt x="11703" y="6012"/>
                </a:cubicBezTo>
                <a:cubicBezTo>
                  <a:pt x="11715" y="6006"/>
                  <a:pt x="11721" y="6000"/>
                  <a:pt x="11727" y="5994"/>
                </a:cubicBezTo>
                <a:cubicBezTo>
                  <a:pt x="11733" y="5988"/>
                  <a:pt x="11745" y="5988"/>
                  <a:pt x="11750" y="5983"/>
                </a:cubicBezTo>
                <a:cubicBezTo>
                  <a:pt x="11756" y="5976"/>
                  <a:pt x="11762" y="5965"/>
                  <a:pt x="11768" y="5959"/>
                </a:cubicBezTo>
                <a:cubicBezTo>
                  <a:pt x="11780" y="5935"/>
                  <a:pt x="11774" y="5917"/>
                  <a:pt x="11786" y="5888"/>
                </a:cubicBezTo>
                <a:cubicBezTo>
                  <a:pt x="11786" y="5882"/>
                  <a:pt x="11804" y="5882"/>
                  <a:pt x="11810" y="5876"/>
                </a:cubicBezTo>
                <a:cubicBezTo>
                  <a:pt x="11816" y="5864"/>
                  <a:pt x="11822" y="5858"/>
                  <a:pt x="11827" y="5852"/>
                </a:cubicBezTo>
                <a:cubicBezTo>
                  <a:pt x="11839" y="5846"/>
                  <a:pt x="11851" y="5840"/>
                  <a:pt x="11857" y="5834"/>
                </a:cubicBezTo>
                <a:cubicBezTo>
                  <a:pt x="11869" y="5828"/>
                  <a:pt x="11869" y="5817"/>
                  <a:pt x="11875" y="5810"/>
                </a:cubicBezTo>
                <a:cubicBezTo>
                  <a:pt x="11881" y="5805"/>
                  <a:pt x="11887" y="5799"/>
                  <a:pt x="11893" y="5787"/>
                </a:cubicBezTo>
                <a:cubicBezTo>
                  <a:pt x="11899" y="5769"/>
                  <a:pt x="11899" y="5757"/>
                  <a:pt x="11899" y="5739"/>
                </a:cubicBezTo>
                <a:cubicBezTo>
                  <a:pt x="11899" y="5728"/>
                  <a:pt x="11899" y="5716"/>
                  <a:pt x="11899" y="5698"/>
                </a:cubicBezTo>
                <a:cubicBezTo>
                  <a:pt x="11899" y="5668"/>
                  <a:pt x="11916" y="5651"/>
                  <a:pt x="11916" y="5621"/>
                </a:cubicBezTo>
                <a:cubicBezTo>
                  <a:pt x="11916" y="5573"/>
                  <a:pt x="11916" y="5573"/>
                  <a:pt x="11916" y="5573"/>
                </a:cubicBezTo>
                <a:cubicBezTo>
                  <a:pt x="11905" y="5573"/>
                  <a:pt x="11893" y="5573"/>
                  <a:pt x="11881" y="5573"/>
                </a:cubicBezTo>
                <a:cubicBezTo>
                  <a:pt x="11869" y="5573"/>
                  <a:pt x="11851" y="5573"/>
                  <a:pt x="11839" y="5573"/>
                </a:cubicBezTo>
                <a:cubicBezTo>
                  <a:pt x="11834" y="5579"/>
                  <a:pt x="11827" y="5591"/>
                  <a:pt x="11816" y="5591"/>
                </a:cubicBezTo>
                <a:cubicBezTo>
                  <a:pt x="11792" y="5609"/>
                  <a:pt x="11774" y="5627"/>
                  <a:pt x="11739" y="5627"/>
                </a:cubicBezTo>
                <a:cubicBezTo>
                  <a:pt x="11721" y="5627"/>
                  <a:pt x="11715" y="5615"/>
                  <a:pt x="11697" y="5615"/>
                </a:cubicBezTo>
                <a:cubicBezTo>
                  <a:pt x="11673" y="5615"/>
                  <a:pt x="11673" y="5615"/>
                  <a:pt x="11673" y="5615"/>
                </a:cubicBezTo>
                <a:cubicBezTo>
                  <a:pt x="11656" y="5615"/>
                  <a:pt x="11650" y="5621"/>
                  <a:pt x="11632" y="5621"/>
                </a:cubicBezTo>
                <a:cubicBezTo>
                  <a:pt x="11614" y="5621"/>
                  <a:pt x="11602" y="5621"/>
                  <a:pt x="11584" y="5621"/>
                </a:cubicBezTo>
                <a:cubicBezTo>
                  <a:pt x="11579" y="5621"/>
                  <a:pt x="11561" y="5615"/>
                  <a:pt x="11549" y="5609"/>
                </a:cubicBezTo>
                <a:cubicBezTo>
                  <a:pt x="11537" y="5585"/>
                  <a:pt x="11537" y="5585"/>
                  <a:pt x="11537" y="5585"/>
                </a:cubicBezTo>
                <a:cubicBezTo>
                  <a:pt x="11537" y="5579"/>
                  <a:pt x="11525" y="5573"/>
                  <a:pt x="11519" y="5567"/>
                </a:cubicBezTo>
                <a:cubicBezTo>
                  <a:pt x="11519" y="5556"/>
                  <a:pt x="11525" y="5550"/>
                  <a:pt x="11519" y="5544"/>
                </a:cubicBezTo>
                <a:cubicBezTo>
                  <a:pt x="11519" y="5532"/>
                  <a:pt x="11501" y="5538"/>
                  <a:pt x="11501" y="5532"/>
                </a:cubicBezTo>
                <a:cubicBezTo>
                  <a:pt x="11490" y="5508"/>
                  <a:pt x="11490" y="5508"/>
                  <a:pt x="11490" y="5508"/>
                </a:cubicBezTo>
                <a:cubicBezTo>
                  <a:pt x="11484" y="5502"/>
                  <a:pt x="11490" y="5490"/>
                  <a:pt x="11490" y="5485"/>
                </a:cubicBezTo>
                <a:cubicBezTo>
                  <a:pt x="11484" y="5478"/>
                  <a:pt x="11472" y="5473"/>
                  <a:pt x="11466" y="5467"/>
                </a:cubicBezTo>
                <a:cubicBezTo>
                  <a:pt x="11460" y="5467"/>
                  <a:pt x="11448" y="5473"/>
                  <a:pt x="11442" y="5467"/>
                </a:cubicBezTo>
                <a:cubicBezTo>
                  <a:pt x="11430" y="5461"/>
                  <a:pt x="11424" y="5455"/>
                  <a:pt x="11418" y="5443"/>
                </a:cubicBezTo>
                <a:cubicBezTo>
                  <a:pt x="11413" y="5437"/>
                  <a:pt x="11413" y="5431"/>
                  <a:pt x="11401" y="5419"/>
                </a:cubicBezTo>
                <a:cubicBezTo>
                  <a:pt x="11395" y="5419"/>
                  <a:pt x="11389" y="5419"/>
                  <a:pt x="11377" y="5413"/>
                </a:cubicBezTo>
                <a:cubicBezTo>
                  <a:pt x="11371" y="5401"/>
                  <a:pt x="11371" y="5390"/>
                  <a:pt x="11359" y="5390"/>
                </a:cubicBezTo>
                <a:cubicBezTo>
                  <a:pt x="11353" y="5384"/>
                  <a:pt x="11347" y="5378"/>
                  <a:pt x="11341" y="5378"/>
                </a:cubicBezTo>
                <a:cubicBezTo>
                  <a:pt x="11329" y="5372"/>
                  <a:pt x="11324" y="5378"/>
                  <a:pt x="11318" y="5378"/>
                </a:cubicBezTo>
                <a:cubicBezTo>
                  <a:pt x="11306" y="5372"/>
                  <a:pt x="11300" y="5366"/>
                  <a:pt x="11294" y="5360"/>
                </a:cubicBezTo>
                <a:cubicBezTo>
                  <a:pt x="11276" y="5348"/>
                  <a:pt x="11276" y="5330"/>
                  <a:pt x="11270" y="5312"/>
                </a:cubicBezTo>
                <a:cubicBezTo>
                  <a:pt x="11270" y="5307"/>
                  <a:pt x="11264" y="5301"/>
                  <a:pt x="11264" y="5289"/>
                </a:cubicBezTo>
                <a:cubicBezTo>
                  <a:pt x="11264" y="5277"/>
                  <a:pt x="11264" y="5259"/>
                  <a:pt x="11258" y="5247"/>
                </a:cubicBezTo>
                <a:cubicBezTo>
                  <a:pt x="11252" y="5235"/>
                  <a:pt x="11241" y="5235"/>
                  <a:pt x="11235" y="5230"/>
                </a:cubicBezTo>
                <a:cubicBezTo>
                  <a:pt x="11223" y="5212"/>
                  <a:pt x="11211" y="5200"/>
                  <a:pt x="11199" y="5182"/>
                </a:cubicBezTo>
                <a:cubicBezTo>
                  <a:pt x="11199" y="5170"/>
                  <a:pt x="11187" y="5170"/>
                  <a:pt x="11187" y="5158"/>
                </a:cubicBezTo>
                <a:cubicBezTo>
                  <a:pt x="11187" y="5152"/>
                  <a:pt x="11193" y="5146"/>
                  <a:pt x="11193" y="5135"/>
                </a:cubicBezTo>
                <a:cubicBezTo>
                  <a:pt x="11193" y="5111"/>
                  <a:pt x="11193" y="5111"/>
                  <a:pt x="11193" y="5111"/>
                </a:cubicBezTo>
                <a:cubicBezTo>
                  <a:pt x="11193" y="5099"/>
                  <a:pt x="11193" y="5081"/>
                  <a:pt x="11187" y="5069"/>
                </a:cubicBezTo>
                <a:cubicBezTo>
                  <a:pt x="11181" y="5058"/>
                  <a:pt x="11169" y="5058"/>
                  <a:pt x="11169" y="5046"/>
                </a:cubicBezTo>
                <a:cubicBezTo>
                  <a:pt x="11158" y="5028"/>
                  <a:pt x="11158" y="5016"/>
                  <a:pt x="11146" y="4998"/>
                </a:cubicBezTo>
                <a:cubicBezTo>
                  <a:pt x="11140" y="4992"/>
                  <a:pt x="11140" y="4986"/>
                  <a:pt x="11134" y="4975"/>
                </a:cubicBezTo>
                <a:cubicBezTo>
                  <a:pt x="11128" y="4969"/>
                  <a:pt x="11116" y="4975"/>
                  <a:pt x="11110" y="4963"/>
                </a:cubicBezTo>
                <a:cubicBezTo>
                  <a:pt x="11104" y="4957"/>
                  <a:pt x="11104" y="4951"/>
                  <a:pt x="11098" y="4945"/>
                </a:cubicBezTo>
                <a:cubicBezTo>
                  <a:pt x="11098" y="4933"/>
                  <a:pt x="11098" y="4927"/>
                  <a:pt x="11098" y="4921"/>
                </a:cubicBezTo>
                <a:cubicBezTo>
                  <a:pt x="11098" y="4903"/>
                  <a:pt x="11104" y="4892"/>
                  <a:pt x="11098" y="4874"/>
                </a:cubicBezTo>
                <a:cubicBezTo>
                  <a:pt x="11098" y="4868"/>
                  <a:pt x="11092" y="4856"/>
                  <a:pt x="11092" y="4850"/>
                </a:cubicBezTo>
                <a:cubicBezTo>
                  <a:pt x="11092" y="4844"/>
                  <a:pt x="11080" y="4838"/>
                  <a:pt x="11075" y="4826"/>
                </a:cubicBezTo>
                <a:cubicBezTo>
                  <a:pt x="11063" y="4809"/>
                  <a:pt x="11045" y="4803"/>
                  <a:pt x="11039" y="4785"/>
                </a:cubicBezTo>
                <a:cubicBezTo>
                  <a:pt x="11033" y="4773"/>
                  <a:pt x="11027" y="4767"/>
                  <a:pt x="11027" y="4761"/>
                </a:cubicBezTo>
                <a:cubicBezTo>
                  <a:pt x="11021" y="4743"/>
                  <a:pt x="11027" y="4731"/>
                  <a:pt x="11027" y="4714"/>
                </a:cubicBezTo>
                <a:cubicBezTo>
                  <a:pt x="11021" y="4696"/>
                  <a:pt x="11009" y="4684"/>
                  <a:pt x="11003" y="4666"/>
                </a:cubicBezTo>
                <a:cubicBezTo>
                  <a:pt x="10997" y="4660"/>
                  <a:pt x="10991" y="4654"/>
                  <a:pt x="10986" y="4648"/>
                </a:cubicBezTo>
                <a:cubicBezTo>
                  <a:pt x="10980" y="4637"/>
                  <a:pt x="10974" y="4631"/>
                  <a:pt x="10968" y="4625"/>
                </a:cubicBezTo>
                <a:cubicBezTo>
                  <a:pt x="10962" y="4613"/>
                  <a:pt x="10950" y="4613"/>
                  <a:pt x="10944" y="4607"/>
                </a:cubicBezTo>
                <a:cubicBezTo>
                  <a:pt x="10938" y="4601"/>
                  <a:pt x="10926" y="4560"/>
                  <a:pt x="10920" y="4554"/>
                </a:cubicBezTo>
                <a:close/>
                <a:moveTo>
                  <a:pt x="5117" y="8922"/>
                </a:moveTo>
                <a:lnTo>
                  <a:pt x="5117" y="8922"/>
                </a:lnTo>
                <a:cubicBezTo>
                  <a:pt x="5111" y="8922"/>
                  <a:pt x="5111" y="8922"/>
                  <a:pt x="5105" y="8922"/>
                </a:cubicBezTo>
                <a:cubicBezTo>
                  <a:pt x="5099" y="8916"/>
                  <a:pt x="5093" y="8916"/>
                  <a:pt x="5093" y="8916"/>
                </a:cubicBezTo>
                <a:cubicBezTo>
                  <a:pt x="5093" y="8910"/>
                  <a:pt x="5093" y="8905"/>
                  <a:pt x="5093" y="8905"/>
                </a:cubicBezTo>
                <a:cubicBezTo>
                  <a:pt x="5093" y="8899"/>
                  <a:pt x="5093" y="8893"/>
                  <a:pt x="5093" y="8893"/>
                </a:cubicBezTo>
                <a:cubicBezTo>
                  <a:pt x="5087" y="8887"/>
                  <a:pt x="5087" y="8887"/>
                  <a:pt x="5081" y="8887"/>
                </a:cubicBezTo>
                <a:cubicBezTo>
                  <a:pt x="5075" y="8887"/>
                  <a:pt x="5075" y="8887"/>
                  <a:pt x="5069" y="8887"/>
                </a:cubicBezTo>
                <a:cubicBezTo>
                  <a:pt x="5069" y="8922"/>
                  <a:pt x="5069" y="8922"/>
                  <a:pt x="5069" y="8922"/>
                </a:cubicBezTo>
                <a:cubicBezTo>
                  <a:pt x="5057" y="8922"/>
                  <a:pt x="5052" y="8922"/>
                  <a:pt x="5046" y="8928"/>
                </a:cubicBezTo>
                <a:cubicBezTo>
                  <a:pt x="5040" y="8934"/>
                  <a:pt x="5040" y="8940"/>
                  <a:pt x="5040" y="8940"/>
                </a:cubicBezTo>
                <a:cubicBezTo>
                  <a:pt x="5034" y="8946"/>
                  <a:pt x="5028" y="8946"/>
                  <a:pt x="5028" y="8952"/>
                </a:cubicBezTo>
                <a:cubicBezTo>
                  <a:pt x="5028" y="8964"/>
                  <a:pt x="5040" y="8976"/>
                  <a:pt x="5052" y="8976"/>
                </a:cubicBezTo>
                <a:cubicBezTo>
                  <a:pt x="5057" y="8976"/>
                  <a:pt x="5063" y="8970"/>
                  <a:pt x="5063" y="8970"/>
                </a:cubicBezTo>
                <a:cubicBezTo>
                  <a:pt x="5069" y="8970"/>
                  <a:pt x="5075" y="8976"/>
                  <a:pt x="5075" y="8976"/>
                </a:cubicBezTo>
                <a:cubicBezTo>
                  <a:pt x="5081" y="8976"/>
                  <a:pt x="5087" y="8976"/>
                  <a:pt x="5087" y="8976"/>
                </a:cubicBezTo>
                <a:cubicBezTo>
                  <a:pt x="5093" y="8976"/>
                  <a:pt x="5093" y="8982"/>
                  <a:pt x="5099" y="8987"/>
                </a:cubicBezTo>
                <a:cubicBezTo>
                  <a:pt x="5093" y="8987"/>
                  <a:pt x="5093" y="8993"/>
                  <a:pt x="5093" y="8999"/>
                </a:cubicBezTo>
                <a:cubicBezTo>
                  <a:pt x="5093" y="9005"/>
                  <a:pt x="5081" y="9005"/>
                  <a:pt x="5081" y="9011"/>
                </a:cubicBezTo>
                <a:cubicBezTo>
                  <a:pt x="5081" y="9017"/>
                  <a:pt x="5087" y="9017"/>
                  <a:pt x="5087" y="9023"/>
                </a:cubicBezTo>
                <a:cubicBezTo>
                  <a:pt x="5087" y="9023"/>
                  <a:pt x="5087" y="9029"/>
                  <a:pt x="5087" y="9035"/>
                </a:cubicBezTo>
                <a:cubicBezTo>
                  <a:pt x="5099" y="9035"/>
                  <a:pt x="5111" y="9029"/>
                  <a:pt x="5117" y="9035"/>
                </a:cubicBezTo>
                <a:cubicBezTo>
                  <a:pt x="5129" y="9041"/>
                  <a:pt x="5135" y="9041"/>
                  <a:pt x="5140" y="9047"/>
                </a:cubicBezTo>
                <a:cubicBezTo>
                  <a:pt x="5140" y="9053"/>
                  <a:pt x="5135" y="9053"/>
                  <a:pt x="5135" y="9059"/>
                </a:cubicBezTo>
                <a:cubicBezTo>
                  <a:pt x="5135" y="9065"/>
                  <a:pt x="5135" y="9065"/>
                  <a:pt x="5135" y="9071"/>
                </a:cubicBezTo>
                <a:cubicBezTo>
                  <a:pt x="5129" y="9071"/>
                  <a:pt x="5123" y="9071"/>
                  <a:pt x="5111" y="9071"/>
                </a:cubicBezTo>
                <a:lnTo>
                  <a:pt x="5105" y="9071"/>
                </a:lnTo>
                <a:cubicBezTo>
                  <a:pt x="5093" y="9071"/>
                  <a:pt x="5087" y="9076"/>
                  <a:pt x="5081" y="9076"/>
                </a:cubicBezTo>
                <a:cubicBezTo>
                  <a:pt x="5069" y="9076"/>
                  <a:pt x="5063" y="9076"/>
                  <a:pt x="5057" y="9076"/>
                </a:cubicBezTo>
                <a:cubicBezTo>
                  <a:pt x="5052" y="9076"/>
                  <a:pt x="5052" y="9082"/>
                  <a:pt x="5046" y="9088"/>
                </a:cubicBezTo>
                <a:cubicBezTo>
                  <a:pt x="5040" y="9088"/>
                  <a:pt x="5034" y="9094"/>
                  <a:pt x="5034" y="9100"/>
                </a:cubicBezTo>
                <a:cubicBezTo>
                  <a:pt x="5034" y="9106"/>
                  <a:pt x="5034" y="9106"/>
                  <a:pt x="5034" y="9106"/>
                </a:cubicBezTo>
                <a:cubicBezTo>
                  <a:pt x="5034" y="9106"/>
                  <a:pt x="5040" y="9112"/>
                  <a:pt x="5040" y="9118"/>
                </a:cubicBezTo>
                <a:lnTo>
                  <a:pt x="5040" y="9124"/>
                </a:lnTo>
                <a:cubicBezTo>
                  <a:pt x="5040" y="9130"/>
                  <a:pt x="5040" y="9136"/>
                  <a:pt x="5040" y="9136"/>
                </a:cubicBezTo>
                <a:cubicBezTo>
                  <a:pt x="5040" y="9142"/>
                  <a:pt x="5052" y="9142"/>
                  <a:pt x="5052" y="9142"/>
                </a:cubicBezTo>
                <a:cubicBezTo>
                  <a:pt x="5052" y="9148"/>
                  <a:pt x="5057" y="9153"/>
                  <a:pt x="5057" y="9160"/>
                </a:cubicBezTo>
                <a:cubicBezTo>
                  <a:pt x="5057" y="9165"/>
                  <a:pt x="5057" y="9165"/>
                  <a:pt x="5057" y="9165"/>
                </a:cubicBezTo>
                <a:cubicBezTo>
                  <a:pt x="5057" y="9171"/>
                  <a:pt x="5052" y="9171"/>
                  <a:pt x="5052" y="9177"/>
                </a:cubicBezTo>
                <a:cubicBezTo>
                  <a:pt x="5052" y="9183"/>
                  <a:pt x="5046" y="9183"/>
                  <a:pt x="5046" y="9189"/>
                </a:cubicBezTo>
                <a:cubicBezTo>
                  <a:pt x="5046" y="9201"/>
                  <a:pt x="5057" y="9201"/>
                  <a:pt x="5063" y="9207"/>
                </a:cubicBezTo>
                <a:cubicBezTo>
                  <a:pt x="5069" y="9219"/>
                  <a:pt x="5075" y="9225"/>
                  <a:pt x="5075" y="9231"/>
                </a:cubicBezTo>
                <a:cubicBezTo>
                  <a:pt x="5075" y="9237"/>
                  <a:pt x="5063" y="9231"/>
                  <a:pt x="5063" y="9237"/>
                </a:cubicBezTo>
                <a:cubicBezTo>
                  <a:pt x="5063" y="9242"/>
                  <a:pt x="5063" y="9248"/>
                  <a:pt x="5063" y="9248"/>
                </a:cubicBezTo>
                <a:cubicBezTo>
                  <a:pt x="5069" y="9254"/>
                  <a:pt x="5075" y="9254"/>
                  <a:pt x="5075" y="9254"/>
                </a:cubicBezTo>
                <a:cubicBezTo>
                  <a:pt x="5081" y="9260"/>
                  <a:pt x="5087" y="9260"/>
                  <a:pt x="5087" y="9260"/>
                </a:cubicBezTo>
                <a:cubicBezTo>
                  <a:pt x="5093" y="9260"/>
                  <a:pt x="5087" y="9266"/>
                  <a:pt x="5087" y="9272"/>
                </a:cubicBezTo>
                <a:cubicBezTo>
                  <a:pt x="5063" y="9284"/>
                  <a:pt x="5063" y="9284"/>
                  <a:pt x="5063" y="9284"/>
                </a:cubicBezTo>
                <a:cubicBezTo>
                  <a:pt x="5069" y="9296"/>
                  <a:pt x="5069" y="9296"/>
                  <a:pt x="5069" y="9296"/>
                </a:cubicBezTo>
                <a:cubicBezTo>
                  <a:pt x="5075" y="9296"/>
                  <a:pt x="5075" y="9296"/>
                  <a:pt x="5081" y="9296"/>
                </a:cubicBezTo>
                <a:cubicBezTo>
                  <a:pt x="5105" y="9296"/>
                  <a:pt x="5105" y="9296"/>
                  <a:pt x="5105" y="9296"/>
                </a:cubicBezTo>
                <a:cubicBezTo>
                  <a:pt x="5111" y="9296"/>
                  <a:pt x="5111" y="9296"/>
                  <a:pt x="5117" y="9296"/>
                </a:cubicBezTo>
                <a:cubicBezTo>
                  <a:pt x="5117" y="9302"/>
                  <a:pt x="5117" y="9308"/>
                  <a:pt x="5111" y="9314"/>
                </a:cubicBezTo>
                <a:cubicBezTo>
                  <a:pt x="5105" y="9319"/>
                  <a:pt x="5099" y="9319"/>
                  <a:pt x="5093" y="9326"/>
                </a:cubicBezTo>
                <a:cubicBezTo>
                  <a:pt x="5099" y="9331"/>
                  <a:pt x="5099" y="9337"/>
                  <a:pt x="5111" y="9343"/>
                </a:cubicBezTo>
                <a:cubicBezTo>
                  <a:pt x="5117" y="9343"/>
                  <a:pt x="5117" y="9343"/>
                  <a:pt x="5123" y="9343"/>
                </a:cubicBezTo>
                <a:cubicBezTo>
                  <a:pt x="5129" y="9343"/>
                  <a:pt x="5129" y="9343"/>
                  <a:pt x="5135" y="9343"/>
                </a:cubicBezTo>
                <a:cubicBezTo>
                  <a:pt x="5135" y="9343"/>
                  <a:pt x="5129" y="9349"/>
                  <a:pt x="5135" y="9349"/>
                </a:cubicBezTo>
                <a:cubicBezTo>
                  <a:pt x="5123" y="9361"/>
                  <a:pt x="5123" y="9361"/>
                  <a:pt x="5123" y="9361"/>
                </a:cubicBezTo>
                <a:cubicBezTo>
                  <a:pt x="5123" y="9367"/>
                  <a:pt x="5129" y="9367"/>
                  <a:pt x="5129" y="9373"/>
                </a:cubicBezTo>
                <a:cubicBezTo>
                  <a:pt x="5135" y="9379"/>
                  <a:pt x="5140" y="9373"/>
                  <a:pt x="5140" y="9379"/>
                </a:cubicBezTo>
                <a:cubicBezTo>
                  <a:pt x="5146" y="9385"/>
                  <a:pt x="5146" y="9391"/>
                  <a:pt x="5146" y="9397"/>
                </a:cubicBezTo>
                <a:cubicBezTo>
                  <a:pt x="5146" y="9397"/>
                  <a:pt x="5140" y="9403"/>
                  <a:pt x="5140" y="9408"/>
                </a:cubicBezTo>
                <a:cubicBezTo>
                  <a:pt x="5146" y="9408"/>
                  <a:pt x="5152" y="9414"/>
                  <a:pt x="5152" y="9414"/>
                </a:cubicBezTo>
                <a:cubicBezTo>
                  <a:pt x="5164" y="9420"/>
                  <a:pt x="5176" y="9420"/>
                  <a:pt x="5188" y="9426"/>
                </a:cubicBezTo>
                <a:cubicBezTo>
                  <a:pt x="5194" y="9432"/>
                  <a:pt x="5194" y="9432"/>
                  <a:pt x="5200" y="9438"/>
                </a:cubicBezTo>
                <a:cubicBezTo>
                  <a:pt x="5200" y="9438"/>
                  <a:pt x="5200" y="9444"/>
                  <a:pt x="5200" y="9450"/>
                </a:cubicBezTo>
                <a:cubicBezTo>
                  <a:pt x="5206" y="9450"/>
                  <a:pt x="5206" y="9456"/>
                  <a:pt x="5206" y="9462"/>
                </a:cubicBezTo>
                <a:cubicBezTo>
                  <a:pt x="5206" y="9462"/>
                  <a:pt x="5212" y="9462"/>
                  <a:pt x="5218" y="9468"/>
                </a:cubicBezTo>
                <a:cubicBezTo>
                  <a:pt x="5224" y="9468"/>
                  <a:pt x="5229" y="9468"/>
                  <a:pt x="5229" y="9474"/>
                </a:cubicBezTo>
                <a:cubicBezTo>
                  <a:pt x="5229" y="9480"/>
                  <a:pt x="5229" y="9480"/>
                  <a:pt x="5229" y="9485"/>
                </a:cubicBezTo>
                <a:cubicBezTo>
                  <a:pt x="5229" y="9492"/>
                  <a:pt x="5229" y="9497"/>
                  <a:pt x="5229" y="9503"/>
                </a:cubicBezTo>
                <a:cubicBezTo>
                  <a:pt x="5241" y="9503"/>
                  <a:pt x="5247" y="9503"/>
                  <a:pt x="5253" y="9503"/>
                </a:cubicBezTo>
                <a:cubicBezTo>
                  <a:pt x="5259" y="9503"/>
                  <a:pt x="5259" y="9503"/>
                  <a:pt x="5265" y="9503"/>
                </a:cubicBezTo>
                <a:cubicBezTo>
                  <a:pt x="5271" y="9509"/>
                  <a:pt x="5271" y="9509"/>
                  <a:pt x="5277" y="9509"/>
                </a:cubicBezTo>
                <a:cubicBezTo>
                  <a:pt x="5277" y="9509"/>
                  <a:pt x="5277" y="9515"/>
                  <a:pt x="5277" y="9521"/>
                </a:cubicBezTo>
                <a:cubicBezTo>
                  <a:pt x="5283" y="9527"/>
                  <a:pt x="5289" y="9539"/>
                  <a:pt x="5295" y="9539"/>
                </a:cubicBezTo>
                <a:cubicBezTo>
                  <a:pt x="5306" y="9545"/>
                  <a:pt x="5312" y="9539"/>
                  <a:pt x="5318" y="9539"/>
                </a:cubicBezTo>
                <a:cubicBezTo>
                  <a:pt x="5324" y="9539"/>
                  <a:pt x="5324" y="9545"/>
                  <a:pt x="5330" y="9545"/>
                </a:cubicBezTo>
                <a:cubicBezTo>
                  <a:pt x="5336" y="9545"/>
                  <a:pt x="5336" y="9551"/>
                  <a:pt x="5342" y="9551"/>
                </a:cubicBezTo>
                <a:cubicBezTo>
                  <a:pt x="5348" y="9551"/>
                  <a:pt x="5348" y="9551"/>
                  <a:pt x="5354" y="9551"/>
                </a:cubicBezTo>
                <a:cubicBezTo>
                  <a:pt x="5360" y="9551"/>
                  <a:pt x="5360" y="9557"/>
                  <a:pt x="5366" y="9563"/>
                </a:cubicBezTo>
                <a:cubicBezTo>
                  <a:pt x="5372" y="9563"/>
                  <a:pt x="5378" y="9557"/>
                  <a:pt x="5390" y="9563"/>
                </a:cubicBezTo>
                <a:cubicBezTo>
                  <a:pt x="5401" y="9563"/>
                  <a:pt x="5401" y="9563"/>
                  <a:pt x="5401" y="9563"/>
                </a:cubicBezTo>
                <a:cubicBezTo>
                  <a:pt x="5401" y="9563"/>
                  <a:pt x="5407" y="9569"/>
                  <a:pt x="5413" y="9569"/>
                </a:cubicBezTo>
                <a:cubicBezTo>
                  <a:pt x="5413" y="9569"/>
                  <a:pt x="5419" y="9574"/>
                  <a:pt x="5425" y="9574"/>
                </a:cubicBezTo>
                <a:cubicBezTo>
                  <a:pt x="5514" y="9574"/>
                  <a:pt x="5514" y="9574"/>
                  <a:pt x="5514" y="9574"/>
                </a:cubicBezTo>
                <a:cubicBezTo>
                  <a:pt x="5520" y="9574"/>
                  <a:pt x="5520" y="9574"/>
                  <a:pt x="5526" y="9574"/>
                </a:cubicBezTo>
                <a:cubicBezTo>
                  <a:pt x="5532" y="9574"/>
                  <a:pt x="5532" y="9574"/>
                  <a:pt x="5538" y="9569"/>
                </a:cubicBezTo>
                <a:cubicBezTo>
                  <a:pt x="5544" y="9569"/>
                  <a:pt x="5538" y="9563"/>
                  <a:pt x="5544" y="9557"/>
                </a:cubicBezTo>
                <a:cubicBezTo>
                  <a:pt x="5544" y="9551"/>
                  <a:pt x="5550" y="9551"/>
                  <a:pt x="5556" y="9545"/>
                </a:cubicBezTo>
                <a:cubicBezTo>
                  <a:pt x="5556" y="9545"/>
                  <a:pt x="5561" y="9551"/>
                  <a:pt x="5573" y="9551"/>
                </a:cubicBezTo>
                <a:cubicBezTo>
                  <a:pt x="5579" y="9551"/>
                  <a:pt x="5585" y="9551"/>
                  <a:pt x="5591" y="9545"/>
                </a:cubicBezTo>
                <a:cubicBezTo>
                  <a:pt x="5591" y="9539"/>
                  <a:pt x="5591" y="9533"/>
                  <a:pt x="5585" y="9527"/>
                </a:cubicBezTo>
                <a:cubicBezTo>
                  <a:pt x="5585" y="9521"/>
                  <a:pt x="5579" y="9527"/>
                  <a:pt x="5573" y="9527"/>
                </a:cubicBezTo>
                <a:cubicBezTo>
                  <a:pt x="5567" y="9521"/>
                  <a:pt x="5561" y="9515"/>
                  <a:pt x="5550" y="9515"/>
                </a:cubicBezTo>
                <a:cubicBezTo>
                  <a:pt x="5550" y="9515"/>
                  <a:pt x="5544" y="9515"/>
                  <a:pt x="5538" y="9515"/>
                </a:cubicBezTo>
                <a:cubicBezTo>
                  <a:pt x="5538" y="9515"/>
                  <a:pt x="5532" y="9509"/>
                  <a:pt x="5526" y="9509"/>
                </a:cubicBezTo>
                <a:cubicBezTo>
                  <a:pt x="5520" y="9509"/>
                  <a:pt x="5514" y="9509"/>
                  <a:pt x="5502" y="9509"/>
                </a:cubicBezTo>
                <a:cubicBezTo>
                  <a:pt x="5496" y="9509"/>
                  <a:pt x="5496" y="9509"/>
                  <a:pt x="5490" y="9509"/>
                </a:cubicBezTo>
                <a:cubicBezTo>
                  <a:pt x="5490" y="9485"/>
                  <a:pt x="5490" y="9485"/>
                  <a:pt x="5490" y="9485"/>
                </a:cubicBezTo>
                <a:cubicBezTo>
                  <a:pt x="5484" y="9485"/>
                  <a:pt x="5479" y="9485"/>
                  <a:pt x="5467" y="9485"/>
                </a:cubicBezTo>
                <a:cubicBezTo>
                  <a:pt x="5461" y="9485"/>
                  <a:pt x="5461" y="9485"/>
                  <a:pt x="5455" y="9485"/>
                </a:cubicBezTo>
                <a:cubicBezTo>
                  <a:pt x="5455" y="9480"/>
                  <a:pt x="5449" y="9480"/>
                  <a:pt x="5443" y="9474"/>
                </a:cubicBezTo>
                <a:cubicBezTo>
                  <a:pt x="5443" y="9468"/>
                  <a:pt x="5443" y="9468"/>
                  <a:pt x="5443" y="9462"/>
                </a:cubicBezTo>
                <a:cubicBezTo>
                  <a:pt x="5437" y="9450"/>
                  <a:pt x="5437" y="9444"/>
                  <a:pt x="5437" y="9438"/>
                </a:cubicBezTo>
                <a:cubicBezTo>
                  <a:pt x="5437" y="9432"/>
                  <a:pt x="5437" y="9432"/>
                  <a:pt x="5437" y="9426"/>
                </a:cubicBezTo>
                <a:cubicBezTo>
                  <a:pt x="5437" y="9420"/>
                  <a:pt x="5437" y="9420"/>
                  <a:pt x="5437" y="9414"/>
                </a:cubicBezTo>
                <a:cubicBezTo>
                  <a:pt x="5437" y="9408"/>
                  <a:pt x="5425" y="9408"/>
                  <a:pt x="5425" y="9408"/>
                </a:cubicBezTo>
                <a:cubicBezTo>
                  <a:pt x="5425" y="9403"/>
                  <a:pt x="5419" y="9397"/>
                  <a:pt x="5419" y="9397"/>
                </a:cubicBezTo>
                <a:cubicBezTo>
                  <a:pt x="5419" y="9391"/>
                  <a:pt x="5419" y="9385"/>
                  <a:pt x="5419" y="9385"/>
                </a:cubicBezTo>
                <a:cubicBezTo>
                  <a:pt x="5419" y="9373"/>
                  <a:pt x="5419" y="9373"/>
                  <a:pt x="5419" y="9373"/>
                </a:cubicBezTo>
                <a:cubicBezTo>
                  <a:pt x="5419" y="9367"/>
                  <a:pt x="5413" y="9367"/>
                  <a:pt x="5413" y="9361"/>
                </a:cubicBezTo>
                <a:cubicBezTo>
                  <a:pt x="5413" y="9355"/>
                  <a:pt x="5413" y="9343"/>
                  <a:pt x="5413" y="9337"/>
                </a:cubicBezTo>
                <a:cubicBezTo>
                  <a:pt x="5413" y="9331"/>
                  <a:pt x="5413" y="9331"/>
                  <a:pt x="5413" y="9326"/>
                </a:cubicBezTo>
                <a:cubicBezTo>
                  <a:pt x="5407" y="9319"/>
                  <a:pt x="5407" y="9319"/>
                  <a:pt x="5407" y="9314"/>
                </a:cubicBezTo>
                <a:cubicBezTo>
                  <a:pt x="5401" y="9308"/>
                  <a:pt x="5390" y="9308"/>
                  <a:pt x="5390" y="9302"/>
                </a:cubicBezTo>
                <a:cubicBezTo>
                  <a:pt x="5390" y="9296"/>
                  <a:pt x="5395" y="9290"/>
                  <a:pt x="5395" y="9284"/>
                </a:cubicBezTo>
                <a:cubicBezTo>
                  <a:pt x="5395" y="9272"/>
                  <a:pt x="5395" y="9272"/>
                  <a:pt x="5395" y="9272"/>
                </a:cubicBezTo>
                <a:cubicBezTo>
                  <a:pt x="5395" y="9266"/>
                  <a:pt x="5390" y="9266"/>
                  <a:pt x="5390" y="9260"/>
                </a:cubicBezTo>
                <a:cubicBezTo>
                  <a:pt x="5390" y="9225"/>
                  <a:pt x="5390" y="9225"/>
                  <a:pt x="5390" y="9225"/>
                </a:cubicBezTo>
                <a:cubicBezTo>
                  <a:pt x="5390" y="9213"/>
                  <a:pt x="5395" y="9207"/>
                  <a:pt x="5395" y="9195"/>
                </a:cubicBezTo>
                <a:cubicBezTo>
                  <a:pt x="5449" y="9195"/>
                  <a:pt x="5449" y="9195"/>
                  <a:pt x="5449" y="9195"/>
                </a:cubicBezTo>
                <a:cubicBezTo>
                  <a:pt x="5449" y="9189"/>
                  <a:pt x="5449" y="9183"/>
                  <a:pt x="5449" y="9177"/>
                </a:cubicBezTo>
                <a:cubicBezTo>
                  <a:pt x="5449" y="9171"/>
                  <a:pt x="5449" y="9171"/>
                  <a:pt x="5449" y="9165"/>
                </a:cubicBezTo>
                <a:cubicBezTo>
                  <a:pt x="5449" y="9160"/>
                  <a:pt x="5449" y="9153"/>
                  <a:pt x="5449" y="9142"/>
                </a:cubicBezTo>
                <a:cubicBezTo>
                  <a:pt x="5455" y="9136"/>
                  <a:pt x="5455" y="9136"/>
                  <a:pt x="5461" y="9130"/>
                </a:cubicBezTo>
                <a:cubicBezTo>
                  <a:pt x="5461" y="9130"/>
                  <a:pt x="5467" y="9130"/>
                  <a:pt x="5472" y="9130"/>
                </a:cubicBezTo>
                <a:cubicBezTo>
                  <a:pt x="5479" y="9130"/>
                  <a:pt x="5484" y="9130"/>
                  <a:pt x="5496" y="9124"/>
                </a:cubicBezTo>
                <a:lnTo>
                  <a:pt x="5502" y="9118"/>
                </a:lnTo>
                <a:cubicBezTo>
                  <a:pt x="5514" y="9100"/>
                  <a:pt x="5514" y="9088"/>
                  <a:pt x="5520" y="9071"/>
                </a:cubicBezTo>
                <a:cubicBezTo>
                  <a:pt x="5520" y="9065"/>
                  <a:pt x="5526" y="9059"/>
                  <a:pt x="5526" y="9059"/>
                </a:cubicBezTo>
                <a:cubicBezTo>
                  <a:pt x="5526" y="9053"/>
                  <a:pt x="5532" y="9053"/>
                  <a:pt x="5532" y="9047"/>
                </a:cubicBezTo>
                <a:cubicBezTo>
                  <a:pt x="5538" y="9041"/>
                  <a:pt x="5538" y="9041"/>
                  <a:pt x="5544" y="9041"/>
                </a:cubicBezTo>
                <a:cubicBezTo>
                  <a:pt x="5550" y="9041"/>
                  <a:pt x="5550" y="9035"/>
                  <a:pt x="5556" y="9035"/>
                </a:cubicBezTo>
                <a:cubicBezTo>
                  <a:pt x="5561" y="9029"/>
                  <a:pt x="5561" y="9035"/>
                  <a:pt x="5567" y="9035"/>
                </a:cubicBezTo>
                <a:cubicBezTo>
                  <a:pt x="5573" y="9029"/>
                  <a:pt x="5573" y="9023"/>
                  <a:pt x="5573" y="9023"/>
                </a:cubicBezTo>
                <a:cubicBezTo>
                  <a:pt x="5573" y="8999"/>
                  <a:pt x="5573" y="8999"/>
                  <a:pt x="5573" y="8999"/>
                </a:cubicBezTo>
                <a:cubicBezTo>
                  <a:pt x="5567" y="8999"/>
                  <a:pt x="5561" y="8993"/>
                  <a:pt x="5556" y="8993"/>
                </a:cubicBezTo>
                <a:cubicBezTo>
                  <a:pt x="5544" y="8993"/>
                  <a:pt x="5538" y="8999"/>
                  <a:pt x="5532" y="8993"/>
                </a:cubicBezTo>
                <a:cubicBezTo>
                  <a:pt x="5526" y="8993"/>
                  <a:pt x="5520" y="8993"/>
                  <a:pt x="5520" y="8987"/>
                </a:cubicBezTo>
                <a:cubicBezTo>
                  <a:pt x="5514" y="8987"/>
                  <a:pt x="5520" y="8982"/>
                  <a:pt x="5514" y="8976"/>
                </a:cubicBezTo>
                <a:cubicBezTo>
                  <a:pt x="5514" y="8976"/>
                  <a:pt x="5508" y="8970"/>
                  <a:pt x="5502" y="8964"/>
                </a:cubicBezTo>
                <a:lnTo>
                  <a:pt x="5496" y="8964"/>
                </a:lnTo>
                <a:cubicBezTo>
                  <a:pt x="5490" y="8964"/>
                  <a:pt x="5484" y="8958"/>
                  <a:pt x="5484" y="8958"/>
                </a:cubicBezTo>
                <a:cubicBezTo>
                  <a:pt x="5479" y="8952"/>
                  <a:pt x="5472" y="8946"/>
                  <a:pt x="5472" y="8946"/>
                </a:cubicBezTo>
                <a:cubicBezTo>
                  <a:pt x="5467" y="8940"/>
                  <a:pt x="5461" y="8940"/>
                  <a:pt x="5461" y="8934"/>
                </a:cubicBezTo>
                <a:cubicBezTo>
                  <a:pt x="5461" y="8922"/>
                  <a:pt x="5461" y="8916"/>
                  <a:pt x="5461" y="8910"/>
                </a:cubicBezTo>
                <a:cubicBezTo>
                  <a:pt x="5461" y="8899"/>
                  <a:pt x="5461" y="8899"/>
                  <a:pt x="5461" y="8899"/>
                </a:cubicBezTo>
                <a:cubicBezTo>
                  <a:pt x="5461" y="8893"/>
                  <a:pt x="5461" y="8893"/>
                  <a:pt x="5467" y="8887"/>
                </a:cubicBezTo>
                <a:cubicBezTo>
                  <a:pt x="5467" y="8881"/>
                  <a:pt x="5472" y="8881"/>
                  <a:pt x="5479" y="8875"/>
                </a:cubicBezTo>
                <a:cubicBezTo>
                  <a:pt x="5484" y="8863"/>
                  <a:pt x="5496" y="8857"/>
                  <a:pt x="5514" y="8857"/>
                </a:cubicBezTo>
                <a:cubicBezTo>
                  <a:pt x="5579" y="8857"/>
                  <a:pt x="5579" y="8857"/>
                  <a:pt x="5579" y="8857"/>
                </a:cubicBezTo>
                <a:cubicBezTo>
                  <a:pt x="5579" y="8792"/>
                  <a:pt x="5579" y="8792"/>
                  <a:pt x="5579" y="8792"/>
                </a:cubicBezTo>
                <a:cubicBezTo>
                  <a:pt x="5579" y="8786"/>
                  <a:pt x="5579" y="8786"/>
                  <a:pt x="5579" y="8780"/>
                </a:cubicBezTo>
                <a:cubicBezTo>
                  <a:pt x="5585" y="8774"/>
                  <a:pt x="5591" y="8774"/>
                  <a:pt x="5591" y="8774"/>
                </a:cubicBezTo>
                <a:cubicBezTo>
                  <a:pt x="5597" y="8762"/>
                  <a:pt x="5603" y="8756"/>
                  <a:pt x="5603" y="8750"/>
                </a:cubicBezTo>
                <a:cubicBezTo>
                  <a:pt x="5609" y="8744"/>
                  <a:pt x="5609" y="8744"/>
                  <a:pt x="5609" y="8739"/>
                </a:cubicBezTo>
                <a:cubicBezTo>
                  <a:pt x="5609" y="8733"/>
                  <a:pt x="5609" y="8733"/>
                  <a:pt x="5609" y="8727"/>
                </a:cubicBezTo>
                <a:cubicBezTo>
                  <a:pt x="5609" y="8721"/>
                  <a:pt x="5609" y="8721"/>
                  <a:pt x="5609" y="8715"/>
                </a:cubicBezTo>
                <a:cubicBezTo>
                  <a:pt x="5609" y="8709"/>
                  <a:pt x="5609" y="8709"/>
                  <a:pt x="5609" y="8703"/>
                </a:cubicBezTo>
                <a:cubicBezTo>
                  <a:pt x="5609" y="8697"/>
                  <a:pt x="5615" y="8691"/>
                  <a:pt x="5621" y="8691"/>
                </a:cubicBezTo>
                <a:cubicBezTo>
                  <a:pt x="5633" y="8691"/>
                  <a:pt x="5638" y="8697"/>
                  <a:pt x="5650" y="8697"/>
                </a:cubicBezTo>
                <a:cubicBezTo>
                  <a:pt x="5656" y="8697"/>
                  <a:pt x="5662" y="8697"/>
                  <a:pt x="5668" y="8691"/>
                </a:cubicBezTo>
                <a:cubicBezTo>
                  <a:pt x="5674" y="8691"/>
                  <a:pt x="5680" y="8685"/>
                  <a:pt x="5680" y="8679"/>
                </a:cubicBezTo>
                <a:cubicBezTo>
                  <a:pt x="5680" y="8679"/>
                  <a:pt x="5680" y="8673"/>
                  <a:pt x="5680" y="8667"/>
                </a:cubicBezTo>
                <a:cubicBezTo>
                  <a:pt x="5680" y="8655"/>
                  <a:pt x="5680" y="8655"/>
                  <a:pt x="5680" y="8655"/>
                </a:cubicBezTo>
                <a:lnTo>
                  <a:pt x="5674" y="8650"/>
                </a:lnTo>
                <a:cubicBezTo>
                  <a:pt x="5668" y="8650"/>
                  <a:pt x="5668" y="8644"/>
                  <a:pt x="5662" y="8650"/>
                </a:cubicBezTo>
                <a:cubicBezTo>
                  <a:pt x="5656" y="8650"/>
                  <a:pt x="5656" y="8650"/>
                  <a:pt x="5650" y="8655"/>
                </a:cubicBezTo>
                <a:cubicBezTo>
                  <a:pt x="5645" y="8655"/>
                  <a:pt x="5645" y="8661"/>
                  <a:pt x="5638" y="8661"/>
                </a:cubicBezTo>
                <a:cubicBezTo>
                  <a:pt x="5633" y="8667"/>
                  <a:pt x="5633" y="8661"/>
                  <a:pt x="5627" y="8661"/>
                </a:cubicBezTo>
                <a:cubicBezTo>
                  <a:pt x="5627" y="8661"/>
                  <a:pt x="5609" y="8661"/>
                  <a:pt x="5609" y="8655"/>
                </a:cubicBezTo>
                <a:cubicBezTo>
                  <a:pt x="5603" y="8650"/>
                  <a:pt x="5609" y="8644"/>
                  <a:pt x="5609" y="8632"/>
                </a:cubicBezTo>
                <a:cubicBezTo>
                  <a:pt x="5609" y="8626"/>
                  <a:pt x="5603" y="8620"/>
                  <a:pt x="5603" y="8608"/>
                </a:cubicBezTo>
                <a:lnTo>
                  <a:pt x="5603" y="8602"/>
                </a:lnTo>
                <a:cubicBezTo>
                  <a:pt x="5603" y="8567"/>
                  <a:pt x="5603" y="8567"/>
                  <a:pt x="5603" y="8567"/>
                </a:cubicBezTo>
                <a:cubicBezTo>
                  <a:pt x="5621" y="8567"/>
                  <a:pt x="5621" y="8567"/>
                  <a:pt x="5621" y="8567"/>
                </a:cubicBezTo>
                <a:cubicBezTo>
                  <a:pt x="5633" y="8567"/>
                  <a:pt x="5638" y="8572"/>
                  <a:pt x="5645" y="8572"/>
                </a:cubicBezTo>
                <a:cubicBezTo>
                  <a:pt x="5656" y="8578"/>
                  <a:pt x="5656" y="8590"/>
                  <a:pt x="5668" y="8590"/>
                </a:cubicBezTo>
                <a:cubicBezTo>
                  <a:pt x="5739" y="8590"/>
                  <a:pt x="5739" y="8590"/>
                  <a:pt x="5739" y="8590"/>
                </a:cubicBezTo>
                <a:cubicBezTo>
                  <a:pt x="5739" y="8584"/>
                  <a:pt x="5745" y="8584"/>
                  <a:pt x="5745" y="8578"/>
                </a:cubicBezTo>
                <a:cubicBezTo>
                  <a:pt x="5745" y="8572"/>
                  <a:pt x="5739" y="8572"/>
                  <a:pt x="5733" y="8567"/>
                </a:cubicBezTo>
                <a:cubicBezTo>
                  <a:pt x="5733" y="8555"/>
                  <a:pt x="5733" y="8555"/>
                  <a:pt x="5733" y="8555"/>
                </a:cubicBezTo>
                <a:cubicBezTo>
                  <a:pt x="5733" y="8555"/>
                  <a:pt x="5733" y="8549"/>
                  <a:pt x="5733" y="8543"/>
                </a:cubicBezTo>
                <a:cubicBezTo>
                  <a:pt x="5739" y="8543"/>
                  <a:pt x="5739" y="8537"/>
                  <a:pt x="5739" y="8537"/>
                </a:cubicBezTo>
                <a:cubicBezTo>
                  <a:pt x="5745" y="8531"/>
                  <a:pt x="5751" y="8531"/>
                  <a:pt x="5751" y="8531"/>
                </a:cubicBezTo>
                <a:cubicBezTo>
                  <a:pt x="5757" y="8525"/>
                  <a:pt x="5751" y="8519"/>
                  <a:pt x="5751" y="8519"/>
                </a:cubicBezTo>
                <a:cubicBezTo>
                  <a:pt x="5751" y="8513"/>
                  <a:pt x="5751" y="8507"/>
                  <a:pt x="5751" y="8507"/>
                </a:cubicBezTo>
                <a:cubicBezTo>
                  <a:pt x="5751" y="8495"/>
                  <a:pt x="5745" y="8489"/>
                  <a:pt x="5745" y="8484"/>
                </a:cubicBezTo>
                <a:cubicBezTo>
                  <a:pt x="5745" y="8478"/>
                  <a:pt x="5739" y="8478"/>
                  <a:pt x="5739" y="8472"/>
                </a:cubicBezTo>
                <a:cubicBezTo>
                  <a:pt x="5739" y="8448"/>
                  <a:pt x="5739" y="8448"/>
                  <a:pt x="5739" y="8448"/>
                </a:cubicBezTo>
                <a:cubicBezTo>
                  <a:pt x="5793" y="8448"/>
                  <a:pt x="5793" y="8448"/>
                  <a:pt x="5793" y="8448"/>
                </a:cubicBezTo>
                <a:cubicBezTo>
                  <a:pt x="5799" y="8448"/>
                  <a:pt x="5804" y="8442"/>
                  <a:pt x="5804" y="8442"/>
                </a:cubicBezTo>
                <a:cubicBezTo>
                  <a:pt x="5828" y="8442"/>
                  <a:pt x="5828" y="8442"/>
                  <a:pt x="5828" y="8442"/>
                </a:cubicBezTo>
                <a:cubicBezTo>
                  <a:pt x="5840" y="8442"/>
                  <a:pt x="5846" y="8442"/>
                  <a:pt x="5852" y="8442"/>
                </a:cubicBezTo>
                <a:cubicBezTo>
                  <a:pt x="5864" y="8436"/>
                  <a:pt x="5864" y="8430"/>
                  <a:pt x="5876" y="8430"/>
                </a:cubicBezTo>
                <a:cubicBezTo>
                  <a:pt x="5929" y="8430"/>
                  <a:pt x="5929" y="8430"/>
                  <a:pt x="5929" y="8430"/>
                </a:cubicBezTo>
                <a:cubicBezTo>
                  <a:pt x="5941" y="8430"/>
                  <a:pt x="5947" y="8442"/>
                  <a:pt x="5953" y="8442"/>
                </a:cubicBezTo>
                <a:cubicBezTo>
                  <a:pt x="5959" y="8442"/>
                  <a:pt x="5965" y="8436"/>
                  <a:pt x="5965" y="8430"/>
                </a:cubicBezTo>
                <a:cubicBezTo>
                  <a:pt x="5970" y="8430"/>
                  <a:pt x="5970" y="8424"/>
                  <a:pt x="5970" y="8418"/>
                </a:cubicBezTo>
                <a:cubicBezTo>
                  <a:pt x="5970" y="8418"/>
                  <a:pt x="5970" y="8412"/>
                  <a:pt x="5970" y="8406"/>
                </a:cubicBezTo>
                <a:cubicBezTo>
                  <a:pt x="5977" y="8401"/>
                  <a:pt x="5977" y="8401"/>
                  <a:pt x="5982" y="8395"/>
                </a:cubicBezTo>
                <a:cubicBezTo>
                  <a:pt x="5988" y="8389"/>
                  <a:pt x="5988" y="8383"/>
                  <a:pt x="5994" y="8377"/>
                </a:cubicBezTo>
                <a:cubicBezTo>
                  <a:pt x="6000" y="8371"/>
                  <a:pt x="6006" y="8371"/>
                  <a:pt x="6012" y="8365"/>
                </a:cubicBezTo>
                <a:cubicBezTo>
                  <a:pt x="6018" y="8359"/>
                  <a:pt x="6024" y="8359"/>
                  <a:pt x="6030" y="8353"/>
                </a:cubicBezTo>
                <a:cubicBezTo>
                  <a:pt x="6036" y="8347"/>
                  <a:pt x="6036" y="8341"/>
                  <a:pt x="6042" y="8341"/>
                </a:cubicBezTo>
                <a:cubicBezTo>
                  <a:pt x="6042" y="8335"/>
                  <a:pt x="6048" y="8335"/>
                  <a:pt x="6048" y="8329"/>
                </a:cubicBezTo>
                <a:cubicBezTo>
                  <a:pt x="6054" y="8317"/>
                  <a:pt x="6054" y="8317"/>
                  <a:pt x="6054" y="8317"/>
                </a:cubicBezTo>
                <a:cubicBezTo>
                  <a:pt x="6059" y="8312"/>
                  <a:pt x="6059" y="8312"/>
                  <a:pt x="6059" y="8306"/>
                </a:cubicBezTo>
                <a:cubicBezTo>
                  <a:pt x="6059" y="8270"/>
                  <a:pt x="6059" y="8270"/>
                  <a:pt x="6059" y="8270"/>
                </a:cubicBezTo>
                <a:cubicBezTo>
                  <a:pt x="6048" y="8270"/>
                  <a:pt x="6048" y="8270"/>
                  <a:pt x="6048" y="8270"/>
                </a:cubicBezTo>
                <a:cubicBezTo>
                  <a:pt x="6048" y="8270"/>
                  <a:pt x="6042" y="8270"/>
                  <a:pt x="6036" y="8270"/>
                </a:cubicBezTo>
                <a:cubicBezTo>
                  <a:pt x="6036" y="8246"/>
                  <a:pt x="6036" y="8246"/>
                  <a:pt x="6036" y="8246"/>
                </a:cubicBezTo>
                <a:cubicBezTo>
                  <a:pt x="6036" y="8240"/>
                  <a:pt x="6042" y="8240"/>
                  <a:pt x="6036" y="8235"/>
                </a:cubicBezTo>
                <a:cubicBezTo>
                  <a:pt x="6036" y="8229"/>
                  <a:pt x="6036" y="8229"/>
                  <a:pt x="6036" y="8223"/>
                </a:cubicBezTo>
                <a:cubicBezTo>
                  <a:pt x="6036" y="8217"/>
                  <a:pt x="6030" y="8217"/>
                  <a:pt x="6024" y="8217"/>
                </a:cubicBezTo>
                <a:cubicBezTo>
                  <a:pt x="6018" y="8211"/>
                  <a:pt x="6012" y="8211"/>
                  <a:pt x="6012" y="8205"/>
                </a:cubicBezTo>
                <a:cubicBezTo>
                  <a:pt x="6000" y="8199"/>
                  <a:pt x="5994" y="8193"/>
                  <a:pt x="5988" y="8187"/>
                </a:cubicBezTo>
                <a:cubicBezTo>
                  <a:pt x="5982" y="8181"/>
                  <a:pt x="5977" y="8181"/>
                  <a:pt x="5977" y="8181"/>
                </a:cubicBezTo>
                <a:cubicBezTo>
                  <a:pt x="5970" y="8175"/>
                  <a:pt x="5970" y="8175"/>
                  <a:pt x="5965" y="8169"/>
                </a:cubicBezTo>
                <a:cubicBezTo>
                  <a:pt x="5965" y="8163"/>
                  <a:pt x="5965" y="8163"/>
                  <a:pt x="5965" y="8157"/>
                </a:cubicBezTo>
                <a:cubicBezTo>
                  <a:pt x="6012" y="8157"/>
                  <a:pt x="6012" y="8157"/>
                  <a:pt x="6012" y="8157"/>
                </a:cubicBezTo>
                <a:cubicBezTo>
                  <a:pt x="6024" y="8157"/>
                  <a:pt x="6030" y="8157"/>
                  <a:pt x="6036" y="8163"/>
                </a:cubicBezTo>
                <a:cubicBezTo>
                  <a:pt x="6048" y="8169"/>
                  <a:pt x="6054" y="8175"/>
                  <a:pt x="6059" y="8181"/>
                </a:cubicBezTo>
                <a:cubicBezTo>
                  <a:pt x="6065" y="8181"/>
                  <a:pt x="6065" y="8187"/>
                  <a:pt x="6071" y="8187"/>
                </a:cubicBezTo>
                <a:cubicBezTo>
                  <a:pt x="6077" y="8187"/>
                  <a:pt x="6083" y="8187"/>
                  <a:pt x="6083" y="8187"/>
                </a:cubicBezTo>
                <a:cubicBezTo>
                  <a:pt x="6095" y="8193"/>
                  <a:pt x="6107" y="8193"/>
                  <a:pt x="6119" y="8193"/>
                </a:cubicBezTo>
                <a:cubicBezTo>
                  <a:pt x="6125" y="8193"/>
                  <a:pt x="6125" y="8193"/>
                  <a:pt x="6131" y="8193"/>
                </a:cubicBezTo>
                <a:cubicBezTo>
                  <a:pt x="6136" y="8193"/>
                  <a:pt x="6136" y="8187"/>
                  <a:pt x="6143" y="8181"/>
                </a:cubicBezTo>
                <a:cubicBezTo>
                  <a:pt x="6148" y="8181"/>
                  <a:pt x="6154" y="8181"/>
                  <a:pt x="6166" y="8181"/>
                </a:cubicBezTo>
                <a:cubicBezTo>
                  <a:pt x="6172" y="8181"/>
                  <a:pt x="6178" y="8187"/>
                  <a:pt x="6184" y="8181"/>
                </a:cubicBezTo>
                <a:cubicBezTo>
                  <a:pt x="6190" y="8181"/>
                  <a:pt x="6196" y="8175"/>
                  <a:pt x="6196" y="8175"/>
                </a:cubicBezTo>
                <a:cubicBezTo>
                  <a:pt x="6202" y="8175"/>
                  <a:pt x="6208" y="8175"/>
                  <a:pt x="6208" y="8169"/>
                </a:cubicBezTo>
                <a:cubicBezTo>
                  <a:pt x="6214" y="8169"/>
                  <a:pt x="6214" y="8163"/>
                  <a:pt x="6220" y="8157"/>
                </a:cubicBezTo>
                <a:cubicBezTo>
                  <a:pt x="6225" y="8151"/>
                  <a:pt x="6225" y="8146"/>
                  <a:pt x="6231" y="8140"/>
                </a:cubicBezTo>
                <a:cubicBezTo>
                  <a:pt x="6231" y="8134"/>
                  <a:pt x="6231" y="8128"/>
                  <a:pt x="6237" y="8128"/>
                </a:cubicBezTo>
                <a:cubicBezTo>
                  <a:pt x="6237" y="8122"/>
                  <a:pt x="6243" y="8116"/>
                  <a:pt x="6249" y="8116"/>
                </a:cubicBezTo>
                <a:cubicBezTo>
                  <a:pt x="6249" y="8110"/>
                  <a:pt x="6255" y="8116"/>
                  <a:pt x="6255" y="8110"/>
                </a:cubicBezTo>
                <a:cubicBezTo>
                  <a:pt x="6261" y="8110"/>
                  <a:pt x="6267" y="8110"/>
                  <a:pt x="6273" y="8104"/>
                </a:cubicBezTo>
                <a:cubicBezTo>
                  <a:pt x="6273" y="8098"/>
                  <a:pt x="6279" y="8098"/>
                  <a:pt x="6279" y="8092"/>
                </a:cubicBezTo>
                <a:cubicBezTo>
                  <a:pt x="6279" y="8086"/>
                  <a:pt x="6285" y="8086"/>
                  <a:pt x="6285" y="8080"/>
                </a:cubicBezTo>
                <a:cubicBezTo>
                  <a:pt x="6285" y="8074"/>
                  <a:pt x="6285" y="8069"/>
                  <a:pt x="6285" y="8057"/>
                </a:cubicBezTo>
                <a:cubicBezTo>
                  <a:pt x="6291" y="8051"/>
                  <a:pt x="6297" y="8045"/>
                  <a:pt x="6303" y="8033"/>
                </a:cubicBezTo>
                <a:cubicBezTo>
                  <a:pt x="6309" y="8027"/>
                  <a:pt x="6314" y="8027"/>
                  <a:pt x="6314" y="8021"/>
                </a:cubicBezTo>
                <a:cubicBezTo>
                  <a:pt x="6314" y="8009"/>
                  <a:pt x="6314" y="8003"/>
                  <a:pt x="6314" y="7991"/>
                </a:cubicBezTo>
                <a:cubicBezTo>
                  <a:pt x="6314" y="7985"/>
                  <a:pt x="6314" y="7980"/>
                  <a:pt x="6314" y="7980"/>
                </a:cubicBezTo>
                <a:cubicBezTo>
                  <a:pt x="6314" y="7974"/>
                  <a:pt x="6314" y="7968"/>
                  <a:pt x="6314" y="7968"/>
                </a:cubicBezTo>
                <a:cubicBezTo>
                  <a:pt x="6314" y="7962"/>
                  <a:pt x="6320" y="7956"/>
                  <a:pt x="6320" y="7956"/>
                </a:cubicBezTo>
                <a:cubicBezTo>
                  <a:pt x="6326" y="7944"/>
                  <a:pt x="6332" y="7938"/>
                  <a:pt x="6338" y="7938"/>
                </a:cubicBezTo>
                <a:cubicBezTo>
                  <a:pt x="6344" y="7938"/>
                  <a:pt x="6350" y="7932"/>
                  <a:pt x="6350" y="7932"/>
                </a:cubicBezTo>
                <a:cubicBezTo>
                  <a:pt x="6356" y="7932"/>
                  <a:pt x="6356" y="7938"/>
                  <a:pt x="6362" y="7938"/>
                </a:cubicBezTo>
                <a:cubicBezTo>
                  <a:pt x="6362" y="7944"/>
                  <a:pt x="6362" y="7944"/>
                  <a:pt x="6356" y="7950"/>
                </a:cubicBezTo>
                <a:cubicBezTo>
                  <a:pt x="6356" y="7950"/>
                  <a:pt x="6356" y="7956"/>
                  <a:pt x="6356" y="7962"/>
                </a:cubicBezTo>
                <a:cubicBezTo>
                  <a:pt x="6356" y="7962"/>
                  <a:pt x="6350" y="7968"/>
                  <a:pt x="6350" y="7974"/>
                </a:cubicBezTo>
                <a:cubicBezTo>
                  <a:pt x="6350" y="7980"/>
                  <a:pt x="6356" y="7980"/>
                  <a:pt x="6356" y="7985"/>
                </a:cubicBezTo>
                <a:cubicBezTo>
                  <a:pt x="6368" y="7980"/>
                  <a:pt x="6374" y="7980"/>
                  <a:pt x="6380" y="7974"/>
                </a:cubicBezTo>
                <a:cubicBezTo>
                  <a:pt x="6386" y="7968"/>
                  <a:pt x="6386" y="7962"/>
                  <a:pt x="6386" y="7962"/>
                </a:cubicBezTo>
                <a:cubicBezTo>
                  <a:pt x="6391" y="7950"/>
                  <a:pt x="6391" y="7944"/>
                  <a:pt x="6397" y="7938"/>
                </a:cubicBezTo>
                <a:cubicBezTo>
                  <a:pt x="6397" y="7932"/>
                  <a:pt x="6403" y="7932"/>
                  <a:pt x="6403" y="7926"/>
                </a:cubicBezTo>
                <a:cubicBezTo>
                  <a:pt x="6409" y="7920"/>
                  <a:pt x="6409" y="7920"/>
                  <a:pt x="6415" y="7914"/>
                </a:cubicBezTo>
                <a:cubicBezTo>
                  <a:pt x="6415" y="7908"/>
                  <a:pt x="6421" y="7908"/>
                  <a:pt x="6421" y="7903"/>
                </a:cubicBezTo>
                <a:cubicBezTo>
                  <a:pt x="6421" y="7896"/>
                  <a:pt x="6427" y="7896"/>
                  <a:pt x="6427" y="7891"/>
                </a:cubicBezTo>
                <a:cubicBezTo>
                  <a:pt x="6433" y="7891"/>
                  <a:pt x="6433" y="7885"/>
                  <a:pt x="6433" y="7879"/>
                </a:cubicBezTo>
                <a:cubicBezTo>
                  <a:pt x="6433" y="7879"/>
                  <a:pt x="6439" y="7873"/>
                  <a:pt x="6439" y="7867"/>
                </a:cubicBezTo>
                <a:cubicBezTo>
                  <a:pt x="6439" y="7867"/>
                  <a:pt x="6439" y="7861"/>
                  <a:pt x="6439" y="7855"/>
                </a:cubicBezTo>
                <a:cubicBezTo>
                  <a:pt x="6439" y="7855"/>
                  <a:pt x="6439" y="7849"/>
                  <a:pt x="6445" y="7843"/>
                </a:cubicBezTo>
                <a:cubicBezTo>
                  <a:pt x="6445" y="7843"/>
                  <a:pt x="6445" y="7837"/>
                  <a:pt x="6451" y="7837"/>
                </a:cubicBezTo>
                <a:cubicBezTo>
                  <a:pt x="6457" y="7831"/>
                  <a:pt x="6463" y="7831"/>
                  <a:pt x="6463" y="7831"/>
                </a:cubicBezTo>
                <a:cubicBezTo>
                  <a:pt x="6469" y="7831"/>
                  <a:pt x="6469" y="7831"/>
                  <a:pt x="6475" y="7831"/>
                </a:cubicBezTo>
                <a:cubicBezTo>
                  <a:pt x="6480" y="7825"/>
                  <a:pt x="6480" y="7825"/>
                  <a:pt x="6486" y="7819"/>
                </a:cubicBezTo>
                <a:cubicBezTo>
                  <a:pt x="6492" y="7819"/>
                  <a:pt x="6492" y="7814"/>
                  <a:pt x="6498" y="7808"/>
                </a:cubicBezTo>
                <a:cubicBezTo>
                  <a:pt x="6498" y="7802"/>
                  <a:pt x="6504" y="7802"/>
                  <a:pt x="6504" y="7796"/>
                </a:cubicBezTo>
                <a:cubicBezTo>
                  <a:pt x="6504" y="7790"/>
                  <a:pt x="6504" y="7784"/>
                  <a:pt x="6504" y="7772"/>
                </a:cubicBezTo>
                <a:cubicBezTo>
                  <a:pt x="6504" y="7766"/>
                  <a:pt x="6504" y="7760"/>
                  <a:pt x="6504" y="7754"/>
                </a:cubicBezTo>
                <a:cubicBezTo>
                  <a:pt x="6504" y="7742"/>
                  <a:pt x="6498" y="7737"/>
                  <a:pt x="6492" y="7730"/>
                </a:cubicBezTo>
                <a:cubicBezTo>
                  <a:pt x="6492" y="7725"/>
                  <a:pt x="6492" y="7725"/>
                  <a:pt x="6492" y="7719"/>
                </a:cubicBezTo>
                <a:cubicBezTo>
                  <a:pt x="6492" y="7713"/>
                  <a:pt x="6492" y="7707"/>
                  <a:pt x="6492" y="7701"/>
                </a:cubicBezTo>
                <a:cubicBezTo>
                  <a:pt x="6492" y="7695"/>
                  <a:pt x="6492" y="7689"/>
                  <a:pt x="6492" y="7677"/>
                </a:cubicBezTo>
                <a:cubicBezTo>
                  <a:pt x="6492" y="7665"/>
                  <a:pt x="6486" y="7659"/>
                  <a:pt x="6492" y="7653"/>
                </a:cubicBezTo>
                <a:cubicBezTo>
                  <a:pt x="6492" y="7648"/>
                  <a:pt x="6498" y="7648"/>
                  <a:pt x="6498" y="7642"/>
                </a:cubicBezTo>
                <a:cubicBezTo>
                  <a:pt x="6498" y="7636"/>
                  <a:pt x="6504" y="7636"/>
                  <a:pt x="6510" y="7630"/>
                </a:cubicBezTo>
                <a:cubicBezTo>
                  <a:pt x="6516" y="7630"/>
                  <a:pt x="6516" y="7624"/>
                  <a:pt x="6522" y="7618"/>
                </a:cubicBezTo>
                <a:cubicBezTo>
                  <a:pt x="6528" y="7612"/>
                  <a:pt x="6534" y="7612"/>
                  <a:pt x="6546" y="7606"/>
                </a:cubicBezTo>
                <a:cubicBezTo>
                  <a:pt x="6546" y="7606"/>
                  <a:pt x="6552" y="7606"/>
                  <a:pt x="6558" y="7606"/>
                </a:cubicBezTo>
                <a:cubicBezTo>
                  <a:pt x="6558" y="7600"/>
                  <a:pt x="6558" y="7594"/>
                  <a:pt x="6563" y="7594"/>
                </a:cubicBezTo>
                <a:cubicBezTo>
                  <a:pt x="6563" y="7588"/>
                  <a:pt x="6569" y="7582"/>
                  <a:pt x="6569" y="7576"/>
                </a:cubicBezTo>
                <a:cubicBezTo>
                  <a:pt x="6575" y="7576"/>
                  <a:pt x="6575" y="7571"/>
                  <a:pt x="6581" y="7564"/>
                </a:cubicBezTo>
                <a:cubicBezTo>
                  <a:pt x="6581" y="7559"/>
                  <a:pt x="6587" y="7559"/>
                  <a:pt x="6587" y="7553"/>
                </a:cubicBezTo>
                <a:cubicBezTo>
                  <a:pt x="6593" y="7547"/>
                  <a:pt x="6599" y="7547"/>
                  <a:pt x="6599" y="7541"/>
                </a:cubicBezTo>
                <a:cubicBezTo>
                  <a:pt x="6605" y="7541"/>
                  <a:pt x="6605" y="7535"/>
                  <a:pt x="6611" y="7535"/>
                </a:cubicBezTo>
                <a:cubicBezTo>
                  <a:pt x="6670" y="7535"/>
                  <a:pt x="6670" y="7535"/>
                  <a:pt x="6670" y="7535"/>
                </a:cubicBezTo>
                <a:cubicBezTo>
                  <a:pt x="6676" y="7535"/>
                  <a:pt x="6682" y="7529"/>
                  <a:pt x="6694" y="7523"/>
                </a:cubicBezTo>
                <a:cubicBezTo>
                  <a:pt x="6694" y="7517"/>
                  <a:pt x="6700" y="7517"/>
                  <a:pt x="6706" y="7511"/>
                </a:cubicBezTo>
                <a:cubicBezTo>
                  <a:pt x="6706" y="7511"/>
                  <a:pt x="6706" y="7505"/>
                  <a:pt x="6712" y="7499"/>
                </a:cubicBezTo>
                <a:cubicBezTo>
                  <a:pt x="6712" y="7493"/>
                  <a:pt x="6718" y="7493"/>
                  <a:pt x="6718" y="7493"/>
                </a:cubicBezTo>
                <a:cubicBezTo>
                  <a:pt x="6860" y="7493"/>
                  <a:pt x="6860" y="7493"/>
                  <a:pt x="6860" y="7493"/>
                </a:cubicBezTo>
                <a:cubicBezTo>
                  <a:pt x="6860" y="7487"/>
                  <a:pt x="6860" y="7482"/>
                  <a:pt x="6866" y="7476"/>
                </a:cubicBezTo>
                <a:cubicBezTo>
                  <a:pt x="6866" y="7470"/>
                  <a:pt x="6860" y="7470"/>
                  <a:pt x="6866" y="7464"/>
                </a:cubicBezTo>
                <a:cubicBezTo>
                  <a:pt x="6866" y="7458"/>
                  <a:pt x="6872" y="7458"/>
                  <a:pt x="6872" y="7452"/>
                </a:cubicBezTo>
                <a:cubicBezTo>
                  <a:pt x="6878" y="7452"/>
                  <a:pt x="6884" y="7452"/>
                  <a:pt x="6884" y="7452"/>
                </a:cubicBezTo>
                <a:cubicBezTo>
                  <a:pt x="6890" y="7446"/>
                  <a:pt x="6890" y="7440"/>
                  <a:pt x="6890" y="7440"/>
                </a:cubicBezTo>
                <a:cubicBezTo>
                  <a:pt x="6901" y="7428"/>
                  <a:pt x="6901" y="7422"/>
                  <a:pt x="6907" y="7416"/>
                </a:cubicBezTo>
                <a:cubicBezTo>
                  <a:pt x="6913" y="7405"/>
                  <a:pt x="6919" y="7398"/>
                  <a:pt x="6925" y="7393"/>
                </a:cubicBezTo>
                <a:cubicBezTo>
                  <a:pt x="6925" y="7387"/>
                  <a:pt x="6919" y="7387"/>
                  <a:pt x="6925" y="7381"/>
                </a:cubicBezTo>
                <a:cubicBezTo>
                  <a:pt x="6925" y="7375"/>
                  <a:pt x="6925" y="7375"/>
                  <a:pt x="6931" y="7369"/>
                </a:cubicBezTo>
                <a:cubicBezTo>
                  <a:pt x="6937" y="7363"/>
                  <a:pt x="6949" y="7369"/>
                  <a:pt x="6955" y="7363"/>
                </a:cubicBezTo>
                <a:cubicBezTo>
                  <a:pt x="6961" y="7357"/>
                  <a:pt x="6961" y="7351"/>
                  <a:pt x="6961" y="7339"/>
                </a:cubicBezTo>
                <a:cubicBezTo>
                  <a:pt x="6961" y="7327"/>
                  <a:pt x="6961" y="7310"/>
                  <a:pt x="6967" y="7298"/>
                </a:cubicBezTo>
                <a:cubicBezTo>
                  <a:pt x="6973" y="7292"/>
                  <a:pt x="6973" y="7286"/>
                  <a:pt x="6973" y="7286"/>
                </a:cubicBezTo>
                <a:cubicBezTo>
                  <a:pt x="6979" y="7280"/>
                  <a:pt x="6979" y="7274"/>
                  <a:pt x="6979" y="7274"/>
                </a:cubicBezTo>
                <a:cubicBezTo>
                  <a:pt x="6984" y="7268"/>
                  <a:pt x="6990" y="7274"/>
                  <a:pt x="6990" y="7268"/>
                </a:cubicBezTo>
                <a:cubicBezTo>
                  <a:pt x="6996" y="7268"/>
                  <a:pt x="6996" y="7262"/>
                  <a:pt x="6996" y="7256"/>
                </a:cubicBezTo>
                <a:cubicBezTo>
                  <a:pt x="7002" y="7256"/>
                  <a:pt x="7002" y="7250"/>
                  <a:pt x="7002" y="7244"/>
                </a:cubicBezTo>
                <a:cubicBezTo>
                  <a:pt x="7002" y="7244"/>
                  <a:pt x="7002" y="7239"/>
                  <a:pt x="7002" y="7232"/>
                </a:cubicBezTo>
                <a:cubicBezTo>
                  <a:pt x="7002" y="7227"/>
                  <a:pt x="7008" y="7221"/>
                  <a:pt x="7008" y="7215"/>
                </a:cubicBezTo>
                <a:cubicBezTo>
                  <a:pt x="7008" y="7197"/>
                  <a:pt x="7002" y="7191"/>
                  <a:pt x="7008" y="7179"/>
                </a:cubicBezTo>
                <a:cubicBezTo>
                  <a:pt x="7008" y="7173"/>
                  <a:pt x="7008" y="7167"/>
                  <a:pt x="7008" y="7167"/>
                </a:cubicBezTo>
                <a:cubicBezTo>
                  <a:pt x="7008" y="7155"/>
                  <a:pt x="7008" y="7155"/>
                  <a:pt x="7008" y="7155"/>
                </a:cubicBezTo>
                <a:cubicBezTo>
                  <a:pt x="7008" y="7150"/>
                  <a:pt x="7014" y="7150"/>
                  <a:pt x="7014" y="7144"/>
                </a:cubicBezTo>
                <a:cubicBezTo>
                  <a:pt x="7020" y="7132"/>
                  <a:pt x="7020" y="7126"/>
                  <a:pt x="7026" y="7120"/>
                </a:cubicBezTo>
                <a:cubicBezTo>
                  <a:pt x="7026" y="7114"/>
                  <a:pt x="7026" y="7108"/>
                  <a:pt x="7026" y="7108"/>
                </a:cubicBezTo>
                <a:cubicBezTo>
                  <a:pt x="7032" y="7102"/>
                  <a:pt x="7032" y="7096"/>
                  <a:pt x="7032" y="7096"/>
                </a:cubicBezTo>
                <a:cubicBezTo>
                  <a:pt x="7032" y="7090"/>
                  <a:pt x="7032" y="7090"/>
                  <a:pt x="7032" y="7084"/>
                </a:cubicBezTo>
                <a:cubicBezTo>
                  <a:pt x="7038" y="7078"/>
                  <a:pt x="7032" y="7072"/>
                  <a:pt x="7032" y="7066"/>
                </a:cubicBezTo>
                <a:cubicBezTo>
                  <a:pt x="7032" y="7049"/>
                  <a:pt x="7032" y="7049"/>
                  <a:pt x="7032" y="7049"/>
                </a:cubicBezTo>
                <a:cubicBezTo>
                  <a:pt x="7032" y="7037"/>
                  <a:pt x="7026" y="7031"/>
                  <a:pt x="7026" y="7019"/>
                </a:cubicBezTo>
                <a:cubicBezTo>
                  <a:pt x="7026" y="6995"/>
                  <a:pt x="7026" y="6995"/>
                  <a:pt x="7026" y="6995"/>
                </a:cubicBezTo>
                <a:cubicBezTo>
                  <a:pt x="7026" y="6989"/>
                  <a:pt x="7026" y="6989"/>
                  <a:pt x="7026" y="6984"/>
                </a:cubicBezTo>
                <a:cubicBezTo>
                  <a:pt x="7026" y="6918"/>
                  <a:pt x="7026" y="6918"/>
                  <a:pt x="7026" y="6918"/>
                </a:cubicBezTo>
                <a:cubicBezTo>
                  <a:pt x="7032" y="6912"/>
                  <a:pt x="7032" y="6912"/>
                  <a:pt x="7038" y="6912"/>
                </a:cubicBezTo>
                <a:cubicBezTo>
                  <a:pt x="7044" y="6912"/>
                  <a:pt x="7044" y="6912"/>
                  <a:pt x="7050" y="6912"/>
                </a:cubicBezTo>
                <a:cubicBezTo>
                  <a:pt x="7056" y="6912"/>
                  <a:pt x="7056" y="6906"/>
                  <a:pt x="7061" y="6906"/>
                </a:cubicBezTo>
                <a:cubicBezTo>
                  <a:pt x="7068" y="6901"/>
                  <a:pt x="7068" y="6901"/>
                  <a:pt x="7073" y="6901"/>
                </a:cubicBezTo>
                <a:cubicBezTo>
                  <a:pt x="7085" y="6890"/>
                  <a:pt x="7091" y="6884"/>
                  <a:pt x="7097" y="6866"/>
                </a:cubicBezTo>
                <a:cubicBezTo>
                  <a:pt x="7097" y="6860"/>
                  <a:pt x="7097" y="6860"/>
                  <a:pt x="7103" y="6854"/>
                </a:cubicBezTo>
                <a:cubicBezTo>
                  <a:pt x="7103" y="6842"/>
                  <a:pt x="7103" y="6836"/>
                  <a:pt x="7109" y="6830"/>
                </a:cubicBezTo>
                <a:cubicBezTo>
                  <a:pt x="7109" y="6824"/>
                  <a:pt x="7115" y="6824"/>
                  <a:pt x="7115" y="6818"/>
                </a:cubicBezTo>
                <a:cubicBezTo>
                  <a:pt x="7121" y="6818"/>
                  <a:pt x="7127" y="6818"/>
                  <a:pt x="7127" y="6818"/>
                </a:cubicBezTo>
                <a:cubicBezTo>
                  <a:pt x="7133" y="6818"/>
                  <a:pt x="7139" y="6818"/>
                  <a:pt x="7139" y="6818"/>
                </a:cubicBezTo>
                <a:cubicBezTo>
                  <a:pt x="7150" y="6813"/>
                  <a:pt x="7150" y="6801"/>
                  <a:pt x="7162" y="6795"/>
                </a:cubicBezTo>
                <a:cubicBezTo>
                  <a:pt x="7168" y="6795"/>
                  <a:pt x="7174" y="6795"/>
                  <a:pt x="7174" y="6789"/>
                </a:cubicBezTo>
                <a:cubicBezTo>
                  <a:pt x="7180" y="6783"/>
                  <a:pt x="7180" y="6777"/>
                  <a:pt x="7186" y="6765"/>
                </a:cubicBezTo>
                <a:cubicBezTo>
                  <a:pt x="7198" y="6747"/>
                  <a:pt x="7204" y="6735"/>
                  <a:pt x="7210" y="6718"/>
                </a:cubicBezTo>
                <a:cubicBezTo>
                  <a:pt x="7216" y="6718"/>
                  <a:pt x="7216" y="6712"/>
                  <a:pt x="7216" y="6706"/>
                </a:cubicBezTo>
                <a:cubicBezTo>
                  <a:pt x="7216" y="6706"/>
                  <a:pt x="7222" y="6706"/>
                  <a:pt x="7227" y="6700"/>
                </a:cubicBezTo>
                <a:cubicBezTo>
                  <a:pt x="7227" y="6694"/>
                  <a:pt x="7234" y="6694"/>
                  <a:pt x="7239" y="6688"/>
                </a:cubicBezTo>
                <a:lnTo>
                  <a:pt x="7239" y="6682"/>
                </a:lnTo>
                <a:cubicBezTo>
                  <a:pt x="7245" y="6670"/>
                  <a:pt x="7245" y="6670"/>
                  <a:pt x="7245" y="6670"/>
                </a:cubicBezTo>
                <a:cubicBezTo>
                  <a:pt x="7251" y="6658"/>
                  <a:pt x="7257" y="6652"/>
                  <a:pt x="7257" y="6641"/>
                </a:cubicBezTo>
                <a:cubicBezTo>
                  <a:pt x="7263" y="6635"/>
                  <a:pt x="7257" y="6629"/>
                  <a:pt x="7257" y="6623"/>
                </a:cubicBezTo>
                <a:cubicBezTo>
                  <a:pt x="7257" y="6617"/>
                  <a:pt x="7263" y="6611"/>
                  <a:pt x="7257" y="6611"/>
                </a:cubicBezTo>
                <a:cubicBezTo>
                  <a:pt x="7257" y="6605"/>
                  <a:pt x="7251" y="6599"/>
                  <a:pt x="7251" y="6599"/>
                </a:cubicBezTo>
                <a:cubicBezTo>
                  <a:pt x="7245" y="6587"/>
                  <a:pt x="7239" y="6581"/>
                  <a:pt x="7239" y="6569"/>
                </a:cubicBezTo>
                <a:cubicBezTo>
                  <a:pt x="7234" y="6563"/>
                  <a:pt x="7227" y="6552"/>
                  <a:pt x="7227" y="6540"/>
                </a:cubicBezTo>
                <a:cubicBezTo>
                  <a:pt x="7227" y="6534"/>
                  <a:pt x="7227" y="6528"/>
                  <a:pt x="7227" y="6522"/>
                </a:cubicBezTo>
                <a:cubicBezTo>
                  <a:pt x="7227" y="6510"/>
                  <a:pt x="7227" y="6504"/>
                  <a:pt x="7222" y="6492"/>
                </a:cubicBezTo>
                <a:cubicBezTo>
                  <a:pt x="7222" y="6486"/>
                  <a:pt x="7216" y="6486"/>
                  <a:pt x="7216" y="6480"/>
                </a:cubicBezTo>
                <a:cubicBezTo>
                  <a:pt x="7204" y="6480"/>
                  <a:pt x="7198" y="6469"/>
                  <a:pt x="7192" y="6469"/>
                </a:cubicBezTo>
                <a:cubicBezTo>
                  <a:pt x="7133" y="6469"/>
                  <a:pt x="7133" y="6469"/>
                  <a:pt x="7133" y="6469"/>
                </a:cubicBezTo>
                <a:cubicBezTo>
                  <a:pt x="7133" y="6469"/>
                  <a:pt x="7127" y="6469"/>
                  <a:pt x="7121" y="6469"/>
                </a:cubicBezTo>
                <a:cubicBezTo>
                  <a:pt x="7121" y="6469"/>
                  <a:pt x="7115" y="6463"/>
                  <a:pt x="7109" y="6463"/>
                </a:cubicBezTo>
                <a:cubicBezTo>
                  <a:pt x="7109" y="6463"/>
                  <a:pt x="7103" y="6463"/>
                  <a:pt x="7097" y="6463"/>
                </a:cubicBezTo>
                <a:cubicBezTo>
                  <a:pt x="7091" y="6463"/>
                  <a:pt x="7091" y="6463"/>
                  <a:pt x="7085" y="6457"/>
                </a:cubicBezTo>
                <a:cubicBezTo>
                  <a:pt x="7079" y="6457"/>
                  <a:pt x="7073" y="6451"/>
                  <a:pt x="7061" y="6451"/>
                </a:cubicBezTo>
                <a:cubicBezTo>
                  <a:pt x="7061" y="6445"/>
                  <a:pt x="7056" y="6445"/>
                  <a:pt x="7050" y="6445"/>
                </a:cubicBezTo>
                <a:cubicBezTo>
                  <a:pt x="7050" y="6439"/>
                  <a:pt x="7050" y="6433"/>
                  <a:pt x="7050" y="6433"/>
                </a:cubicBezTo>
                <a:cubicBezTo>
                  <a:pt x="7044" y="6421"/>
                  <a:pt x="7044" y="6415"/>
                  <a:pt x="7038" y="6409"/>
                </a:cubicBezTo>
                <a:cubicBezTo>
                  <a:pt x="7038" y="6403"/>
                  <a:pt x="7044" y="6397"/>
                  <a:pt x="7038" y="6397"/>
                </a:cubicBezTo>
                <a:cubicBezTo>
                  <a:pt x="7038" y="6392"/>
                  <a:pt x="7032" y="6392"/>
                  <a:pt x="7026" y="6386"/>
                </a:cubicBezTo>
                <a:cubicBezTo>
                  <a:pt x="7026" y="6386"/>
                  <a:pt x="7020" y="6386"/>
                  <a:pt x="7014" y="6380"/>
                </a:cubicBezTo>
                <a:cubicBezTo>
                  <a:pt x="7008" y="6374"/>
                  <a:pt x="7008" y="6374"/>
                  <a:pt x="7002" y="6368"/>
                </a:cubicBezTo>
                <a:cubicBezTo>
                  <a:pt x="7002" y="6368"/>
                  <a:pt x="6996" y="6368"/>
                  <a:pt x="6990" y="6368"/>
                </a:cubicBezTo>
                <a:cubicBezTo>
                  <a:pt x="6984" y="6362"/>
                  <a:pt x="6979" y="6362"/>
                  <a:pt x="6973" y="6362"/>
                </a:cubicBezTo>
                <a:cubicBezTo>
                  <a:pt x="6961" y="6362"/>
                  <a:pt x="6955" y="6374"/>
                  <a:pt x="6943" y="6374"/>
                </a:cubicBezTo>
                <a:cubicBezTo>
                  <a:pt x="6878" y="6374"/>
                  <a:pt x="6878" y="6374"/>
                  <a:pt x="6878" y="6374"/>
                </a:cubicBezTo>
                <a:cubicBezTo>
                  <a:pt x="6872" y="6374"/>
                  <a:pt x="6866" y="6368"/>
                  <a:pt x="6860" y="6368"/>
                </a:cubicBezTo>
                <a:cubicBezTo>
                  <a:pt x="6848" y="6362"/>
                  <a:pt x="6848" y="6356"/>
                  <a:pt x="6836" y="6350"/>
                </a:cubicBezTo>
                <a:cubicBezTo>
                  <a:pt x="6830" y="6350"/>
                  <a:pt x="6830" y="6344"/>
                  <a:pt x="6824" y="6344"/>
                </a:cubicBezTo>
                <a:cubicBezTo>
                  <a:pt x="6818" y="6344"/>
                  <a:pt x="6813" y="6344"/>
                  <a:pt x="6801" y="6344"/>
                </a:cubicBezTo>
                <a:cubicBezTo>
                  <a:pt x="6795" y="6344"/>
                  <a:pt x="6783" y="6344"/>
                  <a:pt x="6777" y="6344"/>
                </a:cubicBezTo>
                <a:cubicBezTo>
                  <a:pt x="6777" y="6362"/>
                  <a:pt x="6777" y="6368"/>
                  <a:pt x="6771" y="6380"/>
                </a:cubicBezTo>
                <a:cubicBezTo>
                  <a:pt x="6765" y="6380"/>
                  <a:pt x="6765" y="6380"/>
                  <a:pt x="6759" y="6380"/>
                </a:cubicBezTo>
                <a:cubicBezTo>
                  <a:pt x="6753" y="6380"/>
                  <a:pt x="6747" y="6380"/>
                  <a:pt x="6747" y="6380"/>
                </a:cubicBezTo>
                <a:cubicBezTo>
                  <a:pt x="6741" y="6380"/>
                  <a:pt x="6735" y="6380"/>
                  <a:pt x="6735" y="6380"/>
                </a:cubicBezTo>
                <a:cubicBezTo>
                  <a:pt x="6729" y="6374"/>
                  <a:pt x="6729" y="6374"/>
                  <a:pt x="6724" y="6374"/>
                </a:cubicBezTo>
                <a:cubicBezTo>
                  <a:pt x="6718" y="6368"/>
                  <a:pt x="6718" y="6368"/>
                  <a:pt x="6712" y="6368"/>
                </a:cubicBezTo>
                <a:cubicBezTo>
                  <a:pt x="6712" y="6362"/>
                  <a:pt x="6712" y="6356"/>
                  <a:pt x="6712" y="6356"/>
                </a:cubicBezTo>
                <a:cubicBezTo>
                  <a:pt x="6712" y="6350"/>
                  <a:pt x="6712" y="6344"/>
                  <a:pt x="6718" y="6344"/>
                </a:cubicBezTo>
                <a:cubicBezTo>
                  <a:pt x="6724" y="6338"/>
                  <a:pt x="6724" y="6344"/>
                  <a:pt x="6729" y="6338"/>
                </a:cubicBezTo>
                <a:cubicBezTo>
                  <a:pt x="6735" y="6338"/>
                  <a:pt x="6735" y="6332"/>
                  <a:pt x="6741" y="6332"/>
                </a:cubicBezTo>
                <a:cubicBezTo>
                  <a:pt x="6735" y="6320"/>
                  <a:pt x="6735" y="6320"/>
                  <a:pt x="6735" y="6320"/>
                </a:cubicBezTo>
                <a:cubicBezTo>
                  <a:pt x="6729" y="6320"/>
                  <a:pt x="6729" y="6320"/>
                  <a:pt x="6724" y="6320"/>
                </a:cubicBezTo>
                <a:cubicBezTo>
                  <a:pt x="6718" y="6320"/>
                  <a:pt x="6718" y="6315"/>
                  <a:pt x="6712" y="6315"/>
                </a:cubicBezTo>
                <a:cubicBezTo>
                  <a:pt x="6706" y="6315"/>
                  <a:pt x="6700" y="6315"/>
                  <a:pt x="6700" y="6309"/>
                </a:cubicBezTo>
                <a:cubicBezTo>
                  <a:pt x="6694" y="6309"/>
                  <a:pt x="6688" y="6303"/>
                  <a:pt x="6688" y="6303"/>
                </a:cubicBezTo>
                <a:cubicBezTo>
                  <a:pt x="6682" y="6303"/>
                  <a:pt x="6676" y="6297"/>
                  <a:pt x="6670" y="6297"/>
                </a:cubicBezTo>
                <a:cubicBezTo>
                  <a:pt x="6670" y="6291"/>
                  <a:pt x="6670" y="6285"/>
                  <a:pt x="6664" y="6285"/>
                </a:cubicBezTo>
                <a:cubicBezTo>
                  <a:pt x="6658" y="6279"/>
                  <a:pt x="6658" y="6279"/>
                  <a:pt x="6652" y="6279"/>
                </a:cubicBezTo>
                <a:cubicBezTo>
                  <a:pt x="6646" y="6279"/>
                  <a:pt x="6641" y="6273"/>
                  <a:pt x="6635" y="6273"/>
                </a:cubicBezTo>
                <a:cubicBezTo>
                  <a:pt x="6629" y="6273"/>
                  <a:pt x="6629" y="6273"/>
                  <a:pt x="6623" y="6273"/>
                </a:cubicBezTo>
                <a:cubicBezTo>
                  <a:pt x="6617" y="6273"/>
                  <a:pt x="6611" y="6267"/>
                  <a:pt x="6611" y="6267"/>
                </a:cubicBezTo>
                <a:cubicBezTo>
                  <a:pt x="6599" y="6267"/>
                  <a:pt x="6599" y="6267"/>
                  <a:pt x="6599" y="6267"/>
                </a:cubicBezTo>
                <a:cubicBezTo>
                  <a:pt x="6593" y="6267"/>
                  <a:pt x="6593" y="6261"/>
                  <a:pt x="6587" y="6261"/>
                </a:cubicBezTo>
                <a:cubicBezTo>
                  <a:pt x="6581" y="6261"/>
                  <a:pt x="6575" y="6255"/>
                  <a:pt x="6569" y="6255"/>
                </a:cubicBezTo>
                <a:cubicBezTo>
                  <a:pt x="6563" y="6249"/>
                  <a:pt x="6552" y="6249"/>
                  <a:pt x="6546" y="6249"/>
                </a:cubicBezTo>
                <a:cubicBezTo>
                  <a:pt x="6534" y="6249"/>
                  <a:pt x="6528" y="6249"/>
                  <a:pt x="6522" y="6249"/>
                </a:cubicBezTo>
                <a:cubicBezTo>
                  <a:pt x="6522" y="6303"/>
                  <a:pt x="6522" y="6303"/>
                  <a:pt x="6522" y="6303"/>
                </a:cubicBezTo>
                <a:cubicBezTo>
                  <a:pt x="6475" y="6303"/>
                  <a:pt x="6475" y="6303"/>
                  <a:pt x="6475" y="6303"/>
                </a:cubicBezTo>
                <a:cubicBezTo>
                  <a:pt x="6475" y="6285"/>
                  <a:pt x="6475" y="6285"/>
                  <a:pt x="6475" y="6285"/>
                </a:cubicBezTo>
                <a:cubicBezTo>
                  <a:pt x="6475" y="6279"/>
                  <a:pt x="6475" y="6273"/>
                  <a:pt x="6475" y="6273"/>
                </a:cubicBezTo>
                <a:cubicBezTo>
                  <a:pt x="6480" y="6267"/>
                  <a:pt x="6480" y="6261"/>
                  <a:pt x="6486" y="6261"/>
                </a:cubicBezTo>
                <a:cubicBezTo>
                  <a:pt x="6492" y="6255"/>
                  <a:pt x="6492" y="6249"/>
                  <a:pt x="6492" y="6249"/>
                </a:cubicBezTo>
                <a:cubicBezTo>
                  <a:pt x="6498" y="6249"/>
                  <a:pt x="6504" y="6249"/>
                  <a:pt x="6504" y="6243"/>
                </a:cubicBezTo>
                <a:cubicBezTo>
                  <a:pt x="6510" y="6237"/>
                  <a:pt x="6510" y="6231"/>
                  <a:pt x="6510" y="6226"/>
                </a:cubicBezTo>
                <a:cubicBezTo>
                  <a:pt x="6498" y="6220"/>
                  <a:pt x="6492" y="6226"/>
                  <a:pt x="6486" y="6220"/>
                </a:cubicBezTo>
                <a:cubicBezTo>
                  <a:pt x="6480" y="6220"/>
                  <a:pt x="6480" y="6214"/>
                  <a:pt x="6475" y="6214"/>
                </a:cubicBezTo>
                <a:cubicBezTo>
                  <a:pt x="6469" y="6208"/>
                  <a:pt x="6463" y="6208"/>
                  <a:pt x="6451" y="6208"/>
                </a:cubicBezTo>
                <a:cubicBezTo>
                  <a:pt x="6445" y="6202"/>
                  <a:pt x="6445" y="6202"/>
                  <a:pt x="6439" y="6202"/>
                </a:cubicBezTo>
                <a:cubicBezTo>
                  <a:pt x="6427" y="6202"/>
                  <a:pt x="6427" y="6202"/>
                  <a:pt x="6427" y="6202"/>
                </a:cubicBezTo>
                <a:cubicBezTo>
                  <a:pt x="6415" y="6202"/>
                  <a:pt x="6415" y="6202"/>
                  <a:pt x="6415" y="6202"/>
                </a:cubicBezTo>
                <a:cubicBezTo>
                  <a:pt x="6409" y="6202"/>
                  <a:pt x="6409" y="6202"/>
                  <a:pt x="6403" y="6202"/>
                </a:cubicBezTo>
                <a:cubicBezTo>
                  <a:pt x="6403" y="6214"/>
                  <a:pt x="6403" y="6220"/>
                  <a:pt x="6403" y="6226"/>
                </a:cubicBezTo>
                <a:cubicBezTo>
                  <a:pt x="6403" y="6231"/>
                  <a:pt x="6403" y="6231"/>
                  <a:pt x="6403" y="6237"/>
                </a:cubicBezTo>
                <a:cubicBezTo>
                  <a:pt x="6397" y="6249"/>
                  <a:pt x="6386" y="6255"/>
                  <a:pt x="6374" y="6255"/>
                </a:cubicBezTo>
                <a:cubicBezTo>
                  <a:pt x="6368" y="6255"/>
                  <a:pt x="6362" y="6249"/>
                  <a:pt x="6356" y="6249"/>
                </a:cubicBezTo>
                <a:cubicBezTo>
                  <a:pt x="6356" y="6226"/>
                  <a:pt x="6356" y="6226"/>
                  <a:pt x="6356" y="6226"/>
                </a:cubicBezTo>
                <a:lnTo>
                  <a:pt x="6356" y="6220"/>
                </a:lnTo>
                <a:cubicBezTo>
                  <a:pt x="6356" y="6214"/>
                  <a:pt x="6356" y="6208"/>
                  <a:pt x="6356" y="6208"/>
                </a:cubicBezTo>
                <a:cubicBezTo>
                  <a:pt x="6368" y="6208"/>
                  <a:pt x="6380" y="6208"/>
                  <a:pt x="6391" y="6202"/>
                </a:cubicBezTo>
                <a:cubicBezTo>
                  <a:pt x="6391" y="6202"/>
                  <a:pt x="6397" y="6202"/>
                  <a:pt x="6403" y="6202"/>
                </a:cubicBezTo>
                <a:cubicBezTo>
                  <a:pt x="6403" y="6196"/>
                  <a:pt x="6403" y="6190"/>
                  <a:pt x="6409" y="6190"/>
                </a:cubicBezTo>
                <a:cubicBezTo>
                  <a:pt x="6409" y="6178"/>
                  <a:pt x="6403" y="6172"/>
                  <a:pt x="6409" y="6166"/>
                </a:cubicBezTo>
                <a:cubicBezTo>
                  <a:pt x="6409" y="6154"/>
                  <a:pt x="6409" y="6149"/>
                  <a:pt x="6409" y="6142"/>
                </a:cubicBezTo>
                <a:cubicBezTo>
                  <a:pt x="6409" y="6137"/>
                  <a:pt x="6409" y="6131"/>
                  <a:pt x="6409" y="6125"/>
                </a:cubicBezTo>
                <a:cubicBezTo>
                  <a:pt x="6409" y="6113"/>
                  <a:pt x="6409" y="6107"/>
                  <a:pt x="6409" y="6095"/>
                </a:cubicBezTo>
                <a:cubicBezTo>
                  <a:pt x="6403" y="6095"/>
                  <a:pt x="6397" y="6095"/>
                  <a:pt x="6391" y="6095"/>
                </a:cubicBezTo>
                <a:cubicBezTo>
                  <a:pt x="6386" y="6095"/>
                  <a:pt x="6386" y="6095"/>
                  <a:pt x="6380" y="6095"/>
                </a:cubicBezTo>
                <a:lnTo>
                  <a:pt x="6374" y="6095"/>
                </a:lnTo>
                <a:cubicBezTo>
                  <a:pt x="6374" y="6036"/>
                  <a:pt x="6374" y="6036"/>
                  <a:pt x="6374" y="6036"/>
                </a:cubicBezTo>
                <a:cubicBezTo>
                  <a:pt x="6374" y="6030"/>
                  <a:pt x="6368" y="6030"/>
                  <a:pt x="6368" y="6024"/>
                </a:cubicBezTo>
                <a:cubicBezTo>
                  <a:pt x="6368" y="6018"/>
                  <a:pt x="6368" y="6012"/>
                  <a:pt x="6362" y="6006"/>
                </a:cubicBezTo>
                <a:cubicBezTo>
                  <a:pt x="6362" y="6006"/>
                  <a:pt x="6362" y="6000"/>
                  <a:pt x="6362" y="5994"/>
                </a:cubicBezTo>
                <a:cubicBezTo>
                  <a:pt x="6356" y="5994"/>
                  <a:pt x="6350" y="5994"/>
                  <a:pt x="6350" y="5988"/>
                </a:cubicBezTo>
                <a:cubicBezTo>
                  <a:pt x="6350" y="5983"/>
                  <a:pt x="6350" y="5976"/>
                  <a:pt x="6350" y="5976"/>
                </a:cubicBezTo>
                <a:cubicBezTo>
                  <a:pt x="6344" y="5971"/>
                  <a:pt x="6344" y="5965"/>
                  <a:pt x="6338" y="5965"/>
                </a:cubicBezTo>
                <a:cubicBezTo>
                  <a:pt x="6338" y="5959"/>
                  <a:pt x="6332" y="5965"/>
                  <a:pt x="6332" y="5965"/>
                </a:cubicBezTo>
                <a:cubicBezTo>
                  <a:pt x="6320" y="5959"/>
                  <a:pt x="6303" y="5953"/>
                  <a:pt x="6297" y="5947"/>
                </a:cubicBezTo>
                <a:cubicBezTo>
                  <a:pt x="6291" y="5947"/>
                  <a:pt x="6285" y="5947"/>
                  <a:pt x="6285" y="5941"/>
                </a:cubicBezTo>
                <a:cubicBezTo>
                  <a:pt x="6279" y="5935"/>
                  <a:pt x="6285" y="5923"/>
                  <a:pt x="6279" y="5917"/>
                </a:cubicBezTo>
                <a:cubicBezTo>
                  <a:pt x="6273" y="5917"/>
                  <a:pt x="6267" y="5917"/>
                  <a:pt x="6267" y="5917"/>
                </a:cubicBezTo>
                <a:cubicBezTo>
                  <a:pt x="6261" y="5917"/>
                  <a:pt x="6255" y="5911"/>
                  <a:pt x="6255" y="5911"/>
                </a:cubicBezTo>
                <a:cubicBezTo>
                  <a:pt x="6249" y="5911"/>
                  <a:pt x="6249" y="5899"/>
                  <a:pt x="6243" y="5899"/>
                </a:cubicBezTo>
                <a:cubicBezTo>
                  <a:pt x="6237" y="5894"/>
                  <a:pt x="6231" y="5899"/>
                  <a:pt x="6220" y="5899"/>
                </a:cubicBezTo>
                <a:cubicBezTo>
                  <a:pt x="6214" y="5899"/>
                  <a:pt x="6208" y="5894"/>
                  <a:pt x="6208" y="5894"/>
                </a:cubicBezTo>
                <a:cubicBezTo>
                  <a:pt x="6202" y="5894"/>
                  <a:pt x="6196" y="5888"/>
                  <a:pt x="6190" y="5888"/>
                </a:cubicBezTo>
                <a:cubicBezTo>
                  <a:pt x="6178" y="5882"/>
                  <a:pt x="6178" y="5882"/>
                  <a:pt x="6178" y="5882"/>
                </a:cubicBezTo>
                <a:cubicBezTo>
                  <a:pt x="6172" y="5876"/>
                  <a:pt x="6172" y="5870"/>
                  <a:pt x="6160" y="5870"/>
                </a:cubicBezTo>
                <a:cubicBezTo>
                  <a:pt x="6154" y="5870"/>
                  <a:pt x="6148" y="5870"/>
                  <a:pt x="6143" y="5876"/>
                </a:cubicBezTo>
                <a:cubicBezTo>
                  <a:pt x="6143" y="5876"/>
                  <a:pt x="6143" y="5882"/>
                  <a:pt x="6136" y="5888"/>
                </a:cubicBezTo>
                <a:cubicBezTo>
                  <a:pt x="6125" y="5894"/>
                  <a:pt x="6119" y="5888"/>
                  <a:pt x="6107" y="5888"/>
                </a:cubicBezTo>
                <a:cubicBezTo>
                  <a:pt x="6089" y="5888"/>
                  <a:pt x="6089" y="5888"/>
                  <a:pt x="6089" y="5888"/>
                </a:cubicBezTo>
                <a:cubicBezTo>
                  <a:pt x="6083" y="5888"/>
                  <a:pt x="6083" y="5888"/>
                  <a:pt x="6077" y="5888"/>
                </a:cubicBezTo>
                <a:cubicBezTo>
                  <a:pt x="6065" y="5882"/>
                  <a:pt x="6059" y="5882"/>
                  <a:pt x="6054" y="5882"/>
                </a:cubicBezTo>
                <a:cubicBezTo>
                  <a:pt x="6042" y="5882"/>
                  <a:pt x="6042" y="5876"/>
                  <a:pt x="6030" y="5870"/>
                </a:cubicBezTo>
                <a:cubicBezTo>
                  <a:pt x="6030" y="5870"/>
                  <a:pt x="6024" y="5870"/>
                  <a:pt x="6018" y="5870"/>
                </a:cubicBezTo>
                <a:cubicBezTo>
                  <a:pt x="6012" y="5864"/>
                  <a:pt x="6006" y="5858"/>
                  <a:pt x="5994" y="5852"/>
                </a:cubicBezTo>
                <a:cubicBezTo>
                  <a:pt x="5988" y="5846"/>
                  <a:pt x="5977" y="5846"/>
                  <a:pt x="5970" y="5840"/>
                </a:cubicBezTo>
                <a:cubicBezTo>
                  <a:pt x="5965" y="5834"/>
                  <a:pt x="5965" y="5834"/>
                  <a:pt x="5965" y="5828"/>
                </a:cubicBezTo>
                <a:cubicBezTo>
                  <a:pt x="5959" y="5822"/>
                  <a:pt x="5953" y="5822"/>
                  <a:pt x="5953" y="5817"/>
                </a:cubicBezTo>
                <a:cubicBezTo>
                  <a:pt x="5953" y="5799"/>
                  <a:pt x="5953" y="5793"/>
                  <a:pt x="5953" y="5781"/>
                </a:cubicBezTo>
                <a:cubicBezTo>
                  <a:pt x="5947" y="5781"/>
                  <a:pt x="5947" y="5775"/>
                  <a:pt x="5941" y="5775"/>
                </a:cubicBezTo>
                <a:cubicBezTo>
                  <a:pt x="5935" y="5775"/>
                  <a:pt x="5929" y="5775"/>
                  <a:pt x="5929" y="5775"/>
                </a:cubicBezTo>
                <a:cubicBezTo>
                  <a:pt x="5923" y="5775"/>
                  <a:pt x="5923" y="5769"/>
                  <a:pt x="5917" y="5769"/>
                </a:cubicBezTo>
                <a:cubicBezTo>
                  <a:pt x="5911" y="5769"/>
                  <a:pt x="5911" y="5763"/>
                  <a:pt x="5905" y="5763"/>
                </a:cubicBezTo>
                <a:cubicBezTo>
                  <a:pt x="5899" y="5757"/>
                  <a:pt x="5899" y="5757"/>
                  <a:pt x="5893" y="5751"/>
                </a:cubicBezTo>
                <a:cubicBezTo>
                  <a:pt x="5888" y="5745"/>
                  <a:pt x="5888" y="5751"/>
                  <a:pt x="5882" y="5745"/>
                </a:cubicBezTo>
                <a:cubicBezTo>
                  <a:pt x="5882" y="5745"/>
                  <a:pt x="5888" y="5733"/>
                  <a:pt x="5882" y="5733"/>
                </a:cubicBezTo>
                <a:cubicBezTo>
                  <a:pt x="5882" y="5733"/>
                  <a:pt x="5876" y="5733"/>
                  <a:pt x="5870" y="5733"/>
                </a:cubicBezTo>
                <a:cubicBezTo>
                  <a:pt x="5864" y="5733"/>
                  <a:pt x="5864" y="5728"/>
                  <a:pt x="5858" y="5728"/>
                </a:cubicBezTo>
                <a:cubicBezTo>
                  <a:pt x="5852" y="5722"/>
                  <a:pt x="5846" y="5722"/>
                  <a:pt x="5846" y="5716"/>
                </a:cubicBezTo>
                <a:cubicBezTo>
                  <a:pt x="5846" y="5716"/>
                  <a:pt x="5846" y="5710"/>
                  <a:pt x="5840" y="5704"/>
                </a:cubicBezTo>
                <a:cubicBezTo>
                  <a:pt x="5840" y="5698"/>
                  <a:pt x="5840" y="5692"/>
                  <a:pt x="5840" y="5680"/>
                </a:cubicBezTo>
                <a:cubicBezTo>
                  <a:pt x="5828" y="5680"/>
                  <a:pt x="5828" y="5680"/>
                  <a:pt x="5828" y="5680"/>
                </a:cubicBezTo>
                <a:cubicBezTo>
                  <a:pt x="5822" y="5680"/>
                  <a:pt x="5816" y="5686"/>
                  <a:pt x="5811" y="5686"/>
                </a:cubicBezTo>
                <a:cubicBezTo>
                  <a:pt x="5799" y="5686"/>
                  <a:pt x="5793" y="5692"/>
                  <a:pt x="5787" y="5692"/>
                </a:cubicBezTo>
                <a:cubicBezTo>
                  <a:pt x="5781" y="5692"/>
                  <a:pt x="5781" y="5698"/>
                  <a:pt x="5775" y="5698"/>
                </a:cubicBezTo>
                <a:cubicBezTo>
                  <a:pt x="5769" y="5698"/>
                  <a:pt x="5763" y="5698"/>
                  <a:pt x="5757" y="5692"/>
                </a:cubicBezTo>
                <a:cubicBezTo>
                  <a:pt x="5757" y="5686"/>
                  <a:pt x="5763" y="5686"/>
                  <a:pt x="5757" y="5680"/>
                </a:cubicBezTo>
                <a:cubicBezTo>
                  <a:pt x="5757" y="5668"/>
                  <a:pt x="5757" y="5662"/>
                  <a:pt x="5757" y="5651"/>
                </a:cubicBezTo>
                <a:cubicBezTo>
                  <a:pt x="5769" y="5651"/>
                  <a:pt x="5769" y="5651"/>
                  <a:pt x="5769" y="5651"/>
                </a:cubicBezTo>
                <a:cubicBezTo>
                  <a:pt x="5775" y="5644"/>
                  <a:pt x="5775" y="5644"/>
                  <a:pt x="5781" y="5639"/>
                </a:cubicBezTo>
                <a:cubicBezTo>
                  <a:pt x="5781" y="5633"/>
                  <a:pt x="5775" y="5627"/>
                  <a:pt x="5769" y="5627"/>
                </a:cubicBezTo>
                <a:cubicBezTo>
                  <a:pt x="5769" y="5621"/>
                  <a:pt x="5763" y="5627"/>
                  <a:pt x="5757" y="5621"/>
                </a:cubicBezTo>
                <a:cubicBezTo>
                  <a:pt x="5751" y="5621"/>
                  <a:pt x="5751" y="5621"/>
                  <a:pt x="5745" y="5615"/>
                </a:cubicBezTo>
                <a:cubicBezTo>
                  <a:pt x="5739" y="5615"/>
                  <a:pt x="5733" y="5615"/>
                  <a:pt x="5733" y="5615"/>
                </a:cubicBezTo>
                <a:cubicBezTo>
                  <a:pt x="5704" y="5633"/>
                  <a:pt x="5704" y="5633"/>
                  <a:pt x="5704" y="5633"/>
                </a:cubicBezTo>
                <a:cubicBezTo>
                  <a:pt x="5698" y="5633"/>
                  <a:pt x="5698" y="5633"/>
                  <a:pt x="5698" y="5633"/>
                </a:cubicBezTo>
                <a:cubicBezTo>
                  <a:pt x="5698" y="5633"/>
                  <a:pt x="5692" y="5633"/>
                  <a:pt x="5686" y="5627"/>
                </a:cubicBezTo>
                <a:cubicBezTo>
                  <a:pt x="5680" y="5627"/>
                  <a:pt x="5674" y="5621"/>
                  <a:pt x="5668" y="5621"/>
                </a:cubicBezTo>
                <a:cubicBezTo>
                  <a:pt x="5656" y="5621"/>
                  <a:pt x="5650" y="5621"/>
                  <a:pt x="5650" y="5627"/>
                </a:cubicBezTo>
                <a:cubicBezTo>
                  <a:pt x="5645" y="5633"/>
                  <a:pt x="5645" y="5639"/>
                  <a:pt x="5645" y="5639"/>
                </a:cubicBezTo>
                <a:cubicBezTo>
                  <a:pt x="5645" y="5644"/>
                  <a:pt x="5645" y="5651"/>
                  <a:pt x="5645" y="5651"/>
                </a:cubicBezTo>
                <a:cubicBezTo>
                  <a:pt x="5638" y="5656"/>
                  <a:pt x="5638" y="5656"/>
                  <a:pt x="5638" y="5662"/>
                </a:cubicBezTo>
                <a:cubicBezTo>
                  <a:pt x="5633" y="5668"/>
                  <a:pt x="5627" y="5680"/>
                  <a:pt x="5615" y="5680"/>
                </a:cubicBezTo>
                <a:cubicBezTo>
                  <a:pt x="5609" y="5680"/>
                  <a:pt x="5609" y="5680"/>
                  <a:pt x="5603" y="5674"/>
                </a:cubicBezTo>
                <a:cubicBezTo>
                  <a:pt x="5597" y="5674"/>
                  <a:pt x="5597" y="5668"/>
                  <a:pt x="5597" y="5668"/>
                </a:cubicBezTo>
                <a:cubicBezTo>
                  <a:pt x="5597" y="5662"/>
                  <a:pt x="5591" y="5656"/>
                  <a:pt x="5591" y="5656"/>
                </a:cubicBezTo>
                <a:cubicBezTo>
                  <a:pt x="5585" y="5651"/>
                  <a:pt x="5585" y="5644"/>
                  <a:pt x="5579" y="5644"/>
                </a:cubicBezTo>
                <a:cubicBezTo>
                  <a:pt x="5573" y="5639"/>
                  <a:pt x="5561" y="5639"/>
                  <a:pt x="5556" y="5633"/>
                </a:cubicBezTo>
                <a:cubicBezTo>
                  <a:pt x="5550" y="5633"/>
                  <a:pt x="5544" y="5633"/>
                  <a:pt x="5538" y="5633"/>
                </a:cubicBezTo>
                <a:cubicBezTo>
                  <a:pt x="5479" y="5633"/>
                  <a:pt x="5479" y="5633"/>
                  <a:pt x="5479" y="5633"/>
                </a:cubicBezTo>
                <a:cubicBezTo>
                  <a:pt x="5479" y="5633"/>
                  <a:pt x="5472" y="5627"/>
                  <a:pt x="5467" y="5627"/>
                </a:cubicBezTo>
                <a:cubicBezTo>
                  <a:pt x="5461" y="5621"/>
                  <a:pt x="5449" y="5621"/>
                  <a:pt x="5437" y="5621"/>
                </a:cubicBezTo>
                <a:cubicBezTo>
                  <a:pt x="5437" y="5585"/>
                  <a:pt x="5437" y="5585"/>
                  <a:pt x="5437" y="5585"/>
                </a:cubicBezTo>
                <a:cubicBezTo>
                  <a:pt x="5431" y="5585"/>
                  <a:pt x="5425" y="5585"/>
                  <a:pt x="5419" y="5585"/>
                </a:cubicBezTo>
                <a:cubicBezTo>
                  <a:pt x="5413" y="5585"/>
                  <a:pt x="5407" y="5579"/>
                  <a:pt x="5407" y="5579"/>
                </a:cubicBezTo>
                <a:cubicBezTo>
                  <a:pt x="5401" y="5579"/>
                  <a:pt x="5395" y="5579"/>
                  <a:pt x="5390" y="5573"/>
                </a:cubicBezTo>
                <a:cubicBezTo>
                  <a:pt x="5390" y="5573"/>
                  <a:pt x="5390" y="5567"/>
                  <a:pt x="5384" y="5562"/>
                </a:cubicBezTo>
                <a:cubicBezTo>
                  <a:pt x="5378" y="5562"/>
                  <a:pt x="5378" y="5562"/>
                  <a:pt x="5372" y="5562"/>
                </a:cubicBezTo>
                <a:cubicBezTo>
                  <a:pt x="5360" y="5556"/>
                  <a:pt x="5348" y="5556"/>
                  <a:pt x="5330" y="5550"/>
                </a:cubicBezTo>
                <a:cubicBezTo>
                  <a:pt x="5330" y="5562"/>
                  <a:pt x="5330" y="5567"/>
                  <a:pt x="5330" y="5573"/>
                </a:cubicBezTo>
                <a:cubicBezTo>
                  <a:pt x="5330" y="5579"/>
                  <a:pt x="5330" y="5585"/>
                  <a:pt x="5324" y="5591"/>
                </a:cubicBezTo>
                <a:cubicBezTo>
                  <a:pt x="5324" y="5591"/>
                  <a:pt x="5324" y="5597"/>
                  <a:pt x="5318" y="5597"/>
                </a:cubicBezTo>
                <a:cubicBezTo>
                  <a:pt x="5306" y="5603"/>
                  <a:pt x="5301" y="5597"/>
                  <a:pt x="5295" y="5597"/>
                </a:cubicBezTo>
                <a:cubicBezTo>
                  <a:pt x="5289" y="5603"/>
                  <a:pt x="5289" y="5609"/>
                  <a:pt x="5283" y="5609"/>
                </a:cubicBezTo>
                <a:cubicBezTo>
                  <a:pt x="5277" y="5609"/>
                  <a:pt x="5277" y="5615"/>
                  <a:pt x="5271" y="5615"/>
                </a:cubicBezTo>
                <a:cubicBezTo>
                  <a:pt x="5265" y="5621"/>
                  <a:pt x="5259" y="5621"/>
                  <a:pt x="5259" y="5627"/>
                </a:cubicBezTo>
                <a:cubicBezTo>
                  <a:pt x="5259" y="5633"/>
                  <a:pt x="5265" y="5633"/>
                  <a:pt x="5265" y="5639"/>
                </a:cubicBezTo>
                <a:cubicBezTo>
                  <a:pt x="5265" y="5644"/>
                  <a:pt x="5265" y="5651"/>
                  <a:pt x="5265" y="5651"/>
                </a:cubicBezTo>
                <a:cubicBezTo>
                  <a:pt x="5265" y="5656"/>
                  <a:pt x="5265" y="5656"/>
                  <a:pt x="5265" y="5662"/>
                </a:cubicBezTo>
                <a:cubicBezTo>
                  <a:pt x="5265" y="5668"/>
                  <a:pt x="5271" y="5668"/>
                  <a:pt x="5271" y="5674"/>
                </a:cubicBezTo>
                <a:cubicBezTo>
                  <a:pt x="5271" y="5680"/>
                  <a:pt x="5271" y="5686"/>
                  <a:pt x="5271" y="5692"/>
                </a:cubicBezTo>
                <a:cubicBezTo>
                  <a:pt x="5271" y="5698"/>
                  <a:pt x="5271" y="5704"/>
                  <a:pt x="5271" y="5710"/>
                </a:cubicBezTo>
                <a:cubicBezTo>
                  <a:pt x="5271" y="5716"/>
                  <a:pt x="5265" y="5716"/>
                  <a:pt x="5265" y="5722"/>
                </a:cubicBezTo>
                <a:cubicBezTo>
                  <a:pt x="5265" y="5722"/>
                  <a:pt x="5259" y="5722"/>
                  <a:pt x="5253" y="5716"/>
                </a:cubicBezTo>
                <a:cubicBezTo>
                  <a:pt x="5253" y="5716"/>
                  <a:pt x="5253" y="5710"/>
                  <a:pt x="5247" y="5704"/>
                </a:cubicBezTo>
                <a:cubicBezTo>
                  <a:pt x="5241" y="5698"/>
                  <a:pt x="5235" y="5686"/>
                  <a:pt x="5229" y="5674"/>
                </a:cubicBezTo>
                <a:cubicBezTo>
                  <a:pt x="5229" y="5668"/>
                  <a:pt x="5224" y="5662"/>
                  <a:pt x="5224" y="5651"/>
                </a:cubicBezTo>
                <a:cubicBezTo>
                  <a:pt x="5224" y="5644"/>
                  <a:pt x="5224" y="5644"/>
                  <a:pt x="5224" y="5639"/>
                </a:cubicBezTo>
                <a:cubicBezTo>
                  <a:pt x="5229" y="5633"/>
                  <a:pt x="5235" y="5633"/>
                  <a:pt x="5235" y="5627"/>
                </a:cubicBezTo>
                <a:cubicBezTo>
                  <a:pt x="5235" y="5627"/>
                  <a:pt x="5235" y="5621"/>
                  <a:pt x="5235" y="5615"/>
                </a:cubicBezTo>
                <a:cubicBezTo>
                  <a:pt x="5235" y="5615"/>
                  <a:pt x="5241" y="5609"/>
                  <a:pt x="5241" y="5603"/>
                </a:cubicBezTo>
                <a:cubicBezTo>
                  <a:pt x="5241" y="5597"/>
                  <a:pt x="5229" y="5597"/>
                  <a:pt x="5229" y="5591"/>
                </a:cubicBezTo>
                <a:cubicBezTo>
                  <a:pt x="5229" y="5573"/>
                  <a:pt x="5241" y="5567"/>
                  <a:pt x="5253" y="5562"/>
                </a:cubicBezTo>
                <a:cubicBezTo>
                  <a:pt x="5253" y="5556"/>
                  <a:pt x="5259" y="5556"/>
                  <a:pt x="5265" y="5550"/>
                </a:cubicBezTo>
                <a:cubicBezTo>
                  <a:pt x="5265" y="5550"/>
                  <a:pt x="5271" y="5544"/>
                  <a:pt x="5271" y="5538"/>
                </a:cubicBezTo>
                <a:cubicBezTo>
                  <a:pt x="5277" y="5538"/>
                  <a:pt x="5277" y="5538"/>
                  <a:pt x="5283" y="5532"/>
                </a:cubicBezTo>
                <a:cubicBezTo>
                  <a:pt x="5277" y="5520"/>
                  <a:pt x="5277" y="5520"/>
                  <a:pt x="5277" y="5520"/>
                </a:cubicBezTo>
                <a:cubicBezTo>
                  <a:pt x="5253" y="5520"/>
                  <a:pt x="5253" y="5520"/>
                  <a:pt x="5253" y="5520"/>
                </a:cubicBezTo>
                <a:cubicBezTo>
                  <a:pt x="5247" y="5520"/>
                  <a:pt x="5247" y="5526"/>
                  <a:pt x="5241" y="5526"/>
                </a:cubicBezTo>
                <a:cubicBezTo>
                  <a:pt x="5235" y="5526"/>
                  <a:pt x="5229" y="5526"/>
                  <a:pt x="5229" y="5526"/>
                </a:cubicBezTo>
                <a:cubicBezTo>
                  <a:pt x="5224" y="5532"/>
                  <a:pt x="5218" y="5532"/>
                  <a:pt x="5218" y="5532"/>
                </a:cubicBezTo>
                <a:cubicBezTo>
                  <a:pt x="5218" y="5538"/>
                  <a:pt x="5218" y="5544"/>
                  <a:pt x="5212" y="5544"/>
                </a:cubicBezTo>
                <a:cubicBezTo>
                  <a:pt x="5212" y="5556"/>
                  <a:pt x="5212" y="5562"/>
                  <a:pt x="5212" y="5573"/>
                </a:cubicBezTo>
                <a:cubicBezTo>
                  <a:pt x="5152" y="5573"/>
                  <a:pt x="5152" y="5573"/>
                  <a:pt x="5152" y="5573"/>
                </a:cubicBezTo>
                <a:cubicBezTo>
                  <a:pt x="5140" y="5573"/>
                  <a:pt x="5135" y="5579"/>
                  <a:pt x="5129" y="5585"/>
                </a:cubicBezTo>
                <a:cubicBezTo>
                  <a:pt x="5123" y="5591"/>
                  <a:pt x="5117" y="5591"/>
                  <a:pt x="5117" y="5591"/>
                </a:cubicBezTo>
                <a:cubicBezTo>
                  <a:pt x="5111" y="5597"/>
                  <a:pt x="5105" y="5597"/>
                  <a:pt x="5099" y="5597"/>
                </a:cubicBezTo>
                <a:cubicBezTo>
                  <a:pt x="5093" y="5603"/>
                  <a:pt x="5093" y="5603"/>
                  <a:pt x="5087" y="5603"/>
                </a:cubicBezTo>
                <a:cubicBezTo>
                  <a:pt x="5075" y="5609"/>
                  <a:pt x="5069" y="5609"/>
                  <a:pt x="5057" y="5609"/>
                </a:cubicBezTo>
                <a:lnTo>
                  <a:pt x="5052" y="5615"/>
                </a:lnTo>
                <a:cubicBezTo>
                  <a:pt x="5040" y="5615"/>
                  <a:pt x="5034" y="5615"/>
                  <a:pt x="5028" y="5615"/>
                </a:cubicBezTo>
                <a:cubicBezTo>
                  <a:pt x="5028" y="5680"/>
                  <a:pt x="5028" y="5680"/>
                  <a:pt x="5028" y="5680"/>
                </a:cubicBezTo>
                <a:cubicBezTo>
                  <a:pt x="5016" y="5686"/>
                  <a:pt x="5016" y="5692"/>
                  <a:pt x="5004" y="5698"/>
                </a:cubicBezTo>
                <a:cubicBezTo>
                  <a:pt x="4998" y="5698"/>
                  <a:pt x="4998" y="5698"/>
                  <a:pt x="4992" y="5698"/>
                </a:cubicBezTo>
                <a:cubicBezTo>
                  <a:pt x="4986" y="5698"/>
                  <a:pt x="4980" y="5698"/>
                  <a:pt x="4969" y="5698"/>
                </a:cubicBezTo>
                <a:cubicBezTo>
                  <a:pt x="4969" y="5704"/>
                  <a:pt x="4969" y="5710"/>
                  <a:pt x="4969" y="5716"/>
                </a:cubicBezTo>
                <a:cubicBezTo>
                  <a:pt x="4969" y="5722"/>
                  <a:pt x="4963" y="5722"/>
                  <a:pt x="4963" y="5728"/>
                </a:cubicBezTo>
                <a:cubicBezTo>
                  <a:pt x="4963" y="5733"/>
                  <a:pt x="4957" y="5733"/>
                  <a:pt x="4957" y="5739"/>
                </a:cubicBezTo>
                <a:cubicBezTo>
                  <a:pt x="4957" y="5745"/>
                  <a:pt x="4957" y="5745"/>
                  <a:pt x="4957" y="5751"/>
                </a:cubicBezTo>
                <a:cubicBezTo>
                  <a:pt x="4957" y="5757"/>
                  <a:pt x="4951" y="5757"/>
                  <a:pt x="4945" y="5757"/>
                </a:cubicBezTo>
                <a:cubicBezTo>
                  <a:pt x="4939" y="5769"/>
                  <a:pt x="4933" y="5769"/>
                  <a:pt x="4921" y="5775"/>
                </a:cubicBezTo>
                <a:cubicBezTo>
                  <a:pt x="4921" y="5781"/>
                  <a:pt x="4915" y="5781"/>
                  <a:pt x="4909" y="5787"/>
                </a:cubicBezTo>
                <a:cubicBezTo>
                  <a:pt x="4909" y="5787"/>
                  <a:pt x="4915" y="5793"/>
                  <a:pt x="4909" y="5799"/>
                </a:cubicBezTo>
                <a:cubicBezTo>
                  <a:pt x="4909" y="5805"/>
                  <a:pt x="4903" y="5805"/>
                  <a:pt x="4897" y="5810"/>
                </a:cubicBezTo>
                <a:lnTo>
                  <a:pt x="4897" y="5817"/>
                </a:lnTo>
                <a:lnTo>
                  <a:pt x="4897" y="5828"/>
                </a:lnTo>
                <a:cubicBezTo>
                  <a:pt x="4903" y="5828"/>
                  <a:pt x="4909" y="5828"/>
                  <a:pt x="4909" y="5828"/>
                </a:cubicBezTo>
                <a:cubicBezTo>
                  <a:pt x="4915" y="5834"/>
                  <a:pt x="4921" y="5834"/>
                  <a:pt x="4927" y="5834"/>
                </a:cubicBezTo>
                <a:cubicBezTo>
                  <a:pt x="4927" y="5852"/>
                  <a:pt x="4921" y="5864"/>
                  <a:pt x="4927" y="5882"/>
                </a:cubicBezTo>
                <a:lnTo>
                  <a:pt x="4927" y="5888"/>
                </a:lnTo>
                <a:cubicBezTo>
                  <a:pt x="4933" y="5899"/>
                  <a:pt x="4939" y="5905"/>
                  <a:pt x="4939" y="5911"/>
                </a:cubicBezTo>
                <a:cubicBezTo>
                  <a:pt x="4939" y="5917"/>
                  <a:pt x="4939" y="5923"/>
                  <a:pt x="4945" y="5923"/>
                </a:cubicBezTo>
                <a:cubicBezTo>
                  <a:pt x="4945" y="5929"/>
                  <a:pt x="4945" y="5935"/>
                  <a:pt x="4945" y="5941"/>
                </a:cubicBezTo>
                <a:cubicBezTo>
                  <a:pt x="4945" y="5947"/>
                  <a:pt x="4945" y="5953"/>
                  <a:pt x="4945" y="5959"/>
                </a:cubicBezTo>
                <a:cubicBezTo>
                  <a:pt x="4939" y="5965"/>
                  <a:pt x="4933" y="5965"/>
                  <a:pt x="4933" y="5965"/>
                </a:cubicBezTo>
                <a:cubicBezTo>
                  <a:pt x="4927" y="5971"/>
                  <a:pt x="4915" y="5971"/>
                  <a:pt x="4915" y="5976"/>
                </a:cubicBezTo>
                <a:cubicBezTo>
                  <a:pt x="4915" y="5983"/>
                  <a:pt x="4915" y="5988"/>
                  <a:pt x="4915" y="5988"/>
                </a:cubicBezTo>
                <a:cubicBezTo>
                  <a:pt x="4915" y="6000"/>
                  <a:pt x="4921" y="6006"/>
                  <a:pt x="4921" y="6012"/>
                </a:cubicBezTo>
                <a:cubicBezTo>
                  <a:pt x="4921" y="6024"/>
                  <a:pt x="4921" y="6030"/>
                  <a:pt x="4915" y="6036"/>
                </a:cubicBezTo>
                <a:cubicBezTo>
                  <a:pt x="4915" y="6042"/>
                  <a:pt x="4909" y="6048"/>
                  <a:pt x="4903" y="6048"/>
                </a:cubicBezTo>
                <a:cubicBezTo>
                  <a:pt x="4903" y="6054"/>
                  <a:pt x="4903" y="6060"/>
                  <a:pt x="4897" y="6060"/>
                </a:cubicBezTo>
                <a:cubicBezTo>
                  <a:pt x="4891" y="6060"/>
                  <a:pt x="4891" y="6060"/>
                  <a:pt x="4886" y="6060"/>
                </a:cubicBezTo>
                <a:cubicBezTo>
                  <a:pt x="4880" y="6065"/>
                  <a:pt x="4874" y="6065"/>
                  <a:pt x="4862" y="6065"/>
                </a:cubicBezTo>
                <a:cubicBezTo>
                  <a:pt x="4862" y="6083"/>
                  <a:pt x="4862" y="6083"/>
                  <a:pt x="4862" y="6083"/>
                </a:cubicBezTo>
                <a:cubicBezTo>
                  <a:pt x="4862" y="6089"/>
                  <a:pt x="4868" y="6089"/>
                  <a:pt x="4868" y="6095"/>
                </a:cubicBezTo>
                <a:cubicBezTo>
                  <a:pt x="4868" y="6095"/>
                  <a:pt x="4868" y="6101"/>
                  <a:pt x="4868" y="6107"/>
                </a:cubicBezTo>
                <a:cubicBezTo>
                  <a:pt x="4856" y="6113"/>
                  <a:pt x="4844" y="6119"/>
                  <a:pt x="4832" y="6125"/>
                </a:cubicBezTo>
                <a:cubicBezTo>
                  <a:pt x="4832" y="6149"/>
                  <a:pt x="4832" y="6149"/>
                  <a:pt x="4832" y="6149"/>
                </a:cubicBezTo>
                <a:cubicBezTo>
                  <a:pt x="4826" y="6149"/>
                  <a:pt x="4820" y="6149"/>
                  <a:pt x="4820" y="6149"/>
                </a:cubicBezTo>
                <a:cubicBezTo>
                  <a:pt x="4808" y="6154"/>
                  <a:pt x="4802" y="6154"/>
                  <a:pt x="4797" y="6160"/>
                </a:cubicBezTo>
                <a:cubicBezTo>
                  <a:pt x="4791" y="6160"/>
                  <a:pt x="4791" y="6166"/>
                  <a:pt x="4791" y="6172"/>
                </a:cubicBezTo>
                <a:cubicBezTo>
                  <a:pt x="4779" y="6184"/>
                  <a:pt x="4779" y="6196"/>
                  <a:pt x="4779" y="6214"/>
                </a:cubicBezTo>
                <a:cubicBezTo>
                  <a:pt x="4731" y="6214"/>
                  <a:pt x="4731" y="6214"/>
                  <a:pt x="4731" y="6214"/>
                </a:cubicBezTo>
                <a:cubicBezTo>
                  <a:pt x="4731" y="6231"/>
                  <a:pt x="4737" y="6237"/>
                  <a:pt x="4731" y="6249"/>
                </a:cubicBezTo>
                <a:cubicBezTo>
                  <a:pt x="4731" y="6261"/>
                  <a:pt x="4731" y="6267"/>
                  <a:pt x="4731" y="6273"/>
                </a:cubicBezTo>
                <a:cubicBezTo>
                  <a:pt x="4731" y="6279"/>
                  <a:pt x="4725" y="6279"/>
                  <a:pt x="4725" y="6285"/>
                </a:cubicBezTo>
                <a:cubicBezTo>
                  <a:pt x="4725" y="6291"/>
                  <a:pt x="4731" y="6291"/>
                  <a:pt x="4731" y="6297"/>
                </a:cubicBezTo>
                <a:cubicBezTo>
                  <a:pt x="4731" y="6303"/>
                  <a:pt x="4725" y="6309"/>
                  <a:pt x="4725" y="6309"/>
                </a:cubicBezTo>
                <a:cubicBezTo>
                  <a:pt x="4731" y="6320"/>
                  <a:pt x="4737" y="6326"/>
                  <a:pt x="4737" y="6332"/>
                </a:cubicBezTo>
                <a:cubicBezTo>
                  <a:pt x="4743" y="6332"/>
                  <a:pt x="4749" y="6326"/>
                  <a:pt x="4749" y="6326"/>
                </a:cubicBezTo>
                <a:cubicBezTo>
                  <a:pt x="4755" y="6326"/>
                  <a:pt x="4761" y="6320"/>
                  <a:pt x="4767" y="6320"/>
                </a:cubicBezTo>
                <a:cubicBezTo>
                  <a:pt x="4779" y="6320"/>
                  <a:pt x="4785" y="6326"/>
                  <a:pt x="4797" y="6326"/>
                </a:cubicBezTo>
                <a:cubicBezTo>
                  <a:pt x="4797" y="6344"/>
                  <a:pt x="4797" y="6344"/>
                  <a:pt x="4797" y="6344"/>
                </a:cubicBezTo>
                <a:cubicBezTo>
                  <a:pt x="4791" y="6350"/>
                  <a:pt x="4791" y="6356"/>
                  <a:pt x="4791" y="6356"/>
                </a:cubicBezTo>
                <a:cubicBezTo>
                  <a:pt x="4779" y="6362"/>
                  <a:pt x="4773" y="6368"/>
                  <a:pt x="4767" y="6368"/>
                </a:cubicBezTo>
                <a:cubicBezTo>
                  <a:pt x="4761" y="6368"/>
                  <a:pt x="4761" y="6368"/>
                  <a:pt x="4755" y="6368"/>
                </a:cubicBezTo>
                <a:cubicBezTo>
                  <a:pt x="4749" y="6368"/>
                  <a:pt x="4743" y="6368"/>
                  <a:pt x="4737" y="6368"/>
                </a:cubicBezTo>
                <a:cubicBezTo>
                  <a:pt x="4737" y="6380"/>
                  <a:pt x="4743" y="6386"/>
                  <a:pt x="4737" y="6392"/>
                </a:cubicBezTo>
                <a:cubicBezTo>
                  <a:pt x="4737" y="6397"/>
                  <a:pt x="4737" y="6403"/>
                  <a:pt x="4737" y="6403"/>
                </a:cubicBezTo>
                <a:cubicBezTo>
                  <a:pt x="4731" y="6409"/>
                  <a:pt x="4731" y="6409"/>
                  <a:pt x="4725" y="6409"/>
                </a:cubicBezTo>
                <a:cubicBezTo>
                  <a:pt x="4720" y="6415"/>
                  <a:pt x="4720" y="6415"/>
                  <a:pt x="4714" y="6421"/>
                </a:cubicBezTo>
                <a:cubicBezTo>
                  <a:pt x="4708" y="6421"/>
                  <a:pt x="4708" y="6421"/>
                  <a:pt x="4702" y="6427"/>
                </a:cubicBezTo>
                <a:cubicBezTo>
                  <a:pt x="4702" y="6433"/>
                  <a:pt x="4702" y="6439"/>
                  <a:pt x="4702" y="6445"/>
                </a:cubicBezTo>
                <a:cubicBezTo>
                  <a:pt x="4702" y="6451"/>
                  <a:pt x="4702" y="6457"/>
                  <a:pt x="4702" y="6463"/>
                </a:cubicBezTo>
                <a:cubicBezTo>
                  <a:pt x="4702" y="6469"/>
                  <a:pt x="4708" y="6469"/>
                  <a:pt x="4714" y="6475"/>
                </a:cubicBezTo>
                <a:cubicBezTo>
                  <a:pt x="4714" y="6480"/>
                  <a:pt x="4720" y="6480"/>
                  <a:pt x="4720" y="6486"/>
                </a:cubicBezTo>
                <a:cubicBezTo>
                  <a:pt x="4720" y="6498"/>
                  <a:pt x="4720" y="6498"/>
                  <a:pt x="4720" y="6498"/>
                </a:cubicBezTo>
                <a:cubicBezTo>
                  <a:pt x="4720" y="6504"/>
                  <a:pt x="4720" y="6510"/>
                  <a:pt x="4720" y="6522"/>
                </a:cubicBezTo>
                <a:cubicBezTo>
                  <a:pt x="4720" y="6528"/>
                  <a:pt x="4720" y="6528"/>
                  <a:pt x="4720" y="6534"/>
                </a:cubicBezTo>
                <a:cubicBezTo>
                  <a:pt x="4720" y="6540"/>
                  <a:pt x="4725" y="6540"/>
                  <a:pt x="4725" y="6546"/>
                </a:cubicBezTo>
                <a:cubicBezTo>
                  <a:pt x="4731" y="6546"/>
                  <a:pt x="4737" y="6546"/>
                  <a:pt x="4737" y="6552"/>
                </a:cubicBezTo>
                <a:cubicBezTo>
                  <a:pt x="4743" y="6552"/>
                  <a:pt x="4749" y="6552"/>
                  <a:pt x="4749" y="6552"/>
                </a:cubicBezTo>
                <a:cubicBezTo>
                  <a:pt x="4755" y="6552"/>
                  <a:pt x="4761" y="6552"/>
                  <a:pt x="4761" y="6552"/>
                </a:cubicBezTo>
                <a:cubicBezTo>
                  <a:pt x="4767" y="6552"/>
                  <a:pt x="4767" y="6552"/>
                  <a:pt x="4773" y="6558"/>
                </a:cubicBezTo>
                <a:cubicBezTo>
                  <a:pt x="4779" y="6558"/>
                  <a:pt x="4785" y="6558"/>
                  <a:pt x="4785" y="6563"/>
                </a:cubicBezTo>
                <a:cubicBezTo>
                  <a:pt x="4791" y="6563"/>
                  <a:pt x="4791" y="6569"/>
                  <a:pt x="4797" y="6575"/>
                </a:cubicBezTo>
                <a:lnTo>
                  <a:pt x="4802" y="6581"/>
                </a:lnTo>
                <a:cubicBezTo>
                  <a:pt x="4802" y="6587"/>
                  <a:pt x="4808" y="6593"/>
                  <a:pt x="4808" y="6599"/>
                </a:cubicBezTo>
                <a:cubicBezTo>
                  <a:pt x="4814" y="6599"/>
                  <a:pt x="4814" y="6605"/>
                  <a:pt x="4814" y="6611"/>
                </a:cubicBezTo>
                <a:cubicBezTo>
                  <a:pt x="4820" y="6611"/>
                  <a:pt x="4826" y="6611"/>
                  <a:pt x="4826" y="6617"/>
                </a:cubicBezTo>
                <a:cubicBezTo>
                  <a:pt x="4832" y="6623"/>
                  <a:pt x="4832" y="6623"/>
                  <a:pt x="4832" y="6629"/>
                </a:cubicBezTo>
                <a:cubicBezTo>
                  <a:pt x="4838" y="6635"/>
                  <a:pt x="4832" y="6647"/>
                  <a:pt x="4832" y="6652"/>
                </a:cubicBezTo>
                <a:cubicBezTo>
                  <a:pt x="4832" y="6658"/>
                  <a:pt x="4838" y="6658"/>
                  <a:pt x="4838" y="6664"/>
                </a:cubicBezTo>
                <a:cubicBezTo>
                  <a:pt x="4838" y="6670"/>
                  <a:pt x="4838" y="6670"/>
                  <a:pt x="4838" y="6676"/>
                </a:cubicBezTo>
                <a:cubicBezTo>
                  <a:pt x="4844" y="6682"/>
                  <a:pt x="4850" y="6682"/>
                  <a:pt x="4850" y="6682"/>
                </a:cubicBezTo>
                <a:cubicBezTo>
                  <a:pt x="4856" y="6688"/>
                  <a:pt x="4856" y="6694"/>
                  <a:pt x="4862" y="6694"/>
                </a:cubicBezTo>
                <a:cubicBezTo>
                  <a:pt x="4862" y="6700"/>
                  <a:pt x="4868" y="6700"/>
                  <a:pt x="4874" y="6706"/>
                </a:cubicBezTo>
                <a:cubicBezTo>
                  <a:pt x="4874" y="6712"/>
                  <a:pt x="4874" y="6718"/>
                  <a:pt x="4874" y="6730"/>
                </a:cubicBezTo>
                <a:cubicBezTo>
                  <a:pt x="4874" y="6753"/>
                  <a:pt x="4874" y="6753"/>
                  <a:pt x="4874" y="6753"/>
                </a:cubicBezTo>
                <a:cubicBezTo>
                  <a:pt x="4874" y="6759"/>
                  <a:pt x="4880" y="6765"/>
                  <a:pt x="4880" y="6765"/>
                </a:cubicBezTo>
                <a:cubicBezTo>
                  <a:pt x="4886" y="6771"/>
                  <a:pt x="4886" y="6777"/>
                  <a:pt x="4886" y="6777"/>
                </a:cubicBezTo>
                <a:cubicBezTo>
                  <a:pt x="4891" y="6783"/>
                  <a:pt x="4897" y="6783"/>
                  <a:pt x="4897" y="6789"/>
                </a:cubicBezTo>
                <a:cubicBezTo>
                  <a:pt x="4909" y="6795"/>
                  <a:pt x="4915" y="6807"/>
                  <a:pt x="4915" y="6818"/>
                </a:cubicBezTo>
                <a:cubicBezTo>
                  <a:pt x="4915" y="6836"/>
                  <a:pt x="4909" y="6848"/>
                  <a:pt x="4915" y="6860"/>
                </a:cubicBezTo>
                <a:cubicBezTo>
                  <a:pt x="4915" y="6860"/>
                  <a:pt x="4921" y="6866"/>
                  <a:pt x="4921" y="6872"/>
                </a:cubicBezTo>
                <a:cubicBezTo>
                  <a:pt x="4927" y="6872"/>
                  <a:pt x="4933" y="6872"/>
                  <a:pt x="4933" y="6878"/>
                </a:cubicBezTo>
                <a:cubicBezTo>
                  <a:pt x="4939" y="6878"/>
                  <a:pt x="4939" y="6884"/>
                  <a:pt x="4939" y="6884"/>
                </a:cubicBezTo>
                <a:cubicBezTo>
                  <a:pt x="4945" y="6890"/>
                  <a:pt x="4945" y="6890"/>
                  <a:pt x="4951" y="6890"/>
                </a:cubicBezTo>
                <a:cubicBezTo>
                  <a:pt x="4957" y="6896"/>
                  <a:pt x="4957" y="6896"/>
                  <a:pt x="4963" y="6901"/>
                </a:cubicBezTo>
                <a:cubicBezTo>
                  <a:pt x="4969" y="6901"/>
                  <a:pt x="4969" y="6901"/>
                  <a:pt x="4974" y="6906"/>
                </a:cubicBezTo>
                <a:cubicBezTo>
                  <a:pt x="4974" y="6906"/>
                  <a:pt x="4980" y="6912"/>
                  <a:pt x="4980" y="6918"/>
                </a:cubicBezTo>
                <a:cubicBezTo>
                  <a:pt x="4980" y="6918"/>
                  <a:pt x="4980" y="6924"/>
                  <a:pt x="4980" y="6930"/>
                </a:cubicBezTo>
                <a:cubicBezTo>
                  <a:pt x="4980" y="6942"/>
                  <a:pt x="4980" y="6948"/>
                  <a:pt x="4980" y="6960"/>
                </a:cubicBezTo>
                <a:cubicBezTo>
                  <a:pt x="4980" y="6960"/>
                  <a:pt x="4980" y="6966"/>
                  <a:pt x="4980" y="6972"/>
                </a:cubicBezTo>
                <a:cubicBezTo>
                  <a:pt x="4980" y="6978"/>
                  <a:pt x="4980" y="6978"/>
                  <a:pt x="4980" y="6984"/>
                </a:cubicBezTo>
                <a:cubicBezTo>
                  <a:pt x="4986" y="6989"/>
                  <a:pt x="4992" y="6989"/>
                  <a:pt x="4992" y="6989"/>
                </a:cubicBezTo>
                <a:cubicBezTo>
                  <a:pt x="4998" y="7001"/>
                  <a:pt x="4998" y="7007"/>
                  <a:pt x="5004" y="7013"/>
                </a:cubicBezTo>
                <a:cubicBezTo>
                  <a:pt x="5010" y="7019"/>
                  <a:pt x="5010" y="7019"/>
                  <a:pt x="5010" y="7025"/>
                </a:cubicBezTo>
                <a:cubicBezTo>
                  <a:pt x="5016" y="7031"/>
                  <a:pt x="5016" y="7031"/>
                  <a:pt x="5022" y="7037"/>
                </a:cubicBezTo>
                <a:cubicBezTo>
                  <a:pt x="5028" y="7037"/>
                  <a:pt x="5028" y="7037"/>
                  <a:pt x="5034" y="7037"/>
                </a:cubicBezTo>
                <a:cubicBezTo>
                  <a:pt x="5040" y="7043"/>
                  <a:pt x="5046" y="7043"/>
                  <a:pt x="5046" y="7049"/>
                </a:cubicBezTo>
                <a:cubicBezTo>
                  <a:pt x="5052" y="7049"/>
                  <a:pt x="5052" y="7055"/>
                  <a:pt x="5057" y="7055"/>
                </a:cubicBezTo>
                <a:cubicBezTo>
                  <a:pt x="5063" y="7055"/>
                  <a:pt x="5069" y="7061"/>
                  <a:pt x="5069" y="7061"/>
                </a:cubicBezTo>
                <a:cubicBezTo>
                  <a:pt x="5081" y="7061"/>
                  <a:pt x="5087" y="7061"/>
                  <a:pt x="5093" y="7061"/>
                </a:cubicBezTo>
                <a:cubicBezTo>
                  <a:pt x="5099" y="7061"/>
                  <a:pt x="5099" y="7066"/>
                  <a:pt x="5105" y="7066"/>
                </a:cubicBezTo>
                <a:cubicBezTo>
                  <a:pt x="5111" y="7072"/>
                  <a:pt x="5111" y="7078"/>
                  <a:pt x="5117" y="7078"/>
                </a:cubicBezTo>
                <a:cubicBezTo>
                  <a:pt x="5123" y="7084"/>
                  <a:pt x="5123" y="7090"/>
                  <a:pt x="5123" y="7090"/>
                </a:cubicBezTo>
                <a:cubicBezTo>
                  <a:pt x="5129" y="7096"/>
                  <a:pt x="5135" y="7096"/>
                  <a:pt x="5135" y="7096"/>
                </a:cubicBezTo>
                <a:cubicBezTo>
                  <a:pt x="5140" y="7102"/>
                  <a:pt x="5146" y="7102"/>
                  <a:pt x="5146" y="7108"/>
                </a:cubicBezTo>
                <a:cubicBezTo>
                  <a:pt x="5158" y="7114"/>
                  <a:pt x="5158" y="7120"/>
                  <a:pt x="5170" y="7120"/>
                </a:cubicBezTo>
                <a:cubicBezTo>
                  <a:pt x="5176" y="7126"/>
                  <a:pt x="5188" y="7126"/>
                  <a:pt x="5194" y="7132"/>
                </a:cubicBezTo>
                <a:cubicBezTo>
                  <a:pt x="5200" y="7132"/>
                  <a:pt x="5200" y="7138"/>
                  <a:pt x="5206" y="7138"/>
                </a:cubicBezTo>
                <a:cubicBezTo>
                  <a:pt x="5218" y="7144"/>
                  <a:pt x="5224" y="7144"/>
                  <a:pt x="5229" y="7155"/>
                </a:cubicBezTo>
                <a:cubicBezTo>
                  <a:pt x="5235" y="7155"/>
                  <a:pt x="5235" y="7161"/>
                  <a:pt x="5235" y="7167"/>
                </a:cubicBezTo>
                <a:cubicBezTo>
                  <a:pt x="5241" y="7173"/>
                  <a:pt x="5247" y="7173"/>
                  <a:pt x="5247" y="7179"/>
                </a:cubicBezTo>
                <a:cubicBezTo>
                  <a:pt x="5253" y="7185"/>
                  <a:pt x="5259" y="7191"/>
                  <a:pt x="5265" y="7197"/>
                </a:cubicBezTo>
                <a:cubicBezTo>
                  <a:pt x="5271" y="7203"/>
                  <a:pt x="5271" y="7209"/>
                  <a:pt x="5277" y="7209"/>
                </a:cubicBezTo>
                <a:cubicBezTo>
                  <a:pt x="5283" y="7209"/>
                  <a:pt x="5283" y="7209"/>
                  <a:pt x="5289" y="7209"/>
                </a:cubicBezTo>
                <a:cubicBezTo>
                  <a:pt x="5295" y="7209"/>
                  <a:pt x="5301" y="7209"/>
                  <a:pt x="5312" y="7209"/>
                </a:cubicBezTo>
                <a:cubicBezTo>
                  <a:pt x="5312" y="7327"/>
                  <a:pt x="5312" y="7327"/>
                  <a:pt x="5312" y="7327"/>
                </a:cubicBezTo>
                <a:cubicBezTo>
                  <a:pt x="5312" y="7339"/>
                  <a:pt x="5306" y="7345"/>
                  <a:pt x="5306" y="7351"/>
                </a:cubicBezTo>
                <a:cubicBezTo>
                  <a:pt x="5306" y="7363"/>
                  <a:pt x="5306" y="7363"/>
                  <a:pt x="5306" y="7369"/>
                </a:cubicBezTo>
                <a:cubicBezTo>
                  <a:pt x="5306" y="7375"/>
                  <a:pt x="5306" y="7375"/>
                  <a:pt x="5306" y="7375"/>
                </a:cubicBezTo>
                <a:cubicBezTo>
                  <a:pt x="5306" y="7387"/>
                  <a:pt x="5306" y="7387"/>
                  <a:pt x="5306" y="7387"/>
                </a:cubicBezTo>
                <a:cubicBezTo>
                  <a:pt x="5306" y="7398"/>
                  <a:pt x="5312" y="7405"/>
                  <a:pt x="5312" y="7416"/>
                </a:cubicBezTo>
                <a:cubicBezTo>
                  <a:pt x="5312" y="7422"/>
                  <a:pt x="5312" y="7422"/>
                  <a:pt x="5312" y="7422"/>
                </a:cubicBezTo>
                <a:cubicBezTo>
                  <a:pt x="5312" y="7428"/>
                  <a:pt x="5306" y="7428"/>
                  <a:pt x="5306" y="7434"/>
                </a:cubicBezTo>
                <a:cubicBezTo>
                  <a:pt x="5306" y="7440"/>
                  <a:pt x="5306" y="7440"/>
                  <a:pt x="5306" y="7446"/>
                </a:cubicBezTo>
                <a:cubicBezTo>
                  <a:pt x="5306" y="7452"/>
                  <a:pt x="5301" y="7452"/>
                  <a:pt x="5301" y="7458"/>
                </a:cubicBezTo>
                <a:cubicBezTo>
                  <a:pt x="5301" y="7464"/>
                  <a:pt x="5301" y="7470"/>
                  <a:pt x="5301" y="7476"/>
                </a:cubicBezTo>
                <a:cubicBezTo>
                  <a:pt x="5301" y="7476"/>
                  <a:pt x="5301" y="7476"/>
                  <a:pt x="5301" y="7482"/>
                </a:cubicBezTo>
                <a:cubicBezTo>
                  <a:pt x="5301" y="7493"/>
                  <a:pt x="5301" y="7493"/>
                  <a:pt x="5301" y="7493"/>
                </a:cubicBezTo>
                <a:cubicBezTo>
                  <a:pt x="5301" y="7499"/>
                  <a:pt x="5306" y="7499"/>
                  <a:pt x="5306" y="7505"/>
                </a:cubicBezTo>
                <a:cubicBezTo>
                  <a:pt x="5306" y="7511"/>
                  <a:pt x="5306" y="7517"/>
                  <a:pt x="5306" y="7523"/>
                </a:cubicBezTo>
                <a:cubicBezTo>
                  <a:pt x="5306" y="7529"/>
                  <a:pt x="5306" y="7529"/>
                  <a:pt x="5306" y="7529"/>
                </a:cubicBezTo>
                <a:cubicBezTo>
                  <a:pt x="5306" y="7541"/>
                  <a:pt x="5306" y="7541"/>
                  <a:pt x="5306" y="7541"/>
                </a:cubicBezTo>
                <a:cubicBezTo>
                  <a:pt x="5306" y="7547"/>
                  <a:pt x="5295" y="7547"/>
                  <a:pt x="5295" y="7553"/>
                </a:cubicBezTo>
                <a:cubicBezTo>
                  <a:pt x="5295" y="7564"/>
                  <a:pt x="5295" y="7571"/>
                  <a:pt x="5295" y="7576"/>
                </a:cubicBezTo>
                <a:cubicBezTo>
                  <a:pt x="5301" y="7582"/>
                  <a:pt x="5306" y="7588"/>
                  <a:pt x="5306" y="7594"/>
                </a:cubicBezTo>
                <a:cubicBezTo>
                  <a:pt x="5306" y="7606"/>
                  <a:pt x="5306" y="7606"/>
                  <a:pt x="5306" y="7606"/>
                </a:cubicBezTo>
                <a:cubicBezTo>
                  <a:pt x="5306" y="7618"/>
                  <a:pt x="5306" y="7618"/>
                  <a:pt x="5306" y="7618"/>
                </a:cubicBezTo>
                <a:cubicBezTo>
                  <a:pt x="5306" y="7618"/>
                  <a:pt x="5301" y="7624"/>
                  <a:pt x="5301" y="7630"/>
                </a:cubicBezTo>
                <a:cubicBezTo>
                  <a:pt x="5301" y="7630"/>
                  <a:pt x="5301" y="7636"/>
                  <a:pt x="5301" y="7642"/>
                </a:cubicBezTo>
                <a:cubicBezTo>
                  <a:pt x="5301" y="7642"/>
                  <a:pt x="5295" y="7648"/>
                  <a:pt x="5295" y="7653"/>
                </a:cubicBezTo>
                <a:cubicBezTo>
                  <a:pt x="5295" y="7653"/>
                  <a:pt x="5295" y="7659"/>
                  <a:pt x="5289" y="7659"/>
                </a:cubicBezTo>
                <a:cubicBezTo>
                  <a:pt x="5289" y="7665"/>
                  <a:pt x="5289" y="7671"/>
                  <a:pt x="5283" y="7677"/>
                </a:cubicBezTo>
                <a:cubicBezTo>
                  <a:pt x="5283" y="7689"/>
                  <a:pt x="5277" y="7695"/>
                  <a:pt x="5271" y="7707"/>
                </a:cubicBezTo>
                <a:cubicBezTo>
                  <a:pt x="5271" y="7707"/>
                  <a:pt x="5265" y="7713"/>
                  <a:pt x="5265" y="7719"/>
                </a:cubicBezTo>
                <a:cubicBezTo>
                  <a:pt x="5265" y="7725"/>
                  <a:pt x="5265" y="7730"/>
                  <a:pt x="5265" y="7742"/>
                </a:cubicBezTo>
                <a:cubicBezTo>
                  <a:pt x="5265" y="7742"/>
                  <a:pt x="5265" y="7742"/>
                  <a:pt x="5265" y="7748"/>
                </a:cubicBezTo>
                <a:cubicBezTo>
                  <a:pt x="5265" y="7760"/>
                  <a:pt x="5265" y="7766"/>
                  <a:pt x="5265" y="7778"/>
                </a:cubicBezTo>
                <a:cubicBezTo>
                  <a:pt x="5265" y="7778"/>
                  <a:pt x="5265" y="7784"/>
                  <a:pt x="5265" y="7790"/>
                </a:cubicBezTo>
                <a:cubicBezTo>
                  <a:pt x="5265" y="7790"/>
                  <a:pt x="5265" y="7796"/>
                  <a:pt x="5265" y="7802"/>
                </a:cubicBezTo>
                <a:cubicBezTo>
                  <a:pt x="5265" y="7808"/>
                  <a:pt x="5265" y="7808"/>
                  <a:pt x="5265" y="7814"/>
                </a:cubicBezTo>
                <a:cubicBezTo>
                  <a:pt x="5265" y="7819"/>
                  <a:pt x="5265" y="7825"/>
                  <a:pt x="5265" y="7825"/>
                </a:cubicBezTo>
                <a:cubicBezTo>
                  <a:pt x="5265" y="7831"/>
                  <a:pt x="5259" y="7837"/>
                  <a:pt x="5259" y="7843"/>
                </a:cubicBezTo>
                <a:cubicBezTo>
                  <a:pt x="5253" y="7843"/>
                  <a:pt x="5253" y="7849"/>
                  <a:pt x="5253" y="7855"/>
                </a:cubicBezTo>
                <a:cubicBezTo>
                  <a:pt x="5253" y="7861"/>
                  <a:pt x="5247" y="7861"/>
                  <a:pt x="5247" y="7867"/>
                </a:cubicBezTo>
                <a:cubicBezTo>
                  <a:pt x="5241" y="7873"/>
                  <a:pt x="5235" y="7873"/>
                  <a:pt x="5235" y="7879"/>
                </a:cubicBezTo>
                <a:cubicBezTo>
                  <a:pt x="5224" y="7891"/>
                  <a:pt x="5218" y="7896"/>
                  <a:pt x="5218" y="7914"/>
                </a:cubicBezTo>
                <a:cubicBezTo>
                  <a:pt x="5218" y="7920"/>
                  <a:pt x="5218" y="7920"/>
                  <a:pt x="5218" y="7920"/>
                </a:cubicBezTo>
                <a:cubicBezTo>
                  <a:pt x="5218" y="7920"/>
                  <a:pt x="5218" y="7926"/>
                  <a:pt x="5218" y="7932"/>
                </a:cubicBezTo>
                <a:cubicBezTo>
                  <a:pt x="5218" y="7932"/>
                  <a:pt x="5218" y="7938"/>
                  <a:pt x="5218" y="7944"/>
                </a:cubicBezTo>
                <a:cubicBezTo>
                  <a:pt x="5224" y="7944"/>
                  <a:pt x="5224" y="7950"/>
                  <a:pt x="5224" y="7956"/>
                </a:cubicBezTo>
                <a:cubicBezTo>
                  <a:pt x="5229" y="7956"/>
                  <a:pt x="5229" y="7962"/>
                  <a:pt x="5235" y="7962"/>
                </a:cubicBezTo>
                <a:cubicBezTo>
                  <a:pt x="5241" y="7980"/>
                  <a:pt x="5247" y="7991"/>
                  <a:pt x="5247" y="8009"/>
                </a:cubicBezTo>
                <a:cubicBezTo>
                  <a:pt x="5247" y="8027"/>
                  <a:pt x="5241" y="8039"/>
                  <a:pt x="5241" y="8057"/>
                </a:cubicBezTo>
                <a:cubicBezTo>
                  <a:pt x="5241" y="8057"/>
                  <a:pt x="5235" y="8062"/>
                  <a:pt x="5235" y="8069"/>
                </a:cubicBezTo>
                <a:cubicBezTo>
                  <a:pt x="5235" y="8080"/>
                  <a:pt x="5235" y="8086"/>
                  <a:pt x="5235" y="8104"/>
                </a:cubicBezTo>
                <a:cubicBezTo>
                  <a:pt x="5235" y="8110"/>
                  <a:pt x="5229" y="8116"/>
                  <a:pt x="5229" y="8128"/>
                </a:cubicBezTo>
                <a:cubicBezTo>
                  <a:pt x="5229" y="8134"/>
                  <a:pt x="5229" y="8134"/>
                  <a:pt x="5224" y="8140"/>
                </a:cubicBezTo>
                <a:cubicBezTo>
                  <a:pt x="5224" y="8146"/>
                  <a:pt x="5218" y="8146"/>
                  <a:pt x="5212" y="8151"/>
                </a:cubicBezTo>
                <a:cubicBezTo>
                  <a:pt x="5212" y="8157"/>
                  <a:pt x="5218" y="8157"/>
                  <a:pt x="5212" y="8163"/>
                </a:cubicBezTo>
                <a:cubicBezTo>
                  <a:pt x="5212" y="8169"/>
                  <a:pt x="5212" y="8169"/>
                  <a:pt x="5206" y="8175"/>
                </a:cubicBezTo>
                <a:cubicBezTo>
                  <a:pt x="5206" y="8181"/>
                  <a:pt x="5200" y="8181"/>
                  <a:pt x="5200" y="8187"/>
                </a:cubicBezTo>
                <a:cubicBezTo>
                  <a:pt x="5194" y="8193"/>
                  <a:pt x="5194" y="8193"/>
                  <a:pt x="5188" y="8199"/>
                </a:cubicBezTo>
                <a:lnTo>
                  <a:pt x="5182" y="8205"/>
                </a:lnTo>
                <a:cubicBezTo>
                  <a:pt x="5182" y="8229"/>
                  <a:pt x="5182" y="8229"/>
                  <a:pt x="5182" y="8229"/>
                </a:cubicBezTo>
                <a:cubicBezTo>
                  <a:pt x="5182" y="8235"/>
                  <a:pt x="5182" y="8240"/>
                  <a:pt x="5182" y="8246"/>
                </a:cubicBezTo>
                <a:cubicBezTo>
                  <a:pt x="5182" y="8252"/>
                  <a:pt x="5182" y="8252"/>
                  <a:pt x="5182" y="8264"/>
                </a:cubicBezTo>
                <a:lnTo>
                  <a:pt x="5182" y="8270"/>
                </a:lnTo>
                <a:cubicBezTo>
                  <a:pt x="5182" y="8276"/>
                  <a:pt x="5182" y="8276"/>
                  <a:pt x="5182" y="8282"/>
                </a:cubicBezTo>
                <a:cubicBezTo>
                  <a:pt x="5182" y="8288"/>
                  <a:pt x="5176" y="8288"/>
                  <a:pt x="5176" y="8294"/>
                </a:cubicBezTo>
                <a:cubicBezTo>
                  <a:pt x="5170" y="8300"/>
                  <a:pt x="5170" y="8300"/>
                  <a:pt x="5170" y="8306"/>
                </a:cubicBezTo>
                <a:cubicBezTo>
                  <a:pt x="5164" y="8312"/>
                  <a:pt x="5158" y="8312"/>
                  <a:pt x="5158" y="8317"/>
                </a:cubicBezTo>
                <a:cubicBezTo>
                  <a:pt x="5152" y="8323"/>
                  <a:pt x="5152" y="8323"/>
                  <a:pt x="5152" y="8329"/>
                </a:cubicBezTo>
                <a:cubicBezTo>
                  <a:pt x="5152" y="8335"/>
                  <a:pt x="5140" y="8341"/>
                  <a:pt x="5135" y="8347"/>
                </a:cubicBezTo>
                <a:cubicBezTo>
                  <a:pt x="5135" y="8347"/>
                  <a:pt x="5129" y="8347"/>
                  <a:pt x="5123" y="8353"/>
                </a:cubicBezTo>
                <a:cubicBezTo>
                  <a:pt x="5123" y="8359"/>
                  <a:pt x="5123" y="8359"/>
                  <a:pt x="5117" y="8365"/>
                </a:cubicBezTo>
                <a:cubicBezTo>
                  <a:pt x="5117" y="8365"/>
                  <a:pt x="5117" y="8371"/>
                  <a:pt x="5117" y="8377"/>
                </a:cubicBezTo>
                <a:cubicBezTo>
                  <a:pt x="5117" y="8383"/>
                  <a:pt x="5129" y="8383"/>
                  <a:pt x="5129" y="8389"/>
                </a:cubicBezTo>
                <a:cubicBezTo>
                  <a:pt x="5129" y="8389"/>
                  <a:pt x="5129" y="8395"/>
                  <a:pt x="5129" y="8401"/>
                </a:cubicBezTo>
                <a:cubicBezTo>
                  <a:pt x="5129" y="8406"/>
                  <a:pt x="5135" y="8412"/>
                  <a:pt x="5135" y="8424"/>
                </a:cubicBezTo>
                <a:lnTo>
                  <a:pt x="5135" y="8430"/>
                </a:lnTo>
                <a:cubicBezTo>
                  <a:pt x="5135" y="8436"/>
                  <a:pt x="5140" y="8442"/>
                  <a:pt x="5140" y="8442"/>
                </a:cubicBezTo>
                <a:cubicBezTo>
                  <a:pt x="5140" y="8454"/>
                  <a:pt x="5140" y="8460"/>
                  <a:pt x="5140" y="8466"/>
                </a:cubicBezTo>
                <a:cubicBezTo>
                  <a:pt x="5140" y="8489"/>
                  <a:pt x="5140" y="8501"/>
                  <a:pt x="5129" y="8513"/>
                </a:cubicBezTo>
                <a:cubicBezTo>
                  <a:pt x="5129" y="8519"/>
                  <a:pt x="5123" y="8525"/>
                  <a:pt x="5123" y="8525"/>
                </a:cubicBezTo>
                <a:cubicBezTo>
                  <a:pt x="5117" y="8531"/>
                  <a:pt x="5111" y="8531"/>
                  <a:pt x="5111" y="8537"/>
                </a:cubicBezTo>
                <a:cubicBezTo>
                  <a:pt x="5105" y="8543"/>
                  <a:pt x="5111" y="8549"/>
                  <a:pt x="5111" y="8561"/>
                </a:cubicBezTo>
                <a:cubicBezTo>
                  <a:pt x="5111" y="8561"/>
                  <a:pt x="5105" y="8567"/>
                  <a:pt x="5111" y="8572"/>
                </a:cubicBezTo>
                <a:lnTo>
                  <a:pt x="5117" y="8578"/>
                </a:lnTo>
                <a:cubicBezTo>
                  <a:pt x="5123" y="8590"/>
                  <a:pt x="5123" y="8590"/>
                  <a:pt x="5123" y="8590"/>
                </a:cubicBezTo>
                <a:cubicBezTo>
                  <a:pt x="5129" y="8602"/>
                  <a:pt x="5135" y="8608"/>
                  <a:pt x="5135" y="8614"/>
                </a:cubicBezTo>
                <a:cubicBezTo>
                  <a:pt x="5135" y="8620"/>
                  <a:pt x="5129" y="8620"/>
                  <a:pt x="5129" y="8626"/>
                </a:cubicBezTo>
                <a:cubicBezTo>
                  <a:pt x="5123" y="8626"/>
                  <a:pt x="5117" y="8626"/>
                  <a:pt x="5111" y="8632"/>
                </a:cubicBezTo>
                <a:cubicBezTo>
                  <a:pt x="5105" y="8632"/>
                  <a:pt x="5099" y="8632"/>
                  <a:pt x="5099" y="8638"/>
                </a:cubicBezTo>
                <a:cubicBezTo>
                  <a:pt x="5093" y="8644"/>
                  <a:pt x="5093" y="8644"/>
                  <a:pt x="5093" y="8650"/>
                </a:cubicBezTo>
                <a:cubicBezTo>
                  <a:pt x="5093" y="8655"/>
                  <a:pt x="5093" y="8655"/>
                  <a:pt x="5093" y="8661"/>
                </a:cubicBezTo>
                <a:cubicBezTo>
                  <a:pt x="5087" y="8667"/>
                  <a:pt x="5081" y="8667"/>
                  <a:pt x="5081" y="8673"/>
                </a:cubicBezTo>
                <a:cubicBezTo>
                  <a:pt x="5081" y="8673"/>
                  <a:pt x="5081" y="8679"/>
                  <a:pt x="5081" y="8685"/>
                </a:cubicBezTo>
                <a:cubicBezTo>
                  <a:pt x="5075" y="8691"/>
                  <a:pt x="5075" y="8697"/>
                  <a:pt x="5075" y="8703"/>
                </a:cubicBezTo>
                <a:cubicBezTo>
                  <a:pt x="5075" y="8709"/>
                  <a:pt x="5075" y="8715"/>
                  <a:pt x="5081" y="8721"/>
                </a:cubicBezTo>
                <a:cubicBezTo>
                  <a:pt x="5087" y="8721"/>
                  <a:pt x="5093" y="8721"/>
                  <a:pt x="5093" y="8727"/>
                </a:cubicBezTo>
                <a:cubicBezTo>
                  <a:pt x="5099" y="8727"/>
                  <a:pt x="5099" y="8733"/>
                  <a:pt x="5105" y="8733"/>
                </a:cubicBezTo>
                <a:cubicBezTo>
                  <a:pt x="5140" y="8733"/>
                  <a:pt x="5140" y="8733"/>
                  <a:pt x="5140" y="8733"/>
                </a:cubicBezTo>
                <a:cubicBezTo>
                  <a:pt x="5152" y="8632"/>
                  <a:pt x="5152" y="8632"/>
                  <a:pt x="5152" y="8632"/>
                </a:cubicBezTo>
                <a:cubicBezTo>
                  <a:pt x="5194" y="8632"/>
                  <a:pt x="5194" y="8632"/>
                  <a:pt x="5194" y="8632"/>
                </a:cubicBezTo>
                <a:cubicBezTo>
                  <a:pt x="5194" y="8661"/>
                  <a:pt x="5194" y="8661"/>
                  <a:pt x="5194" y="8661"/>
                </a:cubicBezTo>
                <a:cubicBezTo>
                  <a:pt x="5188" y="8667"/>
                  <a:pt x="5188" y="8673"/>
                  <a:pt x="5188" y="8673"/>
                </a:cubicBezTo>
                <a:cubicBezTo>
                  <a:pt x="5182" y="8679"/>
                  <a:pt x="5176" y="8679"/>
                  <a:pt x="5176" y="8679"/>
                </a:cubicBezTo>
                <a:cubicBezTo>
                  <a:pt x="5170" y="8685"/>
                  <a:pt x="5170" y="8691"/>
                  <a:pt x="5164" y="8691"/>
                </a:cubicBezTo>
                <a:cubicBezTo>
                  <a:pt x="5164" y="8750"/>
                  <a:pt x="5164" y="8750"/>
                  <a:pt x="5164" y="8750"/>
                </a:cubicBezTo>
                <a:cubicBezTo>
                  <a:pt x="5164" y="8756"/>
                  <a:pt x="5158" y="8762"/>
                  <a:pt x="5158" y="8762"/>
                </a:cubicBezTo>
                <a:cubicBezTo>
                  <a:pt x="5152" y="8768"/>
                  <a:pt x="5146" y="8768"/>
                  <a:pt x="5146" y="8774"/>
                </a:cubicBezTo>
                <a:cubicBezTo>
                  <a:pt x="5140" y="8774"/>
                  <a:pt x="5140" y="8780"/>
                  <a:pt x="5140" y="8786"/>
                </a:cubicBezTo>
                <a:cubicBezTo>
                  <a:pt x="5140" y="8786"/>
                  <a:pt x="5140" y="8792"/>
                  <a:pt x="5140" y="8798"/>
                </a:cubicBezTo>
                <a:cubicBezTo>
                  <a:pt x="5140" y="8810"/>
                  <a:pt x="5146" y="8816"/>
                  <a:pt x="5146" y="8833"/>
                </a:cubicBezTo>
                <a:cubicBezTo>
                  <a:pt x="5146" y="8845"/>
                  <a:pt x="5146" y="8851"/>
                  <a:pt x="5146" y="8869"/>
                </a:cubicBezTo>
                <a:cubicBezTo>
                  <a:pt x="5146" y="8869"/>
                  <a:pt x="5140" y="8875"/>
                  <a:pt x="5140" y="8881"/>
                </a:cubicBezTo>
                <a:cubicBezTo>
                  <a:pt x="5129" y="8869"/>
                  <a:pt x="5129" y="8869"/>
                  <a:pt x="5129" y="8869"/>
                </a:cubicBezTo>
                <a:cubicBezTo>
                  <a:pt x="5123" y="8869"/>
                  <a:pt x="5123" y="8863"/>
                  <a:pt x="5117" y="8857"/>
                </a:cubicBezTo>
                <a:lnTo>
                  <a:pt x="5111" y="8857"/>
                </a:lnTo>
                <a:cubicBezTo>
                  <a:pt x="5105" y="8851"/>
                  <a:pt x="5111" y="8845"/>
                  <a:pt x="5111" y="8845"/>
                </a:cubicBezTo>
                <a:cubicBezTo>
                  <a:pt x="5111" y="8833"/>
                  <a:pt x="5111" y="8833"/>
                  <a:pt x="5111" y="8833"/>
                </a:cubicBezTo>
                <a:cubicBezTo>
                  <a:pt x="5111" y="8821"/>
                  <a:pt x="5105" y="8816"/>
                  <a:pt x="5105" y="8810"/>
                </a:cubicBezTo>
                <a:lnTo>
                  <a:pt x="5105" y="8816"/>
                </a:lnTo>
                <a:cubicBezTo>
                  <a:pt x="5099" y="8816"/>
                  <a:pt x="5093" y="8816"/>
                  <a:pt x="5087" y="8816"/>
                </a:cubicBezTo>
                <a:cubicBezTo>
                  <a:pt x="5087" y="8851"/>
                  <a:pt x="5087" y="8851"/>
                  <a:pt x="5087" y="8851"/>
                </a:cubicBezTo>
                <a:cubicBezTo>
                  <a:pt x="5093" y="8851"/>
                  <a:pt x="5099" y="8851"/>
                  <a:pt x="5099" y="8851"/>
                </a:cubicBezTo>
                <a:cubicBezTo>
                  <a:pt x="5105" y="8857"/>
                  <a:pt x="5105" y="8863"/>
                  <a:pt x="5105" y="8863"/>
                </a:cubicBezTo>
                <a:cubicBezTo>
                  <a:pt x="5111" y="8869"/>
                  <a:pt x="5117" y="8869"/>
                  <a:pt x="5117" y="8875"/>
                </a:cubicBezTo>
                <a:cubicBezTo>
                  <a:pt x="5117" y="8875"/>
                  <a:pt x="5123" y="8881"/>
                  <a:pt x="5123" y="8887"/>
                </a:cubicBezTo>
                <a:lnTo>
                  <a:pt x="5123" y="8893"/>
                </a:lnTo>
                <a:cubicBezTo>
                  <a:pt x="5123" y="8899"/>
                  <a:pt x="5123" y="8905"/>
                  <a:pt x="5123" y="8905"/>
                </a:cubicBezTo>
                <a:cubicBezTo>
                  <a:pt x="5129" y="8916"/>
                  <a:pt x="5123" y="8922"/>
                  <a:pt x="5123" y="8928"/>
                </a:cubicBezTo>
                <a:lnTo>
                  <a:pt x="5117" y="8922"/>
                </a:lnTo>
                <a:close/>
                <a:moveTo>
                  <a:pt x="5259" y="5241"/>
                </a:moveTo>
                <a:lnTo>
                  <a:pt x="5259" y="5241"/>
                </a:lnTo>
                <a:cubicBezTo>
                  <a:pt x="5271" y="5235"/>
                  <a:pt x="5271" y="5224"/>
                  <a:pt x="5283" y="5218"/>
                </a:cubicBezTo>
                <a:cubicBezTo>
                  <a:pt x="5289" y="5218"/>
                  <a:pt x="5301" y="5212"/>
                  <a:pt x="5306" y="5212"/>
                </a:cubicBezTo>
                <a:cubicBezTo>
                  <a:pt x="5312" y="5212"/>
                  <a:pt x="5318" y="5212"/>
                  <a:pt x="5330" y="5212"/>
                </a:cubicBezTo>
                <a:cubicBezTo>
                  <a:pt x="5336" y="5212"/>
                  <a:pt x="5342" y="5218"/>
                  <a:pt x="5348" y="5218"/>
                </a:cubicBezTo>
                <a:cubicBezTo>
                  <a:pt x="5360" y="5218"/>
                  <a:pt x="5366" y="5212"/>
                  <a:pt x="5372" y="5212"/>
                </a:cubicBezTo>
                <a:cubicBezTo>
                  <a:pt x="5390" y="5212"/>
                  <a:pt x="5401" y="5212"/>
                  <a:pt x="5419" y="5212"/>
                </a:cubicBezTo>
                <a:cubicBezTo>
                  <a:pt x="5437" y="5212"/>
                  <a:pt x="5449" y="5206"/>
                  <a:pt x="5467" y="5206"/>
                </a:cubicBezTo>
                <a:cubicBezTo>
                  <a:pt x="5472" y="5206"/>
                  <a:pt x="5479" y="5200"/>
                  <a:pt x="5490" y="5200"/>
                </a:cubicBezTo>
                <a:cubicBezTo>
                  <a:pt x="5496" y="5200"/>
                  <a:pt x="5502" y="5206"/>
                  <a:pt x="5508" y="5206"/>
                </a:cubicBezTo>
                <a:cubicBezTo>
                  <a:pt x="5526" y="5206"/>
                  <a:pt x="5538" y="5212"/>
                  <a:pt x="5556" y="5212"/>
                </a:cubicBezTo>
                <a:cubicBezTo>
                  <a:pt x="5579" y="5212"/>
                  <a:pt x="5579" y="5212"/>
                  <a:pt x="5579" y="5212"/>
                </a:cubicBezTo>
                <a:cubicBezTo>
                  <a:pt x="5591" y="5212"/>
                  <a:pt x="5591" y="5200"/>
                  <a:pt x="5603" y="5200"/>
                </a:cubicBezTo>
                <a:cubicBezTo>
                  <a:pt x="5597" y="5194"/>
                  <a:pt x="5585" y="5194"/>
                  <a:pt x="5579" y="5188"/>
                </a:cubicBezTo>
                <a:cubicBezTo>
                  <a:pt x="5573" y="5176"/>
                  <a:pt x="5579" y="5164"/>
                  <a:pt x="5579" y="5152"/>
                </a:cubicBezTo>
                <a:cubicBezTo>
                  <a:pt x="5550" y="5158"/>
                  <a:pt x="5538" y="5164"/>
                  <a:pt x="5508" y="5164"/>
                </a:cubicBezTo>
                <a:cubicBezTo>
                  <a:pt x="5490" y="5164"/>
                  <a:pt x="5490" y="5164"/>
                  <a:pt x="5490" y="5164"/>
                </a:cubicBezTo>
                <a:cubicBezTo>
                  <a:pt x="5472" y="5164"/>
                  <a:pt x="5467" y="5152"/>
                  <a:pt x="5455" y="5152"/>
                </a:cubicBezTo>
                <a:cubicBezTo>
                  <a:pt x="5443" y="5152"/>
                  <a:pt x="5443" y="5152"/>
                  <a:pt x="5443" y="5152"/>
                </a:cubicBezTo>
                <a:cubicBezTo>
                  <a:pt x="5431" y="5152"/>
                  <a:pt x="5431" y="5170"/>
                  <a:pt x="5419" y="5170"/>
                </a:cubicBezTo>
                <a:cubicBezTo>
                  <a:pt x="5413" y="5170"/>
                  <a:pt x="5407" y="5170"/>
                  <a:pt x="5395" y="5170"/>
                </a:cubicBezTo>
                <a:cubicBezTo>
                  <a:pt x="5390" y="5170"/>
                  <a:pt x="5378" y="5170"/>
                  <a:pt x="5372" y="5170"/>
                </a:cubicBezTo>
                <a:cubicBezTo>
                  <a:pt x="5366" y="5170"/>
                  <a:pt x="5360" y="5158"/>
                  <a:pt x="5348" y="5152"/>
                </a:cubicBezTo>
                <a:cubicBezTo>
                  <a:pt x="5342" y="5152"/>
                  <a:pt x="5336" y="5152"/>
                  <a:pt x="5330" y="5146"/>
                </a:cubicBezTo>
                <a:cubicBezTo>
                  <a:pt x="5318" y="5146"/>
                  <a:pt x="5312" y="5135"/>
                  <a:pt x="5306" y="5129"/>
                </a:cubicBezTo>
                <a:cubicBezTo>
                  <a:pt x="5289" y="5129"/>
                  <a:pt x="5277" y="5129"/>
                  <a:pt x="5259" y="5129"/>
                </a:cubicBezTo>
                <a:cubicBezTo>
                  <a:pt x="5241" y="5129"/>
                  <a:pt x="5229" y="5123"/>
                  <a:pt x="5212" y="5123"/>
                </a:cubicBezTo>
                <a:cubicBezTo>
                  <a:pt x="5194" y="5123"/>
                  <a:pt x="5188" y="5129"/>
                  <a:pt x="5170" y="5129"/>
                </a:cubicBezTo>
                <a:cubicBezTo>
                  <a:pt x="5170" y="5200"/>
                  <a:pt x="5170" y="5200"/>
                  <a:pt x="5170" y="5200"/>
                </a:cubicBezTo>
                <a:cubicBezTo>
                  <a:pt x="5176" y="5206"/>
                  <a:pt x="5182" y="5218"/>
                  <a:pt x="5188" y="5224"/>
                </a:cubicBezTo>
                <a:cubicBezTo>
                  <a:pt x="5200" y="5230"/>
                  <a:pt x="5206" y="5235"/>
                  <a:pt x="5212" y="5241"/>
                </a:cubicBezTo>
                <a:cubicBezTo>
                  <a:pt x="5235" y="5241"/>
                  <a:pt x="5235" y="5241"/>
                  <a:pt x="5235" y="5241"/>
                </a:cubicBezTo>
                <a:cubicBezTo>
                  <a:pt x="5247" y="5241"/>
                  <a:pt x="5253" y="5241"/>
                  <a:pt x="5259" y="5241"/>
                </a:cubicBezTo>
                <a:close/>
                <a:moveTo>
                  <a:pt x="4992" y="5224"/>
                </a:moveTo>
                <a:lnTo>
                  <a:pt x="4992" y="5224"/>
                </a:lnTo>
                <a:cubicBezTo>
                  <a:pt x="4986" y="5218"/>
                  <a:pt x="4992" y="5206"/>
                  <a:pt x="4986" y="5200"/>
                </a:cubicBezTo>
                <a:cubicBezTo>
                  <a:pt x="4980" y="5194"/>
                  <a:pt x="4969" y="5200"/>
                  <a:pt x="4963" y="5194"/>
                </a:cubicBezTo>
                <a:cubicBezTo>
                  <a:pt x="4957" y="5188"/>
                  <a:pt x="4951" y="5182"/>
                  <a:pt x="4939" y="5182"/>
                </a:cubicBezTo>
                <a:cubicBezTo>
                  <a:pt x="4874" y="5182"/>
                  <a:pt x="4874" y="5182"/>
                  <a:pt x="4874" y="5182"/>
                </a:cubicBezTo>
                <a:cubicBezTo>
                  <a:pt x="4880" y="5194"/>
                  <a:pt x="4880" y="5206"/>
                  <a:pt x="4891" y="5212"/>
                </a:cubicBezTo>
                <a:cubicBezTo>
                  <a:pt x="4903" y="5212"/>
                  <a:pt x="4909" y="5206"/>
                  <a:pt x="4915" y="5212"/>
                </a:cubicBezTo>
                <a:cubicBezTo>
                  <a:pt x="4927" y="5218"/>
                  <a:pt x="4933" y="5218"/>
                  <a:pt x="4939" y="5224"/>
                </a:cubicBezTo>
                <a:cubicBezTo>
                  <a:pt x="4945" y="5230"/>
                  <a:pt x="4939" y="5235"/>
                  <a:pt x="4945" y="5247"/>
                </a:cubicBezTo>
                <a:cubicBezTo>
                  <a:pt x="4951" y="5241"/>
                  <a:pt x="4963" y="5247"/>
                  <a:pt x="4969" y="5247"/>
                </a:cubicBezTo>
                <a:cubicBezTo>
                  <a:pt x="4980" y="5241"/>
                  <a:pt x="4980" y="5230"/>
                  <a:pt x="4992" y="5224"/>
                </a:cubicBezTo>
                <a:close/>
                <a:moveTo>
                  <a:pt x="5093" y="5093"/>
                </a:moveTo>
                <a:lnTo>
                  <a:pt x="5093" y="5093"/>
                </a:lnTo>
                <a:cubicBezTo>
                  <a:pt x="5081" y="5075"/>
                  <a:pt x="5069" y="5063"/>
                  <a:pt x="5052" y="5052"/>
                </a:cubicBezTo>
                <a:cubicBezTo>
                  <a:pt x="5034" y="5040"/>
                  <a:pt x="5028" y="5022"/>
                  <a:pt x="5004" y="5022"/>
                </a:cubicBezTo>
                <a:cubicBezTo>
                  <a:pt x="4980" y="5022"/>
                  <a:pt x="4980" y="5022"/>
                  <a:pt x="4980" y="5022"/>
                </a:cubicBezTo>
                <a:cubicBezTo>
                  <a:pt x="4957" y="5022"/>
                  <a:pt x="4951" y="5022"/>
                  <a:pt x="4927" y="5022"/>
                </a:cubicBezTo>
                <a:cubicBezTo>
                  <a:pt x="4921" y="5022"/>
                  <a:pt x="4915" y="5022"/>
                  <a:pt x="4903" y="5022"/>
                </a:cubicBezTo>
                <a:cubicBezTo>
                  <a:pt x="4897" y="5022"/>
                  <a:pt x="4891" y="5016"/>
                  <a:pt x="4880" y="5010"/>
                </a:cubicBezTo>
                <a:cubicBezTo>
                  <a:pt x="4874" y="5004"/>
                  <a:pt x="4874" y="4992"/>
                  <a:pt x="4868" y="4986"/>
                </a:cubicBezTo>
                <a:cubicBezTo>
                  <a:pt x="4856" y="4986"/>
                  <a:pt x="4850" y="4980"/>
                  <a:pt x="4844" y="4975"/>
                </a:cubicBezTo>
                <a:cubicBezTo>
                  <a:pt x="4826" y="4969"/>
                  <a:pt x="4814" y="4963"/>
                  <a:pt x="4797" y="4957"/>
                </a:cubicBezTo>
                <a:cubicBezTo>
                  <a:pt x="4773" y="4945"/>
                  <a:pt x="4773" y="4945"/>
                  <a:pt x="4773" y="4945"/>
                </a:cubicBezTo>
                <a:cubicBezTo>
                  <a:pt x="4767" y="4939"/>
                  <a:pt x="4767" y="4921"/>
                  <a:pt x="4755" y="4921"/>
                </a:cubicBezTo>
                <a:cubicBezTo>
                  <a:pt x="4743" y="4915"/>
                  <a:pt x="4731" y="4921"/>
                  <a:pt x="4720" y="4921"/>
                </a:cubicBezTo>
                <a:cubicBezTo>
                  <a:pt x="4708" y="4921"/>
                  <a:pt x="4696" y="4921"/>
                  <a:pt x="4684" y="4921"/>
                </a:cubicBezTo>
                <a:cubicBezTo>
                  <a:pt x="4672" y="4921"/>
                  <a:pt x="4672" y="4933"/>
                  <a:pt x="4660" y="4933"/>
                </a:cubicBezTo>
                <a:cubicBezTo>
                  <a:pt x="4648" y="4933"/>
                  <a:pt x="4648" y="4927"/>
                  <a:pt x="4636" y="4927"/>
                </a:cubicBezTo>
                <a:cubicBezTo>
                  <a:pt x="4589" y="4927"/>
                  <a:pt x="4589" y="4927"/>
                  <a:pt x="4589" y="4927"/>
                </a:cubicBezTo>
                <a:cubicBezTo>
                  <a:pt x="4577" y="4927"/>
                  <a:pt x="4571" y="4921"/>
                  <a:pt x="4565" y="4927"/>
                </a:cubicBezTo>
                <a:cubicBezTo>
                  <a:pt x="4554" y="4927"/>
                  <a:pt x="4547" y="4921"/>
                  <a:pt x="4542" y="4927"/>
                </a:cubicBezTo>
                <a:cubicBezTo>
                  <a:pt x="4530" y="4933"/>
                  <a:pt x="4524" y="4945"/>
                  <a:pt x="4524" y="4963"/>
                </a:cubicBezTo>
                <a:cubicBezTo>
                  <a:pt x="4524" y="4975"/>
                  <a:pt x="4536" y="4986"/>
                  <a:pt x="4547" y="4992"/>
                </a:cubicBezTo>
                <a:cubicBezTo>
                  <a:pt x="4559" y="5004"/>
                  <a:pt x="4577" y="5004"/>
                  <a:pt x="4595" y="5004"/>
                </a:cubicBezTo>
                <a:cubicBezTo>
                  <a:pt x="4607" y="5004"/>
                  <a:pt x="4613" y="5004"/>
                  <a:pt x="4619" y="5004"/>
                </a:cubicBezTo>
                <a:cubicBezTo>
                  <a:pt x="4636" y="4998"/>
                  <a:pt x="4648" y="4980"/>
                  <a:pt x="4666" y="4975"/>
                </a:cubicBezTo>
                <a:cubicBezTo>
                  <a:pt x="4672" y="4975"/>
                  <a:pt x="4678" y="4975"/>
                  <a:pt x="4690" y="4975"/>
                </a:cubicBezTo>
                <a:cubicBezTo>
                  <a:pt x="4720" y="4975"/>
                  <a:pt x="4737" y="4986"/>
                  <a:pt x="4755" y="5004"/>
                </a:cubicBezTo>
                <a:cubicBezTo>
                  <a:pt x="4767" y="5010"/>
                  <a:pt x="4761" y="5022"/>
                  <a:pt x="4767" y="5028"/>
                </a:cubicBezTo>
                <a:cubicBezTo>
                  <a:pt x="4773" y="5034"/>
                  <a:pt x="4785" y="5034"/>
                  <a:pt x="4791" y="5034"/>
                </a:cubicBezTo>
                <a:cubicBezTo>
                  <a:pt x="4802" y="5034"/>
                  <a:pt x="4802" y="5046"/>
                  <a:pt x="4814" y="5046"/>
                </a:cubicBezTo>
                <a:cubicBezTo>
                  <a:pt x="4826" y="5046"/>
                  <a:pt x="4832" y="5040"/>
                  <a:pt x="4844" y="5046"/>
                </a:cubicBezTo>
                <a:cubicBezTo>
                  <a:pt x="4856" y="5046"/>
                  <a:pt x="4856" y="5063"/>
                  <a:pt x="4868" y="5069"/>
                </a:cubicBezTo>
                <a:cubicBezTo>
                  <a:pt x="4880" y="5081"/>
                  <a:pt x="4897" y="5093"/>
                  <a:pt x="4915" y="5093"/>
                </a:cubicBezTo>
                <a:lnTo>
                  <a:pt x="5093" y="5093"/>
                </a:lnTo>
                <a:close/>
                <a:moveTo>
                  <a:pt x="7850" y="1998"/>
                </a:moveTo>
                <a:lnTo>
                  <a:pt x="7850" y="1998"/>
                </a:lnTo>
                <a:cubicBezTo>
                  <a:pt x="7862" y="1992"/>
                  <a:pt x="7862" y="1986"/>
                  <a:pt x="7874" y="1986"/>
                </a:cubicBezTo>
                <a:cubicBezTo>
                  <a:pt x="7880" y="1986"/>
                  <a:pt x="7892" y="1986"/>
                  <a:pt x="7897" y="1986"/>
                </a:cubicBezTo>
                <a:cubicBezTo>
                  <a:pt x="7903" y="1986"/>
                  <a:pt x="7909" y="1998"/>
                  <a:pt x="7915" y="2004"/>
                </a:cubicBezTo>
                <a:cubicBezTo>
                  <a:pt x="7921" y="2010"/>
                  <a:pt x="7933" y="2004"/>
                  <a:pt x="7939" y="2016"/>
                </a:cubicBezTo>
                <a:cubicBezTo>
                  <a:pt x="7945" y="2022"/>
                  <a:pt x="7933" y="2034"/>
                  <a:pt x="7939" y="2040"/>
                </a:cubicBezTo>
                <a:cubicBezTo>
                  <a:pt x="7927" y="2040"/>
                  <a:pt x="7921" y="2034"/>
                  <a:pt x="7915" y="2034"/>
                </a:cubicBezTo>
                <a:cubicBezTo>
                  <a:pt x="7886" y="2034"/>
                  <a:pt x="7874" y="2034"/>
                  <a:pt x="7844" y="2034"/>
                </a:cubicBezTo>
                <a:cubicBezTo>
                  <a:pt x="7838" y="2034"/>
                  <a:pt x="7832" y="2040"/>
                  <a:pt x="7820" y="2040"/>
                </a:cubicBezTo>
                <a:cubicBezTo>
                  <a:pt x="7826" y="2075"/>
                  <a:pt x="7826" y="2075"/>
                  <a:pt x="7826" y="2075"/>
                </a:cubicBezTo>
                <a:cubicBezTo>
                  <a:pt x="7838" y="2075"/>
                  <a:pt x="7844" y="2069"/>
                  <a:pt x="7850" y="2069"/>
                </a:cubicBezTo>
                <a:cubicBezTo>
                  <a:pt x="7897" y="2069"/>
                  <a:pt x="7897" y="2069"/>
                  <a:pt x="7897" y="2069"/>
                </a:cubicBezTo>
                <a:lnTo>
                  <a:pt x="7903" y="2075"/>
                </a:lnTo>
                <a:cubicBezTo>
                  <a:pt x="7903" y="2123"/>
                  <a:pt x="7903" y="2123"/>
                  <a:pt x="7903" y="2123"/>
                </a:cubicBezTo>
                <a:cubicBezTo>
                  <a:pt x="7915" y="2146"/>
                  <a:pt x="7915" y="2146"/>
                  <a:pt x="7915" y="2146"/>
                </a:cubicBezTo>
                <a:cubicBezTo>
                  <a:pt x="7939" y="2146"/>
                  <a:pt x="7939" y="2146"/>
                  <a:pt x="7939" y="2146"/>
                </a:cubicBezTo>
                <a:cubicBezTo>
                  <a:pt x="7945" y="2146"/>
                  <a:pt x="7951" y="2141"/>
                  <a:pt x="7957" y="2141"/>
                </a:cubicBezTo>
                <a:cubicBezTo>
                  <a:pt x="7975" y="2141"/>
                  <a:pt x="7986" y="2141"/>
                  <a:pt x="8004" y="2141"/>
                </a:cubicBezTo>
                <a:cubicBezTo>
                  <a:pt x="8028" y="2141"/>
                  <a:pt x="8028" y="2141"/>
                  <a:pt x="8028" y="2141"/>
                </a:cubicBezTo>
                <a:cubicBezTo>
                  <a:pt x="8034" y="2141"/>
                  <a:pt x="8046" y="2134"/>
                  <a:pt x="8052" y="2141"/>
                </a:cubicBezTo>
                <a:cubicBezTo>
                  <a:pt x="8064" y="2146"/>
                  <a:pt x="8058" y="2158"/>
                  <a:pt x="8069" y="2164"/>
                </a:cubicBezTo>
                <a:cubicBezTo>
                  <a:pt x="8075" y="2164"/>
                  <a:pt x="8081" y="2170"/>
                  <a:pt x="8093" y="2176"/>
                </a:cubicBezTo>
                <a:cubicBezTo>
                  <a:pt x="8105" y="2176"/>
                  <a:pt x="8111" y="2176"/>
                  <a:pt x="8123" y="2176"/>
                </a:cubicBezTo>
                <a:cubicBezTo>
                  <a:pt x="8141" y="2176"/>
                  <a:pt x="8147" y="2176"/>
                  <a:pt x="8158" y="2176"/>
                </a:cubicBezTo>
                <a:cubicBezTo>
                  <a:pt x="8170" y="2170"/>
                  <a:pt x="8176" y="2164"/>
                  <a:pt x="8182" y="2158"/>
                </a:cubicBezTo>
                <a:cubicBezTo>
                  <a:pt x="8194" y="2146"/>
                  <a:pt x="8188" y="2134"/>
                  <a:pt x="8200" y="2129"/>
                </a:cubicBezTo>
                <a:cubicBezTo>
                  <a:pt x="8206" y="2123"/>
                  <a:pt x="8212" y="2117"/>
                  <a:pt x="8224" y="2111"/>
                </a:cubicBezTo>
                <a:cubicBezTo>
                  <a:pt x="8230" y="2111"/>
                  <a:pt x="8235" y="2111"/>
                  <a:pt x="8247" y="2111"/>
                </a:cubicBezTo>
                <a:cubicBezTo>
                  <a:pt x="8259" y="2105"/>
                  <a:pt x="8259" y="2093"/>
                  <a:pt x="8265" y="2087"/>
                </a:cubicBezTo>
                <a:cubicBezTo>
                  <a:pt x="8283" y="2081"/>
                  <a:pt x="8295" y="2075"/>
                  <a:pt x="8313" y="2069"/>
                </a:cubicBezTo>
                <a:cubicBezTo>
                  <a:pt x="8342" y="2069"/>
                  <a:pt x="8366" y="2069"/>
                  <a:pt x="8402" y="2069"/>
                </a:cubicBezTo>
                <a:cubicBezTo>
                  <a:pt x="8402" y="2028"/>
                  <a:pt x="8402" y="2028"/>
                  <a:pt x="8402" y="2028"/>
                </a:cubicBezTo>
                <a:cubicBezTo>
                  <a:pt x="8396" y="2016"/>
                  <a:pt x="8396" y="2004"/>
                  <a:pt x="8390" y="2004"/>
                </a:cubicBezTo>
                <a:cubicBezTo>
                  <a:pt x="8366" y="1992"/>
                  <a:pt x="8366" y="1992"/>
                  <a:pt x="8366" y="1992"/>
                </a:cubicBezTo>
                <a:cubicBezTo>
                  <a:pt x="8360" y="1986"/>
                  <a:pt x="8348" y="1992"/>
                  <a:pt x="8342" y="1992"/>
                </a:cubicBezTo>
                <a:cubicBezTo>
                  <a:pt x="8342" y="1980"/>
                  <a:pt x="8342" y="1975"/>
                  <a:pt x="8342" y="1968"/>
                </a:cubicBezTo>
                <a:cubicBezTo>
                  <a:pt x="8342" y="1957"/>
                  <a:pt x="8354" y="1957"/>
                  <a:pt x="8354" y="1945"/>
                </a:cubicBezTo>
                <a:cubicBezTo>
                  <a:pt x="8354" y="1933"/>
                  <a:pt x="8348" y="1927"/>
                  <a:pt x="8348" y="1915"/>
                </a:cubicBezTo>
                <a:cubicBezTo>
                  <a:pt x="8295" y="1915"/>
                  <a:pt x="8295" y="1915"/>
                  <a:pt x="8295" y="1915"/>
                </a:cubicBezTo>
                <a:cubicBezTo>
                  <a:pt x="8283" y="1915"/>
                  <a:pt x="8277" y="1921"/>
                  <a:pt x="8265" y="1921"/>
                </a:cubicBezTo>
                <a:cubicBezTo>
                  <a:pt x="8259" y="1927"/>
                  <a:pt x="8253" y="1933"/>
                  <a:pt x="8247" y="1939"/>
                </a:cubicBezTo>
                <a:cubicBezTo>
                  <a:pt x="8235" y="1945"/>
                  <a:pt x="8230" y="1951"/>
                  <a:pt x="8218" y="1951"/>
                </a:cubicBezTo>
                <a:cubicBezTo>
                  <a:pt x="8212" y="1951"/>
                  <a:pt x="8212" y="1963"/>
                  <a:pt x="8206" y="1963"/>
                </a:cubicBezTo>
                <a:cubicBezTo>
                  <a:pt x="8194" y="1963"/>
                  <a:pt x="8188" y="1957"/>
                  <a:pt x="8182" y="1957"/>
                </a:cubicBezTo>
                <a:cubicBezTo>
                  <a:pt x="8164" y="1957"/>
                  <a:pt x="8152" y="1951"/>
                  <a:pt x="8135" y="1951"/>
                </a:cubicBezTo>
                <a:cubicBezTo>
                  <a:pt x="8117" y="1951"/>
                  <a:pt x="8105" y="1957"/>
                  <a:pt x="8093" y="1957"/>
                </a:cubicBezTo>
                <a:cubicBezTo>
                  <a:pt x="8069" y="1963"/>
                  <a:pt x="8064" y="1980"/>
                  <a:pt x="8040" y="1980"/>
                </a:cubicBezTo>
                <a:cubicBezTo>
                  <a:pt x="7992" y="1980"/>
                  <a:pt x="7992" y="1980"/>
                  <a:pt x="7992" y="1980"/>
                </a:cubicBezTo>
                <a:cubicBezTo>
                  <a:pt x="7992" y="1957"/>
                  <a:pt x="7992" y="1957"/>
                  <a:pt x="7992" y="1957"/>
                </a:cubicBezTo>
                <a:cubicBezTo>
                  <a:pt x="7992" y="1933"/>
                  <a:pt x="7992" y="1933"/>
                  <a:pt x="7992" y="1933"/>
                </a:cubicBezTo>
                <a:cubicBezTo>
                  <a:pt x="7992" y="1921"/>
                  <a:pt x="7980" y="1921"/>
                  <a:pt x="7975" y="1909"/>
                </a:cubicBezTo>
                <a:cubicBezTo>
                  <a:pt x="7957" y="1915"/>
                  <a:pt x="7957" y="1915"/>
                  <a:pt x="7957" y="1915"/>
                </a:cubicBezTo>
                <a:cubicBezTo>
                  <a:pt x="7957" y="1939"/>
                  <a:pt x="7957" y="1939"/>
                  <a:pt x="7957" y="1939"/>
                </a:cubicBezTo>
                <a:cubicBezTo>
                  <a:pt x="7939" y="1933"/>
                  <a:pt x="7933" y="1927"/>
                  <a:pt x="7921" y="1927"/>
                </a:cubicBezTo>
                <a:cubicBezTo>
                  <a:pt x="7909" y="1927"/>
                  <a:pt x="7897" y="1933"/>
                  <a:pt x="7886" y="1933"/>
                </a:cubicBezTo>
                <a:cubicBezTo>
                  <a:pt x="7880" y="1933"/>
                  <a:pt x="7868" y="1933"/>
                  <a:pt x="7862" y="1933"/>
                </a:cubicBezTo>
                <a:cubicBezTo>
                  <a:pt x="7856" y="1939"/>
                  <a:pt x="7844" y="1939"/>
                  <a:pt x="7838" y="1945"/>
                </a:cubicBezTo>
                <a:cubicBezTo>
                  <a:pt x="7832" y="1951"/>
                  <a:pt x="7820" y="1957"/>
                  <a:pt x="7820" y="1968"/>
                </a:cubicBezTo>
                <a:cubicBezTo>
                  <a:pt x="7820" y="1980"/>
                  <a:pt x="7826" y="1986"/>
                  <a:pt x="7826" y="1998"/>
                </a:cubicBezTo>
                <a:cubicBezTo>
                  <a:pt x="7838" y="1992"/>
                  <a:pt x="7844" y="1998"/>
                  <a:pt x="7850" y="1998"/>
                </a:cubicBezTo>
                <a:close/>
                <a:moveTo>
                  <a:pt x="6095" y="3137"/>
                </a:moveTo>
                <a:lnTo>
                  <a:pt x="6095" y="3137"/>
                </a:lnTo>
                <a:cubicBezTo>
                  <a:pt x="6083" y="3142"/>
                  <a:pt x="6077" y="3142"/>
                  <a:pt x="6071" y="3148"/>
                </a:cubicBezTo>
                <a:cubicBezTo>
                  <a:pt x="6065" y="3154"/>
                  <a:pt x="6071" y="3166"/>
                  <a:pt x="6071" y="3172"/>
                </a:cubicBezTo>
                <a:cubicBezTo>
                  <a:pt x="6065" y="3184"/>
                  <a:pt x="6065" y="3190"/>
                  <a:pt x="6065" y="3202"/>
                </a:cubicBezTo>
                <a:cubicBezTo>
                  <a:pt x="6065" y="3214"/>
                  <a:pt x="6054" y="3214"/>
                  <a:pt x="6048" y="3225"/>
                </a:cubicBezTo>
                <a:cubicBezTo>
                  <a:pt x="6042" y="3231"/>
                  <a:pt x="6036" y="3237"/>
                  <a:pt x="6030" y="3249"/>
                </a:cubicBezTo>
                <a:cubicBezTo>
                  <a:pt x="6018" y="3261"/>
                  <a:pt x="6006" y="3279"/>
                  <a:pt x="5988" y="3291"/>
                </a:cubicBezTo>
                <a:cubicBezTo>
                  <a:pt x="5965" y="3314"/>
                  <a:pt x="5947" y="3332"/>
                  <a:pt x="5947" y="3368"/>
                </a:cubicBezTo>
                <a:cubicBezTo>
                  <a:pt x="5947" y="3380"/>
                  <a:pt x="5953" y="3386"/>
                  <a:pt x="5953" y="3397"/>
                </a:cubicBezTo>
                <a:cubicBezTo>
                  <a:pt x="6113" y="3397"/>
                  <a:pt x="6113" y="3397"/>
                  <a:pt x="6113" y="3397"/>
                </a:cubicBezTo>
                <a:cubicBezTo>
                  <a:pt x="6136" y="3397"/>
                  <a:pt x="6148" y="3415"/>
                  <a:pt x="6160" y="3427"/>
                </a:cubicBezTo>
                <a:cubicBezTo>
                  <a:pt x="6178" y="3445"/>
                  <a:pt x="6184" y="3457"/>
                  <a:pt x="6208" y="3463"/>
                </a:cubicBezTo>
                <a:cubicBezTo>
                  <a:pt x="6214" y="3457"/>
                  <a:pt x="6225" y="3457"/>
                  <a:pt x="6231" y="3445"/>
                </a:cubicBezTo>
                <a:cubicBezTo>
                  <a:pt x="6231" y="3433"/>
                  <a:pt x="6231" y="3415"/>
                  <a:pt x="6231" y="3403"/>
                </a:cubicBezTo>
                <a:cubicBezTo>
                  <a:pt x="6231" y="3391"/>
                  <a:pt x="6225" y="3386"/>
                  <a:pt x="6225" y="3380"/>
                </a:cubicBezTo>
                <a:cubicBezTo>
                  <a:pt x="6225" y="3356"/>
                  <a:pt x="6237" y="3350"/>
                  <a:pt x="6249" y="3332"/>
                </a:cubicBezTo>
                <a:cubicBezTo>
                  <a:pt x="6243" y="3309"/>
                  <a:pt x="6243" y="3309"/>
                  <a:pt x="6243" y="3309"/>
                </a:cubicBezTo>
                <a:cubicBezTo>
                  <a:pt x="6231" y="3309"/>
                  <a:pt x="6225" y="3314"/>
                  <a:pt x="6220" y="3309"/>
                </a:cubicBezTo>
                <a:cubicBezTo>
                  <a:pt x="6202" y="3303"/>
                  <a:pt x="6190" y="3291"/>
                  <a:pt x="6172" y="3279"/>
                </a:cubicBezTo>
                <a:cubicBezTo>
                  <a:pt x="6160" y="3273"/>
                  <a:pt x="6160" y="3261"/>
                  <a:pt x="6148" y="3261"/>
                </a:cubicBezTo>
                <a:cubicBezTo>
                  <a:pt x="6143" y="3255"/>
                  <a:pt x="6136" y="3255"/>
                  <a:pt x="6125" y="3255"/>
                </a:cubicBezTo>
                <a:cubicBezTo>
                  <a:pt x="6119" y="3249"/>
                  <a:pt x="6113" y="3255"/>
                  <a:pt x="6107" y="3255"/>
                </a:cubicBezTo>
                <a:cubicBezTo>
                  <a:pt x="6095" y="3249"/>
                  <a:pt x="6089" y="3243"/>
                  <a:pt x="6083" y="3243"/>
                </a:cubicBezTo>
                <a:cubicBezTo>
                  <a:pt x="6089" y="3225"/>
                  <a:pt x="6089" y="3208"/>
                  <a:pt x="6101" y="3196"/>
                </a:cubicBezTo>
                <a:cubicBezTo>
                  <a:pt x="6101" y="3190"/>
                  <a:pt x="6119" y="3190"/>
                  <a:pt x="6119" y="3184"/>
                </a:cubicBezTo>
                <a:cubicBezTo>
                  <a:pt x="6125" y="3178"/>
                  <a:pt x="6125" y="3172"/>
                  <a:pt x="6125" y="3160"/>
                </a:cubicBezTo>
                <a:cubicBezTo>
                  <a:pt x="6125" y="3148"/>
                  <a:pt x="6119" y="3148"/>
                  <a:pt x="6113" y="3137"/>
                </a:cubicBezTo>
                <a:cubicBezTo>
                  <a:pt x="6107" y="3142"/>
                  <a:pt x="6101" y="3137"/>
                  <a:pt x="6095" y="3137"/>
                </a:cubicBezTo>
                <a:close/>
                <a:moveTo>
                  <a:pt x="5787" y="3261"/>
                </a:moveTo>
                <a:lnTo>
                  <a:pt x="5787" y="3261"/>
                </a:lnTo>
                <a:cubicBezTo>
                  <a:pt x="5775" y="3261"/>
                  <a:pt x="5769" y="3255"/>
                  <a:pt x="5763" y="3255"/>
                </a:cubicBezTo>
                <a:cubicBezTo>
                  <a:pt x="5757" y="3249"/>
                  <a:pt x="5745" y="3255"/>
                  <a:pt x="5739" y="3255"/>
                </a:cubicBezTo>
                <a:cubicBezTo>
                  <a:pt x="5727" y="3249"/>
                  <a:pt x="5727" y="3243"/>
                  <a:pt x="5716" y="3243"/>
                </a:cubicBezTo>
                <a:cubicBezTo>
                  <a:pt x="5704" y="3237"/>
                  <a:pt x="5704" y="3225"/>
                  <a:pt x="5692" y="3220"/>
                </a:cubicBezTo>
                <a:cubicBezTo>
                  <a:pt x="5686" y="3214"/>
                  <a:pt x="5680" y="3220"/>
                  <a:pt x="5668" y="3220"/>
                </a:cubicBezTo>
                <a:cubicBezTo>
                  <a:pt x="5650" y="3231"/>
                  <a:pt x="5650" y="3231"/>
                  <a:pt x="5650" y="3231"/>
                </a:cubicBezTo>
                <a:cubicBezTo>
                  <a:pt x="5656" y="3231"/>
                  <a:pt x="5662" y="3237"/>
                  <a:pt x="5668" y="3243"/>
                </a:cubicBezTo>
                <a:cubicBezTo>
                  <a:pt x="5680" y="3249"/>
                  <a:pt x="5680" y="3261"/>
                  <a:pt x="5686" y="3261"/>
                </a:cubicBezTo>
                <a:cubicBezTo>
                  <a:pt x="5692" y="3267"/>
                  <a:pt x="5704" y="3273"/>
                  <a:pt x="5710" y="3279"/>
                </a:cubicBezTo>
                <a:cubicBezTo>
                  <a:pt x="5722" y="3291"/>
                  <a:pt x="5727" y="3303"/>
                  <a:pt x="5745" y="3303"/>
                </a:cubicBezTo>
                <a:cubicBezTo>
                  <a:pt x="5757" y="3303"/>
                  <a:pt x="5763" y="3291"/>
                  <a:pt x="5775" y="3279"/>
                </a:cubicBezTo>
                <a:cubicBezTo>
                  <a:pt x="5775" y="3279"/>
                  <a:pt x="5781" y="3267"/>
                  <a:pt x="5787" y="3261"/>
                </a:cubicBezTo>
                <a:close/>
                <a:moveTo>
                  <a:pt x="7393" y="1731"/>
                </a:moveTo>
                <a:lnTo>
                  <a:pt x="7393" y="1731"/>
                </a:lnTo>
                <a:cubicBezTo>
                  <a:pt x="7400" y="1731"/>
                  <a:pt x="7400" y="1731"/>
                  <a:pt x="7400" y="1731"/>
                </a:cubicBezTo>
                <a:cubicBezTo>
                  <a:pt x="7405" y="1731"/>
                  <a:pt x="7405" y="1731"/>
                  <a:pt x="7411" y="1731"/>
                </a:cubicBezTo>
                <a:lnTo>
                  <a:pt x="7411" y="1731"/>
                </a:lnTo>
                <a:cubicBezTo>
                  <a:pt x="7411" y="1731"/>
                  <a:pt x="7411" y="1731"/>
                  <a:pt x="7417" y="1731"/>
                </a:cubicBezTo>
                <a:lnTo>
                  <a:pt x="7417" y="1731"/>
                </a:lnTo>
                <a:cubicBezTo>
                  <a:pt x="7423" y="1737"/>
                  <a:pt x="7423" y="1737"/>
                  <a:pt x="7423" y="1737"/>
                </a:cubicBezTo>
                <a:cubicBezTo>
                  <a:pt x="7423" y="1737"/>
                  <a:pt x="7423" y="1737"/>
                  <a:pt x="7429" y="1737"/>
                </a:cubicBezTo>
                <a:cubicBezTo>
                  <a:pt x="7429" y="1743"/>
                  <a:pt x="7429" y="1743"/>
                  <a:pt x="7435" y="1743"/>
                </a:cubicBezTo>
                <a:cubicBezTo>
                  <a:pt x="7435" y="1749"/>
                  <a:pt x="7435" y="1749"/>
                  <a:pt x="7435" y="1749"/>
                </a:cubicBezTo>
                <a:cubicBezTo>
                  <a:pt x="7441" y="1749"/>
                  <a:pt x="7447" y="1749"/>
                  <a:pt x="7447" y="1749"/>
                </a:cubicBezTo>
                <a:cubicBezTo>
                  <a:pt x="7459" y="1749"/>
                  <a:pt x="7465" y="1749"/>
                  <a:pt x="7471" y="1749"/>
                </a:cubicBezTo>
                <a:cubicBezTo>
                  <a:pt x="7482" y="1755"/>
                  <a:pt x="7488" y="1761"/>
                  <a:pt x="7494" y="1767"/>
                </a:cubicBezTo>
                <a:cubicBezTo>
                  <a:pt x="7506" y="1773"/>
                  <a:pt x="7512" y="1767"/>
                  <a:pt x="7524" y="1767"/>
                </a:cubicBezTo>
                <a:cubicBezTo>
                  <a:pt x="7530" y="1767"/>
                  <a:pt x="7536" y="1767"/>
                  <a:pt x="7542" y="1767"/>
                </a:cubicBezTo>
                <a:cubicBezTo>
                  <a:pt x="7548" y="1767"/>
                  <a:pt x="7548" y="1761"/>
                  <a:pt x="7554" y="1761"/>
                </a:cubicBezTo>
                <a:cubicBezTo>
                  <a:pt x="7566" y="1761"/>
                  <a:pt x="7571" y="1755"/>
                  <a:pt x="7577" y="1749"/>
                </a:cubicBezTo>
                <a:cubicBezTo>
                  <a:pt x="7583" y="1743"/>
                  <a:pt x="7589" y="1743"/>
                  <a:pt x="7595" y="1737"/>
                </a:cubicBezTo>
                <a:cubicBezTo>
                  <a:pt x="7595" y="1731"/>
                  <a:pt x="7595" y="1725"/>
                  <a:pt x="7601" y="1725"/>
                </a:cubicBezTo>
                <a:cubicBezTo>
                  <a:pt x="7613" y="1720"/>
                  <a:pt x="7619" y="1714"/>
                  <a:pt x="7625" y="1714"/>
                </a:cubicBezTo>
                <a:cubicBezTo>
                  <a:pt x="7631" y="1708"/>
                  <a:pt x="7643" y="1714"/>
                  <a:pt x="7648" y="1714"/>
                </a:cubicBezTo>
                <a:cubicBezTo>
                  <a:pt x="7654" y="1714"/>
                  <a:pt x="7654" y="1708"/>
                  <a:pt x="7660" y="1708"/>
                </a:cubicBezTo>
                <a:cubicBezTo>
                  <a:pt x="7666" y="1708"/>
                  <a:pt x="7672" y="1702"/>
                  <a:pt x="7672" y="1702"/>
                </a:cubicBezTo>
                <a:cubicBezTo>
                  <a:pt x="7678" y="1702"/>
                  <a:pt x="7684" y="1702"/>
                  <a:pt x="7690" y="1702"/>
                </a:cubicBezTo>
                <a:cubicBezTo>
                  <a:pt x="7690" y="1702"/>
                  <a:pt x="7696" y="1696"/>
                  <a:pt x="7702" y="1696"/>
                </a:cubicBezTo>
                <a:cubicBezTo>
                  <a:pt x="7702" y="1696"/>
                  <a:pt x="7708" y="1690"/>
                  <a:pt x="7714" y="1690"/>
                </a:cubicBezTo>
                <a:cubicBezTo>
                  <a:pt x="7714" y="1690"/>
                  <a:pt x="7720" y="1690"/>
                  <a:pt x="7726" y="1690"/>
                </a:cubicBezTo>
                <a:lnTo>
                  <a:pt x="7732" y="1684"/>
                </a:lnTo>
                <a:cubicBezTo>
                  <a:pt x="7737" y="1678"/>
                  <a:pt x="7743" y="1678"/>
                  <a:pt x="7743" y="1678"/>
                </a:cubicBezTo>
                <a:cubicBezTo>
                  <a:pt x="7749" y="1672"/>
                  <a:pt x="7749" y="1666"/>
                  <a:pt x="7755" y="1666"/>
                </a:cubicBezTo>
                <a:cubicBezTo>
                  <a:pt x="7761" y="1660"/>
                  <a:pt x="7761" y="1654"/>
                  <a:pt x="7767" y="1648"/>
                </a:cubicBezTo>
                <a:cubicBezTo>
                  <a:pt x="7767" y="1648"/>
                  <a:pt x="7773" y="1642"/>
                  <a:pt x="7779" y="1636"/>
                </a:cubicBezTo>
                <a:cubicBezTo>
                  <a:pt x="7785" y="1625"/>
                  <a:pt x="7791" y="1619"/>
                  <a:pt x="7803" y="1619"/>
                </a:cubicBezTo>
                <a:cubicBezTo>
                  <a:pt x="7862" y="1619"/>
                  <a:pt x="7862" y="1619"/>
                  <a:pt x="7862" y="1619"/>
                </a:cubicBezTo>
                <a:cubicBezTo>
                  <a:pt x="7868" y="1619"/>
                  <a:pt x="7874" y="1613"/>
                  <a:pt x="7880" y="1607"/>
                </a:cubicBezTo>
                <a:cubicBezTo>
                  <a:pt x="7886" y="1607"/>
                  <a:pt x="7892" y="1601"/>
                  <a:pt x="7892" y="1595"/>
                </a:cubicBezTo>
                <a:cubicBezTo>
                  <a:pt x="7897" y="1595"/>
                  <a:pt x="7903" y="1589"/>
                  <a:pt x="7909" y="1583"/>
                </a:cubicBezTo>
                <a:cubicBezTo>
                  <a:pt x="7909" y="1583"/>
                  <a:pt x="7909" y="1577"/>
                  <a:pt x="7909" y="1571"/>
                </a:cubicBezTo>
                <a:cubicBezTo>
                  <a:pt x="7897" y="1571"/>
                  <a:pt x="7897" y="1571"/>
                  <a:pt x="7897" y="1571"/>
                </a:cubicBezTo>
                <a:cubicBezTo>
                  <a:pt x="7886" y="1577"/>
                  <a:pt x="7880" y="1577"/>
                  <a:pt x="7874" y="1583"/>
                </a:cubicBezTo>
                <a:cubicBezTo>
                  <a:pt x="7874" y="1589"/>
                  <a:pt x="7874" y="1595"/>
                  <a:pt x="7874" y="1595"/>
                </a:cubicBezTo>
                <a:cubicBezTo>
                  <a:pt x="7868" y="1601"/>
                  <a:pt x="7862" y="1601"/>
                  <a:pt x="7850" y="1601"/>
                </a:cubicBezTo>
                <a:cubicBezTo>
                  <a:pt x="7844" y="1601"/>
                  <a:pt x="7844" y="1601"/>
                  <a:pt x="7844" y="1601"/>
                </a:cubicBezTo>
                <a:cubicBezTo>
                  <a:pt x="7838" y="1601"/>
                  <a:pt x="7826" y="1595"/>
                  <a:pt x="7820" y="1589"/>
                </a:cubicBezTo>
                <a:cubicBezTo>
                  <a:pt x="7814" y="1583"/>
                  <a:pt x="7814" y="1571"/>
                  <a:pt x="7803" y="1571"/>
                </a:cubicBezTo>
                <a:cubicBezTo>
                  <a:pt x="7803" y="1565"/>
                  <a:pt x="7797" y="1571"/>
                  <a:pt x="7797" y="1571"/>
                </a:cubicBezTo>
                <a:cubicBezTo>
                  <a:pt x="7785" y="1571"/>
                  <a:pt x="7785" y="1571"/>
                  <a:pt x="7785" y="1571"/>
                </a:cubicBezTo>
                <a:cubicBezTo>
                  <a:pt x="7761" y="1571"/>
                  <a:pt x="7749" y="1571"/>
                  <a:pt x="7732" y="1565"/>
                </a:cubicBezTo>
                <a:cubicBezTo>
                  <a:pt x="7732" y="1559"/>
                  <a:pt x="7726" y="1559"/>
                  <a:pt x="7726" y="1559"/>
                </a:cubicBezTo>
                <a:cubicBezTo>
                  <a:pt x="7720" y="1559"/>
                  <a:pt x="7714" y="1554"/>
                  <a:pt x="7714" y="1554"/>
                </a:cubicBezTo>
                <a:cubicBezTo>
                  <a:pt x="7708" y="1548"/>
                  <a:pt x="7702" y="1548"/>
                  <a:pt x="7702" y="1542"/>
                </a:cubicBezTo>
                <a:cubicBezTo>
                  <a:pt x="7696" y="1536"/>
                  <a:pt x="7696" y="1536"/>
                  <a:pt x="7696" y="1530"/>
                </a:cubicBezTo>
                <a:cubicBezTo>
                  <a:pt x="7696" y="1506"/>
                  <a:pt x="7696" y="1506"/>
                  <a:pt x="7696" y="1506"/>
                </a:cubicBezTo>
                <a:cubicBezTo>
                  <a:pt x="7708" y="1506"/>
                  <a:pt x="7708" y="1500"/>
                  <a:pt x="7720" y="1500"/>
                </a:cubicBezTo>
                <a:cubicBezTo>
                  <a:pt x="7732" y="1500"/>
                  <a:pt x="7737" y="1506"/>
                  <a:pt x="7749" y="1500"/>
                </a:cubicBezTo>
                <a:cubicBezTo>
                  <a:pt x="7755" y="1500"/>
                  <a:pt x="7761" y="1500"/>
                  <a:pt x="7761" y="1500"/>
                </a:cubicBezTo>
                <a:cubicBezTo>
                  <a:pt x="7773" y="1500"/>
                  <a:pt x="7779" y="1500"/>
                  <a:pt x="7791" y="1494"/>
                </a:cubicBezTo>
                <a:cubicBezTo>
                  <a:pt x="7797" y="1488"/>
                  <a:pt x="7803" y="1482"/>
                  <a:pt x="7809" y="1470"/>
                </a:cubicBezTo>
                <a:cubicBezTo>
                  <a:pt x="7814" y="1470"/>
                  <a:pt x="7814" y="1470"/>
                  <a:pt x="7820" y="1476"/>
                </a:cubicBezTo>
                <a:cubicBezTo>
                  <a:pt x="7826" y="1476"/>
                  <a:pt x="7826" y="1482"/>
                  <a:pt x="7826" y="1488"/>
                </a:cubicBezTo>
                <a:cubicBezTo>
                  <a:pt x="7832" y="1494"/>
                  <a:pt x="7826" y="1506"/>
                  <a:pt x="7826" y="1512"/>
                </a:cubicBezTo>
                <a:cubicBezTo>
                  <a:pt x="7826" y="1518"/>
                  <a:pt x="7832" y="1524"/>
                  <a:pt x="7832" y="1524"/>
                </a:cubicBezTo>
                <a:cubicBezTo>
                  <a:pt x="7838" y="1530"/>
                  <a:pt x="7838" y="1536"/>
                  <a:pt x="7838" y="1536"/>
                </a:cubicBezTo>
                <a:cubicBezTo>
                  <a:pt x="7844" y="1548"/>
                  <a:pt x="7856" y="1548"/>
                  <a:pt x="7868" y="1548"/>
                </a:cubicBezTo>
                <a:cubicBezTo>
                  <a:pt x="7874" y="1548"/>
                  <a:pt x="7874" y="1548"/>
                  <a:pt x="7880" y="1542"/>
                </a:cubicBezTo>
                <a:cubicBezTo>
                  <a:pt x="7880" y="1536"/>
                  <a:pt x="7880" y="1530"/>
                  <a:pt x="7880" y="1530"/>
                </a:cubicBezTo>
                <a:cubicBezTo>
                  <a:pt x="7886" y="1518"/>
                  <a:pt x="7897" y="1518"/>
                  <a:pt x="7903" y="1512"/>
                </a:cubicBezTo>
                <a:cubicBezTo>
                  <a:pt x="7915" y="1512"/>
                  <a:pt x="7921" y="1512"/>
                  <a:pt x="7927" y="1512"/>
                </a:cubicBezTo>
                <a:cubicBezTo>
                  <a:pt x="7939" y="1512"/>
                  <a:pt x="7945" y="1512"/>
                  <a:pt x="7957" y="1512"/>
                </a:cubicBezTo>
                <a:cubicBezTo>
                  <a:pt x="7957" y="1512"/>
                  <a:pt x="7963" y="1512"/>
                  <a:pt x="7963" y="1506"/>
                </a:cubicBezTo>
                <a:cubicBezTo>
                  <a:pt x="7963" y="1500"/>
                  <a:pt x="7963" y="1494"/>
                  <a:pt x="7963" y="1488"/>
                </a:cubicBezTo>
                <a:cubicBezTo>
                  <a:pt x="7963" y="1476"/>
                  <a:pt x="7957" y="1470"/>
                  <a:pt x="7951" y="1459"/>
                </a:cubicBezTo>
                <a:cubicBezTo>
                  <a:pt x="7951" y="1453"/>
                  <a:pt x="7945" y="1447"/>
                  <a:pt x="7945" y="1447"/>
                </a:cubicBezTo>
                <a:cubicBezTo>
                  <a:pt x="7933" y="1441"/>
                  <a:pt x="7927" y="1441"/>
                  <a:pt x="7921" y="1435"/>
                </a:cubicBezTo>
                <a:cubicBezTo>
                  <a:pt x="7909" y="1429"/>
                  <a:pt x="7903" y="1423"/>
                  <a:pt x="7897" y="1417"/>
                </a:cubicBezTo>
                <a:cubicBezTo>
                  <a:pt x="7897" y="1405"/>
                  <a:pt x="7903" y="1399"/>
                  <a:pt x="7897" y="1393"/>
                </a:cubicBezTo>
                <a:cubicBezTo>
                  <a:pt x="7897" y="1387"/>
                  <a:pt x="7892" y="1387"/>
                  <a:pt x="7886" y="1387"/>
                </a:cubicBezTo>
                <a:cubicBezTo>
                  <a:pt x="7886" y="1382"/>
                  <a:pt x="7886" y="1376"/>
                  <a:pt x="7886" y="1376"/>
                </a:cubicBezTo>
                <a:cubicBezTo>
                  <a:pt x="7886" y="1370"/>
                  <a:pt x="7886" y="1364"/>
                  <a:pt x="7886" y="1364"/>
                </a:cubicBezTo>
                <a:cubicBezTo>
                  <a:pt x="7886" y="1358"/>
                  <a:pt x="7880" y="1358"/>
                  <a:pt x="7874" y="1358"/>
                </a:cubicBezTo>
                <a:cubicBezTo>
                  <a:pt x="7868" y="1352"/>
                  <a:pt x="7862" y="1352"/>
                  <a:pt x="7850" y="1346"/>
                </a:cubicBezTo>
                <a:cubicBezTo>
                  <a:pt x="7844" y="1346"/>
                  <a:pt x="7844" y="1340"/>
                  <a:pt x="7838" y="1340"/>
                </a:cubicBezTo>
                <a:cubicBezTo>
                  <a:pt x="7844" y="1334"/>
                  <a:pt x="7844" y="1334"/>
                  <a:pt x="7850" y="1328"/>
                </a:cubicBezTo>
                <a:cubicBezTo>
                  <a:pt x="7850" y="1328"/>
                  <a:pt x="7856" y="1328"/>
                  <a:pt x="7862" y="1328"/>
                </a:cubicBezTo>
                <a:cubicBezTo>
                  <a:pt x="7868" y="1328"/>
                  <a:pt x="7874" y="1340"/>
                  <a:pt x="7880" y="1346"/>
                </a:cubicBezTo>
                <a:cubicBezTo>
                  <a:pt x="7886" y="1346"/>
                  <a:pt x="7880" y="1358"/>
                  <a:pt x="7886" y="1358"/>
                </a:cubicBezTo>
                <a:cubicBezTo>
                  <a:pt x="7892" y="1358"/>
                  <a:pt x="7892" y="1358"/>
                  <a:pt x="7897" y="1358"/>
                </a:cubicBezTo>
                <a:cubicBezTo>
                  <a:pt x="7909" y="1358"/>
                  <a:pt x="7909" y="1358"/>
                  <a:pt x="7909" y="1358"/>
                </a:cubicBezTo>
                <a:cubicBezTo>
                  <a:pt x="7915" y="1358"/>
                  <a:pt x="7921" y="1352"/>
                  <a:pt x="7921" y="1352"/>
                </a:cubicBezTo>
                <a:cubicBezTo>
                  <a:pt x="7927" y="1352"/>
                  <a:pt x="7927" y="1358"/>
                  <a:pt x="7933" y="1358"/>
                </a:cubicBezTo>
                <a:cubicBezTo>
                  <a:pt x="7939" y="1340"/>
                  <a:pt x="7939" y="1328"/>
                  <a:pt x="7939" y="1310"/>
                </a:cubicBezTo>
                <a:cubicBezTo>
                  <a:pt x="7939" y="1299"/>
                  <a:pt x="7939" y="1299"/>
                  <a:pt x="7939" y="1299"/>
                </a:cubicBezTo>
                <a:cubicBezTo>
                  <a:pt x="7939" y="1299"/>
                  <a:pt x="7939" y="1293"/>
                  <a:pt x="7939" y="1287"/>
                </a:cubicBezTo>
                <a:cubicBezTo>
                  <a:pt x="7939" y="1287"/>
                  <a:pt x="7945" y="1281"/>
                  <a:pt x="7945" y="1275"/>
                </a:cubicBezTo>
                <a:cubicBezTo>
                  <a:pt x="7945" y="1275"/>
                  <a:pt x="7945" y="1269"/>
                  <a:pt x="7945" y="1263"/>
                </a:cubicBezTo>
                <a:cubicBezTo>
                  <a:pt x="7939" y="1263"/>
                  <a:pt x="7933" y="1263"/>
                  <a:pt x="7933" y="1263"/>
                </a:cubicBezTo>
                <a:cubicBezTo>
                  <a:pt x="7921" y="1257"/>
                  <a:pt x="7915" y="1257"/>
                  <a:pt x="7909" y="1257"/>
                </a:cubicBezTo>
                <a:cubicBezTo>
                  <a:pt x="7897" y="1257"/>
                  <a:pt x="7892" y="1251"/>
                  <a:pt x="7880" y="1257"/>
                </a:cubicBezTo>
                <a:cubicBezTo>
                  <a:pt x="7880" y="1257"/>
                  <a:pt x="7880" y="1263"/>
                  <a:pt x="7880" y="1269"/>
                </a:cubicBezTo>
                <a:cubicBezTo>
                  <a:pt x="7874" y="1269"/>
                  <a:pt x="7868" y="1269"/>
                  <a:pt x="7862" y="1269"/>
                </a:cubicBezTo>
                <a:cubicBezTo>
                  <a:pt x="7826" y="1269"/>
                  <a:pt x="7826" y="1269"/>
                  <a:pt x="7826" y="1269"/>
                </a:cubicBezTo>
                <a:cubicBezTo>
                  <a:pt x="7832" y="1263"/>
                  <a:pt x="7832" y="1257"/>
                  <a:pt x="7838" y="1257"/>
                </a:cubicBezTo>
                <a:cubicBezTo>
                  <a:pt x="7838" y="1251"/>
                  <a:pt x="7844" y="1251"/>
                  <a:pt x="7850" y="1251"/>
                </a:cubicBezTo>
                <a:cubicBezTo>
                  <a:pt x="7850" y="1251"/>
                  <a:pt x="7856" y="1245"/>
                  <a:pt x="7862" y="1245"/>
                </a:cubicBezTo>
                <a:cubicBezTo>
                  <a:pt x="7862" y="1245"/>
                  <a:pt x="7856" y="1239"/>
                  <a:pt x="7862" y="1233"/>
                </a:cubicBezTo>
                <a:cubicBezTo>
                  <a:pt x="7850" y="1233"/>
                  <a:pt x="7844" y="1227"/>
                  <a:pt x="7838" y="1227"/>
                </a:cubicBezTo>
                <a:cubicBezTo>
                  <a:pt x="7832" y="1227"/>
                  <a:pt x="7832" y="1221"/>
                  <a:pt x="7826" y="1221"/>
                </a:cubicBezTo>
                <a:cubicBezTo>
                  <a:pt x="7832" y="1210"/>
                  <a:pt x="7832" y="1210"/>
                  <a:pt x="7832" y="1210"/>
                </a:cubicBezTo>
                <a:cubicBezTo>
                  <a:pt x="7880" y="1210"/>
                  <a:pt x="7880" y="1210"/>
                  <a:pt x="7880" y="1210"/>
                </a:cubicBezTo>
                <a:cubicBezTo>
                  <a:pt x="7880" y="1245"/>
                  <a:pt x="7880" y="1245"/>
                  <a:pt x="7880" y="1245"/>
                </a:cubicBezTo>
                <a:cubicBezTo>
                  <a:pt x="7927" y="1245"/>
                  <a:pt x="7927" y="1245"/>
                  <a:pt x="7927" y="1245"/>
                </a:cubicBezTo>
                <a:cubicBezTo>
                  <a:pt x="7933" y="1245"/>
                  <a:pt x="7939" y="1245"/>
                  <a:pt x="7939" y="1239"/>
                </a:cubicBezTo>
                <a:cubicBezTo>
                  <a:pt x="7945" y="1239"/>
                  <a:pt x="7939" y="1233"/>
                  <a:pt x="7945" y="1227"/>
                </a:cubicBezTo>
                <a:cubicBezTo>
                  <a:pt x="7951" y="1227"/>
                  <a:pt x="7963" y="1227"/>
                  <a:pt x="7969" y="1227"/>
                </a:cubicBezTo>
                <a:cubicBezTo>
                  <a:pt x="7980" y="1227"/>
                  <a:pt x="7980" y="1227"/>
                  <a:pt x="7980" y="1227"/>
                </a:cubicBezTo>
                <a:cubicBezTo>
                  <a:pt x="7998" y="1227"/>
                  <a:pt x="7998" y="1239"/>
                  <a:pt x="8016" y="1239"/>
                </a:cubicBezTo>
                <a:cubicBezTo>
                  <a:pt x="8022" y="1239"/>
                  <a:pt x="8028" y="1233"/>
                  <a:pt x="8034" y="1233"/>
                </a:cubicBezTo>
                <a:cubicBezTo>
                  <a:pt x="8034" y="1227"/>
                  <a:pt x="8034" y="1221"/>
                  <a:pt x="8040" y="1221"/>
                </a:cubicBezTo>
                <a:cubicBezTo>
                  <a:pt x="8046" y="1215"/>
                  <a:pt x="8052" y="1215"/>
                  <a:pt x="8052" y="1210"/>
                </a:cubicBezTo>
                <a:cubicBezTo>
                  <a:pt x="8052" y="1204"/>
                  <a:pt x="8046" y="1198"/>
                  <a:pt x="8040" y="1192"/>
                </a:cubicBezTo>
                <a:cubicBezTo>
                  <a:pt x="8040" y="1186"/>
                  <a:pt x="8034" y="1180"/>
                  <a:pt x="8034" y="1180"/>
                </a:cubicBezTo>
                <a:cubicBezTo>
                  <a:pt x="8028" y="1174"/>
                  <a:pt x="8022" y="1168"/>
                  <a:pt x="8016" y="1168"/>
                </a:cubicBezTo>
                <a:cubicBezTo>
                  <a:pt x="8010" y="1168"/>
                  <a:pt x="8004" y="1168"/>
                  <a:pt x="7998" y="1168"/>
                </a:cubicBezTo>
                <a:cubicBezTo>
                  <a:pt x="7992" y="1168"/>
                  <a:pt x="7992" y="1174"/>
                  <a:pt x="7986" y="1174"/>
                </a:cubicBezTo>
                <a:cubicBezTo>
                  <a:pt x="7980" y="1174"/>
                  <a:pt x="7980" y="1180"/>
                  <a:pt x="7975" y="1180"/>
                </a:cubicBezTo>
                <a:cubicBezTo>
                  <a:pt x="7969" y="1180"/>
                  <a:pt x="7969" y="1174"/>
                  <a:pt x="7963" y="1174"/>
                </a:cubicBezTo>
                <a:cubicBezTo>
                  <a:pt x="7957" y="1174"/>
                  <a:pt x="7951" y="1168"/>
                  <a:pt x="7951" y="1168"/>
                </a:cubicBezTo>
                <a:cubicBezTo>
                  <a:pt x="7951" y="1162"/>
                  <a:pt x="7945" y="1162"/>
                  <a:pt x="7945" y="1156"/>
                </a:cubicBezTo>
                <a:cubicBezTo>
                  <a:pt x="7945" y="1144"/>
                  <a:pt x="7951" y="1144"/>
                  <a:pt x="7957" y="1144"/>
                </a:cubicBezTo>
                <a:cubicBezTo>
                  <a:pt x="7963" y="1144"/>
                  <a:pt x="7969" y="1144"/>
                  <a:pt x="7969" y="1144"/>
                </a:cubicBezTo>
                <a:cubicBezTo>
                  <a:pt x="7975" y="1144"/>
                  <a:pt x="7980" y="1150"/>
                  <a:pt x="7980" y="1150"/>
                </a:cubicBezTo>
                <a:cubicBezTo>
                  <a:pt x="7992" y="1150"/>
                  <a:pt x="7998" y="1150"/>
                  <a:pt x="8004" y="1150"/>
                </a:cubicBezTo>
                <a:cubicBezTo>
                  <a:pt x="8016" y="1150"/>
                  <a:pt x="8022" y="1150"/>
                  <a:pt x="8034" y="1150"/>
                </a:cubicBezTo>
                <a:lnTo>
                  <a:pt x="8040" y="1144"/>
                </a:lnTo>
                <a:cubicBezTo>
                  <a:pt x="8052" y="1138"/>
                  <a:pt x="8052" y="1138"/>
                  <a:pt x="8052" y="1138"/>
                </a:cubicBezTo>
                <a:cubicBezTo>
                  <a:pt x="8058" y="1132"/>
                  <a:pt x="8058" y="1127"/>
                  <a:pt x="8064" y="1127"/>
                </a:cubicBezTo>
                <a:cubicBezTo>
                  <a:pt x="8069" y="1127"/>
                  <a:pt x="8069" y="1132"/>
                  <a:pt x="8075" y="1132"/>
                </a:cubicBezTo>
                <a:cubicBezTo>
                  <a:pt x="8093" y="1132"/>
                  <a:pt x="8093" y="1132"/>
                  <a:pt x="8093" y="1132"/>
                </a:cubicBezTo>
                <a:cubicBezTo>
                  <a:pt x="8099" y="1132"/>
                  <a:pt x="8105" y="1132"/>
                  <a:pt x="8111" y="1132"/>
                </a:cubicBezTo>
                <a:cubicBezTo>
                  <a:pt x="8117" y="1132"/>
                  <a:pt x="8117" y="1132"/>
                  <a:pt x="8123" y="1127"/>
                </a:cubicBezTo>
                <a:cubicBezTo>
                  <a:pt x="8129" y="1127"/>
                  <a:pt x="8123" y="1121"/>
                  <a:pt x="8123" y="1115"/>
                </a:cubicBezTo>
                <a:cubicBezTo>
                  <a:pt x="8117" y="1109"/>
                  <a:pt x="8111" y="1103"/>
                  <a:pt x="8105" y="1103"/>
                </a:cubicBezTo>
                <a:cubicBezTo>
                  <a:pt x="8099" y="1097"/>
                  <a:pt x="8093" y="1103"/>
                  <a:pt x="8093" y="1103"/>
                </a:cubicBezTo>
                <a:cubicBezTo>
                  <a:pt x="8087" y="1097"/>
                  <a:pt x="8081" y="1097"/>
                  <a:pt x="8075" y="1091"/>
                </a:cubicBezTo>
                <a:cubicBezTo>
                  <a:pt x="8069" y="1085"/>
                  <a:pt x="8064" y="1085"/>
                  <a:pt x="8064" y="1079"/>
                </a:cubicBezTo>
                <a:cubicBezTo>
                  <a:pt x="8064" y="1073"/>
                  <a:pt x="8058" y="1073"/>
                  <a:pt x="8058" y="1067"/>
                </a:cubicBezTo>
                <a:cubicBezTo>
                  <a:pt x="8058" y="1061"/>
                  <a:pt x="8064" y="1055"/>
                  <a:pt x="8064" y="1050"/>
                </a:cubicBezTo>
                <a:cubicBezTo>
                  <a:pt x="8064" y="1044"/>
                  <a:pt x="8058" y="1038"/>
                  <a:pt x="8058" y="1032"/>
                </a:cubicBezTo>
                <a:cubicBezTo>
                  <a:pt x="8058" y="1026"/>
                  <a:pt x="8064" y="1026"/>
                  <a:pt x="8064" y="1020"/>
                </a:cubicBezTo>
                <a:lnTo>
                  <a:pt x="8064" y="1014"/>
                </a:lnTo>
                <a:cubicBezTo>
                  <a:pt x="8081" y="1014"/>
                  <a:pt x="8087" y="1014"/>
                  <a:pt x="8111" y="1014"/>
                </a:cubicBezTo>
                <a:cubicBezTo>
                  <a:pt x="8111" y="978"/>
                  <a:pt x="8111" y="978"/>
                  <a:pt x="8111" y="978"/>
                </a:cubicBezTo>
                <a:cubicBezTo>
                  <a:pt x="8111" y="966"/>
                  <a:pt x="8093" y="961"/>
                  <a:pt x="8087" y="949"/>
                </a:cubicBezTo>
                <a:cubicBezTo>
                  <a:pt x="8081" y="943"/>
                  <a:pt x="8087" y="943"/>
                  <a:pt x="8087" y="937"/>
                </a:cubicBezTo>
                <a:cubicBezTo>
                  <a:pt x="8087" y="931"/>
                  <a:pt x="8081" y="925"/>
                  <a:pt x="8081" y="919"/>
                </a:cubicBezTo>
                <a:cubicBezTo>
                  <a:pt x="8069" y="919"/>
                  <a:pt x="8064" y="925"/>
                  <a:pt x="8046" y="919"/>
                </a:cubicBezTo>
                <a:cubicBezTo>
                  <a:pt x="8040" y="919"/>
                  <a:pt x="8040" y="919"/>
                  <a:pt x="8034" y="919"/>
                </a:cubicBezTo>
                <a:cubicBezTo>
                  <a:pt x="8028" y="919"/>
                  <a:pt x="8028" y="913"/>
                  <a:pt x="8022" y="913"/>
                </a:cubicBezTo>
                <a:cubicBezTo>
                  <a:pt x="8016" y="913"/>
                  <a:pt x="8016" y="913"/>
                  <a:pt x="8010" y="907"/>
                </a:cubicBezTo>
                <a:cubicBezTo>
                  <a:pt x="8004" y="907"/>
                  <a:pt x="8004" y="907"/>
                  <a:pt x="7998" y="901"/>
                </a:cubicBezTo>
                <a:cubicBezTo>
                  <a:pt x="7998" y="901"/>
                  <a:pt x="7992" y="895"/>
                  <a:pt x="7992" y="889"/>
                </a:cubicBezTo>
                <a:cubicBezTo>
                  <a:pt x="7986" y="889"/>
                  <a:pt x="7986" y="884"/>
                  <a:pt x="7986" y="877"/>
                </a:cubicBezTo>
                <a:cubicBezTo>
                  <a:pt x="7986" y="872"/>
                  <a:pt x="7986" y="872"/>
                  <a:pt x="7986" y="872"/>
                </a:cubicBezTo>
                <a:cubicBezTo>
                  <a:pt x="7992" y="866"/>
                  <a:pt x="7998" y="866"/>
                  <a:pt x="7998" y="866"/>
                </a:cubicBezTo>
                <a:cubicBezTo>
                  <a:pt x="8004" y="860"/>
                  <a:pt x="8004" y="854"/>
                  <a:pt x="8010" y="854"/>
                </a:cubicBezTo>
                <a:cubicBezTo>
                  <a:pt x="8010" y="848"/>
                  <a:pt x="8016" y="854"/>
                  <a:pt x="8022" y="854"/>
                </a:cubicBezTo>
                <a:cubicBezTo>
                  <a:pt x="8028" y="848"/>
                  <a:pt x="8034" y="848"/>
                  <a:pt x="8046" y="848"/>
                </a:cubicBezTo>
                <a:cubicBezTo>
                  <a:pt x="8052" y="848"/>
                  <a:pt x="8052" y="848"/>
                  <a:pt x="8058" y="848"/>
                </a:cubicBezTo>
                <a:cubicBezTo>
                  <a:pt x="8081" y="848"/>
                  <a:pt x="8081" y="848"/>
                  <a:pt x="8081" y="848"/>
                </a:cubicBezTo>
                <a:cubicBezTo>
                  <a:pt x="8087" y="848"/>
                  <a:pt x="8093" y="842"/>
                  <a:pt x="8105" y="848"/>
                </a:cubicBezTo>
                <a:lnTo>
                  <a:pt x="8111" y="854"/>
                </a:lnTo>
                <a:cubicBezTo>
                  <a:pt x="8117" y="860"/>
                  <a:pt x="8123" y="860"/>
                  <a:pt x="8123" y="872"/>
                </a:cubicBezTo>
                <a:cubicBezTo>
                  <a:pt x="8123" y="877"/>
                  <a:pt x="8123" y="877"/>
                  <a:pt x="8123" y="877"/>
                </a:cubicBezTo>
                <a:cubicBezTo>
                  <a:pt x="8129" y="877"/>
                  <a:pt x="8123" y="884"/>
                  <a:pt x="8117" y="884"/>
                </a:cubicBezTo>
                <a:cubicBezTo>
                  <a:pt x="8117" y="895"/>
                  <a:pt x="8111" y="895"/>
                  <a:pt x="8111" y="901"/>
                </a:cubicBezTo>
                <a:cubicBezTo>
                  <a:pt x="8111" y="919"/>
                  <a:pt x="8117" y="931"/>
                  <a:pt x="8123" y="949"/>
                </a:cubicBezTo>
                <a:cubicBezTo>
                  <a:pt x="8141" y="943"/>
                  <a:pt x="8141" y="943"/>
                  <a:pt x="8141" y="943"/>
                </a:cubicBezTo>
                <a:cubicBezTo>
                  <a:pt x="8141" y="848"/>
                  <a:pt x="8141" y="848"/>
                  <a:pt x="8141" y="848"/>
                </a:cubicBezTo>
                <a:cubicBezTo>
                  <a:pt x="8141" y="842"/>
                  <a:pt x="8147" y="842"/>
                  <a:pt x="8147" y="836"/>
                </a:cubicBezTo>
                <a:cubicBezTo>
                  <a:pt x="8152" y="836"/>
                  <a:pt x="8158" y="830"/>
                  <a:pt x="8158" y="824"/>
                </a:cubicBezTo>
                <a:cubicBezTo>
                  <a:pt x="8158" y="818"/>
                  <a:pt x="8158" y="818"/>
                  <a:pt x="8158" y="818"/>
                </a:cubicBezTo>
                <a:cubicBezTo>
                  <a:pt x="8158" y="812"/>
                  <a:pt x="8152" y="812"/>
                  <a:pt x="8152" y="806"/>
                </a:cubicBezTo>
                <a:cubicBezTo>
                  <a:pt x="8147" y="800"/>
                  <a:pt x="8147" y="795"/>
                  <a:pt x="8135" y="795"/>
                </a:cubicBezTo>
                <a:cubicBezTo>
                  <a:pt x="8129" y="795"/>
                  <a:pt x="8123" y="795"/>
                  <a:pt x="8117" y="795"/>
                </a:cubicBezTo>
                <a:lnTo>
                  <a:pt x="8111" y="800"/>
                </a:lnTo>
                <a:cubicBezTo>
                  <a:pt x="8099" y="800"/>
                  <a:pt x="8099" y="800"/>
                  <a:pt x="8087" y="800"/>
                </a:cubicBezTo>
                <a:cubicBezTo>
                  <a:pt x="8069" y="800"/>
                  <a:pt x="8069" y="800"/>
                  <a:pt x="8069" y="800"/>
                </a:cubicBezTo>
                <a:cubicBezTo>
                  <a:pt x="8064" y="800"/>
                  <a:pt x="8064" y="800"/>
                  <a:pt x="8058" y="800"/>
                </a:cubicBezTo>
                <a:cubicBezTo>
                  <a:pt x="8052" y="800"/>
                  <a:pt x="8052" y="800"/>
                  <a:pt x="8046" y="800"/>
                </a:cubicBezTo>
                <a:cubicBezTo>
                  <a:pt x="8046" y="765"/>
                  <a:pt x="8046" y="765"/>
                  <a:pt x="8046" y="765"/>
                </a:cubicBezTo>
                <a:cubicBezTo>
                  <a:pt x="8052" y="765"/>
                  <a:pt x="8058" y="759"/>
                  <a:pt x="8058" y="759"/>
                </a:cubicBezTo>
                <a:cubicBezTo>
                  <a:pt x="8064" y="759"/>
                  <a:pt x="8064" y="765"/>
                  <a:pt x="8069" y="765"/>
                </a:cubicBezTo>
                <a:cubicBezTo>
                  <a:pt x="8081" y="765"/>
                  <a:pt x="8081" y="765"/>
                  <a:pt x="8081" y="765"/>
                </a:cubicBezTo>
                <a:cubicBezTo>
                  <a:pt x="8093" y="765"/>
                  <a:pt x="8099" y="765"/>
                  <a:pt x="8105" y="765"/>
                </a:cubicBezTo>
                <a:cubicBezTo>
                  <a:pt x="8111" y="765"/>
                  <a:pt x="8111" y="759"/>
                  <a:pt x="8117" y="753"/>
                </a:cubicBezTo>
                <a:cubicBezTo>
                  <a:pt x="8111" y="753"/>
                  <a:pt x="8111" y="747"/>
                  <a:pt x="8111" y="741"/>
                </a:cubicBezTo>
                <a:cubicBezTo>
                  <a:pt x="8105" y="741"/>
                  <a:pt x="8105" y="735"/>
                  <a:pt x="8099" y="729"/>
                </a:cubicBezTo>
                <a:cubicBezTo>
                  <a:pt x="8087" y="729"/>
                  <a:pt x="8081" y="735"/>
                  <a:pt x="8075" y="735"/>
                </a:cubicBezTo>
                <a:cubicBezTo>
                  <a:pt x="8069" y="735"/>
                  <a:pt x="8069" y="729"/>
                  <a:pt x="8064" y="723"/>
                </a:cubicBezTo>
                <a:cubicBezTo>
                  <a:pt x="8058" y="723"/>
                  <a:pt x="8058" y="723"/>
                  <a:pt x="8052" y="723"/>
                </a:cubicBezTo>
                <a:cubicBezTo>
                  <a:pt x="8046" y="723"/>
                  <a:pt x="8046" y="723"/>
                  <a:pt x="8040" y="723"/>
                </a:cubicBezTo>
                <a:cubicBezTo>
                  <a:pt x="8034" y="723"/>
                  <a:pt x="8028" y="718"/>
                  <a:pt x="8022" y="718"/>
                </a:cubicBezTo>
                <a:cubicBezTo>
                  <a:pt x="8010" y="718"/>
                  <a:pt x="8004" y="718"/>
                  <a:pt x="7992" y="723"/>
                </a:cubicBezTo>
                <a:cubicBezTo>
                  <a:pt x="7992" y="729"/>
                  <a:pt x="7998" y="735"/>
                  <a:pt x="7992" y="741"/>
                </a:cubicBezTo>
                <a:cubicBezTo>
                  <a:pt x="7992" y="747"/>
                  <a:pt x="7992" y="747"/>
                  <a:pt x="7986" y="753"/>
                </a:cubicBezTo>
                <a:cubicBezTo>
                  <a:pt x="7986" y="753"/>
                  <a:pt x="7980" y="753"/>
                  <a:pt x="7975" y="753"/>
                </a:cubicBezTo>
                <a:cubicBezTo>
                  <a:pt x="7975" y="747"/>
                  <a:pt x="7969" y="747"/>
                  <a:pt x="7963" y="741"/>
                </a:cubicBezTo>
                <a:cubicBezTo>
                  <a:pt x="7963" y="741"/>
                  <a:pt x="7963" y="735"/>
                  <a:pt x="7963" y="729"/>
                </a:cubicBezTo>
                <a:cubicBezTo>
                  <a:pt x="7963" y="723"/>
                  <a:pt x="7963" y="718"/>
                  <a:pt x="7969" y="711"/>
                </a:cubicBezTo>
                <a:cubicBezTo>
                  <a:pt x="7969" y="706"/>
                  <a:pt x="7969" y="700"/>
                  <a:pt x="7975" y="700"/>
                </a:cubicBezTo>
                <a:cubicBezTo>
                  <a:pt x="7975" y="694"/>
                  <a:pt x="7980" y="700"/>
                  <a:pt x="7986" y="694"/>
                </a:cubicBezTo>
                <a:cubicBezTo>
                  <a:pt x="7986" y="688"/>
                  <a:pt x="7992" y="688"/>
                  <a:pt x="7992" y="682"/>
                </a:cubicBezTo>
                <a:cubicBezTo>
                  <a:pt x="7998" y="682"/>
                  <a:pt x="7992" y="676"/>
                  <a:pt x="7992" y="670"/>
                </a:cubicBezTo>
                <a:cubicBezTo>
                  <a:pt x="7992" y="664"/>
                  <a:pt x="7992" y="658"/>
                  <a:pt x="7992" y="646"/>
                </a:cubicBezTo>
                <a:cubicBezTo>
                  <a:pt x="7992" y="640"/>
                  <a:pt x="7998" y="629"/>
                  <a:pt x="7998" y="617"/>
                </a:cubicBezTo>
                <a:cubicBezTo>
                  <a:pt x="8034" y="617"/>
                  <a:pt x="8034" y="617"/>
                  <a:pt x="8034" y="617"/>
                </a:cubicBezTo>
                <a:cubicBezTo>
                  <a:pt x="8034" y="605"/>
                  <a:pt x="8034" y="599"/>
                  <a:pt x="8040" y="587"/>
                </a:cubicBezTo>
                <a:cubicBezTo>
                  <a:pt x="8040" y="587"/>
                  <a:pt x="8046" y="581"/>
                  <a:pt x="8046" y="575"/>
                </a:cubicBezTo>
                <a:cubicBezTo>
                  <a:pt x="8058" y="575"/>
                  <a:pt x="8064" y="575"/>
                  <a:pt x="8069" y="575"/>
                </a:cubicBezTo>
                <a:cubicBezTo>
                  <a:pt x="8081" y="575"/>
                  <a:pt x="8081" y="575"/>
                  <a:pt x="8081" y="575"/>
                </a:cubicBezTo>
                <a:cubicBezTo>
                  <a:pt x="8087" y="575"/>
                  <a:pt x="8087" y="569"/>
                  <a:pt x="8093" y="569"/>
                </a:cubicBezTo>
                <a:cubicBezTo>
                  <a:pt x="8093" y="563"/>
                  <a:pt x="8093" y="557"/>
                  <a:pt x="8093" y="557"/>
                </a:cubicBezTo>
                <a:cubicBezTo>
                  <a:pt x="8093" y="552"/>
                  <a:pt x="8087" y="545"/>
                  <a:pt x="8087" y="540"/>
                </a:cubicBezTo>
                <a:cubicBezTo>
                  <a:pt x="8087" y="534"/>
                  <a:pt x="8093" y="528"/>
                  <a:pt x="8099" y="522"/>
                </a:cubicBezTo>
                <a:cubicBezTo>
                  <a:pt x="8099" y="516"/>
                  <a:pt x="8105" y="516"/>
                  <a:pt x="8105" y="510"/>
                </a:cubicBezTo>
                <a:cubicBezTo>
                  <a:pt x="8105" y="504"/>
                  <a:pt x="8111" y="504"/>
                  <a:pt x="8111" y="498"/>
                </a:cubicBezTo>
                <a:cubicBezTo>
                  <a:pt x="8111" y="492"/>
                  <a:pt x="8117" y="492"/>
                  <a:pt x="8123" y="492"/>
                </a:cubicBezTo>
                <a:cubicBezTo>
                  <a:pt x="8129" y="486"/>
                  <a:pt x="8135" y="480"/>
                  <a:pt x="8147" y="480"/>
                </a:cubicBezTo>
                <a:cubicBezTo>
                  <a:pt x="8158" y="474"/>
                  <a:pt x="8164" y="486"/>
                  <a:pt x="8182" y="480"/>
                </a:cubicBezTo>
                <a:lnTo>
                  <a:pt x="8188" y="480"/>
                </a:lnTo>
                <a:cubicBezTo>
                  <a:pt x="8194" y="474"/>
                  <a:pt x="8194" y="468"/>
                  <a:pt x="8194" y="468"/>
                </a:cubicBezTo>
                <a:cubicBezTo>
                  <a:pt x="8200" y="463"/>
                  <a:pt x="8200" y="457"/>
                  <a:pt x="8200" y="457"/>
                </a:cubicBezTo>
                <a:cubicBezTo>
                  <a:pt x="8200" y="451"/>
                  <a:pt x="8200" y="445"/>
                  <a:pt x="8206" y="445"/>
                </a:cubicBezTo>
                <a:cubicBezTo>
                  <a:pt x="8206" y="439"/>
                  <a:pt x="8212" y="439"/>
                  <a:pt x="8218" y="439"/>
                </a:cubicBezTo>
                <a:cubicBezTo>
                  <a:pt x="8224" y="433"/>
                  <a:pt x="8224" y="433"/>
                  <a:pt x="8230" y="433"/>
                </a:cubicBezTo>
                <a:cubicBezTo>
                  <a:pt x="8230" y="433"/>
                  <a:pt x="8235" y="433"/>
                  <a:pt x="8241" y="433"/>
                </a:cubicBezTo>
                <a:cubicBezTo>
                  <a:pt x="8241" y="433"/>
                  <a:pt x="8247" y="433"/>
                  <a:pt x="8253" y="427"/>
                </a:cubicBezTo>
                <a:cubicBezTo>
                  <a:pt x="8253" y="427"/>
                  <a:pt x="8259" y="433"/>
                  <a:pt x="8265" y="427"/>
                </a:cubicBezTo>
                <a:cubicBezTo>
                  <a:pt x="8265" y="427"/>
                  <a:pt x="8265" y="421"/>
                  <a:pt x="8271" y="415"/>
                </a:cubicBezTo>
                <a:cubicBezTo>
                  <a:pt x="8265" y="403"/>
                  <a:pt x="8265" y="403"/>
                  <a:pt x="8265" y="403"/>
                </a:cubicBezTo>
                <a:cubicBezTo>
                  <a:pt x="8164" y="403"/>
                  <a:pt x="8164" y="403"/>
                  <a:pt x="8164" y="403"/>
                </a:cubicBezTo>
                <a:cubicBezTo>
                  <a:pt x="8135" y="397"/>
                  <a:pt x="8135" y="397"/>
                  <a:pt x="8135" y="397"/>
                </a:cubicBezTo>
                <a:cubicBezTo>
                  <a:pt x="8147" y="397"/>
                  <a:pt x="8152" y="397"/>
                  <a:pt x="8158" y="391"/>
                </a:cubicBezTo>
                <a:cubicBezTo>
                  <a:pt x="8170" y="386"/>
                  <a:pt x="8176" y="374"/>
                  <a:pt x="8188" y="374"/>
                </a:cubicBezTo>
                <a:cubicBezTo>
                  <a:pt x="8200" y="374"/>
                  <a:pt x="8200" y="374"/>
                  <a:pt x="8206" y="379"/>
                </a:cubicBezTo>
                <a:cubicBezTo>
                  <a:pt x="8212" y="379"/>
                  <a:pt x="8218" y="386"/>
                  <a:pt x="8224" y="386"/>
                </a:cubicBezTo>
                <a:cubicBezTo>
                  <a:pt x="8230" y="386"/>
                  <a:pt x="8230" y="386"/>
                  <a:pt x="8235" y="386"/>
                </a:cubicBezTo>
                <a:cubicBezTo>
                  <a:pt x="8247" y="386"/>
                  <a:pt x="8247" y="386"/>
                  <a:pt x="8247" y="386"/>
                </a:cubicBezTo>
                <a:cubicBezTo>
                  <a:pt x="8253" y="386"/>
                  <a:pt x="8253" y="386"/>
                  <a:pt x="8259" y="386"/>
                </a:cubicBezTo>
                <a:cubicBezTo>
                  <a:pt x="8265" y="386"/>
                  <a:pt x="8265" y="386"/>
                  <a:pt x="8271" y="386"/>
                </a:cubicBezTo>
                <a:cubicBezTo>
                  <a:pt x="8277" y="386"/>
                  <a:pt x="8283" y="379"/>
                  <a:pt x="8283" y="379"/>
                </a:cubicBezTo>
                <a:cubicBezTo>
                  <a:pt x="8289" y="379"/>
                  <a:pt x="8289" y="374"/>
                  <a:pt x="8295" y="368"/>
                </a:cubicBezTo>
                <a:cubicBezTo>
                  <a:pt x="8295" y="368"/>
                  <a:pt x="8301" y="362"/>
                  <a:pt x="8301" y="356"/>
                </a:cubicBezTo>
                <a:cubicBezTo>
                  <a:pt x="8307" y="350"/>
                  <a:pt x="8313" y="350"/>
                  <a:pt x="8318" y="344"/>
                </a:cubicBezTo>
                <a:cubicBezTo>
                  <a:pt x="8318" y="338"/>
                  <a:pt x="8318" y="332"/>
                  <a:pt x="8324" y="332"/>
                </a:cubicBezTo>
                <a:cubicBezTo>
                  <a:pt x="8330" y="332"/>
                  <a:pt x="8342" y="332"/>
                  <a:pt x="8348" y="332"/>
                </a:cubicBezTo>
                <a:cubicBezTo>
                  <a:pt x="8360" y="332"/>
                  <a:pt x="8360" y="332"/>
                  <a:pt x="8360" y="332"/>
                </a:cubicBezTo>
                <a:cubicBezTo>
                  <a:pt x="8378" y="332"/>
                  <a:pt x="8390" y="326"/>
                  <a:pt x="8407" y="326"/>
                </a:cubicBezTo>
                <a:cubicBezTo>
                  <a:pt x="8407" y="326"/>
                  <a:pt x="8413" y="326"/>
                  <a:pt x="8419" y="326"/>
                </a:cubicBezTo>
                <a:cubicBezTo>
                  <a:pt x="8419" y="320"/>
                  <a:pt x="8425" y="320"/>
                  <a:pt x="8425" y="320"/>
                </a:cubicBezTo>
                <a:cubicBezTo>
                  <a:pt x="8431" y="320"/>
                  <a:pt x="8437" y="314"/>
                  <a:pt x="8437" y="308"/>
                </a:cubicBezTo>
                <a:cubicBezTo>
                  <a:pt x="8443" y="302"/>
                  <a:pt x="8449" y="302"/>
                  <a:pt x="8449" y="297"/>
                </a:cubicBezTo>
                <a:cubicBezTo>
                  <a:pt x="8449" y="291"/>
                  <a:pt x="8449" y="285"/>
                  <a:pt x="8449" y="273"/>
                </a:cubicBezTo>
                <a:cubicBezTo>
                  <a:pt x="8449" y="267"/>
                  <a:pt x="8449" y="261"/>
                  <a:pt x="8443" y="255"/>
                </a:cubicBezTo>
                <a:cubicBezTo>
                  <a:pt x="8443" y="249"/>
                  <a:pt x="8437" y="249"/>
                  <a:pt x="8431" y="249"/>
                </a:cubicBezTo>
                <a:cubicBezTo>
                  <a:pt x="8425" y="243"/>
                  <a:pt x="8419" y="243"/>
                  <a:pt x="8407" y="243"/>
                </a:cubicBezTo>
                <a:cubicBezTo>
                  <a:pt x="8396" y="243"/>
                  <a:pt x="8390" y="243"/>
                  <a:pt x="8384" y="249"/>
                </a:cubicBezTo>
                <a:cubicBezTo>
                  <a:pt x="8378" y="249"/>
                  <a:pt x="8372" y="255"/>
                  <a:pt x="8366" y="255"/>
                </a:cubicBezTo>
                <a:cubicBezTo>
                  <a:pt x="8360" y="255"/>
                  <a:pt x="8354" y="261"/>
                  <a:pt x="8342" y="261"/>
                </a:cubicBezTo>
                <a:cubicBezTo>
                  <a:pt x="8336" y="261"/>
                  <a:pt x="8330" y="255"/>
                  <a:pt x="8318" y="255"/>
                </a:cubicBezTo>
                <a:cubicBezTo>
                  <a:pt x="8313" y="249"/>
                  <a:pt x="8313" y="249"/>
                  <a:pt x="8307" y="249"/>
                </a:cubicBezTo>
                <a:cubicBezTo>
                  <a:pt x="8289" y="243"/>
                  <a:pt x="8289" y="243"/>
                  <a:pt x="8289" y="243"/>
                </a:cubicBezTo>
                <a:cubicBezTo>
                  <a:pt x="8283" y="237"/>
                  <a:pt x="8277" y="237"/>
                  <a:pt x="8271" y="237"/>
                </a:cubicBezTo>
                <a:cubicBezTo>
                  <a:pt x="8265" y="237"/>
                  <a:pt x="8259" y="243"/>
                  <a:pt x="8247" y="243"/>
                </a:cubicBezTo>
                <a:cubicBezTo>
                  <a:pt x="8241" y="243"/>
                  <a:pt x="8241" y="243"/>
                  <a:pt x="8235" y="243"/>
                </a:cubicBezTo>
                <a:cubicBezTo>
                  <a:pt x="8224" y="243"/>
                  <a:pt x="8218" y="243"/>
                  <a:pt x="8206" y="249"/>
                </a:cubicBezTo>
                <a:cubicBezTo>
                  <a:pt x="8206" y="249"/>
                  <a:pt x="8200" y="255"/>
                  <a:pt x="8194" y="255"/>
                </a:cubicBezTo>
                <a:cubicBezTo>
                  <a:pt x="8194" y="261"/>
                  <a:pt x="8188" y="261"/>
                  <a:pt x="8188" y="261"/>
                </a:cubicBezTo>
                <a:cubicBezTo>
                  <a:pt x="8182" y="273"/>
                  <a:pt x="8182" y="279"/>
                  <a:pt x="8176" y="285"/>
                </a:cubicBezTo>
                <a:cubicBezTo>
                  <a:pt x="8176" y="291"/>
                  <a:pt x="8176" y="297"/>
                  <a:pt x="8170" y="297"/>
                </a:cubicBezTo>
                <a:cubicBezTo>
                  <a:pt x="8170" y="302"/>
                  <a:pt x="8164" y="302"/>
                  <a:pt x="8158" y="302"/>
                </a:cubicBezTo>
                <a:cubicBezTo>
                  <a:pt x="8152" y="302"/>
                  <a:pt x="8147" y="302"/>
                  <a:pt x="8135" y="302"/>
                </a:cubicBezTo>
                <a:cubicBezTo>
                  <a:pt x="8123" y="302"/>
                  <a:pt x="8117" y="302"/>
                  <a:pt x="8111" y="302"/>
                </a:cubicBezTo>
                <a:cubicBezTo>
                  <a:pt x="8099" y="302"/>
                  <a:pt x="8093" y="302"/>
                  <a:pt x="8087" y="302"/>
                </a:cubicBezTo>
                <a:cubicBezTo>
                  <a:pt x="8081" y="297"/>
                  <a:pt x="8081" y="291"/>
                  <a:pt x="8075" y="291"/>
                </a:cubicBezTo>
                <a:cubicBezTo>
                  <a:pt x="8069" y="285"/>
                  <a:pt x="8058" y="285"/>
                  <a:pt x="8046" y="285"/>
                </a:cubicBezTo>
                <a:cubicBezTo>
                  <a:pt x="8040" y="285"/>
                  <a:pt x="8034" y="285"/>
                  <a:pt x="8028" y="285"/>
                </a:cubicBezTo>
                <a:cubicBezTo>
                  <a:pt x="8016" y="291"/>
                  <a:pt x="8016" y="297"/>
                  <a:pt x="8010" y="308"/>
                </a:cubicBezTo>
                <a:cubicBezTo>
                  <a:pt x="8004" y="308"/>
                  <a:pt x="8004" y="314"/>
                  <a:pt x="8004" y="320"/>
                </a:cubicBezTo>
                <a:cubicBezTo>
                  <a:pt x="7998" y="320"/>
                  <a:pt x="7998" y="320"/>
                  <a:pt x="7992" y="326"/>
                </a:cubicBezTo>
                <a:cubicBezTo>
                  <a:pt x="7986" y="326"/>
                  <a:pt x="7986" y="326"/>
                  <a:pt x="7980" y="326"/>
                </a:cubicBezTo>
                <a:cubicBezTo>
                  <a:pt x="7969" y="326"/>
                  <a:pt x="7963" y="320"/>
                  <a:pt x="7957" y="326"/>
                </a:cubicBezTo>
                <a:cubicBezTo>
                  <a:pt x="7945" y="326"/>
                  <a:pt x="7939" y="326"/>
                  <a:pt x="7933" y="332"/>
                </a:cubicBezTo>
                <a:cubicBezTo>
                  <a:pt x="7927" y="332"/>
                  <a:pt x="7927" y="338"/>
                  <a:pt x="7921" y="338"/>
                </a:cubicBezTo>
                <a:cubicBezTo>
                  <a:pt x="7909" y="344"/>
                  <a:pt x="7903" y="338"/>
                  <a:pt x="7892" y="344"/>
                </a:cubicBezTo>
                <a:cubicBezTo>
                  <a:pt x="7892" y="344"/>
                  <a:pt x="7886" y="350"/>
                  <a:pt x="7880" y="350"/>
                </a:cubicBezTo>
                <a:cubicBezTo>
                  <a:pt x="7880" y="356"/>
                  <a:pt x="7874" y="362"/>
                  <a:pt x="7868" y="362"/>
                </a:cubicBezTo>
                <a:cubicBezTo>
                  <a:pt x="7862" y="374"/>
                  <a:pt x="7862" y="386"/>
                  <a:pt x="7850" y="391"/>
                </a:cubicBezTo>
                <a:cubicBezTo>
                  <a:pt x="7844" y="397"/>
                  <a:pt x="7844" y="397"/>
                  <a:pt x="7838" y="397"/>
                </a:cubicBezTo>
                <a:cubicBezTo>
                  <a:pt x="7832" y="397"/>
                  <a:pt x="7832" y="391"/>
                  <a:pt x="7826" y="391"/>
                </a:cubicBezTo>
                <a:cubicBezTo>
                  <a:pt x="7832" y="391"/>
                  <a:pt x="7832" y="386"/>
                  <a:pt x="7832" y="379"/>
                </a:cubicBezTo>
                <a:cubicBezTo>
                  <a:pt x="7838" y="379"/>
                  <a:pt x="7844" y="379"/>
                  <a:pt x="7844" y="374"/>
                </a:cubicBezTo>
                <a:cubicBezTo>
                  <a:pt x="7850" y="374"/>
                  <a:pt x="7850" y="368"/>
                  <a:pt x="7850" y="362"/>
                </a:cubicBezTo>
                <a:cubicBezTo>
                  <a:pt x="7856" y="362"/>
                  <a:pt x="7856" y="356"/>
                  <a:pt x="7862" y="350"/>
                </a:cubicBezTo>
                <a:cubicBezTo>
                  <a:pt x="7862" y="344"/>
                  <a:pt x="7868" y="332"/>
                  <a:pt x="7874" y="332"/>
                </a:cubicBezTo>
                <a:cubicBezTo>
                  <a:pt x="7880" y="326"/>
                  <a:pt x="7880" y="332"/>
                  <a:pt x="7886" y="332"/>
                </a:cubicBezTo>
                <a:cubicBezTo>
                  <a:pt x="7892" y="326"/>
                  <a:pt x="7897" y="326"/>
                  <a:pt x="7903" y="320"/>
                </a:cubicBezTo>
                <a:cubicBezTo>
                  <a:pt x="7903" y="314"/>
                  <a:pt x="7903" y="314"/>
                  <a:pt x="7903" y="308"/>
                </a:cubicBezTo>
                <a:cubicBezTo>
                  <a:pt x="7903" y="285"/>
                  <a:pt x="7903" y="285"/>
                  <a:pt x="7903" y="285"/>
                </a:cubicBezTo>
                <a:cubicBezTo>
                  <a:pt x="7909" y="279"/>
                  <a:pt x="7909" y="273"/>
                  <a:pt x="7915" y="273"/>
                </a:cubicBezTo>
                <a:cubicBezTo>
                  <a:pt x="7921" y="273"/>
                  <a:pt x="7927" y="273"/>
                  <a:pt x="7927" y="267"/>
                </a:cubicBezTo>
                <a:cubicBezTo>
                  <a:pt x="7933" y="267"/>
                  <a:pt x="7939" y="267"/>
                  <a:pt x="7939" y="261"/>
                </a:cubicBezTo>
                <a:cubicBezTo>
                  <a:pt x="7945" y="255"/>
                  <a:pt x="7939" y="255"/>
                  <a:pt x="7939" y="249"/>
                </a:cubicBezTo>
                <a:cubicBezTo>
                  <a:pt x="7939" y="243"/>
                  <a:pt x="7939" y="243"/>
                  <a:pt x="7939" y="237"/>
                </a:cubicBezTo>
                <a:cubicBezTo>
                  <a:pt x="7939" y="231"/>
                  <a:pt x="7939" y="231"/>
                  <a:pt x="7933" y="225"/>
                </a:cubicBezTo>
                <a:cubicBezTo>
                  <a:pt x="7933" y="225"/>
                  <a:pt x="7927" y="220"/>
                  <a:pt x="7927" y="213"/>
                </a:cubicBezTo>
                <a:cubicBezTo>
                  <a:pt x="7921" y="213"/>
                  <a:pt x="7921" y="213"/>
                  <a:pt x="7915" y="213"/>
                </a:cubicBezTo>
                <a:cubicBezTo>
                  <a:pt x="7903" y="213"/>
                  <a:pt x="7903" y="213"/>
                  <a:pt x="7903" y="213"/>
                </a:cubicBezTo>
                <a:cubicBezTo>
                  <a:pt x="7897" y="213"/>
                  <a:pt x="7897" y="220"/>
                  <a:pt x="7892" y="220"/>
                </a:cubicBezTo>
                <a:cubicBezTo>
                  <a:pt x="7880" y="220"/>
                  <a:pt x="7874" y="220"/>
                  <a:pt x="7862" y="220"/>
                </a:cubicBezTo>
                <a:cubicBezTo>
                  <a:pt x="7856" y="220"/>
                  <a:pt x="7856" y="220"/>
                  <a:pt x="7850" y="220"/>
                </a:cubicBezTo>
                <a:cubicBezTo>
                  <a:pt x="7838" y="220"/>
                  <a:pt x="7826" y="220"/>
                  <a:pt x="7814" y="220"/>
                </a:cubicBezTo>
                <a:cubicBezTo>
                  <a:pt x="7809" y="220"/>
                  <a:pt x="7803" y="220"/>
                  <a:pt x="7803" y="213"/>
                </a:cubicBezTo>
                <a:cubicBezTo>
                  <a:pt x="7803" y="231"/>
                  <a:pt x="7803" y="237"/>
                  <a:pt x="7803" y="255"/>
                </a:cubicBezTo>
                <a:lnTo>
                  <a:pt x="7797" y="261"/>
                </a:lnTo>
                <a:cubicBezTo>
                  <a:pt x="7797" y="267"/>
                  <a:pt x="7803" y="267"/>
                  <a:pt x="7803" y="273"/>
                </a:cubicBezTo>
                <a:cubicBezTo>
                  <a:pt x="7797" y="273"/>
                  <a:pt x="7791" y="279"/>
                  <a:pt x="7785" y="279"/>
                </a:cubicBezTo>
                <a:cubicBezTo>
                  <a:pt x="7779" y="279"/>
                  <a:pt x="7779" y="273"/>
                  <a:pt x="7773" y="273"/>
                </a:cubicBezTo>
                <a:cubicBezTo>
                  <a:pt x="7761" y="273"/>
                  <a:pt x="7761" y="273"/>
                  <a:pt x="7749" y="273"/>
                </a:cubicBezTo>
                <a:cubicBezTo>
                  <a:pt x="7743" y="273"/>
                  <a:pt x="7737" y="273"/>
                  <a:pt x="7732" y="273"/>
                </a:cubicBezTo>
                <a:cubicBezTo>
                  <a:pt x="7720" y="273"/>
                  <a:pt x="7720" y="279"/>
                  <a:pt x="7708" y="285"/>
                </a:cubicBezTo>
                <a:cubicBezTo>
                  <a:pt x="7708" y="285"/>
                  <a:pt x="7702" y="285"/>
                  <a:pt x="7696" y="285"/>
                </a:cubicBezTo>
                <a:cubicBezTo>
                  <a:pt x="7690" y="291"/>
                  <a:pt x="7690" y="291"/>
                  <a:pt x="7684" y="297"/>
                </a:cubicBezTo>
                <a:cubicBezTo>
                  <a:pt x="7684" y="297"/>
                  <a:pt x="7678" y="297"/>
                  <a:pt x="7672" y="297"/>
                </a:cubicBezTo>
                <a:cubicBezTo>
                  <a:pt x="7672" y="291"/>
                  <a:pt x="7678" y="285"/>
                  <a:pt x="7678" y="285"/>
                </a:cubicBezTo>
                <a:cubicBezTo>
                  <a:pt x="7678" y="279"/>
                  <a:pt x="7684" y="279"/>
                  <a:pt x="7684" y="273"/>
                </a:cubicBezTo>
                <a:cubicBezTo>
                  <a:pt x="7684" y="267"/>
                  <a:pt x="7684" y="261"/>
                  <a:pt x="7690" y="261"/>
                </a:cubicBezTo>
                <a:cubicBezTo>
                  <a:pt x="7690" y="255"/>
                  <a:pt x="7696" y="249"/>
                  <a:pt x="7702" y="249"/>
                </a:cubicBezTo>
                <a:cubicBezTo>
                  <a:pt x="7714" y="249"/>
                  <a:pt x="7714" y="249"/>
                  <a:pt x="7714" y="249"/>
                </a:cubicBezTo>
                <a:cubicBezTo>
                  <a:pt x="7720" y="249"/>
                  <a:pt x="7726" y="249"/>
                  <a:pt x="7737" y="249"/>
                </a:cubicBezTo>
                <a:cubicBezTo>
                  <a:pt x="7743" y="249"/>
                  <a:pt x="7749" y="249"/>
                  <a:pt x="7761" y="249"/>
                </a:cubicBezTo>
                <a:cubicBezTo>
                  <a:pt x="7767" y="243"/>
                  <a:pt x="7767" y="243"/>
                  <a:pt x="7773" y="237"/>
                </a:cubicBezTo>
                <a:cubicBezTo>
                  <a:pt x="7767" y="225"/>
                  <a:pt x="7767" y="225"/>
                  <a:pt x="7767" y="225"/>
                </a:cubicBezTo>
                <a:cubicBezTo>
                  <a:pt x="7767" y="225"/>
                  <a:pt x="7761" y="220"/>
                  <a:pt x="7755" y="220"/>
                </a:cubicBezTo>
                <a:cubicBezTo>
                  <a:pt x="7749" y="220"/>
                  <a:pt x="7749" y="220"/>
                  <a:pt x="7743" y="220"/>
                </a:cubicBezTo>
                <a:cubicBezTo>
                  <a:pt x="7737" y="220"/>
                  <a:pt x="7732" y="220"/>
                  <a:pt x="7726" y="220"/>
                </a:cubicBezTo>
                <a:cubicBezTo>
                  <a:pt x="7708" y="220"/>
                  <a:pt x="7696" y="225"/>
                  <a:pt x="7678" y="225"/>
                </a:cubicBezTo>
                <a:cubicBezTo>
                  <a:pt x="7672" y="225"/>
                  <a:pt x="7666" y="225"/>
                  <a:pt x="7654" y="225"/>
                </a:cubicBezTo>
                <a:cubicBezTo>
                  <a:pt x="7654" y="225"/>
                  <a:pt x="7648" y="231"/>
                  <a:pt x="7643" y="231"/>
                </a:cubicBezTo>
                <a:cubicBezTo>
                  <a:pt x="7566" y="231"/>
                  <a:pt x="7566" y="231"/>
                  <a:pt x="7566" y="231"/>
                </a:cubicBezTo>
                <a:cubicBezTo>
                  <a:pt x="7554" y="231"/>
                  <a:pt x="7548" y="225"/>
                  <a:pt x="7536" y="225"/>
                </a:cubicBezTo>
                <a:cubicBezTo>
                  <a:pt x="7524" y="225"/>
                  <a:pt x="7518" y="225"/>
                  <a:pt x="7506" y="231"/>
                </a:cubicBezTo>
                <a:cubicBezTo>
                  <a:pt x="7500" y="231"/>
                  <a:pt x="7494" y="231"/>
                  <a:pt x="7494" y="231"/>
                </a:cubicBezTo>
                <a:cubicBezTo>
                  <a:pt x="7488" y="231"/>
                  <a:pt x="7482" y="237"/>
                  <a:pt x="7482" y="237"/>
                </a:cubicBezTo>
                <a:cubicBezTo>
                  <a:pt x="7477" y="237"/>
                  <a:pt x="7471" y="243"/>
                  <a:pt x="7471" y="243"/>
                </a:cubicBezTo>
                <a:cubicBezTo>
                  <a:pt x="7465" y="243"/>
                  <a:pt x="7459" y="249"/>
                  <a:pt x="7453" y="249"/>
                </a:cubicBezTo>
                <a:cubicBezTo>
                  <a:pt x="7447" y="249"/>
                  <a:pt x="7441" y="249"/>
                  <a:pt x="7435" y="249"/>
                </a:cubicBezTo>
                <a:cubicBezTo>
                  <a:pt x="7429" y="249"/>
                  <a:pt x="7429" y="255"/>
                  <a:pt x="7423" y="255"/>
                </a:cubicBezTo>
                <a:cubicBezTo>
                  <a:pt x="7417" y="255"/>
                  <a:pt x="7411" y="255"/>
                  <a:pt x="7405" y="255"/>
                </a:cubicBezTo>
                <a:cubicBezTo>
                  <a:pt x="7400" y="255"/>
                  <a:pt x="7400" y="261"/>
                  <a:pt x="7393" y="261"/>
                </a:cubicBezTo>
                <a:cubicBezTo>
                  <a:pt x="7388" y="261"/>
                  <a:pt x="7382" y="261"/>
                  <a:pt x="7382" y="261"/>
                </a:cubicBezTo>
                <a:cubicBezTo>
                  <a:pt x="7376" y="267"/>
                  <a:pt x="7370" y="267"/>
                  <a:pt x="7364" y="267"/>
                </a:cubicBezTo>
                <a:cubicBezTo>
                  <a:pt x="7358" y="267"/>
                  <a:pt x="7358" y="267"/>
                  <a:pt x="7352" y="261"/>
                </a:cubicBezTo>
                <a:cubicBezTo>
                  <a:pt x="7358" y="261"/>
                  <a:pt x="7358" y="255"/>
                  <a:pt x="7358" y="255"/>
                </a:cubicBezTo>
                <a:cubicBezTo>
                  <a:pt x="7364" y="243"/>
                  <a:pt x="7370" y="237"/>
                  <a:pt x="7376" y="231"/>
                </a:cubicBezTo>
                <a:cubicBezTo>
                  <a:pt x="7376" y="225"/>
                  <a:pt x="7382" y="220"/>
                  <a:pt x="7382" y="220"/>
                </a:cubicBezTo>
                <a:cubicBezTo>
                  <a:pt x="7393" y="213"/>
                  <a:pt x="7400" y="208"/>
                  <a:pt x="7411" y="208"/>
                </a:cubicBezTo>
                <a:cubicBezTo>
                  <a:pt x="7417" y="208"/>
                  <a:pt x="7417" y="202"/>
                  <a:pt x="7423" y="202"/>
                </a:cubicBezTo>
                <a:cubicBezTo>
                  <a:pt x="7619" y="202"/>
                  <a:pt x="7619" y="202"/>
                  <a:pt x="7619" y="202"/>
                </a:cubicBezTo>
                <a:cubicBezTo>
                  <a:pt x="7619" y="202"/>
                  <a:pt x="7625" y="202"/>
                  <a:pt x="7631" y="202"/>
                </a:cubicBezTo>
                <a:cubicBezTo>
                  <a:pt x="7631" y="196"/>
                  <a:pt x="7631" y="190"/>
                  <a:pt x="7637" y="190"/>
                </a:cubicBezTo>
                <a:cubicBezTo>
                  <a:pt x="7643" y="190"/>
                  <a:pt x="7643" y="184"/>
                  <a:pt x="7648" y="184"/>
                </a:cubicBezTo>
                <a:cubicBezTo>
                  <a:pt x="7809" y="184"/>
                  <a:pt x="7809" y="184"/>
                  <a:pt x="7809" y="184"/>
                </a:cubicBezTo>
                <a:cubicBezTo>
                  <a:pt x="7814" y="184"/>
                  <a:pt x="7820" y="184"/>
                  <a:pt x="7820" y="184"/>
                </a:cubicBezTo>
                <a:cubicBezTo>
                  <a:pt x="7832" y="184"/>
                  <a:pt x="7838" y="184"/>
                  <a:pt x="7844" y="184"/>
                </a:cubicBezTo>
                <a:cubicBezTo>
                  <a:pt x="7850" y="184"/>
                  <a:pt x="7850" y="178"/>
                  <a:pt x="7856" y="178"/>
                </a:cubicBezTo>
                <a:cubicBezTo>
                  <a:pt x="7862" y="178"/>
                  <a:pt x="7856" y="166"/>
                  <a:pt x="7862" y="166"/>
                </a:cubicBezTo>
                <a:cubicBezTo>
                  <a:pt x="7868" y="166"/>
                  <a:pt x="7868" y="166"/>
                  <a:pt x="7874" y="166"/>
                </a:cubicBezTo>
                <a:cubicBezTo>
                  <a:pt x="7880" y="166"/>
                  <a:pt x="7880" y="160"/>
                  <a:pt x="7886" y="160"/>
                </a:cubicBezTo>
                <a:cubicBezTo>
                  <a:pt x="7892" y="160"/>
                  <a:pt x="7892" y="160"/>
                  <a:pt x="7897" y="160"/>
                </a:cubicBezTo>
                <a:cubicBezTo>
                  <a:pt x="7903" y="160"/>
                  <a:pt x="7903" y="160"/>
                  <a:pt x="7909" y="160"/>
                </a:cubicBezTo>
                <a:cubicBezTo>
                  <a:pt x="7915" y="160"/>
                  <a:pt x="7915" y="154"/>
                  <a:pt x="7921" y="154"/>
                </a:cubicBezTo>
                <a:cubicBezTo>
                  <a:pt x="7933" y="148"/>
                  <a:pt x="7945" y="154"/>
                  <a:pt x="7957" y="154"/>
                </a:cubicBezTo>
                <a:cubicBezTo>
                  <a:pt x="7963" y="154"/>
                  <a:pt x="7963" y="148"/>
                  <a:pt x="7969" y="148"/>
                </a:cubicBezTo>
                <a:cubicBezTo>
                  <a:pt x="7969" y="125"/>
                  <a:pt x="7969" y="125"/>
                  <a:pt x="7969" y="125"/>
                </a:cubicBezTo>
                <a:cubicBezTo>
                  <a:pt x="7939" y="119"/>
                  <a:pt x="7939" y="119"/>
                  <a:pt x="7939" y="119"/>
                </a:cubicBezTo>
                <a:cubicBezTo>
                  <a:pt x="7933" y="125"/>
                  <a:pt x="7927" y="125"/>
                  <a:pt x="7921" y="125"/>
                </a:cubicBezTo>
                <a:cubicBezTo>
                  <a:pt x="7915" y="125"/>
                  <a:pt x="7915" y="125"/>
                  <a:pt x="7915" y="125"/>
                </a:cubicBezTo>
                <a:cubicBezTo>
                  <a:pt x="7909" y="125"/>
                  <a:pt x="7909" y="125"/>
                  <a:pt x="7903" y="119"/>
                </a:cubicBezTo>
                <a:cubicBezTo>
                  <a:pt x="7892" y="119"/>
                  <a:pt x="7880" y="113"/>
                  <a:pt x="7868" y="113"/>
                </a:cubicBezTo>
                <a:cubicBezTo>
                  <a:pt x="7856" y="113"/>
                  <a:pt x="7850" y="119"/>
                  <a:pt x="7844" y="119"/>
                </a:cubicBezTo>
                <a:cubicBezTo>
                  <a:pt x="7832" y="119"/>
                  <a:pt x="7826" y="119"/>
                  <a:pt x="7814" y="113"/>
                </a:cubicBezTo>
                <a:cubicBezTo>
                  <a:pt x="7809" y="113"/>
                  <a:pt x="7809" y="113"/>
                  <a:pt x="7803" y="107"/>
                </a:cubicBezTo>
                <a:cubicBezTo>
                  <a:pt x="7803" y="107"/>
                  <a:pt x="7814" y="107"/>
                  <a:pt x="7814" y="101"/>
                </a:cubicBezTo>
                <a:cubicBezTo>
                  <a:pt x="7814" y="95"/>
                  <a:pt x="7809" y="95"/>
                  <a:pt x="7809" y="89"/>
                </a:cubicBezTo>
                <a:cubicBezTo>
                  <a:pt x="7803" y="89"/>
                  <a:pt x="7803" y="89"/>
                  <a:pt x="7797" y="89"/>
                </a:cubicBezTo>
                <a:cubicBezTo>
                  <a:pt x="7791" y="89"/>
                  <a:pt x="7785" y="83"/>
                  <a:pt x="7773" y="83"/>
                </a:cubicBezTo>
                <a:cubicBezTo>
                  <a:pt x="7773" y="83"/>
                  <a:pt x="7773" y="83"/>
                  <a:pt x="7767" y="83"/>
                </a:cubicBezTo>
                <a:cubicBezTo>
                  <a:pt x="7761" y="89"/>
                  <a:pt x="7761" y="95"/>
                  <a:pt x="7755" y="95"/>
                </a:cubicBezTo>
                <a:cubicBezTo>
                  <a:pt x="7702" y="95"/>
                  <a:pt x="7702" y="95"/>
                  <a:pt x="7702" y="95"/>
                </a:cubicBezTo>
                <a:cubicBezTo>
                  <a:pt x="7690" y="95"/>
                  <a:pt x="7684" y="83"/>
                  <a:pt x="7678" y="77"/>
                </a:cubicBezTo>
                <a:cubicBezTo>
                  <a:pt x="7672" y="77"/>
                  <a:pt x="7672" y="77"/>
                  <a:pt x="7666" y="77"/>
                </a:cubicBezTo>
                <a:cubicBezTo>
                  <a:pt x="7654" y="71"/>
                  <a:pt x="7648" y="77"/>
                  <a:pt x="7643" y="77"/>
                </a:cubicBezTo>
                <a:cubicBezTo>
                  <a:pt x="7571" y="77"/>
                  <a:pt x="7571" y="77"/>
                  <a:pt x="7571" y="77"/>
                </a:cubicBezTo>
                <a:cubicBezTo>
                  <a:pt x="7554" y="77"/>
                  <a:pt x="7554" y="77"/>
                  <a:pt x="7554" y="77"/>
                </a:cubicBezTo>
                <a:cubicBezTo>
                  <a:pt x="7512" y="77"/>
                  <a:pt x="7512" y="77"/>
                  <a:pt x="7512" y="77"/>
                </a:cubicBezTo>
                <a:cubicBezTo>
                  <a:pt x="7488" y="77"/>
                  <a:pt x="7488" y="77"/>
                  <a:pt x="7488" y="77"/>
                </a:cubicBezTo>
                <a:cubicBezTo>
                  <a:pt x="7482" y="77"/>
                  <a:pt x="7477" y="77"/>
                  <a:pt x="7465" y="77"/>
                </a:cubicBezTo>
                <a:cubicBezTo>
                  <a:pt x="7459" y="77"/>
                  <a:pt x="7459" y="83"/>
                  <a:pt x="7453" y="89"/>
                </a:cubicBezTo>
                <a:cubicBezTo>
                  <a:pt x="7352" y="89"/>
                  <a:pt x="7352" y="89"/>
                  <a:pt x="7352" y="89"/>
                </a:cubicBezTo>
                <a:cubicBezTo>
                  <a:pt x="7358" y="77"/>
                  <a:pt x="7358" y="77"/>
                  <a:pt x="7358" y="77"/>
                </a:cubicBezTo>
                <a:cubicBezTo>
                  <a:pt x="7382" y="77"/>
                  <a:pt x="7382" y="77"/>
                  <a:pt x="7382" y="77"/>
                </a:cubicBezTo>
                <a:cubicBezTo>
                  <a:pt x="7388" y="77"/>
                  <a:pt x="7393" y="77"/>
                  <a:pt x="7405" y="77"/>
                </a:cubicBezTo>
                <a:cubicBezTo>
                  <a:pt x="7405" y="77"/>
                  <a:pt x="7411" y="71"/>
                  <a:pt x="7411" y="65"/>
                </a:cubicBezTo>
                <a:cubicBezTo>
                  <a:pt x="7417" y="65"/>
                  <a:pt x="7417" y="59"/>
                  <a:pt x="7417" y="54"/>
                </a:cubicBezTo>
                <a:cubicBezTo>
                  <a:pt x="7761" y="54"/>
                  <a:pt x="7761" y="54"/>
                  <a:pt x="7761" y="54"/>
                </a:cubicBezTo>
                <a:cubicBezTo>
                  <a:pt x="7761" y="47"/>
                  <a:pt x="7761" y="47"/>
                  <a:pt x="7761" y="42"/>
                </a:cubicBezTo>
                <a:cubicBezTo>
                  <a:pt x="7755" y="36"/>
                  <a:pt x="7755" y="36"/>
                  <a:pt x="7749" y="30"/>
                </a:cubicBezTo>
                <a:cubicBezTo>
                  <a:pt x="7743" y="30"/>
                  <a:pt x="7743" y="24"/>
                  <a:pt x="7737" y="24"/>
                </a:cubicBezTo>
                <a:cubicBezTo>
                  <a:pt x="7726" y="18"/>
                  <a:pt x="7720" y="18"/>
                  <a:pt x="7714" y="18"/>
                </a:cubicBezTo>
                <a:cubicBezTo>
                  <a:pt x="7696" y="18"/>
                  <a:pt x="7696" y="18"/>
                  <a:pt x="7696" y="18"/>
                </a:cubicBezTo>
                <a:cubicBezTo>
                  <a:pt x="7690" y="18"/>
                  <a:pt x="7684" y="18"/>
                  <a:pt x="7672" y="18"/>
                </a:cubicBezTo>
                <a:cubicBezTo>
                  <a:pt x="7660" y="18"/>
                  <a:pt x="7654" y="12"/>
                  <a:pt x="7648" y="12"/>
                </a:cubicBezTo>
                <a:cubicBezTo>
                  <a:pt x="7643" y="12"/>
                  <a:pt x="7643" y="6"/>
                  <a:pt x="7637" y="6"/>
                </a:cubicBezTo>
                <a:cubicBezTo>
                  <a:pt x="7631" y="6"/>
                  <a:pt x="7631" y="6"/>
                  <a:pt x="7625" y="6"/>
                </a:cubicBezTo>
                <a:cubicBezTo>
                  <a:pt x="7619" y="0"/>
                  <a:pt x="7613" y="6"/>
                  <a:pt x="7601" y="6"/>
                </a:cubicBezTo>
                <a:cubicBezTo>
                  <a:pt x="7589" y="6"/>
                  <a:pt x="7583" y="6"/>
                  <a:pt x="7577" y="6"/>
                </a:cubicBezTo>
                <a:cubicBezTo>
                  <a:pt x="7571" y="6"/>
                  <a:pt x="7566" y="6"/>
                  <a:pt x="7566" y="6"/>
                </a:cubicBezTo>
                <a:cubicBezTo>
                  <a:pt x="7554" y="6"/>
                  <a:pt x="7548" y="6"/>
                  <a:pt x="7536" y="6"/>
                </a:cubicBezTo>
                <a:cubicBezTo>
                  <a:pt x="7524" y="6"/>
                  <a:pt x="7524" y="6"/>
                  <a:pt x="7524" y="6"/>
                </a:cubicBezTo>
                <a:cubicBezTo>
                  <a:pt x="7512" y="6"/>
                  <a:pt x="7506" y="0"/>
                  <a:pt x="7500" y="0"/>
                </a:cubicBezTo>
                <a:cubicBezTo>
                  <a:pt x="7405" y="0"/>
                  <a:pt x="7352" y="0"/>
                  <a:pt x="7257" y="0"/>
                </a:cubicBezTo>
                <a:cubicBezTo>
                  <a:pt x="7245" y="0"/>
                  <a:pt x="7239" y="0"/>
                  <a:pt x="7234" y="6"/>
                </a:cubicBezTo>
                <a:cubicBezTo>
                  <a:pt x="7227" y="6"/>
                  <a:pt x="7222" y="6"/>
                  <a:pt x="7222" y="6"/>
                </a:cubicBezTo>
                <a:cubicBezTo>
                  <a:pt x="7216" y="6"/>
                  <a:pt x="7210" y="12"/>
                  <a:pt x="7204" y="12"/>
                </a:cubicBezTo>
                <a:cubicBezTo>
                  <a:pt x="7204" y="18"/>
                  <a:pt x="7198" y="24"/>
                  <a:pt x="7192" y="24"/>
                </a:cubicBezTo>
                <a:cubicBezTo>
                  <a:pt x="7192" y="24"/>
                  <a:pt x="7186" y="24"/>
                  <a:pt x="7180" y="24"/>
                </a:cubicBezTo>
                <a:cubicBezTo>
                  <a:pt x="7168" y="24"/>
                  <a:pt x="7168" y="24"/>
                  <a:pt x="7168" y="24"/>
                </a:cubicBezTo>
                <a:cubicBezTo>
                  <a:pt x="7162" y="24"/>
                  <a:pt x="7162" y="24"/>
                  <a:pt x="7156" y="24"/>
                </a:cubicBezTo>
                <a:cubicBezTo>
                  <a:pt x="7139" y="24"/>
                  <a:pt x="7139" y="24"/>
                  <a:pt x="7139" y="24"/>
                </a:cubicBezTo>
                <a:cubicBezTo>
                  <a:pt x="7139" y="24"/>
                  <a:pt x="7133" y="18"/>
                  <a:pt x="7127" y="18"/>
                </a:cubicBezTo>
                <a:cubicBezTo>
                  <a:pt x="7121" y="18"/>
                  <a:pt x="7115" y="18"/>
                  <a:pt x="7109" y="18"/>
                </a:cubicBezTo>
                <a:cubicBezTo>
                  <a:pt x="7103" y="18"/>
                  <a:pt x="7097" y="18"/>
                  <a:pt x="7091" y="18"/>
                </a:cubicBezTo>
                <a:cubicBezTo>
                  <a:pt x="7073" y="18"/>
                  <a:pt x="7068" y="30"/>
                  <a:pt x="7056" y="36"/>
                </a:cubicBezTo>
                <a:cubicBezTo>
                  <a:pt x="7061" y="42"/>
                  <a:pt x="7061" y="54"/>
                  <a:pt x="7061" y="59"/>
                </a:cubicBezTo>
                <a:cubicBezTo>
                  <a:pt x="7068" y="65"/>
                  <a:pt x="7068" y="65"/>
                  <a:pt x="7068" y="71"/>
                </a:cubicBezTo>
                <a:cubicBezTo>
                  <a:pt x="7068" y="83"/>
                  <a:pt x="7056" y="83"/>
                  <a:pt x="7050" y="89"/>
                </a:cubicBezTo>
                <a:cubicBezTo>
                  <a:pt x="7044" y="89"/>
                  <a:pt x="7038" y="89"/>
                  <a:pt x="7026" y="89"/>
                </a:cubicBezTo>
                <a:cubicBezTo>
                  <a:pt x="7014" y="89"/>
                  <a:pt x="7008" y="89"/>
                  <a:pt x="7002" y="83"/>
                </a:cubicBezTo>
                <a:cubicBezTo>
                  <a:pt x="6996" y="83"/>
                  <a:pt x="6996" y="77"/>
                  <a:pt x="6990" y="77"/>
                </a:cubicBezTo>
                <a:cubicBezTo>
                  <a:pt x="6931" y="77"/>
                  <a:pt x="6931" y="77"/>
                  <a:pt x="6931" y="77"/>
                </a:cubicBezTo>
                <a:cubicBezTo>
                  <a:pt x="6913" y="77"/>
                  <a:pt x="6907" y="65"/>
                  <a:pt x="6890" y="54"/>
                </a:cubicBezTo>
                <a:lnTo>
                  <a:pt x="6884" y="54"/>
                </a:lnTo>
                <a:cubicBezTo>
                  <a:pt x="6866" y="54"/>
                  <a:pt x="6860" y="47"/>
                  <a:pt x="6848" y="47"/>
                </a:cubicBezTo>
                <a:cubicBezTo>
                  <a:pt x="6842" y="47"/>
                  <a:pt x="6842" y="47"/>
                  <a:pt x="6836" y="47"/>
                </a:cubicBezTo>
                <a:cubicBezTo>
                  <a:pt x="6830" y="54"/>
                  <a:pt x="6824" y="54"/>
                  <a:pt x="6824" y="54"/>
                </a:cubicBezTo>
                <a:cubicBezTo>
                  <a:pt x="6818" y="54"/>
                  <a:pt x="6818" y="59"/>
                  <a:pt x="6813" y="65"/>
                </a:cubicBezTo>
                <a:cubicBezTo>
                  <a:pt x="6813" y="65"/>
                  <a:pt x="6807" y="71"/>
                  <a:pt x="6801" y="71"/>
                </a:cubicBezTo>
                <a:cubicBezTo>
                  <a:pt x="6789" y="71"/>
                  <a:pt x="6783" y="71"/>
                  <a:pt x="6777" y="71"/>
                </a:cubicBezTo>
                <a:cubicBezTo>
                  <a:pt x="6765" y="71"/>
                  <a:pt x="6765" y="71"/>
                  <a:pt x="6765" y="71"/>
                </a:cubicBezTo>
                <a:cubicBezTo>
                  <a:pt x="6759" y="71"/>
                  <a:pt x="6759" y="71"/>
                  <a:pt x="6753" y="71"/>
                </a:cubicBezTo>
                <a:cubicBezTo>
                  <a:pt x="6747" y="71"/>
                  <a:pt x="6741" y="59"/>
                  <a:pt x="6735" y="59"/>
                </a:cubicBezTo>
                <a:cubicBezTo>
                  <a:pt x="6724" y="59"/>
                  <a:pt x="6718" y="65"/>
                  <a:pt x="6706" y="71"/>
                </a:cubicBezTo>
                <a:cubicBezTo>
                  <a:pt x="6688" y="71"/>
                  <a:pt x="6676" y="65"/>
                  <a:pt x="6658" y="65"/>
                </a:cubicBezTo>
                <a:lnTo>
                  <a:pt x="6652" y="65"/>
                </a:lnTo>
                <a:lnTo>
                  <a:pt x="6646" y="71"/>
                </a:lnTo>
                <a:lnTo>
                  <a:pt x="6641" y="71"/>
                </a:lnTo>
                <a:lnTo>
                  <a:pt x="6635" y="71"/>
                </a:lnTo>
                <a:cubicBezTo>
                  <a:pt x="6629" y="71"/>
                  <a:pt x="6623" y="77"/>
                  <a:pt x="6623" y="77"/>
                </a:cubicBezTo>
                <a:cubicBezTo>
                  <a:pt x="6617" y="77"/>
                  <a:pt x="6611" y="83"/>
                  <a:pt x="6605" y="83"/>
                </a:cubicBezTo>
                <a:cubicBezTo>
                  <a:pt x="6605" y="89"/>
                  <a:pt x="6611" y="89"/>
                  <a:pt x="6611" y="95"/>
                </a:cubicBezTo>
                <a:cubicBezTo>
                  <a:pt x="6617" y="101"/>
                  <a:pt x="6617" y="101"/>
                  <a:pt x="6617" y="101"/>
                </a:cubicBezTo>
                <a:cubicBezTo>
                  <a:pt x="6623" y="101"/>
                  <a:pt x="6623" y="101"/>
                  <a:pt x="6623" y="107"/>
                </a:cubicBezTo>
                <a:cubicBezTo>
                  <a:pt x="6629" y="107"/>
                  <a:pt x="6629" y="101"/>
                  <a:pt x="6635" y="107"/>
                </a:cubicBezTo>
                <a:cubicBezTo>
                  <a:pt x="6641" y="107"/>
                  <a:pt x="6641" y="107"/>
                  <a:pt x="6646" y="113"/>
                </a:cubicBezTo>
                <a:cubicBezTo>
                  <a:pt x="6652" y="113"/>
                  <a:pt x="6652" y="113"/>
                  <a:pt x="6652" y="119"/>
                </a:cubicBezTo>
                <a:cubicBezTo>
                  <a:pt x="6658" y="119"/>
                  <a:pt x="6658" y="119"/>
                  <a:pt x="6658" y="125"/>
                </a:cubicBezTo>
                <a:cubicBezTo>
                  <a:pt x="6658" y="125"/>
                  <a:pt x="6664" y="125"/>
                  <a:pt x="6664" y="131"/>
                </a:cubicBezTo>
                <a:cubicBezTo>
                  <a:pt x="6664" y="131"/>
                  <a:pt x="6664" y="136"/>
                  <a:pt x="6664" y="142"/>
                </a:cubicBezTo>
                <a:cubicBezTo>
                  <a:pt x="6670" y="148"/>
                  <a:pt x="6664" y="148"/>
                  <a:pt x="6664" y="154"/>
                </a:cubicBezTo>
                <a:cubicBezTo>
                  <a:pt x="6658" y="148"/>
                  <a:pt x="6658" y="148"/>
                  <a:pt x="6658" y="148"/>
                </a:cubicBezTo>
                <a:lnTo>
                  <a:pt x="6658" y="148"/>
                </a:lnTo>
                <a:cubicBezTo>
                  <a:pt x="6652" y="142"/>
                  <a:pt x="6652" y="142"/>
                  <a:pt x="6652" y="142"/>
                </a:cubicBezTo>
                <a:cubicBezTo>
                  <a:pt x="6652" y="136"/>
                  <a:pt x="6646" y="142"/>
                  <a:pt x="6646" y="142"/>
                </a:cubicBezTo>
                <a:cubicBezTo>
                  <a:pt x="6646" y="136"/>
                  <a:pt x="6641" y="136"/>
                  <a:pt x="6641" y="136"/>
                </a:cubicBezTo>
                <a:cubicBezTo>
                  <a:pt x="6635" y="136"/>
                  <a:pt x="6635" y="136"/>
                  <a:pt x="6635" y="136"/>
                </a:cubicBezTo>
                <a:cubicBezTo>
                  <a:pt x="6629" y="136"/>
                  <a:pt x="6629" y="131"/>
                  <a:pt x="6623" y="131"/>
                </a:cubicBezTo>
                <a:cubicBezTo>
                  <a:pt x="6623" y="131"/>
                  <a:pt x="6623" y="131"/>
                  <a:pt x="6617" y="131"/>
                </a:cubicBezTo>
                <a:cubicBezTo>
                  <a:pt x="6617" y="131"/>
                  <a:pt x="6617" y="131"/>
                  <a:pt x="6611" y="131"/>
                </a:cubicBezTo>
                <a:cubicBezTo>
                  <a:pt x="6611" y="125"/>
                  <a:pt x="6611" y="125"/>
                  <a:pt x="6605" y="125"/>
                </a:cubicBezTo>
                <a:cubicBezTo>
                  <a:pt x="6605" y="125"/>
                  <a:pt x="6605" y="125"/>
                  <a:pt x="6599" y="125"/>
                </a:cubicBezTo>
                <a:lnTo>
                  <a:pt x="6593" y="125"/>
                </a:lnTo>
                <a:cubicBezTo>
                  <a:pt x="6587" y="125"/>
                  <a:pt x="6587" y="125"/>
                  <a:pt x="6581" y="125"/>
                </a:cubicBezTo>
                <a:cubicBezTo>
                  <a:pt x="6575" y="125"/>
                  <a:pt x="6575" y="125"/>
                  <a:pt x="6569" y="125"/>
                </a:cubicBezTo>
                <a:cubicBezTo>
                  <a:pt x="6569" y="125"/>
                  <a:pt x="6563" y="125"/>
                  <a:pt x="6563" y="131"/>
                </a:cubicBezTo>
                <a:cubicBezTo>
                  <a:pt x="6563" y="131"/>
                  <a:pt x="6563" y="131"/>
                  <a:pt x="6563" y="136"/>
                </a:cubicBezTo>
                <a:cubicBezTo>
                  <a:pt x="6563" y="136"/>
                  <a:pt x="6563" y="136"/>
                  <a:pt x="6563" y="142"/>
                </a:cubicBezTo>
                <a:cubicBezTo>
                  <a:pt x="6563" y="148"/>
                  <a:pt x="6563" y="148"/>
                  <a:pt x="6569" y="154"/>
                </a:cubicBezTo>
                <a:cubicBezTo>
                  <a:pt x="6569" y="154"/>
                  <a:pt x="6569" y="154"/>
                  <a:pt x="6575" y="160"/>
                </a:cubicBezTo>
                <a:cubicBezTo>
                  <a:pt x="6575" y="160"/>
                  <a:pt x="6575" y="160"/>
                  <a:pt x="6581" y="166"/>
                </a:cubicBezTo>
                <a:cubicBezTo>
                  <a:pt x="6587" y="166"/>
                  <a:pt x="6587" y="166"/>
                  <a:pt x="6593" y="172"/>
                </a:cubicBezTo>
                <a:cubicBezTo>
                  <a:pt x="6599" y="172"/>
                  <a:pt x="6605" y="172"/>
                  <a:pt x="6605" y="178"/>
                </a:cubicBezTo>
                <a:cubicBezTo>
                  <a:pt x="6611" y="178"/>
                  <a:pt x="6611" y="178"/>
                  <a:pt x="6611" y="178"/>
                </a:cubicBezTo>
                <a:cubicBezTo>
                  <a:pt x="6617" y="178"/>
                  <a:pt x="6617" y="178"/>
                  <a:pt x="6617" y="178"/>
                </a:cubicBezTo>
                <a:cubicBezTo>
                  <a:pt x="6623" y="178"/>
                  <a:pt x="6623" y="178"/>
                  <a:pt x="6623" y="184"/>
                </a:cubicBezTo>
                <a:cubicBezTo>
                  <a:pt x="6629" y="184"/>
                  <a:pt x="6635" y="184"/>
                  <a:pt x="6641" y="184"/>
                </a:cubicBezTo>
                <a:cubicBezTo>
                  <a:pt x="6652" y="184"/>
                  <a:pt x="6652" y="184"/>
                  <a:pt x="6652" y="184"/>
                </a:cubicBezTo>
                <a:lnTo>
                  <a:pt x="6658" y="184"/>
                </a:lnTo>
                <a:lnTo>
                  <a:pt x="6664" y="184"/>
                </a:lnTo>
                <a:cubicBezTo>
                  <a:pt x="6664" y="190"/>
                  <a:pt x="6670" y="190"/>
                  <a:pt x="6670" y="190"/>
                </a:cubicBezTo>
                <a:cubicBezTo>
                  <a:pt x="6676" y="196"/>
                  <a:pt x="6676" y="196"/>
                  <a:pt x="6682" y="202"/>
                </a:cubicBezTo>
                <a:cubicBezTo>
                  <a:pt x="6682" y="202"/>
                  <a:pt x="6682" y="202"/>
                  <a:pt x="6688" y="208"/>
                </a:cubicBezTo>
                <a:cubicBezTo>
                  <a:pt x="6688" y="208"/>
                  <a:pt x="6694" y="213"/>
                  <a:pt x="6694" y="220"/>
                </a:cubicBezTo>
                <a:cubicBezTo>
                  <a:pt x="6700" y="220"/>
                  <a:pt x="6700" y="220"/>
                  <a:pt x="6700" y="225"/>
                </a:cubicBezTo>
                <a:cubicBezTo>
                  <a:pt x="6700" y="225"/>
                  <a:pt x="6706" y="225"/>
                  <a:pt x="6706" y="231"/>
                </a:cubicBezTo>
                <a:cubicBezTo>
                  <a:pt x="6706" y="231"/>
                  <a:pt x="6706" y="231"/>
                  <a:pt x="6706" y="237"/>
                </a:cubicBezTo>
                <a:lnTo>
                  <a:pt x="6706" y="243"/>
                </a:lnTo>
                <a:cubicBezTo>
                  <a:pt x="6706" y="249"/>
                  <a:pt x="6706" y="255"/>
                  <a:pt x="6700" y="255"/>
                </a:cubicBezTo>
                <a:cubicBezTo>
                  <a:pt x="6700" y="255"/>
                  <a:pt x="6700" y="255"/>
                  <a:pt x="6694" y="255"/>
                </a:cubicBezTo>
                <a:cubicBezTo>
                  <a:pt x="6688" y="255"/>
                  <a:pt x="6688" y="249"/>
                  <a:pt x="6682" y="249"/>
                </a:cubicBezTo>
                <a:lnTo>
                  <a:pt x="6676" y="249"/>
                </a:lnTo>
                <a:cubicBezTo>
                  <a:pt x="6670" y="249"/>
                  <a:pt x="6670" y="249"/>
                  <a:pt x="6670" y="249"/>
                </a:cubicBezTo>
                <a:cubicBezTo>
                  <a:pt x="6664" y="249"/>
                  <a:pt x="6664" y="243"/>
                  <a:pt x="6658" y="243"/>
                </a:cubicBezTo>
                <a:cubicBezTo>
                  <a:pt x="6652" y="243"/>
                  <a:pt x="6652" y="237"/>
                  <a:pt x="6646" y="237"/>
                </a:cubicBezTo>
                <a:cubicBezTo>
                  <a:pt x="6646" y="237"/>
                  <a:pt x="6646" y="237"/>
                  <a:pt x="6641" y="237"/>
                </a:cubicBezTo>
                <a:cubicBezTo>
                  <a:pt x="6641" y="237"/>
                  <a:pt x="6641" y="237"/>
                  <a:pt x="6635" y="231"/>
                </a:cubicBezTo>
                <a:lnTo>
                  <a:pt x="6629" y="231"/>
                </a:lnTo>
                <a:cubicBezTo>
                  <a:pt x="6623" y="231"/>
                  <a:pt x="6623" y="225"/>
                  <a:pt x="6617" y="225"/>
                </a:cubicBezTo>
                <a:cubicBezTo>
                  <a:pt x="6617" y="225"/>
                  <a:pt x="6617" y="225"/>
                  <a:pt x="6611" y="225"/>
                </a:cubicBezTo>
                <a:cubicBezTo>
                  <a:pt x="6605" y="225"/>
                  <a:pt x="6599" y="220"/>
                  <a:pt x="6593" y="220"/>
                </a:cubicBezTo>
                <a:cubicBezTo>
                  <a:pt x="6587" y="220"/>
                  <a:pt x="6587" y="220"/>
                  <a:pt x="6581" y="220"/>
                </a:cubicBezTo>
                <a:cubicBezTo>
                  <a:pt x="6575" y="213"/>
                  <a:pt x="6575" y="213"/>
                  <a:pt x="6569" y="208"/>
                </a:cubicBezTo>
                <a:cubicBezTo>
                  <a:pt x="6563" y="208"/>
                  <a:pt x="6563" y="208"/>
                  <a:pt x="6563" y="208"/>
                </a:cubicBezTo>
                <a:cubicBezTo>
                  <a:pt x="6558" y="208"/>
                  <a:pt x="6558" y="202"/>
                  <a:pt x="6558" y="202"/>
                </a:cubicBezTo>
                <a:cubicBezTo>
                  <a:pt x="6552" y="202"/>
                  <a:pt x="6552" y="202"/>
                  <a:pt x="6552" y="202"/>
                </a:cubicBezTo>
                <a:cubicBezTo>
                  <a:pt x="6546" y="196"/>
                  <a:pt x="6546" y="196"/>
                  <a:pt x="6540" y="196"/>
                </a:cubicBezTo>
                <a:cubicBezTo>
                  <a:pt x="6540" y="190"/>
                  <a:pt x="6534" y="190"/>
                  <a:pt x="6534" y="190"/>
                </a:cubicBezTo>
                <a:lnTo>
                  <a:pt x="6528" y="184"/>
                </a:lnTo>
                <a:lnTo>
                  <a:pt x="6522" y="178"/>
                </a:lnTo>
                <a:cubicBezTo>
                  <a:pt x="6516" y="178"/>
                  <a:pt x="6516" y="178"/>
                  <a:pt x="6516" y="178"/>
                </a:cubicBezTo>
                <a:cubicBezTo>
                  <a:pt x="6510" y="178"/>
                  <a:pt x="6510" y="172"/>
                  <a:pt x="6510" y="172"/>
                </a:cubicBezTo>
                <a:cubicBezTo>
                  <a:pt x="6504" y="172"/>
                  <a:pt x="6504" y="172"/>
                  <a:pt x="6504" y="172"/>
                </a:cubicBezTo>
                <a:cubicBezTo>
                  <a:pt x="6498" y="172"/>
                  <a:pt x="6498" y="172"/>
                  <a:pt x="6492" y="172"/>
                </a:cubicBezTo>
                <a:cubicBezTo>
                  <a:pt x="6469" y="172"/>
                  <a:pt x="6469" y="172"/>
                  <a:pt x="6469" y="172"/>
                </a:cubicBezTo>
                <a:lnTo>
                  <a:pt x="6463" y="172"/>
                </a:lnTo>
                <a:cubicBezTo>
                  <a:pt x="6457" y="172"/>
                  <a:pt x="6451" y="166"/>
                  <a:pt x="6451" y="166"/>
                </a:cubicBezTo>
                <a:cubicBezTo>
                  <a:pt x="6445" y="166"/>
                  <a:pt x="6439" y="166"/>
                  <a:pt x="6439" y="166"/>
                </a:cubicBezTo>
                <a:cubicBezTo>
                  <a:pt x="6433" y="160"/>
                  <a:pt x="6427" y="154"/>
                  <a:pt x="6421" y="154"/>
                </a:cubicBezTo>
                <a:cubicBezTo>
                  <a:pt x="6397" y="154"/>
                  <a:pt x="6386" y="160"/>
                  <a:pt x="6362" y="160"/>
                </a:cubicBezTo>
                <a:cubicBezTo>
                  <a:pt x="6362" y="160"/>
                  <a:pt x="6362" y="160"/>
                  <a:pt x="6362" y="166"/>
                </a:cubicBezTo>
                <a:cubicBezTo>
                  <a:pt x="6362" y="166"/>
                  <a:pt x="6368" y="166"/>
                  <a:pt x="6368" y="172"/>
                </a:cubicBezTo>
                <a:cubicBezTo>
                  <a:pt x="6374" y="178"/>
                  <a:pt x="6374" y="178"/>
                  <a:pt x="6380" y="184"/>
                </a:cubicBezTo>
                <a:cubicBezTo>
                  <a:pt x="6386" y="190"/>
                  <a:pt x="6386" y="190"/>
                  <a:pt x="6391" y="190"/>
                </a:cubicBezTo>
                <a:cubicBezTo>
                  <a:pt x="6391" y="196"/>
                  <a:pt x="6397" y="190"/>
                  <a:pt x="6397" y="190"/>
                </a:cubicBezTo>
                <a:cubicBezTo>
                  <a:pt x="6403" y="196"/>
                  <a:pt x="6403" y="196"/>
                  <a:pt x="6403" y="196"/>
                </a:cubicBezTo>
                <a:cubicBezTo>
                  <a:pt x="6409" y="196"/>
                  <a:pt x="6409" y="202"/>
                  <a:pt x="6409" y="202"/>
                </a:cubicBezTo>
                <a:cubicBezTo>
                  <a:pt x="6409" y="208"/>
                  <a:pt x="6415" y="208"/>
                  <a:pt x="6421" y="213"/>
                </a:cubicBezTo>
                <a:cubicBezTo>
                  <a:pt x="6421" y="213"/>
                  <a:pt x="6421" y="213"/>
                  <a:pt x="6427" y="213"/>
                </a:cubicBezTo>
                <a:cubicBezTo>
                  <a:pt x="6427" y="220"/>
                  <a:pt x="6427" y="220"/>
                  <a:pt x="6427" y="225"/>
                </a:cubicBezTo>
                <a:cubicBezTo>
                  <a:pt x="6433" y="225"/>
                  <a:pt x="6433" y="225"/>
                  <a:pt x="6439" y="225"/>
                </a:cubicBezTo>
                <a:cubicBezTo>
                  <a:pt x="6439" y="231"/>
                  <a:pt x="6439" y="237"/>
                  <a:pt x="6445" y="237"/>
                </a:cubicBezTo>
                <a:cubicBezTo>
                  <a:pt x="6445" y="243"/>
                  <a:pt x="6445" y="243"/>
                  <a:pt x="6445" y="243"/>
                </a:cubicBezTo>
                <a:cubicBezTo>
                  <a:pt x="6445" y="249"/>
                  <a:pt x="6445" y="249"/>
                  <a:pt x="6451" y="255"/>
                </a:cubicBezTo>
                <a:cubicBezTo>
                  <a:pt x="6451" y="255"/>
                  <a:pt x="6451" y="261"/>
                  <a:pt x="6451" y="267"/>
                </a:cubicBezTo>
                <a:cubicBezTo>
                  <a:pt x="6451" y="273"/>
                  <a:pt x="6451" y="273"/>
                  <a:pt x="6451" y="273"/>
                </a:cubicBezTo>
                <a:cubicBezTo>
                  <a:pt x="6439" y="273"/>
                  <a:pt x="6439" y="273"/>
                  <a:pt x="6439" y="273"/>
                </a:cubicBezTo>
                <a:cubicBezTo>
                  <a:pt x="6433" y="273"/>
                  <a:pt x="6433" y="273"/>
                  <a:pt x="6433" y="273"/>
                </a:cubicBezTo>
                <a:cubicBezTo>
                  <a:pt x="6427" y="273"/>
                  <a:pt x="6427" y="273"/>
                  <a:pt x="6421" y="267"/>
                </a:cubicBezTo>
                <a:cubicBezTo>
                  <a:pt x="6421" y="267"/>
                  <a:pt x="6421" y="267"/>
                  <a:pt x="6421" y="261"/>
                </a:cubicBezTo>
                <a:cubicBezTo>
                  <a:pt x="6415" y="261"/>
                  <a:pt x="6409" y="261"/>
                  <a:pt x="6409" y="261"/>
                </a:cubicBezTo>
                <a:lnTo>
                  <a:pt x="6409" y="255"/>
                </a:lnTo>
                <a:cubicBezTo>
                  <a:pt x="6403" y="255"/>
                  <a:pt x="6403" y="255"/>
                  <a:pt x="6403" y="249"/>
                </a:cubicBezTo>
                <a:cubicBezTo>
                  <a:pt x="6397" y="249"/>
                  <a:pt x="6397" y="249"/>
                  <a:pt x="6391" y="243"/>
                </a:cubicBezTo>
                <a:cubicBezTo>
                  <a:pt x="6391" y="243"/>
                  <a:pt x="6386" y="243"/>
                  <a:pt x="6386" y="237"/>
                </a:cubicBezTo>
                <a:cubicBezTo>
                  <a:pt x="6386" y="237"/>
                  <a:pt x="6380" y="237"/>
                  <a:pt x="6380" y="231"/>
                </a:cubicBezTo>
                <a:cubicBezTo>
                  <a:pt x="6374" y="231"/>
                  <a:pt x="6368" y="225"/>
                  <a:pt x="6362" y="225"/>
                </a:cubicBezTo>
                <a:cubicBezTo>
                  <a:pt x="6362" y="225"/>
                  <a:pt x="6362" y="220"/>
                  <a:pt x="6356" y="220"/>
                </a:cubicBezTo>
                <a:cubicBezTo>
                  <a:pt x="6356" y="220"/>
                  <a:pt x="6356" y="220"/>
                  <a:pt x="6350" y="220"/>
                </a:cubicBezTo>
                <a:cubicBezTo>
                  <a:pt x="6350" y="213"/>
                  <a:pt x="6350" y="213"/>
                  <a:pt x="6344" y="213"/>
                </a:cubicBezTo>
                <a:cubicBezTo>
                  <a:pt x="6344" y="208"/>
                  <a:pt x="6338" y="208"/>
                  <a:pt x="6338" y="202"/>
                </a:cubicBezTo>
                <a:cubicBezTo>
                  <a:pt x="6332" y="202"/>
                  <a:pt x="6332" y="202"/>
                  <a:pt x="6332" y="202"/>
                </a:cubicBezTo>
                <a:cubicBezTo>
                  <a:pt x="6326" y="202"/>
                  <a:pt x="6326" y="202"/>
                  <a:pt x="6326" y="202"/>
                </a:cubicBezTo>
                <a:cubicBezTo>
                  <a:pt x="6320" y="202"/>
                  <a:pt x="6314" y="202"/>
                  <a:pt x="6309" y="196"/>
                </a:cubicBezTo>
                <a:lnTo>
                  <a:pt x="6303" y="196"/>
                </a:lnTo>
                <a:cubicBezTo>
                  <a:pt x="6303" y="190"/>
                  <a:pt x="6303" y="190"/>
                  <a:pt x="6303" y="184"/>
                </a:cubicBezTo>
                <a:lnTo>
                  <a:pt x="6297" y="184"/>
                </a:lnTo>
                <a:cubicBezTo>
                  <a:pt x="6297" y="178"/>
                  <a:pt x="6291" y="178"/>
                  <a:pt x="6291" y="178"/>
                </a:cubicBezTo>
                <a:cubicBezTo>
                  <a:pt x="6285" y="178"/>
                  <a:pt x="6285" y="178"/>
                  <a:pt x="6279" y="178"/>
                </a:cubicBezTo>
                <a:cubicBezTo>
                  <a:pt x="6279" y="178"/>
                  <a:pt x="6279" y="178"/>
                  <a:pt x="6273" y="178"/>
                </a:cubicBezTo>
                <a:cubicBezTo>
                  <a:pt x="6273" y="178"/>
                  <a:pt x="6267" y="172"/>
                  <a:pt x="6261" y="172"/>
                </a:cubicBezTo>
                <a:cubicBezTo>
                  <a:pt x="6243" y="172"/>
                  <a:pt x="6243" y="172"/>
                  <a:pt x="6243" y="172"/>
                </a:cubicBezTo>
                <a:cubicBezTo>
                  <a:pt x="6243" y="184"/>
                  <a:pt x="6243" y="184"/>
                  <a:pt x="6243" y="184"/>
                </a:cubicBezTo>
                <a:cubicBezTo>
                  <a:pt x="6243" y="190"/>
                  <a:pt x="6243" y="190"/>
                  <a:pt x="6249" y="196"/>
                </a:cubicBezTo>
                <a:cubicBezTo>
                  <a:pt x="6249" y="202"/>
                  <a:pt x="6255" y="208"/>
                  <a:pt x="6255" y="213"/>
                </a:cubicBezTo>
                <a:cubicBezTo>
                  <a:pt x="6261" y="213"/>
                  <a:pt x="6261" y="220"/>
                  <a:pt x="6261" y="220"/>
                </a:cubicBezTo>
                <a:cubicBezTo>
                  <a:pt x="6261" y="225"/>
                  <a:pt x="6261" y="225"/>
                  <a:pt x="6261" y="231"/>
                </a:cubicBezTo>
                <a:cubicBezTo>
                  <a:pt x="6255" y="231"/>
                  <a:pt x="6261" y="231"/>
                  <a:pt x="6261" y="237"/>
                </a:cubicBezTo>
                <a:lnTo>
                  <a:pt x="6255" y="243"/>
                </a:lnTo>
                <a:cubicBezTo>
                  <a:pt x="6255" y="249"/>
                  <a:pt x="6255" y="249"/>
                  <a:pt x="6255" y="249"/>
                </a:cubicBezTo>
                <a:cubicBezTo>
                  <a:pt x="6255" y="249"/>
                  <a:pt x="6255" y="249"/>
                  <a:pt x="6255" y="255"/>
                </a:cubicBezTo>
                <a:cubicBezTo>
                  <a:pt x="6249" y="261"/>
                  <a:pt x="6249" y="267"/>
                  <a:pt x="6243" y="279"/>
                </a:cubicBezTo>
                <a:lnTo>
                  <a:pt x="6243" y="285"/>
                </a:lnTo>
                <a:cubicBezTo>
                  <a:pt x="6243" y="285"/>
                  <a:pt x="6243" y="291"/>
                  <a:pt x="6237" y="291"/>
                </a:cubicBezTo>
                <a:cubicBezTo>
                  <a:pt x="6237" y="291"/>
                  <a:pt x="6237" y="291"/>
                  <a:pt x="6231" y="291"/>
                </a:cubicBezTo>
                <a:cubicBezTo>
                  <a:pt x="6225" y="291"/>
                  <a:pt x="6225" y="291"/>
                  <a:pt x="6220" y="291"/>
                </a:cubicBezTo>
                <a:lnTo>
                  <a:pt x="6214" y="285"/>
                </a:lnTo>
                <a:cubicBezTo>
                  <a:pt x="6208" y="285"/>
                  <a:pt x="6202" y="279"/>
                  <a:pt x="6202" y="273"/>
                </a:cubicBezTo>
                <a:cubicBezTo>
                  <a:pt x="6202" y="273"/>
                  <a:pt x="6202" y="273"/>
                  <a:pt x="6202" y="267"/>
                </a:cubicBezTo>
                <a:cubicBezTo>
                  <a:pt x="6202" y="267"/>
                  <a:pt x="6202" y="261"/>
                  <a:pt x="6202" y="255"/>
                </a:cubicBezTo>
                <a:cubicBezTo>
                  <a:pt x="6202" y="255"/>
                  <a:pt x="6208" y="255"/>
                  <a:pt x="6208" y="249"/>
                </a:cubicBezTo>
                <a:cubicBezTo>
                  <a:pt x="6214" y="243"/>
                  <a:pt x="6214" y="243"/>
                  <a:pt x="6220" y="237"/>
                </a:cubicBezTo>
                <a:cubicBezTo>
                  <a:pt x="6220" y="237"/>
                  <a:pt x="6225" y="237"/>
                  <a:pt x="6225" y="231"/>
                </a:cubicBezTo>
                <a:cubicBezTo>
                  <a:pt x="6225" y="231"/>
                  <a:pt x="6225" y="231"/>
                  <a:pt x="6225" y="225"/>
                </a:cubicBezTo>
                <a:cubicBezTo>
                  <a:pt x="6225" y="225"/>
                  <a:pt x="6225" y="225"/>
                  <a:pt x="6225" y="220"/>
                </a:cubicBezTo>
                <a:cubicBezTo>
                  <a:pt x="6225" y="220"/>
                  <a:pt x="6220" y="220"/>
                  <a:pt x="6220" y="213"/>
                </a:cubicBezTo>
                <a:cubicBezTo>
                  <a:pt x="6220" y="213"/>
                  <a:pt x="6220" y="208"/>
                  <a:pt x="6214" y="208"/>
                </a:cubicBezTo>
                <a:cubicBezTo>
                  <a:pt x="6214" y="202"/>
                  <a:pt x="6208" y="202"/>
                  <a:pt x="6208" y="202"/>
                </a:cubicBezTo>
                <a:cubicBezTo>
                  <a:pt x="6208" y="196"/>
                  <a:pt x="6208" y="196"/>
                  <a:pt x="6208" y="196"/>
                </a:cubicBezTo>
                <a:lnTo>
                  <a:pt x="6214" y="190"/>
                </a:lnTo>
                <a:cubicBezTo>
                  <a:pt x="6208" y="184"/>
                  <a:pt x="6208" y="184"/>
                  <a:pt x="6202" y="178"/>
                </a:cubicBezTo>
                <a:cubicBezTo>
                  <a:pt x="6202" y="178"/>
                  <a:pt x="6202" y="178"/>
                  <a:pt x="6196" y="172"/>
                </a:cubicBezTo>
                <a:cubicBezTo>
                  <a:pt x="6196" y="172"/>
                  <a:pt x="6190" y="172"/>
                  <a:pt x="6190" y="166"/>
                </a:cubicBezTo>
                <a:lnTo>
                  <a:pt x="6184" y="166"/>
                </a:lnTo>
                <a:cubicBezTo>
                  <a:pt x="6178" y="160"/>
                  <a:pt x="6178" y="160"/>
                  <a:pt x="6178" y="160"/>
                </a:cubicBezTo>
                <a:cubicBezTo>
                  <a:pt x="6172" y="154"/>
                  <a:pt x="6172" y="160"/>
                  <a:pt x="6166" y="160"/>
                </a:cubicBezTo>
                <a:lnTo>
                  <a:pt x="6160" y="160"/>
                </a:lnTo>
                <a:cubicBezTo>
                  <a:pt x="6154" y="160"/>
                  <a:pt x="6154" y="160"/>
                  <a:pt x="6154" y="160"/>
                </a:cubicBezTo>
                <a:cubicBezTo>
                  <a:pt x="6148" y="160"/>
                  <a:pt x="6143" y="160"/>
                  <a:pt x="6143" y="166"/>
                </a:cubicBezTo>
                <a:cubicBezTo>
                  <a:pt x="6136" y="166"/>
                  <a:pt x="6136" y="166"/>
                  <a:pt x="6136" y="166"/>
                </a:cubicBezTo>
                <a:cubicBezTo>
                  <a:pt x="6131" y="166"/>
                  <a:pt x="6125" y="172"/>
                  <a:pt x="6119" y="172"/>
                </a:cubicBezTo>
                <a:cubicBezTo>
                  <a:pt x="6119" y="178"/>
                  <a:pt x="6119" y="178"/>
                  <a:pt x="6113" y="178"/>
                </a:cubicBezTo>
                <a:cubicBezTo>
                  <a:pt x="6113" y="178"/>
                  <a:pt x="6113" y="184"/>
                  <a:pt x="6107" y="184"/>
                </a:cubicBezTo>
                <a:cubicBezTo>
                  <a:pt x="6107" y="184"/>
                  <a:pt x="6107" y="184"/>
                  <a:pt x="6101" y="184"/>
                </a:cubicBezTo>
                <a:cubicBezTo>
                  <a:pt x="6101" y="184"/>
                  <a:pt x="6101" y="184"/>
                  <a:pt x="6095" y="184"/>
                </a:cubicBezTo>
                <a:cubicBezTo>
                  <a:pt x="6095" y="184"/>
                  <a:pt x="6095" y="190"/>
                  <a:pt x="6089" y="190"/>
                </a:cubicBezTo>
                <a:lnTo>
                  <a:pt x="6083" y="190"/>
                </a:lnTo>
                <a:cubicBezTo>
                  <a:pt x="6077" y="190"/>
                  <a:pt x="6077" y="196"/>
                  <a:pt x="6077" y="196"/>
                </a:cubicBezTo>
                <a:cubicBezTo>
                  <a:pt x="6071" y="196"/>
                  <a:pt x="6065" y="196"/>
                  <a:pt x="6065" y="196"/>
                </a:cubicBezTo>
                <a:cubicBezTo>
                  <a:pt x="6059" y="196"/>
                  <a:pt x="6059" y="196"/>
                  <a:pt x="6059" y="196"/>
                </a:cubicBezTo>
                <a:cubicBezTo>
                  <a:pt x="6024" y="196"/>
                  <a:pt x="6024" y="196"/>
                  <a:pt x="6024" y="196"/>
                </a:cubicBezTo>
                <a:cubicBezTo>
                  <a:pt x="6018" y="196"/>
                  <a:pt x="6018" y="196"/>
                  <a:pt x="6018" y="196"/>
                </a:cubicBezTo>
                <a:cubicBezTo>
                  <a:pt x="6012" y="196"/>
                  <a:pt x="6012" y="196"/>
                  <a:pt x="6006" y="202"/>
                </a:cubicBezTo>
                <a:cubicBezTo>
                  <a:pt x="6006" y="202"/>
                  <a:pt x="6006" y="202"/>
                  <a:pt x="6000" y="202"/>
                </a:cubicBezTo>
                <a:cubicBezTo>
                  <a:pt x="6000" y="202"/>
                  <a:pt x="5994" y="208"/>
                  <a:pt x="5988" y="208"/>
                </a:cubicBezTo>
                <a:lnTo>
                  <a:pt x="5988" y="208"/>
                </a:lnTo>
                <a:cubicBezTo>
                  <a:pt x="5982" y="208"/>
                  <a:pt x="5982" y="202"/>
                  <a:pt x="5977" y="202"/>
                </a:cubicBezTo>
                <a:cubicBezTo>
                  <a:pt x="5965" y="202"/>
                  <a:pt x="5959" y="208"/>
                  <a:pt x="5947" y="208"/>
                </a:cubicBezTo>
                <a:cubicBezTo>
                  <a:pt x="5941" y="208"/>
                  <a:pt x="5941" y="208"/>
                  <a:pt x="5935" y="208"/>
                </a:cubicBezTo>
                <a:cubicBezTo>
                  <a:pt x="5935" y="208"/>
                  <a:pt x="5935" y="208"/>
                  <a:pt x="5929" y="208"/>
                </a:cubicBezTo>
                <a:cubicBezTo>
                  <a:pt x="5929" y="208"/>
                  <a:pt x="5929" y="213"/>
                  <a:pt x="5923" y="213"/>
                </a:cubicBezTo>
                <a:cubicBezTo>
                  <a:pt x="5923" y="213"/>
                  <a:pt x="5929" y="220"/>
                  <a:pt x="5923" y="220"/>
                </a:cubicBezTo>
                <a:cubicBezTo>
                  <a:pt x="5929" y="220"/>
                  <a:pt x="5929" y="225"/>
                  <a:pt x="5929" y="225"/>
                </a:cubicBezTo>
                <a:lnTo>
                  <a:pt x="5935" y="225"/>
                </a:lnTo>
                <a:cubicBezTo>
                  <a:pt x="5935" y="225"/>
                  <a:pt x="5935" y="225"/>
                  <a:pt x="5941" y="225"/>
                </a:cubicBezTo>
                <a:cubicBezTo>
                  <a:pt x="5947" y="231"/>
                  <a:pt x="5947" y="225"/>
                  <a:pt x="5953" y="225"/>
                </a:cubicBezTo>
                <a:cubicBezTo>
                  <a:pt x="5959" y="231"/>
                  <a:pt x="5959" y="231"/>
                  <a:pt x="5959" y="231"/>
                </a:cubicBezTo>
                <a:cubicBezTo>
                  <a:pt x="5965" y="231"/>
                  <a:pt x="5965" y="231"/>
                  <a:pt x="5970" y="237"/>
                </a:cubicBezTo>
                <a:cubicBezTo>
                  <a:pt x="5970" y="237"/>
                  <a:pt x="5970" y="237"/>
                  <a:pt x="5977" y="243"/>
                </a:cubicBezTo>
                <a:cubicBezTo>
                  <a:pt x="5977" y="243"/>
                  <a:pt x="5977" y="243"/>
                  <a:pt x="5977" y="249"/>
                </a:cubicBezTo>
                <a:cubicBezTo>
                  <a:pt x="5977" y="249"/>
                  <a:pt x="5982" y="249"/>
                  <a:pt x="5982" y="255"/>
                </a:cubicBezTo>
                <a:cubicBezTo>
                  <a:pt x="5982" y="255"/>
                  <a:pt x="5982" y="261"/>
                  <a:pt x="5988" y="261"/>
                </a:cubicBezTo>
                <a:cubicBezTo>
                  <a:pt x="5988" y="261"/>
                  <a:pt x="5988" y="261"/>
                  <a:pt x="5994" y="261"/>
                </a:cubicBezTo>
                <a:cubicBezTo>
                  <a:pt x="6000" y="261"/>
                  <a:pt x="6000" y="267"/>
                  <a:pt x="6006" y="267"/>
                </a:cubicBezTo>
                <a:cubicBezTo>
                  <a:pt x="6006" y="267"/>
                  <a:pt x="6006" y="267"/>
                  <a:pt x="6012" y="267"/>
                </a:cubicBezTo>
                <a:cubicBezTo>
                  <a:pt x="6012" y="267"/>
                  <a:pt x="6018" y="267"/>
                  <a:pt x="6024" y="267"/>
                </a:cubicBezTo>
                <a:cubicBezTo>
                  <a:pt x="6024" y="267"/>
                  <a:pt x="6024" y="267"/>
                  <a:pt x="6030" y="267"/>
                </a:cubicBezTo>
                <a:cubicBezTo>
                  <a:pt x="6030" y="273"/>
                  <a:pt x="6030" y="273"/>
                  <a:pt x="6036" y="273"/>
                </a:cubicBezTo>
                <a:cubicBezTo>
                  <a:pt x="6036" y="279"/>
                  <a:pt x="6042" y="279"/>
                  <a:pt x="6042" y="279"/>
                </a:cubicBezTo>
                <a:cubicBezTo>
                  <a:pt x="6048" y="279"/>
                  <a:pt x="6048" y="285"/>
                  <a:pt x="6048" y="285"/>
                </a:cubicBezTo>
                <a:cubicBezTo>
                  <a:pt x="6054" y="285"/>
                  <a:pt x="6054" y="285"/>
                  <a:pt x="6054" y="285"/>
                </a:cubicBezTo>
                <a:cubicBezTo>
                  <a:pt x="6059" y="291"/>
                  <a:pt x="6059" y="291"/>
                  <a:pt x="6065" y="297"/>
                </a:cubicBezTo>
                <a:cubicBezTo>
                  <a:pt x="6059" y="302"/>
                  <a:pt x="6059" y="302"/>
                  <a:pt x="6059" y="302"/>
                </a:cubicBezTo>
                <a:cubicBezTo>
                  <a:pt x="6036" y="302"/>
                  <a:pt x="6036" y="302"/>
                  <a:pt x="6036" y="302"/>
                </a:cubicBezTo>
                <a:cubicBezTo>
                  <a:pt x="6036" y="302"/>
                  <a:pt x="6036" y="297"/>
                  <a:pt x="6030" y="297"/>
                </a:cubicBezTo>
                <a:cubicBezTo>
                  <a:pt x="6030" y="297"/>
                  <a:pt x="6030" y="297"/>
                  <a:pt x="6024" y="297"/>
                </a:cubicBezTo>
                <a:cubicBezTo>
                  <a:pt x="6024" y="297"/>
                  <a:pt x="6024" y="297"/>
                  <a:pt x="6018" y="297"/>
                </a:cubicBezTo>
                <a:cubicBezTo>
                  <a:pt x="6012" y="291"/>
                  <a:pt x="6012" y="291"/>
                  <a:pt x="6006" y="291"/>
                </a:cubicBezTo>
                <a:cubicBezTo>
                  <a:pt x="6000" y="291"/>
                  <a:pt x="6000" y="285"/>
                  <a:pt x="6000" y="285"/>
                </a:cubicBezTo>
                <a:cubicBezTo>
                  <a:pt x="5994" y="285"/>
                  <a:pt x="5994" y="279"/>
                  <a:pt x="5994" y="279"/>
                </a:cubicBezTo>
                <a:cubicBezTo>
                  <a:pt x="5988" y="279"/>
                  <a:pt x="5988" y="279"/>
                  <a:pt x="5988" y="273"/>
                </a:cubicBezTo>
                <a:cubicBezTo>
                  <a:pt x="5982" y="273"/>
                  <a:pt x="5982" y="273"/>
                  <a:pt x="5982" y="267"/>
                </a:cubicBezTo>
                <a:cubicBezTo>
                  <a:pt x="5970" y="267"/>
                  <a:pt x="5970" y="273"/>
                  <a:pt x="5959" y="267"/>
                </a:cubicBezTo>
                <a:cubicBezTo>
                  <a:pt x="5959" y="267"/>
                  <a:pt x="5959" y="267"/>
                  <a:pt x="5953" y="267"/>
                </a:cubicBezTo>
                <a:cubicBezTo>
                  <a:pt x="5947" y="267"/>
                  <a:pt x="5947" y="267"/>
                  <a:pt x="5947" y="267"/>
                </a:cubicBezTo>
                <a:cubicBezTo>
                  <a:pt x="5947" y="267"/>
                  <a:pt x="5947" y="267"/>
                  <a:pt x="5941" y="267"/>
                </a:cubicBezTo>
                <a:cubicBezTo>
                  <a:pt x="5935" y="267"/>
                  <a:pt x="5935" y="261"/>
                  <a:pt x="5935" y="261"/>
                </a:cubicBezTo>
                <a:cubicBezTo>
                  <a:pt x="5929" y="255"/>
                  <a:pt x="5929" y="255"/>
                  <a:pt x="5923" y="255"/>
                </a:cubicBezTo>
                <a:cubicBezTo>
                  <a:pt x="5917" y="255"/>
                  <a:pt x="5917" y="255"/>
                  <a:pt x="5917" y="255"/>
                </a:cubicBezTo>
                <a:cubicBezTo>
                  <a:pt x="5911" y="249"/>
                  <a:pt x="5905" y="249"/>
                  <a:pt x="5899" y="249"/>
                </a:cubicBezTo>
                <a:cubicBezTo>
                  <a:pt x="5899" y="243"/>
                  <a:pt x="5899" y="243"/>
                  <a:pt x="5893" y="243"/>
                </a:cubicBezTo>
                <a:cubicBezTo>
                  <a:pt x="5893" y="237"/>
                  <a:pt x="5888" y="237"/>
                  <a:pt x="5888" y="237"/>
                </a:cubicBezTo>
                <a:cubicBezTo>
                  <a:pt x="5888" y="231"/>
                  <a:pt x="5888" y="231"/>
                  <a:pt x="5888" y="231"/>
                </a:cubicBezTo>
                <a:cubicBezTo>
                  <a:pt x="5882" y="225"/>
                  <a:pt x="5882" y="225"/>
                  <a:pt x="5882" y="225"/>
                </a:cubicBezTo>
                <a:cubicBezTo>
                  <a:pt x="5876" y="225"/>
                  <a:pt x="5876" y="225"/>
                  <a:pt x="5876" y="225"/>
                </a:cubicBezTo>
                <a:cubicBezTo>
                  <a:pt x="5864" y="225"/>
                  <a:pt x="5858" y="225"/>
                  <a:pt x="5852" y="231"/>
                </a:cubicBezTo>
                <a:cubicBezTo>
                  <a:pt x="5846" y="231"/>
                  <a:pt x="5846" y="231"/>
                  <a:pt x="5846" y="231"/>
                </a:cubicBezTo>
                <a:cubicBezTo>
                  <a:pt x="5840" y="231"/>
                  <a:pt x="5840" y="231"/>
                  <a:pt x="5840" y="237"/>
                </a:cubicBezTo>
                <a:cubicBezTo>
                  <a:pt x="5834" y="237"/>
                  <a:pt x="5834" y="237"/>
                  <a:pt x="5834" y="237"/>
                </a:cubicBezTo>
                <a:cubicBezTo>
                  <a:pt x="5828" y="243"/>
                  <a:pt x="5828" y="237"/>
                  <a:pt x="5822" y="243"/>
                </a:cubicBezTo>
                <a:cubicBezTo>
                  <a:pt x="5822" y="243"/>
                  <a:pt x="5822" y="243"/>
                  <a:pt x="5816" y="243"/>
                </a:cubicBezTo>
                <a:cubicBezTo>
                  <a:pt x="5816" y="249"/>
                  <a:pt x="5811" y="249"/>
                  <a:pt x="5804" y="249"/>
                </a:cubicBezTo>
                <a:cubicBezTo>
                  <a:pt x="5804" y="249"/>
                  <a:pt x="5799" y="249"/>
                  <a:pt x="5799" y="255"/>
                </a:cubicBezTo>
                <a:cubicBezTo>
                  <a:pt x="5793" y="255"/>
                  <a:pt x="5793" y="255"/>
                  <a:pt x="5793" y="261"/>
                </a:cubicBezTo>
                <a:cubicBezTo>
                  <a:pt x="5793" y="267"/>
                  <a:pt x="5793" y="273"/>
                  <a:pt x="5799" y="273"/>
                </a:cubicBezTo>
                <a:cubicBezTo>
                  <a:pt x="5799" y="279"/>
                  <a:pt x="5804" y="279"/>
                  <a:pt x="5804" y="279"/>
                </a:cubicBezTo>
                <a:cubicBezTo>
                  <a:pt x="5804" y="285"/>
                  <a:pt x="5804" y="285"/>
                  <a:pt x="5804" y="285"/>
                </a:cubicBezTo>
                <a:cubicBezTo>
                  <a:pt x="5811" y="291"/>
                  <a:pt x="5811" y="291"/>
                  <a:pt x="5811" y="291"/>
                </a:cubicBezTo>
                <a:cubicBezTo>
                  <a:pt x="5811" y="338"/>
                  <a:pt x="5811" y="338"/>
                  <a:pt x="5811" y="338"/>
                </a:cubicBezTo>
                <a:cubicBezTo>
                  <a:pt x="5775" y="338"/>
                  <a:pt x="5775" y="338"/>
                  <a:pt x="5775" y="338"/>
                </a:cubicBezTo>
                <a:cubicBezTo>
                  <a:pt x="5769" y="338"/>
                  <a:pt x="5769" y="338"/>
                  <a:pt x="5763" y="338"/>
                </a:cubicBezTo>
                <a:cubicBezTo>
                  <a:pt x="5757" y="332"/>
                  <a:pt x="5757" y="332"/>
                  <a:pt x="5757" y="332"/>
                </a:cubicBezTo>
                <a:cubicBezTo>
                  <a:pt x="5751" y="332"/>
                  <a:pt x="5751" y="326"/>
                  <a:pt x="5751" y="326"/>
                </a:cubicBezTo>
                <a:cubicBezTo>
                  <a:pt x="5745" y="326"/>
                  <a:pt x="5745" y="326"/>
                  <a:pt x="5745" y="326"/>
                </a:cubicBezTo>
                <a:cubicBezTo>
                  <a:pt x="5716" y="326"/>
                  <a:pt x="5704" y="320"/>
                  <a:pt x="5680" y="320"/>
                </a:cubicBezTo>
                <a:cubicBezTo>
                  <a:pt x="5680" y="326"/>
                  <a:pt x="5674" y="326"/>
                  <a:pt x="5674" y="326"/>
                </a:cubicBezTo>
                <a:cubicBezTo>
                  <a:pt x="5668" y="332"/>
                  <a:pt x="5668" y="332"/>
                  <a:pt x="5668" y="338"/>
                </a:cubicBezTo>
                <a:lnTo>
                  <a:pt x="5662" y="344"/>
                </a:lnTo>
                <a:cubicBezTo>
                  <a:pt x="5656" y="344"/>
                  <a:pt x="5656" y="344"/>
                  <a:pt x="5650" y="344"/>
                </a:cubicBezTo>
                <a:cubicBezTo>
                  <a:pt x="5645" y="350"/>
                  <a:pt x="5638" y="350"/>
                  <a:pt x="5633" y="356"/>
                </a:cubicBezTo>
                <a:cubicBezTo>
                  <a:pt x="5627" y="356"/>
                  <a:pt x="5627" y="356"/>
                  <a:pt x="5621" y="356"/>
                </a:cubicBezTo>
                <a:cubicBezTo>
                  <a:pt x="5615" y="356"/>
                  <a:pt x="5615" y="362"/>
                  <a:pt x="5609" y="368"/>
                </a:cubicBezTo>
                <a:cubicBezTo>
                  <a:pt x="5603" y="374"/>
                  <a:pt x="5603" y="374"/>
                  <a:pt x="5603" y="374"/>
                </a:cubicBezTo>
                <a:cubicBezTo>
                  <a:pt x="5603" y="374"/>
                  <a:pt x="5597" y="379"/>
                  <a:pt x="5591" y="379"/>
                </a:cubicBezTo>
                <a:cubicBezTo>
                  <a:pt x="5591" y="386"/>
                  <a:pt x="5591" y="386"/>
                  <a:pt x="5585" y="386"/>
                </a:cubicBezTo>
                <a:lnTo>
                  <a:pt x="5579" y="386"/>
                </a:lnTo>
                <a:cubicBezTo>
                  <a:pt x="5579" y="391"/>
                  <a:pt x="5573" y="386"/>
                  <a:pt x="5567" y="386"/>
                </a:cubicBezTo>
                <a:lnTo>
                  <a:pt x="5561" y="386"/>
                </a:lnTo>
                <a:cubicBezTo>
                  <a:pt x="5556" y="386"/>
                  <a:pt x="5556" y="391"/>
                  <a:pt x="5550" y="391"/>
                </a:cubicBezTo>
                <a:cubicBezTo>
                  <a:pt x="5550" y="391"/>
                  <a:pt x="5550" y="391"/>
                  <a:pt x="5544" y="391"/>
                </a:cubicBezTo>
                <a:lnTo>
                  <a:pt x="5538" y="391"/>
                </a:lnTo>
                <a:cubicBezTo>
                  <a:pt x="5538" y="397"/>
                  <a:pt x="5532" y="397"/>
                  <a:pt x="5532" y="397"/>
                </a:cubicBezTo>
                <a:cubicBezTo>
                  <a:pt x="5526" y="397"/>
                  <a:pt x="5526" y="403"/>
                  <a:pt x="5526" y="403"/>
                </a:cubicBezTo>
                <a:cubicBezTo>
                  <a:pt x="5520" y="403"/>
                  <a:pt x="5520" y="403"/>
                  <a:pt x="5520" y="403"/>
                </a:cubicBezTo>
                <a:lnTo>
                  <a:pt x="5520" y="409"/>
                </a:lnTo>
                <a:cubicBezTo>
                  <a:pt x="5514" y="415"/>
                  <a:pt x="5514" y="415"/>
                  <a:pt x="5514" y="415"/>
                </a:cubicBezTo>
                <a:cubicBezTo>
                  <a:pt x="5508" y="415"/>
                  <a:pt x="5508" y="415"/>
                  <a:pt x="5508" y="415"/>
                </a:cubicBezTo>
                <a:cubicBezTo>
                  <a:pt x="5502" y="415"/>
                  <a:pt x="5502" y="415"/>
                  <a:pt x="5502" y="415"/>
                </a:cubicBezTo>
                <a:cubicBezTo>
                  <a:pt x="5496" y="415"/>
                  <a:pt x="5496" y="421"/>
                  <a:pt x="5496" y="421"/>
                </a:cubicBezTo>
                <a:cubicBezTo>
                  <a:pt x="5496" y="427"/>
                  <a:pt x="5490" y="433"/>
                  <a:pt x="5484" y="439"/>
                </a:cubicBezTo>
                <a:cubicBezTo>
                  <a:pt x="5484" y="439"/>
                  <a:pt x="5484" y="439"/>
                  <a:pt x="5484" y="445"/>
                </a:cubicBezTo>
                <a:lnTo>
                  <a:pt x="5479" y="445"/>
                </a:lnTo>
                <a:cubicBezTo>
                  <a:pt x="5479" y="445"/>
                  <a:pt x="5472" y="445"/>
                  <a:pt x="5472" y="451"/>
                </a:cubicBezTo>
                <a:cubicBezTo>
                  <a:pt x="5472" y="457"/>
                  <a:pt x="5472" y="457"/>
                  <a:pt x="5472" y="463"/>
                </a:cubicBezTo>
                <a:cubicBezTo>
                  <a:pt x="5484" y="463"/>
                  <a:pt x="5484" y="463"/>
                  <a:pt x="5484" y="463"/>
                </a:cubicBezTo>
                <a:cubicBezTo>
                  <a:pt x="5490" y="463"/>
                  <a:pt x="5490" y="463"/>
                  <a:pt x="5496" y="463"/>
                </a:cubicBezTo>
                <a:cubicBezTo>
                  <a:pt x="5502" y="463"/>
                  <a:pt x="5508" y="463"/>
                  <a:pt x="5514" y="468"/>
                </a:cubicBezTo>
                <a:cubicBezTo>
                  <a:pt x="5514" y="468"/>
                  <a:pt x="5514" y="468"/>
                  <a:pt x="5520" y="468"/>
                </a:cubicBezTo>
                <a:cubicBezTo>
                  <a:pt x="5520" y="474"/>
                  <a:pt x="5520" y="474"/>
                  <a:pt x="5520" y="474"/>
                </a:cubicBezTo>
                <a:cubicBezTo>
                  <a:pt x="5526" y="474"/>
                  <a:pt x="5526" y="474"/>
                  <a:pt x="5526" y="474"/>
                </a:cubicBezTo>
                <a:cubicBezTo>
                  <a:pt x="5532" y="474"/>
                  <a:pt x="5538" y="474"/>
                  <a:pt x="5544" y="474"/>
                </a:cubicBezTo>
                <a:cubicBezTo>
                  <a:pt x="5550" y="474"/>
                  <a:pt x="5556" y="480"/>
                  <a:pt x="5561" y="474"/>
                </a:cubicBezTo>
                <a:cubicBezTo>
                  <a:pt x="5567" y="474"/>
                  <a:pt x="5573" y="474"/>
                  <a:pt x="5573" y="474"/>
                </a:cubicBezTo>
                <a:cubicBezTo>
                  <a:pt x="5579" y="474"/>
                  <a:pt x="5579" y="474"/>
                  <a:pt x="5579" y="468"/>
                </a:cubicBezTo>
                <a:cubicBezTo>
                  <a:pt x="5585" y="468"/>
                  <a:pt x="5585" y="468"/>
                  <a:pt x="5585" y="463"/>
                </a:cubicBezTo>
                <a:cubicBezTo>
                  <a:pt x="5591" y="463"/>
                  <a:pt x="5591" y="463"/>
                  <a:pt x="5597" y="463"/>
                </a:cubicBezTo>
                <a:cubicBezTo>
                  <a:pt x="5603" y="463"/>
                  <a:pt x="5603" y="468"/>
                  <a:pt x="5603" y="474"/>
                </a:cubicBezTo>
                <a:cubicBezTo>
                  <a:pt x="5603" y="474"/>
                  <a:pt x="5603" y="480"/>
                  <a:pt x="5603" y="486"/>
                </a:cubicBezTo>
                <a:lnTo>
                  <a:pt x="5603" y="492"/>
                </a:lnTo>
                <a:cubicBezTo>
                  <a:pt x="5603" y="498"/>
                  <a:pt x="5603" y="498"/>
                  <a:pt x="5609" y="498"/>
                </a:cubicBezTo>
                <a:cubicBezTo>
                  <a:pt x="5609" y="504"/>
                  <a:pt x="5609" y="504"/>
                  <a:pt x="5609" y="504"/>
                </a:cubicBezTo>
                <a:cubicBezTo>
                  <a:pt x="5609" y="510"/>
                  <a:pt x="5609" y="510"/>
                  <a:pt x="5609" y="510"/>
                </a:cubicBezTo>
                <a:cubicBezTo>
                  <a:pt x="5609" y="540"/>
                  <a:pt x="5609" y="540"/>
                  <a:pt x="5609" y="540"/>
                </a:cubicBezTo>
                <a:cubicBezTo>
                  <a:pt x="5609" y="552"/>
                  <a:pt x="5603" y="557"/>
                  <a:pt x="5597" y="569"/>
                </a:cubicBezTo>
                <a:cubicBezTo>
                  <a:pt x="5591" y="569"/>
                  <a:pt x="5591" y="569"/>
                  <a:pt x="5591" y="569"/>
                </a:cubicBezTo>
                <a:cubicBezTo>
                  <a:pt x="5585" y="575"/>
                  <a:pt x="5585" y="575"/>
                  <a:pt x="5585" y="575"/>
                </a:cubicBezTo>
                <a:cubicBezTo>
                  <a:pt x="5579" y="575"/>
                  <a:pt x="5573" y="575"/>
                  <a:pt x="5567" y="575"/>
                </a:cubicBezTo>
                <a:cubicBezTo>
                  <a:pt x="5561" y="575"/>
                  <a:pt x="5561" y="575"/>
                  <a:pt x="5561" y="575"/>
                </a:cubicBezTo>
                <a:cubicBezTo>
                  <a:pt x="5556" y="575"/>
                  <a:pt x="5556" y="575"/>
                  <a:pt x="5550" y="575"/>
                </a:cubicBezTo>
                <a:cubicBezTo>
                  <a:pt x="5550" y="575"/>
                  <a:pt x="5544" y="575"/>
                  <a:pt x="5538" y="575"/>
                </a:cubicBezTo>
                <a:cubicBezTo>
                  <a:pt x="5532" y="575"/>
                  <a:pt x="5532" y="575"/>
                  <a:pt x="5526" y="575"/>
                </a:cubicBezTo>
                <a:cubicBezTo>
                  <a:pt x="5526" y="581"/>
                  <a:pt x="5526" y="581"/>
                  <a:pt x="5520" y="581"/>
                </a:cubicBezTo>
                <a:cubicBezTo>
                  <a:pt x="5520" y="587"/>
                  <a:pt x="5514" y="587"/>
                  <a:pt x="5514" y="587"/>
                </a:cubicBezTo>
                <a:cubicBezTo>
                  <a:pt x="5508" y="587"/>
                  <a:pt x="5508" y="587"/>
                  <a:pt x="5502" y="587"/>
                </a:cubicBezTo>
                <a:cubicBezTo>
                  <a:pt x="5479" y="587"/>
                  <a:pt x="5479" y="587"/>
                  <a:pt x="5479" y="587"/>
                </a:cubicBezTo>
                <a:cubicBezTo>
                  <a:pt x="5472" y="587"/>
                  <a:pt x="5467" y="587"/>
                  <a:pt x="5455" y="587"/>
                </a:cubicBezTo>
                <a:cubicBezTo>
                  <a:pt x="5455" y="587"/>
                  <a:pt x="5455" y="587"/>
                  <a:pt x="5449" y="587"/>
                </a:cubicBezTo>
                <a:cubicBezTo>
                  <a:pt x="5449" y="587"/>
                  <a:pt x="5449" y="581"/>
                  <a:pt x="5443" y="581"/>
                </a:cubicBezTo>
                <a:cubicBezTo>
                  <a:pt x="5437" y="581"/>
                  <a:pt x="5437" y="581"/>
                  <a:pt x="5431" y="581"/>
                </a:cubicBezTo>
                <a:cubicBezTo>
                  <a:pt x="5425" y="581"/>
                  <a:pt x="5419" y="581"/>
                  <a:pt x="5413" y="581"/>
                </a:cubicBezTo>
                <a:cubicBezTo>
                  <a:pt x="5407" y="587"/>
                  <a:pt x="5401" y="587"/>
                  <a:pt x="5401" y="587"/>
                </a:cubicBezTo>
                <a:cubicBezTo>
                  <a:pt x="5401" y="593"/>
                  <a:pt x="5395" y="593"/>
                  <a:pt x="5395" y="599"/>
                </a:cubicBezTo>
                <a:lnTo>
                  <a:pt x="5395" y="605"/>
                </a:lnTo>
                <a:cubicBezTo>
                  <a:pt x="5395" y="611"/>
                  <a:pt x="5390" y="617"/>
                  <a:pt x="5384" y="617"/>
                </a:cubicBezTo>
                <a:cubicBezTo>
                  <a:pt x="5384" y="617"/>
                  <a:pt x="5384" y="617"/>
                  <a:pt x="5378" y="617"/>
                </a:cubicBezTo>
                <a:cubicBezTo>
                  <a:pt x="5348" y="617"/>
                  <a:pt x="5348" y="617"/>
                  <a:pt x="5348" y="617"/>
                </a:cubicBezTo>
                <a:cubicBezTo>
                  <a:pt x="5342" y="617"/>
                  <a:pt x="5342" y="623"/>
                  <a:pt x="5336" y="629"/>
                </a:cubicBezTo>
                <a:cubicBezTo>
                  <a:pt x="5330" y="629"/>
                  <a:pt x="5330" y="629"/>
                  <a:pt x="5330" y="629"/>
                </a:cubicBezTo>
                <a:cubicBezTo>
                  <a:pt x="5324" y="629"/>
                  <a:pt x="5318" y="634"/>
                  <a:pt x="5312" y="634"/>
                </a:cubicBezTo>
                <a:cubicBezTo>
                  <a:pt x="5306" y="634"/>
                  <a:pt x="5306" y="634"/>
                  <a:pt x="5301" y="634"/>
                </a:cubicBezTo>
                <a:lnTo>
                  <a:pt x="5295" y="629"/>
                </a:lnTo>
                <a:cubicBezTo>
                  <a:pt x="5289" y="629"/>
                  <a:pt x="5283" y="629"/>
                  <a:pt x="5277" y="629"/>
                </a:cubicBezTo>
                <a:cubicBezTo>
                  <a:pt x="5277" y="629"/>
                  <a:pt x="5271" y="629"/>
                  <a:pt x="5265" y="629"/>
                </a:cubicBezTo>
                <a:cubicBezTo>
                  <a:pt x="5265" y="629"/>
                  <a:pt x="5259" y="629"/>
                  <a:pt x="5259" y="634"/>
                </a:cubicBezTo>
                <a:cubicBezTo>
                  <a:pt x="5253" y="634"/>
                  <a:pt x="5253" y="634"/>
                  <a:pt x="5253" y="634"/>
                </a:cubicBezTo>
                <a:cubicBezTo>
                  <a:pt x="5247" y="634"/>
                  <a:pt x="5247" y="634"/>
                  <a:pt x="5241" y="634"/>
                </a:cubicBezTo>
                <a:cubicBezTo>
                  <a:pt x="5241" y="634"/>
                  <a:pt x="5235" y="634"/>
                  <a:pt x="5235" y="640"/>
                </a:cubicBezTo>
                <a:cubicBezTo>
                  <a:pt x="5235" y="640"/>
                  <a:pt x="5235" y="640"/>
                  <a:pt x="5235" y="646"/>
                </a:cubicBezTo>
                <a:cubicBezTo>
                  <a:pt x="5235" y="646"/>
                  <a:pt x="5235" y="646"/>
                  <a:pt x="5235" y="652"/>
                </a:cubicBezTo>
                <a:cubicBezTo>
                  <a:pt x="5235" y="652"/>
                  <a:pt x="5235" y="652"/>
                  <a:pt x="5229" y="658"/>
                </a:cubicBezTo>
                <a:cubicBezTo>
                  <a:pt x="5229" y="658"/>
                  <a:pt x="5229" y="658"/>
                  <a:pt x="5229" y="664"/>
                </a:cubicBezTo>
                <a:lnTo>
                  <a:pt x="5224" y="664"/>
                </a:lnTo>
                <a:cubicBezTo>
                  <a:pt x="5194" y="664"/>
                  <a:pt x="5194" y="664"/>
                  <a:pt x="5194" y="664"/>
                </a:cubicBezTo>
                <a:cubicBezTo>
                  <a:pt x="5188" y="664"/>
                  <a:pt x="5188" y="664"/>
                  <a:pt x="5188" y="670"/>
                </a:cubicBezTo>
                <a:cubicBezTo>
                  <a:pt x="5182" y="676"/>
                  <a:pt x="5182" y="676"/>
                  <a:pt x="5182" y="682"/>
                </a:cubicBezTo>
                <a:cubicBezTo>
                  <a:pt x="5182" y="682"/>
                  <a:pt x="5182" y="688"/>
                  <a:pt x="5182" y="694"/>
                </a:cubicBezTo>
                <a:cubicBezTo>
                  <a:pt x="5188" y="694"/>
                  <a:pt x="5188" y="700"/>
                  <a:pt x="5188" y="706"/>
                </a:cubicBezTo>
                <a:cubicBezTo>
                  <a:pt x="5194" y="706"/>
                  <a:pt x="5200" y="711"/>
                  <a:pt x="5200" y="711"/>
                </a:cubicBezTo>
                <a:cubicBezTo>
                  <a:pt x="5206" y="718"/>
                  <a:pt x="5206" y="723"/>
                  <a:pt x="5206" y="723"/>
                </a:cubicBezTo>
                <a:cubicBezTo>
                  <a:pt x="5212" y="723"/>
                  <a:pt x="5218" y="723"/>
                  <a:pt x="5218" y="723"/>
                </a:cubicBezTo>
                <a:cubicBezTo>
                  <a:pt x="5224" y="723"/>
                  <a:pt x="5229" y="723"/>
                  <a:pt x="5229" y="723"/>
                </a:cubicBezTo>
                <a:cubicBezTo>
                  <a:pt x="5235" y="723"/>
                  <a:pt x="5241" y="723"/>
                  <a:pt x="5241" y="723"/>
                </a:cubicBezTo>
                <a:cubicBezTo>
                  <a:pt x="5253" y="729"/>
                  <a:pt x="5259" y="729"/>
                  <a:pt x="5265" y="735"/>
                </a:cubicBezTo>
                <a:cubicBezTo>
                  <a:pt x="5271" y="735"/>
                  <a:pt x="5265" y="741"/>
                  <a:pt x="5271" y="747"/>
                </a:cubicBezTo>
                <a:cubicBezTo>
                  <a:pt x="5330" y="747"/>
                  <a:pt x="5330" y="747"/>
                  <a:pt x="5330" y="747"/>
                </a:cubicBezTo>
                <a:cubicBezTo>
                  <a:pt x="5348" y="759"/>
                  <a:pt x="5348" y="759"/>
                  <a:pt x="5348" y="759"/>
                </a:cubicBezTo>
                <a:cubicBezTo>
                  <a:pt x="5354" y="759"/>
                  <a:pt x="5360" y="759"/>
                  <a:pt x="5360" y="759"/>
                </a:cubicBezTo>
                <a:cubicBezTo>
                  <a:pt x="5360" y="759"/>
                  <a:pt x="5360" y="765"/>
                  <a:pt x="5366" y="765"/>
                </a:cubicBezTo>
                <a:cubicBezTo>
                  <a:pt x="5366" y="765"/>
                  <a:pt x="5372" y="771"/>
                  <a:pt x="5378" y="771"/>
                </a:cubicBezTo>
                <a:cubicBezTo>
                  <a:pt x="5384" y="771"/>
                  <a:pt x="5384" y="771"/>
                  <a:pt x="5390" y="771"/>
                </a:cubicBezTo>
                <a:lnTo>
                  <a:pt x="5395" y="771"/>
                </a:lnTo>
                <a:cubicBezTo>
                  <a:pt x="5407" y="771"/>
                  <a:pt x="5407" y="771"/>
                  <a:pt x="5407" y="771"/>
                </a:cubicBezTo>
                <a:cubicBezTo>
                  <a:pt x="5413" y="771"/>
                  <a:pt x="5413" y="771"/>
                  <a:pt x="5419" y="771"/>
                </a:cubicBezTo>
                <a:cubicBezTo>
                  <a:pt x="5419" y="771"/>
                  <a:pt x="5419" y="771"/>
                  <a:pt x="5425" y="771"/>
                </a:cubicBezTo>
                <a:cubicBezTo>
                  <a:pt x="5431" y="771"/>
                  <a:pt x="5431" y="765"/>
                  <a:pt x="5437" y="765"/>
                </a:cubicBezTo>
                <a:lnTo>
                  <a:pt x="5443" y="765"/>
                </a:lnTo>
                <a:cubicBezTo>
                  <a:pt x="5479" y="765"/>
                  <a:pt x="5479" y="765"/>
                  <a:pt x="5479" y="765"/>
                </a:cubicBezTo>
                <a:cubicBezTo>
                  <a:pt x="5479" y="765"/>
                  <a:pt x="5484" y="759"/>
                  <a:pt x="5490" y="759"/>
                </a:cubicBezTo>
                <a:cubicBezTo>
                  <a:pt x="5496" y="759"/>
                  <a:pt x="5496" y="759"/>
                  <a:pt x="5502" y="759"/>
                </a:cubicBezTo>
                <a:cubicBezTo>
                  <a:pt x="5508" y="759"/>
                  <a:pt x="5508" y="759"/>
                  <a:pt x="5508" y="759"/>
                </a:cubicBezTo>
                <a:cubicBezTo>
                  <a:pt x="5514" y="759"/>
                  <a:pt x="5514" y="759"/>
                  <a:pt x="5520" y="759"/>
                </a:cubicBezTo>
                <a:cubicBezTo>
                  <a:pt x="5520" y="759"/>
                  <a:pt x="5520" y="759"/>
                  <a:pt x="5526" y="759"/>
                </a:cubicBezTo>
                <a:cubicBezTo>
                  <a:pt x="5526" y="783"/>
                  <a:pt x="5526" y="783"/>
                  <a:pt x="5526" y="783"/>
                </a:cubicBezTo>
                <a:cubicBezTo>
                  <a:pt x="5526" y="783"/>
                  <a:pt x="5520" y="789"/>
                  <a:pt x="5520" y="795"/>
                </a:cubicBezTo>
                <a:cubicBezTo>
                  <a:pt x="5514" y="795"/>
                  <a:pt x="5514" y="795"/>
                  <a:pt x="5514" y="795"/>
                </a:cubicBezTo>
                <a:cubicBezTo>
                  <a:pt x="5508" y="795"/>
                  <a:pt x="5508" y="795"/>
                  <a:pt x="5502" y="800"/>
                </a:cubicBezTo>
                <a:lnTo>
                  <a:pt x="5496" y="800"/>
                </a:lnTo>
                <a:cubicBezTo>
                  <a:pt x="5490" y="806"/>
                  <a:pt x="5490" y="812"/>
                  <a:pt x="5490" y="812"/>
                </a:cubicBezTo>
                <a:cubicBezTo>
                  <a:pt x="5484" y="812"/>
                  <a:pt x="5484" y="812"/>
                  <a:pt x="5484" y="812"/>
                </a:cubicBezTo>
                <a:cubicBezTo>
                  <a:pt x="5479" y="812"/>
                  <a:pt x="5479" y="812"/>
                  <a:pt x="5479" y="812"/>
                </a:cubicBezTo>
                <a:cubicBezTo>
                  <a:pt x="5472" y="812"/>
                  <a:pt x="5472" y="806"/>
                  <a:pt x="5467" y="806"/>
                </a:cubicBezTo>
                <a:cubicBezTo>
                  <a:pt x="5467" y="806"/>
                  <a:pt x="5467" y="806"/>
                  <a:pt x="5461" y="806"/>
                </a:cubicBezTo>
                <a:cubicBezTo>
                  <a:pt x="5461" y="806"/>
                  <a:pt x="5461" y="806"/>
                  <a:pt x="5455" y="800"/>
                </a:cubicBezTo>
                <a:cubicBezTo>
                  <a:pt x="5455" y="800"/>
                  <a:pt x="5455" y="800"/>
                  <a:pt x="5449" y="800"/>
                </a:cubicBezTo>
                <a:cubicBezTo>
                  <a:pt x="5437" y="800"/>
                  <a:pt x="5437" y="800"/>
                  <a:pt x="5437" y="800"/>
                </a:cubicBezTo>
                <a:cubicBezTo>
                  <a:pt x="5431" y="800"/>
                  <a:pt x="5425" y="800"/>
                  <a:pt x="5419" y="800"/>
                </a:cubicBezTo>
                <a:cubicBezTo>
                  <a:pt x="5419" y="806"/>
                  <a:pt x="5413" y="806"/>
                  <a:pt x="5413" y="806"/>
                </a:cubicBezTo>
                <a:cubicBezTo>
                  <a:pt x="5407" y="812"/>
                  <a:pt x="5401" y="812"/>
                  <a:pt x="5395" y="812"/>
                </a:cubicBezTo>
                <a:cubicBezTo>
                  <a:pt x="5390" y="812"/>
                  <a:pt x="5390" y="812"/>
                  <a:pt x="5390" y="812"/>
                </a:cubicBezTo>
                <a:cubicBezTo>
                  <a:pt x="5384" y="812"/>
                  <a:pt x="5384" y="806"/>
                  <a:pt x="5378" y="806"/>
                </a:cubicBezTo>
                <a:cubicBezTo>
                  <a:pt x="5378" y="806"/>
                  <a:pt x="5378" y="812"/>
                  <a:pt x="5372" y="806"/>
                </a:cubicBezTo>
                <a:cubicBezTo>
                  <a:pt x="5366" y="806"/>
                  <a:pt x="5366" y="806"/>
                  <a:pt x="5360" y="800"/>
                </a:cubicBezTo>
                <a:cubicBezTo>
                  <a:pt x="5354" y="800"/>
                  <a:pt x="5354" y="800"/>
                  <a:pt x="5348" y="800"/>
                </a:cubicBezTo>
                <a:cubicBezTo>
                  <a:pt x="5342" y="800"/>
                  <a:pt x="5342" y="800"/>
                  <a:pt x="5342" y="800"/>
                </a:cubicBezTo>
                <a:cubicBezTo>
                  <a:pt x="5336" y="800"/>
                  <a:pt x="5336" y="806"/>
                  <a:pt x="5336" y="806"/>
                </a:cubicBezTo>
                <a:cubicBezTo>
                  <a:pt x="5336" y="812"/>
                  <a:pt x="5330" y="812"/>
                  <a:pt x="5330" y="818"/>
                </a:cubicBezTo>
                <a:cubicBezTo>
                  <a:pt x="5301" y="818"/>
                  <a:pt x="5301" y="818"/>
                  <a:pt x="5301" y="818"/>
                </a:cubicBezTo>
                <a:cubicBezTo>
                  <a:pt x="5295" y="818"/>
                  <a:pt x="5295" y="818"/>
                  <a:pt x="5295" y="824"/>
                </a:cubicBezTo>
                <a:cubicBezTo>
                  <a:pt x="5289" y="824"/>
                  <a:pt x="5289" y="824"/>
                  <a:pt x="5289" y="830"/>
                </a:cubicBezTo>
                <a:cubicBezTo>
                  <a:pt x="5289" y="836"/>
                  <a:pt x="5295" y="842"/>
                  <a:pt x="5301" y="848"/>
                </a:cubicBezTo>
                <a:cubicBezTo>
                  <a:pt x="5301" y="848"/>
                  <a:pt x="5306" y="848"/>
                  <a:pt x="5306" y="854"/>
                </a:cubicBezTo>
                <a:cubicBezTo>
                  <a:pt x="5312" y="854"/>
                  <a:pt x="5312" y="854"/>
                  <a:pt x="5312" y="854"/>
                </a:cubicBezTo>
                <a:cubicBezTo>
                  <a:pt x="5324" y="860"/>
                  <a:pt x="5324" y="854"/>
                  <a:pt x="5330" y="854"/>
                </a:cubicBezTo>
                <a:cubicBezTo>
                  <a:pt x="5342" y="860"/>
                  <a:pt x="5342" y="860"/>
                  <a:pt x="5348" y="866"/>
                </a:cubicBezTo>
                <a:cubicBezTo>
                  <a:pt x="5354" y="866"/>
                  <a:pt x="5360" y="866"/>
                  <a:pt x="5366" y="872"/>
                </a:cubicBezTo>
                <a:cubicBezTo>
                  <a:pt x="5372" y="872"/>
                  <a:pt x="5372" y="872"/>
                  <a:pt x="5378" y="872"/>
                </a:cubicBezTo>
                <a:cubicBezTo>
                  <a:pt x="5384" y="877"/>
                  <a:pt x="5390" y="877"/>
                  <a:pt x="5395" y="884"/>
                </a:cubicBezTo>
                <a:cubicBezTo>
                  <a:pt x="5401" y="884"/>
                  <a:pt x="5401" y="884"/>
                  <a:pt x="5401" y="884"/>
                </a:cubicBezTo>
                <a:cubicBezTo>
                  <a:pt x="5395" y="884"/>
                  <a:pt x="5390" y="884"/>
                  <a:pt x="5384" y="884"/>
                </a:cubicBezTo>
                <a:cubicBezTo>
                  <a:pt x="5384" y="889"/>
                  <a:pt x="5378" y="889"/>
                  <a:pt x="5378" y="889"/>
                </a:cubicBezTo>
                <a:lnTo>
                  <a:pt x="5378" y="895"/>
                </a:lnTo>
                <a:cubicBezTo>
                  <a:pt x="5378" y="895"/>
                  <a:pt x="5378" y="901"/>
                  <a:pt x="5384" y="901"/>
                </a:cubicBezTo>
                <a:cubicBezTo>
                  <a:pt x="5384" y="901"/>
                  <a:pt x="5384" y="901"/>
                  <a:pt x="5390" y="901"/>
                </a:cubicBezTo>
                <a:cubicBezTo>
                  <a:pt x="5390" y="907"/>
                  <a:pt x="5395" y="907"/>
                  <a:pt x="5401" y="907"/>
                </a:cubicBezTo>
                <a:lnTo>
                  <a:pt x="5401" y="913"/>
                </a:lnTo>
                <a:cubicBezTo>
                  <a:pt x="5407" y="913"/>
                  <a:pt x="5407" y="919"/>
                  <a:pt x="5407" y="919"/>
                </a:cubicBezTo>
                <a:cubicBezTo>
                  <a:pt x="5407" y="919"/>
                  <a:pt x="5407" y="925"/>
                  <a:pt x="5413" y="925"/>
                </a:cubicBezTo>
                <a:cubicBezTo>
                  <a:pt x="5413" y="925"/>
                  <a:pt x="5413" y="925"/>
                  <a:pt x="5419" y="925"/>
                </a:cubicBezTo>
                <a:cubicBezTo>
                  <a:pt x="5419" y="931"/>
                  <a:pt x="5419" y="931"/>
                  <a:pt x="5425" y="931"/>
                </a:cubicBezTo>
                <a:cubicBezTo>
                  <a:pt x="5425" y="931"/>
                  <a:pt x="5425" y="931"/>
                  <a:pt x="5431" y="931"/>
                </a:cubicBezTo>
                <a:cubicBezTo>
                  <a:pt x="5431" y="937"/>
                  <a:pt x="5431" y="937"/>
                  <a:pt x="5437" y="937"/>
                </a:cubicBezTo>
                <a:cubicBezTo>
                  <a:pt x="5443" y="937"/>
                  <a:pt x="5443" y="937"/>
                  <a:pt x="5449" y="943"/>
                </a:cubicBezTo>
                <a:lnTo>
                  <a:pt x="5455" y="943"/>
                </a:lnTo>
                <a:cubicBezTo>
                  <a:pt x="5461" y="949"/>
                  <a:pt x="5461" y="949"/>
                  <a:pt x="5461" y="949"/>
                </a:cubicBezTo>
                <a:cubicBezTo>
                  <a:pt x="5467" y="955"/>
                  <a:pt x="5467" y="955"/>
                  <a:pt x="5472" y="955"/>
                </a:cubicBezTo>
                <a:cubicBezTo>
                  <a:pt x="5479" y="955"/>
                  <a:pt x="5484" y="955"/>
                  <a:pt x="5490" y="955"/>
                </a:cubicBezTo>
                <a:lnTo>
                  <a:pt x="5490" y="955"/>
                </a:lnTo>
                <a:cubicBezTo>
                  <a:pt x="5496" y="955"/>
                  <a:pt x="5496" y="955"/>
                  <a:pt x="5496" y="955"/>
                </a:cubicBezTo>
                <a:cubicBezTo>
                  <a:pt x="5502" y="955"/>
                  <a:pt x="5502" y="955"/>
                  <a:pt x="5502" y="955"/>
                </a:cubicBezTo>
                <a:cubicBezTo>
                  <a:pt x="5502" y="949"/>
                  <a:pt x="5502" y="949"/>
                  <a:pt x="5502" y="949"/>
                </a:cubicBezTo>
                <a:cubicBezTo>
                  <a:pt x="5502" y="943"/>
                  <a:pt x="5496" y="943"/>
                  <a:pt x="5496" y="937"/>
                </a:cubicBezTo>
                <a:cubicBezTo>
                  <a:pt x="5496" y="937"/>
                  <a:pt x="5490" y="937"/>
                  <a:pt x="5490" y="931"/>
                </a:cubicBezTo>
                <a:cubicBezTo>
                  <a:pt x="5490" y="931"/>
                  <a:pt x="5490" y="925"/>
                  <a:pt x="5496" y="925"/>
                </a:cubicBezTo>
                <a:lnTo>
                  <a:pt x="5496" y="925"/>
                </a:lnTo>
                <a:cubicBezTo>
                  <a:pt x="5502" y="925"/>
                  <a:pt x="5508" y="925"/>
                  <a:pt x="5514" y="925"/>
                </a:cubicBezTo>
                <a:cubicBezTo>
                  <a:pt x="5520" y="925"/>
                  <a:pt x="5526" y="925"/>
                  <a:pt x="5532" y="925"/>
                </a:cubicBezTo>
                <a:cubicBezTo>
                  <a:pt x="5538" y="925"/>
                  <a:pt x="5544" y="925"/>
                  <a:pt x="5550" y="931"/>
                </a:cubicBezTo>
                <a:cubicBezTo>
                  <a:pt x="5550" y="931"/>
                  <a:pt x="5550" y="931"/>
                  <a:pt x="5556" y="931"/>
                </a:cubicBezTo>
                <a:cubicBezTo>
                  <a:pt x="5556" y="931"/>
                  <a:pt x="5556" y="931"/>
                  <a:pt x="5561" y="931"/>
                </a:cubicBezTo>
                <a:cubicBezTo>
                  <a:pt x="5561" y="931"/>
                  <a:pt x="5561" y="937"/>
                  <a:pt x="5567" y="937"/>
                </a:cubicBezTo>
                <a:cubicBezTo>
                  <a:pt x="5567" y="937"/>
                  <a:pt x="5567" y="937"/>
                  <a:pt x="5573" y="937"/>
                </a:cubicBezTo>
                <a:cubicBezTo>
                  <a:pt x="5573" y="925"/>
                  <a:pt x="5573" y="925"/>
                  <a:pt x="5573" y="925"/>
                </a:cubicBezTo>
                <a:cubicBezTo>
                  <a:pt x="5597" y="925"/>
                  <a:pt x="5597" y="925"/>
                  <a:pt x="5597" y="925"/>
                </a:cubicBezTo>
                <a:cubicBezTo>
                  <a:pt x="5597" y="925"/>
                  <a:pt x="5597" y="925"/>
                  <a:pt x="5603" y="925"/>
                </a:cubicBezTo>
                <a:cubicBezTo>
                  <a:pt x="5603" y="931"/>
                  <a:pt x="5603" y="931"/>
                  <a:pt x="5609" y="931"/>
                </a:cubicBezTo>
                <a:cubicBezTo>
                  <a:pt x="5615" y="931"/>
                  <a:pt x="5615" y="931"/>
                  <a:pt x="5621" y="931"/>
                </a:cubicBezTo>
                <a:cubicBezTo>
                  <a:pt x="5627" y="931"/>
                  <a:pt x="5633" y="937"/>
                  <a:pt x="5638" y="931"/>
                </a:cubicBezTo>
                <a:cubicBezTo>
                  <a:pt x="5638" y="931"/>
                  <a:pt x="5638" y="925"/>
                  <a:pt x="5645" y="925"/>
                </a:cubicBezTo>
                <a:cubicBezTo>
                  <a:pt x="5645" y="925"/>
                  <a:pt x="5645" y="925"/>
                  <a:pt x="5650" y="925"/>
                </a:cubicBezTo>
                <a:lnTo>
                  <a:pt x="5650" y="919"/>
                </a:lnTo>
                <a:cubicBezTo>
                  <a:pt x="5656" y="919"/>
                  <a:pt x="5656" y="919"/>
                  <a:pt x="5656" y="919"/>
                </a:cubicBezTo>
                <a:cubicBezTo>
                  <a:pt x="5662" y="919"/>
                  <a:pt x="5668" y="919"/>
                  <a:pt x="5668" y="919"/>
                </a:cubicBezTo>
                <a:cubicBezTo>
                  <a:pt x="5674" y="919"/>
                  <a:pt x="5674" y="913"/>
                  <a:pt x="5674" y="913"/>
                </a:cubicBezTo>
                <a:lnTo>
                  <a:pt x="5680" y="907"/>
                </a:lnTo>
                <a:cubicBezTo>
                  <a:pt x="5686" y="907"/>
                  <a:pt x="5686" y="901"/>
                  <a:pt x="5686" y="901"/>
                </a:cubicBezTo>
                <a:cubicBezTo>
                  <a:pt x="5692" y="901"/>
                  <a:pt x="5698" y="907"/>
                  <a:pt x="5704" y="907"/>
                </a:cubicBezTo>
                <a:cubicBezTo>
                  <a:pt x="5710" y="907"/>
                  <a:pt x="5710" y="913"/>
                  <a:pt x="5716" y="913"/>
                </a:cubicBezTo>
                <a:cubicBezTo>
                  <a:pt x="5716" y="919"/>
                  <a:pt x="5716" y="919"/>
                  <a:pt x="5722" y="919"/>
                </a:cubicBezTo>
                <a:cubicBezTo>
                  <a:pt x="5739" y="919"/>
                  <a:pt x="5739" y="919"/>
                  <a:pt x="5739" y="919"/>
                </a:cubicBezTo>
                <a:cubicBezTo>
                  <a:pt x="5745" y="919"/>
                  <a:pt x="5751" y="919"/>
                  <a:pt x="5757" y="919"/>
                </a:cubicBezTo>
                <a:cubicBezTo>
                  <a:pt x="5757" y="919"/>
                  <a:pt x="5757" y="919"/>
                  <a:pt x="5763" y="919"/>
                </a:cubicBezTo>
                <a:cubicBezTo>
                  <a:pt x="5763" y="919"/>
                  <a:pt x="5763" y="925"/>
                  <a:pt x="5769" y="925"/>
                </a:cubicBezTo>
                <a:cubicBezTo>
                  <a:pt x="5775" y="925"/>
                  <a:pt x="5781" y="925"/>
                  <a:pt x="5787" y="931"/>
                </a:cubicBezTo>
                <a:cubicBezTo>
                  <a:pt x="5787" y="931"/>
                  <a:pt x="5787" y="937"/>
                  <a:pt x="5793" y="937"/>
                </a:cubicBezTo>
                <a:cubicBezTo>
                  <a:pt x="5793" y="937"/>
                  <a:pt x="5799" y="937"/>
                  <a:pt x="5799" y="943"/>
                </a:cubicBezTo>
                <a:lnTo>
                  <a:pt x="5804" y="943"/>
                </a:lnTo>
                <a:cubicBezTo>
                  <a:pt x="5846" y="943"/>
                  <a:pt x="5846" y="943"/>
                  <a:pt x="5846" y="943"/>
                </a:cubicBezTo>
                <a:cubicBezTo>
                  <a:pt x="5846" y="943"/>
                  <a:pt x="5846" y="943"/>
                  <a:pt x="5852" y="943"/>
                </a:cubicBezTo>
                <a:cubicBezTo>
                  <a:pt x="5852" y="943"/>
                  <a:pt x="5852" y="943"/>
                  <a:pt x="5858" y="943"/>
                </a:cubicBezTo>
                <a:cubicBezTo>
                  <a:pt x="5864" y="949"/>
                  <a:pt x="5864" y="949"/>
                  <a:pt x="5876" y="955"/>
                </a:cubicBezTo>
                <a:cubicBezTo>
                  <a:pt x="5876" y="955"/>
                  <a:pt x="5876" y="961"/>
                  <a:pt x="5882" y="961"/>
                </a:cubicBezTo>
                <a:cubicBezTo>
                  <a:pt x="5888" y="961"/>
                  <a:pt x="5888" y="961"/>
                  <a:pt x="5893" y="961"/>
                </a:cubicBezTo>
                <a:cubicBezTo>
                  <a:pt x="5899" y="961"/>
                  <a:pt x="5899" y="961"/>
                  <a:pt x="5899" y="961"/>
                </a:cubicBezTo>
                <a:cubicBezTo>
                  <a:pt x="5905" y="961"/>
                  <a:pt x="5905" y="961"/>
                  <a:pt x="5905" y="961"/>
                </a:cubicBezTo>
                <a:cubicBezTo>
                  <a:pt x="5911" y="961"/>
                  <a:pt x="5911" y="966"/>
                  <a:pt x="5911" y="966"/>
                </a:cubicBezTo>
                <a:cubicBezTo>
                  <a:pt x="5917" y="972"/>
                  <a:pt x="5917" y="972"/>
                  <a:pt x="5923" y="978"/>
                </a:cubicBezTo>
                <a:cubicBezTo>
                  <a:pt x="5923" y="978"/>
                  <a:pt x="5929" y="978"/>
                  <a:pt x="5929" y="984"/>
                </a:cubicBezTo>
                <a:cubicBezTo>
                  <a:pt x="5935" y="984"/>
                  <a:pt x="5935" y="984"/>
                  <a:pt x="5941" y="984"/>
                </a:cubicBezTo>
                <a:cubicBezTo>
                  <a:pt x="5947" y="984"/>
                  <a:pt x="5947" y="984"/>
                  <a:pt x="5947" y="984"/>
                </a:cubicBezTo>
                <a:cubicBezTo>
                  <a:pt x="5953" y="984"/>
                  <a:pt x="5953" y="984"/>
                  <a:pt x="5959" y="984"/>
                </a:cubicBezTo>
                <a:cubicBezTo>
                  <a:pt x="5959" y="984"/>
                  <a:pt x="5959" y="990"/>
                  <a:pt x="5965" y="990"/>
                </a:cubicBezTo>
                <a:cubicBezTo>
                  <a:pt x="5965" y="996"/>
                  <a:pt x="5970" y="996"/>
                  <a:pt x="5970" y="1002"/>
                </a:cubicBezTo>
                <a:cubicBezTo>
                  <a:pt x="5970" y="1038"/>
                  <a:pt x="5970" y="1038"/>
                  <a:pt x="5970" y="1038"/>
                </a:cubicBezTo>
                <a:cubicBezTo>
                  <a:pt x="5970" y="1044"/>
                  <a:pt x="5977" y="1050"/>
                  <a:pt x="5977" y="1050"/>
                </a:cubicBezTo>
                <a:cubicBezTo>
                  <a:pt x="5982" y="1055"/>
                  <a:pt x="5982" y="1055"/>
                  <a:pt x="5982" y="1055"/>
                </a:cubicBezTo>
                <a:cubicBezTo>
                  <a:pt x="5982" y="1061"/>
                  <a:pt x="5988" y="1061"/>
                  <a:pt x="5988" y="1061"/>
                </a:cubicBezTo>
                <a:cubicBezTo>
                  <a:pt x="5988" y="1061"/>
                  <a:pt x="5994" y="1061"/>
                  <a:pt x="5994" y="1067"/>
                </a:cubicBezTo>
                <a:cubicBezTo>
                  <a:pt x="5994" y="1067"/>
                  <a:pt x="6000" y="1061"/>
                  <a:pt x="6000" y="1067"/>
                </a:cubicBezTo>
                <a:cubicBezTo>
                  <a:pt x="6006" y="1067"/>
                  <a:pt x="6006" y="1067"/>
                  <a:pt x="6012" y="1067"/>
                </a:cubicBezTo>
                <a:cubicBezTo>
                  <a:pt x="6012" y="1067"/>
                  <a:pt x="6012" y="1073"/>
                  <a:pt x="6018" y="1073"/>
                </a:cubicBezTo>
                <a:lnTo>
                  <a:pt x="6024" y="1073"/>
                </a:lnTo>
                <a:cubicBezTo>
                  <a:pt x="6024" y="1079"/>
                  <a:pt x="6024" y="1079"/>
                  <a:pt x="6030" y="1079"/>
                </a:cubicBezTo>
                <a:cubicBezTo>
                  <a:pt x="6030" y="1085"/>
                  <a:pt x="6030" y="1091"/>
                  <a:pt x="6036" y="1091"/>
                </a:cubicBezTo>
                <a:cubicBezTo>
                  <a:pt x="6036" y="1097"/>
                  <a:pt x="6036" y="1097"/>
                  <a:pt x="6036" y="1097"/>
                </a:cubicBezTo>
                <a:cubicBezTo>
                  <a:pt x="6036" y="1103"/>
                  <a:pt x="6036" y="1103"/>
                  <a:pt x="6042" y="1103"/>
                </a:cubicBezTo>
                <a:cubicBezTo>
                  <a:pt x="6042" y="1109"/>
                  <a:pt x="6048" y="1109"/>
                  <a:pt x="6048" y="1115"/>
                </a:cubicBezTo>
                <a:cubicBezTo>
                  <a:pt x="6054" y="1115"/>
                  <a:pt x="6054" y="1121"/>
                  <a:pt x="6054" y="1121"/>
                </a:cubicBezTo>
                <a:cubicBezTo>
                  <a:pt x="6059" y="1121"/>
                  <a:pt x="6059" y="1127"/>
                  <a:pt x="6059" y="1127"/>
                </a:cubicBezTo>
                <a:cubicBezTo>
                  <a:pt x="6059" y="1132"/>
                  <a:pt x="6065" y="1132"/>
                  <a:pt x="6065" y="1132"/>
                </a:cubicBezTo>
                <a:cubicBezTo>
                  <a:pt x="6065" y="1138"/>
                  <a:pt x="6071" y="1138"/>
                  <a:pt x="6071" y="1138"/>
                </a:cubicBezTo>
                <a:cubicBezTo>
                  <a:pt x="6071" y="1144"/>
                  <a:pt x="6071" y="1144"/>
                  <a:pt x="6077" y="1150"/>
                </a:cubicBezTo>
                <a:cubicBezTo>
                  <a:pt x="6077" y="1156"/>
                  <a:pt x="6077" y="1156"/>
                  <a:pt x="6077" y="1162"/>
                </a:cubicBezTo>
                <a:cubicBezTo>
                  <a:pt x="6083" y="1162"/>
                  <a:pt x="6083" y="1168"/>
                  <a:pt x="6083" y="1168"/>
                </a:cubicBezTo>
                <a:cubicBezTo>
                  <a:pt x="6083" y="1174"/>
                  <a:pt x="6089" y="1180"/>
                  <a:pt x="6095" y="1186"/>
                </a:cubicBezTo>
                <a:cubicBezTo>
                  <a:pt x="6095" y="1186"/>
                  <a:pt x="6095" y="1186"/>
                  <a:pt x="6101" y="1192"/>
                </a:cubicBezTo>
                <a:cubicBezTo>
                  <a:pt x="6101" y="1192"/>
                  <a:pt x="6107" y="1198"/>
                  <a:pt x="6113" y="1198"/>
                </a:cubicBezTo>
                <a:lnTo>
                  <a:pt x="6113" y="1204"/>
                </a:lnTo>
                <a:cubicBezTo>
                  <a:pt x="6113" y="1210"/>
                  <a:pt x="6113" y="1210"/>
                  <a:pt x="6113" y="1210"/>
                </a:cubicBezTo>
                <a:cubicBezTo>
                  <a:pt x="6113" y="1215"/>
                  <a:pt x="6113" y="1215"/>
                  <a:pt x="6113" y="1221"/>
                </a:cubicBezTo>
                <a:cubicBezTo>
                  <a:pt x="6113" y="1221"/>
                  <a:pt x="6107" y="1221"/>
                  <a:pt x="6107" y="1227"/>
                </a:cubicBezTo>
                <a:cubicBezTo>
                  <a:pt x="6107" y="1233"/>
                  <a:pt x="6113" y="1233"/>
                  <a:pt x="6113" y="1233"/>
                </a:cubicBezTo>
                <a:cubicBezTo>
                  <a:pt x="6119" y="1245"/>
                  <a:pt x="6125" y="1245"/>
                  <a:pt x="6125" y="1251"/>
                </a:cubicBezTo>
                <a:cubicBezTo>
                  <a:pt x="6125" y="1281"/>
                  <a:pt x="6125" y="1281"/>
                  <a:pt x="6125" y="1281"/>
                </a:cubicBezTo>
                <a:cubicBezTo>
                  <a:pt x="6125" y="1287"/>
                  <a:pt x="6119" y="1287"/>
                  <a:pt x="6119" y="1293"/>
                </a:cubicBezTo>
                <a:lnTo>
                  <a:pt x="6113" y="1299"/>
                </a:lnTo>
                <a:cubicBezTo>
                  <a:pt x="6113" y="1304"/>
                  <a:pt x="6113" y="1304"/>
                  <a:pt x="6113" y="1310"/>
                </a:cubicBezTo>
                <a:cubicBezTo>
                  <a:pt x="6143" y="1310"/>
                  <a:pt x="6143" y="1310"/>
                  <a:pt x="6143" y="1310"/>
                </a:cubicBezTo>
                <a:cubicBezTo>
                  <a:pt x="6143" y="1334"/>
                  <a:pt x="6143" y="1334"/>
                  <a:pt x="6143" y="1334"/>
                </a:cubicBezTo>
                <a:cubicBezTo>
                  <a:pt x="6136" y="1334"/>
                  <a:pt x="6131" y="1334"/>
                  <a:pt x="6125" y="1334"/>
                </a:cubicBezTo>
                <a:cubicBezTo>
                  <a:pt x="6125" y="1334"/>
                  <a:pt x="6119" y="1340"/>
                  <a:pt x="6113" y="1340"/>
                </a:cubicBezTo>
                <a:lnTo>
                  <a:pt x="6113" y="1346"/>
                </a:lnTo>
                <a:cubicBezTo>
                  <a:pt x="6113" y="1358"/>
                  <a:pt x="6119" y="1358"/>
                  <a:pt x="6119" y="1370"/>
                </a:cubicBezTo>
                <a:cubicBezTo>
                  <a:pt x="6119" y="1376"/>
                  <a:pt x="6119" y="1382"/>
                  <a:pt x="6119" y="1387"/>
                </a:cubicBezTo>
                <a:cubicBezTo>
                  <a:pt x="6095" y="1387"/>
                  <a:pt x="6095" y="1387"/>
                  <a:pt x="6095" y="1387"/>
                </a:cubicBezTo>
                <a:cubicBezTo>
                  <a:pt x="6095" y="1411"/>
                  <a:pt x="6095" y="1411"/>
                  <a:pt x="6095" y="1411"/>
                </a:cubicBezTo>
                <a:cubicBezTo>
                  <a:pt x="6101" y="1411"/>
                  <a:pt x="6101" y="1423"/>
                  <a:pt x="6107" y="1423"/>
                </a:cubicBezTo>
                <a:cubicBezTo>
                  <a:pt x="6113" y="1429"/>
                  <a:pt x="6119" y="1429"/>
                  <a:pt x="6125" y="1429"/>
                </a:cubicBezTo>
                <a:cubicBezTo>
                  <a:pt x="6136" y="1429"/>
                  <a:pt x="6136" y="1429"/>
                  <a:pt x="6136" y="1429"/>
                </a:cubicBezTo>
                <a:cubicBezTo>
                  <a:pt x="6143" y="1429"/>
                  <a:pt x="6148" y="1429"/>
                  <a:pt x="6148" y="1429"/>
                </a:cubicBezTo>
                <a:cubicBezTo>
                  <a:pt x="6154" y="1435"/>
                  <a:pt x="6154" y="1435"/>
                  <a:pt x="6160" y="1435"/>
                </a:cubicBezTo>
                <a:cubicBezTo>
                  <a:pt x="6220" y="1435"/>
                  <a:pt x="6220" y="1435"/>
                  <a:pt x="6220" y="1435"/>
                </a:cubicBezTo>
                <a:cubicBezTo>
                  <a:pt x="6220" y="1429"/>
                  <a:pt x="6220" y="1423"/>
                  <a:pt x="6220" y="1417"/>
                </a:cubicBezTo>
                <a:lnTo>
                  <a:pt x="6225" y="1411"/>
                </a:lnTo>
                <a:cubicBezTo>
                  <a:pt x="6231" y="1411"/>
                  <a:pt x="6237" y="1411"/>
                  <a:pt x="6249" y="1411"/>
                </a:cubicBezTo>
                <a:cubicBezTo>
                  <a:pt x="6249" y="1411"/>
                  <a:pt x="6255" y="1411"/>
                  <a:pt x="6261" y="1411"/>
                </a:cubicBezTo>
                <a:lnTo>
                  <a:pt x="6267" y="1411"/>
                </a:lnTo>
                <a:cubicBezTo>
                  <a:pt x="6273" y="1417"/>
                  <a:pt x="6273" y="1417"/>
                  <a:pt x="6273" y="1423"/>
                </a:cubicBezTo>
                <a:cubicBezTo>
                  <a:pt x="6273" y="1429"/>
                  <a:pt x="6273" y="1435"/>
                  <a:pt x="6273" y="1435"/>
                </a:cubicBezTo>
                <a:cubicBezTo>
                  <a:pt x="6273" y="1441"/>
                  <a:pt x="6279" y="1447"/>
                  <a:pt x="6279" y="1447"/>
                </a:cubicBezTo>
                <a:cubicBezTo>
                  <a:pt x="6285" y="1453"/>
                  <a:pt x="6285" y="1459"/>
                  <a:pt x="6291" y="1459"/>
                </a:cubicBezTo>
                <a:cubicBezTo>
                  <a:pt x="6297" y="1465"/>
                  <a:pt x="6297" y="1470"/>
                  <a:pt x="6303" y="1470"/>
                </a:cubicBezTo>
                <a:cubicBezTo>
                  <a:pt x="6309" y="1470"/>
                  <a:pt x="6314" y="1470"/>
                  <a:pt x="6314" y="1470"/>
                </a:cubicBezTo>
                <a:cubicBezTo>
                  <a:pt x="6320" y="1470"/>
                  <a:pt x="6326" y="1470"/>
                  <a:pt x="6326" y="1470"/>
                </a:cubicBezTo>
                <a:cubicBezTo>
                  <a:pt x="6332" y="1470"/>
                  <a:pt x="6332" y="1470"/>
                  <a:pt x="6338" y="1476"/>
                </a:cubicBezTo>
                <a:cubicBezTo>
                  <a:pt x="6344" y="1476"/>
                  <a:pt x="6344" y="1476"/>
                  <a:pt x="6350" y="1482"/>
                </a:cubicBezTo>
                <a:cubicBezTo>
                  <a:pt x="6356" y="1482"/>
                  <a:pt x="6356" y="1488"/>
                  <a:pt x="6356" y="1494"/>
                </a:cubicBezTo>
                <a:cubicBezTo>
                  <a:pt x="6362" y="1494"/>
                  <a:pt x="6368" y="1494"/>
                  <a:pt x="6368" y="1500"/>
                </a:cubicBezTo>
                <a:cubicBezTo>
                  <a:pt x="6374" y="1500"/>
                  <a:pt x="6374" y="1506"/>
                  <a:pt x="6374" y="1512"/>
                </a:cubicBezTo>
                <a:cubicBezTo>
                  <a:pt x="6368" y="1524"/>
                  <a:pt x="6368" y="1524"/>
                  <a:pt x="6368" y="1524"/>
                </a:cubicBezTo>
                <a:cubicBezTo>
                  <a:pt x="6350" y="1524"/>
                  <a:pt x="6350" y="1524"/>
                  <a:pt x="6350" y="1524"/>
                </a:cubicBezTo>
                <a:cubicBezTo>
                  <a:pt x="6344" y="1524"/>
                  <a:pt x="6338" y="1518"/>
                  <a:pt x="6332" y="1518"/>
                </a:cubicBezTo>
                <a:cubicBezTo>
                  <a:pt x="6309" y="1518"/>
                  <a:pt x="6309" y="1518"/>
                  <a:pt x="6309" y="1518"/>
                </a:cubicBezTo>
                <a:cubicBezTo>
                  <a:pt x="6297" y="1518"/>
                  <a:pt x="6285" y="1524"/>
                  <a:pt x="6273" y="1518"/>
                </a:cubicBezTo>
                <a:cubicBezTo>
                  <a:pt x="6273" y="1518"/>
                  <a:pt x="6267" y="1512"/>
                  <a:pt x="6261" y="1512"/>
                </a:cubicBezTo>
                <a:cubicBezTo>
                  <a:pt x="6261" y="1512"/>
                  <a:pt x="6267" y="1500"/>
                  <a:pt x="6261" y="1500"/>
                </a:cubicBezTo>
                <a:cubicBezTo>
                  <a:pt x="6255" y="1500"/>
                  <a:pt x="6255" y="1500"/>
                  <a:pt x="6249" y="1500"/>
                </a:cubicBezTo>
                <a:cubicBezTo>
                  <a:pt x="6243" y="1500"/>
                  <a:pt x="6237" y="1500"/>
                  <a:pt x="6225" y="1494"/>
                </a:cubicBezTo>
                <a:cubicBezTo>
                  <a:pt x="6220" y="1494"/>
                  <a:pt x="6214" y="1494"/>
                  <a:pt x="6202" y="1494"/>
                </a:cubicBezTo>
                <a:cubicBezTo>
                  <a:pt x="6190" y="1494"/>
                  <a:pt x="6178" y="1500"/>
                  <a:pt x="6166" y="1500"/>
                </a:cubicBezTo>
                <a:cubicBezTo>
                  <a:pt x="6172" y="1512"/>
                  <a:pt x="6172" y="1518"/>
                  <a:pt x="6178" y="1524"/>
                </a:cubicBezTo>
                <a:cubicBezTo>
                  <a:pt x="6178" y="1530"/>
                  <a:pt x="6184" y="1530"/>
                  <a:pt x="6190" y="1536"/>
                </a:cubicBezTo>
                <a:cubicBezTo>
                  <a:pt x="6190" y="1536"/>
                  <a:pt x="6196" y="1542"/>
                  <a:pt x="6196" y="1548"/>
                </a:cubicBezTo>
                <a:cubicBezTo>
                  <a:pt x="6196" y="1554"/>
                  <a:pt x="6190" y="1554"/>
                  <a:pt x="6190" y="1559"/>
                </a:cubicBezTo>
                <a:cubicBezTo>
                  <a:pt x="6184" y="1559"/>
                  <a:pt x="6178" y="1559"/>
                  <a:pt x="6172" y="1559"/>
                </a:cubicBezTo>
                <a:cubicBezTo>
                  <a:pt x="6166" y="1559"/>
                  <a:pt x="6160" y="1565"/>
                  <a:pt x="6160" y="1571"/>
                </a:cubicBezTo>
                <a:cubicBezTo>
                  <a:pt x="6154" y="1571"/>
                  <a:pt x="6148" y="1577"/>
                  <a:pt x="6148" y="1583"/>
                </a:cubicBezTo>
                <a:cubicBezTo>
                  <a:pt x="6148" y="1595"/>
                  <a:pt x="6148" y="1601"/>
                  <a:pt x="6154" y="1601"/>
                </a:cubicBezTo>
                <a:cubicBezTo>
                  <a:pt x="6166" y="1613"/>
                  <a:pt x="6172" y="1601"/>
                  <a:pt x="6190" y="1607"/>
                </a:cubicBezTo>
                <a:cubicBezTo>
                  <a:pt x="6196" y="1607"/>
                  <a:pt x="6202" y="1613"/>
                  <a:pt x="6208" y="1619"/>
                </a:cubicBezTo>
                <a:cubicBezTo>
                  <a:pt x="6225" y="1625"/>
                  <a:pt x="6225" y="1642"/>
                  <a:pt x="6243" y="1642"/>
                </a:cubicBezTo>
                <a:cubicBezTo>
                  <a:pt x="6249" y="1642"/>
                  <a:pt x="6249" y="1636"/>
                  <a:pt x="6255" y="1631"/>
                </a:cubicBezTo>
                <a:cubicBezTo>
                  <a:pt x="6261" y="1625"/>
                  <a:pt x="6261" y="1613"/>
                  <a:pt x="6273" y="1613"/>
                </a:cubicBezTo>
                <a:cubicBezTo>
                  <a:pt x="6291" y="1613"/>
                  <a:pt x="6297" y="1613"/>
                  <a:pt x="6309" y="1613"/>
                </a:cubicBezTo>
                <a:cubicBezTo>
                  <a:pt x="6309" y="1571"/>
                  <a:pt x="6309" y="1571"/>
                  <a:pt x="6309" y="1571"/>
                </a:cubicBezTo>
                <a:cubicBezTo>
                  <a:pt x="6297" y="1571"/>
                  <a:pt x="6291" y="1577"/>
                  <a:pt x="6279" y="1571"/>
                </a:cubicBezTo>
                <a:cubicBezTo>
                  <a:pt x="6273" y="1571"/>
                  <a:pt x="6273" y="1571"/>
                  <a:pt x="6267" y="1571"/>
                </a:cubicBezTo>
                <a:cubicBezTo>
                  <a:pt x="6261" y="1571"/>
                  <a:pt x="6267" y="1559"/>
                  <a:pt x="6261" y="1559"/>
                </a:cubicBezTo>
                <a:cubicBezTo>
                  <a:pt x="6255" y="1559"/>
                  <a:pt x="6255" y="1559"/>
                  <a:pt x="6249" y="1559"/>
                </a:cubicBezTo>
                <a:cubicBezTo>
                  <a:pt x="6249" y="1559"/>
                  <a:pt x="6243" y="1559"/>
                  <a:pt x="6237" y="1559"/>
                </a:cubicBezTo>
                <a:cubicBezTo>
                  <a:pt x="6243" y="1548"/>
                  <a:pt x="6243" y="1548"/>
                  <a:pt x="6243" y="1548"/>
                </a:cubicBezTo>
                <a:cubicBezTo>
                  <a:pt x="6267" y="1548"/>
                  <a:pt x="6267" y="1548"/>
                  <a:pt x="6267" y="1548"/>
                </a:cubicBezTo>
                <a:cubicBezTo>
                  <a:pt x="6273" y="1548"/>
                  <a:pt x="6273" y="1548"/>
                  <a:pt x="6279" y="1548"/>
                </a:cubicBezTo>
                <a:cubicBezTo>
                  <a:pt x="6285" y="1554"/>
                  <a:pt x="6285" y="1554"/>
                  <a:pt x="6291" y="1559"/>
                </a:cubicBezTo>
                <a:cubicBezTo>
                  <a:pt x="6297" y="1559"/>
                  <a:pt x="6297" y="1559"/>
                  <a:pt x="6303" y="1565"/>
                </a:cubicBezTo>
                <a:cubicBezTo>
                  <a:pt x="6303" y="1565"/>
                  <a:pt x="6309" y="1565"/>
                  <a:pt x="6314" y="1565"/>
                </a:cubicBezTo>
                <a:cubicBezTo>
                  <a:pt x="6320" y="1565"/>
                  <a:pt x="6320" y="1565"/>
                  <a:pt x="6326" y="1565"/>
                </a:cubicBezTo>
                <a:cubicBezTo>
                  <a:pt x="6350" y="1565"/>
                  <a:pt x="6350" y="1565"/>
                  <a:pt x="6350" y="1565"/>
                </a:cubicBezTo>
                <a:cubicBezTo>
                  <a:pt x="6356" y="1565"/>
                  <a:pt x="6368" y="1565"/>
                  <a:pt x="6374" y="1571"/>
                </a:cubicBezTo>
                <a:cubicBezTo>
                  <a:pt x="6380" y="1571"/>
                  <a:pt x="6386" y="1577"/>
                  <a:pt x="6386" y="1583"/>
                </a:cubicBezTo>
                <a:cubicBezTo>
                  <a:pt x="6386" y="1589"/>
                  <a:pt x="6386" y="1589"/>
                  <a:pt x="6386" y="1589"/>
                </a:cubicBezTo>
                <a:cubicBezTo>
                  <a:pt x="6386" y="1595"/>
                  <a:pt x="6374" y="1595"/>
                  <a:pt x="6374" y="1601"/>
                </a:cubicBezTo>
                <a:cubicBezTo>
                  <a:pt x="6368" y="1601"/>
                  <a:pt x="6374" y="1607"/>
                  <a:pt x="6374" y="1613"/>
                </a:cubicBezTo>
                <a:cubicBezTo>
                  <a:pt x="6368" y="1619"/>
                  <a:pt x="6362" y="1619"/>
                  <a:pt x="6362" y="1625"/>
                </a:cubicBezTo>
                <a:cubicBezTo>
                  <a:pt x="6362" y="1631"/>
                  <a:pt x="6362" y="1631"/>
                  <a:pt x="6362" y="1631"/>
                </a:cubicBezTo>
                <a:cubicBezTo>
                  <a:pt x="6362" y="1636"/>
                  <a:pt x="6368" y="1636"/>
                  <a:pt x="6368" y="1642"/>
                </a:cubicBezTo>
                <a:cubicBezTo>
                  <a:pt x="6374" y="1642"/>
                  <a:pt x="6380" y="1648"/>
                  <a:pt x="6380" y="1648"/>
                </a:cubicBezTo>
                <a:cubicBezTo>
                  <a:pt x="6386" y="1654"/>
                  <a:pt x="6386" y="1660"/>
                  <a:pt x="6386" y="1666"/>
                </a:cubicBezTo>
                <a:cubicBezTo>
                  <a:pt x="6386" y="1696"/>
                  <a:pt x="6386" y="1696"/>
                  <a:pt x="6386" y="1696"/>
                </a:cubicBezTo>
                <a:cubicBezTo>
                  <a:pt x="6356" y="1696"/>
                  <a:pt x="6356" y="1696"/>
                  <a:pt x="6356" y="1696"/>
                </a:cubicBezTo>
                <a:cubicBezTo>
                  <a:pt x="6350" y="1696"/>
                  <a:pt x="6350" y="1690"/>
                  <a:pt x="6344" y="1696"/>
                </a:cubicBezTo>
                <a:cubicBezTo>
                  <a:pt x="6338" y="1696"/>
                  <a:pt x="6338" y="1702"/>
                  <a:pt x="6332" y="1702"/>
                </a:cubicBezTo>
                <a:cubicBezTo>
                  <a:pt x="6326" y="1708"/>
                  <a:pt x="6326" y="1714"/>
                  <a:pt x="6326" y="1714"/>
                </a:cubicBezTo>
                <a:cubicBezTo>
                  <a:pt x="6320" y="1714"/>
                  <a:pt x="6314" y="1714"/>
                  <a:pt x="6309" y="1714"/>
                </a:cubicBezTo>
                <a:cubicBezTo>
                  <a:pt x="6297" y="1714"/>
                  <a:pt x="6297" y="1714"/>
                  <a:pt x="6297" y="1714"/>
                </a:cubicBezTo>
                <a:cubicBezTo>
                  <a:pt x="6291" y="1714"/>
                  <a:pt x="6291" y="1708"/>
                  <a:pt x="6285" y="1708"/>
                </a:cubicBezTo>
                <a:cubicBezTo>
                  <a:pt x="6285" y="1708"/>
                  <a:pt x="6279" y="1714"/>
                  <a:pt x="6273" y="1714"/>
                </a:cubicBezTo>
                <a:cubicBezTo>
                  <a:pt x="6273" y="1767"/>
                  <a:pt x="6273" y="1767"/>
                  <a:pt x="6273" y="1767"/>
                </a:cubicBezTo>
                <a:cubicBezTo>
                  <a:pt x="6267" y="1767"/>
                  <a:pt x="6261" y="1767"/>
                  <a:pt x="6261" y="1767"/>
                </a:cubicBezTo>
                <a:cubicBezTo>
                  <a:pt x="6255" y="1761"/>
                  <a:pt x="6249" y="1761"/>
                  <a:pt x="6243" y="1761"/>
                </a:cubicBezTo>
                <a:cubicBezTo>
                  <a:pt x="6237" y="1761"/>
                  <a:pt x="6243" y="1767"/>
                  <a:pt x="6237" y="1773"/>
                </a:cubicBezTo>
                <a:cubicBezTo>
                  <a:pt x="6231" y="1773"/>
                  <a:pt x="6225" y="1773"/>
                  <a:pt x="6225" y="1779"/>
                </a:cubicBezTo>
                <a:cubicBezTo>
                  <a:pt x="6220" y="1779"/>
                  <a:pt x="6214" y="1779"/>
                  <a:pt x="6214" y="1779"/>
                </a:cubicBezTo>
                <a:cubicBezTo>
                  <a:pt x="6208" y="1779"/>
                  <a:pt x="6202" y="1779"/>
                  <a:pt x="6202" y="1785"/>
                </a:cubicBezTo>
                <a:cubicBezTo>
                  <a:pt x="6196" y="1785"/>
                  <a:pt x="6196" y="1797"/>
                  <a:pt x="6196" y="1802"/>
                </a:cubicBezTo>
                <a:cubicBezTo>
                  <a:pt x="6196" y="1809"/>
                  <a:pt x="6196" y="1809"/>
                  <a:pt x="6196" y="1809"/>
                </a:cubicBezTo>
                <a:cubicBezTo>
                  <a:pt x="6196" y="1814"/>
                  <a:pt x="6202" y="1820"/>
                  <a:pt x="6202" y="1820"/>
                </a:cubicBezTo>
                <a:cubicBezTo>
                  <a:pt x="6208" y="1826"/>
                  <a:pt x="6208" y="1832"/>
                  <a:pt x="6214" y="1838"/>
                </a:cubicBezTo>
                <a:cubicBezTo>
                  <a:pt x="6214" y="1838"/>
                  <a:pt x="6220" y="1838"/>
                  <a:pt x="6225" y="1838"/>
                </a:cubicBezTo>
                <a:cubicBezTo>
                  <a:pt x="6225" y="1844"/>
                  <a:pt x="6231" y="1844"/>
                  <a:pt x="6237" y="1844"/>
                </a:cubicBezTo>
                <a:cubicBezTo>
                  <a:pt x="6243" y="1844"/>
                  <a:pt x="6243" y="1850"/>
                  <a:pt x="6249" y="1850"/>
                </a:cubicBezTo>
                <a:cubicBezTo>
                  <a:pt x="6249" y="1856"/>
                  <a:pt x="6255" y="1856"/>
                  <a:pt x="6261" y="1856"/>
                </a:cubicBezTo>
                <a:cubicBezTo>
                  <a:pt x="6261" y="1862"/>
                  <a:pt x="6261" y="1874"/>
                  <a:pt x="6261" y="1880"/>
                </a:cubicBezTo>
                <a:cubicBezTo>
                  <a:pt x="6255" y="1880"/>
                  <a:pt x="6249" y="1880"/>
                  <a:pt x="6243" y="1886"/>
                </a:cubicBezTo>
                <a:cubicBezTo>
                  <a:pt x="6237" y="1886"/>
                  <a:pt x="6231" y="1897"/>
                  <a:pt x="6231" y="1903"/>
                </a:cubicBezTo>
                <a:cubicBezTo>
                  <a:pt x="6231" y="1915"/>
                  <a:pt x="6243" y="1921"/>
                  <a:pt x="6249" y="1933"/>
                </a:cubicBezTo>
                <a:cubicBezTo>
                  <a:pt x="6249" y="1939"/>
                  <a:pt x="6255" y="1945"/>
                  <a:pt x="6261" y="1957"/>
                </a:cubicBezTo>
                <a:lnTo>
                  <a:pt x="6261" y="1963"/>
                </a:lnTo>
                <a:cubicBezTo>
                  <a:pt x="6267" y="1968"/>
                  <a:pt x="6273" y="1968"/>
                  <a:pt x="6279" y="1968"/>
                </a:cubicBezTo>
                <a:cubicBezTo>
                  <a:pt x="6285" y="1968"/>
                  <a:pt x="6291" y="1968"/>
                  <a:pt x="6297" y="1963"/>
                </a:cubicBezTo>
                <a:cubicBezTo>
                  <a:pt x="6303" y="1963"/>
                  <a:pt x="6303" y="1957"/>
                  <a:pt x="6309" y="1957"/>
                </a:cubicBezTo>
                <a:cubicBezTo>
                  <a:pt x="6309" y="1951"/>
                  <a:pt x="6314" y="1957"/>
                  <a:pt x="6320" y="1957"/>
                </a:cubicBezTo>
                <a:cubicBezTo>
                  <a:pt x="6332" y="1957"/>
                  <a:pt x="6332" y="1957"/>
                  <a:pt x="6332" y="1957"/>
                </a:cubicBezTo>
                <a:cubicBezTo>
                  <a:pt x="6332" y="1957"/>
                  <a:pt x="6338" y="1957"/>
                  <a:pt x="6344" y="1957"/>
                </a:cubicBezTo>
                <a:cubicBezTo>
                  <a:pt x="6344" y="1963"/>
                  <a:pt x="6344" y="1968"/>
                  <a:pt x="6344" y="1968"/>
                </a:cubicBezTo>
                <a:cubicBezTo>
                  <a:pt x="6338" y="1975"/>
                  <a:pt x="6344" y="1980"/>
                  <a:pt x="6338" y="1980"/>
                </a:cubicBezTo>
                <a:cubicBezTo>
                  <a:pt x="6338" y="1986"/>
                  <a:pt x="6332" y="1980"/>
                  <a:pt x="6326" y="1980"/>
                </a:cubicBezTo>
                <a:cubicBezTo>
                  <a:pt x="6326" y="1986"/>
                  <a:pt x="6320" y="1986"/>
                  <a:pt x="6314" y="1986"/>
                </a:cubicBezTo>
                <a:cubicBezTo>
                  <a:pt x="6314" y="1992"/>
                  <a:pt x="6314" y="1998"/>
                  <a:pt x="6314" y="1998"/>
                </a:cubicBezTo>
                <a:cubicBezTo>
                  <a:pt x="6314" y="2004"/>
                  <a:pt x="6309" y="2004"/>
                  <a:pt x="6309" y="2010"/>
                </a:cubicBezTo>
                <a:cubicBezTo>
                  <a:pt x="6309" y="2016"/>
                  <a:pt x="6297" y="2016"/>
                  <a:pt x="6297" y="2028"/>
                </a:cubicBezTo>
                <a:cubicBezTo>
                  <a:pt x="6297" y="2034"/>
                  <a:pt x="6303" y="2034"/>
                  <a:pt x="6303" y="2040"/>
                </a:cubicBezTo>
                <a:cubicBezTo>
                  <a:pt x="6303" y="2052"/>
                  <a:pt x="6303" y="2057"/>
                  <a:pt x="6309" y="2063"/>
                </a:cubicBezTo>
                <a:cubicBezTo>
                  <a:pt x="6314" y="2069"/>
                  <a:pt x="6314" y="2075"/>
                  <a:pt x="6320" y="2075"/>
                </a:cubicBezTo>
                <a:cubicBezTo>
                  <a:pt x="6320" y="2081"/>
                  <a:pt x="6326" y="2075"/>
                  <a:pt x="6332" y="2075"/>
                </a:cubicBezTo>
                <a:cubicBezTo>
                  <a:pt x="6332" y="2075"/>
                  <a:pt x="6338" y="2075"/>
                  <a:pt x="6344" y="2075"/>
                </a:cubicBezTo>
                <a:lnTo>
                  <a:pt x="6350" y="2069"/>
                </a:lnTo>
                <a:cubicBezTo>
                  <a:pt x="6356" y="2063"/>
                  <a:pt x="6356" y="2057"/>
                  <a:pt x="6362" y="2057"/>
                </a:cubicBezTo>
                <a:cubicBezTo>
                  <a:pt x="6362" y="2052"/>
                  <a:pt x="6362" y="2046"/>
                  <a:pt x="6368" y="2046"/>
                </a:cubicBezTo>
                <a:cubicBezTo>
                  <a:pt x="6368" y="2046"/>
                  <a:pt x="6374" y="2040"/>
                  <a:pt x="6380" y="2040"/>
                </a:cubicBezTo>
                <a:cubicBezTo>
                  <a:pt x="6386" y="2040"/>
                  <a:pt x="6391" y="2046"/>
                  <a:pt x="6397" y="2046"/>
                </a:cubicBezTo>
                <a:cubicBezTo>
                  <a:pt x="6397" y="2093"/>
                  <a:pt x="6397" y="2093"/>
                  <a:pt x="6397" y="2093"/>
                </a:cubicBezTo>
                <a:cubicBezTo>
                  <a:pt x="6391" y="2093"/>
                  <a:pt x="6391" y="2099"/>
                  <a:pt x="6386" y="2105"/>
                </a:cubicBezTo>
                <a:cubicBezTo>
                  <a:pt x="6386" y="2105"/>
                  <a:pt x="6380" y="2105"/>
                  <a:pt x="6374" y="2105"/>
                </a:cubicBezTo>
                <a:cubicBezTo>
                  <a:pt x="6374" y="2105"/>
                  <a:pt x="6368" y="2111"/>
                  <a:pt x="6362" y="2111"/>
                </a:cubicBezTo>
                <a:cubicBezTo>
                  <a:pt x="6362" y="2117"/>
                  <a:pt x="6356" y="2117"/>
                  <a:pt x="6350" y="2123"/>
                </a:cubicBezTo>
                <a:cubicBezTo>
                  <a:pt x="6350" y="2129"/>
                  <a:pt x="6350" y="2134"/>
                  <a:pt x="6350" y="2141"/>
                </a:cubicBezTo>
                <a:cubicBezTo>
                  <a:pt x="6350" y="2146"/>
                  <a:pt x="6350" y="2152"/>
                  <a:pt x="6356" y="2158"/>
                </a:cubicBezTo>
                <a:cubicBezTo>
                  <a:pt x="6356" y="2158"/>
                  <a:pt x="6362" y="2164"/>
                  <a:pt x="6368" y="2164"/>
                </a:cubicBezTo>
                <a:cubicBezTo>
                  <a:pt x="6374" y="2170"/>
                  <a:pt x="6374" y="2170"/>
                  <a:pt x="6380" y="2176"/>
                </a:cubicBezTo>
                <a:cubicBezTo>
                  <a:pt x="6386" y="2188"/>
                  <a:pt x="6391" y="2200"/>
                  <a:pt x="6403" y="2212"/>
                </a:cubicBezTo>
                <a:cubicBezTo>
                  <a:pt x="6409" y="2212"/>
                  <a:pt x="6415" y="2218"/>
                  <a:pt x="6415" y="2218"/>
                </a:cubicBezTo>
                <a:cubicBezTo>
                  <a:pt x="6415" y="2223"/>
                  <a:pt x="6421" y="2223"/>
                  <a:pt x="6421" y="2229"/>
                </a:cubicBezTo>
                <a:cubicBezTo>
                  <a:pt x="6421" y="2235"/>
                  <a:pt x="6421" y="2241"/>
                  <a:pt x="6421" y="2241"/>
                </a:cubicBezTo>
                <a:cubicBezTo>
                  <a:pt x="6421" y="2253"/>
                  <a:pt x="6433" y="2259"/>
                  <a:pt x="6433" y="2265"/>
                </a:cubicBezTo>
                <a:cubicBezTo>
                  <a:pt x="6439" y="2271"/>
                  <a:pt x="6439" y="2283"/>
                  <a:pt x="6439" y="2289"/>
                </a:cubicBezTo>
                <a:cubicBezTo>
                  <a:pt x="6445" y="2300"/>
                  <a:pt x="6457" y="2300"/>
                  <a:pt x="6463" y="2307"/>
                </a:cubicBezTo>
                <a:cubicBezTo>
                  <a:pt x="6469" y="2312"/>
                  <a:pt x="6475" y="2312"/>
                  <a:pt x="6475" y="2312"/>
                </a:cubicBezTo>
                <a:cubicBezTo>
                  <a:pt x="6480" y="2318"/>
                  <a:pt x="6480" y="2318"/>
                  <a:pt x="6486" y="2324"/>
                </a:cubicBezTo>
                <a:cubicBezTo>
                  <a:pt x="6486" y="2330"/>
                  <a:pt x="6480" y="2342"/>
                  <a:pt x="6486" y="2348"/>
                </a:cubicBezTo>
                <a:cubicBezTo>
                  <a:pt x="6486" y="2354"/>
                  <a:pt x="6486" y="2354"/>
                  <a:pt x="6492" y="2360"/>
                </a:cubicBezTo>
                <a:cubicBezTo>
                  <a:pt x="6504" y="2366"/>
                  <a:pt x="6516" y="2366"/>
                  <a:pt x="6528" y="2372"/>
                </a:cubicBezTo>
                <a:cubicBezTo>
                  <a:pt x="6540" y="2372"/>
                  <a:pt x="6540" y="2384"/>
                  <a:pt x="6552" y="2389"/>
                </a:cubicBezTo>
                <a:cubicBezTo>
                  <a:pt x="6552" y="2389"/>
                  <a:pt x="6552" y="2395"/>
                  <a:pt x="6558" y="2401"/>
                </a:cubicBezTo>
                <a:cubicBezTo>
                  <a:pt x="6563" y="2401"/>
                  <a:pt x="6563" y="2401"/>
                  <a:pt x="6569" y="2401"/>
                </a:cubicBezTo>
                <a:cubicBezTo>
                  <a:pt x="6581" y="2401"/>
                  <a:pt x="6581" y="2401"/>
                  <a:pt x="6581" y="2401"/>
                </a:cubicBezTo>
                <a:cubicBezTo>
                  <a:pt x="6587" y="2401"/>
                  <a:pt x="6587" y="2395"/>
                  <a:pt x="6593" y="2395"/>
                </a:cubicBezTo>
                <a:cubicBezTo>
                  <a:pt x="6599" y="2389"/>
                  <a:pt x="6605" y="2389"/>
                  <a:pt x="6611" y="2389"/>
                </a:cubicBezTo>
                <a:cubicBezTo>
                  <a:pt x="6617" y="2389"/>
                  <a:pt x="6617" y="2389"/>
                  <a:pt x="6617" y="2389"/>
                </a:cubicBezTo>
                <a:cubicBezTo>
                  <a:pt x="6617" y="2389"/>
                  <a:pt x="6623" y="2395"/>
                  <a:pt x="6629" y="2395"/>
                </a:cubicBezTo>
                <a:cubicBezTo>
                  <a:pt x="6629" y="2395"/>
                  <a:pt x="6635" y="2389"/>
                  <a:pt x="6641" y="2395"/>
                </a:cubicBezTo>
                <a:cubicBezTo>
                  <a:pt x="6641" y="2395"/>
                  <a:pt x="6641" y="2401"/>
                  <a:pt x="6641" y="2407"/>
                </a:cubicBezTo>
                <a:cubicBezTo>
                  <a:pt x="6641" y="2407"/>
                  <a:pt x="6641" y="2413"/>
                  <a:pt x="6646" y="2419"/>
                </a:cubicBezTo>
                <a:cubicBezTo>
                  <a:pt x="6646" y="2425"/>
                  <a:pt x="6652" y="2425"/>
                  <a:pt x="6658" y="2425"/>
                </a:cubicBezTo>
                <a:cubicBezTo>
                  <a:pt x="6664" y="2431"/>
                  <a:pt x="6664" y="2431"/>
                  <a:pt x="6670" y="2431"/>
                </a:cubicBezTo>
                <a:cubicBezTo>
                  <a:pt x="6682" y="2437"/>
                  <a:pt x="6688" y="2431"/>
                  <a:pt x="6694" y="2431"/>
                </a:cubicBezTo>
                <a:cubicBezTo>
                  <a:pt x="6700" y="2437"/>
                  <a:pt x="6706" y="2437"/>
                  <a:pt x="6706" y="2443"/>
                </a:cubicBezTo>
                <a:cubicBezTo>
                  <a:pt x="6706" y="2449"/>
                  <a:pt x="6706" y="2455"/>
                  <a:pt x="6712" y="2455"/>
                </a:cubicBezTo>
                <a:cubicBezTo>
                  <a:pt x="6712" y="2461"/>
                  <a:pt x="6718" y="2466"/>
                  <a:pt x="6724" y="2466"/>
                </a:cubicBezTo>
                <a:cubicBezTo>
                  <a:pt x="6729" y="2466"/>
                  <a:pt x="6735" y="2466"/>
                  <a:pt x="6741" y="2466"/>
                </a:cubicBezTo>
                <a:cubicBezTo>
                  <a:pt x="6753" y="2466"/>
                  <a:pt x="6759" y="2473"/>
                  <a:pt x="6765" y="2466"/>
                </a:cubicBezTo>
                <a:cubicBezTo>
                  <a:pt x="6771" y="2466"/>
                  <a:pt x="6771" y="2461"/>
                  <a:pt x="6777" y="2461"/>
                </a:cubicBezTo>
                <a:cubicBezTo>
                  <a:pt x="6783" y="2455"/>
                  <a:pt x="6783" y="2455"/>
                  <a:pt x="6789" y="2455"/>
                </a:cubicBezTo>
                <a:cubicBezTo>
                  <a:pt x="6795" y="2449"/>
                  <a:pt x="6801" y="2449"/>
                  <a:pt x="6801" y="2443"/>
                </a:cubicBezTo>
                <a:cubicBezTo>
                  <a:pt x="6801" y="2443"/>
                  <a:pt x="6801" y="2437"/>
                  <a:pt x="6801" y="2431"/>
                </a:cubicBezTo>
                <a:cubicBezTo>
                  <a:pt x="6801" y="2419"/>
                  <a:pt x="6801" y="2419"/>
                  <a:pt x="6801" y="2419"/>
                </a:cubicBezTo>
                <a:cubicBezTo>
                  <a:pt x="6801" y="2401"/>
                  <a:pt x="6801" y="2389"/>
                  <a:pt x="6807" y="2378"/>
                </a:cubicBezTo>
                <a:cubicBezTo>
                  <a:pt x="6813" y="2366"/>
                  <a:pt x="6824" y="2366"/>
                  <a:pt x="6830" y="2354"/>
                </a:cubicBezTo>
                <a:cubicBezTo>
                  <a:pt x="6830" y="2354"/>
                  <a:pt x="6830" y="2348"/>
                  <a:pt x="6836" y="2342"/>
                </a:cubicBezTo>
                <a:cubicBezTo>
                  <a:pt x="6836" y="2342"/>
                  <a:pt x="6842" y="2336"/>
                  <a:pt x="6842" y="2330"/>
                </a:cubicBezTo>
                <a:cubicBezTo>
                  <a:pt x="6842" y="2324"/>
                  <a:pt x="6836" y="2318"/>
                  <a:pt x="6836" y="2312"/>
                </a:cubicBezTo>
                <a:cubicBezTo>
                  <a:pt x="6836" y="2307"/>
                  <a:pt x="6836" y="2307"/>
                  <a:pt x="6836" y="2300"/>
                </a:cubicBezTo>
                <a:cubicBezTo>
                  <a:pt x="6836" y="2295"/>
                  <a:pt x="6836" y="2295"/>
                  <a:pt x="6836" y="2289"/>
                </a:cubicBezTo>
                <a:cubicBezTo>
                  <a:pt x="6836" y="2277"/>
                  <a:pt x="6836" y="2271"/>
                  <a:pt x="6836" y="2265"/>
                </a:cubicBezTo>
                <a:cubicBezTo>
                  <a:pt x="6830" y="2259"/>
                  <a:pt x="6824" y="2259"/>
                  <a:pt x="6824" y="2259"/>
                </a:cubicBezTo>
                <a:cubicBezTo>
                  <a:pt x="6824" y="2253"/>
                  <a:pt x="6818" y="2247"/>
                  <a:pt x="6818" y="2247"/>
                </a:cubicBezTo>
                <a:cubicBezTo>
                  <a:pt x="6818" y="2241"/>
                  <a:pt x="6813" y="2235"/>
                  <a:pt x="6813" y="2235"/>
                </a:cubicBezTo>
                <a:cubicBezTo>
                  <a:pt x="6813" y="2223"/>
                  <a:pt x="6830" y="2218"/>
                  <a:pt x="6842" y="2218"/>
                </a:cubicBezTo>
                <a:cubicBezTo>
                  <a:pt x="6854" y="2218"/>
                  <a:pt x="6854" y="2218"/>
                  <a:pt x="6854" y="2218"/>
                </a:cubicBezTo>
                <a:cubicBezTo>
                  <a:pt x="6860" y="2218"/>
                  <a:pt x="6860" y="2218"/>
                  <a:pt x="6866" y="2218"/>
                </a:cubicBezTo>
                <a:cubicBezTo>
                  <a:pt x="6878" y="2218"/>
                  <a:pt x="6884" y="2218"/>
                  <a:pt x="6890" y="2218"/>
                </a:cubicBezTo>
                <a:cubicBezTo>
                  <a:pt x="6890" y="2206"/>
                  <a:pt x="6890" y="2206"/>
                  <a:pt x="6890" y="2194"/>
                </a:cubicBezTo>
                <a:lnTo>
                  <a:pt x="6890" y="2188"/>
                </a:lnTo>
                <a:cubicBezTo>
                  <a:pt x="6890" y="2182"/>
                  <a:pt x="6895" y="2176"/>
                  <a:pt x="6895" y="2176"/>
                </a:cubicBezTo>
                <a:cubicBezTo>
                  <a:pt x="6901" y="2170"/>
                  <a:pt x="6901" y="2170"/>
                  <a:pt x="6907" y="2164"/>
                </a:cubicBezTo>
                <a:cubicBezTo>
                  <a:pt x="6913" y="2164"/>
                  <a:pt x="6919" y="2164"/>
                  <a:pt x="6919" y="2164"/>
                </a:cubicBezTo>
                <a:cubicBezTo>
                  <a:pt x="6925" y="2164"/>
                  <a:pt x="6925" y="2158"/>
                  <a:pt x="6931" y="2158"/>
                </a:cubicBezTo>
                <a:cubicBezTo>
                  <a:pt x="6931" y="2099"/>
                  <a:pt x="6931" y="2099"/>
                  <a:pt x="6931" y="2099"/>
                </a:cubicBezTo>
                <a:cubicBezTo>
                  <a:pt x="6937" y="2093"/>
                  <a:pt x="6943" y="2093"/>
                  <a:pt x="6943" y="2087"/>
                </a:cubicBezTo>
                <a:cubicBezTo>
                  <a:pt x="6943" y="2081"/>
                  <a:pt x="6943" y="2075"/>
                  <a:pt x="6943" y="2069"/>
                </a:cubicBezTo>
                <a:cubicBezTo>
                  <a:pt x="6937" y="2063"/>
                  <a:pt x="6937" y="2063"/>
                  <a:pt x="6937" y="2057"/>
                </a:cubicBezTo>
                <a:cubicBezTo>
                  <a:pt x="6931" y="2052"/>
                  <a:pt x="6937" y="2052"/>
                  <a:pt x="6931" y="2046"/>
                </a:cubicBezTo>
                <a:cubicBezTo>
                  <a:pt x="6931" y="2040"/>
                  <a:pt x="6919" y="2046"/>
                  <a:pt x="6919" y="2040"/>
                </a:cubicBezTo>
                <a:cubicBezTo>
                  <a:pt x="6919" y="2034"/>
                  <a:pt x="6919" y="2028"/>
                  <a:pt x="6925" y="2022"/>
                </a:cubicBezTo>
                <a:cubicBezTo>
                  <a:pt x="6931" y="2022"/>
                  <a:pt x="6937" y="2022"/>
                  <a:pt x="6937" y="2022"/>
                </a:cubicBezTo>
                <a:cubicBezTo>
                  <a:pt x="6943" y="2022"/>
                  <a:pt x="6955" y="2022"/>
                  <a:pt x="6961" y="2022"/>
                </a:cubicBezTo>
                <a:cubicBezTo>
                  <a:pt x="6967" y="2016"/>
                  <a:pt x="6967" y="2016"/>
                  <a:pt x="6973" y="2016"/>
                </a:cubicBezTo>
                <a:cubicBezTo>
                  <a:pt x="6979" y="2010"/>
                  <a:pt x="6979" y="2010"/>
                  <a:pt x="6984" y="2004"/>
                </a:cubicBezTo>
                <a:cubicBezTo>
                  <a:pt x="6984" y="2004"/>
                  <a:pt x="6984" y="1998"/>
                  <a:pt x="6984" y="1992"/>
                </a:cubicBezTo>
                <a:cubicBezTo>
                  <a:pt x="6984" y="1992"/>
                  <a:pt x="6984" y="1986"/>
                  <a:pt x="6984" y="1980"/>
                </a:cubicBezTo>
                <a:cubicBezTo>
                  <a:pt x="6984" y="1980"/>
                  <a:pt x="6984" y="1975"/>
                  <a:pt x="6984" y="1968"/>
                </a:cubicBezTo>
                <a:cubicBezTo>
                  <a:pt x="7056" y="1968"/>
                  <a:pt x="7056" y="1968"/>
                  <a:pt x="7056" y="1968"/>
                </a:cubicBezTo>
                <a:cubicBezTo>
                  <a:pt x="7056" y="1957"/>
                  <a:pt x="7056" y="1951"/>
                  <a:pt x="7056" y="1939"/>
                </a:cubicBezTo>
                <a:cubicBezTo>
                  <a:pt x="7056" y="1933"/>
                  <a:pt x="7056" y="1933"/>
                  <a:pt x="7056" y="1927"/>
                </a:cubicBezTo>
                <a:cubicBezTo>
                  <a:pt x="7097" y="1927"/>
                  <a:pt x="7097" y="1927"/>
                  <a:pt x="7097" y="1927"/>
                </a:cubicBezTo>
                <a:cubicBezTo>
                  <a:pt x="7097" y="1939"/>
                  <a:pt x="7091" y="1951"/>
                  <a:pt x="7097" y="1963"/>
                </a:cubicBezTo>
                <a:cubicBezTo>
                  <a:pt x="7097" y="1968"/>
                  <a:pt x="7097" y="1968"/>
                  <a:pt x="7097" y="1975"/>
                </a:cubicBezTo>
                <a:cubicBezTo>
                  <a:pt x="7103" y="1975"/>
                  <a:pt x="7109" y="1975"/>
                  <a:pt x="7121" y="1975"/>
                </a:cubicBezTo>
                <a:cubicBezTo>
                  <a:pt x="7127" y="1975"/>
                  <a:pt x="7127" y="1975"/>
                  <a:pt x="7133" y="1975"/>
                </a:cubicBezTo>
                <a:cubicBezTo>
                  <a:pt x="7145" y="1975"/>
                  <a:pt x="7150" y="1963"/>
                  <a:pt x="7162" y="1957"/>
                </a:cubicBezTo>
                <a:cubicBezTo>
                  <a:pt x="7168" y="1951"/>
                  <a:pt x="7168" y="1945"/>
                  <a:pt x="7174" y="1945"/>
                </a:cubicBezTo>
                <a:cubicBezTo>
                  <a:pt x="7180" y="1939"/>
                  <a:pt x="7180" y="1933"/>
                  <a:pt x="7186" y="1933"/>
                </a:cubicBezTo>
                <a:cubicBezTo>
                  <a:pt x="7192" y="1927"/>
                  <a:pt x="7192" y="1927"/>
                  <a:pt x="7198" y="1927"/>
                </a:cubicBezTo>
                <a:cubicBezTo>
                  <a:pt x="7210" y="1927"/>
                  <a:pt x="7210" y="1927"/>
                  <a:pt x="7210" y="1927"/>
                </a:cubicBezTo>
                <a:cubicBezTo>
                  <a:pt x="7216" y="1927"/>
                  <a:pt x="7222" y="1927"/>
                  <a:pt x="7234" y="1927"/>
                </a:cubicBezTo>
                <a:cubicBezTo>
                  <a:pt x="7234" y="1927"/>
                  <a:pt x="7239" y="1921"/>
                  <a:pt x="7245" y="1921"/>
                </a:cubicBezTo>
                <a:cubicBezTo>
                  <a:pt x="7245" y="1915"/>
                  <a:pt x="7251" y="1921"/>
                  <a:pt x="7257" y="1915"/>
                </a:cubicBezTo>
                <a:cubicBezTo>
                  <a:pt x="7257" y="1915"/>
                  <a:pt x="7251" y="1909"/>
                  <a:pt x="7257" y="1903"/>
                </a:cubicBezTo>
                <a:cubicBezTo>
                  <a:pt x="7263" y="1891"/>
                  <a:pt x="7263" y="1891"/>
                  <a:pt x="7263" y="1891"/>
                </a:cubicBezTo>
                <a:lnTo>
                  <a:pt x="7269" y="1886"/>
                </a:lnTo>
                <a:cubicBezTo>
                  <a:pt x="7275" y="1880"/>
                  <a:pt x="7281" y="1880"/>
                  <a:pt x="7281" y="1880"/>
                </a:cubicBezTo>
                <a:cubicBezTo>
                  <a:pt x="7287" y="1874"/>
                  <a:pt x="7293" y="1874"/>
                  <a:pt x="7293" y="1874"/>
                </a:cubicBezTo>
                <a:cubicBezTo>
                  <a:pt x="7299" y="1868"/>
                  <a:pt x="7299" y="1862"/>
                  <a:pt x="7299" y="1862"/>
                </a:cubicBezTo>
                <a:cubicBezTo>
                  <a:pt x="7305" y="1856"/>
                  <a:pt x="7305" y="1850"/>
                  <a:pt x="7311" y="1850"/>
                </a:cubicBezTo>
                <a:cubicBezTo>
                  <a:pt x="7311" y="1844"/>
                  <a:pt x="7316" y="1850"/>
                  <a:pt x="7322" y="1844"/>
                </a:cubicBezTo>
                <a:cubicBezTo>
                  <a:pt x="7328" y="1838"/>
                  <a:pt x="7328" y="1832"/>
                  <a:pt x="7334" y="1820"/>
                </a:cubicBezTo>
                <a:cubicBezTo>
                  <a:pt x="7334" y="1820"/>
                  <a:pt x="7334" y="1814"/>
                  <a:pt x="7340" y="1809"/>
                </a:cubicBezTo>
                <a:cubicBezTo>
                  <a:pt x="7340" y="1809"/>
                  <a:pt x="7346" y="1809"/>
                  <a:pt x="7352" y="1809"/>
                </a:cubicBezTo>
                <a:cubicBezTo>
                  <a:pt x="7358" y="1809"/>
                  <a:pt x="7358" y="1809"/>
                  <a:pt x="7364" y="1802"/>
                </a:cubicBezTo>
                <a:cubicBezTo>
                  <a:pt x="7364" y="1802"/>
                  <a:pt x="7364" y="1797"/>
                  <a:pt x="7364" y="1791"/>
                </a:cubicBezTo>
                <a:cubicBezTo>
                  <a:pt x="7364" y="1785"/>
                  <a:pt x="7370" y="1785"/>
                  <a:pt x="7370" y="1779"/>
                </a:cubicBezTo>
                <a:cubicBezTo>
                  <a:pt x="7376" y="1779"/>
                  <a:pt x="7382" y="1779"/>
                  <a:pt x="7382" y="1779"/>
                </a:cubicBezTo>
                <a:cubicBezTo>
                  <a:pt x="7388" y="1773"/>
                  <a:pt x="7393" y="1773"/>
                  <a:pt x="7393" y="1767"/>
                </a:cubicBezTo>
                <a:cubicBezTo>
                  <a:pt x="7400" y="1755"/>
                  <a:pt x="7393" y="1743"/>
                  <a:pt x="7393" y="1731"/>
                </a:cubicBezTo>
                <a:close/>
                <a:moveTo>
                  <a:pt x="4281" y="848"/>
                </a:moveTo>
                <a:lnTo>
                  <a:pt x="4281" y="848"/>
                </a:lnTo>
                <a:cubicBezTo>
                  <a:pt x="4322" y="889"/>
                  <a:pt x="4322" y="889"/>
                  <a:pt x="4322" y="889"/>
                </a:cubicBezTo>
                <a:cubicBezTo>
                  <a:pt x="4370" y="907"/>
                  <a:pt x="4370" y="907"/>
                  <a:pt x="4370" y="907"/>
                </a:cubicBezTo>
                <a:cubicBezTo>
                  <a:pt x="4423" y="889"/>
                  <a:pt x="4423" y="889"/>
                  <a:pt x="4423" y="889"/>
                </a:cubicBezTo>
                <a:cubicBezTo>
                  <a:pt x="4423" y="889"/>
                  <a:pt x="4423" y="877"/>
                  <a:pt x="4447" y="889"/>
                </a:cubicBezTo>
                <a:cubicBezTo>
                  <a:pt x="4470" y="895"/>
                  <a:pt x="4482" y="901"/>
                  <a:pt x="4494" y="901"/>
                </a:cubicBezTo>
                <a:cubicBezTo>
                  <a:pt x="4512" y="901"/>
                  <a:pt x="4536" y="913"/>
                  <a:pt x="4536" y="901"/>
                </a:cubicBezTo>
                <a:cubicBezTo>
                  <a:pt x="4542" y="889"/>
                  <a:pt x="4571" y="877"/>
                  <a:pt x="4571" y="877"/>
                </a:cubicBezTo>
                <a:cubicBezTo>
                  <a:pt x="4571" y="877"/>
                  <a:pt x="4595" y="895"/>
                  <a:pt x="4607" y="895"/>
                </a:cubicBezTo>
                <a:cubicBezTo>
                  <a:pt x="4619" y="895"/>
                  <a:pt x="4642" y="901"/>
                  <a:pt x="4648" y="895"/>
                </a:cubicBezTo>
                <a:cubicBezTo>
                  <a:pt x="4660" y="889"/>
                  <a:pt x="4654" y="889"/>
                  <a:pt x="4672" y="889"/>
                </a:cubicBezTo>
                <a:cubicBezTo>
                  <a:pt x="4720" y="889"/>
                  <a:pt x="4720" y="889"/>
                  <a:pt x="4720" y="889"/>
                </a:cubicBezTo>
                <a:cubicBezTo>
                  <a:pt x="4725" y="901"/>
                  <a:pt x="4702" y="919"/>
                  <a:pt x="4714" y="925"/>
                </a:cubicBezTo>
                <a:cubicBezTo>
                  <a:pt x="4755" y="931"/>
                  <a:pt x="4773" y="919"/>
                  <a:pt x="4773" y="919"/>
                </a:cubicBezTo>
                <a:cubicBezTo>
                  <a:pt x="4808" y="919"/>
                  <a:pt x="4808" y="919"/>
                  <a:pt x="4808" y="919"/>
                </a:cubicBezTo>
                <a:cubicBezTo>
                  <a:pt x="4856" y="901"/>
                  <a:pt x="4856" y="901"/>
                  <a:pt x="4856" y="901"/>
                </a:cubicBezTo>
                <a:cubicBezTo>
                  <a:pt x="4856" y="901"/>
                  <a:pt x="4856" y="889"/>
                  <a:pt x="4880" y="889"/>
                </a:cubicBezTo>
                <a:cubicBezTo>
                  <a:pt x="4897" y="889"/>
                  <a:pt x="4909" y="860"/>
                  <a:pt x="4909" y="860"/>
                </a:cubicBezTo>
                <a:cubicBezTo>
                  <a:pt x="4897" y="824"/>
                  <a:pt x="4897" y="824"/>
                  <a:pt x="4897" y="824"/>
                </a:cubicBezTo>
                <a:cubicBezTo>
                  <a:pt x="4856" y="848"/>
                  <a:pt x="4856" y="848"/>
                  <a:pt x="4856" y="848"/>
                </a:cubicBezTo>
                <a:cubicBezTo>
                  <a:pt x="4838" y="800"/>
                  <a:pt x="4838" y="800"/>
                  <a:pt x="4838" y="800"/>
                </a:cubicBezTo>
                <a:cubicBezTo>
                  <a:pt x="4886" y="795"/>
                  <a:pt x="4886" y="795"/>
                  <a:pt x="4886" y="795"/>
                </a:cubicBezTo>
                <a:cubicBezTo>
                  <a:pt x="4903" y="753"/>
                  <a:pt x="4903" y="753"/>
                  <a:pt x="4903" y="753"/>
                </a:cubicBezTo>
                <a:cubicBezTo>
                  <a:pt x="4886" y="718"/>
                  <a:pt x="4886" y="718"/>
                  <a:pt x="4886" y="718"/>
                </a:cubicBezTo>
                <a:cubicBezTo>
                  <a:pt x="4921" y="718"/>
                  <a:pt x="4921" y="718"/>
                  <a:pt x="4921" y="718"/>
                </a:cubicBezTo>
                <a:cubicBezTo>
                  <a:pt x="4980" y="723"/>
                  <a:pt x="4980" y="723"/>
                  <a:pt x="4980" y="723"/>
                </a:cubicBezTo>
                <a:cubicBezTo>
                  <a:pt x="4980" y="723"/>
                  <a:pt x="4998" y="723"/>
                  <a:pt x="5010" y="718"/>
                </a:cubicBezTo>
                <a:cubicBezTo>
                  <a:pt x="5016" y="706"/>
                  <a:pt x="5010" y="676"/>
                  <a:pt x="5010" y="676"/>
                </a:cubicBezTo>
                <a:cubicBezTo>
                  <a:pt x="5010" y="676"/>
                  <a:pt x="4957" y="646"/>
                  <a:pt x="4986" y="646"/>
                </a:cubicBezTo>
                <a:cubicBezTo>
                  <a:pt x="5034" y="646"/>
                  <a:pt x="5034" y="646"/>
                  <a:pt x="5034" y="646"/>
                </a:cubicBezTo>
                <a:cubicBezTo>
                  <a:pt x="5052" y="646"/>
                  <a:pt x="5063" y="652"/>
                  <a:pt x="5063" y="640"/>
                </a:cubicBezTo>
                <a:cubicBezTo>
                  <a:pt x="5063" y="623"/>
                  <a:pt x="5040" y="599"/>
                  <a:pt x="5040" y="599"/>
                </a:cubicBezTo>
                <a:cubicBezTo>
                  <a:pt x="5040" y="599"/>
                  <a:pt x="5010" y="599"/>
                  <a:pt x="4992" y="587"/>
                </a:cubicBezTo>
                <a:cubicBezTo>
                  <a:pt x="4980" y="575"/>
                  <a:pt x="4951" y="581"/>
                  <a:pt x="4951" y="581"/>
                </a:cubicBezTo>
                <a:cubicBezTo>
                  <a:pt x="4909" y="599"/>
                  <a:pt x="4909" y="599"/>
                  <a:pt x="4909" y="599"/>
                </a:cubicBezTo>
                <a:cubicBezTo>
                  <a:pt x="4880" y="617"/>
                  <a:pt x="4880" y="617"/>
                  <a:pt x="4880" y="617"/>
                </a:cubicBezTo>
                <a:cubicBezTo>
                  <a:pt x="4874" y="587"/>
                  <a:pt x="4874" y="587"/>
                  <a:pt x="4874" y="587"/>
                </a:cubicBezTo>
                <a:cubicBezTo>
                  <a:pt x="4915" y="575"/>
                  <a:pt x="4915" y="575"/>
                  <a:pt x="4915" y="575"/>
                </a:cubicBezTo>
                <a:cubicBezTo>
                  <a:pt x="4915" y="575"/>
                  <a:pt x="4909" y="563"/>
                  <a:pt x="4921" y="557"/>
                </a:cubicBezTo>
                <a:cubicBezTo>
                  <a:pt x="4933" y="557"/>
                  <a:pt x="4957" y="540"/>
                  <a:pt x="4957" y="540"/>
                </a:cubicBezTo>
                <a:cubicBezTo>
                  <a:pt x="4998" y="540"/>
                  <a:pt x="4998" y="540"/>
                  <a:pt x="4998" y="540"/>
                </a:cubicBezTo>
                <a:cubicBezTo>
                  <a:pt x="5016" y="563"/>
                  <a:pt x="5016" y="563"/>
                  <a:pt x="5016" y="563"/>
                </a:cubicBezTo>
                <a:cubicBezTo>
                  <a:pt x="5075" y="569"/>
                  <a:pt x="5075" y="569"/>
                  <a:pt x="5075" y="569"/>
                </a:cubicBezTo>
                <a:cubicBezTo>
                  <a:pt x="5075" y="569"/>
                  <a:pt x="5099" y="575"/>
                  <a:pt x="5111" y="563"/>
                </a:cubicBezTo>
                <a:cubicBezTo>
                  <a:pt x="5123" y="552"/>
                  <a:pt x="5152" y="534"/>
                  <a:pt x="5152" y="534"/>
                </a:cubicBezTo>
                <a:cubicBezTo>
                  <a:pt x="5105" y="498"/>
                  <a:pt x="5105" y="498"/>
                  <a:pt x="5105" y="498"/>
                </a:cubicBezTo>
                <a:cubicBezTo>
                  <a:pt x="5158" y="492"/>
                  <a:pt x="5158" y="492"/>
                  <a:pt x="5158" y="492"/>
                </a:cubicBezTo>
                <a:cubicBezTo>
                  <a:pt x="5182" y="522"/>
                  <a:pt x="5182" y="522"/>
                  <a:pt x="5182" y="522"/>
                </a:cubicBezTo>
                <a:cubicBezTo>
                  <a:pt x="5229" y="516"/>
                  <a:pt x="5229" y="516"/>
                  <a:pt x="5229" y="516"/>
                </a:cubicBezTo>
                <a:cubicBezTo>
                  <a:pt x="5283" y="498"/>
                  <a:pt x="5283" y="498"/>
                  <a:pt x="5283" y="498"/>
                </a:cubicBezTo>
                <a:cubicBezTo>
                  <a:pt x="5259" y="463"/>
                  <a:pt x="5259" y="463"/>
                  <a:pt x="5259" y="463"/>
                </a:cubicBezTo>
                <a:cubicBezTo>
                  <a:pt x="5224" y="445"/>
                  <a:pt x="5224" y="445"/>
                  <a:pt x="5224" y="445"/>
                </a:cubicBezTo>
                <a:cubicBezTo>
                  <a:pt x="5289" y="445"/>
                  <a:pt x="5289" y="445"/>
                  <a:pt x="5289" y="445"/>
                </a:cubicBezTo>
                <a:cubicBezTo>
                  <a:pt x="5330" y="445"/>
                  <a:pt x="5330" y="445"/>
                  <a:pt x="5330" y="445"/>
                </a:cubicBezTo>
                <a:cubicBezTo>
                  <a:pt x="5348" y="421"/>
                  <a:pt x="5348" y="421"/>
                  <a:pt x="5348" y="421"/>
                </a:cubicBezTo>
                <a:cubicBezTo>
                  <a:pt x="5401" y="409"/>
                  <a:pt x="5401" y="409"/>
                  <a:pt x="5401" y="409"/>
                </a:cubicBezTo>
                <a:cubicBezTo>
                  <a:pt x="5449" y="374"/>
                  <a:pt x="5449" y="374"/>
                  <a:pt x="5449" y="374"/>
                </a:cubicBezTo>
                <a:cubicBezTo>
                  <a:pt x="5449" y="374"/>
                  <a:pt x="5496" y="356"/>
                  <a:pt x="5508" y="356"/>
                </a:cubicBezTo>
                <a:cubicBezTo>
                  <a:pt x="5526" y="350"/>
                  <a:pt x="5561" y="320"/>
                  <a:pt x="5561" y="320"/>
                </a:cubicBezTo>
                <a:cubicBezTo>
                  <a:pt x="5615" y="314"/>
                  <a:pt x="5615" y="314"/>
                  <a:pt x="5615" y="314"/>
                </a:cubicBezTo>
                <a:cubicBezTo>
                  <a:pt x="5645" y="297"/>
                  <a:pt x="5645" y="297"/>
                  <a:pt x="5645" y="297"/>
                </a:cubicBezTo>
                <a:cubicBezTo>
                  <a:pt x="5621" y="267"/>
                  <a:pt x="5621" y="267"/>
                  <a:pt x="5621" y="267"/>
                </a:cubicBezTo>
                <a:cubicBezTo>
                  <a:pt x="5621" y="267"/>
                  <a:pt x="5591" y="285"/>
                  <a:pt x="5579" y="285"/>
                </a:cubicBezTo>
                <a:cubicBezTo>
                  <a:pt x="5573" y="285"/>
                  <a:pt x="5532" y="308"/>
                  <a:pt x="5520" y="297"/>
                </a:cubicBezTo>
                <a:cubicBezTo>
                  <a:pt x="5508" y="291"/>
                  <a:pt x="5520" y="285"/>
                  <a:pt x="5496" y="285"/>
                </a:cubicBezTo>
                <a:cubicBezTo>
                  <a:pt x="5472" y="285"/>
                  <a:pt x="5425" y="291"/>
                  <a:pt x="5425" y="291"/>
                </a:cubicBezTo>
                <a:cubicBezTo>
                  <a:pt x="5437" y="261"/>
                  <a:pt x="5437" y="261"/>
                  <a:pt x="5437" y="261"/>
                </a:cubicBezTo>
                <a:cubicBezTo>
                  <a:pt x="5490" y="255"/>
                  <a:pt x="5490" y="255"/>
                  <a:pt x="5490" y="255"/>
                </a:cubicBezTo>
                <a:cubicBezTo>
                  <a:pt x="5556" y="255"/>
                  <a:pt x="5556" y="255"/>
                  <a:pt x="5556" y="255"/>
                </a:cubicBezTo>
                <a:cubicBezTo>
                  <a:pt x="5615" y="255"/>
                  <a:pt x="5615" y="255"/>
                  <a:pt x="5615" y="255"/>
                </a:cubicBezTo>
                <a:cubicBezTo>
                  <a:pt x="5615" y="255"/>
                  <a:pt x="5650" y="237"/>
                  <a:pt x="5674" y="237"/>
                </a:cubicBezTo>
                <a:cubicBezTo>
                  <a:pt x="5698" y="237"/>
                  <a:pt x="5733" y="220"/>
                  <a:pt x="5733" y="220"/>
                </a:cubicBezTo>
                <a:cubicBezTo>
                  <a:pt x="5799" y="220"/>
                  <a:pt x="5799" y="220"/>
                  <a:pt x="5799" y="220"/>
                </a:cubicBezTo>
                <a:cubicBezTo>
                  <a:pt x="5799" y="220"/>
                  <a:pt x="5804" y="196"/>
                  <a:pt x="5811" y="184"/>
                </a:cubicBezTo>
                <a:cubicBezTo>
                  <a:pt x="5822" y="166"/>
                  <a:pt x="5804" y="148"/>
                  <a:pt x="5804" y="148"/>
                </a:cubicBezTo>
                <a:cubicBezTo>
                  <a:pt x="5751" y="160"/>
                  <a:pt x="5751" y="160"/>
                  <a:pt x="5751" y="160"/>
                </a:cubicBezTo>
                <a:cubicBezTo>
                  <a:pt x="5710" y="154"/>
                  <a:pt x="5710" y="154"/>
                  <a:pt x="5710" y="154"/>
                </a:cubicBezTo>
                <a:cubicBezTo>
                  <a:pt x="5698" y="125"/>
                  <a:pt x="5698" y="125"/>
                  <a:pt x="5698" y="125"/>
                </a:cubicBezTo>
                <a:cubicBezTo>
                  <a:pt x="5645" y="95"/>
                  <a:pt x="5645" y="95"/>
                  <a:pt x="5645" y="95"/>
                </a:cubicBezTo>
                <a:cubicBezTo>
                  <a:pt x="5597" y="107"/>
                  <a:pt x="5597" y="107"/>
                  <a:pt x="5597" y="107"/>
                </a:cubicBezTo>
                <a:cubicBezTo>
                  <a:pt x="5538" y="107"/>
                  <a:pt x="5538" y="107"/>
                  <a:pt x="5538" y="107"/>
                </a:cubicBezTo>
                <a:cubicBezTo>
                  <a:pt x="5472" y="125"/>
                  <a:pt x="5472" y="125"/>
                  <a:pt x="5472" y="125"/>
                </a:cubicBezTo>
                <a:cubicBezTo>
                  <a:pt x="5479" y="101"/>
                  <a:pt x="5479" y="101"/>
                  <a:pt x="5479" y="101"/>
                </a:cubicBezTo>
                <a:cubicBezTo>
                  <a:pt x="5425" y="95"/>
                  <a:pt x="5425" y="95"/>
                  <a:pt x="5425" y="95"/>
                </a:cubicBezTo>
                <a:cubicBezTo>
                  <a:pt x="5425" y="95"/>
                  <a:pt x="5390" y="107"/>
                  <a:pt x="5384" y="101"/>
                </a:cubicBezTo>
                <a:cubicBezTo>
                  <a:pt x="5378" y="89"/>
                  <a:pt x="5372" y="77"/>
                  <a:pt x="5372" y="77"/>
                </a:cubicBezTo>
                <a:cubicBezTo>
                  <a:pt x="5330" y="77"/>
                  <a:pt x="5330" y="77"/>
                  <a:pt x="5330" y="77"/>
                </a:cubicBezTo>
                <a:cubicBezTo>
                  <a:pt x="5301" y="59"/>
                  <a:pt x="5271" y="59"/>
                  <a:pt x="5271" y="59"/>
                </a:cubicBezTo>
                <a:cubicBezTo>
                  <a:pt x="5271" y="59"/>
                  <a:pt x="5271" y="107"/>
                  <a:pt x="5265" y="101"/>
                </a:cubicBezTo>
                <a:cubicBezTo>
                  <a:pt x="5253" y="101"/>
                  <a:pt x="5241" y="113"/>
                  <a:pt x="5229" y="101"/>
                </a:cubicBezTo>
                <a:cubicBezTo>
                  <a:pt x="5218" y="83"/>
                  <a:pt x="5224" y="77"/>
                  <a:pt x="5206" y="77"/>
                </a:cubicBezTo>
                <a:cubicBezTo>
                  <a:pt x="5188" y="77"/>
                  <a:pt x="5182" y="77"/>
                  <a:pt x="5170" y="77"/>
                </a:cubicBezTo>
                <a:cubicBezTo>
                  <a:pt x="5158" y="77"/>
                  <a:pt x="5158" y="107"/>
                  <a:pt x="5158" y="107"/>
                </a:cubicBezTo>
                <a:cubicBezTo>
                  <a:pt x="5140" y="125"/>
                  <a:pt x="5105" y="107"/>
                  <a:pt x="5105" y="107"/>
                </a:cubicBezTo>
                <a:cubicBezTo>
                  <a:pt x="5075" y="77"/>
                  <a:pt x="5052" y="77"/>
                  <a:pt x="5052" y="77"/>
                </a:cubicBezTo>
                <a:cubicBezTo>
                  <a:pt x="4998" y="71"/>
                  <a:pt x="4998" y="71"/>
                  <a:pt x="4998" y="71"/>
                </a:cubicBezTo>
                <a:cubicBezTo>
                  <a:pt x="4998" y="71"/>
                  <a:pt x="4957" y="59"/>
                  <a:pt x="4957" y="71"/>
                </a:cubicBezTo>
                <a:cubicBezTo>
                  <a:pt x="4945" y="101"/>
                  <a:pt x="4957" y="125"/>
                  <a:pt x="4957" y="125"/>
                </a:cubicBezTo>
                <a:cubicBezTo>
                  <a:pt x="4933" y="125"/>
                  <a:pt x="4933" y="125"/>
                  <a:pt x="4933" y="125"/>
                </a:cubicBezTo>
                <a:cubicBezTo>
                  <a:pt x="4897" y="107"/>
                  <a:pt x="4897" y="107"/>
                  <a:pt x="4897" y="107"/>
                </a:cubicBezTo>
                <a:cubicBezTo>
                  <a:pt x="4897" y="107"/>
                  <a:pt x="4891" y="95"/>
                  <a:pt x="4874" y="95"/>
                </a:cubicBezTo>
                <a:cubicBezTo>
                  <a:pt x="4820" y="95"/>
                  <a:pt x="4820" y="95"/>
                  <a:pt x="4820" y="95"/>
                </a:cubicBezTo>
                <a:cubicBezTo>
                  <a:pt x="4820" y="119"/>
                  <a:pt x="4820" y="119"/>
                  <a:pt x="4820" y="119"/>
                </a:cubicBezTo>
                <a:cubicBezTo>
                  <a:pt x="4773" y="119"/>
                  <a:pt x="4773" y="119"/>
                  <a:pt x="4773" y="119"/>
                </a:cubicBezTo>
                <a:cubicBezTo>
                  <a:pt x="4749" y="107"/>
                  <a:pt x="4702" y="113"/>
                  <a:pt x="4702" y="113"/>
                </a:cubicBezTo>
                <a:cubicBezTo>
                  <a:pt x="4684" y="131"/>
                  <a:pt x="4648" y="136"/>
                  <a:pt x="4648" y="136"/>
                </a:cubicBezTo>
                <a:cubicBezTo>
                  <a:pt x="4619" y="172"/>
                  <a:pt x="4619" y="172"/>
                  <a:pt x="4619" y="172"/>
                </a:cubicBezTo>
                <a:cubicBezTo>
                  <a:pt x="4684" y="172"/>
                  <a:pt x="4684" y="172"/>
                  <a:pt x="4684" y="172"/>
                </a:cubicBezTo>
                <a:cubicBezTo>
                  <a:pt x="4702" y="184"/>
                  <a:pt x="4767" y="202"/>
                  <a:pt x="4767" y="202"/>
                </a:cubicBezTo>
                <a:cubicBezTo>
                  <a:pt x="4767" y="202"/>
                  <a:pt x="4785" y="190"/>
                  <a:pt x="4791" y="202"/>
                </a:cubicBezTo>
                <a:cubicBezTo>
                  <a:pt x="4797" y="220"/>
                  <a:pt x="4802" y="237"/>
                  <a:pt x="4802" y="237"/>
                </a:cubicBezTo>
                <a:cubicBezTo>
                  <a:pt x="4802" y="237"/>
                  <a:pt x="4761" y="243"/>
                  <a:pt x="4749" y="231"/>
                </a:cubicBezTo>
                <a:cubicBezTo>
                  <a:pt x="4737" y="220"/>
                  <a:pt x="4725" y="208"/>
                  <a:pt x="4708" y="208"/>
                </a:cubicBezTo>
                <a:cubicBezTo>
                  <a:pt x="4648" y="208"/>
                  <a:pt x="4648" y="208"/>
                  <a:pt x="4648" y="208"/>
                </a:cubicBezTo>
                <a:cubicBezTo>
                  <a:pt x="4648" y="208"/>
                  <a:pt x="4613" y="202"/>
                  <a:pt x="4601" y="190"/>
                </a:cubicBezTo>
                <a:cubicBezTo>
                  <a:pt x="4595" y="184"/>
                  <a:pt x="4589" y="160"/>
                  <a:pt x="4571" y="160"/>
                </a:cubicBezTo>
                <a:cubicBezTo>
                  <a:pt x="4559" y="166"/>
                  <a:pt x="4530" y="166"/>
                  <a:pt x="4530" y="166"/>
                </a:cubicBezTo>
                <a:cubicBezTo>
                  <a:pt x="4494" y="148"/>
                  <a:pt x="4494" y="148"/>
                  <a:pt x="4494" y="148"/>
                </a:cubicBezTo>
                <a:cubicBezTo>
                  <a:pt x="4494" y="148"/>
                  <a:pt x="4482" y="142"/>
                  <a:pt x="4470" y="148"/>
                </a:cubicBezTo>
                <a:cubicBezTo>
                  <a:pt x="4441" y="154"/>
                  <a:pt x="4441" y="154"/>
                  <a:pt x="4441" y="154"/>
                </a:cubicBezTo>
                <a:cubicBezTo>
                  <a:pt x="4435" y="178"/>
                  <a:pt x="4435" y="178"/>
                  <a:pt x="4435" y="178"/>
                </a:cubicBezTo>
                <a:cubicBezTo>
                  <a:pt x="4435" y="178"/>
                  <a:pt x="4447" y="208"/>
                  <a:pt x="4435" y="208"/>
                </a:cubicBezTo>
                <a:cubicBezTo>
                  <a:pt x="4393" y="208"/>
                  <a:pt x="4393" y="208"/>
                  <a:pt x="4393" y="208"/>
                </a:cubicBezTo>
                <a:cubicBezTo>
                  <a:pt x="4346" y="196"/>
                  <a:pt x="4346" y="196"/>
                  <a:pt x="4346" y="196"/>
                </a:cubicBezTo>
                <a:cubicBezTo>
                  <a:pt x="4322" y="196"/>
                  <a:pt x="4322" y="196"/>
                  <a:pt x="4322" y="196"/>
                </a:cubicBezTo>
                <a:cubicBezTo>
                  <a:pt x="4293" y="220"/>
                  <a:pt x="4293" y="220"/>
                  <a:pt x="4293" y="220"/>
                </a:cubicBezTo>
                <a:cubicBezTo>
                  <a:pt x="4293" y="220"/>
                  <a:pt x="4281" y="231"/>
                  <a:pt x="4269" y="231"/>
                </a:cubicBezTo>
                <a:cubicBezTo>
                  <a:pt x="4239" y="231"/>
                  <a:pt x="4239" y="231"/>
                  <a:pt x="4239" y="231"/>
                </a:cubicBezTo>
                <a:cubicBezTo>
                  <a:pt x="4210" y="231"/>
                  <a:pt x="4210" y="231"/>
                  <a:pt x="4210" y="231"/>
                </a:cubicBezTo>
                <a:cubicBezTo>
                  <a:pt x="4204" y="255"/>
                  <a:pt x="4204" y="255"/>
                  <a:pt x="4204" y="255"/>
                </a:cubicBezTo>
                <a:cubicBezTo>
                  <a:pt x="4144" y="249"/>
                  <a:pt x="4144" y="249"/>
                  <a:pt x="4144" y="249"/>
                </a:cubicBezTo>
                <a:cubicBezTo>
                  <a:pt x="4144" y="273"/>
                  <a:pt x="4144" y="273"/>
                  <a:pt x="4144" y="273"/>
                </a:cubicBezTo>
                <a:cubicBezTo>
                  <a:pt x="4180" y="279"/>
                  <a:pt x="4180" y="279"/>
                  <a:pt x="4180" y="279"/>
                </a:cubicBezTo>
                <a:cubicBezTo>
                  <a:pt x="4198" y="285"/>
                  <a:pt x="4198" y="285"/>
                  <a:pt x="4198" y="285"/>
                </a:cubicBezTo>
                <a:cubicBezTo>
                  <a:pt x="4198" y="320"/>
                  <a:pt x="4198" y="320"/>
                  <a:pt x="4198" y="320"/>
                </a:cubicBezTo>
                <a:cubicBezTo>
                  <a:pt x="4245" y="332"/>
                  <a:pt x="4245" y="332"/>
                  <a:pt x="4245" y="332"/>
                </a:cubicBezTo>
                <a:cubicBezTo>
                  <a:pt x="4245" y="332"/>
                  <a:pt x="4257" y="362"/>
                  <a:pt x="4269" y="362"/>
                </a:cubicBezTo>
                <a:cubicBezTo>
                  <a:pt x="4281" y="362"/>
                  <a:pt x="4316" y="362"/>
                  <a:pt x="4316" y="362"/>
                </a:cubicBezTo>
                <a:cubicBezTo>
                  <a:pt x="4316" y="362"/>
                  <a:pt x="4340" y="374"/>
                  <a:pt x="4358" y="379"/>
                </a:cubicBezTo>
                <a:cubicBezTo>
                  <a:pt x="4381" y="386"/>
                  <a:pt x="4411" y="386"/>
                  <a:pt x="4411" y="386"/>
                </a:cubicBezTo>
                <a:cubicBezTo>
                  <a:pt x="4435" y="350"/>
                  <a:pt x="4435" y="350"/>
                  <a:pt x="4435" y="350"/>
                </a:cubicBezTo>
                <a:cubicBezTo>
                  <a:pt x="4453" y="332"/>
                  <a:pt x="4453" y="332"/>
                  <a:pt x="4453" y="332"/>
                </a:cubicBezTo>
                <a:cubicBezTo>
                  <a:pt x="4512" y="326"/>
                  <a:pt x="4512" y="326"/>
                  <a:pt x="4512" y="326"/>
                </a:cubicBezTo>
                <a:cubicBezTo>
                  <a:pt x="4476" y="350"/>
                  <a:pt x="4476" y="350"/>
                  <a:pt x="4476" y="350"/>
                </a:cubicBezTo>
                <a:cubicBezTo>
                  <a:pt x="4447" y="386"/>
                  <a:pt x="4447" y="386"/>
                  <a:pt x="4447" y="386"/>
                </a:cubicBezTo>
                <a:cubicBezTo>
                  <a:pt x="4453" y="415"/>
                  <a:pt x="4453" y="415"/>
                  <a:pt x="4453" y="415"/>
                </a:cubicBezTo>
                <a:cubicBezTo>
                  <a:pt x="4536" y="415"/>
                  <a:pt x="4536" y="415"/>
                  <a:pt x="4536" y="415"/>
                </a:cubicBezTo>
                <a:cubicBezTo>
                  <a:pt x="4536" y="415"/>
                  <a:pt x="4601" y="433"/>
                  <a:pt x="4607" y="415"/>
                </a:cubicBezTo>
                <a:cubicBezTo>
                  <a:pt x="4613" y="397"/>
                  <a:pt x="4631" y="379"/>
                  <a:pt x="4631" y="379"/>
                </a:cubicBezTo>
                <a:cubicBezTo>
                  <a:pt x="4684" y="386"/>
                  <a:pt x="4684" y="386"/>
                  <a:pt x="4684" y="386"/>
                </a:cubicBezTo>
                <a:cubicBezTo>
                  <a:pt x="4755" y="386"/>
                  <a:pt x="4755" y="386"/>
                  <a:pt x="4755" y="386"/>
                </a:cubicBezTo>
                <a:cubicBezTo>
                  <a:pt x="4802" y="356"/>
                  <a:pt x="4802" y="356"/>
                  <a:pt x="4802" y="356"/>
                </a:cubicBezTo>
                <a:cubicBezTo>
                  <a:pt x="4826" y="332"/>
                  <a:pt x="4826" y="332"/>
                  <a:pt x="4826" y="332"/>
                </a:cubicBezTo>
                <a:cubicBezTo>
                  <a:pt x="4832" y="314"/>
                  <a:pt x="4832" y="314"/>
                  <a:pt x="4832" y="314"/>
                </a:cubicBezTo>
                <a:cubicBezTo>
                  <a:pt x="4832" y="314"/>
                  <a:pt x="4856" y="314"/>
                  <a:pt x="4874" y="314"/>
                </a:cubicBezTo>
                <a:cubicBezTo>
                  <a:pt x="4886" y="308"/>
                  <a:pt x="4921" y="291"/>
                  <a:pt x="4921" y="291"/>
                </a:cubicBezTo>
                <a:cubicBezTo>
                  <a:pt x="4969" y="297"/>
                  <a:pt x="4969" y="297"/>
                  <a:pt x="4969" y="297"/>
                </a:cubicBezTo>
                <a:cubicBezTo>
                  <a:pt x="4939" y="302"/>
                  <a:pt x="4939" y="302"/>
                  <a:pt x="4939" y="302"/>
                </a:cubicBezTo>
                <a:cubicBezTo>
                  <a:pt x="4891" y="326"/>
                  <a:pt x="4891" y="326"/>
                  <a:pt x="4891" y="326"/>
                </a:cubicBezTo>
                <a:cubicBezTo>
                  <a:pt x="4868" y="338"/>
                  <a:pt x="4844" y="356"/>
                  <a:pt x="4844" y="356"/>
                </a:cubicBezTo>
                <a:cubicBezTo>
                  <a:pt x="4909" y="350"/>
                  <a:pt x="4909" y="350"/>
                  <a:pt x="4909" y="350"/>
                </a:cubicBezTo>
                <a:cubicBezTo>
                  <a:pt x="4939" y="356"/>
                  <a:pt x="4939" y="356"/>
                  <a:pt x="4939" y="356"/>
                </a:cubicBezTo>
                <a:cubicBezTo>
                  <a:pt x="4963" y="362"/>
                  <a:pt x="4963" y="362"/>
                  <a:pt x="4963" y="362"/>
                </a:cubicBezTo>
                <a:cubicBezTo>
                  <a:pt x="4945" y="386"/>
                  <a:pt x="4945" y="386"/>
                  <a:pt x="4945" y="386"/>
                </a:cubicBezTo>
                <a:cubicBezTo>
                  <a:pt x="4880" y="386"/>
                  <a:pt x="4880" y="386"/>
                  <a:pt x="4880" y="386"/>
                </a:cubicBezTo>
                <a:cubicBezTo>
                  <a:pt x="4832" y="386"/>
                  <a:pt x="4832" y="386"/>
                  <a:pt x="4832" y="386"/>
                </a:cubicBezTo>
                <a:cubicBezTo>
                  <a:pt x="4802" y="397"/>
                  <a:pt x="4802" y="397"/>
                  <a:pt x="4802" y="397"/>
                </a:cubicBezTo>
                <a:cubicBezTo>
                  <a:pt x="4773" y="403"/>
                  <a:pt x="4773" y="403"/>
                  <a:pt x="4773" y="403"/>
                </a:cubicBezTo>
                <a:cubicBezTo>
                  <a:pt x="4749" y="415"/>
                  <a:pt x="4708" y="415"/>
                  <a:pt x="4708" y="415"/>
                </a:cubicBezTo>
                <a:cubicBezTo>
                  <a:pt x="4672" y="415"/>
                  <a:pt x="4672" y="415"/>
                  <a:pt x="4672" y="415"/>
                </a:cubicBezTo>
                <a:cubicBezTo>
                  <a:pt x="4636" y="421"/>
                  <a:pt x="4636" y="421"/>
                  <a:pt x="4636" y="421"/>
                </a:cubicBezTo>
                <a:cubicBezTo>
                  <a:pt x="4636" y="451"/>
                  <a:pt x="4636" y="451"/>
                  <a:pt x="4636" y="451"/>
                </a:cubicBezTo>
                <a:cubicBezTo>
                  <a:pt x="4672" y="457"/>
                  <a:pt x="4672" y="457"/>
                  <a:pt x="4672" y="457"/>
                </a:cubicBezTo>
                <a:cubicBezTo>
                  <a:pt x="4702" y="474"/>
                  <a:pt x="4702" y="474"/>
                  <a:pt x="4702" y="474"/>
                </a:cubicBezTo>
                <a:cubicBezTo>
                  <a:pt x="4714" y="504"/>
                  <a:pt x="4714" y="504"/>
                  <a:pt x="4714" y="504"/>
                </a:cubicBezTo>
                <a:cubicBezTo>
                  <a:pt x="4791" y="516"/>
                  <a:pt x="4791" y="516"/>
                  <a:pt x="4791" y="516"/>
                </a:cubicBezTo>
                <a:cubicBezTo>
                  <a:pt x="4755" y="522"/>
                  <a:pt x="4755" y="522"/>
                  <a:pt x="4755" y="522"/>
                </a:cubicBezTo>
                <a:cubicBezTo>
                  <a:pt x="4714" y="516"/>
                  <a:pt x="4714" y="516"/>
                  <a:pt x="4714" y="516"/>
                </a:cubicBezTo>
                <a:cubicBezTo>
                  <a:pt x="4714" y="516"/>
                  <a:pt x="4672" y="492"/>
                  <a:pt x="4654" y="486"/>
                </a:cubicBezTo>
                <a:cubicBezTo>
                  <a:pt x="4642" y="480"/>
                  <a:pt x="4595" y="445"/>
                  <a:pt x="4583" y="445"/>
                </a:cubicBezTo>
                <a:cubicBezTo>
                  <a:pt x="4571" y="445"/>
                  <a:pt x="4524" y="439"/>
                  <a:pt x="4524" y="439"/>
                </a:cubicBezTo>
                <a:cubicBezTo>
                  <a:pt x="4441" y="433"/>
                  <a:pt x="4441" y="433"/>
                  <a:pt x="4441" y="433"/>
                </a:cubicBezTo>
                <a:cubicBezTo>
                  <a:pt x="4435" y="463"/>
                  <a:pt x="4435" y="463"/>
                  <a:pt x="4435" y="463"/>
                </a:cubicBezTo>
                <a:cubicBezTo>
                  <a:pt x="4465" y="492"/>
                  <a:pt x="4465" y="492"/>
                  <a:pt x="4465" y="492"/>
                </a:cubicBezTo>
                <a:cubicBezTo>
                  <a:pt x="4506" y="522"/>
                  <a:pt x="4506" y="522"/>
                  <a:pt x="4506" y="522"/>
                </a:cubicBezTo>
                <a:cubicBezTo>
                  <a:pt x="4583" y="569"/>
                  <a:pt x="4583" y="569"/>
                  <a:pt x="4583" y="569"/>
                </a:cubicBezTo>
                <a:cubicBezTo>
                  <a:pt x="4631" y="587"/>
                  <a:pt x="4631" y="587"/>
                  <a:pt x="4631" y="587"/>
                </a:cubicBezTo>
                <a:cubicBezTo>
                  <a:pt x="4708" y="593"/>
                  <a:pt x="4708" y="593"/>
                  <a:pt x="4708" y="593"/>
                </a:cubicBezTo>
                <a:cubicBezTo>
                  <a:pt x="4708" y="593"/>
                  <a:pt x="4702" y="617"/>
                  <a:pt x="4690" y="617"/>
                </a:cubicBezTo>
                <a:cubicBezTo>
                  <a:pt x="4678" y="617"/>
                  <a:pt x="4660" y="611"/>
                  <a:pt x="4660" y="629"/>
                </a:cubicBezTo>
                <a:cubicBezTo>
                  <a:pt x="4660" y="658"/>
                  <a:pt x="4660" y="658"/>
                  <a:pt x="4660" y="658"/>
                </a:cubicBezTo>
                <a:cubicBezTo>
                  <a:pt x="4589" y="611"/>
                  <a:pt x="4589" y="611"/>
                  <a:pt x="4589" y="611"/>
                </a:cubicBezTo>
                <a:cubicBezTo>
                  <a:pt x="4542" y="605"/>
                  <a:pt x="4542" y="605"/>
                  <a:pt x="4542" y="605"/>
                </a:cubicBezTo>
                <a:cubicBezTo>
                  <a:pt x="4482" y="611"/>
                  <a:pt x="4482" y="611"/>
                  <a:pt x="4482" y="611"/>
                </a:cubicBezTo>
                <a:cubicBezTo>
                  <a:pt x="4435" y="617"/>
                  <a:pt x="4435" y="617"/>
                  <a:pt x="4435" y="617"/>
                </a:cubicBezTo>
                <a:cubicBezTo>
                  <a:pt x="4393" y="640"/>
                  <a:pt x="4393" y="640"/>
                  <a:pt x="4393" y="640"/>
                </a:cubicBezTo>
                <a:cubicBezTo>
                  <a:pt x="4393" y="670"/>
                  <a:pt x="4393" y="670"/>
                  <a:pt x="4393" y="670"/>
                </a:cubicBezTo>
                <a:cubicBezTo>
                  <a:pt x="4399" y="694"/>
                  <a:pt x="4399" y="694"/>
                  <a:pt x="4399" y="694"/>
                </a:cubicBezTo>
                <a:cubicBezTo>
                  <a:pt x="4441" y="700"/>
                  <a:pt x="4441" y="700"/>
                  <a:pt x="4441" y="700"/>
                </a:cubicBezTo>
                <a:cubicBezTo>
                  <a:pt x="4500" y="700"/>
                  <a:pt x="4500" y="700"/>
                  <a:pt x="4500" y="700"/>
                </a:cubicBezTo>
                <a:cubicBezTo>
                  <a:pt x="4554" y="694"/>
                  <a:pt x="4554" y="694"/>
                  <a:pt x="4554" y="694"/>
                </a:cubicBezTo>
                <a:cubicBezTo>
                  <a:pt x="4506" y="723"/>
                  <a:pt x="4506" y="723"/>
                  <a:pt x="4506" y="723"/>
                </a:cubicBezTo>
                <a:cubicBezTo>
                  <a:pt x="4518" y="753"/>
                  <a:pt x="4518" y="753"/>
                  <a:pt x="4518" y="753"/>
                </a:cubicBezTo>
                <a:cubicBezTo>
                  <a:pt x="4565" y="759"/>
                  <a:pt x="4565" y="759"/>
                  <a:pt x="4565" y="759"/>
                </a:cubicBezTo>
                <a:cubicBezTo>
                  <a:pt x="4565" y="759"/>
                  <a:pt x="4577" y="753"/>
                  <a:pt x="4595" y="747"/>
                </a:cubicBezTo>
                <a:cubicBezTo>
                  <a:pt x="4607" y="741"/>
                  <a:pt x="4654" y="711"/>
                  <a:pt x="4654" y="711"/>
                </a:cubicBezTo>
                <a:cubicBezTo>
                  <a:pt x="4636" y="747"/>
                  <a:pt x="4636" y="747"/>
                  <a:pt x="4636" y="747"/>
                </a:cubicBezTo>
                <a:cubicBezTo>
                  <a:pt x="4589" y="777"/>
                  <a:pt x="4589" y="777"/>
                  <a:pt x="4589" y="777"/>
                </a:cubicBezTo>
                <a:cubicBezTo>
                  <a:pt x="4542" y="783"/>
                  <a:pt x="4542" y="783"/>
                  <a:pt x="4542" y="783"/>
                </a:cubicBezTo>
                <a:cubicBezTo>
                  <a:pt x="4459" y="753"/>
                  <a:pt x="4459" y="753"/>
                  <a:pt x="4459" y="753"/>
                </a:cubicBezTo>
                <a:cubicBezTo>
                  <a:pt x="4459" y="753"/>
                  <a:pt x="4423" y="723"/>
                  <a:pt x="4399" y="723"/>
                </a:cubicBezTo>
                <a:cubicBezTo>
                  <a:pt x="4376" y="723"/>
                  <a:pt x="4334" y="729"/>
                  <a:pt x="4334" y="729"/>
                </a:cubicBezTo>
                <a:cubicBezTo>
                  <a:pt x="4346" y="759"/>
                  <a:pt x="4346" y="759"/>
                  <a:pt x="4346" y="759"/>
                </a:cubicBezTo>
                <a:cubicBezTo>
                  <a:pt x="4346" y="759"/>
                  <a:pt x="4370" y="806"/>
                  <a:pt x="4358" y="806"/>
                </a:cubicBezTo>
                <a:cubicBezTo>
                  <a:pt x="4346" y="806"/>
                  <a:pt x="4304" y="812"/>
                  <a:pt x="4304" y="812"/>
                </a:cubicBezTo>
                <a:lnTo>
                  <a:pt x="4281" y="848"/>
                </a:lnTo>
                <a:close/>
                <a:moveTo>
                  <a:pt x="4304" y="658"/>
                </a:moveTo>
                <a:lnTo>
                  <a:pt x="4304" y="658"/>
                </a:lnTo>
                <a:cubicBezTo>
                  <a:pt x="4334" y="658"/>
                  <a:pt x="4334" y="658"/>
                  <a:pt x="4334" y="658"/>
                </a:cubicBezTo>
                <a:cubicBezTo>
                  <a:pt x="4346" y="658"/>
                  <a:pt x="4340" y="634"/>
                  <a:pt x="4340" y="634"/>
                </a:cubicBezTo>
                <a:cubicBezTo>
                  <a:pt x="4340" y="599"/>
                  <a:pt x="4340" y="599"/>
                  <a:pt x="4340" y="599"/>
                </a:cubicBezTo>
                <a:cubicBezTo>
                  <a:pt x="4388" y="617"/>
                  <a:pt x="4388" y="617"/>
                  <a:pt x="4388" y="617"/>
                </a:cubicBezTo>
                <a:cubicBezTo>
                  <a:pt x="4388" y="617"/>
                  <a:pt x="4399" y="605"/>
                  <a:pt x="4399" y="593"/>
                </a:cubicBezTo>
                <a:cubicBezTo>
                  <a:pt x="4399" y="581"/>
                  <a:pt x="4435" y="593"/>
                  <a:pt x="4453" y="599"/>
                </a:cubicBezTo>
                <a:cubicBezTo>
                  <a:pt x="4465" y="605"/>
                  <a:pt x="4488" y="569"/>
                  <a:pt x="4488" y="569"/>
                </a:cubicBezTo>
                <a:cubicBezTo>
                  <a:pt x="4488" y="528"/>
                  <a:pt x="4488" y="528"/>
                  <a:pt x="4488" y="528"/>
                </a:cubicBezTo>
                <a:cubicBezTo>
                  <a:pt x="4429" y="510"/>
                  <a:pt x="4429" y="510"/>
                  <a:pt x="4429" y="510"/>
                </a:cubicBezTo>
                <a:cubicBezTo>
                  <a:pt x="4429" y="510"/>
                  <a:pt x="4417" y="510"/>
                  <a:pt x="4393" y="498"/>
                </a:cubicBezTo>
                <a:cubicBezTo>
                  <a:pt x="4376" y="474"/>
                  <a:pt x="4376" y="474"/>
                  <a:pt x="4376" y="474"/>
                </a:cubicBezTo>
                <a:cubicBezTo>
                  <a:pt x="4376" y="451"/>
                  <a:pt x="4376" y="451"/>
                  <a:pt x="4376" y="451"/>
                </a:cubicBezTo>
                <a:cubicBezTo>
                  <a:pt x="4340" y="427"/>
                  <a:pt x="4340" y="427"/>
                  <a:pt x="4340" y="427"/>
                </a:cubicBezTo>
                <a:cubicBezTo>
                  <a:pt x="4340" y="427"/>
                  <a:pt x="4328" y="451"/>
                  <a:pt x="4316" y="451"/>
                </a:cubicBezTo>
                <a:cubicBezTo>
                  <a:pt x="4304" y="445"/>
                  <a:pt x="4293" y="433"/>
                  <a:pt x="4293" y="421"/>
                </a:cubicBezTo>
                <a:cubicBezTo>
                  <a:pt x="4293" y="409"/>
                  <a:pt x="4275" y="403"/>
                  <a:pt x="4263" y="397"/>
                </a:cubicBezTo>
                <a:cubicBezTo>
                  <a:pt x="4257" y="391"/>
                  <a:pt x="4233" y="391"/>
                  <a:pt x="4204" y="379"/>
                </a:cubicBezTo>
                <a:cubicBezTo>
                  <a:pt x="4180" y="374"/>
                  <a:pt x="4174" y="350"/>
                  <a:pt x="4174" y="350"/>
                </a:cubicBezTo>
                <a:cubicBezTo>
                  <a:pt x="4144" y="326"/>
                  <a:pt x="4144" y="326"/>
                  <a:pt x="4144" y="326"/>
                </a:cubicBezTo>
                <a:cubicBezTo>
                  <a:pt x="4144" y="326"/>
                  <a:pt x="4109" y="297"/>
                  <a:pt x="4097" y="291"/>
                </a:cubicBezTo>
                <a:cubicBezTo>
                  <a:pt x="4085" y="291"/>
                  <a:pt x="4067" y="291"/>
                  <a:pt x="4067" y="291"/>
                </a:cubicBezTo>
                <a:cubicBezTo>
                  <a:pt x="4067" y="291"/>
                  <a:pt x="4008" y="297"/>
                  <a:pt x="4008" y="314"/>
                </a:cubicBezTo>
                <a:cubicBezTo>
                  <a:pt x="4049" y="314"/>
                  <a:pt x="4049" y="314"/>
                  <a:pt x="4049" y="314"/>
                </a:cubicBezTo>
                <a:cubicBezTo>
                  <a:pt x="4067" y="314"/>
                  <a:pt x="4061" y="320"/>
                  <a:pt x="4067" y="338"/>
                </a:cubicBezTo>
                <a:cubicBezTo>
                  <a:pt x="4067" y="350"/>
                  <a:pt x="4032" y="344"/>
                  <a:pt x="4032" y="344"/>
                </a:cubicBezTo>
                <a:cubicBezTo>
                  <a:pt x="3978" y="344"/>
                  <a:pt x="3978" y="344"/>
                  <a:pt x="3978" y="344"/>
                </a:cubicBezTo>
                <a:cubicBezTo>
                  <a:pt x="3955" y="350"/>
                  <a:pt x="3955" y="350"/>
                  <a:pt x="3955" y="350"/>
                </a:cubicBezTo>
                <a:cubicBezTo>
                  <a:pt x="3955" y="350"/>
                  <a:pt x="3978" y="368"/>
                  <a:pt x="3990" y="374"/>
                </a:cubicBezTo>
                <a:cubicBezTo>
                  <a:pt x="4008" y="379"/>
                  <a:pt x="3996" y="403"/>
                  <a:pt x="3996" y="403"/>
                </a:cubicBezTo>
                <a:cubicBezTo>
                  <a:pt x="3949" y="397"/>
                  <a:pt x="3949" y="397"/>
                  <a:pt x="3949" y="397"/>
                </a:cubicBezTo>
                <a:cubicBezTo>
                  <a:pt x="3919" y="403"/>
                  <a:pt x="3919" y="403"/>
                  <a:pt x="3919" y="403"/>
                </a:cubicBezTo>
                <a:cubicBezTo>
                  <a:pt x="3925" y="439"/>
                  <a:pt x="3925" y="439"/>
                  <a:pt x="3925" y="439"/>
                </a:cubicBezTo>
                <a:cubicBezTo>
                  <a:pt x="3895" y="457"/>
                  <a:pt x="3895" y="457"/>
                  <a:pt x="3895" y="457"/>
                </a:cubicBezTo>
                <a:cubicBezTo>
                  <a:pt x="3895" y="492"/>
                  <a:pt x="3895" y="492"/>
                  <a:pt x="3895" y="492"/>
                </a:cubicBezTo>
                <a:cubicBezTo>
                  <a:pt x="3937" y="492"/>
                  <a:pt x="3937" y="492"/>
                  <a:pt x="3937" y="492"/>
                </a:cubicBezTo>
                <a:cubicBezTo>
                  <a:pt x="3937" y="534"/>
                  <a:pt x="3937" y="534"/>
                  <a:pt x="3937" y="534"/>
                </a:cubicBezTo>
                <a:cubicBezTo>
                  <a:pt x="3978" y="557"/>
                  <a:pt x="3978" y="557"/>
                  <a:pt x="3978" y="557"/>
                </a:cubicBezTo>
                <a:cubicBezTo>
                  <a:pt x="4020" y="552"/>
                  <a:pt x="4020" y="552"/>
                  <a:pt x="4020" y="552"/>
                </a:cubicBezTo>
                <a:cubicBezTo>
                  <a:pt x="4061" y="540"/>
                  <a:pt x="4061" y="540"/>
                  <a:pt x="4061" y="540"/>
                </a:cubicBezTo>
                <a:cubicBezTo>
                  <a:pt x="4115" y="534"/>
                  <a:pt x="4115" y="534"/>
                  <a:pt x="4115" y="534"/>
                </a:cubicBezTo>
                <a:cubicBezTo>
                  <a:pt x="4138" y="563"/>
                  <a:pt x="4138" y="563"/>
                  <a:pt x="4138" y="563"/>
                </a:cubicBezTo>
                <a:cubicBezTo>
                  <a:pt x="4138" y="563"/>
                  <a:pt x="4103" y="575"/>
                  <a:pt x="4091" y="575"/>
                </a:cubicBezTo>
                <a:cubicBezTo>
                  <a:pt x="4044" y="575"/>
                  <a:pt x="4044" y="575"/>
                  <a:pt x="4044" y="575"/>
                </a:cubicBezTo>
                <a:cubicBezTo>
                  <a:pt x="4008" y="593"/>
                  <a:pt x="4008" y="593"/>
                  <a:pt x="4008" y="593"/>
                </a:cubicBezTo>
                <a:cubicBezTo>
                  <a:pt x="4056" y="623"/>
                  <a:pt x="4056" y="623"/>
                  <a:pt x="4056" y="623"/>
                </a:cubicBezTo>
                <a:cubicBezTo>
                  <a:pt x="4085" y="658"/>
                  <a:pt x="4085" y="658"/>
                  <a:pt x="4085" y="658"/>
                </a:cubicBezTo>
                <a:cubicBezTo>
                  <a:pt x="4168" y="676"/>
                  <a:pt x="4168" y="676"/>
                  <a:pt x="4168" y="676"/>
                </a:cubicBezTo>
                <a:cubicBezTo>
                  <a:pt x="4227" y="670"/>
                  <a:pt x="4227" y="670"/>
                  <a:pt x="4227" y="670"/>
                </a:cubicBezTo>
                <a:cubicBezTo>
                  <a:pt x="4287" y="682"/>
                  <a:pt x="4287" y="682"/>
                  <a:pt x="4287" y="682"/>
                </a:cubicBezTo>
                <a:lnTo>
                  <a:pt x="4304" y="658"/>
                </a:lnTo>
                <a:close/>
                <a:moveTo>
                  <a:pt x="4156" y="759"/>
                </a:moveTo>
                <a:lnTo>
                  <a:pt x="4156" y="759"/>
                </a:lnTo>
                <a:cubicBezTo>
                  <a:pt x="4133" y="800"/>
                  <a:pt x="4133" y="800"/>
                  <a:pt x="4133" y="800"/>
                </a:cubicBezTo>
                <a:cubicBezTo>
                  <a:pt x="4215" y="806"/>
                  <a:pt x="4215" y="806"/>
                  <a:pt x="4215" y="806"/>
                </a:cubicBezTo>
                <a:cubicBezTo>
                  <a:pt x="4263" y="789"/>
                  <a:pt x="4263" y="789"/>
                  <a:pt x="4263" y="789"/>
                </a:cubicBezTo>
                <a:cubicBezTo>
                  <a:pt x="4263" y="789"/>
                  <a:pt x="4233" y="753"/>
                  <a:pt x="4222" y="747"/>
                </a:cubicBezTo>
                <a:lnTo>
                  <a:pt x="4156" y="759"/>
                </a:lnTo>
                <a:close/>
                <a:moveTo>
                  <a:pt x="4204" y="1103"/>
                </a:moveTo>
                <a:lnTo>
                  <a:pt x="4204" y="1103"/>
                </a:lnTo>
                <a:cubicBezTo>
                  <a:pt x="4281" y="1097"/>
                  <a:pt x="4281" y="1097"/>
                  <a:pt x="4281" y="1097"/>
                </a:cubicBezTo>
                <a:cubicBezTo>
                  <a:pt x="4316" y="1073"/>
                  <a:pt x="4316" y="1073"/>
                  <a:pt x="4316" y="1073"/>
                </a:cubicBezTo>
                <a:cubicBezTo>
                  <a:pt x="4316" y="1073"/>
                  <a:pt x="4352" y="1103"/>
                  <a:pt x="4370" y="1109"/>
                </a:cubicBezTo>
                <a:cubicBezTo>
                  <a:pt x="4381" y="1121"/>
                  <a:pt x="4453" y="1115"/>
                  <a:pt x="4453" y="1115"/>
                </a:cubicBezTo>
                <a:cubicBezTo>
                  <a:pt x="4547" y="1115"/>
                  <a:pt x="4547" y="1115"/>
                  <a:pt x="4547" y="1115"/>
                </a:cubicBezTo>
                <a:cubicBezTo>
                  <a:pt x="4589" y="1103"/>
                  <a:pt x="4589" y="1103"/>
                  <a:pt x="4589" y="1103"/>
                </a:cubicBezTo>
                <a:cubicBezTo>
                  <a:pt x="4607" y="1085"/>
                  <a:pt x="4607" y="1085"/>
                  <a:pt x="4607" y="1085"/>
                </a:cubicBezTo>
                <a:cubicBezTo>
                  <a:pt x="4636" y="1109"/>
                  <a:pt x="4636" y="1109"/>
                  <a:pt x="4636" y="1109"/>
                </a:cubicBezTo>
                <a:cubicBezTo>
                  <a:pt x="4684" y="1103"/>
                  <a:pt x="4684" y="1103"/>
                  <a:pt x="4684" y="1103"/>
                </a:cubicBezTo>
                <a:cubicBezTo>
                  <a:pt x="4684" y="1103"/>
                  <a:pt x="4755" y="1097"/>
                  <a:pt x="4767" y="1097"/>
                </a:cubicBezTo>
                <a:cubicBezTo>
                  <a:pt x="4785" y="1097"/>
                  <a:pt x="4773" y="1073"/>
                  <a:pt x="4773" y="1061"/>
                </a:cubicBezTo>
                <a:cubicBezTo>
                  <a:pt x="4773" y="1050"/>
                  <a:pt x="4802" y="1044"/>
                  <a:pt x="4802" y="1044"/>
                </a:cubicBezTo>
                <a:cubicBezTo>
                  <a:pt x="4797" y="996"/>
                  <a:pt x="4797" y="996"/>
                  <a:pt x="4797" y="996"/>
                </a:cubicBezTo>
                <a:cubicBezTo>
                  <a:pt x="4725" y="978"/>
                  <a:pt x="4725" y="978"/>
                  <a:pt x="4725" y="978"/>
                </a:cubicBezTo>
                <a:cubicBezTo>
                  <a:pt x="4642" y="961"/>
                  <a:pt x="4642" y="961"/>
                  <a:pt x="4642" y="961"/>
                </a:cubicBezTo>
                <a:cubicBezTo>
                  <a:pt x="4583" y="978"/>
                  <a:pt x="4583" y="978"/>
                  <a:pt x="4583" y="978"/>
                </a:cubicBezTo>
                <a:cubicBezTo>
                  <a:pt x="4494" y="1002"/>
                  <a:pt x="4494" y="1002"/>
                  <a:pt x="4494" y="1002"/>
                </a:cubicBezTo>
                <a:cubicBezTo>
                  <a:pt x="4435" y="1008"/>
                  <a:pt x="4435" y="1008"/>
                  <a:pt x="4435" y="1008"/>
                </a:cubicBezTo>
                <a:cubicBezTo>
                  <a:pt x="4358" y="990"/>
                  <a:pt x="4358" y="990"/>
                  <a:pt x="4358" y="990"/>
                </a:cubicBezTo>
                <a:cubicBezTo>
                  <a:pt x="4293" y="996"/>
                  <a:pt x="4293" y="996"/>
                  <a:pt x="4293" y="996"/>
                </a:cubicBezTo>
                <a:cubicBezTo>
                  <a:pt x="4239" y="955"/>
                  <a:pt x="4239" y="955"/>
                  <a:pt x="4239" y="955"/>
                </a:cubicBezTo>
                <a:cubicBezTo>
                  <a:pt x="4233" y="907"/>
                  <a:pt x="4233" y="907"/>
                  <a:pt x="4233" y="907"/>
                </a:cubicBezTo>
                <a:cubicBezTo>
                  <a:pt x="4210" y="872"/>
                  <a:pt x="4210" y="872"/>
                  <a:pt x="4210" y="872"/>
                </a:cubicBezTo>
                <a:cubicBezTo>
                  <a:pt x="4138" y="872"/>
                  <a:pt x="4138" y="872"/>
                  <a:pt x="4138" y="872"/>
                </a:cubicBezTo>
                <a:cubicBezTo>
                  <a:pt x="4091" y="877"/>
                  <a:pt x="4091" y="877"/>
                  <a:pt x="4091" y="877"/>
                </a:cubicBezTo>
                <a:cubicBezTo>
                  <a:pt x="4091" y="877"/>
                  <a:pt x="4109" y="925"/>
                  <a:pt x="4109" y="937"/>
                </a:cubicBezTo>
                <a:cubicBezTo>
                  <a:pt x="4115" y="949"/>
                  <a:pt x="4144" y="990"/>
                  <a:pt x="4144" y="990"/>
                </a:cubicBezTo>
                <a:cubicBezTo>
                  <a:pt x="4115" y="1032"/>
                  <a:pt x="4115" y="1032"/>
                  <a:pt x="4115" y="1032"/>
                </a:cubicBezTo>
                <a:cubicBezTo>
                  <a:pt x="4150" y="1067"/>
                  <a:pt x="4150" y="1067"/>
                  <a:pt x="4150" y="1067"/>
                </a:cubicBezTo>
                <a:lnTo>
                  <a:pt x="4204" y="1103"/>
                </a:lnTo>
                <a:close/>
                <a:moveTo>
                  <a:pt x="3806" y="1115"/>
                </a:moveTo>
                <a:lnTo>
                  <a:pt x="3806" y="1115"/>
                </a:lnTo>
                <a:cubicBezTo>
                  <a:pt x="3848" y="1115"/>
                  <a:pt x="3848" y="1115"/>
                  <a:pt x="3848" y="1115"/>
                </a:cubicBezTo>
                <a:cubicBezTo>
                  <a:pt x="3830" y="1091"/>
                  <a:pt x="3830" y="1091"/>
                  <a:pt x="3830" y="1091"/>
                </a:cubicBezTo>
                <a:lnTo>
                  <a:pt x="3806" y="1115"/>
                </a:lnTo>
                <a:close/>
                <a:moveTo>
                  <a:pt x="3895" y="1044"/>
                </a:moveTo>
                <a:lnTo>
                  <a:pt x="3895" y="1044"/>
                </a:lnTo>
                <a:cubicBezTo>
                  <a:pt x="3937" y="1079"/>
                  <a:pt x="3937" y="1079"/>
                  <a:pt x="3937" y="1079"/>
                </a:cubicBezTo>
                <a:cubicBezTo>
                  <a:pt x="3978" y="1079"/>
                  <a:pt x="3978" y="1079"/>
                  <a:pt x="3978" y="1079"/>
                </a:cubicBezTo>
                <a:cubicBezTo>
                  <a:pt x="4020" y="1097"/>
                  <a:pt x="4020" y="1097"/>
                  <a:pt x="4020" y="1097"/>
                </a:cubicBezTo>
                <a:cubicBezTo>
                  <a:pt x="4049" y="1085"/>
                  <a:pt x="4049" y="1085"/>
                  <a:pt x="4049" y="1085"/>
                </a:cubicBezTo>
                <a:cubicBezTo>
                  <a:pt x="4061" y="1038"/>
                  <a:pt x="4061" y="1038"/>
                  <a:pt x="4061" y="1038"/>
                </a:cubicBezTo>
                <a:cubicBezTo>
                  <a:pt x="4026" y="1020"/>
                  <a:pt x="4026" y="1020"/>
                  <a:pt x="4026" y="1020"/>
                </a:cubicBezTo>
                <a:cubicBezTo>
                  <a:pt x="4002" y="984"/>
                  <a:pt x="4002" y="984"/>
                  <a:pt x="4002" y="984"/>
                </a:cubicBezTo>
                <a:cubicBezTo>
                  <a:pt x="3961" y="990"/>
                  <a:pt x="3961" y="990"/>
                  <a:pt x="3961" y="990"/>
                </a:cubicBezTo>
                <a:cubicBezTo>
                  <a:pt x="3907" y="1014"/>
                  <a:pt x="3907" y="1014"/>
                  <a:pt x="3907" y="1014"/>
                </a:cubicBezTo>
                <a:lnTo>
                  <a:pt x="3895" y="1044"/>
                </a:lnTo>
                <a:close/>
                <a:moveTo>
                  <a:pt x="4032" y="919"/>
                </a:moveTo>
                <a:lnTo>
                  <a:pt x="4032" y="919"/>
                </a:lnTo>
                <a:cubicBezTo>
                  <a:pt x="4067" y="889"/>
                  <a:pt x="4067" y="889"/>
                  <a:pt x="4067" y="889"/>
                </a:cubicBezTo>
                <a:cubicBezTo>
                  <a:pt x="4061" y="866"/>
                  <a:pt x="4061" y="866"/>
                  <a:pt x="4061" y="866"/>
                </a:cubicBezTo>
                <a:cubicBezTo>
                  <a:pt x="4026" y="830"/>
                  <a:pt x="4026" y="830"/>
                  <a:pt x="4026" y="830"/>
                </a:cubicBezTo>
                <a:cubicBezTo>
                  <a:pt x="3967" y="830"/>
                  <a:pt x="3967" y="830"/>
                  <a:pt x="3967" y="830"/>
                </a:cubicBezTo>
                <a:cubicBezTo>
                  <a:pt x="3937" y="818"/>
                  <a:pt x="3937" y="818"/>
                  <a:pt x="3937" y="818"/>
                </a:cubicBezTo>
                <a:cubicBezTo>
                  <a:pt x="3883" y="824"/>
                  <a:pt x="3883" y="824"/>
                  <a:pt x="3883" y="824"/>
                </a:cubicBezTo>
                <a:cubicBezTo>
                  <a:pt x="3878" y="866"/>
                  <a:pt x="3878" y="866"/>
                  <a:pt x="3878" y="866"/>
                </a:cubicBezTo>
                <a:cubicBezTo>
                  <a:pt x="3931" y="889"/>
                  <a:pt x="3931" y="889"/>
                  <a:pt x="3931" y="889"/>
                </a:cubicBezTo>
                <a:cubicBezTo>
                  <a:pt x="3978" y="919"/>
                  <a:pt x="3978" y="919"/>
                  <a:pt x="3978" y="919"/>
                </a:cubicBezTo>
                <a:lnTo>
                  <a:pt x="4032" y="919"/>
                </a:lnTo>
                <a:close/>
                <a:moveTo>
                  <a:pt x="3919" y="783"/>
                </a:moveTo>
                <a:lnTo>
                  <a:pt x="3919" y="783"/>
                </a:lnTo>
                <a:cubicBezTo>
                  <a:pt x="3984" y="783"/>
                  <a:pt x="3984" y="783"/>
                  <a:pt x="3984" y="783"/>
                </a:cubicBezTo>
                <a:cubicBezTo>
                  <a:pt x="4026" y="771"/>
                  <a:pt x="4026" y="771"/>
                  <a:pt x="4026" y="771"/>
                </a:cubicBezTo>
                <a:cubicBezTo>
                  <a:pt x="4067" y="765"/>
                  <a:pt x="4067" y="765"/>
                  <a:pt x="4067" y="765"/>
                </a:cubicBezTo>
                <a:cubicBezTo>
                  <a:pt x="4067" y="735"/>
                  <a:pt x="4067" y="735"/>
                  <a:pt x="4067" y="735"/>
                </a:cubicBezTo>
                <a:cubicBezTo>
                  <a:pt x="4008" y="735"/>
                  <a:pt x="4008" y="735"/>
                  <a:pt x="4008" y="735"/>
                </a:cubicBezTo>
                <a:cubicBezTo>
                  <a:pt x="3949" y="735"/>
                  <a:pt x="3949" y="735"/>
                  <a:pt x="3949" y="735"/>
                </a:cubicBezTo>
                <a:cubicBezTo>
                  <a:pt x="3919" y="759"/>
                  <a:pt x="3919" y="759"/>
                  <a:pt x="3919" y="759"/>
                </a:cubicBezTo>
                <a:lnTo>
                  <a:pt x="3919" y="783"/>
                </a:lnTo>
                <a:close/>
                <a:moveTo>
                  <a:pt x="3931" y="711"/>
                </a:moveTo>
                <a:lnTo>
                  <a:pt x="3931" y="711"/>
                </a:lnTo>
                <a:cubicBezTo>
                  <a:pt x="3972" y="706"/>
                  <a:pt x="3972" y="706"/>
                  <a:pt x="3972" y="706"/>
                </a:cubicBezTo>
                <a:cubicBezTo>
                  <a:pt x="3984" y="682"/>
                  <a:pt x="3984" y="682"/>
                  <a:pt x="3984" y="682"/>
                </a:cubicBezTo>
                <a:cubicBezTo>
                  <a:pt x="3937" y="646"/>
                  <a:pt x="3937" y="646"/>
                  <a:pt x="3937" y="646"/>
                </a:cubicBezTo>
                <a:cubicBezTo>
                  <a:pt x="3872" y="640"/>
                  <a:pt x="3872" y="640"/>
                  <a:pt x="3872" y="640"/>
                </a:cubicBezTo>
                <a:cubicBezTo>
                  <a:pt x="3812" y="605"/>
                  <a:pt x="3812" y="605"/>
                  <a:pt x="3812" y="605"/>
                </a:cubicBezTo>
                <a:cubicBezTo>
                  <a:pt x="3789" y="629"/>
                  <a:pt x="3789" y="629"/>
                  <a:pt x="3789" y="629"/>
                </a:cubicBezTo>
                <a:cubicBezTo>
                  <a:pt x="3812" y="658"/>
                  <a:pt x="3812" y="658"/>
                  <a:pt x="3812" y="658"/>
                </a:cubicBezTo>
                <a:cubicBezTo>
                  <a:pt x="3830" y="711"/>
                  <a:pt x="3830" y="711"/>
                  <a:pt x="3830" y="711"/>
                </a:cubicBezTo>
                <a:cubicBezTo>
                  <a:pt x="3878" y="718"/>
                  <a:pt x="3878" y="718"/>
                  <a:pt x="3878" y="718"/>
                </a:cubicBezTo>
                <a:lnTo>
                  <a:pt x="3931" y="711"/>
                </a:lnTo>
                <a:close/>
                <a:moveTo>
                  <a:pt x="3771" y="498"/>
                </a:moveTo>
                <a:lnTo>
                  <a:pt x="3771" y="498"/>
                </a:lnTo>
                <a:cubicBezTo>
                  <a:pt x="3753" y="457"/>
                  <a:pt x="3753" y="457"/>
                  <a:pt x="3753" y="457"/>
                </a:cubicBezTo>
                <a:cubicBezTo>
                  <a:pt x="3717" y="445"/>
                  <a:pt x="3717" y="445"/>
                  <a:pt x="3717" y="445"/>
                </a:cubicBezTo>
                <a:cubicBezTo>
                  <a:pt x="3682" y="445"/>
                  <a:pt x="3682" y="445"/>
                  <a:pt x="3682" y="445"/>
                </a:cubicBezTo>
                <a:cubicBezTo>
                  <a:pt x="3682" y="480"/>
                  <a:pt x="3682" y="480"/>
                  <a:pt x="3682" y="480"/>
                </a:cubicBezTo>
                <a:cubicBezTo>
                  <a:pt x="3723" y="480"/>
                  <a:pt x="3723" y="480"/>
                  <a:pt x="3723" y="480"/>
                </a:cubicBezTo>
                <a:cubicBezTo>
                  <a:pt x="3735" y="510"/>
                  <a:pt x="3735" y="510"/>
                  <a:pt x="3735" y="510"/>
                </a:cubicBezTo>
                <a:lnTo>
                  <a:pt x="3771" y="498"/>
                </a:lnTo>
                <a:close/>
                <a:moveTo>
                  <a:pt x="3729" y="741"/>
                </a:moveTo>
                <a:lnTo>
                  <a:pt x="3729" y="741"/>
                </a:lnTo>
                <a:cubicBezTo>
                  <a:pt x="3747" y="718"/>
                  <a:pt x="3747" y="718"/>
                  <a:pt x="3747" y="718"/>
                </a:cubicBezTo>
                <a:cubicBezTo>
                  <a:pt x="3735" y="682"/>
                  <a:pt x="3735" y="682"/>
                  <a:pt x="3735" y="682"/>
                </a:cubicBezTo>
                <a:cubicBezTo>
                  <a:pt x="3706" y="658"/>
                  <a:pt x="3706" y="658"/>
                  <a:pt x="3706" y="658"/>
                </a:cubicBezTo>
                <a:cubicBezTo>
                  <a:pt x="3694" y="629"/>
                  <a:pt x="3694" y="629"/>
                  <a:pt x="3694" y="629"/>
                </a:cubicBezTo>
                <a:cubicBezTo>
                  <a:pt x="3646" y="611"/>
                  <a:pt x="3646" y="611"/>
                  <a:pt x="3646" y="611"/>
                </a:cubicBezTo>
                <a:cubicBezTo>
                  <a:pt x="3617" y="587"/>
                  <a:pt x="3617" y="587"/>
                  <a:pt x="3617" y="587"/>
                </a:cubicBezTo>
                <a:cubicBezTo>
                  <a:pt x="3581" y="593"/>
                  <a:pt x="3581" y="593"/>
                  <a:pt x="3581" y="593"/>
                </a:cubicBezTo>
                <a:cubicBezTo>
                  <a:pt x="3551" y="569"/>
                  <a:pt x="3551" y="569"/>
                  <a:pt x="3551" y="569"/>
                </a:cubicBezTo>
                <a:cubicBezTo>
                  <a:pt x="3504" y="552"/>
                  <a:pt x="3504" y="552"/>
                  <a:pt x="3504" y="552"/>
                </a:cubicBezTo>
                <a:cubicBezTo>
                  <a:pt x="3474" y="557"/>
                  <a:pt x="3474" y="557"/>
                  <a:pt x="3474" y="557"/>
                </a:cubicBezTo>
                <a:cubicBezTo>
                  <a:pt x="3385" y="569"/>
                  <a:pt x="3385" y="569"/>
                  <a:pt x="3385" y="569"/>
                </a:cubicBezTo>
                <a:cubicBezTo>
                  <a:pt x="3409" y="599"/>
                  <a:pt x="3409" y="599"/>
                  <a:pt x="3409" y="599"/>
                </a:cubicBezTo>
                <a:cubicBezTo>
                  <a:pt x="3439" y="599"/>
                  <a:pt x="3439" y="599"/>
                  <a:pt x="3439" y="599"/>
                </a:cubicBezTo>
                <a:cubicBezTo>
                  <a:pt x="3468" y="611"/>
                  <a:pt x="3468" y="611"/>
                  <a:pt x="3468" y="611"/>
                </a:cubicBezTo>
                <a:cubicBezTo>
                  <a:pt x="3480" y="646"/>
                  <a:pt x="3480" y="646"/>
                  <a:pt x="3480" y="646"/>
                </a:cubicBezTo>
                <a:cubicBezTo>
                  <a:pt x="3427" y="646"/>
                  <a:pt x="3427" y="646"/>
                  <a:pt x="3427" y="646"/>
                </a:cubicBezTo>
                <a:cubicBezTo>
                  <a:pt x="3445" y="676"/>
                  <a:pt x="3445" y="676"/>
                  <a:pt x="3445" y="676"/>
                </a:cubicBezTo>
                <a:cubicBezTo>
                  <a:pt x="3480" y="676"/>
                  <a:pt x="3480" y="676"/>
                  <a:pt x="3480" y="676"/>
                </a:cubicBezTo>
                <a:cubicBezTo>
                  <a:pt x="3498" y="694"/>
                  <a:pt x="3498" y="694"/>
                  <a:pt x="3498" y="694"/>
                </a:cubicBezTo>
                <a:cubicBezTo>
                  <a:pt x="3534" y="682"/>
                  <a:pt x="3534" y="682"/>
                  <a:pt x="3534" y="682"/>
                </a:cubicBezTo>
                <a:cubicBezTo>
                  <a:pt x="3563" y="682"/>
                  <a:pt x="3563" y="682"/>
                  <a:pt x="3563" y="682"/>
                </a:cubicBezTo>
                <a:cubicBezTo>
                  <a:pt x="3629" y="688"/>
                  <a:pt x="3629" y="688"/>
                  <a:pt x="3629" y="688"/>
                </a:cubicBezTo>
                <a:cubicBezTo>
                  <a:pt x="3682" y="729"/>
                  <a:pt x="3682" y="729"/>
                  <a:pt x="3682" y="729"/>
                </a:cubicBezTo>
                <a:lnTo>
                  <a:pt x="3729" y="741"/>
                </a:lnTo>
                <a:close/>
                <a:moveTo>
                  <a:pt x="3623" y="747"/>
                </a:moveTo>
                <a:lnTo>
                  <a:pt x="3623" y="747"/>
                </a:lnTo>
                <a:cubicBezTo>
                  <a:pt x="3587" y="723"/>
                  <a:pt x="3587" y="723"/>
                  <a:pt x="3587" y="723"/>
                </a:cubicBezTo>
                <a:cubicBezTo>
                  <a:pt x="3534" y="723"/>
                  <a:pt x="3534" y="723"/>
                  <a:pt x="3534" y="723"/>
                </a:cubicBezTo>
                <a:cubicBezTo>
                  <a:pt x="3540" y="759"/>
                  <a:pt x="3540" y="759"/>
                  <a:pt x="3540" y="759"/>
                </a:cubicBezTo>
                <a:cubicBezTo>
                  <a:pt x="3587" y="759"/>
                  <a:pt x="3587" y="759"/>
                  <a:pt x="3587" y="759"/>
                </a:cubicBezTo>
                <a:lnTo>
                  <a:pt x="3623" y="747"/>
                </a:lnTo>
                <a:close/>
                <a:moveTo>
                  <a:pt x="3599" y="996"/>
                </a:moveTo>
                <a:lnTo>
                  <a:pt x="3599" y="996"/>
                </a:lnTo>
                <a:cubicBezTo>
                  <a:pt x="3635" y="984"/>
                  <a:pt x="3635" y="984"/>
                  <a:pt x="3635" y="984"/>
                </a:cubicBezTo>
                <a:cubicBezTo>
                  <a:pt x="3658" y="978"/>
                  <a:pt x="3658" y="978"/>
                  <a:pt x="3658" y="978"/>
                </a:cubicBezTo>
                <a:cubicBezTo>
                  <a:pt x="3682" y="1008"/>
                  <a:pt x="3682" y="1008"/>
                  <a:pt x="3682" y="1008"/>
                </a:cubicBezTo>
                <a:cubicBezTo>
                  <a:pt x="3706" y="1055"/>
                  <a:pt x="3706" y="1055"/>
                  <a:pt x="3706" y="1055"/>
                </a:cubicBezTo>
                <a:cubicBezTo>
                  <a:pt x="3729" y="1044"/>
                  <a:pt x="3729" y="1044"/>
                  <a:pt x="3729" y="1044"/>
                </a:cubicBezTo>
                <a:cubicBezTo>
                  <a:pt x="3783" y="1038"/>
                  <a:pt x="3783" y="1038"/>
                  <a:pt x="3783" y="1038"/>
                </a:cubicBezTo>
                <a:cubicBezTo>
                  <a:pt x="3812" y="1032"/>
                  <a:pt x="3812" y="1032"/>
                  <a:pt x="3812" y="1032"/>
                </a:cubicBezTo>
                <a:cubicBezTo>
                  <a:pt x="3818" y="1002"/>
                  <a:pt x="3818" y="1002"/>
                  <a:pt x="3818" y="1002"/>
                </a:cubicBezTo>
                <a:cubicBezTo>
                  <a:pt x="3818" y="955"/>
                  <a:pt x="3818" y="955"/>
                  <a:pt x="3818" y="955"/>
                </a:cubicBezTo>
                <a:cubicBezTo>
                  <a:pt x="3818" y="955"/>
                  <a:pt x="3824" y="943"/>
                  <a:pt x="3836" y="937"/>
                </a:cubicBezTo>
                <a:cubicBezTo>
                  <a:pt x="3848" y="925"/>
                  <a:pt x="3824" y="901"/>
                  <a:pt x="3824" y="901"/>
                </a:cubicBezTo>
                <a:cubicBezTo>
                  <a:pt x="3824" y="901"/>
                  <a:pt x="3795" y="877"/>
                  <a:pt x="3777" y="877"/>
                </a:cubicBezTo>
                <a:cubicBezTo>
                  <a:pt x="3765" y="877"/>
                  <a:pt x="3747" y="895"/>
                  <a:pt x="3747" y="895"/>
                </a:cubicBezTo>
                <a:cubicBezTo>
                  <a:pt x="3694" y="866"/>
                  <a:pt x="3694" y="866"/>
                  <a:pt x="3694" y="866"/>
                </a:cubicBezTo>
                <a:cubicBezTo>
                  <a:pt x="3646" y="866"/>
                  <a:pt x="3646" y="866"/>
                  <a:pt x="3646" y="866"/>
                </a:cubicBezTo>
                <a:cubicBezTo>
                  <a:pt x="3682" y="889"/>
                  <a:pt x="3682" y="889"/>
                  <a:pt x="3682" y="889"/>
                </a:cubicBezTo>
                <a:cubicBezTo>
                  <a:pt x="3682" y="889"/>
                  <a:pt x="3712" y="925"/>
                  <a:pt x="3723" y="943"/>
                </a:cubicBezTo>
                <a:cubicBezTo>
                  <a:pt x="3729" y="961"/>
                  <a:pt x="3688" y="949"/>
                  <a:pt x="3688" y="949"/>
                </a:cubicBezTo>
                <a:cubicBezTo>
                  <a:pt x="3629" y="889"/>
                  <a:pt x="3629" y="889"/>
                  <a:pt x="3629" y="889"/>
                </a:cubicBezTo>
                <a:cubicBezTo>
                  <a:pt x="3587" y="889"/>
                  <a:pt x="3587" y="889"/>
                  <a:pt x="3587" y="889"/>
                </a:cubicBezTo>
                <a:cubicBezTo>
                  <a:pt x="3587" y="925"/>
                  <a:pt x="3587" y="925"/>
                  <a:pt x="3587" y="925"/>
                </a:cubicBezTo>
                <a:cubicBezTo>
                  <a:pt x="3599" y="961"/>
                  <a:pt x="3599" y="961"/>
                  <a:pt x="3599" y="961"/>
                </a:cubicBezTo>
                <a:cubicBezTo>
                  <a:pt x="3551" y="931"/>
                  <a:pt x="3551" y="931"/>
                  <a:pt x="3551" y="931"/>
                </a:cubicBezTo>
                <a:cubicBezTo>
                  <a:pt x="3522" y="877"/>
                  <a:pt x="3522" y="877"/>
                  <a:pt x="3522" y="877"/>
                </a:cubicBezTo>
                <a:cubicBezTo>
                  <a:pt x="3451" y="848"/>
                  <a:pt x="3451" y="848"/>
                  <a:pt x="3451" y="848"/>
                </a:cubicBezTo>
                <a:cubicBezTo>
                  <a:pt x="3445" y="895"/>
                  <a:pt x="3445" y="895"/>
                  <a:pt x="3445" y="895"/>
                </a:cubicBezTo>
                <a:cubicBezTo>
                  <a:pt x="3468" y="925"/>
                  <a:pt x="3468" y="925"/>
                  <a:pt x="3468" y="925"/>
                </a:cubicBezTo>
                <a:cubicBezTo>
                  <a:pt x="3468" y="925"/>
                  <a:pt x="3528" y="966"/>
                  <a:pt x="3534" y="978"/>
                </a:cubicBezTo>
                <a:lnTo>
                  <a:pt x="3599" y="996"/>
                </a:lnTo>
                <a:close/>
                <a:moveTo>
                  <a:pt x="3433" y="1020"/>
                </a:moveTo>
                <a:lnTo>
                  <a:pt x="3433" y="1020"/>
                </a:lnTo>
                <a:cubicBezTo>
                  <a:pt x="3445" y="1050"/>
                  <a:pt x="3445" y="1050"/>
                  <a:pt x="3445" y="1050"/>
                </a:cubicBezTo>
                <a:cubicBezTo>
                  <a:pt x="3480" y="1050"/>
                  <a:pt x="3480" y="1050"/>
                  <a:pt x="3480" y="1050"/>
                </a:cubicBezTo>
                <a:cubicBezTo>
                  <a:pt x="3480" y="1050"/>
                  <a:pt x="3492" y="1032"/>
                  <a:pt x="3492" y="1026"/>
                </a:cubicBezTo>
                <a:cubicBezTo>
                  <a:pt x="3492" y="1014"/>
                  <a:pt x="3451" y="996"/>
                  <a:pt x="3451" y="1008"/>
                </a:cubicBezTo>
                <a:cubicBezTo>
                  <a:pt x="3457" y="1020"/>
                  <a:pt x="3433" y="1020"/>
                  <a:pt x="3433" y="1020"/>
                </a:cubicBezTo>
                <a:close/>
                <a:moveTo>
                  <a:pt x="3451" y="806"/>
                </a:moveTo>
                <a:lnTo>
                  <a:pt x="3451" y="806"/>
                </a:lnTo>
                <a:cubicBezTo>
                  <a:pt x="3415" y="759"/>
                  <a:pt x="3415" y="759"/>
                  <a:pt x="3415" y="759"/>
                </a:cubicBezTo>
                <a:cubicBezTo>
                  <a:pt x="3368" y="729"/>
                  <a:pt x="3368" y="729"/>
                  <a:pt x="3368" y="729"/>
                </a:cubicBezTo>
                <a:cubicBezTo>
                  <a:pt x="3368" y="729"/>
                  <a:pt x="3362" y="753"/>
                  <a:pt x="3374" y="771"/>
                </a:cubicBezTo>
                <a:cubicBezTo>
                  <a:pt x="3380" y="789"/>
                  <a:pt x="3421" y="818"/>
                  <a:pt x="3421" y="818"/>
                </a:cubicBezTo>
                <a:lnTo>
                  <a:pt x="3451" y="806"/>
                </a:lnTo>
                <a:close/>
                <a:moveTo>
                  <a:pt x="4939" y="1832"/>
                </a:moveTo>
                <a:lnTo>
                  <a:pt x="4939" y="1832"/>
                </a:lnTo>
                <a:cubicBezTo>
                  <a:pt x="4986" y="1838"/>
                  <a:pt x="4986" y="1838"/>
                  <a:pt x="4986" y="1838"/>
                </a:cubicBezTo>
                <a:cubicBezTo>
                  <a:pt x="5040" y="1826"/>
                  <a:pt x="5040" y="1826"/>
                  <a:pt x="5040" y="1826"/>
                </a:cubicBezTo>
                <a:cubicBezTo>
                  <a:pt x="5063" y="1785"/>
                  <a:pt x="5063" y="1785"/>
                  <a:pt x="5063" y="1785"/>
                </a:cubicBezTo>
                <a:cubicBezTo>
                  <a:pt x="5040" y="1743"/>
                  <a:pt x="5040" y="1743"/>
                  <a:pt x="5040" y="1743"/>
                </a:cubicBezTo>
                <a:cubicBezTo>
                  <a:pt x="5040" y="1743"/>
                  <a:pt x="4969" y="1743"/>
                  <a:pt x="4957" y="1743"/>
                </a:cubicBezTo>
                <a:cubicBezTo>
                  <a:pt x="4951" y="1743"/>
                  <a:pt x="4915" y="1797"/>
                  <a:pt x="4915" y="1797"/>
                </a:cubicBezTo>
                <a:lnTo>
                  <a:pt x="4939" y="1832"/>
                </a:lnTo>
                <a:close/>
                <a:moveTo>
                  <a:pt x="4020" y="1346"/>
                </a:moveTo>
                <a:lnTo>
                  <a:pt x="4020" y="1346"/>
                </a:lnTo>
                <a:cubicBezTo>
                  <a:pt x="4056" y="1322"/>
                  <a:pt x="4056" y="1322"/>
                  <a:pt x="4056" y="1322"/>
                </a:cubicBezTo>
                <a:cubicBezTo>
                  <a:pt x="4061" y="1281"/>
                  <a:pt x="4061" y="1281"/>
                  <a:pt x="4061" y="1281"/>
                </a:cubicBezTo>
                <a:cubicBezTo>
                  <a:pt x="4115" y="1293"/>
                  <a:pt x="4115" y="1293"/>
                  <a:pt x="4115" y="1293"/>
                </a:cubicBezTo>
                <a:cubicBezTo>
                  <a:pt x="4150" y="1269"/>
                  <a:pt x="4150" y="1269"/>
                  <a:pt x="4150" y="1269"/>
                </a:cubicBezTo>
                <a:cubicBezTo>
                  <a:pt x="4180" y="1221"/>
                  <a:pt x="4180" y="1221"/>
                  <a:pt x="4180" y="1221"/>
                </a:cubicBezTo>
                <a:cubicBezTo>
                  <a:pt x="4215" y="1186"/>
                  <a:pt x="4215" y="1186"/>
                  <a:pt x="4215" y="1186"/>
                </a:cubicBezTo>
                <a:cubicBezTo>
                  <a:pt x="4215" y="1186"/>
                  <a:pt x="4180" y="1162"/>
                  <a:pt x="4162" y="1162"/>
                </a:cubicBezTo>
                <a:cubicBezTo>
                  <a:pt x="4109" y="1162"/>
                  <a:pt x="4109" y="1162"/>
                  <a:pt x="4109" y="1162"/>
                </a:cubicBezTo>
                <a:cubicBezTo>
                  <a:pt x="4061" y="1144"/>
                  <a:pt x="4061" y="1144"/>
                  <a:pt x="4061" y="1144"/>
                </a:cubicBezTo>
                <a:cubicBezTo>
                  <a:pt x="4061" y="1144"/>
                  <a:pt x="3996" y="1144"/>
                  <a:pt x="3984" y="1144"/>
                </a:cubicBezTo>
                <a:cubicBezTo>
                  <a:pt x="3972" y="1144"/>
                  <a:pt x="3984" y="1168"/>
                  <a:pt x="3984" y="1186"/>
                </a:cubicBezTo>
                <a:cubicBezTo>
                  <a:pt x="3984" y="1198"/>
                  <a:pt x="3949" y="1210"/>
                  <a:pt x="3949" y="1210"/>
                </a:cubicBezTo>
                <a:cubicBezTo>
                  <a:pt x="3949" y="1281"/>
                  <a:pt x="3949" y="1281"/>
                  <a:pt x="3949" y="1281"/>
                </a:cubicBezTo>
                <a:cubicBezTo>
                  <a:pt x="3949" y="1281"/>
                  <a:pt x="3961" y="1346"/>
                  <a:pt x="3961" y="1358"/>
                </a:cubicBezTo>
                <a:lnTo>
                  <a:pt x="4020" y="1346"/>
                </a:lnTo>
                <a:close/>
                <a:moveTo>
                  <a:pt x="3765" y="1435"/>
                </a:moveTo>
                <a:lnTo>
                  <a:pt x="3765" y="1435"/>
                </a:lnTo>
                <a:cubicBezTo>
                  <a:pt x="3777" y="1435"/>
                  <a:pt x="3806" y="1405"/>
                  <a:pt x="3806" y="1405"/>
                </a:cubicBezTo>
                <a:cubicBezTo>
                  <a:pt x="3872" y="1399"/>
                  <a:pt x="3872" y="1399"/>
                  <a:pt x="3872" y="1399"/>
                </a:cubicBezTo>
                <a:cubicBezTo>
                  <a:pt x="3895" y="1352"/>
                  <a:pt x="3895" y="1352"/>
                  <a:pt x="3895" y="1352"/>
                </a:cubicBezTo>
                <a:cubicBezTo>
                  <a:pt x="3878" y="1316"/>
                  <a:pt x="3878" y="1316"/>
                  <a:pt x="3878" y="1316"/>
                </a:cubicBezTo>
                <a:cubicBezTo>
                  <a:pt x="3836" y="1281"/>
                  <a:pt x="3836" y="1281"/>
                  <a:pt x="3836" y="1281"/>
                </a:cubicBezTo>
                <a:cubicBezTo>
                  <a:pt x="3801" y="1263"/>
                  <a:pt x="3801" y="1263"/>
                  <a:pt x="3801" y="1263"/>
                </a:cubicBezTo>
                <a:cubicBezTo>
                  <a:pt x="3848" y="1239"/>
                  <a:pt x="3848" y="1239"/>
                  <a:pt x="3848" y="1239"/>
                </a:cubicBezTo>
                <a:cubicBezTo>
                  <a:pt x="3848" y="1239"/>
                  <a:pt x="3860" y="1227"/>
                  <a:pt x="3848" y="1210"/>
                </a:cubicBezTo>
                <a:cubicBezTo>
                  <a:pt x="3836" y="1198"/>
                  <a:pt x="3806" y="1174"/>
                  <a:pt x="3806" y="1174"/>
                </a:cubicBezTo>
                <a:cubicBezTo>
                  <a:pt x="3789" y="1150"/>
                  <a:pt x="3789" y="1150"/>
                  <a:pt x="3789" y="1150"/>
                </a:cubicBezTo>
                <a:cubicBezTo>
                  <a:pt x="3741" y="1156"/>
                  <a:pt x="3741" y="1156"/>
                  <a:pt x="3741" y="1156"/>
                </a:cubicBezTo>
                <a:cubicBezTo>
                  <a:pt x="3735" y="1186"/>
                  <a:pt x="3735" y="1186"/>
                  <a:pt x="3735" y="1186"/>
                </a:cubicBezTo>
                <a:cubicBezTo>
                  <a:pt x="3717" y="1186"/>
                  <a:pt x="3717" y="1186"/>
                  <a:pt x="3717" y="1186"/>
                </a:cubicBezTo>
                <a:cubicBezTo>
                  <a:pt x="3676" y="1174"/>
                  <a:pt x="3676" y="1174"/>
                  <a:pt x="3676" y="1174"/>
                </a:cubicBezTo>
                <a:cubicBezTo>
                  <a:pt x="3635" y="1186"/>
                  <a:pt x="3635" y="1186"/>
                  <a:pt x="3635" y="1186"/>
                </a:cubicBezTo>
                <a:cubicBezTo>
                  <a:pt x="3640" y="1215"/>
                  <a:pt x="3640" y="1215"/>
                  <a:pt x="3640" y="1215"/>
                </a:cubicBezTo>
                <a:cubicBezTo>
                  <a:pt x="3676" y="1251"/>
                  <a:pt x="3676" y="1251"/>
                  <a:pt x="3676" y="1251"/>
                </a:cubicBezTo>
                <a:cubicBezTo>
                  <a:pt x="3664" y="1287"/>
                  <a:pt x="3664" y="1287"/>
                  <a:pt x="3664" y="1287"/>
                </a:cubicBezTo>
                <a:cubicBezTo>
                  <a:pt x="3664" y="1287"/>
                  <a:pt x="3646" y="1304"/>
                  <a:pt x="3635" y="1299"/>
                </a:cubicBezTo>
                <a:cubicBezTo>
                  <a:pt x="3623" y="1293"/>
                  <a:pt x="3593" y="1269"/>
                  <a:pt x="3593" y="1269"/>
                </a:cubicBezTo>
                <a:cubicBezTo>
                  <a:pt x="3563" y="1269"/>
                  <a:pt x="3563" y="1269"/>
                  <a:pt x="3563" y="1269"/>
                </a:cubicBezTo>
                <a:cubicBezTo>
                  <a:pt x="3557" y="1304"/>
                  <a:pt x="3557" y="1304"/>
                  <a:pt x="3557" y="1304"/>
                </a:cubicBezTo>
                <a:cubicBezTo>
                  <a:pt x="3599" y="1328"/>
                  <a:pt x="3599" y="1328"/>
                  <a:pt x="3599" y="1328"/>
                </a:cubicBezTo>
                <a:cubicBezTo>
                  <a:pt x="3629" y="1346"/>
                  <a:pt x="3629" y="1346"/>
                  <a:pt x="3629" y="1346"/>
                </a:cubicBezTo>
                <a:cubicBezTo>
                  <a:pt x="3676" y="1358"/>
                  <a:pt x="3676" y="1358"/>
                  <a:pt x="3676" y="1358"/>
                </a:cubicBezTo>
                <a:cubicBezTo>
                  <a:pt x="3676" y="1358"/>
                  <a:pt x="3700" y="1393"/>
                  <a:pt x="3700" y="1405"/>
                </a:cubicBezTo>
                <a:cubicBezTo>
                  <a:pt x="3700" y="1417"/>
                  <a:pt x="3765" y="1435"/>
                  <a:pt x="3765" y="1435"/>
                </a:cubicBezTo>
                <a:close/>
                <a:moveTo>
                  <a:pt x="3445" y="1257"/>
                </a:moveTo>
                <a:lnTo>
                  <a:pt x="3445" y="1257"/>
                </a:lnTo>
                <a:cubicBezTo>
                  <a:pt x="3457" y="1215"/>
                  <a:pt x="3457" y="1215"/>
                  <a:pt x="3457" y="1215"/>
                </a:cubicBezTo>
                <a:cubicBezTo>
                  <a:pt x="3433" y="1192"/>
                  <a:pt x="3433" y="1192"/>
                  <a:pt x="3433" y="1192"/>
                </a:cubicBezTo>
                <a:cubicBezTo>
                  <a:pt x="3344" y="1180"/>
                  <a:pt x="3344" y="1180"/>
                  <a:pt x="3344" y="1180"/>
                </a:cubicBezTo>
                <a:cubicBezTo>
                  <a:pt x="3326" y="1204"/>
                  <a:pt x="3326" y="1204"/>
                  <a:pt x="3326" y="1204"/>
                </a:cubicBezTo>
                <a:cubicBezTo>
                  <a:pt x="3326" y="1204"/>
                  <a:pt x="3362" y="1233"/>
                  <a:pt x="3374" y="1239"/>
                </a:cubicBezTo>
                <a:cubicBezTo>
                  <a:pt x="3385" y="1239"/>
                  <a:pt x="3415" y="1281"/>
                  <a:pt x="3415" y="1281"/>
                </a:cubicBezTo>
                <a:lnTo>
                  <a:pt x="3445" y="1257"/>
                </a:lnTo>
                <a:close/>
                <a:moveTo>
                  <a:pt x="3261" y="1192"/>
                </a:moveTo>
                <a:lnTo>
                  <a:pt x="3261" y="1192"/>
                </a:lnTo>
                <a:cubicBezTo>
                  <a:pt x="3237" y="1210"/>
                  <a:pt x="3237" y="1210"/>
                  <a:pt x="3237" y="1210"/>
                </a:cubicBezTo>
                <a:cubicBezTo>
                  <a:pt x="3279" y="1215"/>
                  <a:pt x="3279" y="1215"/>
                  <a:pt x="3279" y="1215"/>
                </a:cubicBezTo>
                <a:cubicBezTo>
                  <a:pt x="3291" y="1186"/>
                  <a:pt x="3291" y="1186"/>
                  <a:pt x="3291" y="1186"/>
                </a:cubicBezTo>
                <a:lnTo>
                  <a:pt x="3261" y="1192"/>
                </a:lnTo>
                <a:close/>
                <a:moveTo>
                  <a:pt x="2982" y="670"/>
                </a:moveTo>
                <a:lnTo>
                  <a:pt x="2982" y="670"/>
                </a:lnTo>
                <a:cubicBezTo>
                  <a:pt x="3030" y="670"/>
                  <a:pt x="3030" y="670"/>
                  <a:pt x="3030" y="670"/>
                </a:cubicBezTo>
                <a:cubicBezTo>
                  <a:pt x="3101" y="670"/>
                  <a:pt x="3101" y="670"/>
                  <a:pt x="3101" y="670"/>
                </a:cubicBezTo>
                <a:cubicBezTo>
                  <a:pt x="3184" y="670"/>
                  <a:pt x="3184" y="670"/>
                  <a:pt x="3184" y="670"/>
                </a:cubicBezTo>
                <a:cubicBezTo>
                  <a:pt x="3184" y="670"/>
                  <a:pt x="3190" y="646"/>
                  <a:pt x="3172" y="640"/>
                </a:cubicBezTo>
                <a:cubicBezTo>
                  <a:pt x="3160" y="640"/>
                  <a:pt x="3119" y="623"/>
                  <a:pt x="3119" y="623"/>
                </a:cubicBezTo>
                <a:cubicBezTo>
                  <a:pt x="3065" y="629"/>
                  <a:pt x="3065" y="629"/>
                  <a:pt x="3065" y="629"/>
                </a:cubicBezTo>
                <a:cubicBezTo>
                  <a:pt x="3024" y="640"/>
                  <a:pt x="3024" y="640"/>
                  <a:pt x="3024" y="640"/>
                </a:cubicBezTo>
                <a:lnTo>
                  <a:pt x="2982" y="670"/>
                </a:lnTo>
                <a:close/>
                <a:moveTo>
                  <a:pt x="3036" y="800"/>
                </a:moveTo>
                <a:lnTo>
                  <a:pt x="3036" y="800"/>
                </a:lnTo>
                <a:cubicBezTo>
                  <a:pt x="3071" y="789"/>
                  <a:pt x="3071" y="789"/>
                  <a:pt x="3071" y="789"/>
                </a:cubicBezTo>
                <a:cubicBezTo>
                  <a:pt x="3131" y="783"/>
                  <a:pt x="3131" y="783"/>
                  <a:pt x="3131" y="783"/>
                </a:cubicBezTo>
                <a:cubicBezTo>
                  <a:pt x="3148" y="759"/>
                  <a:pt x="3148" y="759"/>
                  <a:pt x="3148" y="759"/>
                </a:cubicBezTo>
                <a:cubicBezTo>
                  <a:pt x="3119" y="735"/>
                  <a:pt x="3119" y="735"/>
                  <a:pt x="3119" y="735"/>
                </a:cubicBezTo>
                <a:cubicBezTo>
                  <a:pt x="3148" y="729"/>
                  <a:pt x="3148" y="729"/>
                  <a:pt x="3148" y="729"/>
                </a:cubicBezTo>
                <a:cubicBezTo>
                  <a:pt x="3166" y="706"/>
                  <a:pt x="3166" y="706"/>
                  <a:pt x="3166" y="706"/>
                </a:cubicBezTo>
                <a:cubicBezTo>
                  <a:pt x="3131" y="706"/>
                  <a:pt x="3131" y="706"/>
                  <a:pt x="3131" y="706"/>
                </a:cubicBezTo>
                <a:cubicBezTo>
                  <a:pt x="3059" y="706"/>
                  <a:pt x="3059" y="706"/>
                  <a:pt x="3059" y="706"/>
                </a:cubicBezTo>
                <a:cubicBezTo>
                  <a:pt x="3018" y="718"/>
                  <a:pt x="3018" y="718"/>
                  <a:pt x="3018" y="718"/>
                </a:cubicBezTo>
                <a:cubicBezTo>
                  <a:pt x="2976" y="741"/>
                  <a:pt x="2976" y="741"/>
                  <a:pt x="2976" y="741"/>
                </a:cubicBezTo>
                <a:cubicBezTo>
                  <a:pt x="3012" y="795"/>
                  <a:pt x="3012" y="795"/>
                  <a:pt x="3012" y="795"/>
                </a:cubicBezTo>
                <a:lnTo>
                  <a:pt x="3036" y="800"/>
                </a:lnTo>
                <a:close/>
                <a:moveTo>
                  <a:pt x="2941" y="747"/>
                </a:moveTo>
                <a:lnTo>
                  <a:pt x="2941" y="747"/>
                </a:lnTo>
                <a:cubicBezTo>
                  <a:pt x="2935" y="711"/>
                  <a:pt x="2935" y="711"/>
                  <a:pt x="2935" y="711"/>
                </a:cubicBezTo>
                <a:cubicBezTo>
                  <a:pt x="2887" y="694"/>
                  <a:pt x="2887" y="694"/>
                  <a:pt x="2887" y="694"/>
                </a:cubicBezTo>
                <a:cubicBezTo>
                  <a:pt x="2864" y="694"/>
                  <a:pt x="2864" y="694"/>
                  <a:pt x="2864" y="694"/>
                </a:cubicBezTo>
                <a:cubicBezTo>
                  <a:pt x="2876" y="723"/>
                  <a:pt x="2876" y="723"/>
                  <a:pt x="2876" y="723"/>
                </a:cubicBezTo>
                <a:cubicBezTo>
                  <a:pt x="2893" y="741"/>
                  <a:pt x="2893" y="741"/>
                  <a:pt x="2893" y="741"/>
                </a:cubicBezTo>
                <a:lnTo>
                  <a:pt x="2941" y="747"/>
                </a:lnTo>
                <a:close/>
                <a:moveTo>
                  <a:pt x="2881" y="889"/>
                </a:moveTo>
                <a:lnTo>
                  <a:pt x="2881" y="889"/>
                </a:lnTo>
                <a:cubicBezTo>
                  <a:pt x="2828" y="907"/>
                  <a:pt x="2828" y="907"/>
                  <a:pt x="2828" y="907"/>
                </a:cubicBezTo>
                <a:cubicBezTo>
                  <a:pt x="2799" y="949"/>
                  <a:pt x="2799" y="949"/>
                  <a:pt x="2799" y="949"/>
                </a:cubicBezTo>
                <a:cubicBezTo>
                  <a:pt x="2769" y="972"/>
                  <a:pt x="2769" y="972"/>
                  <a:pt x="2769" y="972"/>
                </a:cubicBezTo>
                <a:cubicBezTo>
                  <a:pt x="2739" y="1008"/>
                  <a:pt x="2739" y="1008"/>
                  <a:pt x="2739" y="1008"/>
                </a:cubicBezTo>
                <a:cubicBezTo>
                  <a:pt x="2745" y="1038"/>
                  <a:pt x="2745" y="1038"/>
                  <a:pt x="2745" y="1038"/>
                </a:cubicBezTo>
                <a:cubicBezTo>
                  <a:pt x="2804" y="1044"/>
                  <a:pt x="2804" y="1044"/>
                  <a:pt x="2804" y="1044"/>
                </a:cubicBezTo>
                <a:cubicBezTo>
                  <a:pt x="2864" y="1055"/>
                  <a:pt x="2864" y="1055"/>
                  <a:pt x="2864" y="1055"/>
                </a:cubicBezTo>
                <a:cubicBezTo>
                  <a:pt x="2911" y="1050"/>
                  <a:pt x="2911" y="1050"/>
                  <a:pt x="2911" y="1050"/>
                </a:cubicBezTo>
                <a:cubicBezTo>
                  <a:pt x="2953" y="1032"/>
                  <a:pt x="2953" y="1032"/>
                  <a:pt x="2953" y="1032"/>
                </a:cubicBezTo>
                <a:cubicBezTo>
                  <a:pt x="3030" y="1044"/>
                  <a:pt x="3030" y="1044"/>
                  <a:pt x="3030" y="1044"/>
                </a:cubicBezTo>
                <a:cubicBezTo>
                  <a:pt x="3077" y="1044"/>
                  <a:pt x="3077" y="1044"/>
                  <a:pt x="3077" y="1044"/>
                </a:cubicBezTo>
                <a:cubicBezTo>
                  <a:pt x="3059" y="1061"/>
                  <a:pt x="3018" y="1061"/>
                  <a:pt x="3018" y="1061"/>
                </a:cubicBezTo>
                <a:cubicBezTo>
                  <a:pt x="2965" y="1061"/>
                  <a:pt x="2965" y="1061"/>
                  <a:pt x="2965" y="1061"/>
                </a:cubicBezTo>
                <a:cubicBezTo>
                  <a:pt x="2929" y="1079"/>
                  <a:pt x="2929" y="1079"/>
                  <a:pt x="2929" y="1079"/>
                </a:cubicBezTo>
                <a:cubicBezTo>
                  <a:pt x="2935" y="1109"/>
                  <a:pt x="2935" y="1109"/>
                  <a:pt x="2935" y="1109"/>
                </a:cubicBezTo>
                <a:cubicBezTo>
                  <a:pt x="2965" y="1121"/>
                  <a:pt x="2965" y="1121"/>
                  <a:pt x="2965" y="1121"/>
                </a:cubicBezTo>
                <a:cubicBezTo>
                  <a:pt x="3036" y="1121"/>
                  <a:pt x="3036" y="1121"/>
                  <a:pt x="3036" y="1121"/>
                </a:cubicBezTo>
                <a:cubicBezTo>
                  <a:pt x="3107" y="1097"/>
                  <a:pt x="3107" y="1097"/>
                  <a:pt x="3107" y="1097"/>
                </a:cubicBezTo>
                <a:cubicBezTo>
                  <a:pt x="3154" y="1061"/>
                  <a:pt x="3154" y="1061"/>
                  <a:pt x="3154" y="1061"/>
                </a:cubicBezTo>
                <a:cubicBezTo>
                  <a:pt x="3208" y="1055"/>
                  <a:pt x="3208" y="1055"/>
                  <a:pt x="3208" y="1055"/>
                </a:cubicBezTo>
                <a:cubicBezTo>
                  <a:pt x="3273" y="1055"/>
                  <a:pt x="3273" y="1055"/>
                  <a:pt x="3273" y="1055"/>
                </a:cubicBezTo>
                <a:cubicBezTo>
                  <a:pt x="3344" y="1055"/>
                  <a:pt x="3344" y="1055"/>
                  <a:pt x="3344" y="1055"/>
                </a:cubicBezTo>
                <a:cubicBezTo>
                  <a:pt x="3368" y="1026"/>
                  <a:pt x="3368" y="1026"/>
                  <a:pt x="3368" y="1026"/>
                </a:cubicBezTo>
                <a:cubicBezTo>
                  <a:pt x="3385" y="961"/>
                  <a:pt x="3385" y="961"/>
                  <a:pt x="3385" y="961"/>
                </a:cubicBezTo>
                <a:cubicBezTo>
                  <a:pt x="3362" y="943"/>
                  <a:pt x="3362" y="943"/>
                  <a:pt x="3362" y="943"/>
                </a:cubicBezTo>
                <a:cubicBezTo>
                  <a:pt x="3332" y="943"/>
                  <a:pt x="3332" y="943"/>
                  <a:pt x="3332" y="943"/>
                </a:cubicBezTo>
                <a:cubicBezTo>
                  <a:pt x="3326" y="966"/>
                  <a:pt x="3326" y="966"/>
                  <a:pt x="3326" y="966"/>
                </a:cubicBezTo>
                <a:cubicBezTo>
                  <a:pt x="3285" y="955"/>
                  <a:pt x="3285" y="955"/>
                  <a:pt x="3285" y="955"/>
                </a:cubicBezTo>
                <a:cubicBezTo>
                  <a:pt x="3237" y="913"/>
                  <a:pt x="3237" y="913"/>
                  <a:pt x="3237" y="913"/>
                </a:cubicBezTo>
                <a:cubicBezTo>
                  <a:pt x="3237" y="884"/>
                  <a:pt x="3237" y="884"/>
                  <a:pt x="3237" y="884"/>
                </a:cubicBezTo>
                <a:cubicBezTo>
                  <a:pt x="3219" y="854"/>
                  <a:pt x="3219" y="854"/>
                  <a:pt x="3219" y="854"/>
                </a:cubicBezTo>
                <a:cubicBezTo>
                  <a:pt x="3178" y="854"/>
                  <a:pt x="3178" y="854"/>
                  <a:pt x="3178" y="854"/>
                </a:cubicBezTo>
                <a:cubicBezTo>
                  <a:pt x="3160" y="872"/>
                  <a:pt x="3160" y="872"/>
                  <a:pt x="3160" y="872"/>
                </a:cubicBezTo>
                <a:cubicBezTo>
                  <a:pt x="3131" y="877"/>
                  <a:pt x="3131" y="877"/>
                  <a:pt x="3131" y="877"/>
                </a:cubicBezTo>
                <a:cubicBezTo>
                  <a:pt x="3131" y="901"/>
                  <a:pt x="3131" y="901"/>
                  <a:pt x="3131" y="901"/>
                </a:cubicBezTo>
                <a:cubicBezTo>
                  <a:pt x="3166" y="925"/>
                  <a:pt x="3166" y="925"/>
                  <a:pt x="3166" y="925"/>
                </a:cubicBezTo>
                <a:cubicBezTo>
                  <a:pt x="3166" y="949"/>
                  <a:pt x="3160" y="966"/>
                  <a:pt x="3160" y="966"/>
                </a:cubicBezTo>
                <a:cubicBezTo>
                  <a:pt x="3202" y="972"/>
                  <a:pt x="3202" y="972"/>
                  <a:pt x="3202" y="972"/>
                </a:cubicBezTo>
                <a:cubicBezTo>
                  <a:pt x="3202" y="972"/>
                  <a:pt x="3213" y="996"/>
                  <a:pt x="3202" y="996"/>
                </a:cubicBezTo>
                <a:cubicBezTo>
                  <a:pt x="3190" y="1002"/>
                  <a:pt x="3166" y="1002"/>
                  <a:pt x="3166" y="1002"/>
                </a:cubicBezTo>
                <a:cubicBezTo>
                  <a:pt x="3107" y="1002"/>
                  <a:pt x="3107" y="1002"/>
                  <a:pt x="3107" y="1002"/>
                </a:cubicBezTo>
                <a:cubicBezTo>
                  <a:pt x="3071" y="978"/>
                  <a:pt x="3071" y="978"/>
                  <a:pt x="3071" y="978"/>
                </a:cubicBezTo>
                <a:cubicBezTo>
                  <a:pt x="3036" y="931"/>
                  <a:pt x="3036" y="931"/>
                  <a:pt x="3036" y="931"/>
                </a:cubicBezTo>
                <a:cubicBezTo>
                  <a:pt x="2988" y="913"/>
                  <a:pt x="2988" y="913"/>
                  <a:pt x="2988" y="913"/>
                </a:cubicBezTo>
                <a:cubicBezTo>
                  <a:pt x="2953" y="913"/>
                  <a:pt x="2953" y="913"/>
                  <a:pt x="2953" y="913"/>
                </a:cubicBezTo>
                <a:cubicBezTo>
                  <a:pt x="2911" y="895"/>
                  <a:pt x="2911" y="895"/>
                  <a:pt x="2911" y="895"/>
                </a:cubicBezTo>
                <a:lnTo>
                  <a:pt x="2881" y="889"/>
                </a:lnTo>
                <a:close/>
                <a:moveTo>
                  <a:pt x="2899" y="836"/>
                </a:moveTo>
                <a:lnTo>
                  <a:pt x="2899" y="836"/>
                </a:lnTo>
                <a:cubicBezTo>
                  <a:pt x="2905" y="860"/>
                  <a:pt x="2905" y="860"/>
                  <a:pt x="2905" y="860"/>
                </a:cubicBezTo>
                <a:cubicBezTo>
                  <a:pt x="2965" y="866"/>
                  <a:pt x="2965" y="866"/>
                  <a:pt x="2965" y="866"/>
                </a:cubicBezTo>
                <a:cubicBezTo>
                  <a:pt x="2965" y="836"/>
                  <a:pt x="2965" y="836"/>
                  <a:pt x="2965" y="836"/>
                </a:cubicBezTo>
                <a:cubicBezTo>
                  <a:pt x="2965" y="836"/>
                  <a:pt x="2899" y="848"/>
                  <a:pt x="2899" y="836"/>
                </a:cubicBezTo>
                <a:close/>
                <a:moveTo>
                  <a:pt x="2668" y="955"/>
                </a:moveTo>
                <a:lnTo>
                  <a:pt x="2668" y="955"/>
                </a:lnTo>
                <a:cubicBezTo>
                  <a:pt x="2644" y="990"/>
                  <a:pt x="2644" y="990"/>
                  <a:pt x="2644" y="990"/>
                </a:cubicBezTo>
                <a:cubicBezTo>
                  <a:pt x="2698" y="1002"/>
                  <a:pt x="2698" y="1002"/>
                  <a:pt x="2698" y="1002"/>
                </a:cubicBezTo>
                <a:cubicBezTo>
                  <a:pt x="2721" y="943"/>
                  <a:pt x="2721" y="943"/>
                  <a:pt x="2721" y="943"/>
                </a:cubicBezTo>
                <a:lnTo>
                  <a:pt x="2668" y="955"/>
                </a:lnTo>
                <a:close/>
                <a:moveTo>
                  <a:pt x="2763" y="884"/>
                </a:moveTo>
                <a:lnTo>
                  <a:pt x="2763" y="884"/>
                </a:lnTo>
                <a:cubicBezTo>
                  <a:pt x="2810" y="872"/>
                  <a:pt x="2810" y="872"/>
                  <a:pt x="2810" y="872"/>
                </a:cubicBezTo>
                <a:cubicBezTo>
                  <a:pt x="2822" y="812"/>
                  <a:pt x="2822" y="812"/>
                  <a:pt x="2822" y="812"/>
                </a:cubicBezTo>
                <a:cubicBezTo>
                  <a:pt x="2840" y="777"/>
                  <a:pt x="2840" y="777"/>
                  <a:pt x="2840" y="777"/>
                </a:cubicBezTo>
                <a:cubicBezTo>
                  <a:pt x="2781" y="765"/>
                  <a:pt x="2781" y="765"/>
                  <a:pt x="2781" y="765"/>
                </a:cubicBezTo>
                <a:cubicBezTo>
                  <a:pt x="2745" y="795"/>
                  <a:pt x="2745" y="795"/>
                  <a:pt x="2745" y="795"/>
                </a:cubicBezTo>
                <a:cubicBezTo>
                  <a:pt x="2680" y="795"/>
                  <a:pt x="2680" y="795"/>
                  <a:pt x="2680" y="795"/>
                </a:cubicBezTo>
                <a:cubicBezTo>
                  <a:pt x="2638" y="789"/>
                  <a:pt x="2638" y="789"/>
                  <a:pt x="2638" y="789"/>
                </a:cubicBezTo>
                <a:cubicBezTo>
                  <a:pt x="2638" y="789"/>
                  <a:pt x="2609" y="836"/>
                  <a:pt x="2597" y="848"/>
                </a:cubicBezTo>
                <a:cubicBezTo>
                  <a:pt x="2591" y="860"/>
                  <a:pt x="2555" y="889"/>
                  <a:pt x="2555" y="889"/>
                </a:cubicBezTo>
                <a:cubicBezTo>
                  <a:pt x="2502" y="889"/>
                  <a:pt x="2502" y="889"/>
                  <a:pt x="2502" y="889"/>
                </a:cubicBezTo>
                <a:cubicBezTo>
                  <a:pt x="2455" y="913"/>
                  <a:pt x="2455" y="913"/>
                  <a:pt x="2455" y="913"/>
                </a:cubicBezTo>
                <a:cubicBezTo>
                  <a:pt x="2478" y="949"/>
                  <a:pt x="2478" y="949"/>
                  <a:pt x="2478" y="949"/>
                </a:cubicBezTo>
                <a:cubicBezTo>
                  <a:pt x="2532" y="966"/>
                  <a:pt x="2532" y="966"/>
                  <a:pt x="2532" y="966"/>
                </a:cubicBezTo>
                <a:cubicBezTo>
                  <a:pt x="2555" y="937"/>
                  <a:pt x="2555" y="937"/>
                  <a:pt x="2555" y="937"/>
                </a:cubicBezTo>
                <a:cubicBezTo>
                  <a:pt x="2591" y="961"/>
                  <a:pt x="2591" y="961"/>
                  <a:pt x="2591" y="961"/>
                </a:cubicBezTo>
                <a:cubicBezTo>
                  <a:pt x="2621" y="943"/>
                  <a:pt x="2621" y="943"/>
                  <a:pt x="2621" y="943"/>
                </a:cubicBezTo>
                <a:cubicBezTo>
                  <a:pt x="2626" y="919"/>
                  <a:pt x="2626" y="919"/>
                  <a:pt x="2626" y="919"/>
                </a:cubicBezTo>
                <a:cubicBezTo>
                  <a:pt x="2662" y="919"/>
                  <a:pt x="2662" y="919"/>
                  <a:pt x="2662" y="919"/>
                </a:cubicBezTo>
                <a:cubicBezTo>
                  <a:pt x="2674" y="884"/>
                  <a:pt x="2674" y="884"/>
                  <a:pt x="2674" y="884"/>
                </a:cubicBezTo>
                <a:cubicBezTo>
                  <a:pt x="2710" y="860"/>
                  <a:pt x="2710" y="860"/>
                  <a:pt x="2710" y="860"/>
                </a:cubicBezTo>
                <a:cubicBezTo>
                  <a:pt x="2733" y="895"/>
                  <a:pt x="2733" y="895"/>
                  <a:pt x="2733" y="895"/>
                </a:cubicBezTo>
                <a:lnTo>
                  <a:pt x="2763" y="884"/>
                </a:lnTo>
                <a:close/>
                <a:moveTo>
                  <a:pt x="2799" y="1631"/>
                </a:moveTo>
                <a:lnTo>
                  <a:pt x="2799" y="1631"/>
                </a:lnTo>
                <a:cubicBezTo>
                  <a:pt x="2876" y="1636"/>
                  <a:pt x="2876" y="1636"/>
                  <a:pt x="2876" y="1636"/>
                </a:cubicBezTo>
                <a:cubicBezTo>
                  <a:pt x="2935" y="1636"/>
                  <a:pt x="2935" y="1636"/>
                  <a:pt x="2935" y="1636"/>
                </a:cubicBezTo>
                <a:cubicBezTo>
                  <a:pt x="2965" y="1690"/>
                  <a:pt x="2965" y="1690"/>
                  <a:pt x="2965" y="1690"/>
                </a:cubicBezTo>
                <a:cubicBezTo>
                  <a:pt x="3006" y="1714"/>
                  <a:pt x="3006" y="1714"/>
                  <a:pt x="3006" y="1714"/>
                </a:cubicBezTo>
                <a:cubicBezTo>
                  <a:pt x="3083" y="1714"/>
                  <a:pt x="3083" y="1714"/>
                  <a:pt x="3083" y="1714"/>
                </a:cubicBezTo>
                <a:cubicBezTo>
                  <a:pt x="3154" y="1708"/>
                  <a:pt x="3154" y="1708"/>
                  <a:pt x="3154" y="1708"/>
                </a:cubicBezTo>
                <a:cubicBezTo>
                  <a:pt x="3202" y="1684"/>
                  <a:pt x="3202" y="1684"/>
                  <a:pt x="3202" y="1684"/>
                </a:cubicBezTo>
                <a:cubicBezTo>
                  <a:pt x="3255" y="1666"/>
                  <a:pt x="3255" y="1666"/>
                  <a:pt x="3255" y="1666"/>
                </a:cubicBezTo>
                <a:cubicBezTo>
                  <a:pt x="3302" y="1642"/>
                  <a:pt x="3302" y="1642"/>
                  <a:pt x="3302" y="1642"/>
                </a:cubicBezTo>
                <a:cubicBezTo>
                  <a:pt x="3332" y="1625"/>
                  <a:pt x="3332" y="1625"/>
                  <a:pt x="3332" y="1625"/>
                </a:cubicBezTo>
                <a:cubicBezTo>
                  <a:pt x="3356" y="1642"/>
                  <a:pt x="3356" y="1642"/>
                  <a:pt x="3356" y="1642"/>
                </a:cubicBezTo>
                <a:cubicBezTo>
                  <a:pt x="3385" y="1636"/>
                  <a:pt x="3385" y="1636"/>
                  <a:pt x="3385" y="1636"/>
                </a:cubicBezTo>
                <a:cubicBezTo>
                  <a:pt x="3468" y="1678"/>
                  <a:pt x="3468" y="1678"/>
                  <a:pt x="3468" y="1678"/>
                </a:cubicBezTo>
                <a:cubicBezTo>
                  <a:pt x="3522" y="1678"/>
                  <a:pt x="3522" y="1678"/>
                  <a:pt x="3522" y="1678"/>
                </a:cubicBezTo>
                <a:cubicBezTo>
                  <a:pt x="3569" y="1672"/>
                  <a:pt x="3569" y="1672"/>
                  <a:pt x="3569" y="1672"/>
                </a:cubicBezTo>
                <a:cubicBezTo>
                  <a:pt x="3587" y="1636"/>
                  <a:pt x="3587" y="1636"/>
                  <a:pt x="3587" y="1636"/>
                </a:cubicBezTo>
                <a:cubicBezTo>
                  <a:pt x="3551" y="1607"/>
                  <a:pt x="3551" y="1607"/>
                  <a:pt x="3551" y="1607"/>
                </a:cubicBezTo>
                <a:cubicBezTo>
                  <a:pt x="3581" y="1601"/>
                  <a:pt x="3581" y="1601"/>
                  <a:pt x="3581" y="1601"/>
                </a:cubicBezTo>
                <a:cubicBezTo>
                  <a:pt x="3629" y="1595"/>
                  <a:pt x="3629" y="1595"/>
                  <a:pt x="3629" y="1595"/>
                </a:cubicBezTo>
                <a:cubicBezTo>
                  <a:pt x="3640" y="1571"/>
                  <a:pt x="3640" y="1571"/>
                  <a:pt x="3640" y="1571"/>
                </a:cubicBezTo>
                <a:cubicBezTo>
                  <a:pt x="3593" y="1542"/>
                  <a:pt x="3593" y="1542"/>
                  <a:pt x="3593" y="1542"/>
                </a:cubicBezTo>
                <a:cubicBezTo>
                  <a:pt x="3498" y="1506"/>
                  <a:pt x="3498" y="1506"/>
                  <a:pt x="3498" y="1506"/>
                </a:cubicBezTo>
                <a:cubicBezTo>
                  <a:pt x="3451" y="1459"/>
                  <a:pt x="3451" y="1459"/>
                  <a:pt x="3451" y="1459"/>
                </a:cubicBezTo>
                <a:cubicBezTo>
                  <a:pt x="3462" y="1411"/>
                  <a:pt x="3462" y="1411"/>
                  <a:pt x="3462" y="1411"/>
                </a:cubicBezTo>
                <a:cubicBezTo>
                  <a:pt x="3415" y="1382"/>
                  <a:pt x="3415" y="1382"/>
                  <a:pt x="3415" y="1382"/>
                </a:cubicBezTo>
                <a:cubicBezTo>
                  <a:pt x="3409" y="1316"/>
                  <a:pt x="3409" y="1316"/>
                  <a:pt x="3409" y="1316"/>
                </a:cubicBezTo>
                <a:cubicBezTo>
                  <a:pt x="3374" y="1269"/>
                  <a:pt x="3374" y="1269"/>
                  <a:pt x="3374" y="1269"/>
                </a:cubicBezTo>
                <a:cubicBezTo>
                  <a:pt x="3314" y="1245"/>
                  <a:pt x="3314" y="1245"/>
                  <a:pt x="3314" y="1245"/>
                </a:cubicBezTo>
                <a:cubicBezTo>
                  <a:pt x="3261" y="1245"/>
                  <a:pt x="3261" y="1245"/>
                  <a:pt x="3261" y="1245"/>
                </a:cubicBezTo>
                <a:cubicBezTo>
                  <a:pt x="3261" y="1293"/>
                  <a:pt x="3261" y="1293"/>
                  <a:pt x="3261" y="1293"/>
                </a:cubicBezTo>
                <a:cubicBezTo>
                  <a:pt x="3267" y="1328"/>
                  <a:pt x="3267" y="1328"/>
                  <a:pt x="3267" y="1328"/>
                </a:cubicBezTo>
                <a:cubicBezTo>
                  <a:pt x="3297" y="1376"/>
                  <a:pt x="3297" y="1376"/>
                  <a:pt x="3297" y="1376"/>
                </a:cubicBezTo>
                <a:cubicBezTo>
                  <a:pt x="3279" y="1393"/>
                  <a:pt x="3279" y="1393"/>
                  <a:pt x="3279" y="1393"/>
                </a:cubicBezTo>
                <a:cubicBezTo>
                  <a:pt x="3255" y="1393"/>
                  <a:pt x="3255" y="1393"/>
                  <a:pt x="3255" y="1393"/>
                </a:cubicBezTo>
                <a:cubicBezTo>
                  <a:pt x="3231" y="1370"/>
                  <a:pt x="3231" y="1370"/>
                  <a:pt x="3231" y="1370"/>
                </a:cubicBezTo>
                <a:cubicBezTo>
                  <a:pt x="3225" y="1340"/>
                  <a:pt x="3225" y="1340"/>
                  <a:pt x="3225" y="1340"/>
                </a:cubicBezTo>
                <a:cubicBezTo>
                  <a:pt x="3213" y="1310"/>
                  <a:pt x="3213" y="1310"/>
                  <a:pt x="3213" y="1310"/>
                </a:cubicBezTo>
                <a:cubicBezTo>
                  <a:pt x="3172" y="1263"/>
                  <a:pt x="3172" y="1263"/>
                  <a:pt x="3172" y="1263"/>
                </a:cubicBezTo>
                <a:cubicBezTo>
                  <a:pt x="3125" y="1263"/>
                  <a:pt x="3125" y="1263"/>
                  <a:pt x="3125" y="1263"/>
                </a:cubicBezTo>
                <a:cubicBezTo>
                  <a:pt x="3136" y="1293"/>
                  <a:pt x="3136" y="1293"/>
                  <a:pt x="3136" y="1293"/>
                </a:cubicBezTo>
                <a:cubicBezTo>
                  <a:pt x="3154" y="1316"/>
                  <a:pt x="3154" y="1316"/>
                  <a:pt x="3154" y="1316"/>
                </a:cubicBezTo>
                <a:cubicBezTo>
                  <a:pt x="3107" y="1316"/>
                  <a:pt x="3107" y="1316"/>
                  <a:pt x="3107" y="1316"/>
                </a:cubicBezTo>
                <a:cubicBezTo>
                  <a:pt x="3107" y="1340"/>
                  <a:pt x="3107" y="1340"/>
                  <a:pt x="3107" y="1340"/>
                </a:cubicBezTo>
                <a:cubicBezTo>
                  <a:pt x="3065" y="1346"/>
                  <a:pt x="3065" y="1346"/>
                  <a:pt x="3065" y="1346"/>
                </a:cubicBezTo>
                <a:cubicBezTo>
                  <a:pt x="3071" y="1322"/>
                  <a:pt x="3071" y="1322"/>
                  <a:pt x="3071" y="1322"/>
                </a:cubicBezTo>
                <a:cubicBezTo>
                  <a:pt x="3083" y="1287"/>
                  <a:pt x="3083" y="1287"/>
                  <a:pt x="3083" y="1287"/>
                </a:cubicBezTo>
                <a:cubicBezTo>
                  <a:pt x="3047" y="1287"/>
                  <a:pt x="3047" y="1287"/>
                  <a:pt x="3047" y="1287"/>
                </a:cubicBezTo>
                <a:cubicBezTo>
                  <a:pt x="3006" y="1269"/>
                  <a:pt x="3006" y="1269"/>
                  <a:pt x="3006" y="1269"/>
                </a:cubicBezTo>
                <a:cubicBezTo>
                  <a:pt x="2965" y="1275"/>
                  <a:pt x="2965" y="1275"/>
                  <a:pt x="2965" y="1275"/>
                </a:cubicBezTo>
                <a:cubicBezTo>
                  <a:pt x="2958" y="1304"/>
                  <a:pt x="2958" y="1304"/>
                  <a:pt x="2958" y="1304"/>
                </a:cubicBezTo>
                <a:cubicBezTo>
                  <a:pt x="2923" y="1299"/>
                  <a:pt x="2923" y="1299"/>
                  <a:pt x="2923" y="1299"/>
                </a:cubicBezTo>
                <a:cubicBezTo>
                  <a:pt x="2935" y="1281"/>
                  <a:pt x="2935" y="1281"/>
                  <a:pt x="2935" y="1281"/>
                </a:cubicBezTo>
                <a:cubicBezTo>
                  <a:pt x="2923" y="1239"/>
                  <a:pt x="2923" y="1239"/>
                  <a:pt x="2923" y="1239"/>
                </a:cubicBezTo>
                <a:cubicBezTo>
                  <a:pt x="2899" y="1233"/>
                  <a:pt x="2899" y="1233"/>
                  <a:pt x="2899" y="1233"/>
                </a:cubicBezTo>
                <a:cubicBezTo>
                  <a:pt x="2852" y="1233"/>
                  <a:pt x="2852" y="1233"/>
                  <a:pt x="2852" y="1233"/>
                </a:cubicBezTo>
                <a:cubicBezTo>
                  <a:pt x="2816" y="1263"/>
                  <a:pt x="2816" y="1263"/>
                  <a:pt x="2816" y="1263"/>
                </a:cubicBezTo>
                <a:cubicBezTo>
                  <a:pt x="2781" y="1275"/>
                  <a:pt x="2781" y="1275"/>
                  <a:pt x="2781" y="1275"/>
                </a:cubicBezTo>
                <a:cubicBezTo>
                  <a:pt x="2733" y="1287"/>
                  <a:pt x="2733" y="1287"/>
                  <a:pt x="2733" y="1287"/>
                </a:cubicBezTo>
                <a:cubicBezTo>
                  <a:pt x="2698" y="1310"/>
                  <a:pt x="2698" y="1310"/>
                  <a:pt x="2698" y="1310"/>
                </a:cubicBezTo>
                <a:cubicBezTo>
                  <a:pt x="2704" y="1352"/>
                  <a:pt x="2704" y="1352"/>
                  <a:pt x="2704" y="1352"/>
                </a:cubicBezTo>
                <a:cubicBezTo>
                  <a:pt x="2656" y="1382"/>
                  <a:pt x="2656" y="1382"/>
                  <a:pt x="2656" y="1382"/>
                </a:cubicBezTo>
                <a:cubicBezTo>
                  <a:pt x="2656" y="1405"/>
                  <a:pt x="2656" y="1405"/>
                  <a:pt x="2656" y="1405"/>
                </a:cubicBezTo>
                <a:cubicBezTo>
                  <a:pt x="2692" y="1405"/>
                  <a:pt x="2692" y="1405"/>
                  <a:pt x="2692" y="1405"/>
                </a:cubicBezTo>
                <a:cubicBezTo>
                  <a:pt x="2715" y="1423"/>
                  <a:pt x="2715" y="1423"/>
                  <a:pt x="2715" y="1423"/>
                </a:cubicBezTo>
                <a:cubicBezTo>
                  <a:pt x="2757" y="1411"/>
                  <a:pt x="2757" y="1411"/>
                  <a:pt x="2757" y="1411"/>
                </a:cubicBezTo>
                <a:cubicBezTo>
                  <a:pt x="2810" y="1405"/>
                  <a:pt x="2810" y="1405"/>
                  <a:pt x="2810" y="1405"/>
                </a:cubicBezTo>
                <a:cubicBezTo>
                  <a:pt x="2846" y="1429"/>
                  <a:pt x="2846" y="1429"/>
                  <a:pt x="2846" y="1429"/>
                </a:cubicBezTo>
                <a:cubicBezTo>
                  <a:pt x="2792" y="1447"/>
                  <a:pt x="2792" y="1447"/>
                  <a:pt x="2792" y="1447"/>
                </a:cubicBezTo>
                <a:cubicBezTo>
                  <a:pt x="2745" y="1459"/>
                  <a:pt x="2745" y="1459"/>
                  <a:pt x="2745" y="1459"/>
                </a:cubicBezTo>
                <a:cubicBezTo>
                  <a:pt x="2721" y="1482"/>
                  <a:pt x="2721" y="1482"/>
                  <a:pt x="2721" y="1482"/>
                </a:cubicBezTo>
                <a:cubicBezTo>
                  <a:pt x="2787" y="1506"/>
                  <a:pt x="2787" y="1506"/>
                  <a:pt x="2787" y="1506"/>
                </a:cubicBezTo>
                <a:cubicBezTo>
                  <a:pt x="2846" y="1506"/>
                  <a:pt x="2846" y="1506"/>
                  <a:pt x="2846" y="1506"/>
                </a:cubicBezTo>
                <a:cubicBezTo>
                  <a:pt x="2917" y="1500"/>
                  <a:pt x="2917" y="1500"/>
                  <a:pt x="2917" y="1500"/>
                </a:cubicBezTo>
                <a:cubicBezTo>
                  <a:pt x="2976" y="1500"/>
                  <a:pt x="2976" y="1500"/>
                  <a:pt x="2976" y="1500"/>
                </a:cubicBezTo>
                <a:cubicBezTo>
                  <a:pt x="2976" y="1500"/>
                  <a:pt x="3012" y="1518"/>
                  <a:pt x="3024" y="1518"/>
                </a:cubicBezTo>
                <a:cubicBezTo>
                  <a:pt x="3036" y="1524"/>
                  <a:pt x="3018" y="1548"/>
                  <a:pt x="3018" y="1548"/>
                </a:cubicBezTo>
                <a:cubicBezTo>
                  <a:pt x="2917" y="1548"/>
                  <a:pt x="2917" y="1548"/>
                  <a:pt x="2917" y="1548"/>
                </a:cubicBezTo>
                <a:cubicBezTo>
                  <a:pt x="2828" y="1548"/>
                  <a:pt x="2828" y="1548"/>
                  <a:pt x="2828" y="1548"/>
                </a:cubicBezTo>
                <a:cubicBezTo>
                  <a:pt x="2763" y="1571"/>
                  <a:pt x="2763" y="1571"/>
                  <a:pt x="2763" y="1571"/>
                </a:cubicBezTo>
                <a:lnTo>
                  <a:pt x="2799" y="1631"/>
                </a:lnTo>
                <a:close/>
                <a:moveTo>
                  <a:pt x="3279" y="1743"/>
                </a:moveTo>
                <a:lnTo>
                  <a:pt x="3279" y="1743"/>
                </a:lnTo>
                <a:cubicBezTo>
                  <a:pt x="3326" y="1720"/>
                  <a:pt x="3326" y="1720"/>
                  <a:pt x="3326" y="1720"/>
                </a:cubicBezTo>
                <a:cubicBezTo>
                  <a:pt x="3368" y="1714"/>
                  <a:pt x="3368" y="1714"/>
                  <a:pt x="3368" y="1714"/>
                </a:cubicBezTo>
                <a:cubicBezTo>
                  <a:pt x="3374" y="1672"/>
                  <a:pt x="3374" y="1672"/>
                  <a:pt x="3374" y="1672"/>
                </a:cubicBezTo>
                <a:cubicBezTo>
                  <a:pt x="3297" y="1696"/>
                  <a:pt x="3297" y="1696"/>
                  <a:pt x="3297" y="1696"/>
                </a:cubicBezTo>
                <a:cubicBezTo>
                  <a:pt x="3219" y="1731"/>
                  <a:pt x="3219" y="1731"/>
                  <a:pt x="3219" y="1731"/>
                </a:cubicBezTo>
                <a:lnTo>
                  <a:pt x="3279" y="1743"/>
                </a:lnTo>
                <a:close/>
                <a:moveTo>
                  <a:pt x="2484" y="1435"/>
                </a:moveTo>
                <a:lnTo>
                  <a:pt x="2484" y="1435"/>
                </a:lnTo>
                <a:cubicBezTo>
                  <a:pt x="2544" y="1435"/>
                  <a:pt x="2544" y="1435"/>
                  <a:pt x="2544" y="1435"/>
                </a:cubicBezTo>
                <a:cubicBezTo>
                  <a:pt x="2579" y="1405"/>
                  <a:pt x="2579" y="1405"/>
                  <a:pt x="2579" y="1405"/>
                </a:cubicBezTo>
                <a:cubicBezTo>
                  <a:pt x="2591" y="1352"/>
                  <a:pt x="2591" y="1352"/>
                  <a:pt x="2591" y="1352"/>
                </a:cubicBezTo>
                <a:cubicBezTo>
                  <a:pt x="2591" y="1352"/>
                  <a:pt x="2644" y="1328"/>
                  <a:pt x="2644" y="1316"/>
                </a:cubicBezTo>
                <a:cubicBezTo>
                  <a:pt x="2650" y="1304"/>
                  <a:pt x="2686" y="1281"/>
                  <a:pt x="2686" y="1281"/>
                </a:cubicBezTo>
                <a:cubicBezTo>
                  <a:pt x="2787" y="1239"/>
                  <a:pt x="2787" y="1239"/>
                  <a:pt x="2787" y="1239"/>
                </a:cubicBezTo>
                <a:cubicBezTo>
                  <a:pt x="2852" y="1221"/>
                  <a:pt x="2852" y="1221"/>
                  <a:pt x="2852" y="1221"/>
                </a:cubicBezTo>
                <a:cubicBezTo>
                  <a:pt x="2846" y="1186"/>
                  <a:pt x="2846" y="1186"/>
                  <a:pt x="2846" y="1186"/>
                </a:cubicBezTo>
                <a:cubicBezTo>
                  <a:pt x="2763" y="1138"/>
                  <a:pt x="2763" y="1138"/>
                  <a:pt x="2763" y="1138"/>
                </a:cubicBezTo>
                <a:cubicBezTo>
                  <a:pt x="2721" y="1132"/>
                  <a:pt x="2721" y="1132"/>
                  <a:pt x="2721" y="1132"/>
                </a:cubicBezTo>
                <a:cubicBezTo>
                  <a:pt x="2662" y="1156"/>
                  <a:pt x="2662" y="1156"/>
                  <a:pt x="2662" y="1156"/>
                </a:cubicBezTo>
                <a:cubicBezTo>
                  <a:pt x="2603" y="1132"/>
                  <a:pt x="2603" y="1132"/>
                  <a:pt x="2603" y="1132"/>
                </a:cubicBezTo>
                <a:cubicBezTo>
                  <a:pt x="2538" y="1109"/>
                  <a:pt x="2538" y="1109"/>
                  <a:pt x="2538" y="1109"/>
                </a:cubicBezTo>
                <a:cubicBezTo>
                  <a:pt x="2460" y="1109"/>
                  <a:pt x="2460" y="1109"/>
                  <a:pt x="2460" y="1109"/>
                </a:cubicBezTo>
                <a:cubicBezTo>
                  <a:pt x="2360" y="1115"/>
                  <a:pt x="2360" y="1115"/>
                  <a:pt x="2360" y="1115"/>
                </a:cubicBezTo>
                <a:cubicBezTo>
                  <a:pt x="2360" y="1144"/>
                  <a:pt x="2360" y="1144"/>
                  <a:pt x="2360" y="1144"/>
                </a:cubicBezTo>
                <a:cubicBezTo>
                  <a:pt x="2378" y="1192"/>
                  <a:pt x="2378" y="1192"/>
                  <a:pt x="2378" y="1192"/>
                </a:cubicBezTo>
                <a:cubicBezTo>
                  <a:pt x="2360" y="1269"/>
                  <a:pt x="2360" y="1269"/>
                  <a:pt x="2360" y="1269"/>
                </a:cubicBezTo>
                <a:cubicBezTo>
                  <a:pt x="2277" y="1370"/>
                  <a:pt x="2277" y="1370"/>
                  <a:pt x="2277" y="1370"/>
                </a:cubicBezTo>
                <a:cubicBezTo>
                  <a:pt x="2378" y="1399"/>
                  <a:pt x="2378" y="1399"/>
                  <a:pt x="2378" y="1399"/>
                </a:cubicBezTo>
                <a:cubicBezTo>
                  <a:pt x="2431" y="1476"/>
                  <a:pt x="2431" y="1476"/>
                  <a:pt x="2431" y="1476"/>
                </a:cubicBezTo>
                <a:lnTo>
                  <a:pt x="2484" y="1435"/>
                </a:lnTo>
                <a:close/>
                <a:moveTo>
                  <a:pt x="107" y="2466"/>
                </a:moveTo>
                <a:lnTo>
                  <a:pt x="107" y="2466"/>
                </a:lnTo>
                <a:cubicBezTo>
                  <a:pt x="89" y="2425"/>
                  <a:pt x="89" y="2425"/>
                  <a:pt x="89" y="2425"/>
                </a:cubicBezTo>
                <a:cubicBezTo>
                  <a:pt x="41" y="2425"/>
                  <a:pt x="41" y="2425"/>
                  <a:pt x="41" y="2425"/>
                </a:cubicBezTo>
                <a:cubicBezTo>
                  <a:pt x="24" y="2443"/>
                  <a:pt x="24" y="2443"/>
                  <a:pt x="24" y="2443"/>
                </a:cubicBezTo>
                <a:cubicBezTo>
                  <a:pt x="30" y="2478"/>
                  <a:pt x="30" y="2478"/>
                  <a:pt x="30" y="2478"/>
                </a:cubicBezTo>
                <a:cubicBezTo>
                  <a:pt x="83" y="2478"/>
                  <a:pt x="83" y="2478"/>
                  <a:pt x="83" y="2478"/>
                </a:cubicBezTo>
                <a:lnTo>
                  <a:pt x="107" y="2466"/>
                </a:lnTo>
                <a:close/>
                <a:moveTo>
                  <a:pt x="1061" y="2407"/>
                </a:moveTo>
                <a:lnTo>
                  <a:pt x="1061" y="2407"/>
                </a:lnTo>
                <a:cubicBezTo>
                  <a:pt x="1061" y="2407"/>
                  <a:pt x="1049" y="2395"/>
                  <a:pt x="1049" y="2384"/>
                </a:cubicBezTo>
                <a:cubicBezTo>
                  <a:pt x="1049" y="2372"/>
                  <a:pt x="1079" y="2372"/>
                  <a:pt x="1079" y="2372"/>
                </a:cubicBezTo>
                <a:cubicBezTo>
                  <a:pt x="1150" y="2378"/>
                  <a:pt x="1150" y="2378"/>
                  <a:pt x="1150" y="2378"/>
                </a:cubicBezTo>
                <a:cubicBezTo>
                  <a:pt x="1210" y="2419"/>
                  <a:pt x="1210" y="2419"/>
                  <a:pt x="1210" y="2419"/>
                </a:cubicBezTo>
                <a:cubicBezTo>
                  <a:pt x="1275" y="2455"/>
                  <a:pt x="1275" y="2455"/>
                  <a:pt x="1275" y="2455"/>
                </a:cubicBezTo>
                <a:cubicBezTo>
                  <a:pt x="1346" y="2473"/>
                  <a:pt x="1346" y="2473"/>
                  <a:pt x="1346" y="2473"/>
                </a:cubicBezTo>
                <a:cubicBezTo>
                  <a:pt x="1405" y="2455"/>
                  <a:pt x="1405" y="2455"/>
                  <a:pt x="1405" y="2455"/>
                </a:cubicBezTo>
                <a:cubicBezTo>
                  <a:pt x="1453" y="2478"/>
                  <a:pt x="1453" y="2478"/>
                  <a:pt x="1453" y="2478"/>
                </a:cubicBezTo>
                <a:cubicBezTo>
                  <a:pt x="1494" y="2478"/>
                  <a:pt x="1494" y="2478"/>
                  <a:pt x="1494" y="2478"/>
                </a:cubicBezTo>
                <a:cubicBezTo>
                  <a:pt x="1542" y="2514"/>
                  <a:pt x="1542" y="2514"/>
                  <a:pt x="1542" y="2514"/>
                </a:cubicBezTo>
                <a:cubicBezTo>
                  <a:pt x="1613" y="2550"/>
                  <a:pt x="1613" y="2550"/>
                  <a:pt x="1613" y="2550"/>
                </a:cubicBezTo>
                <a:cubicBezTo>
                  <a:pt x="1648" y="2585"/>
                  <a:pt x="1648" y="2585"/>
                  <a:pt x="1648" y="2585"/>
                </a:cubicBezTo>
                <a:cubicBezTo>
                  <a:pt x="1648" y="2585"/>
                  <a:pt x="1696" y="2603"/>
                  <a:pt x="1708" y="2603"/>
                </a:cubicBezTo>
                <a:cubicBezTo>
                  <a:pt x="1719" y="2603"/>
                  <a:pt x="1731" y="2591"/>
                  <a:pt x="1731" y="2591"/>
                </a:cubicBezTo>
                <a:cubicBezTo>
                  <a:pt x="1779" y="2615"/>
                  <a:pt x="1779" y="2615"/>
                  <a:pt x="1779" y="2615"/>
                </a:cubicBezTo>
                <a:cubicBezTo>
                  <a:pt x="1802" y="2656"/>
                  <a:pt x="1802" y="2656"/>
                  <a:pt x="1802" y="2656"/>
                </a:cubicBezTo>
                <a:cubicBezTo>
                  <a:pt x="1874" y="2674"/>
                  <a:pt x="1874" y="2674"/>
                  <a:pt x="1874" y="2674"/>
                </a:cubicBezTo>
                <a:cubicBezTo>
                  <a:pt x="1862" y="2710"/>
                  <a:pt x="1862" y="2710"/>
                  <a:pt x="1862" y="2710"/>
                </a:cubicBezTo>
                <a:cubicBezTo>
                  <a:pt x="1921" y="2733"/>
                  <a:pt x="1921" y="2733"/>
                  <a:pt x="1921" y="2733"/>
                </a:cubicBezTo>
                <a:cubicBezTo>
                  <a:pt x="1909" y="2769"/>
                  <a:pt x="1909" y="2769"/>
                  <a:pt x="1909" y="2769"/>
                </a:cubicBezTo>
                <a:cubicBezTo>
                  <a:pt x="1951" y="2787"/>
                  <a:pt x="1951" y="2787"/>
                  <a:pt x="1951" y="2787"/>
                </a:cubicBezTo>
                <a:cubicBezTo>
                  <a:pt x="1992" y="2793"/>
                  <a:pt x="1992" y="2793"/>
                  <a:pt x="1992" y="2793"/>
                </a:cubicBezTo>
                <a:cubicBezTo>
                  <a:pt x="1992" y="2828"/>
                  <a:pt x="1992" y="2828"/>
                  <a:pt x="1992" y="2828"/>
                </a:cubicBezTo>
                <a:cubicBezTo>
                  <a:pt x="2028" y="2876"/>
                  <a:pt x="2028" y="2876"/>
                  <a:pt x="2028" y="2876"/>
                </a:cubicBezTo>
                <a:cubicBezTo>
                  <a:pt x="2034" y="2923"/>
                  <a:pt x="2034" y="2923"/>
                  <a:pt x="2034" y="2923"/>
                </a:cubicBezTo>
                <a:cubicBezTo>
                  <a:pt x="2051" y="2965"/>
                  <a:pt x="2051" y="2965"/>
                  <a:pt x="2051" y="2965"/>
                </a:cubicBezTo>
                <a:cubicBezTo>
                  <a:pt x="2105" y="2971"/>
                  <a:pt x="2105" y="2971"/>
                  <a:pt x="2105" y="2971"/>
                </a:cubicBezTo>
                <a:cubicBezTo>
                  <a:pt x="2117" y="3030"/>
                  <a:pt x="2117" y="3030"/>
                  <a:pt x="2117" y="3030"/>
                </a:cubicBezTo>
                <a:cubicBezTo>
                  <a:pt x="2170" y="3077"/>
                  <a:pt x="2170" y="3077"/>
                  <a:pt x="2170" y="3077"/>
                </a:cubicBezTo>
                <a:cubicBezTo>
                  <a:pt x="2182" y="3113"/>
                  <a:pt x="2182" y="3113"/>
                  <a:pt x="2182" y="3113"/>
                </a:cubicBezTo>
                <a:cubicBezTo>
                  <a:pt x="2241" y="3142"/>
                  <a:pt x="2241" y="3142"/>
                  <a:pt x="2241" y="3142"/>
                </a:cubicBezTo>
                <a:cubicBezTo>
                  <a:pt x="2294" y="3166"/>
                  <a:pt x="2294" y="3166"/>
                  <a:pt x="2294" y="3166"/>
                </a:cubicBezTo>
                <a:cubicBezTo>
                  <a:pt x="2336" y="3178"/>
                  <a:pt x="2336" y="3178"/>
                  <a:pt x="2336" y="3178"/>
                </a:cubicBezTo>
                <a:cubicBezTo>
                  <a:pt x="2348" y="3208"/>
                  <a:pt x="2348" y="3208"/>
                  <a:pt x="2348" y="3208"/>
                </a:cubicBezTo>
                <a:cubicBezTo>
                  <a:pt x="2407" y="3243"/>
                  <a:pt x="2407" y="3243"/>
                  <a:pt x="2407" y="3243"/>
                </a:cubicBezTo>
                <a:cubicBezTo>
                  <a:pt x="2449" y="3273"/>
                  <a:pt x="2449" y="3273"/>
                  <a:pt x="2449" y="3273"/>
                </a:cubicBezTo>
                <a:cubicBezTo>
                  <a:pt x="2472" y="3344"/>
                  <a:pt x="2472" y="3344"/>
                  <a:pt x="2472" y="3344"/>
                </a:cubicBezTo>
                <a:cubicBezTo>
                  <a:pt x="2472" y="3397"/>
                  <a:pt x="2472" y="3397"/>
                  <a:pt x="2472" y="3397"/>
                </a:cubicBezTo>
                <a:cubicBezTo>
                  <a:pt x="2437" y="3362"/>
                  <a:pt x="2437" y="3362"/>
                  <a:pt x="2437" y="3362"/>
                </a:cubicBezTo>
                <a:cubicBezTo>
                  <a:pt x="2401" y="3320"/>
                  <a:pt x="2401" y="3320"/>
                  <a:pt x="2401" y="3320"/>
                </a:cubicBezTo>
                <a:cubicBezTo>
                  <a:pt x="2395" y="3291"/>
                  <a:pt x="2395" y="3291"/>
                  <a:pt x="2395" y="3291"/>
                </a:cubicBezTo>
                <a:cubicBezTo>
                  <a:pt x="2348" y="3261"/>
                  <a:pt x="2348" y="3261"/>
                  <a:pt x="2348" y="3261"/>
                </a:cubicBezTo>
                <a:cubicBezTo>
                  <a:pt x="2318" y="3249"/>
                  <a:pt x="2318" y="3249"/>
                  <a:pt x="2318" y="3249"/>
                </a:cubicBezTo>
                <a:cubicBezTo>
                  <a:pt x="2312" y="3202"/>
                  <a:pt x="2312" y="3202"/>
                  <a:pt x="2312" y="3202"/>
                </a:cubicBezTo>
                <a:cubicBezTo>
                  <a:pt x="2271" y="3202"/>
                  <a:pt x="2271" y="3202"/>
                  <a:pt x="2271" y="3202"/>
                </a:cubicBezTo>
                <a:cubicBezTo>
                  <a:pt x="2241" y="3184"/>
                  <a:pt x="2241" y="3184"/>
                  <a:pt x="2241" y="3184"/>
                </a:cubicBezTo>
                <a:cubicBezTo>
                  <a:pt x="2212" y="3172"/>
                  <a:pt x="2212" y="3172"/>
                  <a:pt x="2212" y="3172"/>
                </a:cubicBezTo>
                <a:cubicBezTo>
                  <a:pt x="2182" y="3160"/>
                  <a:pt x="2182" y="3160"/>
                  <a:pt x="2182" y="3160"/>
                </a:cubicBezTo>
                <a:cubicBezTo>
                  <a:pt x="2152" y="3166"/>
                  <a:pt x="2152" y="3166"/>
                  <a:pt x="2152" y="3166"/>
                </a:cubicBezTo>
                <a:cubicBezTo>
                  <a:pt x="2182" y="3202"/>
                  <a:pt x="2182" y="3202"/>
                  <a:pt x="2182" y="3202"/>
                </a:cubicBezTo>
                <a:cubicBezTo>
                  <a:pt x="2217" y="3225"/>
                  <a:pt x="2217" y="3225"/>
                  <a:pt x="2217" y="3225"/>
                </a:cubicBezTo>
                <a:cubicBezTo>
                  <a:pt x="2253" y="3261"/>
                  <a:pt x="2253" y="3261"/>
                  <a:pt x="2253" y="3261"/>
                </a:cubicBezTo>
                <a:cubicBezTo>
                  <a:pt x="2330" y="3309"/>
                  <a:pt x="2330" y="3309"/>
                  <a:pt x="2330" y="3309"/>
                </a:cubicBezTo>
                <a:cubicBezTo>
                  <a:pt x="2354" y="3362"/>
                  <a:pt x="2354" y="3362"/>
                  <a:pt x="2354" y="3362"/>
                </a:cubicBezTo>
                <a:cubicBezTo>
                  <a:pt x="2383" y="3433"/>
                  <a:pt x="2383" y="3433"/>
                  <a:pt x="2383" y="3433"/>
                </a:cubicBezTo>
                <a:cubicBezTo>
                  <a:pt x="2383" y="3486"/>
                  <a:pt x="2383" y="3486"/>
                  <a:pt x="2383" y="3486"/>
                </a:cubicBezTo>
                <a:cubicBezTo>
                  <a:pt x="2378" y="3563"/>
                  <a:pt x="2378" y="3563"/>
                  <a:pt x="2378" y="3563"/>
                </a:cubicBezTo>
                <a:cubicBezTo>
                  <a:pt x="2378" y="3646"/>
                  <a:pt x="2378" y="3646"/>
                  <a:pt x="2378" y="3646"/>
                </a:cubicBezTo>
                <a:cubicBezTo>
                  <a:pt x="2348" y="3664"/>
                  <a:pt x="2348" y="3664"/>
                  <a:pt x="2348" y="3664"/>
                </a:cubicBezTo>
                <a:cubicBezTo>
                  <a:pt x="2348" y="3718"/>
                  <a:pt x="2348" y="3718"/>
                  <a:pt x="2348" y="3718"/>
                </a:cubicBezTo>
                <a:cubicBezTo>
                  <a:pt x="2383" y="3777"/>
                  <a:pt x="2383" y="3777"/>
                  <a:pt x="2383" y="3777"/>
                </a:cubicBezTo>
                <a:cubicBezTo>
                  <a:pt x="2372" y="3830"/>
                  <a:pt x="2372" y="3830"/>
                  <a:pt x="2372" y="3830"/>
                </a:cubicBezTo>
                <a:cubicBezTo>
                  <a:pt x="2378" y="3872"/>
                  <a:pt x="2378" y="3872"/>
                  <a:pt x="2378" y="3872"/>
                </a:cubicBezTo>
                <a:cubicBezTo>
                  <a:pt x="2401" y="3907"/>
                  <a:pt x="2401" y="3907"/>
                  <a:pt x="2401" y="3907"/>
                </a:cubicBezTo>
                <a:cubicBezTo>
                  <a:pt x="2401" y="3961"/>
                  <a:pt x="2401" y="3961"/>
                  <a:pt x="2401" y="3961"/>
                </a:cubicBezTo>
                <a:cubicBezTo>
                  <a:pt x="2431" y="4008"/>
                  <a:pt x="2431" y="4008"/>
                  <a:pt x="2431" y="4008"/>
                </a:cubicBezTo>
                <a:cubicBezTo>
                  <a:pt x="2472" y="4044"/>
                  <a:pt x="2472" y="4044"/>
                  <a:pt x="2472" y="4044"/>
                </a:cubicBezTo>
                <a:cubicBezTo>
                  <a:pt x="2496" y="4121"/>
                  <a:pt x="2496" y="4121"/>
                  <a:pt x="2496" y="4121"/>
                </a:cubicBezTo>
                <a:cubicBezTo>
                  <a:pt x="2538" y="4156"/>
                  <a:pt x="2538" y="4156"/>
                  <a:pt x="2538" y="4156"/>
                </a:cubicBezTo>
                <a:cubicBezTo>
                  <a:pt x="2544" y="4192"/>
                  <a:pt x="2544" y="4192"/>
                  <a:pt x="2544" y="4192"/>
                </a:cubicBezTo>
                <a:cubicBezTo>
                  <a:pt x="2579" y="4239"/>
                  <a:pt x="2579" y="4239"/>
                  <a:pt x="2579" y="4239"/>
                </a:cubicBezTo>
                <a:cubicBezTo>
                  <a:pt x="2633" y="4239"/>
                  <a:pt x="2633" y="4239"/>
                  <a:pt x="2633" y="4239"/>
                </a:cubicBezTo>
                <a:cubicBezTo>
                  <a:pt x="2668" y="4269"/>
                  <a:pt x="2668" y="4269"/>
                  <a:pt x="2668" y="4269"/>
                </a:cubicBezTo>
                <a:cubicBezTo>
                  <a:pt x="2721" y="4299"/>
                  <a:pt x="2721" y="4299"/>
                  <a:pt x="2721" y="4299"/>
                </a:cubicBezTo>
                <a:cubicBezTo>
                  <a:pt x="2763" y="4340"/>
                  <a:pt x="2763" y="4340"/>
                  <a:pt x="2763" y="4340"/>
                </a:cubicBezTo>
                <a:cubicBezTo>
                  <a:pt x="2775" y="4387"/>
                  <a:pt x="2775" y="4387"/>
                  <a:pt x="2775" y="4387"/>
                </a:cubicBezTo>
                <a:cubicBezTo>
                  <a:pt x="2799" y="4435"/>
                  <a:pt x="2799" y="4435"/>
                  <a:pt x="2799" y="4435"/>
                </a:cubicBezTo>
                <a:cubicBezTo>
                  <a:pt x="2822" y="4512"/>
                  <a:pt x="2822" y="4512"/>
                  <a:pt x="2822" y="4512"/>
                </a:cubicBezTo>
                <a:cubicBezTo>
                  <a:pt x="2858" y="4548"/>
                  <a:pt x="2858" y="4548"/>
                  <a:pt x="2858" y="4548"/>
                </a:cubicBezTo>
                <a:cubicBezTo>
                  <a:pt x="2899" y="4589"/>
                  <a:pt x="2899" y="4589"/>
                  <a:pt x="2899" y="4589"/>
                </a:cubicBezTo>
                <a:cubicBezTo>
                  <a:pt x="2911" y="4619"/>
                  <a:pt x="2911" y="4619"/>
                  <a:pt x="2911" y="4619"/>
                </a:cubicBezTo>
                <a:cubicBezTo>
                  <a:pt x="2876" y="4642"/>
                  <a:pt x="2876" y="4642"/>
                  <a:pt x="2876" y="4642"/>
                </a:cubicBezTo>
                <a:cubicBezTo>
                  <a:pt x="2899" y="4672"/>
                  <a:pt x="2899" y="4672"/>
                  <a:pt x="2899" y="4672"/>
                </a:cubicBezTo>
                <a:cubicBezTo>
                  <a:pt x="2941" y="4708"/>
                  <a:pt x="2941" y="4708"/>
                  <a:pt x="2941" y="4708"/>
                </a:cubicBezTo>
                <a:cubicBezTo>
                  <a:pt x="2994" y="4737"/>
                  <a:pt x="2994" y="4737"/>
                  <a:pt x="2994" y="4737"/>
                </a:cubicBezTo>
                <a:cubicBezTo>
                  <a:pt x="3030" y="4779"/>
                  <a:pt x="3030" y="4779"/>
                  <a:pt x="3030" y="4779"/>
                </a:cubicBezTo>
                <a:cubicBezTo>
                  <a:pt x="3024" y="4809"/>
                  <a:pt x="3024" y="4809"/>
                  <a:pt x="3024" y="4809"/>
                </a:cubicBezTo>
                <a:cubicBezTo>
                  <a:pt x="3030" y="4832"/>
                  <a:pt x="3030" y="4832"/>
                  <a:pt x="3030" y="4832"/>
                </a:cubicBezTo>
                <a:cubicBezTo>
                  <a:pt x="3077" y="4850"/>
                  <a:pt x="3077" y="4850"/>
                  <a:pt x="3077" y="4850"/>
                </a:cubicBezTo>
                <a:cubicBezTo>
                  <a:pt x="3113" y="4886"/>
                  <a:pt x="3113" y="4886"/>
                  <a:pt x="3113" y="4886"/>
                </a:cubicBezTo>
                <a:cubicBezTo>
                  <a:pt x="3142" y="4915"/>
                  <a:pt x="3142" y="4915"/>
                  <a:pt x="3142" y="4915"/>
                </a:cubicBezTo>
                <a:cubicBezTo>
                  <a:pt x="3148" y="4951"/>
                  <a:pt x="3148" y="4951"/>
                  <a:pt x="3148" y="4951"/>
                </a:cubicBezTo>
                <a:cubicBezTo>
                  <a:pt x="3172" y="4939"/>
                  <a:pt x="3172" y="4939"/>
                  <a:pt x="3172" y="4939"/>
                </a:cubicBezTo>
                <a:cubicBezTo>
                  <a:pt x="3178" y="4897"/>
                  <a:pt x="3178" y="4897"/>
                  <a:pt x="3178" y="4897"/>
                </a:cubicBezTo>
                <a:cubicBezTo>
                  <a:pt x="3160" y="4856"/>
                  <a:pt x="3160" y="4856"/>
                  <a:pt x="3160" y="4856"/>
                </a:cubicBezTo>
                <a:cubicBezTo>
                  <a:pt x="3119" y="4838"/>
                  <a:pt x="3119" y="4838"/>
                  <a:pt x="3119" y="4838"/>
                </a:cubicBezTo>
                <a:cubicBezTo>
                  <a:pt x="3113" y="4803"/>
                  <a:pt x="3113" y="4803"/>
                  <a:pt x="3113" y="4803"/>
                </a:cubicBezTo>
                <a:cubicBezTo>
                  <a:pt x="3071" y="4773"/>
                  <a:pt x="3071" y="4773"/>
                  <a:pt x="3071" y="4773"/>
                </a:cubicBezTo>
                <a:cubicBezTo>
                  <a:pt x="3053" y="4726"/>
                  <a:pt x="3053" y="4726"/>
                  <a:pt x="3053" y="4726"/>
                </a:cubicBezTo>
                <a:cubicBezTo>
                  <a:pt x="3036" y="4678"/>
                  <a:pt x="3036" y="4678"/>
                  <a:pt x="3036" y="4678"/>
                </a:cubicBezTo>
                <a:cubicBezTo>
                  <a:pt x="3000" y="4642"/>
                  <a:pt x="3000" y="4642"/>
                  <a:pt x="3000" y="4642"/>
                </a:cubicBezTo>
                <a:cubicBezTo>
                  <a:pt x="2988" y="4595"/>
                  <a:pt x="2988" y="4595"/>
                  <a:pt x="2988" y="4595"/>
                </a:cubicBezTo>
                <a:cubicBezTo>
                  <a:pt x="2953" y="4583"/>
                  <a:pt x="2953" y="4583"/>
                  <a:pt x="2953" y="4583"/>
                </a:cubicBezTo>
                <a:cubicBezTo>
                  <a:pt x="2929" y="4524"/>
                  <a:pt x="2929" y="4524"/>
                  <a:pt x="2929" y="4524"/>
                </a:cubicBezTo>
                <a:cubicBezTo>
                  <a:pt x="2887" y="4476"/>
                  <a:pt x="2887" y="4476"/>
                  <a:pt x="2887" y="4476"/>
                </a:cubicBezTo>
                <a:cubicBezTo>
                  <a:pt x="2881" y="4417"/>
                  <a:pt x="2881" y="4417"/>
                  <a:pt x="2881" y="4417"/>
                </a:cubicBezTo>
                <a:cubicBezTo>
                  <a:pt x="2917" y="4411"/>
                  <a:pt x="2917" y="4411"/>
                  <a:pt x="2917" y="4411"/>
                </a:cubicBezTo>
                <a:cubicBezTo>
                  <a:pt x="2965" y="4429"/>
                  <a:pt x="2965" y="4429"/>
                  <a:pt x="2965" y="4429"/>
                </a:cubicBezTo>
                <a:cubicBezTo>
                  <a:pt x="2994" y="4465"/>
                  <a:pt x="2994" y="4465"/>
                  <a:pt x="2994" y="4465"/>
                </a:cubicBezTo>
                <a:cubicBezTo>
                  <a:pt x="2994" y="4518"/>
                  <a:pt x="2994" y="4518"/>
                  <a:pt x="2994" y="4518"/>
                </a:cubicBezTo>
                <a:cubicBezTo>
                  <a:pt x="3047" y="4589"/>
                  <a:pt x="3047" y="4589"/>
                  <a:pt x="3047" y="4589"/>
                </a:cubicBezTo>
                <a:cubicBezTo>
                  <a:pt x="3101" y="4648"/>
                  <a:pt x="3101" y="4648"/>
                  <a:pt x="3101" y="4648"/>
                </a:cubicBezTo>
                <a:cubicBezTo>
                  <a:pt x="3148" y="4690"/>
                  <a:pt x="3148" y="4690"/>
                  <a:pt x="3148" y="4690"/>
                </a:cubicBezTo>
                <a:cubicBezTo>
                  <a:pt x="3184" y="4731"/>
                  <a:pt x="3184" y="4731"/>
                  <a:pt x="3184" y="4731"/>
                </a:cubicBezTo>
                <a:cubicBezTo>
                  <a:pt x="3190" y="4773"/>
                  <a:pt x="3190" y="4773"/>
                  <a:pt x="3190" y="4773"/>
                </a:cubicBezTo>
                <a:cubicBezTo>
                  <a:pt x="3243" y="4803"/>
                  <a:pt x="3243" y="4803"/>
                  <a:pt x="3243" y="4803"/>
                </a:cubicBezTo>
                <a:cubicBezTo>
                  <a:pt x="3279" y="4844"/>
                  <a:pt x="3279" y="4844"/>
                  <a:pt x="3279" y="4844"/>
                </a:cubicBezTo>
                <a:cubicBezTo>
                  <a:pt x="3308" y="4892"/>
                  <a:pt x="3308" y="4892"/>
                  <a:pt x="3308" y="4892"/>
                </a:cubicBezTo>
                <a:cubicBezTo>
                  <a:pt x="3368" y="4957"/>
                  <a:pt x="3368" y="4957"/>
                  <a:pt x="3368" y="4957"/>
                </a:cubicBezTo>
                <a:cubicBezTo>
                  <a:pt x="3391" y="5010"/>
                  <a:pt x="3391" y="5010"/>
                  <a:pt x="3391" y="5010"/>
                </a:cubicBezTo>
                <a:cubicBezTo>
                  <a:pt x="3421" y="5034"/>
                  <a:pt x="3421" y="5034"/>
                  <a:pt x="3421" y="5034"/>
                </a:cubicBezTo>
                <a:cubicBezTo>
                  <a:pt x="3391" y="5052"/>
                  <a:pt x="3391" y="5052"/>
                  <a:pt x="3391" y="5052"/>
                </a:cubicBezTo>
                <a:cubicBezTo>
                  <a:pt x="3385" y="5087"/>
                  <a:pt x="3385" y="5087"/>
                  <a:pt x="3385" y="5087"/>
                </a:cubicBezTo>
                <a:cubicBezTo>
                  <a:pt x="3451" y="5141"/>
                  <a:pt x="3451" y="5141"/>
                  <a:pt x="3451" y="5141"/>
                </a:cubicBezTo>
                <a:cubicBezTo>
                  <a:pt x="3504" y="5182"/>
                  <a:pt x="3504" y="5182"/>
                  <a:pt x="3504" y="5182"/>
                </a:cubicBezTo>
                <a:cubicBezTo>
                  <a:pt x="3569" y="5200"/>
                  <a:pt x="3569" y="5200"/>
                  <a:pt x="3569" y="5200"/>
                </a:cubicBezTo>
                <a:cubicBezTo>
                  <a:pt x="3640" y="5241"/>
                  <a:pt x="3640" y="5241"/>
                  <a:pt x="3640" y="5241"/>
                </a:cubicBezTo>
                <a:cubicBezTo>
                  <a:pt x="3717" y="5277"/>
                  <a:pt x="3717" y="5277"/>
                  <a:pt x="3717" y="5277"/>
                </a:cubicBezTo>
                <a:cubicBezTo>
                  <a:pt x="3806" y="5318"/>
                  <a:pt x="3806" y="5318"/>
                  <a:pt x="3806" y="5318"/>
                </a:cubicBezTo>
                <a:cubicBezTo>
                  <a:pt x="3878" y="5342"/>
                  <a:pt x="3878" y="5342"/>
                  <a:pt x="3878" y="5342"/>
                </a:cubicBezTo>
                <a:cubicBezTo>
                  <a:pt x="3925" y="5336"/>
                  <a:pt x="3925" y="5336"/>
                  <a:pt x="3925" y="5336"/>
                </a:cubicBezTo>
                <a:cubicBezTo>
                  <a:pt x="3937" y="5312"/>
                  <a:pt x="3937" y="5312"/>
                  <a:pt x="3937" y="5312"/>
                </a:cubicBezTo>
                <a:cubicBezTo>
                  <a:pt x="3990" y="5307"/>
                  <a:pt x="3990" y="5307"/>
                  <a:pt x="3990" y="5307"/>
                </a:cubicBezTo>
                <a:cubicBezTo>
                  <a:pt x="4044" y="5336"/>
                  <a:pt x="4044" y="5336"/>
                  <a:pt x="4044" y="5336"/>
                </a:cubicBezTo>
                <a:cubicBezTo>
                  <a:pt x="4109" y="5384"/>
                  <a:pt x="4109" y="5384"/>
                  <a:pt x="4109" y="5384"/>
                </a:cubicBezTo>
                <a:cubicBezTo>
                  <a:pt x="4144" y="5425"/>
                  <a:pt x="4144" y="5425"/>
                  <a:pt x="4144" y="5425"/>
                </a:cubicBezTo>
                <a:cubicBezTo>
                  <a:pt x="4192" y="5425"/>
                  <a:pt x="4192" y="5425"/>
                  <a:pt x="4192" y="5425"/>
                </a:cubicBezTo>
                <a:cubicBezTo>
                  <a:pt x="4215" y="5425"/>
                  <a:pt x="4215" y="5425"/>
                  <a:pt x="4215" y="5425"/>
                </a:cubicBezTo>
                <a:cubicBezTo>
                  <a:pt x="4245" y="5437"/>
                  <a:pt x="4245" y="5437"/>
                  <a:pt x="4245" y="5437"/>
                </a:cubicBezTo>
                <a:cubicBezTo>
                  <a:pt x="4275" y="5478"/>
                  <a:pt x="4275" y="5478"/>
                  <a:pt x="4275" y="5478"/>
                </a:cubicBezTo>
                <a:cubicBezTo>
                  <a:pt x="4340" y="5496"/>
                  <a:pt x="4340" y="5496"/>
                  <a:pt x="4340" y="5496"/>
                </a:cubicBezTo>
                <a:cubicBezTo>
                  <a:pt x="4340" y="5473"/>
                  <a:pt x="4340" y="5473"/>
                  <a:pt x="4340" y="5473"/>
                </a:cubicBezTo>
                <a:cubicBezTo>
                  <a:pt x="4376" y="5490"/>
                  <a:pt x="4376" y="5490"/>
                  <a:pt x="4376" y="5490"/>
                </a:cubicBezTo>
                <a:cubicBezTo>
                  <a:pt x="4411" y="5538"/>
                  <a:pt x="4411" y="5538"/>
                  <a:pt x="4411" y="5538"/>
                </a:cubicBezTo>
                <a:cubicBezTo>
                  <a:pt x="4411" y="5538"/>
                  <a:pt x="4459" y="5591"/>
                  <a:pt x="4470" y="5603"/>
                </a:cubicBezTo>
                <a:cubicBezTo>
                  <a:pt x="4482" y="5609"/>
                  <a:pt x="4465" y="5651"/>
                  <a:pt x="4465" y="5651"/>
                </a:cubicBezTo>
                <a:cubicBezTo>
                  <a:pt x="4488" y="5674"/>
                  <a:pt x="4488" y="5674"/>
                  <a:pt x="4488" y="5674"/>
                </a:cubicBezTo>
                <a:cubicBezTo>
                  <a:pt x="4512" y="5662"/>
                  <a:pt x="4512" y="5662"/>
                  <a:pt x="4512" y="5662"/>
                </a:cubicBezTo>
                <a:cubicBezTo>
                  <a:pt x="4547" y="5680"/>
                  <a:pt x="4547" y="5680"/>
                  <a:pt x="4547" y="5680"/>
                </a:cubicBezTo>
                <a:cubicBezTo>
                  <a:pt x="4595" y="5728"/>
                  <a:pt x="4595" y="5728"/>
                  <a:pt x="4595" y="5728"/>
                </a:cubicBezTo>
                <a:cubicBezTo>
                  <a:pt x="4595" y="5728"/>
                  <a:pt x="4631" y="5757"/>
                  <a:pt x="4648" y="5739"/>
                </a:cubicBezTo>
                <a:cubicBezTo>
                  <a:pt x="4731" y="5787"/>
                  <a:pt x="4731" y="5787"/>
                  <a:pt x="4731" y="5787"/>
                </a:cubicBezTo>
                <a:cubicBezTo>
                  <a:pt x="4779" y="5805"/>
                  <a:pt x="4779" y="5805"/>
                  <a:pt x="4779" y="5805"/>
                </a:cubicBezTo>
                <a:cubicBezTo>
                  <a:pt x="4773" y="5757"/>
                  <a:pt x="4773" y="5757"/>
                  <a:pt x="4773" y="5757"/>
                </a:cubicBezTo>
                <a:cubicBezTo>
                  <a:pt x="4797" y="5728"/>
                  <a:pt x="4797" y="5728"/>
                  <a:pt x="4797" y="5728"/>
                </a:cubicBezTo>
                <a:cubicBezTo>
                  <a:pt x="4880" y="5733"/>
                  <a:pt x="4880" y="5733"/>
                  <a:pt x="4880" y="5733"/>
                </a:cubicBezTo>
                <a:cubicBezTo>
                  <a:pt x="4886" y="5763"/>
                  <a:pt x="4886" y="5763"/>
                  <a:pt x="4886" y="5763"/>
                </a:cubicBezTo>
                <a:cubicBezTo>
                  <a:pt x="4909" y="5763"/>
                  <a:pt x="4909" y="5763"/>
                  <a:pt x="4909" y="5763"/>
                </a:cubicBezTo>
                <a:cubicBezTo>
                  <a:pt x="4927" y="5728"/>
                  <a:pt x="4927" y="5728"/>
                  <a:pt x="4927" y="5728"/>
                </a:cubicBezTo>
                <a:cubicBezTo>
                  <a:pt x="4897" y="5692"/>
                  <a:pt x="4897" y="5692"/>
                  <a:pt x="4897" y="5692"/>
                </a:cubicBezTo>
                <a:cubicBezTo>
                  <a:pt x="4814" y="5692"/>
                  <a:pt x="4814" y="5692"/>
                  <a:pt x="4814" y="5692"/>
                </a:cubicBezTo>
                <a:cubicBezTo>
                  <a:pt x="4761" y="5686"/>
                  <a:pt x="4761" y="5686"/>
                  <a:pt x="4761" y="5686"/>
                </a:cubicBezTo>
                <a:cubicBezTo>
                  <a:pt x="4678" y="5680"/>
                  <a:pt x="4678" y="5680"/>
                  <a:pt x="4678" y="5680"/>
                </a:cubicBezTo>
                <a:cubicBezTo>
                  <a:pt x="4642" y="5656"/>
                  <a:pt x="4642" y="5656"/>
                  <a:pt x="4642" y="5656"/>
                </a:cubicBezTo>
                <a:cubicBezTo>
                  <a:pt x="4589" y="5603"/>
                  <a:pt x="4589" y="5603"/>
                  <a:pt x="4589" y="5603"/>
                </a:cubicBezTo>
                <a:cubicBezTo>
                  <a:pt x="4595" y="5562"/>
                  <a:pt x="4595" y="5562"/>
                  <a:pt x="4595" y="5562"/>
                </a:cubicBezTo>
                <a:cubicBezTo>
                  <a:pt x="4595" y="5502"/>
                  <a:pt x="4595" y="5502"/>
                  <a:pt x="4595" y="5502"/>
                </a:cubicBezTo>
                <a:cubicBezTo>
                  <a:pt x="4613" y="5431"/>
                  <a:pt x="4613" y="5431"/>
                  <a:pt x="4613" y="5431"/>
                </a:cubicBezTo>
                <a:cubicBezTo>
                  <a:pt x="4613" y="5384"/>
                  <a:pt x="4613" y="5384"/>
                  <a:pt x="4613" y="5384"/>
                </a:cubicBezTo>
                <a:cubicBezTo>
                  <a:pt x="4583" y="5342"/>
                  <a:pt x="4583" y="5342"/>
                  <a:pt x="4583" y="5342"/>
                </a:cubicBezTo>
                <a:cubicBezTo>
                  <a:pt x="4536" y="5318"/>
                  <a:pt x="4536" y="5318"/>
                  <a:pt x="4536" y="5318"/>
                </a:cubicBezTo>
                <a:cubicBezTo>
                  <a:pt x="4459" y="5324"/>
                  <a:pt x="4459" y="5324"/>
                  <a:pt x="4459" y="5324"/>
                </a:cubicBezTo>
                <a:cubicBezTo>
                  <a:pt x="4405" y="5312"/>
                  <a:pt x="4405" y="5312"/>
                  <a:pt x="4405" y="5312"/>
                </a:cubicBezTo>
                <a:cubicBezTo>
                  <a:pt x="4340" y="5336"/>
                  <a:pt x="4340" y="5336"/>
                  <a:pt x="4340" y="5336"/>
                </a:cubicBezTo>
                <a:cubicBezTo>
                  <a:pt x="4304" y="5312"/>
                  <a:pt x="4304" y="5312"/>
                  <a:pt x="4304" y="5312"/>
                </a:cubicBezTo>
                <a:cubicBezTo>
                  <a:pt x="4340" y="5283"/>
                  <a:pt x="4340" y="5283"/>
                  <a:pt x="4340" y="5283"/>
                </a:cubicBezTo>
                <a:cubicBezTo>
                  <a:pt x="4340" y="5230"/>
                  <a:pt x="4340" y="5230"/>
                  <a:pt x="4340" y="5230"/>
                </a:cubicBezTo>
                <a:cubicBezTo>
                  <a:pt x="4352" y="5200"/>
                  <a:pt x="4352" y="5200"/>
                  <a:pt x="4352" y="5200"/>
                </a:cubicBezTo>
                <a:cubicBezTo>
                  <a:pt x="4376" y="5146"/>
                  <a:pt x="4376" y="5146"/>
                  <a:pt x="4376" y="5146"/>
                </a:cubicBezTo>
                <a:cubicBezTo>
                  <a:pt x="4376" y="5093"/>
                  <a:pt x="4376" y="5093"/>
                  <a:pt x="4376" y="5093"/>
                </a:cubicBezTo>
                <a:cubicBezTo>
                  <a:pt x="4411" y="5069"/>
                  <a:pt x="4411" y="5069"/>
                  <a:pt x="4411" y="5069"/>
                </a:cubicBezTo>
                <a:cubicBezTo>
                  <a:pt x="4417" y="5028"/>
                  <a:pt x="4417" y="5028"/>
                  <a:pt x="4417" y="5028"/>
                </a:cubicBezTo>
                <a:cubicBezTo>
                  <a:pt x="4388" y="5010"/>
                  <a:pt x="4388" y="5010"/>
                  <a:pt x="4388" y="5010"/>
                </a:cubicBezTo>
                <a:cubicBezTo>
                  <a:pt x="4304" y="5016"/>
                  <a:pt x="4304" y="5016"/>
                  <a:pt x="4304" y="5016"/>
                </a:cubicBezTo>
                <a:cubicBezTo>
                  <a:pt x="4251" y="5022"/>
                  <a:pt x="4251" y="5022"/>
                  <a:pt x="4251" y="5022"/>
                </a:cubicBezTo>
                <a:cubicBezTo>
                  <a:pt x="4227" y="5063"/>
                  <a:pt x="4227" y="5063"/>
                  <a:pt x="4227" y="5063"/>
                </a:cubicBezTo>
                <a:cubicBezTo>
                  <a:pt x="4204" y="5123"/>
                  <a:pt x="4204" y="5123"/>
                  <a:pt x="4204" y="5123"/>
                </a:cubicBezTo>
                <a:cubicBezTo>
                  <a:pt x="4180" y="5176"/>
                  <a:pt x="4180" y="5176"/>
                  <a:pt x="4180" y="5176"/>
                </a:cubicBezTo>
                <a:cubicBezTo>
                  <a:pt x="4133" y="5182"/>
                  <a:pt x="4133" y="5182"/>
                  <a:pt x="4133" y="5182"/>
                </a:cubicBezTo>
                <a:cubicBezTo>
                  <a:pt x="4067" y="5200"/>
                  <a:pt x="4067" y="5200"/>
                  <a:pt x="4067" y="5200"/>
                </a:cubicBezTo>
                <a:cubicBezTo>
                  <a:pt x="3996" y="5206"/>
                  <a:pt x="3996" y="5206"/>
                  <a:pt x="3996" y="5206"/>
                </a:cubicBezTo>
                <a:cubicBezTo>
                  <a:pt x="3967" y="5170"/>
                  <a:pt x="3967" y="5170"/>
                  <a:pt x="3967" y="5170"/>
                </a:cubicBezTo>
                <a:cubicBezTo>
                  <a:pt x="3907" y="5141"/>
                  <a:pt x="3907" y="5141"/>
                  <a:pt x="3907" y="5141"/>
                </a:cubicBezTo>
                <a:cubicBezTo>
                  <a:pt x="3890" y="5093"/>
                  <a:pt x="3890" y="5093"/>
                  <a:pt x="3890" y="5093"/>
                </a:cubicBezTo>
                <a:cubicBezTo>
                  <a:pt x="3848" y="5034"/>
                  <a:pt x="3848" y="5034"/>
                  <a:pt x="3848" y="5034"/>
                </a:cubicBezTo>
                <a:cubicBezTo>
                  <a:pt x="3824" y="4933"/>
                  <a:pt x="3824" y="4933"/>
                  <a:pt x="3824" y="4933"/>
                </a:cubicBezTo>
                <a:cubicBezTo>
                  <a:pt x="3818" y="4856"/>
                  <a:pt x="3818" y="4856"/>
                  <a:pt x="3818" y="4856"/>
                </a:cubicBezTo>
                <a:cubicBezTo>
                  <a:pt x="3848" y="4803"/>
                  <a:pt x="3848" y="4803"/>
                  <a:pt x="3848" y="4803"/>
                </a:cubicBezTo>
                <a:cubicBezTo>
                  <a:pt x="3860" y="4731"/>
                  <a:pt x="3860" y="4731"/>
                  <a:pt x="3860" y="4731"/>
                </a:cubicBezTo>
                <a:cubicBezTo>
                  <a:pt x="3830" y="4666"/>
                  <a:pt x="3830" y="4666"/>
                  <a:pt x="3830" y="4666"/>
                </a:cubicBezTo>
                <a:cubicBezTo>
                  <a:pt x="3883" y="4601"/>
                  <a:pt x="3883" y="4601"/>
                  <a:pt x="3883" y="4601"/>
                </a:cubicBezTo>
                <a:cubicBezTo>
                  <a:pt x="3925" y="4595"/>
                  <a:pt x="3925" y="4595"/>
                  <a:pt x="3925" y="4595"/>
                </a:cubicBezTo>
                <a:cubicBezTo>
                  <a:pt x="3967" y="4565"/>
                  <a:pt x="3967" y="4565"/>
                  <a:pt x="3967" y="4565"/>
                </a:cubicBezTo>
                <a:cubicBezTo>
                  <a:pt x="4014" y="4524"/>
                  <a:pt x="4014" y="4524"/>
                  <a:pt x="4014" y="4524"/>
                </a:cubicBezTo>
                <a:cubicBezTo>
                  <a:pt x="4073" y="4530"/>
                  <a:pt x="4073" y="4530"/>
                  <a:pt x="4073" y="4530"/>
                </a:cubicBezTo>
                <a:cubicBezTo>
                  <a:pt x="4115" y="4548"/>
                  <a:pt x="4115" y="4548"/>
                  <a:pt x="4115" y="4548"/>
                </a:cubicBezTo>
                <a:cubicBezTo>
                  <a:pt x="4150" y="4530"/>
                  <a:pt x="4150" y="4530"/>
                  <a:pt x="4150" y="4530"/>
                </a:cubicBezTo>
                <a:cubicBezTo>
                  <a:pt x="4180" y="4571"/>
                  <a:pt x="4180" y="4571"/>
                  <a:pt x="4180" y="4571"/>
                </a:cubicBezTo>
                <a:cubicBezTo>
                  <a:pt x="4227" y="4571"/>
                  <a:pt x="4227" y="4571"/>
                  <a:pt x="4227" y="4571"/>
                </a:cubicBezTo>
                <a:cubicBezTo>
                  <a:pt x="4269" y="4565"/>
                  <a:pt x="4269" y="4565"/>
                  <a:pt x="4269" y="4565"/>
                </a:cubicBezTo>
                <a:cubicBezTo>
                  <a:pt x="4263" y="4536"/>
                  <a:pt x="4263" y="4536"/>
                  <a:pt x="4263" y="4536"/>
                </a:cubicBezTo>
                <a:cubicBezTo>
                  <a:pt x="4275" y="4494"/>
                  <a:pt x="4275" y="4494"/>
                  <a:pt x="4275" y="4494"/>
                </a:cubicBezTo>
                <a:cubicBezTo>
                  <a:pt x="4340" y="4488"/>
                  <a:pt x="4340" y="4488"/>
                  <a:pt x="4340" y="4488"/>
                </a:cubicBezTo>
                <a:cubicBezTo>
                  <a:pt x="4381" y="4482"/>
                  <a:pt x="4381" y="4482"/>
                  <a:pt x="4381" y="4482"/>
                </a:cubicBezTo>
                <a:cubicBezTo>
                  <a:pt x="4459" y="4494"/>
                  <a:pt x="4459" y="4494"/>
                  <a:pt x="4459" y="4494"/>
                </a:cubicBezTo>
                <a:cubicBezTo>
                  <a:pt x="4494" y="4530"/>
                  <a:pt x="4494" y="4530"/>
                  <a:pt x="4494" y="4530"/>
                </a:cubicBezTo>
                <a:cubicBezTo>
                  <a:pt x="4518" y="4530"/>
                  <a:pt x="4518" y="4530"/>
                  <a:pt x="4518" y="4530"/>
                </a:cubicBezTo>
                <a:cubicBezTo>
                  <a:pt x="4536" y="4506"/>
                  <a:pt x="4536" y="4506"/>
                  <a:pt x="4536" y="4506"/>
                </a:cubicBezTo>
                <a:cubicBezTo>
                  <a:pt x="4559" y="4500"/>
                  <a:pt x="4559" y="4500"/>
                  <a:pt x="4559" y="4500"/>
                </a:cubicBezTo>
                <a:cubicBezTo>
                  <a:pt x="4595" y="4536"/>
                  <a:pt x="4595" y="4536"/>
                  <a:pt x="4595" y="4536"/>
                </a:cubicBezTo>
                <a:cubicBezTo>
                  <a:pt x="4631" y="4577"/>
                  <a:pt x="4631" y="4577"/>
                  <a:pt x="4631" y="4577"/>
                </a:cubicBezTo>
                <a:cubicBezTo>
                  <a:pt x="4631" y="4631"/>
                  <a:pt x="4631" y="4631"/>
                  <a:pt x="4631" y="4631"/>
                </a:cubicBezTo>
                <a:cubicBezTo>
                  <a:pt x="4648" y="4654"/>
                  <a:pt x="4648" y="4654"/>
                  <a:pt x="4648" y="4654"/>
                </a:cubicBezTo>
                <a:cubicBezTo>
                  <a:pt x="4654" y="4690"/>
                  <a:pt x="4654" y="4690"/>
                  <a:pt x="4654" y="4690"/>
                </a:cubicBezTo>
                <a:cubicBezTo>
                  <a:pt x="4684" y="4714"/>
                  <a:pt x="4684" y="4714"/>
                  <a:pt x="4684" y="4714"/>
                </a:cubicBezTo>
                <a:cubicBezTo>
                  <a:pt x="4696" y="4743"/>
                  <a:pt x="4696" y="4743"/>
                  <a:pt x="4696" y="4743"/>
                </a:cubicBezTo>
                <a:cubicBezTo>
                  <a:pt x="4725" y="4761"/>
                  <a:pt x="4725" y="4761"/>
                  <a:pt x="4725" y="4761"/>
                </a:cubicBezTo>
                <a:cubicBezTo>
                  <a:pt x="4731" y="4803"/>
                  <a:pt x="4731" y="4803"/>
                  <a:pt x="4731" y="4803"/>
                </a:cubicBezTo>
                <a:cubicBezTo>
                  <a:pt x="4761" y="4809"/>
                  <a:pt x="4761" y="4809"/>
                  <a:pt x="4761" y="4809"/>
                </a:cubicBezTo>
                <a:cubicBezTo>
                  <a:pt x="4779" y="4785"/>
                  <a:pt x="4779" y="4785"/>
                  <a:pt x="4779" y="4785"/>
                </a:cubicBezTo>
                <a:cubicBezTo>
                  <a:pt x="4791" y="4743"/>
                  <a:pt x="4791" y="4743"/>
                  <a:pt x="4791" y="4743"/>
                </a:cubicBezTo>
                <a:cubicBezTo>
                  <a:pt x="4773" y="4696"/>
                  <a:pt x="4773" y="4696"/>
                  <a:pt x="4773" y="4696"/>
                </a:cubicBezTo>
                <a:cubicBezTo>
                  <a:pt x="4755" y="4619"/>
                  <a:pt x="4755" y="4619"/>
                  <a:pt x="4755" y="4619"/>
                </a:cubicBezTo>
                <a:cubicBezTo>
                  <a:pt x="4720" y="4554"/>
                  <a:pt x="4720" y="4554"/>
                  <a:pt x="4720" y="4554"/>
                </a:cubicBezTo>
                <a:cubicBezTo>
                  <a:pt x="4720" y="4471"/>
                  <a:pt x="4720" y="4471"/>
                  <a:pt x="4720" y="4471"/>
                </a:cubicBezTo>
                <a:cubicBezTo>
                  <a:pt x="4720" y="4459"/>
                  <a:pt x="4737" y="4411"/>
                  <a:pt x="4737" y="4411"/>
                </a:cubicBezTo>
                <a:cubicBezTo>
                  <a:pt x="4773" y="4346"/>
                  <a:pt x="4773" y="4346"/>
                  <a:pt x="4773" y="4346"/>
                </a:cubicBezTo>
                <a:cubicBezTo>
                  <a:pt x="4820" y="4328"/>
                  <a:pt x="4820" y="4328"/>
                  <a:pt x="4820" y="4328"/>
                </a:cubicBezTo>
                <a:cubicBezTo>
                  <a:pt x="4880" y="4275"/>
                  <a:pt x="4880" y="4275"/>
                  <a:pt x="4880" y="4275"/>
                </a:cubicBezTo>
                <a:cubicBezTo>
                  <a:pt x="4933" y="4239"/>
                  <a:pt x="4933" y="4239"/>
                  <a:pt x="4933" y="4239"/>
                </a:cubicBezTo>
                <a:cubicBezTo>
                  <a:pt x="4980" y="4221"/>
                  <a:pt x="4980" y="4221"/>
                  <a:pt x="4980" y="4221"/>
                </a:cubicBezTo>
                <a:cubicBezTo>
                  <a:pt x="4992" y="4186"/>
                  <a:pt x="4992" y="4186"/>
                  <a:pt x="4992" y="4186"/>
                </a:cubicBezTo>
                <a:cubicBezTo>
                  <a:pt x="5034" y="4162"/>
                  <a:pt x="5034" y="4162"/>
                  <a:pt x="5034" y="4162"/>
                </a:cubicBezTo>
                <a:cubicBezTo>
                  <a:pt x="4998" y="4097"/>
                  <a:pt x="4998" y="4097"/>
                  <a:pt x="4998" y="4097"/>
                </a:cubicBezTo>
                <a:cubicBezTo>
                  <a:pt x="4969" y="4067"/>
                  <a:pt x="4969" y="4067"/>
                  <a:pt x="4969" y="4067"/>
                </a:cubicBezTo>
                <a:cubicBezTo>
                  <a:pt x="4980" y="4038"/>
                  <a:pt x="4980" y="4038"/>
                  <a:pt x="4980" y="4038"/>
                </a:cubicBezTo>
                <a:cubicBezTo>
                  <a:pt x="4957" y="4002"/>
                  <a:pt x="4957" y="4002"/>
                  <a:pt x="4957" y="4002"/>
                </a:cubicBezTo>
                <a:cubicBezTo>
                  <a:pt x="4998" y="3984"/>
                  <a:pt x="4998" y="3984"/>
                  <a:pt x="4998" y="3984"/>
                </a:cubicBezTo>
                <a:cubicBezTo>
                  <a:pt x="5034" y="4032"/>
                  <a:pt x="5034" y="4032"/>
                  <a:pt x="5034" y="4032"/>
                </a:cubicBezTo>
                <a:cubicBezTo>
                  <a:pt x="5052" y="3984"/>
                  <a:pt x="5052" y="3984"/>
                  <a:pt x="5052" y="3984"/>
                </a:cubicBezTo>
                <a:cubicBezTo>
                  <a:pt x="5075" y="3943"/>
                  <a:pt x="5075" y="3943"/>
                  <a:pt x="5075" y="3943"/>
                </a:cubicBezTo>
                <a:cubicBezTo>
                  <a:pt x="5105" y="3919"/>
                  <a:pt x="5105" y="3919"/>
                  <a:pt x="5105" y="3919"/>
                </a:cubicBezTo>
                <a:cubicBezTo>
                  <a:pt x="5129" y="3830"/>
                  <a:pt x="5129" y="3830"/>
                  <a:pt x="5129" y="3830"/>
                </a:cubicBezTo>
                <a:cubicBezTo>
                  <a:pt x="5206" y="3830"/>
                  <a:pt x="5206" y="3830"/>
                  <a:pt x="5206" y="3830"/>
                </a:cubicBezTo>
                <a:cubicBezTo>
                  <a:pt x="5253" y="3807"/>
                  <a:pt x="5253" y="3807"/>
                  <a:pt x="5253" y="3807"/>
                </a:cubicBezTo>
                <a:cubicBezTo>
                  <a:pt x="5312" y="3801"/>
                  <a:pt x="5312" y="3801"/>
                  <a:pt x="5312" y="3801"/>
                </a:cubicBezTo>
                <a:cubicBezTo>
                  <a:pt x="5295" y="3765"/>
                  <a:pt x="5295" y="3765"/>
                  <a:pt x="5295" y="3765"/>
                </a:cubicBezTo>
                <a:cubicBezTo>
                  <a:pt x="5295" y="3694"/>
                  <a:pt x="5295" y="3694"/>
                  <a:pt x="5295" y="3694"/>
                </a:cubicBezTo>
                <a:cubicBezTo>
                  <a:pt x="5336" y="3641"/>
                  <a:pt x="5336" y="3641"/>
                  <a:pt x="5336" y="3641"/>
                </a:cubicBezTo>
                <a:cubicBezTo>
                  <a:pt x="5378" y="3641"/>
                  <a:pt x="5378" y="3641"/>
                  <a:pt x="5378" y="3641"/>
                </a:cubicBezTo>
                <a:cubicBezTo>
                  <a:pt x="5395" y="3605"/>
                  <a:pt x="5395" y="3605"/>
                  <a:pt x="5395" y="3605"/>
                </a:cubicBezTo>
                <a:cubicBezTo>
                  <a:pt x="5455" y="3611"/>
                  <a:pt x="5455" y="3611"/>
                  <a:pt x="5455" y="3611"/>
                </a:cubicBezTo>
                <a:cubicBezTo>
                  <a:pt x="5508" y="3575"/>
                  <a:pt x="5508" y="3575"/>
                  <a:pt x="5508" y="3575"/>
                </a:cubicBezTo>
                <a:cubicBezTo>
                  <a:pt x="5544" y="3534"/>
                  <a:pt x="5544" y="3534"/>
                  <a:pt x="5544" y="3534"/>
                </a:cubicBezTo>
                <a:cubicBezTo>
                  <a:pt x="5609" y="3528"/>
                  <a:pt x="5609" y="3528"/>
                  <a:pt x="5609" y="3528"/>
                </a:cubicBezTo>
                <a:cubicBezTo>
                  <a:pt x="5609" y="3528"/>
                  <a:pt x="5668" y="3540"/>
                  <a:pt x="5680" y="3546"/>
                </a:cubicBezTo>
                <a:cubicBezTo>
                  <a:pt x="5692" y="3546"/>
                  <a:pt x="5662" y="3569"/>
                  <a:pt x="5662" y="3569"/>
                </a:cubicBezTo>
                <a:cubicBezTo>
                  <a:pt x="5585" y="3569"/>
                  <a:pt x="5585" y="3569"/>
                  <a:pt x="5585" y="3569"/>
                </a:cubicBezTo>
                <a:cubicBezTo>
                  <a:pt x="5585" y="3569"/>
                  <a:pt x="5561" y="3587"/>
                  <a:pt x="5550" y="3593"/>
                </a:cubicBezTo>
                <a:cubicBezTo>
                  <a:pt x="5538" y="3599"/>
                  <a:pt x="5550" y="3646"/>
                  <a:pt x="5550" y="3646"/>
                </a:cubicBezTo>
                <a:cubicBezTo>
                  <a:pt x="5579" y="3658"/>
                  <a:pt x="5579" y="3658"/>
                  <a:pt x="5579" y="3658"/>
                </a:cubicBezTo>
                <a:cubicBezTo>
                  <a:pt x="5615" y="3629"/>
                  <a:pt x="5615" y="3629"/>
                  <a:pt x="5615" y="3629"/>
                </a:cubicBezTo>
                <a:cubicBezTo>
                  <a:pt x="5638" y="3611"/>
                  <a:pt x="5638" y="3611"/>
                  <a:pt x="5638" y="3611"/>
                </a:cubicBezTo>
                <a:cubicBezTo>
                  <a:pt x="5686" y="3599"/>
                  <a:pt x="5686" y="3599"/>
                  <a:pt x="5686" y="3599"/>
                </a:cubicBezTo>
                <a:cubicBezTo>
                  <a:pt x="5739" y="3575"/>
                  <a:pt x="5739" y="3575"/>
                  <a:pt x="5739" y="3575"/>
                </a:cubicBezTo>
                <a:cubicBezTo>
                  <a:pt x="5793" y="3563"/>
                  <a:pt x="5793" y="3563"/>
                  <a:pt x="5793" y="3563"/>
                </a:cubicBezTo>
                <a:cubicBezTo>
                  <a:pt x="5828" y="3510"/>
                  <a:pt x="5828" y="3510"/>
                  <a:pt x="5828" y="3510"/>
                </a:cubicBezTo>
                <a:cubicBezTo>
                  <a:pt x="5870" y="3480"/>
                  <a:pt x="5870" y="3480"/>
                  <a:pt x="5870" y="3480"/>
                </a:cubicBezTo>
                <a:cubicBezTo>
                  <a:pt x="5876" y="3439"/>
                  <a:pt x="5876" y="3439"/>
                  <a:pt x="5876" y="3439"/>
                </a:cubicBezTo>
                <a:cubicBezTo>
                  <a:pt x="5822" y="3451"/>
                  <a:pt x="5822" y="3451"/>
                  <a:pt x="5822" y="3451"/>
                </a:cubicBezTo>
                <a:cubicBezTo>
                  <a:pt x="5787" y="3510"/>
                  <a:pt x="5787" y="3510"/>
                  <a:pt x="5787" y="3510"/>
                </a:cubicBezTo>
                <a:cubicBezTo>
                  <a:pt x="5722" y="3516"/>
                  <a:pt x="5722" y="3516"/>
                  <a:pt x="5722" y="3516"/>
                </a:cubicBezTo>
                <a:cubicBezTo>
                  <a:pt x="5668" y="3492"/>
                  <a:pt x="5668" y="3492"/>
                  <a:pt x="5668" y="3492"/>
                </a:cubicBezTo>
                <a:cubicBezTo>
                  <a:pt x="5615" y="3445"/>
                  <a:pt x="5615" y="3445"/>
                  <a:pt x="5615" y="3445"/>
                </a:cubicBezTo>
                <a:cubicBezTo>
                  <a:pt x="5585" y="3374"/>
                  <a:pt x="5585" y="3374"/>
                  <a:pt x="5585" y="3374"/>
                </a:cubicBezTo>
                <a:cubicBezTo>
                  <a:pt x="5638" y="3338"/>
                  <a:pt x="5638" y="3338"/>
                  <a:pt x="5638" y="3338"/>
                </a:cubicBezTo>
                <a:cubicBezTo>
                  <a:pt x="5633" y="3273"/>
                  <a:pt x="5633" y="3273"/>
                  <a:pt x="5633" y="3273"/>
                </a:cubicBezTo>
                <a:cubicBezTo>
                  <a:pt x="5561" y="3267"/>
                  <a:pt x="5561" y="3267"/>
                  <a:pt x="5561" y="3267"/>
                </a:cubicBezTo>
                <a:cubicBezTo>
                  <a:pt x="5484" y="3291"/>
                  <a:pt x="5484" y="3291"/>
                  <a:pt x="5484" y="3291"/>
                </a:cubicBezTo>
                <a:cubicBezTo>
                  <a:pt x="5401" y="3344"/>
                  <a:pt x="5401" y="3344"/>
                  <a:pt x="5401" y="3344"/>
                </a:cubicBezTo>
                <a:cubicBezTo>
                  <a:pt x="5318" y="3421"/>
                  <a:pt x="5318" y="3421"/>
                  <a:pt x="5318" y="3421"/>
                </a:cubicBezTo>
                <a:cubicBezTo>
                  <a:pt x="5253" y="3468"/>
                  <a:pt x="5253" y="3468"/>
                  <a:pt x="5253" y="3468"/>
                </a:cubicBezTo>
                <a:cubicBezTo>
                  <a:pt x="5277" y="3421"/>
                  <a:pt x="5277" y="3421"/>
                  <a:pt x="5277" y="3421"/>
                </a:cubicBezTo>
                <a:cubicBezTo>
                  <a:pt x="5318" y="3380"/>
                  <a:pt x="5318" y="3380"/>
                  <a:pt x="5318" y="3380"/>
                </a:cubicBezTo>
                <a:cubicBezTo>
                  <a:pt x="5342" y="3356"/>
                  <a:pt x="5342" y="3356"/>
                  <a:pt x="5342" y="3356"/>
                </a:cubicBezTo>
                <a:cubicBezTo>
                  <a:pt x="5277" y="3338"/>
                  <a:pt x="5277" y="3338"/>
                  <a:pt x="5277" y="3338"/>
                </a:cubicBezTo>
                <a:cubicBezTo>
                  <a:pt x="5360" y="3338"/>
                  <a:pt x="5360" y="3338"/>
                  <a:pt x="5360" y="3338"/>
                </a:cubicBezTo>
                <a:cubicBezTo>
                  <a:pt x="5378" y="3297"/>
                  <a:pt x="5378" y="3297"/>
                  <a:pt x="5378" y="3297"/>
                </a:cubicBezTo>
                <a:cubicBezTo>
                  <a:pt x="5425" y="3261"/>
                  <a:pt x="5425" y="3261"/>
                  <a:pt x="5425" y="3261"/>
                </a:cubicBezTo>
                <a:cubicBezTo>
                  <a:pt x="5479" y="3261"/>
                  <a:pt x="5479" y="3261"/>
                  <a:pt x="5479" y="3261"/>
                </a:cubicBezTo>
                <a:cubicBezTo>
                  <a:pt x="5502" y="3214"/>
                  <a:pt x="5502" y="3214"/>
                  <a:pt x="5502" y="3214"/>
                </a:cubicBezTo>
                <a:cubicBezTo>
                  <a:pt x="5550" y="3196"/>
                  <a:pt x="5550" y="3196"/>
                  <a:pt x="5550" y="3196"/>
                </a:cubicBezTo>
                <a:cubicBezTo>
                  <a:pt x="5621" y="3196"/>
                  <a:pt x="5621" y="3196"/>
                  <a:pt x="5621" y="3196"/>
                </a:cubicBezTo>
                <a:cubicBezTo>
                  <a:pt x="5745" y="3190"/>
                  <a:pt x="5745" y="3190"/>
                  <a:pt x="5745" y="3190"/>
                </a:cubicBezTo>
                <a:cubicBezTo>
                  <a:pt x="5811" y="3202"/>
                  <a:pt x="5811" y="3202"/>
                  <a:pt x="5811" y="3202"/>
                </a:cubicBezTo>
                <a:cubicBezTo>
                  <a:pt x="5864" y="3202"/>
                  <a:pt x="5864" y="3202"/>
                  <a:pt x="5864" y="3202"/>
                </a:cubicBezTo>
                <a:cubicBezTo>
                  <a:pt x="5917" y="3166"/>
                  <a:pt x="5917" y="3166"/>
                  <a:pt x="5917" y="3166"/>
                </a:cubicBezTo>
                <a:cubicBezTo>
                  <a:pt x="5959" y="3113"/>
                  <a:pt x="5959" y="3113"/>
                  <a:pt x="5959" y="3113"/>
                </a:cubicBezTo>
                <a:cubicBezTo>
                  <a:pt x="6042" y="3107"/>
                  <a:pt x="6042" y="3107"/>
                  <a:pt x="6042" y="3107"/>
                </a:cubicBezTo>
                <a:cubicBezTo>
                  <a:pt x="6089" y="3089"/>
                  <a:pt x="6089" y="3089"/>
                  <a:pt x="6089" y="3089"/>
                </a:cubicBezTo>
                <a:cubicBezTo>
                  <a:pt x="6113" y="3065"/>
                  <a:pt x="6113" y="3065"/>
                  <a:pt x="6113" y="3065"/>
                </a:cubicBezTo>
                <a:cubicBezTo>
                  <a:pt x="6083" y="3042"/>
                  <a:pt x="6083" y="3042"/>
                  <a:pt x="6083" y="3042"/>
                </a:cubicBezTo>
                <a:cubicBezTo>
                  <a:pt x="6101" y="3018"/>
                  <a:pt x="6101" y="3018"/>
                  <a:pt x="6101" y="3018"/>
                </a:cubicBezTo>
                <a:cubicBezTo>
                  <a:pt x="6107" y="2971"/>
                  <a:pt x="6107" y="2971"/>
                  <a:pt x="6107" y="2971"/>
                </a:cubicBezTo>
                <a:cubicBezTo>
                  <a:pt x="6042" y="2959"/>
                  <a:pt x="6042" y="2959"/>
                  <a:pt x="6042" y="2959"/>
                </a:cubicBezTo>
                <a:cubicBezTo>
                  <a:pt x="6036" y="2935"/>
                  <a:pt x="6036" y="2935"/>
                  <a:pt x="6036" y="2935"/>
                </a:cubicBezTo>
                <a:cubicBezTo>
                  <a:pt x="5965" y="2935"/>
                  <a:pt x="5965" y="2935"/>
                  <a:pt x="5965" y="2935"/>
                </a:cubicBezTo>
                <a:cubicBezTo>
                  <a:pt x="5917" y="2959"/>
                  <a:pt x="5917" y="2959"/>
                  <a:pt x="5917" y="2959"/>
                </a:cubicBezTo>
                <a:cubicBezTo>
                  <a:pt x="5882" y="2982"/>
                  <a:pt x="5882" y="2982"/>
                  <a:pt x="5882" y="2982"/>
                </a:cubicBezTo>
                <a:cubicBezTo>
                  <a:pt x="5852" y="2971"/>
                  <a:pt x="5852" y="2971"/>
                  <a:pt x="5852" y="2971"/>
                </a:cubicBezTo>
                <a:cubicBezTo>
                  <a:pt x="5864" y="2941"/>
                  <a:pt x="5864" y="2941"/>
                  <a:pt x="5864" y="2941"/>
                </a:cubicBezTo>
                <a:cubicBezTo>
                  <a:pt x="5923" y="2917"/>
                  <a:pt x="5923" y="2917"/>
                  <a:pt x="5923" y="2917"/>
                </a:cubicBezTo>
                <a:cubicBezTo>
                  <a:pt x="5994" y="2899"/>
                  <a:pt x="5994" y="2899"/>
                  <a:pt x="5994" y="2899"/>
                </a:cubicBezTo>
                <a:cubicBezTo>
                  <a:pt x="6030" y="2876"/>
                  <a:pt x="6030" y="2876"/>
                  <a:pt x="6030" y="2876"/>
                </a:cubicBezTo>
                <a:cubicBezTo>
                  <a:pt x="5982" y="2870"/>
                  <a:pt x="5982" y="2870"/>
                  <a:pt x="5982" y="2870"/>
                </a:cubicBezTo>
                <a:cubicBezTo>
                  <a:pt x="5935" y="2846"/>
                  <a:pt x="5935" y="2846"/>
                  <a:pt x="5935" y="2846"/>
                </a:cubicBezTo>
                <a:cubicBezTo>
                  <a:pt x="5876" y="2828"/>
                  <a:pt x="5876" y="2828"/>
                  <a:pt x="5876" y="2828"/>
                </a:cubicBezTo>
                <a:cubicBezTo>
                  <a:pt x="5840" y="2799"/>
                  <a:pt x="5840" y="2799"/>
                  <a:pt x="5840" y="2799"/>
                </a:cubicBezTo>
                <a:cubicBezTo>
                  <a:pt x="5799" y="2763"/>
                  <a:pt x="5799" y="2763"/>
                  <a:pt x="5799" y="2763"/>
                </a:cubicBezTo>
                <a:cubicBezTo>
                  <a:pt x="5781" y="2727"/>
                  <a:pt x="5781" y="2727"/>
                  <a:pt x="5781" y="2727"/>
                </a:cubicBezTo>
                <a:cubicBezTo>
                  <a:pt x="5804" y="2727"/>
                  <a:pt x="5804" y="2727"/>
                  <a:pt x="5804" y="2727"/>
                </a:cubicBezTo>
                <a:cubicBezTo>
                  <a:pt x="5811" y="2704"/>
                  <a:pt x="5811" y="2704"/>
                  <a:pt x="5811" y="2704"/>
                </a:cubicBezTo>
                <a:cubicBezTo>
                  <a:pt x="5775" y="2650"/>
                  <a:pt x="5775" y="2650"/>
                  <a:pt x="5775" y="2650"/>
                </a:cubicBezTo>
                <a:cubicBezTo>
                  <a:pt x="5727" y="2585"/>
                  <a:pt x="5727" y="2585"/>
                  <a:pt x="5727" y="2585"/>
                </a:cubicBezTo>
                <a:cubicBezTo>
                  <a:pt x="5656" y="2484"/>
                  <a:pt x="5656" y="2484"/>
                  <a:pt x="5656" y="2484"/>
                </a:cubicBezTo>
                <a:cubicBezTo>
                  <a:pt x="5633" y="2431"/>
                  <a:pt x="5633" y="2431"/>
                  <a:pt x="5633" y="2431"/>
                </a:cubicBezTo>
                <a:cubicBezTo>
                  <a:pt x="5579" y="2496"/>
                  <a:pt x="5579" y="2496"/>
                  <a:pt x="5579" y="2496"/>
                </a:cubicBezTo>
                <a:cubicBezTo>
                  <a:pt x="5579" y="2550"/>
                  <a:pt x="5579" y="2550"/>
                  <a:pt x="5579" y="2550"/>
                </a:cubicBezTo>
                <a:cubicBezTo>
                  <a:pt x="5526" y="2573"/>
                  <a:pt x="5526" y="2573"/>
                  <a:pt x="5526" y="2573"/>
                </a:cubicBezTo>
                <a:cubicBezTo>
                  <a:pt x="5496" y="2609"/>
                  <a:pt x="5496" y="2609"/>
                  <a:pt x="5496" y="2609"/>
                </a:cubicBezTo>
                <a:cubicBezTo>
                  <a:pt x="5443" y="2603"/>
                  <a:pt x="5443" y="2603"/>
                  <a:pt x="5443" y="2603"/>
                </a:cubicBezTo>
                <a:cubicBezTo>
                  <a:pt x="5431" y="2573"/>
                  <a:pt x="5431" y="2573"/>
                  <a:pt x="5431" y="2573"/>
                </a:cubicBezTo>
                <a:cubicBezTo>
                  <a:pt x="5395" y="2544"/>
                  <a:pt x="5395" y="2544"/>
                  <a:pt x="5395" y="2544"/>
                </a:cubicBezTo>
                <a:cubicBezTo>
                  <a:pt x="5342" y="2555"/>
                  <a:pt x="5342" y="2555"/>
                  <a:pt x="5342" y="2555"/>
                </a:cubicBezTo>
                <a:cubicBezTo>
                  <a:pt x="5360" y="2496"/>
                  <a:pt x="5360" y="2496"/>
                  <a:pt x="5360" y="2496"/>
                </a:cubicBezTo>
                <a:cubicBezTo>
                  <a:pt x="5360" y="2419"/>
                  <a:pt x="5360" y="2419"/>
                  <a:pt x="5360" y="2419"/>
                </a:cubicBezTo>
                <a:cubicBezTo>
                  <a:pt x="5354" y="2372"/>
                  <a:pt x="5354" y="2372"/>
                  <a:pt x="5354" y="2372"/>
                </a:cubicBezTo>
                <a:cubicBezTo>
                  <a:pt x="5295" y="2372"/>
                  <a:pt x="5295" y="2372"/>
                  <a:pt x="5295" y="2372"/>
                </a:cubicBezTo>
                <a:cubicBezTo>
                  <a:pt x="5247" y="2342"/>
                  <a:pt x="5247" y="2342"/>
                  <a:pt x="5247" y="2342"/>
                </a:cubicBezTo>
                <a:cubicBezTo>
                  <a:pt x="5200" y="2295"/>
                  <a:pt x="5200" y="2295"/>
                  <a:pt x="5200" y="2295"/>
                </a:cubicBezTo>
                <a:cubicBezTo>
                  <a:pt x="5117" y="2247"/>
                  <a:pt x="5117" y="2247"/>
                  <a:pt x="5117" y="2247"/>
                </a:cubicBezTo>
                <a:cubicBezTo>
                  <a:pt x="5093" y="2265"/>
                  <a:pt x="5093" y="2265"/>
                  <a:pt x="5093" y="2265"/>
                </a:cubicBezTo>
                <a:cubicBezTo>
                  <a:pt x="5022" y="2265"/>
                  <a:pt x="5022" y="2265"/>
                  <a:pt x="5022" y="2265"/>
                </a:cubicBezTo>
                <a:cubicBezTo>
                  <a:pt x="4992" y="2247"/>
                  <a:pt x="4992" y="2247"/>
                  <a:pt x="4992" y="2247"/>
                </a:cubicBezTo>
                <a:cubicBezTo>
                  <a:pt x="4915" y="2247"/>
                  <a:pt x="4915" y="2247"/>
                  <a:pt x="4915" y="2247"/>
                </a:cubicBezTo>
                <a:cubicBezTo>
                  <a:pt x="4886" y="2277"/>
                  <a:pt x="4886" y="2277"/>
                  <a:pt x="4886" y="2277"/>
                </a:cubicBezTo>
                <a:cubicBezTo>
                  <a:pt x="4915" y="2324"/>
                  <a:pt x="4915" y="2324"/>
                  <a:pt x="4915" y="2324"/>
                </a:cubicBezTo>
                <a:cubicBezTo>
                  <a:pt x="4903" y="2384"/>
                  <a:pt x="4903" y="2384"/>
                  <a:pt x="4903" y="2384"/>
                </a:cubicBezTo>
                <a:cubicBezTo>
                  <a:pt x="4909" y="2425"/>
                  <a:pt x="4909" y="2425"/>
                  <a:pt x="4909" y="2425"/>
                </a:cubicBezTo>
                <a:cubicBezTo>
                  <a:pt x="4939" y="2478"/>
                  <a:pt x="4939" y="2478"/>
                  <a:pt x="4939" y="2478"/>
                </a:cubicBezTo>
                <a:cubicBezTo>
                  <a:pt x="4897" y="2478"/>
                  <a:pt x="4897" y="2478"/>
                  <a:pt x="4897" y="2478"/>
                </a:cubicBezTo>
                <a:cubicBezTo>
                  <a:pt x="4897" y="2532"/>
                  <a:pt x="4897" y="2532"/>
                  <a:pt x="4897" y="2532"/>
                </a:cubicBezTo>
                <a:cubicBezTo>
                  <a:pt x="4874" y="2561"/>
                  <a:pt x="4874" y="2561"/>
                  <a:pt x="4874" y="2561"/>
                </a:cubicBezTo>
                <a:cubicBezTo>
                  <a:pt x="4909" y="2579"/>
                  <a:pt x="4909" y="2579"/>
                  <a:pt x="4909" y="2579"/>
                </a:cubicBezTo>
                <a:cubicBezTo>
                  <a:pt x="4957" y="2621"/>
                  <a:pt x="4957" y="2621"/>
                  <a:pt x="4957" y="2621"/>
                </a:cubicBezTo>
                <a:cubicBezTo>
                  <a:pt x="4974" y="2686"/>
                  <a:pt x="4974" y="2686"/>
                  <a:pt x="4974" y="2686"/>
                </a:cubicBezTo>
                <a:cubicBezTo>
                  <a:pt x="4974" y="2757"/>
                  <a:pt x="4974" y="2757"/>
                  <a:pt x="4974" y="2757"/>
                </a:cubicBezTo>
                <a:cubicBezTo>
                  <a:pt x="4939" y="2810"/>
                  <a:pt x="4939" y="2810"/>
                  <a:pt x="4939" y="2810"/>
                </a:cubicBezTo>
                <a:cubicBezTo>
                  <a:pt x="4886" y="2852"/>
                  <a:pt x="4886" y="2852"/>
                  <a:pt x="4886" y="2852"/>
                </a:cubicBezTo>
                <a:cubicBezTo>
                  <a:pt x="4814" y="2858"/>
                  <a:pt x="4814" y="2858"/>
                  <a:pt x="4814" y="2858"/>
                </a:cubicBezTo>
                <a:cubicBezTo>
                  <a:pt x="4856" y="2923"/>
                  <a:pt x="4856" y="2923"/>
                  <a:pt x="4856" y="2923"/>
                </a:cubicBezTo>
                <a:cubicBezTo>
                  <a:pt x="4856" y="3000"/>
                  <a:pt x="4856" y="3000"/>
                  <a:pt x="4856" y="3000"/>
                </a:cubicBezTo>
                <a:cubicBezTo>
                  <a:pt x="4874" y="3048"/>
                  <a:pt x="4874" y="3048"/>
                  <a:pt x="4874" y="3048"/>
                </a:cubicBezTo>
                <a:cubicBezTo>
                  <a:pt x="4862" y="3083"/>
                  <a:pt x="4862" y="3083"/>
                  <a:pt x="4862" y="3083"/>
                </a:cubicBezTo>
                <a:cubicBezTo>
                  <a:pt x="4832" y="3131"/>
                  <a:pt x="4832" y="3131"/>
                  <a:pt x="4832" y="3131"/>
                </a:cubicBezTo>
                <a:cubicBezTo>
                  <a:pt x="4761" y="3137"/>
                  <a:pt x="4761" y="3137"/>
                  <a:pt x="4761" y="3137"/>
                </a:cubicBezTo>
                <a:cubicBezTo>
                  <a:pt x="4725" y="3071"/>
                  <a:pt x="4725" y="3071"/>
                  <a:pt x="4725" y="3071"/>
                </a:cubicBezTo>
                <a:cubicBezTo>
                  <a:pt x="4672" y="3018"/>
                  <a:pt x="4672" y="3018"/>
                  <a:pt x="4672" y="3018"/>
                </a:cubicBezTo>
                <a:cubicBezTo>
                  <a:pt x="4672" y="2965"/>
                  <a:pt x="4672" y="2965"/>
                  <a:pt x="4672" y="2965"/>
                </a:cubicBezTo>
                <a:cubicBezTo>
                  <a:pt x="4660" y="2899"/>
                  <a:pt x="4660" y="2899"/>
                  <a:pt x="4660" y="2899"/>
                </a:cubicBezTo>
                <a:cubicBezTo>
                  <a:pt x="4666" y="2840"/>
                  <a:pt x="4666" y="2840"/>
                  <a:pt x="4666" y="2840"/>
                </a:cubicBezTo>
                <a:cubicBezTo>
                  <a:pt x="4577" y="2828"/>
                  <a:pt x="4577" y="2828"/>
                  <a:pt x="4577" y="2828"/>
                </a:cubicBezTo>
                <a:cubicBezTo>
                  <a:pt x="4512" y="2828"/>
                  <a:pt x="4512" y="2828"/>
                  <a:pt x="4512" y="2828"/>
                </a:cubicBezTo>
                <a:cubicBezTo>
                  <a:pt x="4482" y="2805"/>
                  <a:pt x="4482" y="2805"/>
                  <a:pt x="4482" y="2805"/>
                </a:cubicBezTo>
                <a:cubicBezTo>
                  <a:pt x="4399" y="2787"/>
                  <a:pt x="4399" y="2787"/>
                  <a:pt x="4399" y="2787"/>
                </a:cubicBezTo>
                <a:cubicBezTo>
                  <a:pt x="4364" y="2751"/>
                  <a:pt x="4364" y="2751"/>
                  <a:pt x="4364" y="2751"/>
                </a:cubicBezTo>
                <a:cubicBezTo>
                  <a:pt x="4293" y="2716"/>
                  <a:pt x="4293" y="2716"/>
                  <a:pt x="4293" y="2716"/>
                </a:cubicBezTo>
                <a:cubicBezTo>
                  <a:pt x="4222" y="2674"/>
                  <a:pt x="4222" y="2674"/>
                  <a:pt x="4222" y="2674"/>
                </a:cubicBezTo>
                <a:cubicBezTo>
                  <a:pt x="4121" y="2698"/>
                  <a:pt x="4121" y="2698"/>
                  <a:pt x="4121" y="2698"/>
                </a:cubicBezTo>
                <a:cubicBezTo>
                  <a:pt x="4103" y="2662"/>
                  <a:pt x="4103" y="2662"/>
                  <a:pt x="4103" y="2662"/>
                </a:cubicBezTo>
                <a:cubicBezTo>
                  <a:pt x="4061" y="2573"/>
                  <a:pt x="4061" y="2573"/>
                  <a:pt x="4061" y="2573"/>
                </a:cubicBezTo>
                <a:cubicBezTo>
                  <a:pt x="4014" y="2555"/>
                  <a:pt x="4014" y="2555"/>
                  <a:pt x="4014" y="2555"/>
                </a:cubicBezTo>
                <a:cubicBezTo>
                  <a:pt x="3978" y="2520"/>
                  <a:pt x="3978" y="2520"/>
                  <a:pt x="3978" y="2520"/>
                </a:cubicBezTo>
                <a:cubicBezTo>
                  <a:pt x="3990" y="2413"/>
                  <a:pt x="3990" y="2413"/>
                  <a:pt x="3990" y="2413"/>
                </a:cubicBezTo>
                <a:cubicBezTo>
                  <a:pt x="4038" y="2336"/>
                  <a:pt x="4038" y="2336"/>
                  <a:pt x="4038" y="2336"/>
                </a:cubicBezTo>
                <a:cubicBezTo>
                  <a:pt x="4091" y="2265"/>
                  <a:pt x="4091" y="2265"/>
                  <a:pt x="4091" y="2265"/>
                </a:cubicBezTo>
                <a:cubicBezTo>
                  <a:pt x="4150" y="2235"/>
                  <a:pt x="4150" y="2235"/>
                  <a:pt x="4150" y="2235"/>
                </a:cubicBezTo>
                <a:cubicBezTo>
                  <a:pt x="4198" y="2200"/>
                  <a:pt x="4198" y="2200"/>
                  <a:pt x="4198" y="2200"/>
                </a:cubicBezTo>
                <a:cubicBezTo>
                  <a:pt x="4180" y="2158"/>
                  <a:pt x="4180" y="2158"/>
                  <a:pt x="4180" y="2158"/>
                </a:cubicBezTo>
                <a:cubicBezTo>
                  <a:pt x="4103" y="2141"/>
                  <a:pt x="4103" y="2141"/>
                  <a:pt x="4103" y="2141"/>
                </a:cubicBezTo>
                <a:cubicBezTo>
                  <a:pt x="4014" y="2111"/>
                  <a:pt x="4014" y="2111"/>
                  <a:pt x="4014" y="2111"/>
                </a:cubicBezTo>
                <a:cubicBezTo>
                  <a:pt x="4115" y="2129"/>
                  <a:pt x="4115" y="2129"/>
                  <a:pt x="4115" y="2129"/>
                </a:cubicBezTo>
                <a:cubicBezTo>
                  <a:pt x="4198" y="2146"/>
                  <a:pt x="4198" y="2146"/>
                  <a:pt x="4198" y="2146"/>
                </a:cubicBezTo>
                <a:cubicBezTo>
                  <a:pt x="4239" y="2141"/>
                  <a:pt x="4239" y="2141"/>
                  <a:pt x="4239" y="2141"/>
                </a:cubicBezTo>
                <a:cubicBezTo>
                  <a:pt x="4245" y="2099"/>
                  <a:pt x="4245" y="2099"/>
                  <a:pt x="4245" y="2099"/>
                </a:cubicBezTo>
                <a:cubicBezTo>
                  <a:pt x="4316" y="2117"/>
                  <a:pt x="4316" y="2117"/>
                  <a:pt x="4316" y="2117"/>
                </a:cubicBezTo>
                <a:cubicBezTo>
                  <a:pt x="4352" y="2111"/>
                  <a:pt x="4352" y="2111"/>
                  <a:pt x="4352" y="2111"/>
                </a:cubicBezTo>
                <a:cubicBezTo>
                  <a:pt x="4358" y="2075"/>
                  <a:pt x="4358" y="2075"/>
                  <a:pt x="4358" y="2075"/>
                </a:cubicBezTo>
                <a:cubicBezTo>
                  <a:pt x="4381" y="2063"/>
                  <a:pt x="4381" y="2063"/>
                  <a:pt x="4381" y="2063"/>
                </a:cubicBezTo>
                <a:cubicBezTo>
                  <a:pt x="4399" y="2016"/>
                  <a:pt x="4399" y="2016"/>
                  <a:pt x="4399" y="2016"/>
                </a:cubicBezTo>
                <a:cubicBezTo>
                  <a:pt x="4346" y="2010"/>
                  <a:pt x="4346" y="2010"/>
                  <a:pt x="4346" y="2010"/>
                </a:cubicBezTo>
                <a:cubicBezTo>
                  <a:pt x="4287" y="2004"/>
                  <a:pt x="4287" y="2004"/>
                  <a:pt x="4287" y="2004"/>
                </a:cubicBezTo>
                <a:cubicBezTo>
                  <a:pt x="4263" y="1980"/>
                  <a:pt x="4263" y="1980"/>
                  <a:pt x="4263" y="1980"/>
                </a:cubicBezTo>
                <a:cubicBezTo>
                  <a:pt x="4192" y="1951"/>
                  <a:pt x="4192" y="1951"/>
                  <a:pt x="4192" y="1951"/>
                </a:cubicBezTo>
                <a:cubicBezTo>
                  <a:pt x="4239" y="1957"/>
                  <a:pt x="4239" y="1957"/>
                  <a:pt x="4239" y="1957"/>
                </a:cubicBezTo>
                <a:cubicBezTo>
                  <a:pt x="4316" y="1975"/>
                  <a:pt x="4316" y="1975"/>
                  <a:pt x="4316" y="1975"/>
                </a:cubicBezTo>
                <a:cubicBezTo>
                  <a:pt x="4370" y="1992"/>
                  <a:pt x="4370" y="1992"/>
                  <a:pt x="4370" y="1992"/>
                </a:cubicBezTo>
                <a:cubicBezTo>
                  <a:pt x="4417" y="1975"/>
                  <a:pt x="4417" y="1975"/>
                  <a:pt x="4417" y="1975"/>
                </a:cubicBezTo>
                <a:cubicBezTo>
                  <a:pt x="4453" y="1933"/>
                  <a:pt x="4453" y="1933"/>
                  <a:pt x="4453" y="1933"/>
                </a:cubicBezTo>
                <a:cubicBezTo>
                  <a:pt x="4417" y="1897"/>
                  <a:pt x="4417" y="1897"/>
                  <a:pt x="4417" y="1897"/>
                </a:cubicBezTo>
                <a:cubicBezTo>
                  <a:pt x="4470" y="1897"/>
                  <a:pt x="4470" y="1897"/>
                  <a:pt x="4470" y="1897"/>
                </a:cubicBezTo>
                <a:cubicBezTo>
                  <a:pt x="4500" y="1927"/>
                  <a:pt x="4500" y="1927"/>
                  <a:pt x="4500" y="1927"/>
                </a:cubicBezTo>
                <a:cubicBezTo>
                  <a:pt x="4476" y="1963"/>
                  <a:pt x="4476" y="1963"/>
                  <a:pt x="4476" y="1963"/>
                </a:cubicBezTo>
                <a:cubicBezTo>
                  <a:pt x="4453" y="2028"/>
                  <a:pt x="4453" y="2028"/>
                  <a:pt x="4453" y="2028"/>
                </a:cubicBezTo>
                <a:cubicBezTo>
                  <a:pt x="4453" y="2105"/>
                  <a:pt x="4453" y="2105"/>
                  <a:pt x="4453" y="2105"/>
                </a:cubicBezTo>
                <a:cubicBezTo>
                  <a:pt x="4399" y="2117"/>
                  <a:pt x="4399" y="2117"/>
                  <a:pt x="4399" y="2117"/>
                </a:cubicBezTo>
                <a:cubicBezTo>
                  <a:pt x="4417" y="2152"/>
                  <a:pt x="4417" y="2152"/>
                  <a:pt x="4417" y="2152"/>
                </a:cubicBezTo>
                <a:cubicBezTo>
                  <a:pt x="4470" y="2158"/>
                  <a:pt x="4470" y="2158"/>
                  <a:pt x="4470" y="2158"/>
                </a:cubicBezTo>
                <a:cubicBezTo>
                  <a:pt x="4470" y="2188"/>
                  <a:pt x="4470" y="2188"/>
                  <a:pt x="4470" y="2188"/>
                </a:cubicBezTo>
                <a:cubicBezTo>
                  <a:pt x="4470" y="2188"/>
                  <a:pt x="4524" y="2200"/>
                  <a:pt x="4542" y="2182"/>
                </a:cubicBezTo>
                <a:cubicBezTo>
                  <a:pt x="4559" y="2141"/>
                  <a:pt x="4559" y="2141"/>
                  <a:pt x="4559" y="2141"/>
                </a:cubicBezTo>
                <a:cubicBezTo>
                  <a:pt x="4631" y="2146"/>
                  <a:pt x="4631" y="2146"/>
                  <a:pt x="4631" y="2146"/>
                </a:cubicBezTo>
                <a:cubicBezTo>
                  <a:pt x="4666" y="2152"/>
                  <a:pt x="4666" y="2152"/>
                  <a:pt x="4666" y="2152"/>
                </a:cubicBezTo>
                <a:cubicBezTo>
                  <a:pt x="4702" y="2170"/>
                  <a:pt x="4702" y="2170"/>
                  <a:pt x="4702" y="2170"/>
                </a:cubicBezTo>
                <a:cubicBezTo>
                  <a:pt x="4755" y="2170"/>
                  <a:pt x="4755" y="2170"/>
                  <a:pt x="4755" y="2170"/>
                </a:cubicBezTo>
                <a:cubicBezTo>
                  <a:pt x="4761" y="2123"/>
                  <a:pt x="4761" y="2123"/>
                  <a:pt x="4761" y="2123"/>
                </a:cubicBezTo>
                <a:cubicBezTo>
                  <a:pt x="4708" y="2111"/>
                  <a:pt x="4708" y="2111"/>
                  <a:pt x="4708" y="2111"/>
                </a:cubicBezTo>
                <a:cubicBezTo>
                  <a:pt x="4684" y="2057"/>
                  <a:pt x="4684" y="2057"/>
                  <a:pt x="4684" y="2057"/>
                </a:cubicBezTo>
                <a:cubicBezTo>
                  <a:pt x="4619" y="2052"/>
                  <a:pt x="4619" y="2052"/>
                  <a:pt x="4619" y="2052"/>
                </a:cubicBezTo>
                <a:cubicBezTo>
                  <a:pt x="4565" y="2010"/>
                  <a:pt x="4565" y="2010"/>
                  <a:pt x="4565" y="2010"/>
                </a:cubicBezTo>
                <a:cubicBezTo>
                  <a:pt x="4518" y="1998"/>
                  <a:pt x="4518" y="1998"/>
                  <a:pt x="4518" y="1998"/>
                </a:cubicBezTo>
                <a:cubicBezTo>
                  <a:pt x="4518" y="1968"/>
                  <a:pt x="4518" y="1968"/>
                  <a:pt x="4518" y="1968"/>
                </a:cubicBezTo>
                <a:cubicBezTo>
                  <a:pt x="4565" y="1975"/>
                  <a:pt x="4565" y="1975"/>
                  <a:pt x="4565" y="1975"/>
                </a:cubicBezTo>
                <a:cubicBezTo>
                  <a:pt x="4583" y="1957"/>
                  <a:pt x="4583" y="1957"/>
                  <a:pt x="4583" y="1957"/>
                </a:cubicBezTo>
                <a:cubicBezTo>
                  <a:pt x="4577" y="1927"/>
                  <a:pt x="4577" y="1927"/>
                  <a:pt x="4577" y="1927"/>
                </a:cubicBezTo>
                <a:cubicBezTo>
                  <a:pt x="4631" y="1927"/>
                  <a:pt x="4631" y="1927"/>
                  <a:pt x="4631" y="1927"/>
                </a:cubicBezTo>
                <a:cubicBezTo>
                  <a:pt x="4648" y="1891"/>
                  <a:pt x="4648" y="1891"/>
                  <a:pt x="4648" y="1891"/>
                </a:cubicBezTo>
                <a:cubicBezTo>
                  <a:pt x="4702" y="1856"/>
                  <a:pt x="4702" y="1856"/>
                  <a:pt x="4702" y="1856"/>
                </a:cubicBezTo>
                <a:cubicBezTo>
                  <a:pt x="4720" y="1820"/>
                  <a:pt x="4720" y="1820"/>
                  <a:pt x="4720" y="1820"/>
                </a:cubicBezTo>
                <a:cubicBezTo>
                  <a:pt x="4690" y="1791"/>
                  <a:pt x="4690" y="1791"/>
                  <a:pt x="4690" y="1791"/>
                </a:cubicBezTo>
                <a:cubicBezTo>
                  <a:pt x="4666" y="1731"/>
                  <a:pt x="4666" y="1731"/>
                  <a:pt x="4666" y="1731"/>
                </a:cubicBezTo>
                <a:cubicBezTo>
                  <a:pt x="4714" y="1725"/>
                  <a:pt x="4714" y="1725"/>
                  <a:pt x="4714" y="1725"/>
                </a:cubicBezTo>
                <a:cubicBezTo>
                  <a:pt x="4725" y="1678"/>
                  <a:pt x="4725" y="1678"/>
                  <a:pt x="4725" y="1678"/>
                </a:cubicBezTo>
                <a:cubicBezTo>
                  <a:pt x="4690" y="1636"/>
                  <a:pt x="4690" y="1636"/>
                  <a:pt x="4690" y="1636"/>
                </a:cubicBezTo>
                <a:cubicBezTo>
                  <a:pt x="4642" y="1613"/>
                  <a:pt x="4642" y="1613"/>
                  <a:pt x="4642" y="1613"/>
                </a:cubicBezTo>
                <a:cubicBezTo>
                  <a:pt x="4571" y="1577"/>
                  <a:pt x="4571" y="1577"/>
                  <a:pt x="4571" y="1577"/>
                </a:cubicBezTo>
                <a:cubicBezTo>
                  <a:pt x="4648" y="1577"/>
                  <a:pt x="4648" y="1577"/>
                  <a:pt x="4648" y="1577"/>
                </a:cubicBezTo>
                <a:cubicBezTo>
                  <a:pt x="4654" y="1559"/>
                  <a:pt x="4654" y="1559"/>
                  <a:pt x="4654" y="1559"/>
                </a:cubicBezTo>
                <a:cubicBezTo>
                  <a:pt x="4714" y="1565"/>
                  <a:pt x="4714" y="1565"/>
                  <a:pt x="4714" y="1565"/>
                </a:cubicBezTo>
                <a:cubicBezTo>
                  <a:pt x="4755" y="1589"/>
                  <a:pt x="4755" y="1589"/>
                  <a:pt x="4755" y="1589"/>
                </a:cubicBezTo>
                <a:cubicBezTo>
                  <a:pt x="4814" y="1583"/>
                  <a:pt x="4814" y="1583"/>
                  <a:pt x="4814" y="1583"/>
                </a:cubicBezTo>
                <a:cubicBezTo>
                  <a:pt x="4868" y="1571"/>
                  <a:pt x="4868" y="1571"/>
                  <a:pt x="4868" y="1571"/>
                </a:cubicBezTo>
                <a:cubicBezTo>
                  <a:pt x="4820" y="1530"/>
                  <a:pt x="4820" y="1530"/>
                  <a:pt x="4820" y="1530"/>
                </a:cubicBezTo>
                <a:cubicBezTo>
                  <a:pt x="4856" y="1524"/>
                  <a:pt x="4856" y="1524"/>
                  <a:pt x="4856" y="1524"/>
                </a:cubicBezTo>
                <a:cubicBezTo>
                  <a:pt x="4903" y="1571"/>
                  <a:pt x="4903" y="1571"/>
                  <a:pt x="4903" y="1571"/>
                </a:cubicBezTo>
                <a:cubicBezTo>
                  <a:pt x="4957" y="1577"/>
                  <a:pt x="4957" y="1577"/>
                  <a:pt x="4957" y="1577"/>
                </a:cubicBezTo>
                <a:cubicBezTo>
                  <a:pt x="4980" y="1625"/>
                  <a:pt x="4980" y="1625"/>
                  <a:pt x="4980" y="1625"/>
                </a:cubicBezTo>
                <a:cubicBezTo>
                  <a:pt x="5022" y="1631"/>
                  <a:pt x="5022" y="1631"/>
                  <a:pt x="5022" y="1631"/>
                </a:cubicBezTo>
                <a:cubicBezTo>
                  <a:pt x="5040" y="1666"/>
                  <a:pt x="5040" y="1666"/>
                  <a:pt x="5040" y="1666"/>
                </a:cubicBezTo>
                <a:cubicBezTo>
                  <a:pt x="5087" y="1684"/>
                  <a:pt x="5087" y="1684"/>
                  <a:pt x="5087" y="1684"/>
                </a:cubicBezTo>
                <a:cubicBezTo>
                  <a:pt x="5111" y="1725"/>
                  <a:pt x="5111" y="1725"/>
                  <a:pt x="5111" y="1725"/>
                </a:cubicBezTo>
                <a:cubicBezTo>
                  <a:pt x="5158" y="1743"/>
                  <a:pt x="5158" y="1743"/>
                  <a:pt x="5158" y="1743"/>
                </a:cubicBezTo>
                <a:cubicBezTo>
                  <a:pt x="5194" y="1785"/>
                  <a:pt x="5194" y="1785"/>
                  <a:pt x="5194" y="1785"/>
                </a:cubicBezTo>
                <a:cubicBezTo>
                  <a:pt x="5206" y="1838"/>
                  <a:pt x="5206" y="1838"/>
                  <a:pt x="5206" y="1838"/>
                </a:cubicBezTo>
                <a:cubicBezTo>
                  <a:pt x="5146" y="1891"/>
                  <a:pt x="5146" y="1891"/>
                  <a:pt x="5146" y="1891"/>
                </a:cubicBezTo>
                <a:cubicBezTo>
                  <a:pt x="5099" y="1945"/>
                  <a:pt x="5099" y="1945"/>
                  <a:pt x="5099" y="1945"/>
                </a:cubicBezTo>
                <a:cubicBezTo>
                  <a:pt x="5123" y="1998"/>
                  <a:pt x="5123" y="1998"/>
                  <a:pt x="5123" y="1998"/>
                </a:cubicBezTo>
                <a:cubicBezTo>
                  <a:pt x="5040" y="2010"/>
                  <a:pt x="5040" y="2010"/>
                  <a:pt x="5040" y="2010"/>
                </a:cubicBezTo>
                <a:cubicBezTo>
                  <a:pt x="4992" y="1998"/>
                  <a:pt x="4992" y="1998"/>
                  <a:pt x="4992" y="1998"/>
                </a:cubicBezTo>
                <a:cubicBezTo>
                  <a:pt x="4945" y="1998"/>
                  <a:pt x="4945" y="1998"/>
                  <a:pt x="4945" y="1998"/>
                </a:cubicBezTo>
                <a:cubicBezTo>
                  <a:pt x="4886" y="2040"/>
                  <a:pt x="4886" y="2040"/>
                  <a:pt x="4886" y="2040"/>
                </a:cubicBezTo>
                <a:cubicBezTo>
                  <a:pt x="4886" y="2087"/>
                  <a:pt x="4886" y="2087"/>
                  <a:pt x="4886" y="2087"/>
                </a:cubicBezTo>
                <a:cubicBezTo>
                  <a:pt x="4957" y="2099"/>
                  <a:pt x="4957" y="2099"/>
                  <a:pt x="4957" y="2099"/>
                </a:cubicBezTo>
                <a:cubicBezTo>
                  <a:pt x="5016" y="2093"/>
                  <a:pt x="5016" y="2093"/>
                  <a:pt x="5016" y="2093"/>
                </a:cubicBezTo>
                <a:cubicBezTo>
                  <a:pt x="5028" y="2069"/>
                  <a:pt x="5028" y="2069"/>
                  <a:pt x="5028" y="2069"/>
                </a:cubicBezTo>
                <a:cubicBezTo>
                  <a:pt x="5052" y="2052"/>
                  <a:pt x="5052" y="2052"/>
                  <a:pt x="5052" y="2052"/>
                </a:cubicBezTo>
                <a:cubicBezTo>
                  <a:pt x="5093" y="2063"/>
                  <a:pt x="5093" y="2063"/>
                  <a:pt x="5093" y="2063"/>
                </a:cubicBezTo>
                <a:cubicBezTo>
                  <a:pt x="5158" y="2081"/>
                  <a:pt x="5158" y="2081"/>
                  <a:pt x="5158" y="2081"/>
                </a:cubicBezTo>
                <a:cubicBezTo>
                  <a:pt x="5224" y="2146"/>
                  <a:pt x="5224" y="2146"/>
                  <a:pt x="5224" y="2146"/>
                </a:cubicBezTo>
                <a:cubicBezTo>
                  <a:pt x="5241" y="2182"/>
                  <a:pt x="5241" y="2182"/>
                  <a:pt x="5241" y="2182"/>
                </a:cubicBezTo>
                <a:cubicBezTo>
                  <a:pt x="5277" y="2223"/>
                  <a:pt x="5277" y="2223"/>
                  <a:pt x="5277" y="2223"/>
                </a:cubicBezTo>
                <a:cubicBezTo>
                  <a:pt x="5336" y="2223"/>
                  <a:pt x="5336" y="2223"/>
                  <a:pt x="5336" y="2223"/>
                </a:cubicBezTo>
                <a:cubicBezTo>
                  <a:pt x="5395" y="2277"/>
                  <a:pt x="5395" y="2277"/>
                  <a:pt x="5395" y="2277"/>
                </a:cubicBezTo>
                <a:cubicBezTo>
                  <a:pt x="5484" y="2283"/>
                  <a:pt x="5484" y="2283"/>
                  <a:pt x="5484" y="2283"/>
                </a:cubicBezTo>
                <a:cubicBezTo>
                  <a:pt x="5544" y="2307"/>
                  <a:pt x="5544" y="2307"/>
                  <a:pt x="5544" y="2307"/>
                </a:cubicBezTo>
                <a:cubicBezTo>
                  <a:pt x="5550" y="2271"/>
                  <a:pt x="5550" y="2271"/>
                  <a:pt x="5550" y="2271"/>
                </a:cubicBezTo>
                <a:cubicBezTo>
                  <a:pt x="5455" y="2200"/>
                  <a:pt x="5455" y="2200"/>
                  <a:pt x="5455" y="2200"/>
                </a:cubicBezTo>
                <a:cubicBezTo>
                  <a:pt x="5413" y="2170"/>
                  <a:pt x="5413" y="2170"/>
                  <a:pt x="5413" y="2170"/>
                </a:cubicBezTo>
                <a:cubicBezTo>
                  <a:pt x="5395" y="2134"/>
                  <a:pt x="5395" y="2134"/>
                  <a:pt x="5395" y="2134"/>
                </a:cubicBezTo>
                <a:cubicBezTo>
                  <a:pt x="5455" y="2170"/>
                  <a:pt x="5455" y="2170"/>
                  <a:pt x="5455" y="2170"/>
                </a:cubicBezTo>
                <a:cubicBezTo>
                  <a:pt x="5561" y="2223"/>
                  <a:pt x="5561" y="2223"/>
                  <a:pt x="5561" y="2223"/>
                </a:cubicBezTo>
                <a:cubicBezTo>
                  <a:pt x="5615" y="2253"/>
                  <a:pt x="5615" y="2253"/>
                  <a:pt x="5615" y="2253"/>
                </a:cubicBezTo>
                <a:cubicBezTo>
                  <a:pt x="5615" y="2200"/>
                  <a:pt x="5615" y="2200"/>
                  <a:pt x="5615" y="2200"/>
                </a:cubicBezTo>
                <a:cubicBezTo>
                  <a:pt x="5650" y="2158"/>
                  <a:pt x="5650" y="2158"/>
                  <a:pt x="5650" y="2158"/>
                </a:cubicBezTo>
                <a:cubicBezTo>
                  <a:pt x="5597" y="2129"/>
                  <a:pt x="5597" y="2129"/>
                  <a:pt x="5597" y="2129"/>
                </a:cubicBezTo>
                <a:cubicBezTo>
                  <a:pt x="5585" y="2057"/>
                  <a:pt x="5585" y="2057"/>
                  <a:pt x="5585" y="2057"/>
                </a:cubicBezTo>
                <a:cubicBezTo>
                  <a:pt x="5514" y="2034"/>
                  <a:pt x="5514" y="2034"/>
                  <a:pt x="5514" y="2034"/>
                </a:cubicBezTo>
                <a:cubicBezTo>
                  <a:pt x="5425" y="1939"/>
                  <a:pt x="5425" y="1939"/>
                  <a:pt x="5425" y="1939"/>
                </a:cubicBezTo>
                <a:cubicBezTo>
                  <a:pt x="5455" y="1915"/>
                  <a:pt x="5455" y="1915"/>
                  <a:pt x="5455" y="1915"/>
                </a:cubicBezTo>
                <a:cubicBezTo>
                  <a:pt x="5484" y="1891"/>
                  <a:pt x="5484" y="1891"/>
                  <a:pt x="5484" y="1891"/>
                </a:cubicBezTo>
                <a:cubicBezTo>
                  <a:pt x="5597" y="1975"/>
                  <a:pt x="5597" y="1975"/>
                  <a:pt x="5597" y="1975"/>
                </a:cubicBezTo>
                <a:cubicBezTo>
                  <a:pt x="5638" y="2034"/>
                  <a:pt x="5638" y="2034"/>
                  <a:pt x="5638" y="2034"/>
                </a:cubicBezTo>
                <a:cubicBezTo>
                  <a:pt x="5686" y="2040"/>
                  <a:pt x="5686" y="2040"/>
                  <a:pt x="5686" y="2040"/>
                </a:cubicBezTo>
                <a:cubicBezTo>
                  <a:pt x="5704" y="1975"/>
                  <a:pt x="5704" y="1975"/>
                  <a:pt x="5704" y="1975"/>
                </a:cubicBezTo>
                <a:cubicBezTo>
                  <a:pt x="5763" y="1957"/>
                  <a:pt x="5763" y="1957"/>
                  <a:pt x="5763" y="1957"/>
                </a:cubicBezTo>
                <a:cubicBezTo>
                  <a:pt x="5769" y="1927"/>
                  <a:pt x="5769" y="1927"/>
                  <a:pt x="5769" y="1927"/>
                </a:cubicBezTo>
                <a:cubicBezTo>
                  <a:pt x="5811" y="1927"/>
                  <a:pt x="5811" y="1927"/>
                  <a:pt x="5811" y="1927"/>
                </a:cubicBezTo>
                <a:cubicBezTo>
                  <a:pt x="5828" y="1897"/>
                  <a:pt x="5828" y="1897"/>
                  <a:pt x="5828" y="1897"/>
                </a:cubicBezTo>
                <a:cubicBezTo>
                  <a:pt x="5822" y="1856"/>
                  <a:pt x="5822" y="1856"/>
                  <a:pt x="5822" y="1856"/>
                </a:cubicBezTo>
                <a:cubicBezTo>
                  <a:pt x="5745" y="1856"/>
                  <a:pt x="5745" y="1856"/>
                  <a:pt x="5745" y="1856"/>
                </a:cubicBezTo>
                <a:cubicBezTo>
                  <a:pt x="5745" y="1832"/>
                  <a:pt x="5745" y="1832"/>
                  <a:pt x="5745" y="1832"/>
                </a:cubicBezTo>
                <a:cubicBezTo>
                  <a:pt x="5698" y="1797"/>
                  <a:pt x="5698" y="1797"/>
                  <a:pt x="5698" y="1797"/>
                </a:cubicBezTo>
                <a:cubicBezTo>
                  <a:pt x="5662" y="1791"/>
                  <a:pt x="5662" y="1791"/>
                  <a:pt x="5662" y="1791"/>
                </a:cubicBezTo>
                <a:cubicBezTo>
                  <a:pt x="5609" y="1767"/>
                  <a:pt x="5609" y="1767"/>
                  <a:pt x="5609" y="1767"/>
                </a:cubicBezTo>
                <a:cubicBezTo>
                  <a:pt x="5573" y="1767"/>
                  <a:pt x="5573" y="1767"/>
                  <a:pt x="5573" y="1767"/>
                </a:cubicBezTo>
                <a:cubicBezTo>
                  <a:pt x="5561" y="1737"/>
                  <a:pt x="5561" y="1737"/>
                  <a:pt x="5561" y="1737"/>
                </a:cubicBezTo>
                <a:cubicBezTo>
                  <a:pt x="5544" y="1708"/>
                  <a:pt x="5544" y="1708"/>
                  <a:pt x="5544" y="1708"/>
                </a:cubicBezTo>
                <a:cubicBezTo>
                  <a:pt x="5479" y="1708"/>
                  <a:pt x="5479" y="1708"/>
                  <a:pt x="5479" y="1708"/>
                </a:cubicBezTo>
                <a:cubicBezTo>
                  <a:pt x="5449" y="1708"/>
                  <a:pt x="5449" y="1708"/>
                  <a:pt x="5449" y="1708"/>
                </a:cubicBezTo>
                <a:cubicBezTo>
                  <a:pt x="5449" y="1654"/>
                  <a:pt x="5449" y="1654"/>
                  <a:pt x="5449" y="1654"/>
                </a:cubicBezTo>
                <a:cubicBezTo>
                  <a:pt x="5496" y="1654"/>
                  <a:pt x="5496" y="1654"/>
                  <a:pt x="5496" y="1654"/>
                </a:cubicBezTo>
                <a:cubicBezTo>
                  <a:pt x="5520" y="1636"/>
                  <a:pt x="5520" y="1636"/>
                  <a:pt x="5520" y="1636"/>
                </a:cubicBezTo>
                <a:cubicBezTo>
                  <a:pt x="5455" y="1619"/>
                  <a:pt x="5455" y="1619"/>
                  <a:pt x="5455" y="1619"/>
                </a:cubicBezTo>
                <a:cubicBezTo>
                  <a:pt x="5467" y="1595"/>
                  <a:pt x="5467" y="1595"/>
                  <a:pt x="5467" y="1595"/>
                </a:cubicBezTo>
                <a:cubicBezTo>
                  <a:pt x="5496" y="1589"/>
                  <a:pt x="5496" y="1589"/>
                  <a:pt x="5496" y="1589"/>
                </a:cubicBezTo>
                <a:cubicBezTo>
                  <a:pt x="5461" y="1559"/>
                  <a:pt x="5461" y="1559"/>
                  <a:pt x="5461" y="1559"/>
                </a:cubicBezTo>
                <a:cubicBezTo>
                  <a:pt x="5407" y="1542"/>
                  <a:pt x="5407" y="1542"/>
                  <a:pt x="5407" y="1542"/>
                </a:cubicBezTo>
                <a:cubicBezTo>
                  <a:pt x="5425" y="1512"/>
                  <a:pt x="5425" y="1512"/>
                  <a:pt x="5425" y="1512"/>
                </a:cubicBezTo>
                <a:cubicBezTo>
                  <a:pt x="5372" y="1488"/>
                  <a:pt x="5372" y="1488"/>
                  <a:pt x="5372" y="1488"/>
                </a:cubicBezTo>
                <a:cubicBezTo>
                  <a:pt x="5312" y="1494"/>
                  <a:pt x="5312" y="1494"/>
                  <a:pt x="5312" y="1494"/>
                </a:cubicBezTo>
                <a:cubicBezTo>
                  <a:pt x="5306" y="1465"/>
                  <a:pt x="5306" y="1465"/>
                  <a:pt x="5306" y="1465"/>
                </a:cubicBezTo>
                <a:cubicBezTo>
                  <a:pt x="5259" y="1465"/>
                  <a:pt x="5259" y="1465"/>
                  <a:pt x="5259" y="1465"/>
                </a:cubicBezTo>
                <a:cubicBezTo>
                  <a:pt x="5235" y="1459"/>
                  <a:pt x="5235" y="1459"/>
                  <a:pt x="5235" y="1459"/>
                </a:cubicBezTo>
                <a:cubicBezTo>
                  <a:pt x="5277" y="1429"/>
                  <a:pt x="5277" y="1429"/>
                  <a:pt x="5277" y="1429"/>
                </a:cubicBezTo>
                <a:cubicBezTo>
                  <a:pt x="5224" y="1417"/>
                  <a:pt x="5224" y="1417"/>
                  <a:pt x="5224" y="1417"/>
                </a:cubicBezTo>
                <a:cubicBezTo>
                  <a:pt x="5152" y="1429"/>
                  <a:pt x="5152" y="1429"/>
                  <a:pt x="5152" y="1429"/>
                </a:cubicBezTo>
                <a:cubicBezTo>
                  <a:pt x="5111" y="1387"/>
                  <a:pt x="5111" y="1387"/>
                  <a:pt x="5111" y="1387"/>
                </a:cubicBezTo>
                <a:cubicBezTo>
                  <a:pt x="5105" y="1358"/>
                  <a:pt x="5105" y="1358"/>
                  <a:pt x="5105" y="1358"/>
                </a:cubicBezTo>
                <a:cubicBezTo>
                  <a:pt x="5057" y="1358"/>
                  <a:pt x="5057" y="1358"/>
                  <a:pt x="5057" y="1358"/>
                </a:cubicBezTo>
                <a:cubicBezTo>
                  <a:pt x="5057" y="1328"/>
                  <a:pt x="5057" y="1328"/>
                  <a:pt x="5057" y="1328"/>
                </a:cubicBezTo>
                <a:cubicBezTo>
                  <a:pt x="4986" y="1304"/>
                  <a:pt x="4986" y="1304"/>
                  <a:pt x="4986" y="1304"/>
                </a:cubicBezTo>
                <a:cubicBezTo>
                  <a:pt x="4897" y="1304"/>
                  <a:pt x="4897" y="1304"/>
                  <a:pt x="4897" y="1304"/>
                </a:cubicBezTo>
                <a:cubicBezTo>
                  <a:pt x="4886" y="1328"/>
                  <a:pt x="4886" y="1328"/>
                  <a:pt x="4886" y="1328"/>
                </a:cubicBezTo>
                <a:cubicBezTo>
                  <a:pt x="4844" y="1334"/>
                  <a:pt x="4844" y="1334"/>
                  <a:pt x="4844" y="1334"/>
                </a:cubicBezTo>
                <a:cubicBezTo>
                  <a:pt x="4802" y="1328"/>
                  <a:pt x="4802" y="1328"/>
                  <a:pt x="4802" y="1328"/>
                </a:cubicBezTo>
                <a:cubicBezTo>
                  <a:pt x="4785" y="1358"/>
                  <a:pt x="4785" y="1358"/>
                  <a:pt x="4785" y="1358"/>
                </a:cubicBezTo>
                <a:cubicBezTo>
                  <a:pt x="4743" y="1358"/>
                  <a:pt x="4743" y="1358"/>
                  <a:pt x="4743" y="1358"/>
                </a:cubicBezTo>
                <a:cubicBezTo>
                  <a:pt x="4737" y="1322"/>
                  <a:pt x="4737" y="1322"/>
                  <a:pt x="4737" y="1322"/>
                </a:cubicBezTo>
                <a:cubicBezTo>
                  <a:pt x="4767" y="1281"/>
                  <a:pt x="4767" y="1281"/>
                  <a:pt x="4767" y="1281"/>
                </a:cubicBezTo>
                <a:cubicBezTo>
                  <a:pt x="4725" y="1233"/>
                  <a:pt x="4725" y="1233"/>
                  <a:pt x="4725" y="1233"/>
                </a:cubicBezTo>
                <a:cubicBezTo>
                  <a:pt x="4702" y="1186"/>
                  <a:pt x="4702" y="1186"/>
                  <a:pt x="4702" y="1186"/>
                </a:cubicBezTo>
                <a:cubicBezTo>
                  <a:pt x="4625" y="1186"/>
                  <a:pt x="4625" y="1186"/>
                  <a:pt x="4625" y="1186"/>
                </a:cubicBezTo>
                <a:cubicBezTo>
                  <a:pt x="4583" y="1221"/>
                  <a:pt x="4583" y="1221"/>
                  <a:pt x="4583" y="1221"/>
                </a:cubicBezTo>
                <a:cubicBezTo>
                  <a:pt x="4530" y="1221"/>
                  <a:pt x="4530" y="1221"/>
                  <a:pt x="4530" y="1221"/>
                </a:cubicBezTo>
                <a:cubicBezTo>
                  <a:pt x="4494" y="1245"/>
                  <a:pt x="4494" y="1245"/>
                  <a:pt x="4494" y="1245"/>
                </a:cubicBezTo>
                <a:cubicBezTo>
                  <a:pt x="4488" y="1293"/>
                  <a:pt x="4488" y="1293"/>
                  <a:pt x="4488" y="1293"/>
                </a:cubicBezTo>
                <a:cubicBezTo>
                  <a:pt x="4518" y="1340"/>
                  <a:pt x="4518" y="1340"/>
                  <a:pt x="4518" y="1340"/>
                </a:cubicBezTo>
                <a:cubicBezTo>
                  <a:pt x="4494" y="1370"/>
                  <a:pt x="4494" y="1370"/>
                  <a:pt x="4494" y="1370"/>
                </a:cubicBezTo>
                <a:cubicBezTo>
                  <a:pt x="4542" y="1429"/>
                  <a:pt x="4542" y="1429"/>
                  <a:pt x="4542" y="1429"/>
                </a:cubicBezTo>
                <a:cubicBezTo>
                  <a:pt x="4506" y="1435"/>
                  <a:pt x="4506" y="1435"/>
                  <a:pt x="4506" y="1435"/>
                </a:cubicBezTo>
                <a:cubicBezTo>
                  <a:pt x="4453" y="1387"/>
                  <a:pt x="4453" y="1387"/>
                  <a:pt x="4453" y="1387"/>
                </a:cubicBezTo>
                <a:cubicBezTo>
                  <a:pt x="4435" y="1316"/>
                  <a:pt x="4435" y="1316"/>
                  <a:pt x="4435" y="1316"/>
                </a:cubicBezTo>
                <a:cubicBezTo>
                  <a:pt x="4429" y="1269"/>
                  <a:pt x="4429" y="1269"/>
                  <a:pt x="4429" y="1269"/>
                </a:cubicBezTo>
                <a:cubicBezTo>
                  <a:pt x="4470" y="1221"/>
                  <a:pt x="4470" y="1221"/>
                  <a:pt x="4470" y="1221"/>
                </a:cubicBezTo>
                <a:cubicBezTo>
                  <a:pt x="4524" y="1186"/>
                  <a:pt x="4524" y="1186"/>
                  <a:pt x="4524" y="1186"/>
                </a:cubicBezTo>
                <a:cubicBezTo>
                  <a:pt x="4447" y="1186"/>
                  <a:pt x="4447" y="1186"/>
                  <a:pt x="4447" y="1186"/>
                </a:cubicBezTo>
                <a:cubicBezTo>
                  <a:pt x="4370" y="1192"/>
                  <a:pt x="4370" y="1192"/>
                  <a:pt x="4370" y="1192"/>
                </a:cubicBezTo>
                <a:cubicBezTo>
                  <a:pt x="4299" y="1251"/>
                  <a:pt x="4299" y="1251"/>
                  <a:pt x="4299" y="1251"/>
                </a:cubicBezTo>
                <a:cubicBezTo>
                  <a:pt x="4257" y="1328"/>
                  <a:pt x="4257" y="1328"/>
                  <a:pt x="4257" y="1328"/>
                </a:cubicBezTo>
                <a:cubicBezTo>
                  <a:pt x="4251" y="1429"/>
                  <a:pt x="4251" y="1429"/>
                  <a:pt x="4251" y="1429"/>
                </a:cubicBezTo>
                <a:cubicBezTo>
                  <a:pt x="4316" y="1441"/>
                  <a:pt x="4316" y="1441"/>
                  <a:pt x="4316" y="1441"/>
                </a:cubicBezTo>
                <a:cubicBezTo>
                  <a:pt x="4364" y="1441"/>
                  <a:pt x="4364" y="1441"/>
                  <a:pt x="4364" y="1441"/>
                </a:cubicBezTo>
                <a:cubicBezTo>
                  <a:pt x="4381" y="1482"/>
                  <a:pt x="4381" y="1482"/>
                  <a:pt x="4381" y="1482"/>
                </a:cubicBezTo>
                <a:cubicBezTo>
                  <a:pt x="4334" y="1470"/>
                  <a:pt x="4334" y="1470"/>
                  <a:pt x="4334" y="1470"/>
                </a:cubicBezTo>
                <a:cubicBezTo>
                  <a:pt x="4275" y="1488"/>
                  <a:pt x="4275" y="1488"/>
                  <a:pt x="4275" y="1488"/>
                </a:cubicBezTo>
                <a:cubicBezTo>
                  <a:pt x="4322" y="1530"/>
                  <a:pt x="4322" y="1530"/>
                  <a:pt x="4322" y="1530"/>
                </a:cubicBezTo>
                <a:cubicBezTo>
                  <a:pt x="4388" y="1530"/>
                  <a:pt x="4388" y="1530"/>
                  <a:pt x="4388" y="1530"/>
                </a:cubicBezTo>
                <a:cubicBezTo>
                  <a:pt x="4417" y="1518"/>
                  <a:pt x="4417" y="1518"/>
                  <a:pt x="4417" y="1518"/>
                </a:cubicBezTo>
                <a:cubicBezTo>
                  <a:pt x="4459" y="1548"/>
                  <a:pt x="4459" y="1548"/>
                  <a:pt x="4459" y="1548"/>
                </a:cubicBezTo>
                <a:cubicBezTo>
                  <a:pt x="4542" y="1571"/>
                  <a:pt x="4542" y="1571"/>
                  <a:pt x="4542" y="1571"/>
                </a:cubicBezTo>
                <a:cubicBezTo>
                  <a:pt x="4494" y="1589"/>
                  <a:pt x="4494" y="1589"/>
                  <a:pt x="4494" y="1589"/>
                </a:cubicBezTo>
                <a:cubicBezTo>
                  <a:pt x="4488" y="1631"/>
                  <a:pt x="4488" y="1631"/>
                  <a:pt x="4488" y="1631"/>
                </a:cubicBezTo>
                <a:cubicBezTo>
                  <a:pt x="4524" y="1654"/>
                  <a:pt x="4524" y="1654"/>
                  <a:pt x="4524" y="1654"/>
                </a:cubicBezTo>
                <a:cubicBezTo>
                  <a:pt x="4470" y="1731"/>
                  <a:pt x="4470" y="1731"/>
                  <a:pt x="4470" y="1731"/>
                </a:cubicBezTo>
                <a:cubicBezTo>
                  <a:pt x="4441" y="1791"/>
                  <a:pt x="4441" y="1791"/>
                  <a:pt x="4441" y="1791"/>
                </a:cubicBezTo>
                <a:cubicBezTo>
                  <a:pt x="4405" y="1832"/>
                  <a:pt x="4405" y="1832"/>
                  <a:pt x="4405" y="1832"/>
                </a:cubicBezTo>
                <a:cubicBezTo>
                  <a:pt x="4364" y="1814"/>
                  <a:pt x="4364" y="1814"/>
                  <a:pt x="4364" y="1814"/>
                </a:cubicBezTo>
                <a:cubicBezTo>
                  <a:pt x="4340" y="1749"/>
                  <a:pt x="4340" y="1749"/>
                  <a:pt x="4340" y="1749"/>
                </a:cubicBezTo>
                <a:cubicBezTo>
                  <a:pt x="4364" y="1708"/>
                  <a:pt x="4364" y="1708"/>
                  <a:pt x="4364" y="1708"/>
                </a:cubicBezTo>
                <a:cubicBezTo>
                  <a:pt x="4293" y="1648"/>
                  <a:pt x="4293" y="1648"/>
                  <a:pt x="4293" y="1648"/>
                </a:cubicBezTo>
                <a:cubicBezTo>
                  <a:pt x="4239" y="1696"/>
                  <a:pt x="4239" y="1696"/>
                  <a:pt x="4239" y="1696"/>
                </a:cubicBezTo>
                <a:cubicBezTo>
                  <a:pt x="4156" y="1607"/>
                  <a:pt x="4156" y="1607"/>
                  <a:pt x="4156" y="1607"/>
                </a:cubicBezTo>
                <a:cubicBezTo>
                  <a:pt x="4127" y="1595"/>
                  <a:pt x="4127" y="1595"/>
                  <a:pt x="4127" y="1595"/>
                </a:cubicBezTo>
                <a:cubicBezTo>
                  <a:pt x="4133" y="1548"/>
                  <a:pt x="4133" y="1548"/>
                  <a:pt x="4133" y="1548"/>
                </a:cubicBezTo>
                <a:cubicBezTo>
                  <a:pt x="4121" y="1494"/>
                  <a:pt x="4121" y="1494"/>
                  <a:pt x="4121" y="1494"/>
                </a:cubicBezTo>
                <a:cubicBezTo>
                  <a:pt x="4085" y="1494"/>
                  <a:pt x="4085" y="1494"/>
                  <a:pt x="4085" y="1494"/>
                </a:cubicBezTo>
                <a:cubicBezTo>
                  <a:pt x="4085" y="1447"/>
                  <a:pt x="4085" y="1447"/>
                  <a:pt x="4085" y="1447"/>
                </a:cubicBezTo>
                <a:cubicBezTo>
                  <a:pt x="4026" y="1399"/>
                  <a:pt x="4026" y="1399"/>
                  <a:pt x="4026" y="1399"/>
                </a:cubicBezTo>
                <a:cubicBezTo>
                  <a:pt x="3955" y="1399"/>
                  <a:pt x="3955" y="1399"/>
                  <a:pt x="3955" y="1399"/>
                </a:cubicBezTo>
                <a:cubicBezTo>
                  <a:pt x="3943" y="1423"/>
                  <a:pt x="3943" y="1423"/>
                  <a:pt x="3943" y="1423"/>
                </a:cubicBezTo>
                <a:cubicBezTo>
                  <a:pt x="3907" y="1429"/>
                  <a:pt x="3907" y="1429"/>
                  <a:pt x="3907" y="1429"/>
                </a:cubicBezTo>
                <a:cubicBezTo>
                  <a:pt x="3878" y="1476"/>
                  <a:pt x="3878" y="1476"/>
                  <a:pt x="3878" y="1476"/>
                </a:cubicBezTo>
                <a:cubicBezTo>
                  <a:pt x="3895" y="1512"/>
                  <a:pt x="3895" y="1512"/>
                  <a:pt x="3895" y="1512"/>
                </a:cubicBezTo>
                <a:cubicBezTo>
                  <a:pt x="3883" y="1542"/>
                  <a:pt x="3883" y="1542"/>
                  <a:pt x="3883" y="1542"/>
                </a:cubicBezTo>
                <a:cubicBezTo>
                  <a:pt x="3943" y="1589"/>
                  <a:pt x="3943" y="1589"/>
                  <a:pt x="3943" y="1589"/>
                </a:cubicBezTo>
                <a:cubicBezTo>
                  <a:pt x="3996" y="1619"/>
                  <a:pt x="3996" y="1619"/>
                  <a:pt x="3996" y="1619"/>
                </a:cubicBezTo>
                <a:cubicBezTo>
                  <a:pt x="3978" y="1660"/>
                  <a:pt x="3978" y="1660"/>
                  <a:pt x="3978" y="1660"/>
                </a:cubicBezTo>
                <a:cubicBezTo>
                  <a:pt x="3919" y="1648"/>
                  <a:pt x="3919" y="1648"/>
                  <a:pt x="3919" y="1648"/>
                </a:cubicBezTo>
                <a:cubicBezTo>
                  <a:pt x="3937" y="1702"/>
                  <a:pt x="3937" y="1702"/>
                  <a:pt x="3937" y="1702"/>
                </a:cubicBezTo>
                <a:cubicBezTo>
                  <a:pt x="3990" y="1696"/>
                  <a:pt x="3990" y="1696"/>
                  <a:pt x="3990" y="1696"/>
                </a:cubicBezTo>
                <a:cubicBezTo>
                  <a:pt x="4044" y="1660"/>
                  <a:pt x="4044" y="1660"/>
                  <a:pt x="4044" y="1660"/>
                </a:cubicBezTo>
                <a:cubicBezTo>
                  <a:pt x="4044" y="1714"/>
                  <a:pt x="4044" y="1714"/>
                  <a:pt x="4044" y="1714"/>
                </a:cubicBezTo>
                <a:cubicBezTo>
                  <a:pt x="3949" y="1767"/>
                  <a:pt x="3949" y="1767"/>
                  <a:pt x="3949" y="1767"/>
                </a:cubicBezTo>
                <a:cubicBezTo>
                  <a:pt x="3955" y="1838"/>
                  <a:pt x="3955" y="1838"/>
                  <a:pt x="3955" y="1838"/>
                </a:cubicBezTo>
                <a:cubicBezTo>
                  <a:pt x="3890" y="1802"/>
                  <a:pt x="3890" y="1802"/>
                  <a:pt x="3890" y="1802"/>
                </a:cubicBezTo>
                <a:cubicBezTo>
                  <a:pt x="3907" y="1749"/>
                  <a:pt x="3907" y="1749"/>
                  <a:pt x="3907" y="1749"/>
                </a:cubicBezTo>
                <a:cubicBezTo>
                  <a:pt x="3872" y="1749"/>
                  <a:pt x="3872" y="1749"/>
                  <a:pt x="3872" y="1749"/>
                </a:cubicBezTo>
                <a:cubicBezTo>
                  <a:pt x="3866" y="1702"/>
                  <a:pt x="3866" y="1702"/>
                  <a:pt x="3866" y="1702"/>
                </a:cubicBezTo>
                <a:cubicBezTo>
                  <a:pt x="3901" y="1702"/>
                  <a:pt x="3901" y="1702"/>
                  <a:pt x="3901" y="1702"/>
                </a:cubicBezTo>
                <a:cubicBezTo>
                  <a:pt x="3890" y="1631"/>
                  <a:pt x="3890" y="1631"/>
                  <a:pt x="3890" y="1631"/>
                </a:cubicBezTo>
                <a:cubicBezTo>
                  <a:pt x="3801" y="1583"/>
                  <a:pt x="3801" y="1583"/>
                  <a:pt x="3801" y="1583"/>
                </a:cubicBezTo>
                <a:cubicBezTo>
                  <a:pt x="3783" y="1636"/>
                  <a:pt x="3783" y="1636"/>
                  <a:pt x="3783" y="1636"/>
                </a:cubicBezTo>
                <a:cubicBezTo>
                  <a:pt x="3729" y="1660"/>
                  <a:pt x="3729" y="1660"/>
                  <a:pt x="3729" y="1660"/>
                </a:cubicBezTo>
                <a:cubicBezTo>
                  <a:pt x="3812" y="1714"/>
                  <a:pt x="3812" y="1714"/>
                  <a:pt x="3812" y="1714"/>
                </a:cubicBezTo>
                <a:cubicBezTo>
                  <a:pt x="3777" y="1743"/>
                  <a:pt x="3777" y="1743"/>
                  <a:pt x="3777" y="1743"/>
                </a:cubicBezTo>
                <a:cubicBezTo>
                  <a:pt x="3759" y="1785"/>
                  <a:pt x="3759" y="1785"/>
                  <a:pt x="3759" y="1785"/>
                </a:cubicBezTo>
                <a:cubicBezTo>
                  <a:pt x="3605" y="1791"/>
                  <a:pt x="3605" y="1791"/>
                  <a:pt x="3605" y="1791"/>
                </a:cubicBezTo>
                <a:cubicBezTo>
                  <a:pt x="3528" y="1761"/>
                  <a:pt x="3528" y="1761"/>
                  <a:pt x="3528" y="1761"/>
                </a:cubicBezTo>
                <a:cubicBezTo>
                  <a:pt x="3474" y="1749"/>
                  <a:pt x="3474" y="1749"/>
                  <a:pt x="3474" y="1749"/>
                </a:cubicBezTo>
                <a:cubicBezTo>
                  <a:pt x="3397" y="1708"/>
                  <a:pt x="3397" y="1708"/>
                  <a:pt x="3397" y="1708"/>
                </a:cubicBezTo>
                <a:cubicBezTo>
                  <a:pt x="3344" y="1737"/>
                  <a:pt x="3344" y="1737"/>
                  <a:pt x="3344" y="1737"/>
                </a:cubicBezTo>
                <a:cubicBezTo>
                  <a:pt x="3267" y="1773"/>
                  <a:pt x="3267" y="1773"/>
                  <a:pt x="3267" y="1773"/>
                </a:cubicBezTo>
                <a:cubicBezTo>
                  <a:pt x="3285" y="1820"/>
                  <a:pt x="3285" y="1820"/>
                  <a:pt x="3285" y="1820"/>
                </a:cubicBezTo>
                <a:cubicBezTo>
                  <a:pt x="3273" y="1897"/>
                  <a:pt x="3273" y="1897"/>
                  <a:pt x="3273" y="1897"/>
                </a:cubicBezTo>
                <a:cubicBezTo>
                  <a:pt x="3225" y="1809"/>
                  <a:pt x="3225" y="1809"/>
                  <a:pt x="3225" y="1809"/>
                </a:cubicBezTo>
                <a:cubicBezTo>
                  <a:pt x="3148" y="1773"/>
                  <a:pt x="3148" y="1773"/>
                  <a:pt x="3148" y="1773"/>
                </a:cubicBezTo>
                <a:cubicBezTo>
                  <a:pt x="3065" y="1791"/>
                  <a:pt x="3065" y="1791"/>
                  <a:pt x="3065" y="1791"/>
                </a:cubicBezTo>
                <a:cubicBezTo>
                  <a:pt x="2876" y="1773"/>
                  <a:pt x="2876" y="1773"/>
                  <a:pt x="2876" y="1773"/>
                </a:cubicBezTo>
                <a:cubicBezTo>
                  <a:pt x="2876" y="1749"/>
                  <a:pt x="2876" y="1749"/>
                  <a:pt x="2876" y="1749"/>
                </a:cubicBezTo>
                <a:cubicBezTo>
                  <a:pt x="2941" y="1725"/>
                  <a:pt x="2941" y="1725"/>
                  <a:pt x="2941" y="1725"/>
                </a:cubicBezTo>
                <a:cubicBezTo>
                  <a:pt x="2846" y="1678"/>
                  <a:pt x="2846" y="1678"/>
                  <a:pt x="2846" y="1678"/>
                </a:cubicBezTo>
                <a:cubicBezTo>
                  <a:pt x="2787" y="1678"/>
                  <a:pt x="2787" y="1678"/>
                  <a:pt x="2787" y="1678"/>
                </a:cubicBezTo>
                <a:cubicBezTo>
                  <a:pt x="2615" y="1631"/>
                  <a:pt x="2615" y="1631"/>
                  <a:pt x="2615" y="1631"/>
                </a:cubicBezTo>
                <a:cubicBezTo>
                  <a:pt x="2573" y="1595"/>
                  <a:pt x="2573" y="1595"/>
                  <a:pt x="2573" y="1595"/>
                </a:cubicBezTo>
                <a:cubicBezTo>
                  <a:pt x="2496" y="1583"/>
                  <a:pt x="2496" y="1583"/>
                  <a:pt x="2496" y="1583"/>
                </a:cubicBezTo>
                <a:cubicBezTo>
                  <a:pt x="2449" y="1589"/>
                  <a:pt x="2449" y="1589"/>
                  <a:pt x="2449" y="1589"/>
                </a:cubicBezTo>
                <a:cubicBezTo>
                  <a:pt x="2431" y="1619"/>
                  <a:pt x="2431" y="1619"/>
                  <a:pt x="2431" y="1619"/>
                </a:cubicBezTo>
                <a:cubicBezTo>
                  <a:pt x="2389" y="1631"/>
                  <a:pt x="2389" y="1631"/>
                  <a:pt x="2389" y="1631"/>
                </a:cubicBezTo>
                <a:cubicBezTo>
                  <a:pt x="2342" y="1559"/>
                  <a:pt x="2342" y="1559"/>
                  <a:pt x="2342" y="1559"/>
                </a:cubicBezTo>
                <a:cubicBezTo>
                  <a:pt x="2318" y="1619"/>
                  <a:pt x="2318" y="1619"/>
                  <a:pt x="2318" y="1619"/>
                </a:cubicBezTo>
                <a:cubicBezTo>
                  <a:pt x="2265" y="1613"/>
                  <a:pt x="2265" y="1613"/>
                  <a:pt x="2265" y="1613"/>
                </a:cubicBezTo>
                <a:cubicBezTo>
                  <a:pt x="2217" y="1530"/>
                  <a:pt x="2217" y="1530"/>
                  <a:pt x="2217" y="1530"/>
                </a:cubicBezTo>
                <a:cubicBezTo>
                  <a:pt x="2158" y="1512"/>
                  <a:pt x="2158" y="1512"/>
                  <a:pt x="2158" y="1512"/>
                </a:cubicBezTo>
                <a:cubicBezTo>
                  <a:pt x="2140" y="1571"/>
                  <a:pt x="2140" y="1571"/>
                  <a:pt x="2140" y="1571"/>
                </a:cubicBezTo>
                <a:cubicBezTo>
                  <a:pt x="2105" y="1601"/>
                  <a:pt x="2105" y="1601"/>
                  <a:pt x="2105" y="1601"/>
                </a:cubicBezTo>
                <a:cubicBezTo>
                  <a:pt x="2045" y="1613"/>
                  <a:pt x="2045" y="1613"/>
                  <a:pt x="2045" y="1613"/>
                </a:cubicBezTo>
                <a:cubicBezTo>
                  <a:pt x="1974" y="1636"/>
                  <a:pt x="1974" y="1636"/>
                  <a:pt x="1974" y="1636"/>
                </a:cubicBezTo>
                <a:cubicBezTo>
                  <a:pt x="1897" y="1672"/>
                  <a:pt x="1897" y="1672"/>
                  <a:pt x="1897" y="1672"/>
                </a:cubicBezTo>
                <a:cubicBezTo>
                  <a:pt x="1957" y="1619"/>
                  <a:pt x="1957" y="1619"/>
                  <a:pt x="1957" y="1619"/>
                </a:cubicBezTo>
                <a:cubicBezTo>
                  <a:pt x="2022" y="1601"/>
                  <a:pt x="2022" y="1601"/>
                  <a:pt x="2022" y="1601"/>
                </a:cubicBezTo>
                <a:cubicBezTo>
                  <a:pt x="2069" y="1583"/>
                  <a:pt x="2069" y="1583"/>
                  <a:pt x="2069" y="1583"/>
                </a:cubicBezTo>
                <a:cubicBezTo>
                  <a:pt x="2087" y="1554"/>
                  <a:pt x="2087" y="1554"/>
                  <a:pt x="2087" y="1554"/>
                </a:cubicBezTo>
                <a:cubicBezTo>
                  <a:pt x="2063" y="1548"/>
                  <a:pt x="2063" y="1548"/>
                  <a:pt x="2063" y="1548"/>
                </a:cubicBezTo>
                <a:cubicBezTo>
                  <a:pt x="1986" y="1571"/>
                  <a:pt x="1986" y="1571"/>
                  <a:pt x="1986" y="1571"/>
                </a:cubicBezTo>
                <a:cubicBezTo>
                  <a:pt x="1897" y="1613"/>
                  <a:pt x="1897" y="1613"/>
                  <a:pt x="1897" y="1613"/>
                </a:cubicBezTo>
                <a:cubicBezTo>
                  <a:pt x="1850" y="1613"/>
                  <a:pt x="1850" y="1613"/>
                  <a:pt x="1850" y="1613"/>
                </a:cubicBezTo>
                <a:cubicBezTo>
                  <a:pt x="1802" y="1613"/>
                  <a:pt x="1802" y="1613"/>
                  <a:pt x="1802" y="1613"/>
                </a:cubicBezTo>
                <a:cubicBezTo>
                  <a:pt x="1713" y="1666"/>
                  <a:pt x="1713" y="1666"/>
                  <a:pt x="1713" y="1666"/>
                </a:cubicBezTo>
                <a:cubicBezTo>
                  <a:pt x="1624" y="1654"/>
                  <a:pt x="1624" y="1654"/>
                  <a:pt x="1624" y="1654"/>
                </a:cubicBezTo>
                <a:cubicBezTo>
                  <a:pt x="1553" y="1601"/>
                  <a:pt x="1553" y="1601"/>
                  <a:pt x="1553" y="1601"/>
                </a:cubicBezTo>
                <a:cubicBezTo>
                  <a:pt x="1423" y="1595"/>
                  <a:pt x="1423" y="1595"/>
                  <a:pt x="1423" y="1595"/>
                </a:cubicBezTo>
                <a:cubicBezTo>
                  <a:pt x="1376" y="1571"/>
                  <a:pt x="1376" y="1571"/>
                  <a:pt x="1376" y="1571"/>
                </a:cubicBezTo>
                <a:cubicBezTo>
                  <a:pt x="1310" y="1559"/>
                  <a:pt x="1310" y="1559"/>
                  <a:pt x="1310" y="1559"/>
                </a:cubicBezTo>
                <a:cubicBezTo>
                  <a:pt x="1233" y="1571"/>
                  <a:pt x="1233" y="1571"/>
                  <a:pt x="1233" y="1571"/>
                </a:cubicBezTo>
                <a:cubicBezTo>
                  <a:pt x="1180" y="1548"/>
                  <a:pt x="1180" y="1548"/>
                  <a:pt x="1180" y="1548"/>
                </a:cubicBezTo>
                <a:cubicBezTo>
                  <a:pt x="1097" y="1548"/>
                  <a:pt x="1097" y="1548"/>
                  <a:pt x="1097" y="1548"/>
                </a:cubicBezTo>
                <a:cubicBezTo>
                  <a:pt x="1008" y="1524"/>
                  <a:pt x="1008" y="1524"/>
                  <a:pt x="1008" y="1524"/>
                </a:cubicBezTo>
                <a:cubicBezTo>
                  <a:pt x="931" y="1524"/>
                  <a:pt x="931" y="1524"/>
                  <a:pt x="931" y="1524"/>
                </a:cubicBezTo>
                <a:cubicBezTo>
                  <a:pt x="866" y="1524"/>
                  <a:pt x="866" y="1524"/>
                  <a:pt x="866" y="1524"/>
                </a:cubicBezTo>
                <a:cubicBezTo>
                  <a:pt x="848" y="1482"/>
                  <a:pt x="848" y="1482"/>
                  <a:pt x="848" y="1482"/>
                </a:cubicBezTo>
                <a:cubicBezTo>
                  <a:pt x="723" y="1476"/>
                  <a:pt x="723" y="1476"/>
                  <a:pt x="723" y="1476"/>
                </a:cubicBezTo>
                <a:cubicBezTo>
                  <a:pt x="670" y="1482"/>
                  <a:pt x="670" y="1482"/>
                  <a:pt x="670" y="1482"/>
                </a:cubicBezTo>
                <a:cubicBezTo>
                  <a:pt x="688" y="1453"/>
                  <a:pt x="688" y="1453"/>
                  <a:pt x="688" y="1453"/>
                </a:cubicBezTo>
                <a:cubicBezTo>
                  <a:pt x="611" y="1447"/>
                  <a:pt x="611" y="1447"/>
                  <a:pt x="611" y="1447"/>
                </a:cubicBezTo>
                <a:cubicBezTo>
                  <a:pt x="545" y="1488"/>
                  <a:pt x="545" y="1488"/>
                  <a:pt x="545" y="1488"/>
                </a:cubicBezTo>
                <a:cubicBezTo>
                  <a:pt x="445" y="1488"/>
                  <a:pt x="445" y="1488"/>
                  <a:pt x="445" y="1488"/>
                </a:cubicBezTo>
                <a:cubicBezTo>
                  <a:pt x="368" y="1542"/>
                  <a:pt x="368" y="1542"/>
                  <a:pt x="368" y="1542"/>
                </a:cubicBezTo>
                <a:cubicBezTo>
                  <a:pt x="308" y="1542"/>
                  <a:pt x="308" y="1542"/>
                  <a:pt x="308" y="1542"/>
                </a:cubicBezTo>
                <a:cubicBezTo>
                  <a:pt x="255" y="1583"/>
                  <a:pt x="255" y="1583"/>
                  <a:pt x="255" y="1583"/>
                </a:cubicBezTo>
                <a:cubicBezTo>
                  <a:pt x="249" y="1636"/>
                  <a:pt x="249" y="1636"/>
                  <a:pt x="249" y="1636"/>
                </a:cubicBezTo>
                <a:cubicBezTo>
                  <a:pt x="184" y="1678"/>
                  <a:pt x="184" y="1678"/>
                  <a:pt x="184" y="1678"/>
                </a:cubicBezTo>
                <a:cubicBezTo>
                  <a:pt x="83" y="1678"/>
                  <a:pt x="83" y="1678"/>
                  <a:pt x="83" y="1678"/>
                </a:cubicBezTo>
                <a:cubicBezTo>
                  <a:pt x="65" y="1737"/>
                  <a:pt x="65" y="1737"/>
                  <a:pt x="65" y="1737"/>
                </a:cubicBezTo>
                <a:cubicBezTo>
                  <a:pt x="184" y="1791"/>
                  <a:pt x="184" y="1791"/>
                  <a:pt x="184" y="1791"/>
                </a:cubicBezTo>
                <a:cubicBezTo>
                  <a:pt x="219" y="1844"/>
                  <a:pt x="219" y="1844"/>
                  <a:pt x="219" y="1844"/>
                </a:cubicBezTo>
                <a:cubicBezTo>
                  <a:pt x="285" y="1868"/>
                  <a:pt x="285" y="1868"/>
                  <a:pt x="285" y="1868"/>
                </a:cubicBezTo>
                <a:cubicBezTo>
                  <a:pt x="332" y="1933"/>
                  <a:pt x="332" y="1933"/>
                  <a:pt x="332" y="1933"/>
                </a:cubicBezTo>
                <a:cubicBezTo>
                  <a:pt x="267" y="1945"/>
                  <a:pt x="267" y="1945"/>
                  <a:pt x="267" y="1945"/>
                </a:cubicBezTo>
                <a:cubicBezTo>
                  <a:pt x="207" y="1933"/>
                  <a:pt x="207" y="1933"/>
                  <a:pt x="207" y="1933"/>
                </a:cubicBezTo>
                <a:cubicBezTo>
                  <a:pt x="201" y="1880"/>
                  <a:pt x="201" y="1880"/>
                  <a:pt x="201" y="1880"/>
                </a:cubicBezTo>
                <a:cubicBezTo>
                  <a:pt x="130" y="1921"/>
                  <a:pt x="130" y="1921"/>
                  <a:pt x="130" y="1921"/>
                </a:cubicBezTo>
                <a:cubicBezTo>
                  <a:pt x="71" y="1927"/>
                  <a:pt x="71" y="1927"/>
                  <a:pt x="71" y="1927"/>
                </a:cubicBezTo>
                <a:cubicBezTo>
                  <a:pt x="0" y="1980"/>
                  <a:pt x="0" y="1980"/>
                  <a:pt x="0" y="1980"/>
                </a:cubicBezTo>
                <a:cubicBezTo>
                  <a:pt x="30" y="2004"/>
                  <a:pt x="30" y="2004"/>
                  <a:pt x="30" y="2004"/>
                </a:cubicBezTo>
                <a:cubicBezTo>
                  <a:pt x="71" y="2034"/>
                  <a:pt x="71" y="2034"/>
                  <a:pt x="71" y="2034"/>
                </a:cubicBezTo>
                <a:cubicBezTo>
                  <a:pt x="95" y="2093"/>
                  <a:pt x="95" y="2093"/>
                  <a:pt x="95" y="2093"/>
                </a:cubicBezTo>
                <a:cubicBezTo>
                  <a:pt x="279" y="2075"/>
                  <a:pt x="279" y="2075"/>
                  <a:pt x="279" y="2075"/>
                </a:cubicBezTo>
                <a:cubicBezTo>
                  <a:pt x="326" y="2046"/>
                  <a:pt x="326" y="2046"/>
                  <a:pt x="326" y="2046"/>
                </a:cubicBezTo>
                <a:cubicBezTo>
                  <a:pt x="373" y="2052"/>
                  <a:pt x="373" y="2052"/>
                  <a:pt x="373" y="2052"/>
                </a:cubicBezTo>
                <a:cubicBezTo>
                  <a:pt x="362" y="2105"/>
                  <a:pt x="362" y="2105"/>
                  <a:pt x="362" y="2105"/>
                </a:cubicBezTo>
                <a:cubicBezTo>
                  <a:pt x="362" y="2170"/>
                  <a:pt x="362" y="2170"/>
                  <a:pt x="362" y="2170"/>
                </a:cubicBezTo>
                <a:cubicBezTo>
                  <a:pt x="296" y="2170"/>
                  <a:pt x="296" y="2170"/>
                  <a:pt x="296" y="2170"/>
                </a:cubicBezTo>
                <a:cubicBezTo>
                  <a:pt x="231" y="2194"/>
                  <a:pt x="231" y="2194"/>
                  <a:pt x="231" y="2194"/>
                </a:cubicBezTo>
                <a:cubicBezTo>
                  <a:pt x="172" y="2188"/>
                  <a:pt x="172" y="2188"/>
                  <a:pt x="172" y="2188"/>
                </a:cubicBezTo>
                <a:cubicBezTo>
                  <a:pt x="154" y="2253"/>
                  <a:pt x="154" y="2253"/>
                  <a:pt x="154" y="2253"/>
                </a:cubicBezTo>
                <a:cubicBezTo>
                  <a:pt x="89" y="2312"/>
                  <a:pt x="89" y="2312"/>
                  <a:pt x="89" y="2312"/>
                </a:cubicBezTo>
                <a:cubicBezTo>
                  <a:pt x="101" y="2354"/>
                  <a:pt x="101" y="2354"/>
                  <a:pt x="101" y="2354"/>
                </a:cubicBezTo>
                <a:cubicBezTo>
                  <a:pt x="130" y="2360"/>
                  <a:pt x="130" y="2360"/>
                  <a:pt x="130" y="2360"/>
                </a:cubicBezTo>
                <a:cubicBezTo>
                  <a:pt x="142" y="2395"/>
                  <a:pt x="142" y="2395"/>
                  <a:pt x="142" y="2395"/>
                </a:cubicBezTo>
                <a:cubicBezTo>
                  <a:pt x="172" y="2449"/>
                  <a:pt x="172" y="2449"/>
                  <a:pt x="172" y="2449"/>
                </a:cubicBezTo>
                <a:cubicBezTo>
                  <a:pt x="249" y="2478"/>
                  <a:pt x="249" y="2478"/>
                  <a:pt x="249" y="2478"/>
                </a:cubicBezTo>
                <a:cubicBezTo>
                  <a:pt x="285" y="2431"/>
                  <a:pt x="285" y="2431"/>
                  <a:pt x="285" y="2431"/>
                </a:cubicBezTo>
                <a:cubicBezTo>
                  <a:pt x="326" y="2490"/>
                  <a:pt x="326" y="2490"/>
                  <a:pt x="326" y="2490"/>
                </a:cubicBezTo>
                <a:cubicBezTo>
                  <a:pt x="320" y="2573"/>
                  <a:pt x="320" y="2573"/>
                  <a:pt x="320" y="2573"/>
                </a:cubicBezTo>
                <a:cubicBezTo>
                  <a:pt x="356" y="2573"/>
                  <a:pt x="356" y="2573"/>
                  <a:pt x="356" y="2573"/>
                </a:cubicBezTo>
                <a:cubicBezTo>
                  <a:pt x="385" y="2555"/>
                  <a:pt x="385" y="2555"/>
                  <a:pt x="385" y="2555"/>
                </a:cubicBezTo>
                <a:cubicBezTo>
                  <a:pt x="445" y="2555"/>
                  <a:pt x="445" y="2555"/>
                  <a:pt x="445" y="2555"/>
                </a:cubicBezTo>
                <a:cubicBezTo>
                  <a:pt x="486" y="2573"/>
                  <a:pt x="486" y="2573"/>
                  <a:pt x="486" y="2573"/>
                </a:cubicBezTo>
                <a:cubicBezTo>
                  <a:pt x="504" y="2538"/>
                  <a:pt x="504" y="2538"/>
                  <a:pt x="504" y="2538"/>
                </a:cubicBezTo>
                <a:cubicBezTo>
                  <a:pt x="545" y="2567"/>
                  <a:pt x="545" y="2567"/>
                  <a:pt x="545" y="2567"/>
                </a:cubicBezTo>
                <a:cubicBezTo>
                  <a:pt x="587" y="2544"/>
                  <a:pt x="587" y="2544"/>
                  <a:pt x="587" y="2544"/>
                </a:cubicBezTo>
                <a:cubicBezTo>
                  <a:pt x="587" y="2544"/>
                  <a:pt x="563" y="2597"/>
                  <a:pt x="563" y="2615"/>
                </a:cubicBezTo>
                <a:cubicBezTo>
                  <a:pt x="563" y="2632"/>
                  <a:pt x="528" y="2656"/>
                  <a:pt x="510" y="2662"/>
                </a:cubicBezTo>
                <a:cubicBezTo>
                  <a:pt x="492" y="2674"/>
                  <a:pt x="421" y="2733"/>
                  <a:pt x="421" y="2733"/>
                </a:cubicBezTo>
                <a:cubicBezTo>
                  <a:pt x="391" y="2775"/>
                  <a:pt x="391" y="2775"/>
                  <a:pt x="391" y="2775"/>
                </a:cubicBezTo>
                <a:cubicBezTo>
                  <a:pt x="332" y="2775"/>
                  <a:pt x="332" y="2775"/>
                  <a:pt x="332" y="2775"/>
                </a:cubicBezTo>
                <a:cubicBezTo>
                  <a:pt x="279" y="2816"/>
                  <a:pt x="279" y="2816"/>
                  <a:pt x="279" y="2816"/>
                </a:cubicBezTo>
                <a:cubicBezTo>
                  <a:pt x="201" y="2834"/>
                  <a:pt x="201" y="2834"/>
                  <a:pt x="201" y="2834"/>
                </a:cubicBezTo>
                <a:cubicBezTo>
                  <a:pt x="136" y="2887"/>
                  <a:pt x="136" y="2887"/>
                  <a:pt x="136" y="2887"/>
                </a:cubicBezTo>
                <a:cubicBezTo>
                  <a:pt x="172" y="2905"/>
                  <a:pt x="172" y="2905"/>
                  <a:pt x="172" y="2905"/>
                </a:cubicBezTo>
                <a:cubicBezTo>
                  <a:pt x="237" y="2858"/>
                  <a:pt x="237" y="2858"/>
                  <a:pt x="237" y="2858"/>
                </a:cubicBezTo>
                <a:cubicBezTo>
                  <a:pt x="279" y="2852"/>
                  <a:pt x="279" y="2852"/>
                  <a:pt x="279" y="2852"/>
                </a:cubicBezTo>
                <a:cubicBezTo>
                  <a:pt x="350" y="2816"/>
                  <a:pt x="350" y="2816"/>
                  <a:pt x="350" y="2816"/>
                </a:cubicBezTo>
                <a:cubicBezTo>
                  <a:pt x="433" y="2781"/>
                  <a:pt x="433" y="2781"/>
                  <a:pt x="433" y="2781"/>
                </a:cubicBezTo>
                <a:cubicBezTo>
                  <a:pt x="593" y="2704"/>
                  <a:pt x="593" y="2704"/>
                  <a:pt x="593" y="2704"/>
                </a:cubicBezTo>
                <a:cubicBezTo>
                  <a:pt x="616" y="2656"/>
                  <a:pt x="616" y="2656"/>
                  <a:pt x="616" y="2656"/>
                </a:cubicBezTo>
                <a:cubicBezTo>
                  <a:pt x="789" y="2561"/>
                  <a:pt x="789" y="2561"/>
                  <a:pt x="789" y="2561"/>
                </a:cubicBezTo>
                <a:cubicBezTo>
                  <a:pt x="741" y="2496"/>
                  <a:pt x="741" y="2496"/>
                  <a:pt x="741" y="2496"/>
                </a:cubicBezTo>
                <a:cubicBezTo>
                  <a:pt x="830" y="2449"/>
                  <a:pt x="830" y="2449"/>
                  <a:pt x="830" y="2449"/>
                </a:cubicBezTo>
                <a:cubicBezTo>
                  <a:pt x="871" y="2372"/>
                  <a:pt x="871" y="2372"/>
                  <a:pt x="871" y="2372"/>
                </a:cubicBezTo>
                <a:cubicBezTo>
                  <a:pt x="949" y="2354"/>
                  <a:pt x="949" y="2354"/>
                  <a:pt x="949" y="2354"/>
                </a:cubicBezTo>
                <a:cubicBezTo>
                  <a:pt x="990" y="2378"/>
                  <a:pt x="990" y="2378"/>
                  <a:pt x="990" y="2378"/>
                </a:cubicBezTo>
                <a:cubicBezTo>
                  <a:pt x="901" y="2413"/>
                  <a:pt x="901" y="2413"/>
                  <a:pt x="901" y="2413"/>
                </a:cubicBezTo>
                <a:cubicBezTo>
                  <a:pt x="877" y="2461"/>
                  <a:pt x="877" y="2461"/>
                  <a:pt x="877" y="2461"/>
                </a:cubicBezTo>
                <a:cubicBezTo>
                  <a:pt x="889" y="2508"/>
                  <a:pt x="889" y="2508"/>
                  <a:pt x="889" y="2508"/>
                </a:cubicBezTo>
                <a:cubicBezTo>
                  <a:pt x="1002" y="2455"/>
                  <a:pt x="1002" y="2455"/>
                  <a:pt x="1002" y="2455"/>
                </a:cubicBezTo>
                <a:cubicBezTo>
                  <a:pt x="1079" y="2443"/>
                  <a:pt x="1079" y="2443"/>
                  <a:pt x="1079" y="2443"/>
                </a:cubicBezTo>
                <a:lnTo>
                  <a:pt x="1061" y="2407"/>
                </a:lnTo>
                <a:close/>
                <a:moveTo>
                  <a:pt x="830" y="2639"/>
                </a:moveTo>
                <a:lnTo>
                  <a:pt x="830" y="2639"/>
                </a:lnTo>
                <a:cubicBezTo>
                  <a:pt x="830" y="2585"/>
                  <a:pt x="830" y="2585"/>
                  <a:pt x="830" y="2585"/>
                </a:cubicBezTo>
                <a:cubicBezTo>
                  <a:pt x="789" y="2615"/>
                  <a:pt x="789" y="2615"/>
                  <a:pt x="789" y="2615"/>
                </a:cubicBezTo>
                <a:cubicBezTo>
                  <a:pt x="711" y="2662"/>
                  <a:pt x="711" y="2662"/>
                  <a:pt x="711" y="2662"/>
                </a:cubicBezTo>
                <a:cubicBezTo>
                  <a:pt x="735" y="2716"/>
                  <a:pt x="735" y="2716"/>
                  <a:pt x="735" y="2716"/>
                </a:cubicBezTo>
                <a:cubicBezTo>
                  <a:pt x="789" y="2686"/>
                  <a:pt x="789" y="2686"/>
                  <a:pt x="789" y="2686"/>
                </a:cubicBezTo>
                <a:lnTo>
                  <a:pt x="830" y="2639"/>
                </a:lnTo>
                <a:close/>
              </a:path>
            </a:pathLst>
          </a:custGeom>
          <a:gradFill>
            <a:gsLst>
              <a:gs pos="26000">
                <a:srgbClr val="6B351D"/>
              </a:gs>
              <a:gs pos="5000">
                <a:sysClr val="windowText" lastClr="000000">
                  <a:lumMod val="95000"/>
                  <a:lumOff val="5000"/>
                </a:sysClr>
              </a:gs>
              <a:gs pos="60000">
                <a:srgbClr val="9C4E20"/>
              </a:gs>
              <a:gs pos="87000">
                <a:srgbClr val="D3300F"/>
              </a:gs>
            </a:gsLst>
            <a:lin ang="189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73C76F-D73D-4C74-9E1E-700632398F8E}"/>
              </a:ext>
            </a:extLst>
          </p:cNvPr>
          <p:cNvSpPr/>
          <p:nvPr/>
        </p:nvSpPr>
        <p:spPr>
          <a:xfrm>
            <a:off x="1464021" y="1120818"/>
            <a:ext cx="876299" cy="27430"/>
          </a:xfrm>
          <a:prstGeom prst="rect">
            <a:avLst/>
          </a:prstGeom>
          <a:solidFill>
            <a:srgbClr val="D45B12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D45B1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135BC09-2640-4E98-8AC9-1781D20AF59E}"/>
              </a:ext>
            </a:extLst>
          </p:cNvPr>
          <p:cNvSpPr txBox="1">
            <a:spLocks/>
          </p:cNvSpPr>
          <p:nvPr/>
        </p:nvSpPr>
        <p:spPr>
          <a:xfrm>
            <a:off x="1394193" y="426310"/>
            <a:ext cx="8886760" cy="6573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4000" kern="1200" baseline="0" dirty="0" smtClean="0">
                <a:solidFill>
                  <a:schemeClr val="accent3"/>
                </a:solidFill>
                <a:latin typeface="+mj-lt"/>
                <a:ea typeface="+mn-ea"/>
                <a:cs typeface="Raleway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rgbClr val="FFFFFF"/>
                </a:solidFill>
                <a:latin typeface="Raleway Regular"/>
                <a:ea typeface="+mn-ea"/>
                <a:cs typeface="Raleway Regular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Arial Black" panose="020B0A04020102020204" pitchFamily="34" charset="0"/>
              </a:rPr>
              <a:t>ILLUMINATIONS GLOBAL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CE125C-939B-4FC2-A553-DD3CCAE5BC30}"/>
              </a:ext>
            </a:extLst>
          </p:cNvPr>
          <p:cNvSpPr/>
          <p:nvPr/>
        </p:nvSpPr>
        <p:spPr>
          <a:xfrm>
            <a:off x="11836898" y="0"/>
            <a:ext cx="355102" cy="6858000"/>
          </a:xfrm>
          <a:prstGeom prst="rect">
            <a:avLst/>
          </a:prstGeom>
          <a:gradFill>
            <a:gsLst>
              <a:gs pos="0">
                <a:srgbClr val="D45B12">
                  <a:alpha val="88000"/>
                </a:srgbClr>
              </a:gs>
              <a:gs pos="100000">
                <a:srgbClr val="BE3B43">
                  <a:alpha val="88000"/>
                </a:srgbClr>
              </a:gs>
            </a:gsLst>
            <a:path path="circle">
              <a:fillToRect l="100000" t="100000"/>
            </a:path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udea" panose="02000000000000000000" pitchFamily="50" charset="0"/>
              <a:ea typeface="PT Sans" panose="020B0503020203020204" pitchFamily="34" charset="0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E8137E-4E54-4F3C-9411-92F551A6460F}"/>
              </a:ext>
            </a:extLst>
          </p:cNvPr>
          <p:cNvSpPr/>
          <p:nvPr/>
        </p:nvSpPr>
        <p:spPr>
          <a:xfrm>
            <a:off x="0" y="-12706"/>
            <a:ext cx="4170438" cy="171427"/>
          </a:xfrm>
          <a:prstGeom prst="rect">
            <a:avLst/>
          </a:prstGeom>
          <a:gradFill>
            <a:gsLst>
              <a:gs pos="0">
                <a:srgbClr val="D45B12">
                  <a:alpha val="88000"/>
                </a:srgbClr>
              </a:gs>
              <a:gs pos="100000">
                <a:srgbClr val="BE3B43">
                  <a:alpha val="88000"/>
                </a:srgbClr>
              </a:gs>
            </a:gsLst>
            <a:path path="circle">
              <a:fillToRect l="100000" t="100000"/>
            </a:path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udea" panose="02000000000000000000" pitchFamily="50" charset="0"/>
              <a:ea typeface="PT Sans" panose="020B0503020203020204" pitchFamily="34" charset="0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CCBDF0C-CCB8-4C9D-B456-5C64CD6C66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0061" y="426310"/>
            <a:ext cx="678336" cy="43915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F5905C2-E685-4F5C-9009-5E245A06EE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61011" y="4819750"/>
            <a:ext cx="426206" cy="72077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9DFF5D0-84B7-4C7D-9E39-F712031CB0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07195" y="3726435"/>
            <a:ext cx="426206" cy="72077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04840B0-BD9A-499E-AFD4-08953DB9E8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56571" y="2914493"/>
            <a:ext cx="427695" cy="72329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762C75B-F788-43D0-A8DC-7D36343AF78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260329" y="2139186"/>
            <a:ext cx="482588" cy="8161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585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id="{E836779B-1539-45C6-A456-400F636B4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" b="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19067C7-4D85-4002-9F88-CF6FBAD53579}"/>
              </a:ext>
            </a:extLst>
          </p:cNvPr>
          <p:cNvSpPr/>
          <p:nvPr/>
        </p:nvSpPr>
        <p:spPr>
          <a:xfrm>
            <a:off x="0" y="0"/>
            <a:ext cx="12192002" cy="6858000"/>
          </a:xfrm>
          <a:prstGeom prst="rect">
            <a:avLst/>
          </a:prstGeom>
          <a:gradFill>
            <a:gsLst>
              <a:gs pos="26000">
                <a:srgbClr val="6B351D">
                  <a:alpha val="50000"/>
                </a:srgbClr>
              </a:gs>
              <a:gs pos="5000">
                <a:sysClr val="windowText" lastClr="000000">
                  <a:lumMod val="95000"/>
                  <a:lumOff val="5000"/>
                  <a:alpha val="50000"/>
                </a:sysClr>
              </a:gs>
              <a:gs pos="60000">
                <a:srgbClr val="9C4E20">
                  <a:alpha val="50000"/>
                </a:srgbClr>
              </a:gs>
              <a:gs pos="87000">
                <a:srgbClr val="D3300F">
                  <a:alpha val="50000"/>
                </a:srgbClr>
              </a:gs>
            </a:gsLst>
            <a:lin ang="189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002528-9C9F-4D0C-93AA-7FC356D97ACB}"/>
              </a:ext>
            </a:extLst>
          </p:cNvPr>
          <p:cNvSpPr/>
          <p:nvPr/>
        </p:nvSpPr>
        <p:spPr>
          <a:xfrm>
            <a:off x="4008699" y="2282489"/>
            <a:ext cx="4174602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spc="-300" dirty="0">
                <a:solidFill>
                  <a:prstClr val="white"/>
                </a:solidFill>
                <a:latin typeface="Montserrat SemiBold" panose="000007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Q&amp;A</a:t>
            </a:r>
            <a:endParaRPr lang="id-ID" sz="11500" dirty="0">
              <a:solidFill>
                <a:prstClr val="white"/>
              </a:solidFill>
              <a:latin typeface="Montserrat SemiBold" panose="000007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118DC6-487C-42F5-B319-D32891DEC4B0}"/>
              </a:ext>
            </a:extLst>
          </p:cNvPr>
          <p:cNvSpPr/>
          <p:nvPr/>
        </p:nvSpPr>
        <p:spPr>
          <a:xfrm>
            <a:off x="4008697" y="1458410"/>
            <a:ext cx="4082110" cy="3466544"/>
          </a:xfrm>
          <a:prstGeom prst="rect">
            <a:avLst/>
          </a:prstGeom>
          <a:noFill/>
          <a:ln w="571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10" name="Picture 9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ED2478B8-5A1E-42DD-AEE7-07626B2C23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951" y="5226167"/>
            <a:ext cx="2696857" cy="3571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0664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BD6B24-0430-4CCC-A99E-22C780A1CA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05485" y="2506861"/>
            <a:ext cx="5480796" cy="1558528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6000" b="1" dirty="0"/>
              <a:t>GEOF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6000" dirty="0">
                <a:solidFill>
                  <a:schemeClr val="tx1"/>
                </a:solidFill>
              </a:rPr>
              <a:t>MORIN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endParaRPr lang="en-US" sz="6000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5594E0-291A-4C98-A98E-7A50DE98BC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19060" y="4127044"/>
            <a:ext cx="5952946" cy="19160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“What Must Change” Initiative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2552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A189895F-BB38-49AA-9BB2-401380F5B367}"/>
              </a:ext>
            </a:extLst>
          </p:cNvPr>
          <p:cNvSpPr txBox="1">
            <a:spLocks/>
          </p:cNvSpPr>
          <p:nvPr/>
        </p:nvSpPr>
        <p:spPr>
          <a:xfrm>
            <a:off x="1403415" y="401224"/>
            <a:ext cx="7200448" cy="6573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4000" kern="1200" baseline="0" dirty="0" smtClean="0">
                <a:solidFill>
                  <a:schemeClr val="accent3"/>
                </a:solidFill>
                <a:latin typeface="+mj-lt"/>
                <a:ea typeface="+mn-ea"/>
                <a:cs typeface="Raleway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rgbClr val="FFFFFF"/>
                </a:solidFill>
                <a:latin typeface="Raleway Regular"/>
                <a:ea typeface="+mn-ea"/>
                <a:cs typeface="Raleway Regular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CHALLENGE</a:t>
            </a:r>
            <a:endParaRPr lang="en-US" sz="36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843F8D0-AAF6-4CFF-A9E5-25DF001AFBE6}"/>
              </a:ext>
            </a:extLst>
          </p:cNvPr>
          <p:cNvSpPr txBox="1">
            <a:spLocks/>
          </p:cNvSpPr>
          <p:nvPr/>
        </p:nvSpPr>
        <p:spPr>
          <a:xfrm>
            <a:off x="158567" y="1507607"/>
            <a:ext cx="5334930" cy="3004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i="1" dirty="0">
                <a:solidFill>
                  <a:srgbClr val="603C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“Reaching the Continental Divide”</a:t>
            </a:r>
            <a:endParaRPr lang="en-US" sz="6000" i="1" dirty="0">
              <a:solidFill>
                <a:srgbClr val="603C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A close up of a map&#10;&#10;Description automatically generated">
            <a:extLst>
              <a:ext uri="{FF2B5EF4-FFF2-40B4-BE49-F238E27FC236}">
                <a16:creationId xmlns:a16="http://schemas.microsoft.com/office/drawing/2014/main" id="{74A9C793-088E-4562-942D-EE0EA40C88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65" r="21776" b="1"/>
          <a:stretch/>
        </p:blipFill>
        <p:spPr>
          <a:xfrm>
            <a:off x="9547025" y="4405333"/>
            <a:ext cx="2644983" cy="2452667"/>
          </a:xfrm>
          <a:custGeom>
            <a:avLst/>
            <a:gdLst/>
            <a:ahLst/>
            <a:cxnLst/>
            <a:rect l="l" t="t" r="r" b="b"/>
            <a:pathLst>
              <a:path w="2644983" h="2452667">
                <a:moveTo>
                  <a:pt x="1542711" y="0"/>
                </a:moveTo>
                <a:cubicBezTo>
                  <a:pt x="1942094" y="0"/>
                  <a:pt x="2306029" y="151765"/>
                  <a:pt x="2579995" y="400769"/>
                </a:cubicBezTo>
                <a:lnTo>
                  <a:pt x="2644983" y="468935"/>
                </a:lnTo>
                <a:lnTo>
                  <a:pt x="2644983" y="2452667"/>
                </a:lnTo>
                <a:lnTo>
                  <a:pt x="299206" y="2452667"/>
                </a:lnTo>
                <a:lnTo>
                  <a:pt x="233100" y="2358504"/>
                </a:lnTo>
                <a:cubicBezTo>
                  <a:pt x="85367" y="2121846"/>
                  <a:pt x="0" y="1842248"/>
                  <a:pt x="0" y="1542711"/>
                </a:cubicBezTo>
                <a:cubicBezTo>
                  <a:pt x="0" y="690695"/>
                  <a:pt x="690695" y="0"/>
                  <a:pt x="1542711" y="0"/>
                </a:cubicBez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7A7CD8-661D-4030-AE0C-F5D51DC804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51" r="-3" b="-3"/>
          <a:stretch/>
        </p:blipFill>
        <p:spPr>
          <a:xfrm>
            <a:off x="6401202" y="1790202"/>
            <a:ext cx="3240592" cy="3240592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pic>
        <p:nvPicPr>
          <p:cNvPr id="14" name="Picture 13" descr="A person riding a horse in the snow&#10;&#10;Description automatically generated">
            <a:extLst>
              <a:ext uri="{FF2B5EF4-FFF2-40B4-BE49-F238E27FC236}">
                <a16:creationId xmlns:a16="http://schemas.microsoft.com/office/drawing/2014/main" id="{93545C07-810A-401D-976D-F0C3D7DFBF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984" r="10411" b="-1"/>
          <a:stretch/>
        </p:blipFill>
        <p:spPr>
          <a:xfrm>
            <a:off x="9490660" y="10"/>
            <a:ext cx="2701332" cy="2553877"/>
          </a:xfrm>
          <a:custGeom>
            <a:avLst/>
            <a:gdLst/>
            <a:ahLst/>
            <a:cxnLst/>
            <a:rect l="l" t="t" r="r" b="b"/>
            <a:pathLst>
              <a:path w="2701332" h="2553887">
                <a:moveTo>
                  <a:pt x="348631" y="0"/>
                </a:moveTo>
                <a:lnTo>
                  <a:pt x="2701332" y="0"/>
                </a:lnTo>
                <a:lnTo>
                  <a:pt x="2701332" y="2072295"/>
                </a:lnTo>
                <a:lnTo>
                  <a:pt x="2554656" y="2207207"/>
                </a:lnTo>
                <a:cubicBezTo>
                  <a:pt x="2285380" y="2424077"/>
                  <a:pt x="1943034" y="2553887"/>
                  <a:pt x="1570370" y="2553887"/>
                </a:cubicBezTo>
                <a:cubicBezTo>
                  <a:pt x="703078" y="2553887"/>
                  <a:pt x="0" y="1850809"/>
                  <a:pt x="0" y="983517"/>
                </a:cubicBezTo>
                <a:cubicBezTo>
                  <a:pt x="0" y="640496"/>
                  <a:pt x="109980" y="323163"/>
                  <a:pt x="296602" y="64855"/>
                </a:cubicBezTo>
                <a:close/>
              </a:path>
            </a:pathLst>
          </a:cu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6C2B053-1DAB-461E-8F11-F3255200FDF3}"/>
              </a:ext>
            </a:extLst>
          </p:cNvPr>
          <p:cNvSpPr/>
          <p:nvPr/>
        </p:nvSpPr>
        <p:spPr>
          <a:xfrm>
            <a:off x="0" y="-12706"/>
            <a:ext cx="4170438" cy="171427"/>
          </a:xfrm>
          <a:prstGeom prst="rect">
            <a:avLst/>
          </a:prstGeom>
          <a:gradFill>
            <a:gsLst>
              <a:gs pos="0">
                <a:srgbClr val="D45B12">
                  <a:alpha val="88000"/>
                </a:srgbClr>
              </a:gs>
              <a:gs pos="100000">
                <a:srgbClr val="BE3B43">
                  <a:alpha val="88000"/>
                </a:srgbClr>
              </a:gs>
            </a:gsLst>
            <a:path path="circle">
              <a:fillToRect l="100000" t="100000"/>
            </a:path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udea" panose="02000000000000000000" pitchFamily="50" charset="0"/>
              <a:ea typeface="PT Sans" panose="020B0503020203020204" pitchFamily="34" charset="0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86C1A9E0-DA7D-40C5-A096-EF3FA3329F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0061" y="426310"/>
            <a:ext cx="678336" cy="43915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3A8E7F8-C243-49F7-8DD6-10428F00EE89}"/>
              </a:ext>
            </a:extLst>
          </p:cNvPr>
          <p:cNvSpPr/>
          <p:nvPr/>
        </p:nvSpPr>
        <p:spPr>
          <a:xfrm>
            <a:off x="1464021" y="1120818"/>
            <a:ext cx="876299" cy="27430"/>
          </a:xfrm>
          <a:prstGeom prst="rect">
            <a:avLst/>
          </a:prstGeom>
          <a:solidFill>
            <a:srgbClr val="D45B12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D45B1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4958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D29853-661C-48A4-9A6B-036B31FE19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81345" y="421324"/>
            <a:ext cx="8750422" cy="65736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WHAT MUST CHANGE INITIATIVE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7657DB0D-7530-4B4D-AD22-F77D75E382D0}"/>
              </a:ext>
            </a:extLst>
          </p:cNvPr>
          <p:cNvSpPr txBox="1">
            <a:spLocks/>
          </p:cNvSpPr>
          <p:nvPr/>
        </p:nvSpPr>
        <p:spPr>
          <a:xfrm>
            <a:off x="1235771" y="4890043"/>
            <a:ext cx="1979768" cy="19013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First ETEN Steering Committee Whiteboard Conversations 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683C5D6-8DE4-4A22-AC46-3489F2B5CC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34212" y="4897368"/>
            <a:ext cx="1881173" cy="154894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Chartering of the </a:t>
            </a:r>
            <a:r>
              <a:rPr lang="en-US" sz="2000" i="1" dirty="0"/>
              <a:t>What Must Change </a:t>
            </a:r>
            <a:r>
              <a:rPr lang="en-US" sz="2000" dirty="0"/>
              <a:t>Subcommittee</a:t>
            </a:r>
            <a:endParaRPr lang="en-US" sz="2000" i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dirty="0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CE79BB85-EE20-40AD-B262-659B9CAF63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34058" y="4890043"/>
            <a:ext cx="2450286" cy="140751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Recommendations Clarified &amp; Activation Groups Deployed</a:t>
            </a:r>
            <a:endParaRPr lang="en-US" sz="2000" i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dirty="0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C53B98B1-1D27-47DC-A1F3-6399052905B9}"/>
              </a:ext>
            </a:extLst>
          </p:cNvPr>
          <p:cNvSpPr txBox="1">
            <a:spLocks/>
          </p:cNvSpPr>
          <p:nvPr/>
        </p:nvSpPr>
        <p:spPr>
          <a:xfrm>
            <a:off x="9569852" y="4897368"/>
            <a:ext cx="1979769" cy="12017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Advancing of the Top 10 Action Items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FE5333B0-E1FA-4A21-9116-79AAB5284040}"/>
              </a:ext>
            </a:extLst>
          </p:cNvPr>
          <p:cNvSpPr txBox="1">
            <a:spLocks/>
          </p:cNvSpPr>
          <p:nvPr/>
        </p:nvSpPr>
        <p:spPr>
          <a:xfrm>
            <a:off x="1281345" y="1263861"/>
            <a:ext cx="10910656" cy="10420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Comprehensive Change Initiative to identify and activate the accelerants needed to reach ETEN’s 2033 goals.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DFF093D-A1D6-40AB-BFB4-746543441CA1}"/>
              </a:ext>
            </a:extLst>
          </p:cNvPr>
          <p:cNvGrpSpPr/>
          <p:nvPr/>
        </p:nvGrpSpPr>
        <p:grpSpPr>
          <a:xfrm>
            <a:off x="1162975" y="2514340"/>
            <a:ext cx="10910656" cy="2168655"/>
            <a:chOff x="1162975" y="2514340"/>
            <a:chExt cx="10910656" cy="2168655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DAF38ACB-CF69-4B10-BD84-5B7013042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62975" y="2514340"/>
              <a:ext cx="10910656" cy="2168655"/>
            </a:xfrm>
            <a:prstGeom prst="rect">
              <a:avLst/>
            </a:prstGeom>
          </p:spPr>
        </p:pic>
        <p:sp>
          <p:nvSpPr>
            <p:cNvPr id="26" name="Text Placeholder 1">
              <a:extLst>
                <a:ext uri="{FF2B5EF4-FFF2-40B4-BE49-F238E27FC236}">
                  <a16:creationId xmlns:a16="http://schemas.microsoft.com/office/drawing/2014/main" id="{24F21AD1-A780-4AF9-92F0-99B0BD703E21}"/>
                </a:ext>
              </a:extLst>
            </p:cNvPr>
            <p:cNvSpPr txBox="1">
              <a:spLocks/>
            </p:cNvSpPr>
            <p:nvPr/>
          </p:nvSpPr>
          <p:spPr>
            <a:xfrm>
              <a:off x="1201651" y="2950180"/>
              <a:ext cx="1500074" cy="65736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lang="en-US" sz="4000" kern="1200" baseline="0" dirty="0" smtClean="0">
                  <a:solidFill>
                    <a:schemeClr val="accent3"/>
                  </a:solidFill>
                  <a:latin typeface="+mj-lt"/>
                  <a:ea typeface="+mn-ea"/>
                  <a:cs typeface="Raleway Regular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rgbClr val="FFFFFF"/>
                  </a:solidFill>
                  <a:latin typeface="Raleway Regular"/>
                  <a:ea typeface="+mn-ea"/>
                  <a:cs typeface="Raleway Regular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Times New Roman" panose="02020603050405020304" pitchFamily="18" charset="0"/>
                </a:rPr>
                <a:t>March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Times New Roman" panose="02020603050405020304" pitchFamily="18" charset="0"/>
                </a:rPr>
                <a:t>2020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" name="Text Placeholder 1">
              <a:extLst>
                <a:ext uri="{FF2B5EF4-FFF2-40B4-BE49-F238E27FC236}">
                  <a16:creationId xmlns:a16="http://schemas.microsoft.com/office/drawing/2014/main" id="{146D3787-82EF-43AB-9223-3B9EA6F3616D}"/>
                </a:ext>
              </a:extLst>
            </p:cNvPr>
            <p:cNvSpPr txBox="1">
              <a:spLocks/>
            </p:cNvSpPr>
            <p:nvPr/>
          </p:nvSpPr>
          <p:spPr>
            <a:xfrm>
              <a:off x="3972964" y="2950180"/>
              <a:ext cx="1500074" cy="65736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lang="en-US" sz="4000" kern="1200" baseline="0" dirty="0" smtClean="0">
                  <a:solidFill>
                    <a:schemeClr val="accent3"/>
                  </a:solidFill>
                  <a:latin typeface="+mj-lt"/>
                  <a:ea typeface="+mn-ea"/>
                  <a:cs typeface="Raleway Regular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rgbClr val="FFFFFF"/>
                  </a:solidFill>
                  <a:latin typeface="Raleway Regular"/>
                  <a:ea typeface="+mn-ea"/>
                  <a:cs typeface="Raleway Regular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Times New Roman" panose="02020603050405020304" pitchFamily="18" charset="0"/>
                </a:rPr>
                <a:t>April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Times New Roman" panose="02020603050405020304" pitchFamily="18" charset="0"/>
                </a:rPr>
                <a:t>2020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" name="Text Placeholder 1">
              <a:extLst>
                <a:ext uri="{FF2B5EF4-FFF2-40B4-BE49-F238E27FC236}">
                  <a16:creationId xmlns:a16="http://schemas.microsoft.com/office/drawing/2014/main" id="{7D4FEC92-C032-42FB-AC46-01F12AF7221C}"/>
                </a:ext>
              </a:extLst>
            </p:cNvPr>
            <p:cNvSpPr txBox="1">
              <a:spLocks/>
            </p:cNvSpPr>
            <p:nvPr/>
          </p:nvSpPr>
          <p:spPr>
            <a:xfrm>
              <a:off x="6774137" y="2941304"/>
              <a:ext cx="1500074" cy="65736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lang="en-US" sz="4000" kern="1200" baseline="0" dirty="0" smtClean="0">
                  <a:solidFill>
                    <a:schemeClr val="accent3"/>
                  </a:solidFill>
                  <a:latin typeface="+mj-lt"/>
                  <a:ea typeface="+mn-ea"/>
                  <a:cs typeface="Raleway Regular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rgbClr val="FFFFFF"/>
                  </a:solidFill>
                  <a:latin typeface="Raleway Regular"/>
                  <a:ea typeface="+mn-ea"/>
                  <a:cs typeface="Raleway Regular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Times New Roman" panose="02020603050405020304" pitchFamily="18" charset="0"/>
                </a:rPr>
                <a:t>May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Times New Roman" panose="02020603050405020304" pitchFamily="18" charset="0"/>
                </a:rPr>
                <a:t>2020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2" name="Text Placeholder 1">
              <a:extLst>
                <a:ext uri="{FF2B5EF4-FFF2-40B4-BE49-F238E27FC236}">
                  <a16:creationId xmlns:a16="http://schemas.microsoft.com/office/drawing/2014/main" id="{858DE6C6-C8AD-470C-BD88-747C740067F4}"/>
                </a:ext>
              </a:extLst>
            </p:cNvPr>
            <p:cNvSpPr txBox="1">
              <a:spLocks/>
            </p:cNvSpPr>
            <p:nvPr/>
          </p:nvSpPr>
          <p:spPr>
            <a:xfrm>
              <a:off x="9559608" y="3118071"/>
              <a:ext cx="1500074" cy="65736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lang="en-US" sz="4000" kern="1200" baseline="0" dirty="0" smtClean="0">
                  <a:solidFill>
                    <a:schemeClr val="accent3"/>
                  </a:solidFill>
                  <a:latin typeface="+mj-lt"/>
                  <a:ea typeface="+mn-ea"/>
                  <a:cs typeface="Raleway Regular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rgbClr val="FFFFFF"/>
                  </a:solidFill>
                  <a:latin typeface="Raleway Regular"/>
                  <a:ea typeface="+mn-ea"/>
                  <a:cs typeface="Raleway Regular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Times New Roman" panose="02020603050405020304" pitchFamily="18" charset="0"/>
                </a:rPr>
                <a:t>TODAY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3676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 build="p"/>
      <p:bldP spid="22" grpId="0" build="p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AE94DA98-BBDF-460B-8E9F-3FAF2F98DF44}"/>
              </a:ext>
            </a:extLst>
          </p:cNvPr>
          <p:cNvGrpSpPr/>
          <p:nvPr/>
        </p:nvGrpSpPr>
        <p:grpSpPr>
          <a:xfrm>
            <a:off x="355106" y="1606858"/>
            <a:ext cx="11506958" cy="4584914"/>
            <a:chOff x="355106" y="1606858"/>
            <a:chExt cx="11506958" cy="4584914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DF7F9304-F600-4962-9587-DF1E2E60FE30}"/>
                </a:ext>
              </a:extLst>
            </p:cNvPr>
            <p:cNvSpPr/>
            <p:nvPr/>
          </p:nvSpPr>
          <p:spPr>
            <a:xfrm flipH="1">
              <a:off x="6171479" y="3955381"/>
              <a:ext cx="5690585" cy="2236391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alpha val="88000"/>
                  </a:schemeClr>
                </a:gs>
                <a:gs pos="100000">
                  <a:schemeClr val="accent1">
                    <a:alpha val="88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2B1D4B32-9A0C-4C94-9AF2-BDDE3794E4F3}"/>
                </a:ext>
              </a:extLst>
            </p:cNvPr>
            <p:cNvSpPr/>
            <p:nvPr/>
          </p:nvSpPr>
          <p:spPr>
            <a:xfrm flipH="1">
              <a:off x="6171479" y="1606858"/>
              <a:ext cx="5690585" cy="2236391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alpha val="88000"/>
                  </a:schemeClr>
                </a:gs>
                <a:gs pos="100000">
                  <a:schemeClr val="accent1">
                    <a:alpha val="88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73376137-1FD2-49BD-B5C4-EE288BBF19BF}"/>
                </a:ext>
              </a:extLst>
            </p:cNvPr>
            <p:cNvSpPr/>
            <p:nvPr/>
          </p:nvSpPr>
          <p:spPr>
            <a:xfrm>
              <a:off x="355106" y="3955381"/>
              <a:ext cx="5690585" cy="2236391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alpha val="88000"/>
                  </a:schemeClr>
                </a:gs>
                <a:gs pos="100000">
                  <a:schemeClr val="accent1">
                    <a:alpha val="88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C1D2DA52-EF1C-41BD-A611-A537F9810E88}"/>
                </a:ext>
              </a:extLst>
            </p:cNvPr>
            <p:cNvSpPr/>
            <p:nvPr/>
          </p:nvSpPr>
          <p:spPr>
            <a:xfrm>
              <a:off x="355106" y="1606858"/>
              <a:ext cx="5690585" cy="2236391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alpha val="88000"/>
                  </a:schemeClr>
                </a:gs>
                <a:gs pos="100000">
                  <a:schemeClr val="accent1">
                    <a:alpha val="88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D29853-661C-48A4-9A6B-036B31FE19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83689" y="421324"/>
            <a:ext cx="6778171" cy="65736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10 ACTION ITEMS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CE2839-0865-419C-9150-1C893A782EC3}"/>
              </a:ext>
            </a:extLst>
          </p:cNvPr>
          <p:cNvSpPr txBox="1"/>
          <p:nvPr/>
        </p:nvSpPr>
        <p:spPr>
          <a:xfrm>
            <a:off x="698304" y="4234885"/>
            <a:ext cx="3209277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 typeface="+mj-lt"/>
              <a:buAutoNum type="arabicParenR" startAt="4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</a:rPr>
              <a:t>ETEN Tables </a:t>
            </a:r>
            <a:endParaRPr lang="en-US" sz="2200" b="1" dirty="0">
              <a:solidFill>
                <a:prstClr val="white"/>
              </a:solidFill>
              <a:latin typeface="Arial" panose="020B0604020202020204"/>
            </a:endParaRP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 typeface="+mj-lt"/>
              <a:buAutoNum type="arabicParenR" startAt="4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</a:rPr>
              <a:t>Church-based </a:t>
            </a:r>
            <a:b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</a:rPr>
            </a:b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</a:rPr>
              <a:t>Networks Partnership</a:t>
            </a: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8006BC72-6E1A-4F6A-A3F6-0DFD8988DB11}"/>
              </a:ext>
            </a:extLst>
          </p:cNvPr>
          <p:cNvGrpSpPr/>
          <p:nvPr/>
        </p:nvGrpSpPr>
        <p:grpSpPr>
          <a:xfrm>
            <a:off x="6423322" y="2339054"/>
            <a:ext cx="1855433" cy="2995866"/>
            <a:chOff x="6423322" y="2339054"/>
            <a:chExt cx="1855433" cy="2995866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63C5F8D-DE44-4F00-84D8-C0171AD36A79}"/>
                </a:ext>
              </a:extLst>
            </p:cNvPr>
            <p:cNvSpPr txBox="1"/>
            <p:nvPr/>
          </p:nvSpPr>
          <p:spPr>
            <a:xfrm>
              <a:off x="6423322" y="2339054"/>
              <a:ext cx="18554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INTEGRATE INNOVATION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B504329-B695-4B2A-9478-46CD2E9F3C43}"/>
                </a:ext>
              </a:extLst>
            </p:cNvPr>
            <p:cNvSpPr txBox="1"/>
            <p:nvPr/>
          </p:nvSpPr>
          <p:spPr>
            <a:xfrm>
              <a:off x="6423322" y="4627034"/>
              <a:ext cx="18554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ALIGN ENERGIES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3E25B15A-0718-475A-970D-6C8240B0FDE8}"/>
              </a:ext>
            </a:extLst>
          </p:cNvPr>
          <p:cNvGrpSpPr/>
          <p:nvPr/>
        </p:nvGrpSpPr>
        <p:grpSpPr>
          <a:xfrm>
            <a:off x="3640445" y="2339054"/>
            <a:ext cx="2081843" cy="2995866"/>
            <a:chOff x="3640445" y="2339054"/>
            <a:chExt cx="2081843" cy="299586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E1333E1-4336-47DD-9876-C296C2D946F1}"/>
                </a:ext>
              </a:extLst>
            </p:cNvPr>
            <p:cNvSpPr txBox="1"/>
            <p:nvPr/>
          </p:nvSpPr>
          <p:spPr>
            <a:xfrm>
              <a:off x="3983061" y="2339054"/>
              <a:ext cx="17392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BOLSTER UNITY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485BE8C-0EE1-4EF8-AD7A-3BC1134A9726}"/>
                </a:ext>
              </a:extLst>
            </p:cNvPr>
            <p:cNvSpPr txBox="1"/>
            <p:nvPr/>
          </p:nvSpPr>
          <p:spPr>
            <a:xfrm>
              <a:off x="3640445" y="4627034"/>
              <a:ext cx="20818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BROADEN INVOLVEMENT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83507DF3-26FA-4107-9E04-37E6BEB02896}"/>
              </a:ext>
            </a:extLst>
          </p:cNvPr>
          <p:cNvSpPr txBox="1"/>
          <p:nvPr/>
        </p:nvSpPr>
        <p:spPr>
          <a:xfrm>
            <a:off x="698304" y="1851091"/>
            <a:ext cx="332992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Board Engagement</a:t>
            </a: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Peer Accountability</a:t>
            </a: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Prayer Movement </a:t>
            </a:r>
            <a:b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4E920B0-A2CE-4761-B3E6-8A588AED8E48}"/>
              </a:ext>
            </a:extLst>
          </p:cNvPr>
          <p:cNvSpPr txBox="1"/>
          <p:nvPr/>
        </p:nvSpPr>
        <p:spPr>
          <a:xfrm>
            <a:off x="8530597" y="1770945"/>
            <a:ext cx="340694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+mj-lt"/>
              <a:buAutoNum type="arabicParenR" startAt="6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Quality Assurance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+mj-lt"/>
              <a:buAutoNum type="arabicParenR" startAt="6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Sign Language Platform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+mj-lt"/>
              <a:buAutoNum type="arabicParenR" startAt="6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Box 3 Initiatives </a:t>
            </a: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7644DBF-DD8F-494E-AD65-2EE6F0CA0B9C}"/>
              </a:ext>
            </a:extLst>
          </p:cNvPr>
          <p:cNvSpPr txBox="1"/>
          <p:nvPr/>
        </p:nvSpPr>
        <p:spPr>
          <a:xfrm>
            <a:off x="8530597" y="4266317"/>
            <a:ext cx="34069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+mj-lt"/>
              <a:buAutoNum type="arabicParenR" startAt="9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</a:rPr>
              <a:t> Map All-Access    </a:t>
            </a:r>
            <a:b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</a:rPr>
            </a:b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</a:rPr>
              <a:t> Goals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+mj-lt"/>
              <a:buAutoNum type="arabicParenR" startAt="9"/>
              <a:tabLst/>
              <a:defRPr/>
            </a:pPr>
            <a:r>
              <a:rPr lang="en-US" sz="2200" b="1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</a:rPr>
              <a:t>Prioritize Large </a:t>
            </a:r>
            <a:b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</a:rPr>
            </a:b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</a:rPr>
              <a:t>  Language Projects</a:t>
            </a:r>
            <a:b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</a:rPr>
            </a:b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948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7" grpId="0"/>
      <p:bldP spid="49" grpId="0"/>
      <p:bldP spid="5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8E65089-4364-46CE-81AE-F812827374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4056" y="1636460"/>
            <a:ext cx="4546600" cy="1201738"/>
          </a:xfrm>
        </p:spPr>
        <p:txBody>
          <a:bodyPr/>
          <a:lstStyle/>
          <a:p>
            <a:r>
              <a:rPr lang="en-US" dirty="0"/>
              <a:t>First Activations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1A115C-3F1D-43BC-98C7-A94D7E293F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4056" y="2458251"/>
            <a:ext cx="4354528" cy="134051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/>
              <a:t>ETEN Working Groups are progressing first deliverables for Action Items.</a:t>
            </a:r>
          </a:p>
          <a:p>
            <a:endParaRPr lang="en-US" sz="2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DCFA2D-0CFA-4C3E-8769-684E85C9B6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24019" y="2252434"/>
            <a:ext cx="4617772" cy="1070796"/>
          </a:xfrm>
        </p:spPr>
        <p:txBody>
          <a:bodyPr/>
          <a:lstStyle/>
          <a:p>
            <a: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i="1" dirty="0"/>
              <a:t>#3</a:t>
            </a:r>
            <a:r>
              <a:rPr lang="en-US" b="1" dirty="0"/>
              <a:t>:  Prayer Movement </a:t>
            </a:r>
          </a:p>
          <a:p>
            <a:pPr marL="342900" indent="-34290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700" i="1" dirty="0"/>
              <a:t>ETEN Prayer Manual</a:t>
            </a:r>
          </a:p>
          <a:p>
            <a:pPr marL="342900" indent="-34290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700" i="1" dirty="0"/>
              <a:t>Mass Market Prayer Campaign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</a:pPr>
            <a:endParaRPr lang="en-US" sz="18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C65D207-5808-418B-980D-7425ED454E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24959" y="3649660"/>
            <a:ext cx="4616831" cy="1140704"/>
          </a:xfrm>
        </p:spPr>
        <p:txBody>
          <a:bodyPr/>
          <a:lstStyle/>
          <a:p>
            <a: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i="1" dirty="0"/>
              <a:t>#4</a:t>
            </a:r>
            <a:r>
              <a:rPr lang="en-US" b="1" dirty="0"/>
              <a:t>:  ETEN Tables</a:t>
            </a:r>
          </a:p>
          <a:p>
            <a:pPr marL="342900" indent="-34290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700" i="1" dirty="0"/>
              <a:t>Growth from collaborative explorations</a:t>
            </a:r>
          </a:p>
          <a:p>
            <a:pPr marL="342900" indent="-34290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700" i="1" dirty="0"/>
              <a:t>Deaf Ministries affinity table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</a:pPr>
            <a:endParaRPr lang="en-US" sz="18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3829073-FC4B-42E9-83D1-8E4C5D343C3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48110" y="5064148"/>
            <a:ext cx="4593680" cy="1227469"/>
          </a:xfrm>
        </p:spPr>
        <p:txBody>
          <a:bodyPr/>
          <a:lstStyle/>
          <a:p>
            <a: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i="1" dirty="0"/>
              <a:t>#9 and #10</a:t>
            </a:r>
            <a:r>
              <a:rPr lang="en-US" b="1" dirty="0"/>
              <a:t>:  Map All Access Gaps</a:t>
            </a:r>
          </a:p>
          <a:p>
            <a:pPr marL="342900" indent="-34290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700" i="1" dirty="0"/>
              <a:t>Locking the List</a:t>
            </a:r>
          </a:p>
          <a:p>
            <a:pPr marL="342900" indent="-34290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700" i="1" dirty="0"/>
              <a:t>Activating Multilingualism learning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DD984019-D72C-E54B-8328-705973ADD743}"/>
              </a:ext>
            </a:extLst>
          </p:cNvPr>
          <p:cNvSpPr txBox="1">
            <a:spLocks/>
          </p:cNvSpPr>
          <p:nvPr/>
        </p:nvSpPr>
        <p:spPr>
          <a:xfrm>
            <a:off x="7307422" y="860352"/>
            <a:ext cx="4634369" cy="1179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#2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 Board Engagement</a:t>
            </a:r>
          </a:p>
          <a:p>
            <a:pPr marL="342900" marR="0" lvl="0" indent="-34290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Dedicated Resource Tools </a:t>
            </a:r>
          </a:p>
          <a:p>
            <a:pPr marL="342900" marR="0" lvl="0" indent="-34290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Models for Board Communication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1421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8955134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C306B3-D5BA-45A9-AC1B-1CB46C081D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0707" y="3429000"/>
            <a:ext cx="4534248" cy="1900184"/>
          </a:xfrm>
        </p:spPr>
        <p:txBody>
          <a:bodyPr/>
          <a:lstStyle/>
          <a:p>
            <a:r>
              <a:rPr lang="en-US" b="1" dirty="0"/>
              <a:t>ETEN Innovation Lab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E78956-EE34-4F35-A4ED-9503B48C0FC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85761" y="2650676"/>
            <a:ext cx="3947878" cy="412120"/>
          </a:xfrm>
        </p:spPr>
        <p:txBody>
          <a:bodyPr>
            <a:noAutofit/>
          </a:bodyPr>
          <a:lstStyle/>
          <a:p>
            <a:r>
              <a:rPr lang="en-US" sz="2000" dirty="0"/>
              <a:t>ACTION ITEMS #6 &amp; #8</a:t>
            </a:r>
          </a:p>
        </p:txBody>
      </p:sp>
      <p:pic>
        <p:nvPicPr>
          <p:cNvPr id="5" name="E Cog">
            <a:extLst>
              <a:ext uri="{FF2B5EF4-FFF2-40B4-BE49-F238E27FC236}">
                <a16:creationId xmlns:a16="http://schemas.microsoft.com/office/drawing/2014/main" id="{55ED6B30-CC53-4534-B071-E7F0811DD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69578" y="938237"/>
            <a:ext cx="2165314" cy="2165312"/>
          </a:xfrm>
          <a:prstGeom prst="rect">
            <a:avLst/>
          </a:prstGeom>
        </p:spPr>
      </p:pic>
      <p:pic>
        <p:nvPicPr>
          <p:cNvPr id="7" name="T Cog">
            <a:extLst>
              <a:ext uri="{FF2B5EF4-FFF2-40B4-BE49-F238E27FC236}">
                <a16:creationId xmlns:a16="http://schemas.microsoft.com/office/drawing/2014/main" id="{3E93AFD9-C1D0-4BC4-B113-C2820F43DB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67201" y="1796618"/>
            <a:ext cx="2165314" cy="2165312"/>
          </a:xfrm>
          <a:prstGeom prst="rect">
            <a:avLst/>
          </a:prstGeom>
        </p:spPr>
      </p:pic>
      <p:pic>
        <p:nvPicPr>
          <p:cNvPr id="8" name="BTO Cog" descr="A picture containing sitting, large, bicycle, blue&#10;&#10;Description automatically generated">
            <a:extLst>
              <a:ext uri="{FF2B5EF4-FFF2-40B4-BE49-F238E27FC236}">
                <a16:creationId xmlns:a16="http://schemas.microsoft.com/office/drawing/2014/main" id="{B7E2EC39-F788-45C7-BDC1-91B4486432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0" t="15890" r="15890" b="15890"/>
          <a:stretch/>
        </p:blipFill>
        <p:spPr>
          <a:xfrm>
            <a:off x="7003747" y="3005134"/>
            <a:ext cx="2840939" cy="2840940"/>
          </a:xfrm>
          <a:prstGeom prst="rect">
            <a:avLst/>
          </a:prstGeom>
        </p:spPr>
      </p:pic>
      <p:pic>
        <p:nvPicPr>
          <p:cNvPr id="9" name="T WG Cog 1">
            <a:extLst>
              <a:ext uri="{FF2B5EF4-FFF2-40B4-BE49-F238E27FC236}">
                <a16:creationId xmlns:a16="http://schemas.microsoft.com/office/drawing/2014/main" id="{5701F8F3-EB52-4F3D-965B-37B1D6763C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28245" y="2965696"/>
            <a:ext cx="715694" cy="715691"/>
          </a:xfrm>
          <a:prstGeom prst="rect">
            <a:avLst/>
          </a:prstGeom>
        </p:spPr>
      </p:pic>
      <p:pic>
        <p:nvPicPr>
          <p:cNvPr id="10" name="T WG Cog 2">
            <a:extLst>
              <a:ext uri="{FF2B5EF4-FFF2-40B4-BE49-F238E27FC236}">
                <a16:creationId xmlns:a16="http://schemas.microsoft.com/office/drawing/2014/main" id="{478ADF27-5BBD-46AE-B996-67CAE2877C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18502" y="2071840"/>
            <a:ext cx="715694" cy="715691"/>
          </a:xfrm>
          <a:prstGeom prst="rect">
            <a:avLst/>
          </a:prstGeom>
        </p:spPr>
      </p:pic>
      <p:pic>
        <p:nvPicPr>
          <p:cNvPr id="11" name="T WG Cog 3">
            <a:extLst>
              <a:ext uri="{FF2B5EF4-FFF2-40B4-BE49-F238E27FC236}">
                <a16:creationId xmlns:a16="http://schemas.microsoft.com/office/drawing/2014/main" id="{BA666A97-F554-4DE6-B1AF-65F0AC9C8A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26189" y="2432004"/>
            <a:ext cx="715694" cy="715691"/>
          </a:xfrm>
          <a:prstGeom prst="rect">
            <a:avLst/>
          </a:prstGeom>
        </p:spPr>
      </p:pic>
      <p:pic>
        <p:nvPicPr>
          <p:cNvPr id="12" name="E WG Cog 1">
            <a:extLst>
              <a:ext uri="{FF2B5EF4-FFF2-40B4-BE49-F238E27FC236}">
                <a16:creationId xmlns:a16="http://schemas.microsoft.com/office/drawing/2014/main" id="{C8548388-1CE4-47D8-95F6-4DDDE7EF78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85810" y="2071840"/>
            <a:ext cx="715694" cy="715691"/>
          </a:xfrm>
          <a:prstGeom prst="rect">
            <a:avLst/>
          </a:prstGeom>
        </p:spPr>
      </p:pic>
      <p:pic>
        <p:nvPicPr>
          <p:cNvPr id="13" name="E WG Cog 2">
            <a:extLst>
              <a:ext uri="{FF2B5EF4-FFF2-40B4-BE49-F238E27FC236}">
                <a16:creationId xmlns:a16="http://schemas.microsoft.com/office/drawing/2014/main" id="{8F43B487-4A5D-48DA-A0C1-C2C4AC2218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74511" y="1111084"/>
            <a:ext cx="715694" cy="715691"/>
          </a:xfrm>
          <a:prstGeom prst="rect">
            <a:avLst/>
          </a:prstGeom>
        </p:spPr>
      </p:pic>
      <p:pic>
        <p:nvPicPr>
          <p:cNvPr id="14" name="E WG Cog 3">
            <a:extLst>
              <a:ext uri="{FF2B5EF4-FFF2-40B4-BE49-F238E27FC236}">
                <a16:creationId xmlns:a16="http://schemas.microsoft.com/office/drawing/2014/main" id="{E2F405A5-908E-4F62-BD5C-2B39BF3443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29406" y="1660246"/>
            <a:ext cx="715694" cy="715691"/>
          </a:xfrm>
          <a:prstGeom prst="rect">
            <a:avLst/>
          </a:prstGeom>
        </p:spPr>
      </p:pic>
      <p:grpSp>
        <p:nvGrpSpPr>
          <p:cNvPr id="15" name="WG Cog Labels">
            <a:extLst>
              <a:ext uri="{FF2B5EF4-FFF2-40B4-BE49-F238E27FC236}">
                <a16:creationId xmlns:a16="http://schemas.microsoft.com/office/drawing/2014/main" id="{8F059461-C837-4C36-AC9B-AE9516F1128C}"/>
              </a:ext>
            </a:extLst>
          </p:cNvPr>
          <p:cNvGrpSpPr/>
          <p:nvPr/>
        </p:nvGrpSpPr>
        <p:grpSpPr>
          <a:xfrm>
            <a:off x="7213197" y="1236424"/>
            <a:ext cx="3729712" cy="2313199"/>
            <a:chOff x="571851" y="1961116"/>
            <a:chExt cx="3131443" cy="1942147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0718BAD7-34C3-4EA3-B080-3FE9440E1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273088" y="3515855"/>
              <a:ext cx="430206" cy="387408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97BE29C3-C125-49E8-81C9-3AA043AE2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383490" y="2773042"/>
              <a:ext cx="430206" cy="387408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E7F41308-DBA3-433F-833C-A0A8EAF8C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71851" y="2431451"/>
              <a:ext cx="430206" cy="387408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A74FB671-74F3-4B77-B43E-5571244B2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31795" y="1961116"/>
              <a:ext cx="430206" cy="387408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83D0AEFE-1157-4137-A24E-16F882FCC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264389" y="2784352"/>
              <a:ext cx="430206" cy="387408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9F0BE84B-3642-430D-B2C8-543073CE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510248" y="3078581"/>
              <a:ext cx="430206" cy="387408"/>
            </a:xfrm>
            <a:prstGeom prst="rect">
              <a:avLst/>
            </a:prstGeom>
          </p:spPr>
        </p:pic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id="{F939BCE5-9062-4748-B142-2BBD342A9C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44686" y="2015314"/>
            <a:ext cx="539416" cy="539416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F490A603-EB65-4EE0-8A85-A0952F5D2C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760061" y="2642328"/>
            <a:ext cx="471536" cy="471536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0B797BAA-D04C-4F0B-885C-40F81DFFE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723168" y="3041720"/>
            <a:ext cx="646672" cy="646672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E114B87F-6B4A-42BA-BE09-DAF5DA1D24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365892" y="1284396"/>
            <a:ext cx="461423" cy="461423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CCE19F8F-B41A-465C-851D-2F8B08B18D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31471" y="1539527"/>
            <a:ext cx="594398" cy="594398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D2AF07A6-0B1A-47FD-938B-782BF6EED7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502940" y="2271323"/>
            <a:ext cx="619396" cy="619396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8ED5B193-AC92-48DC-A1F6-26394CA8C13F}"/>
              </a:ext>
            </a:extLst>
          </p:cNvPr>
          <p:cNvGrpSpPr/>
          <p:nvPr/>
        </p:nvGrpSpPr>
        <p:grpSpPr>
          <a:xfrm>
            <a:off x="7491852" y="1365879"/>
            <a:ext cx="3620031" cy="2149093"/>
            <a:chOff x="3434756" y="1658842"/>
            <a:chExt cx="3620031" cy="2149093"/>
          </a:xfrm>
        </p:grpSpPr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5043F645-A17F-4BF1-985E-2E244AC89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951508" y="2426220"/>
              <a:ext cx="226224" cy="278430"/>
            </a:xfrm>
            <a:prstGeom prst="rect">
              <a:avLst/>
            </a:prstGeom>
          </p:spPr>
        </p:pic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2DE93BE0-7AE3-48C0-A1B0-787E6DA24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852977" y="3037164"/>
              <a:ext cx="201810" cy="248382"/>
            </a:xfrm>
            <a:prstGeom prst="rect">
              <a:avLst/>
            </a:prstGeom>
          </p:spPr>
        </p:pic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449671D3-5078-4895-BBDA-C09821AA6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862723" y="3492100"/>
              <a:ext cx="256616" cy="315835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0270E9D9-9654-475D-9C09-BB74922C3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434756" y="1658842"/>
              <a:ext cx="201701" cy="248248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75367C16-CCE0-4DDA-A7AF-E834E3E92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627234" y="2697958"/>
              <a:ext cx="256616" cy="315835"/>
            </a:xfrm>
            <a:prstGeom prst="rect">
              <a:avLst/>
            </a:prstGeom>
          </p:spPr>
        </p:pic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D2E292F2-40CE-4DF9-BC5A-48A852ECD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441031" y="1946835"/>
              <a:ext cx="256616" cy="315835"/>
            </a:xfrm>
            <a:prstGeom prst="rect">
              <a:avLst/>
            </a:prstGeom>
          </p:spPr>
        </p:pic>
      </p:grpSp>
      <p:grpSp>
        <p:nvGrpSpPr>
          <p:cNvPr id="35" name="Translation Arm">
            <a:extLst>
              <a:ext uri="{FF2B5EF4-FFF2-40B4-BE49-F238E27FC236}">
                <a16:creationId xmlns:a16="http://schemas.microsoft.com/office/drawing/2014/main" id="{B4CD857A-E4D1-45C5-A1C9-2B6EEED93652}"/>
              </a:ext>
            </a:extLst>
          </p:cNvPr>
          <p:cNvGrpSpPr/>
          <p:nvPr/>
        </p:nvGrpSpPr>
        <p:grpSpPr>
          <a:xfrm>
            <a:off x="8722886" y="2280887"/>
            <a:ext cx="1675132" cy="2779126"/>
            <a:chOff x="1788477" y="2838449"/>
            <a:chExt cx="1400804" cy="2324003"/>
          </a:xfrm>
        </p:grpSpPr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8103372A-3122-4BF6-8A50-767076049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18440145">
              <a:off x="1108841" y="3584775"/>
              <a:ext cx="2324003" cy="831351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DB18641-7FF0-476B-BB45-336108AB2576}"/>
                </a:ext>
              </a:extLst>
            </p:cNvPr>
            <p:cNvSpPr txBox="1"/>
            <p:nvPr/>
          </p:nvSpPr>
          <p:spPr>
            <a:xfrm rot="19231590">
              <a:off x="1788477" y="3753885"/>
              <a:ext cx="14008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TRANSLATION</a:t>
              </a:r>
            </a:p>
          </p:txBody>
        </p:sp>
      </p:grpSp>
      <p:grpSp>
        <p:nvGrpSpPr>
          <p:cNvPr id="38" name="Ecosystem Arm">
            <a:extLst>
              <a:ext uri="{FF2B5EF4-FFF2-40B4-BE49-F238E27FC236}">
                <a16:creationId xmlns:a16="http://schemas.microsoft.com/office/drawing/2014/main" id="{BE4F9E3D-D35B-4CAF-BD0A-E0136C0BAFE6}"/>
              </a:ext>
            </a:extLst>
          </p:cNvPr>
          <p:cNvGrpSpPr/>
          <p:nvPr/>
        </p:nvGrpSpPr>
        <p:grpSpPr>
          <a:xfrm>
            <a:off x="7733168" y="1924855"/>
            <a:ext cx="977644" cy="2732959"/>
            <a:chOff x="933841" y="2540807"/>
            <a:chExt cx="831351" cy="2324003"/>
          </a:xfrm>
        </p:grpSpPr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82978051-C03D-4CB6-ACA2-415D9416A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14795417">
              <a:off x="187515" y="3287133"/>
              <a:ext cx="2324003" cy="831351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679FFB3-6890-454A-AF6B-35EBA916A867}"/>
                </a:ext>
              </a:extLst>
            </p:cNvPr>
            <p:cNvSpPr txBox="1"/>
            <p:nvPr/>
          </p:nvSpPr>
          <p:spPr>
            <a:xfrm rot="15610338">
              <a:off x="670628" y="3366346"/>
              <a:ext cx="14008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ECOSYSTEM</a:t>
              </a:r>
            </a:p>
          </p:txBody>
        </p:sp>
      </p:grpSp>
      <p:pic>
        <p:nvPicPr>
          <p:cNvPr id="41" name="BTO Cog Screw">
            <a:extLst>
              <a:ext uri="{FF2B5EF4-FFF2-40B4-BE49-F238E27FC236}">
                <a16:creationId xmlns:a16="http://schemas.microsoft.com/office/drawing/2014/main" id="{6E7A03EF-C236-46CB-8057-F1F6F590CC7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271804" y="4232116"/>
            <a:ext cx="359171" cy="359171"/>
          </a:xfrm>
          <a:prstGeom prst="rect">
            <a:avLst/>
          </a:prstGeom>
        </p:spPr>
      </p:pic>
      <p:sp>
        <p:nvSpPr>
          <p:cNvPr id="42" name="Innovation Lab">
            <a:extLst>
              <a:ext uri="{FF2B5EF4-FFF2-40B4-BE49-F238E27FC236}">
                <a16:creationId xmlns:a16="http://schemas.microsoft.com/office/drawing/2014/main" id="{0B2D23A4-51C2-4BD7-B5B1-C90511A1C1D4}"/>
              </a:ext>
            </a:extLst>
          </p:cNvPr>
          <p:cNvSpPr txBox="1"/>
          <p:nvPr/>
        </p:nvSpPr>
        <p:spPr>
          <a:xfrm>
            <a:off x="9972604" y="4253190"/>
            <a:ext cx="18162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ETEN OPERATING ENGINE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230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0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8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0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2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4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4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4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5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5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id="{E836779B-1539-45C6-A456-400F636B4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" b="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19067C7-4D85-4002-9F88-CF6FBAD53579}"/>
              </a:ext>
            </a:extLst>
          </p:cNvPr>
          <p:cNvSpPr/>
          <p:nvPr/>
        </p:nvSpPr>
        <p:spPr>
          <a:xfrm>
            <a:off x="0" y="0"/>
            <a:ext cx="12192002" cy="6858000"/>
          </a:xfrm>
          <a:prstGeom prst="rect">
            <a:avLst/>
          </a:prstGeom>
          <a:gradFill>
            <a:gsLst>
              <a:gs pos="26000">
                <a:srgbClr val="6B351D">
                  <a:alpha val="50000"/>
                </a:srgbClr>
              </a:gs>
              <a:gs pos="5000">
                <a:sysClr val="windowText" lastClr="000000">
                  <a:lumMod val="95000"/>
                  <a:lumOff val="5000"/>
                  <a:alpha val="50000"/>
                </a:sysClr>
              </a:gs>
              <a:gs pos="60000">
                <a:srgbClr val="9C4E20">
                  <a:alpha val="50000"/>
                </a:srgbClr>
              </a:gs>
              <a:gs pos="87000">
                <a:srgbClr val="D3300F">
                  <a:alpha val="50000"/>
                </a:srgbClr>
              </a:gs>
            </a:gsLst>
            <a:lin ang="189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002528-9C9F-4D0C-93AA-7FC356D97ACB}"/>
              </a:ext>
            </a:extLst>
          </p:cNvPr>
          <p:cNvSpPr/>
          <p:nvPr/>
        </p:nvSpPr>
        <p:spPr>
          <a:xfrm>
            <a:off x="4008699" y="2282489"/>
            <a:ext cx="4174602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spc="-300" dirty="0">
                <a:solidFill>
                  <a:prstClr val="white"/>
                </a:solidFill>
                <a:latin typeface="Montserrat SemiBold" panose="000007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Q&amp;A</a:t>
            </a:r>
            <a:endParaRPr lang="id-ID" sz="11500" dirty="0">
              <a:solidFill>
                <a:prstClr val="white"/>
              </a:solidFill>
              <a:latin typeface="Montserrat SemiBold" panose="000007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118DC6-487C-42F5-B319-D32891DEC4B0}"/>
              </a:ext>
            </a:extLst>
          </p:cNvPr>
          <p:cNvSpPr/>
          <p:nvPr/>
        </p:nvSpPr>
        <p:spPr>
          <a:xfrm>
            <a:off x="4008697" y="1458410"/>
            <a:ext cx="4082110" cy="3466544"/>
          </a:xfrm>
          <a:prstGeom prst="rect">
            <a:avLst/>
          </a:prstGeom>
          <a:noFill/>
          <a:ln w="571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10" name="Picture 9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ED2478B8-5A1E-42DD-AEE7-07626B2C23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951" y="5226167"/>
            <a:ext cx="2696857" cy="3571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0565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id="{47098F79-2401-495D-95B7-C6427ADBD2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9" r="38237"/>
          <a:stretch/>
        </p:blipFill>
        <p:spPr>
          <a:xfrm>
            <a:off x="-20188" y="311727"/>
            <a:ext cx="2867026" cy="623454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37BB2EC-F489-497C-92CF-A4BC352DF5DD}"/>
              </a:ext>
            </a:extLst>
          </p:cNvPr>
          <p:cNvSpPr/>
          <p:nvPr/>
        </p:nvSpPr>
        <p:spPr>
          <a:xfrm>
            <a:off x="-20188" y="794834"/>
            <a:ext cx="2430013" cy="5344238"/>
          </a:xfrm>
          <a:prstGeom prst="rect">
            <a:avLst/>
          </a:prstGeom>
          <a:noFill/>
          <a:ln w="28575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FF10045C-1116-4F4E-BCC2-2AFE51A69A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2909" y="1091209"/>
            <a:ext cx="1087518" cy="70405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C0955C-8DB1-44D8-AF65-C9142D714F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521" y="1937454"/>
            <a:ext cx="1655080" cy="38842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25750E63-AA96-4459-8D65-5AB981EE2F5F}"/>
              </a:ext>
            </a:extLst>
          </p:cNvPr>
          <p:cNvGrpSpPr/>
          <p:nvPr/>
        </p:nvGrpSpPr>
        <p:grpSpPr>
          <a:xfrm>
            <a:off x="3604925" y="1121612"/>
            <a:ext cx="4660759" cy="74489"/>
            <a:chOff x="0" y="3474720"/>
            <a:chExt cx="10261600" cy="7112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76BF129-C985-4E88-9FA7-03087A3C22D2}"/>
                </a:ext>
              </a:extLst>
            </p:cNvPr>
            <p:cNvSpPr/>
            <p:nvPr/>
          </p:nvSpPr>
          <p:spPr>
            <a:xfrm>
              <a:off x="0" y="3474720"/>
              <a:ext cx="2052320" cy="711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69A8FE8-0518-4D30-92DA-EEE4E76472EF}"/>
                </a:ext>
              </a:extLst>
            </p:cNvPr>
            <p:cNvSpPr/>
            <p:nvPr/>
          </p:nvSpPr>
          <p:spPr>
            <a:xfrm>
              <a:off x="2052320" y="3474720"/>
              <a:ext cx="2052320" cy="7112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B013A23-28BA-42C7-A4B9-A79C344657D5}"/>
                </a:ext>
              </a:extLst>
            </p:cNvPr>
            <p:cNvSpPr/>
            <p:nvPr/>
          </p:nvSpPr>
          <p:spPr>
            <a:xfrm>
              <a:off x="4104640" y="3474720"/>
              <a:ext cx="2052320" cy="7112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D477CC6-9F96-4E3E-A2CE-F88F5FD19D69}"/>
                </a:ext>
              </a:extLst>
            </p:cNvPr>
            <p:cNvSpPr/>
            <p:nvPr/>
          </p:nvSpPr>
          <p:spPr>
            <a:xfrm>
              <a:off x="6156960" y="3474720"/>
              <a:ext cx="2052320" cy="7112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816ECE5-DB94-4B10-A13D-D19E9422A744}"/>
                </a:ext>
              </a:extLst>
            </p:cNvPr>
            <p:cNvSpPr/>
            <p:nvPr/>
          </p:nvSpPr>
          <p:spPr>
            <a:xfrm>
              <a:off x="8209280" y="3474720"/>
              <a:ext cx="2052320" cy="71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AF7045D-FB06-40AF-B252-9E8893AAC0B2}"/>
              </a:ext>
            </a:extLst>
          </p:cNvPr>
          <p:cNvGrpSpPr/>
          <p:nvPr/>
        </p:nvGrpSpPr>
        <p:grpSpPr>
          <a:xfrm>
            <a:off x="3399906" y="1582627"/>
            <a:ext cx="932152" cy="425280"/>
            <a:chOff x="3391270" y="2427648"/>
            <a:chExt cx="932152" cy="425280"/>
          </a:xfrm>
        </p:grpSpPr>
        <p:sp>
          <p:nvSpPr>
            <p:cNvPr id="29" name="Shape 47">
              <a:extLst>
                <a:ext uri="{FF2B5EF4-FFF2-40B4-BE49-F238E27FC236}">
                  <a16:creationId xmlns:a16="http://schemas.microsoft.com/office/drawing/2014/main" id="{A60D4197-1949-4B93-A62D-0A62A6C05B27}"/>
                </a:ext>
              </a:extLst>
            </p:cNvPr>
            <p:cNvSpPr/>
            <p:nvPr/>
          </p:nvSpPr>
          <p:spPr>
            <a:xfrm rot="10800000" flipH="1">
              <a:off x="3604926" y="2427648"/>
              <a:ext cx="491586" cy="42528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>
                <a:latin typeface="Kontrapunkt Bob Light" panose="02000000000000000000" pitchFamily="50" charset="0"/>
              </a:endParaRPr>
            </a:p>
          </p:txBody>
        </p:sp>
        <p:sp>
          <p:nvSpPr>
            <p:cNvPr id="38" name="Text Placeholder 77">
              <a:extLst>
                <a:ext uri="{FF2B5EF4-FFF2-40B4-BE49-F238E27FC236}">
                  <a16:creationId xmlns:a16="http://schemas.microsoft.com/office/drawing/2014/main" id="{84DADF48-F750-4605-A820-DE5517AE92A6}"/>
                </a:ext>
              </a:extLst>
            </p:cNvPr>
            <p:cNvSpPr txBox="1">
              <a:spLocks/>
            </p:cNvSpPr>
            <p:nvPr/>
          </p:nvSpPr>
          <p:spPr>
            <a:xfrm>
              <a:off x="3391270" y="2427649"/>
              <a:ext cx="932152" cy="38621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en-US"/>
              </a:defPPr>
              <a:lvl1pPr marL="0" indent="0" algn="ctr" defTabSz="914400" rtl="0" eaLnBrk="1" latinLnBrk="0" hangingPunct="1">
                <a:buNone/>
                <a:defRPr sz="1800" b="1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1</a:t>
              </a:r>
            </a:p>
          </p:txBody>
        </p:sp>
      </p:grpSp>
      <p:sp>
        <p:nvSpPr>
          <p:cNvPr id="49" name="Text Placeholder 67">
            <a:extLst>
              <a:ext uri="{FF2B5EF4-FFF2-40B4-BE49-F238E27FC236}">
                <a16:creationId xmlns:a16="http://schemas.microsoft.com/office/drawing/2014/main" id="{873734A5-A0D5-4B01-A8A7-B86E2BBDBD28}"/>
              </a:ext>
            </a:extLst>
          </p:cNvPr>
          <p:cNvSpPr txBox="1">
            <a:spLocks/>
          </p:cNvSpPr>
          <p:nvPr/>
        </p:nvSpPr>
        <p:spPr>
          <a:xfrm>
            <a:off x="3531499" y="603001"/>
            <a:ext cx="7702558" cy="593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 Black" panose="020B0A04020102020204" pitchFamily="34" charset="0"/>
              </a:rPr>
              <a:t>NOVEMBER 4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 Black" panose="020B0A04020102020204" pitchFamily="34" charset="0"/>
              </a:rPr>
              <a:t>TH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 Black" panose="020B0A04020102020204" pitchFamily="34" charset="0"/>
              </a:rPr>
              <a:t> AGENDA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3F5595D-3069-4F0E-9C99-A7BDBB036E57}"/>
              </a:ext>
            </a:extLst>
          </p:cNvPr>
          <p:cNvGrpSpPr/>
          <p:nvPr/>
        </p:nvGrpSpPr>
        <p:grpSpPr>
          <a:xfrm>
            <a:off x="3400521" y="2574727"/>
            <a:ext cx="932152" cy="425280"/>
            <a:chOff x="3391270" y="2427648"/>
            <a:chExt cx="932152" cy="425280"/>
          </a:xfrm>
        </p:grpSpPr>
        <p:sp>
          <p:nvSpPr>
            <p:cNvPr id="54" name="Shape 47">
              <a:extLst>
                <a:ext uri="{FF2B5EF4-FFF2-40B4-BE49-F238E27FC236}">
                  <a16:creationId xmlns:a16="http://schemas.microsoft.com/office/drawing/2014/main" id="{00E8FB35-EE7C-487B-BC37-9461543C4201}"/>
                </a:ext>
              </a:extLst>
            </p:cNvPr>
            <p:cNvSpPr/>
            <p:nvPr/>
          </p:nvSpPr>
          <p:spPr>
            <a:xfrm rot="10800000" flipH="1">
              <a:off x="3604926" y="2427648"/>
              <a:ext cx="491586" cy="42528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>
                <a:latin typeface="Kontrapunkt Bob Light" panose="02000000000000000000" pitchFamily="50" charset="0"/>
              </a:endParaRPr>
            </a:p>
          </p:txBody>
        </p:sp>
        <p:sp>
          <p:nvSpPr>
            <p:cNvPr id="55" name="Text Placeholder 77">
              <a:extLst>
                <a:ext uri="{FF2B5EF4-FFF2-40B4-BE49-F238E27FC236}">
                  <a16:creationId xmlns:a16="http://schemas.microsoft.com/office/drawing/2014/main" id="{B8C93235-2970-46AD-9B79-4095D132788C}"/>
                </a:ext>
              </a:extLst>
            </p:cNvPr>
            <p:cNvSpPr txBox="1">
              <a:spLocks/>
            </p:cNvSpPr>
            <p:nvPr/>
          </p:nvSpPr>
          <p:spPr>
            <a:xfrm>
              <a:off x="3391270" y="2427649"/>
              <a:ext cx="932152" cy="38621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en-US"/>
              </a:defPPr>
              <a:lvl1pPr marL="0" indent="0" algn="ctr" defTabSz="914400" rtl="0" eaLnBrk="1" latinLnBrk="0" hangingPunct="1">
                <a:buNone/>
                <a:defRPr sz="1800" b="1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2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61CC558-116A-4F46-9DD4-E9C3B891AE8B}"/>
              </a:ext>
            </a:extLst>
          </p:cNvPr>
          <p:cNvGrpSpPr/>
          <p:nvPr/>
        </p:nvGrpSpPr>
        <p:grpSpPr>
          <a:xfrm>
            <a:off x="3400107" y="3578546"/>
            <a:ext cx="932152" cy="425280"/>
            <a:chOff x="3391270" y="2427648"/>
            <a:chExt cx="932152" cy="425280"/>
          </a:xfrm>
        </p:grpSpPr>
        <p:sp>
          <p:nvSpPr>
            <p:cNvPr id="57" name="Shape 47">
              <a:extLst>
                <a:ext uri="{FF2B5EF4-FFF2-40B4-BE49-F238E27FC236}">
                  <a16:creationId xmlns:a16="http://schemas.microsoft.com/office/drawing/2014/main" id="{61D7EC3C-EEFF-4977-B451-9A72A683CA38}"/>
                </a:ext>
              </a:extLst>
            </p:cNvPr>
            <p:cNvSpPr/>
            <p:nvPr/>
          </p:nvSpPr>
          <p:spPr>
            <a:xfrm rot="10800000" flipH="1">
              <a:off x="3604926" y="2427648"/>
              <a:ext cx="491586" cy="42528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dirty="0">
                <a:latin typeface="Kontrapunkt Bob Light" panose="02000000000000000000" pitchFamily="50" charset="0"/>
              </a:endParaRPr>
            </a:p>
          </p:txBody>
        </p:sp>
        <p:sp>
          <p:nvSpPr>
            <p:cNvPr id="58" name="Text Placeholder 77">
              <a:extLst>
                <a:ext uri="{FF2B5EF4-FFF2-40B4-BE49-F238E27FC236}">
                  <a16:creationId xmlns:a16="http://schemas.microsoft.com/office/drawing/2014/main" id="{CF9018E1-CA93-416A-9FCE-F8873715F819}"/>
                </a:ext>
              </a:extLst>
            </p:cNvPr>
            <p:cNvSpPr txBox="1">
              <a:spLocks/>
            </p:cNvSpPr>
            <p:nvPr/>
          </p:nvSpPr>
          <p:spPr>
            <a:xfrm>
              <a:off x="3391270" y="2427649"/>
              <a:ext cx="932152" cy="38621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en-US"/>
              </a:defPPr>
              <a:lvl1pPr marL="0" indent="0" algn="ctr" defTabSz="914400" rtl="0" eaLnBrk="1" latinLnBrk="0" hangingPunct="1">
                <a:buNone/>
                <a:defRPr sz="1800" b="1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3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F34A6F7-086D-434B-8C9F-9701049BA6BB}"/>
              </a:ext>
            </a:extLst>
          </p:cNvPr>
          <p:cNvGrpSpPr/>
          <p:nvPr/>
        </p:nvGrpSpPr>
        <p:grpSpPr>
          <a:xfrm>
            <a:off x="3419372" y="4570647"/>
            <a:ext cx="932152" cy="425280"/>
            <a:chOff x="3391270" y="2427648"/>
            <a:chExt cx="932152" cy="425280"/>
          </a:xfrm>
        </p:grpSpPr>
        <p:sp>
          <p:nvSpPr>
            <p:cNvPr id="60" name="Shape 47">
              <a:extLst>
                <a:ext uri="{FF2B5EF4-FFF2-40B4-BE49-F238E27FC236}">
                  <a16:creationId xmlns:a16="http://schemas.microsoft.com/office/drawing/2014/main" id="{C00E1CC9-28E2-40A8-B7AE-9F1CDC845194}"/>
                </a:ext>
              </a:extLst>
            </p:cNvPr>
            <p:cNvSpPr/>
            <p:nvPr/>
          </p:nvSpPr>
          <p:spPr>
            <a:xfrm rot="10800000" flipH="1">
              <a:off x="3604926" y="2427648"/>
              <a:ext cx="491586" cy="42528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>
                <a:latin typeface="Kontrapunkt Bob Light" panose="02000000000000000000" pitchFamily="50" charset="0"/>
              </a:endParaRPr>
            </a:p>
          </p:txBody>
        </p:sp>
        <p:sp>
          <p:nvSpPr>
            <p:cNvPr id="61" name="Text Placeholder 77">
              <a:extLst>
                <a:ext uri="{FF2B5EF4-FFF2-40B4-BE49-F238E27FC236}">
                  <a16:creationId xmlns:a16="http://schemas.microsoft.com/office/drawing/2014/main" id="{F58A92D5-795E-4B9D-8D24-D268DD712ECF}"/>
                </a:ext>
              </a:extLst>
            </p:cNvPr>
            <p:cNvSpPr txBox="1">
              <a:spLocks/>
            </p:cNvSpPr>
            <p:nvPr/>
          </p:nvSpPr>
          <p:spPr>
            <a:xfrm>
              <a:off x="3391270" y="2427649"/>
              <a:ext cx="932152" cy="38621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en-US"/>
              </a:defPPr>
              <a:lvl1pPr marL="0" indent="0" algn="ctr" defTabSz="914400" rtl="0" eaLnBrk="1" latinLnBrk="0" hangingPunct="1">
                <a:buNone/>
                <a:defRPr sz="1800" b="1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4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55D826C-4CF4-4981-B2D9-AD2F37397EFA}"/>
              </a:ext>
            </a:extLst>
          </p:cNvPr>
          <p:cNvGrpSpPr/>
          <p:nvPr/>
        </p:nvGrpSpPr>
        <p:grpSpPr>
          <a:xfrm>
            <a:off x="3424798" y="5601817"/>
            <a:ext cx="932152" cy="425280"/>
            <a:chOff x="3391270" y="2427648"/>
            <a:chExt cx="932152" cy="425280"/>
          </a:xfrm>
        </p:grpSpPr>
        <p:sp>
          <p:nvSpPr>
            <p:cNvPr id="63" name="Shape 47">
              <a:extLst>
                <a:ext uri="{FF2B5EF4-FFF2-40B4-BE49-F238E27FC236}">
                  <a16:creationId xmlns:a16="http://schemas.microsoft.com/office/drawing/2014/main" id="{9729A891-C2B7-490F-A275-B31F07C72B3B}"/>
                </a:ext>
              </a:extLst>
            </p:cNvPr>
            <p:cNvSpPr/>
            <p:nvPr/>
          </p:nvSpPr>
          <p:spPr>
            <a:xfrm rot="10800000" flipH="1">
              <a:off x="3604926" y="2427648"/>
              <a:ext cx="491586" cy="42528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>
                <a:latin typeface="Kontrapunkt Bob Light" panose="02000000000000000000" pitchFamily="50" charset="0"/>
              </a:endParaRPr>
            </a:p>
          </p:txBody>
        </p:sp>
        <p:sp>
          <p:nvSpPr>
            <p:cNvPr id="64" name="Text Placeholder 77">
              <a:extLst>
                <a:ext uri="{FF2B5EF4-FFF2-40B4-BE49-F238E27FC236}">
                  <a16:creationId xmlns:a16="http://schemas.microsoft.com/office/drawing/2014/main" id="{EECDE4D6-8C2D-4398-B22A-7F58A941F0DA}"/>
                </a:ext>
              </a:extLst>
            </p:cNvPr>
            <p:cNvSpPr txBox="1">
              <a:spLocks/>
            </p:cNvSpPr>
            <p:nvPr/>
          </p:nvSpPr>
          <p:spPr>
            <a:xfrm>
              <a:off x="3391270" y="2427649"/>
              <a:ext cx="932152" cy="38621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en-US"/>
              </a:defPPr>
              <a:lvl1pPr marL="0" indent="0" algn="ctr" defTabSz="914400" rtl="0" eaLnBrk="1" latinLnBrk="0" hangingPunct="1">
                <a:buNone/>
                <a:defRPr sz="1800" b="1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5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BF2FCEE3-1145-4043-97F5-0A35A98C6ED8}"/>
              </a:ext>
            </a:extLst>
          </p:cNvPr>
          <p:cNvSpPr txBox="1"/>
          <p:nvPr/>
        </p:nvSpPr>
        <p:spPr>
          <a:xfrm>
            <a:off x="4318803" y="1443238"/>
            <a:ext cx="7333266" cy="4686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222222"/>
                </a:solidFill>
                <a:latin typeface="Arial" panose="020B0604020202020204"/>
              </a:rPr>
              <a:t>Devotion:</a:t>
            </a:r>
            <a:r>
              <a:rPr lang="en-US" sz="2400" b="1" i="1" dirty="0">
                <a:solidFill>
                  <a:srgbClr val="222222"/>
                </a:solidFill>
                <a:latin typeface="Arial" panose="020B0604020202020204"/>
              </a:rPr>
              <a:t> </a:t>
            </a:r>
            <a:r>
              <a:rPr lang="en-US" sz="2400" i="1" dirty="0">
                <a:solidFill>
                  <a:srgbClr val="222222"/>
                </a:solidFill>
                <a:latin typeface="Arial" panose="020B0604020202020204"/>
              </a:rPr>
              <a:t>Jason Suhr</a:t>
            </a:r>
          </a:p>
          <a:p>
            <a:pPr marL="0" marR="0" lvl="0" indent="0" defTabSz="914400" rtl="0" eaLnBrk="1" fontAlgn="auto" latinLnBrk="0" hangingPunct="1">
              <a:lnSpc>
                <a:spcPct val="13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dirty="0">
              <a:solidFill>
                <a:srgbClr val="222222"/>
              </a:solidFill>
              <a:latin typeface="Arial" panose="020B0604020202020204"/>
            </a:endParaRPr>
          </a:p>
          <a:p>
            <a:pPr marL="0" marR="0" lvl="0" indent="0" defTabSz="914400" rtl="0" eaLnBrk="1" fontAlgn="auto" latinLnBrk="0" hangingPunct="1">
              <a:lnSpc>
                <a:spcPct val="13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222222"/>
                </a:solidFill>
                <a:latin typeface="Arial" panose="020B0604020202020204"/>
              </a:rPr>
              <a:t>2020 in Review: </a:t>
            </a:r>
            <a:r>
              <a:rPr lang="en-US" sz="2400" i="1" dirty="0">
                <a:solidFill>
                  <a:srgbClr val="222222"/>
                </a:solidFill>
                <a:latin typeface="Arial" panose="020B0604020202020204"/>
              </a:rPr>
              <a:t>Mart Green</a:t>
            </a:r>
          </a:p>
          <a:p>
            <a:pPr marL="0" marR="0" lvl="0" indent="0" defTabSz="914400" rtl="0" eaLnBrk="1" fontAlgn="auto" latinLnBrk="0" hangingPunct="1">
              <a:lnSpc>
                <a:spcPct val="13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dirty="0">
              <a:solidFill>
                <a:srgbClr val="222222"/>
              </a:solidFill>
              <a:latin typeface="Arial" panose="020B0604020202020204"/>
            </a:endParaRPr>
          </a:p>
          <a:p>
            <a:pPr marL="0" marR="0" lvl="0" indent="0" defTabSz="914400" rtl="0" eaLnBrk="1" fontAlgn="auto" latinLnBrk="0" hangingPunct="1">
              <a:lnSpc>
                <a:spcPct val="13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222222"/>
                </a:solidFill>
                <a:latin typeface="Arial" panose="020B0604020202020204"/>
              </a:rPr>
              <a:t>BT Progress: </a:t>
            </a: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Todd Peterson</a:t>
            </a:r>
            <a:br>
              <a:rPr lang="en-US" sz="2400" b="1" dirty="0">
                <a:solidFill>
                  <a:srgbClr val="222222"/>
                </a:solidFill>
                <a:latin typeface="Arial" panose="020B0604020202020204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3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222222"/>
                </a:solidFill>
                <a:latin typeface="Arial" panose="020B0604020202020204"/>
              </a:rPr>
              <a:t>What Must Change: </a:t>
            </a:r>
            <a:r>
              <a:rPr lang="en-US" sz="2400" i="1" dirty="0" err="1">
                <a:solidFill>
                  <a:srgbClr val="222222"/>
                </a:solidFill>
                <a:latin typeface="Arial" panose="020B0604020202020204"/>
              </a:rPr>
              <a:t>Geof</a:t>
            </a:r>
            <a:r>
              <a:rPr lang="en-US" sz="2400" i="1" dirty="0">
                <a:solidFill>
                  <a:srgbClr val="222222"/>
                </a:solidFill>
                <a:latin typeface="Arial" panose="020B0604020202020204"/>
              </a:rPr>
              <a:t> Morin</a:t>
            </a:r>
          </a:p>
          <a:p>
            <a:pPr marL="0" marR="0" lvl="0" indent="0" defTabSz="914400" rtl="0" eaLnBrk="1" fontAlgn="auto" latinLnBrk="0" hangingPunct="1">
              <a:lnSpc>
                <a:spcPct val="13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dirty="0">
              <a:solidFill>
                <a:srgbClr val="222222"/>
              </a:solidFill>
              <a:latin typeface="Arial" panose="020B0604020202020204"/>
            </a:endParaRPr>
          </a:p>
          <a:p>
            <a:pPr marL="0" marR="0" lvl="0" indent="0" defTabSz="914400" rtl="0" eaLnBrk="1" fontAlgn="auto" latinLnBrk="0" hangingPunct="1">
              <a:lnSpc>
                <a:spcPct val="13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222222"/>
                </a:solidFill>
                <a:latin typeface="Arial" panose="020B0604020202020204"/>
              </a:rPr>
              <a:t>Radical Interdependence:</a:t>
            </a:r>
            <a:r>
              <a:rPr lang="en-US" sz="2400" i="1" dirty="0">
                <a:solidFill>
                  <a:srgbClr val="222222"/>
                </a:solidFill>
                <a:latin typeface="Arial" panose="020B0604020202020204"/>
              </a:rPr>
              <a:t> </a:t>
            </a: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CEO Panel</a:t>
            </a:r>
            <a:endParaRPr kumimoji="0" lang="en-US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254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DC0955C-8DB1-44D8-AF65-C9142D714F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521" y="1937454"/>
            <a:ext cx="1655080" cy="388425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8E1B3D05-7C13-4FAF-A707-9034CFC1F82D}"/>
              </a:ext>
            </a:extLst>
          </p:cNvPr>
          <p:cNvSpPr/>
          <p:nvPr/>
        </p:nvSpPr>
        <p:spPr>
          <a:xfrm>
            <a:off x="1" y="0"/>
            <a:ext cx="6096000" cy="6858000"/>
          </a:xfrm>
          <a:prstGeom prst="rect">
            <a:avLst/>
          </a:prstGeom>
          <a:gradFill>
            <a:gsLst>
              <a:gs pos="0">
                <a:srgbClr val="D45B12">
                  <a:alpha val="88000"/>
                </a:srgbClr>
              </a:gs>
              <a:gs pos="100000">
                <a:srgbClr val="BE3B43">
                  <a:alpha val="88000"/>
                </a:srgbClr>
              </a:gs>
            </a:gsLst>
            <a:path path="circle">
              <a:fillToRect l="100000" t="100000"/>
            </a:path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74CA584F-1545-4AF6-8B26-C7C4CDD7D8E7}"/>
              </a:ext>
            </a:extLst>
          </p:cNvPr>
          <p:cNvGrpSpPr/>
          <p:nvPr/>
        </p:nvGrpSpPr>
        <p:grpSpPr>
          <a:xfrm>
            <a:off x="0" y="4445773"/>
            <a:ext cx="4338588" cy="2412227"/>
            <a:chOff x="0" y="4445773"/>
            <a:chExt cx="4338588" cy="2412227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22162AB0-7617-4323-8BBB-CFE72347E7D9}"/>
                </a:ext>
              </a:extLst>
            </p:cNvPr>
            <p:cNvSpPr/>
            <p:nvPr/>
          </p:nvSpPr>
          <p:spPr>
            <a:xfrm flipV="1">
              <a:off x="0" y="4634515"/>
              <a:ext cx="3999224" cy="2223485"/>
            </a:xfrm>
            <a:custGeom>
              <a:avLst/>
              <a:gdLst>
                <a:gd name="connsiteX0" fmla="*/ 3999224 w 3999224"/>
                <a:gd name="connsiteY0" fmla="*/ 0 h 2223485"/>
                <a:gd name="connsiteX1" fmla="*/ 0 w 3999224"/>
                <a:gd name="connsiteY1" fmla="*/ 2223486 h 2223485"/>
                <a:gd name="connsiteX2" fmla="*/ 0 w 3999224"/>
                <a:gd name="connsiteY2" fmla="*/ 0 h 222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99224" h="2223485">
                  <a:moveTo>
                    <a:pt x="3999224" y="0"/>
                  </a:moveTo>
                  <a:lnTo>
                    <a:pt x="0" y="2223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BE3B43"/>
                </a:gs>
                <a:gs pos="100000">
                  <a:srgbClr val="BE3B43">
                    <a:lumMod val="75000"/>
                  </a:srgbClr>
                </a:gs>
              </a:gsLst>
              <a:path path="circle">
                <a:fillToRect l="100000" t="100000"/>
              </a:path>
            </a:gradFill>
            <a:ln w="20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20F2F772-DD40-40AB-90FA-661F5069AB46}"/>
                </a:ext>
              </a:extLst>
            </p:cNvPr>
            <p:cNvSpPr/>
            <p:nvPr/>
          </p:nvSpPr>
          <p:spPr>
            <a:xfrm flipV="1">
              <a:off x="0" y="4445773"/>
              <a:ext cx="4338588" cy="2412227"/>
            </a:xfrm>
            <a:custGeom>
              <a:avLst/>
              <a:gdLst>
                <a:gd name="connsiteX0" fmla="*/ 4338589 w 4338588"/>
                <a:gd name="connsiteY0" fmla="*/ 0 h 2412227"/>
                <a:gd name="connsiteX1" fmla="*/ 0 w 4338588"/>
                <a:gd name="connsiteY1" fmla="*/ 2412227 h 2412227"/>
                <a:gd name="connsiteX2" fmla="*/ 0 w 4338588"/>
                <a:gd name="connsiteY2" fmla="*/ 1942639 h 2412227"/>
                <a:gd name="connsiteX3" fmla="*/ 3493990 w 4338588"/>
                <a:gd name="connsiteY3" fmla="*/ 0 h 2412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8588" h="2412227">
                  <a:moveTo>
                    <a:pt x="4338589" y="0"/>
                  </a:moveTo>
                  <a:lnTo>
                    <a:pt x="0" y="2412227"/>
                  </a:lnTo>
                  <a:lnTo>
                    <a:pt x="0" y="1942639"/>
                  </a:lnTo>
                  <a:lnTo>
                    <a:pt x="3493990" y="0"/>
                  </a:lnTo>
                  <a:close/>
                </a:path>
              </a:pathLst>
            </a:custGeom>
            <a:gradFill>
              <a:gsLst>
                <a:gs pos="100000">
                  <a:srgbClr val="BE3B43"/>
                </a:gs>
                <a:gs pos="0">
                  <a:srgbClr val="BE3B43">
                    <a:lumMod val="75000"/>
                  </a:srgbClr>
                </a:gs>
              </a:gsLst>
              <a:path path="circle">
                <a:fillToRect l="100000" t="100000"/>
              </a:path>
            </a:gradFill>
            <a:ln w="20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554ACE13-785C-43D0-9962-912F04BE9EC4}"/>
              </a:ext>
            </a:extLst>
          </p:cNvPr>
          <p:cNvSpPr/>
          <p:nvPr/>
        </p:nvSpPr>
        <p:spPr>
          <a:xfrm>
            <a:off x="6090253" y="0"/>
            <a:ext cx="6101748" cy="68580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698500" dist="38100" dir="8100000" algn="tr" rotWithShape="0">
              <a:prstClr val="black">
                <a:alpha val="27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D56D22AA-66F7-4BF9-99DF-0B203FF0379C}"/>
              </a:ext>
            </a:extLst>
          </p:cNvPr>
          <p:cNvSpPr/>
          <p:nvPr/>
        </p:nvSpPr>
        <p:spPr>
          <a:xfrm>
            <a:off x="6763131" y="873750"/>
            <a:ext cx="292754" cy="292754"/>
          </a:xfrm>
          <a:custGeom>
            <a:avLst/>
            <a:gdLst>
              <a:gd name="connsiteX0" fmla="*/ 419396 w 594360"/>
              <a:gd name="connsiteY0" fmla="*/ 163492 h 594360"/>
              <a:gd name="connsiteX1" fmla="*/ 404090 w 594360"/>
              <a:gd name="connsiteY1" fmla="*/ 169793 h 594360"/>
              <a:gd name="connsiteX2" fmla="*/ 256444 w 594360"/>
              <a:gd name="connsiteY2" fmla="*/ 317662 h 594360"/>
              <a:gd name="connsiteX3" fmla="*/ 190274 w 594360"/>
              <a:gd name="connsiteY3" fmla="*/ 251266 h 594360"/>
              <a:gd name="connsiteX4" fmla="*/ 174971 w 594360"/>
              <a:gd name="connsiteY4" fmla="*/ 244966 h 594360"/>
              <a:gd name="connsiteX5" fmla="*/ 159664 w 594360"/>
              <a:gd name="connsiteY5" fmla="*/ 251266 h 594360"/>
              <a:gd name="connsiteX6" fmla="*/ 129056 w 594360"/>
              <a:gd name="connsiteY6" fmla="*/ 281876 h 594360"/>
              <a:gd name="connsiteX7" fmla="*/ 122754 w 594360"/>
              <a:gd name="connsiteY7" fmla="*/ 297182 h 594360"/>
              <a:gd name="connsiteX8" fmla="*/ 129056 w 594360"/>
              <a:gd name="connsiteY8" fmla="*/ 312488 h 594360"/>
              <a:gd name="connsiteX9" fmla="*/ 210529 w 594360"/>
              <a:gd name="connsiteY9" fmla="*/ 393959 h 594360"/>
              <a:gd name="connsiteX10" fmla="*/ 241139 w 594360"/>
              <a:gd name="connsiteY10" fmla="*/ 424568 h 594360"/>
              <a:gd name="connsiteX11" fmla="*/ 256444 w 594360"/>
              <a:gd name="connsiteY11" fmla="*/ 430870 h 594360"/>
              <a:gd name="connsiteX12" fmla="*/ 271748 w 594360"/>
              <a:gd name="connsiteY12" fmla="*/ 424568 h 594360"/>
              <a:gd name="connsiteX13" fmla="*/ 302358 w 594360"/>
              <a:gd name="connsiteY13" fmla="*/ 393959 h 594360"/>
              <a:gd name="connsiteX14" fmla="*/ 465306 w 594360"/>
              <a:gd name="connsiteY14" fmla="*/ 231012 h 594360"/>
              <a:gd name="connsiteX15" fmla="*/ 471608 w 594360"/>
              <a:gd name="connsiteY15" fmla="*/ 215706 h 594360"/>
              <a:gd name="connsiteX16" fmla="*/ 465306 w 594360"/>
              <a:gd name="connsiteY16" fmla="*/ 200402 h 594360"/>
              <a:gd name="connsiteX17" fmla="*/ 434697 w 594360"/>
              <a:gd name="connsiteY17" fmla="*/ 169793 h 594360"/>
              <a:gd name="connsiteX18" fmla="*/ 419396 w 594360"/>
              <a:gd name="connsiteY18" fmla="*/ 163492 h 594360"/>
              <a:gd name="connsiteX19" fmla="*/ 297180 w 594360"/>
              <a:gd name="connsiteY19" fmla="*/ 0 h 594360"/>
              <a:gd name="connsiteX20" fmla="*/ 594360 w 594360"/>
              <a:gd name="connsiteY20" fmla="*/ 297180 h 594360"/>
              <a:gd name="connsiteX21" fmla="*/ 297180 w 594360"/>
              <a:gd name="connsiteY21" fmla="*/ 594360 h 594360"/>
              <a:gd name="connsiteX22" fmla="*/ 0 w 594360"/>
              <a:gd name="connsiteY22" fmla="*/ 297180 h 594360"/>
              <a:gd name="connsiteX23" fmla="*/ 297180 w 594360"/>
              <a:gd name="connsiteY23" fmla="*/ 0 h 594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94360" h="594360">
                <a:moveTo>
                  <a:pt x="419396" y="163492"/>
                </a:moveTo>
                <a:cubicBezTo>
                  <a:pt x="413391" y="163492"/>
                  <a:pt x="408287" y="165593"/>
                  <a:pt x="404090" y="169793"/>
                </a:cubicBezTo>
                <a:lnTo>
                  <a:pt x="256444" y="317662"/>
                </a:lnTo>
                <a:lnTo>
                  <a:pt x="190274" y="251266"/>
                </a:lnTo>
                <a:cubicBezTo>
                  <a:pt x="186072" y="247065"/>
                  <a:pt x="180971" y="244966"/>
                  <a:pt x="174971" y="244966"/>
                </a:cubicBezTo>
                <a:cubicBezTo>
                  <a:pt x="168967" y="244966"/>
                  <a:pt x="163866" y="247065"/>
                  <a:pt x="159664" y="251266"/>
                </a:cubicBezTo>
                <a:lnTo>
                  <a:pt x="129056" y="281876"/>
                </a:lnTo>
                <a:cubicBezTo>
                  <a:pt x="124854" y="286077"/>
                  <a:pt x="122754" y="291179"/>
                  <a:pt x="122754" y="297182"/>
                </a:cubicBezTo>
                <a:cubicBezTo>
                  <a:pt x="122754" y="303180"/>
                  <a:pt x="124854" y="308288"/>
                  <a:pt x="129056" y="312488"/>
                </a:cubicBezTo>
                <a:lnTo>
                  <a:pt x="210529" y="393959"/>
                </a:lnTo>
                <a:lnTo>
                  <a:pt x="241139" y="424568"/>
                </a:lnTo>
                <a:cubicBezTo>
                  <a:pt x="245339" y="428771"/>
                  <a:pt x="250442" y="430870"/>
                  <a:pt x="256444" y="430870"/>
                </a:cubicBezTo>
                <a:cubicBezTo>
                  <a:pt x="262443" y="430870"/>
                  <a:pt x="267546" y="428765"/>
                  <a:pt x="271748" y="424568"/>
                </a:cubicBezTo>
                <a:lnTo>
                  <a:pt x="302358" y="393959"/>
                </a:lnTo>
                <a:lnTo>
                  <a:pt x="465306" y="231012"/>
                </a:lnTo>
                <a:cubicBezTo>
                  <a:pt x="469504" y="226811"/>
                  <a:pt x="471608" y="221709"/>
                  <a:pt x="471608" y="215706"/>
                </a:cubicBezTo>
                <a:cubicBezTo>
                  <a:pt x="471611" y="209706"/>
                  <a:pt x="469504" y="204603"/>
                  <a:pt x="465306" y="200402"/>
                </a:cubicBezTo>
                <a:lnTo>
                  <a:pt x="434697" y="169793"/>
                </a:lnTo>
                <a:cubicBezTo>
                  <a:pt x="430500" y="165593"/>
                  <a:pt x="425396" y="163492"/>
                  <a:pt x="419396" y="163492"/>
                </a:cubicBezTo>
                <a:close/>
                <a:moveTo>
                  <a:pt x="297180" y="0"/>
                </a:moveTo>
                <a:cubicBezTo>
                  <a:pt x="461308" y="0"/>
                  <a:pt x="594360" y="133052"/>
                  <a:pt x="594360" y="297180"/>
                </a:cubicBezTo>
                <a:cubicBezTo>
                  <a:pt x="594360" y="461308"/>
                  <a:pt x="461308" y="594360"/>
                  <a:pt x="297180" y="594360"/>
                </a:cubicBezTo>
                <a:cubicBezTo>
                  <a:pt x="133052" y="594360"/>
                  <a:pt x="0" y="461308"/>
                  <a:pt x="0" y="297180"/>
                </a:cubicBezTo>
                <a:cubicBezTo>
                  <a:pt x="0" y="133052"/>
                  <a:pt x="133052" y="0"/>
                  <a:pt x="297180" y="0"/>
                </a:cubicBezTo>
                <a:close/>
              </a:path>
            </a:pathLst>
          </a:custGeom>
          <a:solidFill>
            <a:srgbClr val="BE3B43"/>
          </a:solidFill>
          <a:ln w="20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88FFBB3D-22F0-473E-937D-EE9391D77EC7}"/>
              </a:ext>
            </a:extLst>
          </p:cNvPr>
          <p:cNvSpPr/>
          <p:nvPr/>
        </p:nvSpPr>
        <p:spPr>
          <a:xfrm>
            <a:off x="6763131" y="2260169"/>
            <a:ext cx="292754" cy="292754"/>
          </a:xfrm>
          <a:custGeom>
            <a:avLst/>
            <a:gdLst>
              <a:gd name="connsiteX0" fmla="*/ 419396 w 594360"/>
              <a:gd name="connsiteY0" fmla="*/ 163492 h 594360"/>
              <a:gd name="connsiteX1" fmla="*/ 404090 w 594360"/>
              <a:gd name="connsiteY1" fmla="*/ 169793 h 594360"/>
              <a:gd name="connsiteX2" fmla="*/ 256444 w 594360"/>
              <a:gd name="connsiteY2" fmla="*/ 317662 h 594360"/>
              <a:gd name="connsiteX3" fmla="*/ 190274 w 594360"/>
              <a:gd name="connsiteY3" fmla="*/ 251266 h 594360"/>
              <a:gd name="connsiteX4" fmla="*/ 174971 w 594360"/>
              <a:gd name="connsiteY4" fmla="*/ 244966 h 594360"/>
              <a:gd name="connsiteX5" fmla="*/ 159664 w 594360"/>
              <a:gd name="connsiteY5" fmla="*/ 251266 h 594360"/>
              <a:gd name="connsiteX6" fmla="*/ 129056 w 594360"/>
              <a:gd name="connsiteY6" fmla="*/ 281876 h 594360"/>
              <a:gd name="connsiteX7" fmla="*/ 122754 w 594360"/>
              <a:gd name="connsiteY7" fmla="*/ 297182 h 594360"/>
              <a:gd name="connsiteX8" fmla="*/ 129056 w 594360"/>
              <a:gd name="connsiteY8" fmla="*/ 312488 h 594360"/>
              <a:gd name="connsiteX9" fmla="*/ 210529 w 594360"/>
              <a:gd name="connsiteY9" fmla="*/ 393959 h 594360"/>
              <a:gd name="connsiteX10" fmla="*/ 241139 w 594360"/>
              <a:gd name="connsiteY10" fmla="*/ 424568 h 594360"/>
              <a:gd name="connsiteX11" fmla="*/ 256444 w 594360"/>
              <a:gd name="connsiteY11" fmla="*/ 430870 h 594360"/>
              <a:gd name="connsiteX12" fmla="*/ 271748 w 594360"/>
              <a:gd name="connsiteY12" fmla="*/ 424568 h 594360"/>
              <a:gd name="connsiteX13" fmla="*/ 302358 w 594360"/>
              <a:gd name="connsiteY13" fmla="*/ 393959 h 594360"/>
              <a:gd name="connsiteX14" fmla="*/ 465306 w 594360"/>
              <a:gd name="connsiteY14" fmla="*/ 231012 h 594360"/>
              <a:gd name="connsiteX15" fmla="*/ 471608 w 594360"/>
              <a:gd name="connsiteY15" fmla="*/ 215706 h 594360"/>
              <a:gd name="connsiteX16" fmla="*/ 465306 w 594360"/>
              <a:gd name="connsiteY16" fmla="*/ 200402 h 594360"/>
              <a:gd name="connsiteX17" fmla="*/ 434697 w 594360"/>
              <a:gd name="connsiteY17" fmla="*/ 169793 h 594360"/>
              <a:gd name="connsiteX18" fmla="*/ 419396 w 594360"/>
              <a:gd name="connsiteY18" fmla="*/ 163492 h 594360"/>
              <a:gd name="connsiteX19" fmla="*/ 297180 w 594360"/>
              <a:gd name="connsiteY19" fmla="*/ 0 h 594360"/>
              <a:gd name="connsiteX20" fmla="*/ 594360 w 594360"/>
              <a:gd name="connsiteY20" fmla="*/ 297180 h 594360"/>
              <a:gd name="connsiteX21" fmla="*/ 297180 w 594360"/>
              <a:gd name="connsiteY21" fmla="*/ 594360 h 594360"/>
              <a:gd name="connsiteX22" fmla="*/ 0 w 594360"/>
              <a:gd name="connsiteY22" fmla="*/ 297180 h 594360"/>
              <a:gd name="connsiteX23" fmla="*/ 297180 w 594360"/>
              <a:gd name="connsiteY23" fmla="*/ 0 h 594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94360" h="594360">
                <a:moveTo>
                  <a:pt x="419396" y="163492"/>
                </a:moveTo>
                <a:cubicBezTo>
                  <a:pt x="413391" y="163492"/>
                  <a:pt x="408287" y="165593"/>
                  <a:pt x="404090" y="169793"/>
                </a:cubicBezTo>
                <a:lnTo>
                  <a:pt x="256444" y="317662"/>
                </a:lnTo>
                <a:lnTo>
                  <a:pt x="190274" y="251266"/>
                </a:lnTo>
                <a:cubicBezTo>
                  <a:pt x="186072" y="247065"/>
                  <a:pt x="180971" y="244966"/>
                  <a:pt x="174971" y="244966"/>
                </a:cubicBezTo>
                <a:cubicBezTo>
                  <a:pt x="168967" y="244966"/>
                  <a:pt x="163866" y="247065"/>
                  <a:pt x="159664" y="251266"/>
                </a:cubicBezTo>
                <a:lnTo>
                  <a:pt x="129056" y="281876"/>
                </a:lnTo>
                <a:cubicBezTo>
                  <a:pt x="124854" y="286077"/>
                  <a:pt x="122754" y="291179"/>
                  <a:pt x="122754" y="297182"/>
                </a:cubicBezTo>
                <a:cubicBezTo>
                  <a:pt x="122754" y="303180"/>
                  <a:pt x="124854" y="308288"/>
                  <a:pt x="129056" y="312488"/>
                </a:cubicBezTo>
                <a:lnTo>
                  <a:pt x="210529" y="393959"/>
                </a:lnTo>
                <a:lnTo>
                  <a:pt x="241139" y="424568"/>
                </a:lnTo>
                <a:cubicBezTo>
                  <a:pt x="245339" y="428771"/>
                  <a:pt x="250442" y="430870"/>
                  <a:pt x="256444" y="430870"/>
                </a:cubicBezTo>
                <a:cubicBezTo>
                  <a:pt x="262443" y="430870"/>
                  <a:pt x="267546" y="428765"/>
                  <a:pt x="271748" y="424568"/>
                </a:cubicBezTo>
                <a:lnTo>
                  <a:pt x="302358" y="393959"/>
                </a:lnTo>
                <a:lnTo>
                  <a:pt x="465306" y="231012"/>
                </a:lnTo>
                <a:cubicBezTo>
                  <a:pt x="469504" y="226811"/>
                  <a:pt x="471608" y="221709"/>
                  <a:pt x="471608" y="215706"/>
                </a:cubicBezTo>
                <a:cubicBezTo>
                  <a:pt x="471611" y="209706"/>
                  <a:pt x="469504" y="204603"/>
                  <a:pt x="465306" y="200402"/>
                </a:cubicBezTo>
                <a:lnTo>
                  <a:pt x="434697" y="169793"/>
                </a:lnTo>
                <a:cubicBezTo>
                  <a:pt x="430500" y="165593"/>
                  <a:pt x="425396" y="163492"/>
                  <a:pt x="419396" y="163492"/>
                </a:cubicBezTo>
                <a:close/>
                <a:moveTo>
                  <a:pt x="297180" y="0"/>
                </a:moveTo>
                <a:cubicBezTo>
                  <a:pt x="461308" y="0"/>
                  <a:pt x="594360" y="133052"/>
                  <a:pt x="594360" y="297180"/>
                </a:cubicBezTo>
                <a:cubicBezTo>
                  <a:pt x="594360" y="461308"/>
                  <a:pt x="461308" y="594360"/>
                  <a:pt x="297180" y="594360"/>
                </a:cubicBezTo>
                <a:cubicBezTo>
                  <a:pt x="133052" y="594360"/>
                  <a:pt x="0" y="461308"/>
                  <a:pt x="0" y="297180"/>
                </a:cubicBezTo>
                <a:cubicBezTo>
                  <a:pt x="0" y="133052"/>
                  <a:pt x="133052" y="0"/>
                  <a:pt x="297180" y="0"/>
                </a:cubicBezTo>
                <a:close/>
              </a:path>
            </a:pathLst>
          </a:custGeom>
          <a:solidFill>
            <a:srgbClr val="C1D72E"/>
          </a:solidFill>
          <a:ln w="20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98D758F5-D23D-4FCD-9ABB-D4E120C52E10}"/>
              </a:ext>
            </a:extLst>
          </p:cNvPr>
          <p:cNvSpPr/>
          <p:nvPr/>
        </p:nvSpPr>
        <p:spPr>
          <a:xfrm>
            <a:off x="6763131" y="3646588"/>
            <a:ext cx="292754" cy="292754"/>
          </a:xfrm>
          <a:custGeom>
            <a:avLst/>
            <a:gdLst>
              <a:gd name="connsiteX0" fmla="*/ 419396 w 594360"/>
              <a:gd name="connsiteY0" fmla="*/ 163492 h 594360"/>
              <a:gd name="connsiteX1" fmla="*/ 404090 w 594360"/>
              <a:gd name="connsiteY1" fmla="*/ 169793 h 594360"/>
              <a:gd name="connsiteX2" fmla="*/ 256444 w 594360"/>
              <a:gd name="connsiteY2" fmla="*/ 317662 h 594360"/>
              <a:gd name="connsiteX3" fmla="*/ 190274 w 594360"/>
              <a:gd name="connsiteY3" fmla="*/ 251266 h 594360"/>
              <a:gd name="connsiteX4" fmla="*/ 174971 w 594360"/>
              <a:gd name="connsiteY4" fmla="*/ 244966 h 594360"/>
              <a:gd name="connsiteX5" fmla="*/ 159664 w 594360"/>
              <a:gd name="connsiteY5" fmla="*/ 251266 h 594360"/>
              <a:gd name="connsiteX6" fmla="*/ 129056 w 594360"/>
              <a:gd name="connsiteY6" fmla="*/ 281876 h 594360"/>
              <a:gd name="connsiteX7" fmla="*/ 122754 w 594360"/>
              <a:gd name="connsiteY7" fmla="*/ 297182 h 594360"/>
              <a:gd name="connsiteX8" fmla="*/ 129056 w 594360"/>
              <a:gd name="connsiteY8" fmla="*/ 312488 h 594360"/>
              <a:gd name="connsiteX9" fmla="*/ 210529 w 594360"/>
              <a:gd name="connsiteY9" fmla="*/ 393959 h 594360"/>
              <a:gd name="connsiteX10" fmla="*/ 241139 w 594360"/>
              <a:gd name="connsiteY10" fmla="*/ 424568 h 594360"/>
              <a:gd name="connsiteX11" fmla="*/ 256444 w 594360"/>
              <a:gd name="connsiteY11" fmla="*/ 430870 h 594360"/>
              <a:gd name="connsiteX12" fmla="*/ 271748 w 594360"/>
              <a:gd name="connsiteY12" fmla="*/ 424568 h 594360"/>
              <a:gd name="connsiteX13" fmla="*/ 302358 w 594360"/>
              <a:gd name="connsiteY13" fmla="*/ 393959 h 594360"/>
              <a:gd name="connsiteX14" fmla="*/ 465306 w 594360"/>
              <a:gd name="connsiteY14" fmla="*/ 231012 h 594360"/>
              <a:gd name="connsiteX15" fmla="*/ 471608 w 594360"/>
              <a:gd name="connsiteY15" fmla="*/ 215706 h 594360"/>
              <a:gd name="connsiteX16" fmla="*/ 465306 w 594360"/>
              <a:gd name="connsiteY16" fmla="*/ 200402 h 594360"/>
              <a:gd name="connsiteX17" fmla="*/ 434697 w 594360"/>
              <a:gd name="connsiteY17" fmla="*/ 169793 h 594360"/>
              <a:gd name="connsiteX18" fmla="*/ 419396 w 594360"/>
              <a:gd name="connsiteY18" fmla="*/ 163492 h 594360"/>
              <a:gd name="connsiteX19" fmla="*/ 297180 w 594360"/>
              <a:gd name="connsiteY19" fmla="*/ 0 h 594360"/>
              <a:gd name="connsiteX20" fmla="*/ 594360 w 594360"/>
              <a:gd name="connsiteY20" fmla="*/ 297180 h 594360"/>
              <a:gd name="connsiteX21" fmla="*/ 297180 w 594360"/>
              <a:gd name="connsiteY21" fmla="*/ 594360 h 594360"/>
              <a:gd name="connsiteX22" fmla="*/ 0 w 594360"/>
              <a:gd name="connsiteY22" fmla="*/ 297180 h 594360"/>
              <a:gd name="connsiteX23" fmla="*/ 297180 w 594360"/>
              <a:gd name="connsiteY23" fmla="*/ 0 h 594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94360" h="594360">
                <a:moveTo>
                  <a:pt x="419396" y="163492"/>
                </a:moveTo>
                <a:cubicBezTo>
                  <a:pt x="413391" y="163492"/>
                  <a:pt x="408287" y="165593"/>
                  <a:pt x="404090" y="169793"/>
                </a:cubicBezTo>
                <a:lnTo>
                  <a:pt x="256444" y="317662"/>
                </a:lnTo>
                <a:lnTo>
                  <a:pt x="190274" y="251266"/>
                </a:lnTo>
                <a:cubicBezTo>
                  <a:pt x="186072" y="247065"/>
                  <a:pt x="180971" y="244966"/>
                  <a:pt x="174971" y="244966"/>
                </a:cubicBezTo>
                <a:cubicBezTo>
                  <a:pt x="168967" y="244966"/>
                  <a:pt x="163866" y="247065"/>
                  <a:pt x="159664" y="251266"/>
                </a:cubicBezTo>
                <a:lnTo>
                  <a:pt x="129056" y="281876"/>
                </a:lnTo>
                <a:cubicBezTo>
                  <a:pt x="124854" y="286077"/>
                  <a:pt x="122754" y="291179"/>
                  <a:pt x="122754" y="297182"/>
                </a:cubicBezTo>
                <a:cubicBezTo>
                  <a:pt x="122754" y="303180"/>
                  <a:pt x="124854" y="308288"/>
                  <a:pt x="129056" y="312488"/>
                </a:cubicBezTo>
                <a:lnTo>
                  <a:pt x="210529" y="393959"/>
                </a:lnTo>
                <a:lnTo>
                  <a:pt x="241139" y="424568"/>
                </a:lnTo>
                <a:cubicBezTo>
                  <a:pt x="245339" y="428771"/>
                  <a:pt x="250442" y="430870"/>
                  <a:pt x="256444" y="430870"/>
                </a:cubicBezTo>
                <a:cubicBezTo>
                  <a:pt x="262443" y="430870"/>
                  <a:pt x="267546" y="428765"/>
                  <a:pt x="271748" y="424568"/>
                </a:cubicBezTo>
                <a:lnTo>
                  <a:pt x="302358" y="393959"/>
                </a:lnTo>
                <a:lnTo>
                  <a:pt x="465306" y="231012"/>
                </a:lnTo>
                <a:cubicBezTo>
                  <a:pt x="469504" y="226811"/>
                  <a:pt x="471608" y="221709"/>
                  <a:pt x="471608" y="215706"/>
                </a:cubicBezTo>
                <a:cubicBezTo>
                  <a:pt x="471611" y="209706"/>
                  <a:pt x="469504" y="204603"/>
                  <a:pt x="465306" y="200402"/>
                </a:cubicBezTo>
                <a:lnTo>
                  <a:pt x="434697" y="169793"/>
                </a:lnTo>
                <a:cubicBezTo>
                  <a:pt x="430500" y="165593"/>
                  <a:pt x="425396" y="163492"/>
                  <a:pt x="419396" y="163492"/>
                </a:cubicBezTo>
                <a:close/>
                <a:moveTo>
                  <a:pt x="297180" y="0"/>
                </a:moveTo>
                <a:cubicBezTo>
                  <a:pt x="461308" y="0"/>
                  <a:pt x="594360" y="133052"/>
                  <a:pt x="594360" y="297180"/>
                </a:cubicBezTo>
                <a:cubicBezTo>
                  <a:pt x="594360" y="461308"/>
                  <a:pt x="461308" y="594360"/>
                  <a:pt x="297180" y="594360"/>
                </a:cubicBezTo>
                <a:cubicBezTo>
                  <a:pt x="133052" y="594360"/>
                  <a:pt x="0" y="461308"/>
                  <a:pt x="0" y="297180"/>
                </a:cubicBezTo>
                <a:cubicBezTo>
                  <a:pt x="0" y="133052"/>
                  <a:pt x="133052" y="0"/>
                  <a:pt x="297180" y="0"/>
                </a:cubicBezTo>
                <a:close/>
              </a:path>
            </a:pathLst>
          </a:custGeom>
          <a:solidFill>
            <a:srgbClr val="D45B12"/>
          </a:solidFill>
          <a:ln w="20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DBE5BC60-13D3-4E51-8404-4BBA799103B2}"/>
              </a:ext>
            </a:extLst>
          </p:cNvPr>
          <p:cNvSpPr/>
          <p:nvPr/>
        </p:nvSpPr>
        <p:spPr>
          <a:xfrm>
            <a:off x="6763131" y="5033007"/>
            <a:ext cx="292754" cy="292754"/>
          </a:xfrm>
          <a:custGeom>
            <a:avLst/>
            <a:gdLst>
              <a:gd name="connsiteX0" fmla="*/ 419396 w 594360"/>
              <a:gd name="connsiteY0" fmla="*/ 163492 h 594360"/>
              <a:gd name="connsiteX1" fmla="*/ 404090 w 594360"/>
              <a:gd name="connsiteY1" fmla="*/ 169793 h 594360"/>
              <a:gd name="connsiteX2" fmla="*/ 256444 w 594360"/>
              <a:gd name="connsiteY2" fmla="*/ 317662 h 594360"/>
              <a:gd name="connsiteX3" fmla="*/ 190274 w 594360"/>
              <a:gd name="connsiteY3" fmla="*/ 251266 h 594360"/>
              <a:gd name="connsiteX4" fmla="*/ 174971 w 594360"/>
              <a:gd name="connsiteY4" fmla="*/ 244966 h 594360"/>
              <a:gd name="connsiteX5" fmla="*/ 159664 w 594360"/>
              <a:gd name="connsiteY5" fmla="*/ 251266 h 594360"/>
              <a:gd name="connsiteX6" fmla="*/ 129056 w 594360"/>
              <a:gd name="connsiteY6" fmla="*/ 281876 h 594360"/>
              <a:gd name="connsiteX7" fmla="*/ 122754 w 594360"/>
              <a:gd name="connsiteY7" fmla="*/ 297182 h 594360"/>
              <a:gd name="connsiteX8" fmla="*/ 129056 w 594360"/>
              <a:gd name="connsiteY8" fmla="*/ 312488 h 594360"/>
              <a:gd name="connsiteX9" fmla="*/ 210529 w 594360"/>
              <a:gd name="connsiteY9" fmla="*/ 393959 h 594360"/>
              <a:gd name="connsiteX10" fmla="*/ 241139 w 594360"/>
              <a:gd name="connsiteY10" fmla="*/ 424568 h 594360"/>
              <a:gd name="connsiteX11" fmla="*/ 256444 w 594360"/>
              <a:gd name="connsiteY11" fmla="*/ 430870 h 594360"/>
              <a:gd name="connsiteX12" fmla="*/ 271748 w 594360"/>
              <a:gd name="connsiteY12" fmla="*/ 424568 h 594360"/>
              <a:gd name="connsiteX13" fmla="*/ 302358 w 594360"/>
              <a:gd name="connsiteY13" fmla="*/ 393959 h 594360"/>
              <a:gd name="connsiteX14" fmla="*/ 465306 w 594360"/>
              <a:gd name="connsiteY14" fmla="*/ 231012 h 594360"/>
              <a:gd name="connsiteX15" fmla="*/ 471608 w 594360"/>
              <a:gd name="connsiteY15" fmla="*/ 215706 h 594360"/>
              <a:gd name="connsiteX16" fmla="*/ 465306 w 594360"/>
              <a:gd name="connsiteY16" fmla="*/ 200402 h 594360"/>
              <a:gd name="connsiteX17" fmla="*/ 434697 w 594360"/>
              <a:gd name="connsiteY17" fmla="*/ 169793 h 594360"/>
              <a:gd name="connsiteX18" fmla="*/ 419396 w 594360"/>
              <a:gd name="connsiteY18" fmla="*/ 163492 h 594360"/>
              <a:gd name="connsiteX19" fmla="*/ 297180 w 594360"/>
              <a:gd name="connsiteY19" fmla="*/ 0 h 594360"/>
              <a:gd name="connsiteX20" fmla="*/ 594360 w 594360"/>
              <a:gd name="connsiteY20" fmla="*/ 297180 h 594360"/>
              <a:gd name="connsiteX21" fmla="*/ 297180 w 594360"/>
              <a:gd name="connsiteY21" fmla="*/ 594360 h 594360"/>
              <a:gd name="connsiteX22" fmla="*/ 0 w 594360"/>
              <a:gd name="connsiteY22" fmla="*/ 297180 h 594360"/>
              <a:gd name="connsiteX23" fmla="*/ 297180 w 594360"/>
              <a:gd name="connsiteY23" fmla="*/ 0 h 594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94360" h="594360">
                <a:moveTo>
                  <a:pt x="419396" y="163492"/>
                </a:moveTo>
                <a:cubicBezTo>
                  <a:pt x="413391" y="163492"/>
                  <a:pt x="408287" y="165593"/>
                  <a:pt x="404090" y="169793"/>
                </a:cubicBezTo>
                <a:lnTo>
                  <a:pt x="256444" y="317662"/>
                </a:lnTo>
                <a:lnTo>
                  <a:pt x="190274" y="251266"/>
                </a:lnTo>
                <a:cubicBezTo>
                  <a:pt x="186072" y="247065"/>
                  <a:pt x="180971" y="244966"/>
                  <a:pt x="174971" y="244966"/>
                </a:cubicBezTo>
                <a:cubicBezTo>
                  <a:pt x="168967" y="244966"/>
                  <a:pt x="163866" y="247065"/>
                  <a:pt x="159664" y="251266"/>
                </a:cubicBezTo>
                <a:lnTo>
                  <a:pt x="129056" y="281876"/>
                </a:lnTo>
                <a:cubicBezTo>
                  <a:pt x="124854" y="286077"/>
                  <a:pt x="122754" y="291179"/>
                  <a:pt x="122754" y="297182"/>
                </a:cubicBezTo>
                <a:cubicBezTo>
                  <a:pt x="122754" y="303180"/>
                  <a:pt x="124854" y="308288"/>
                  <a:pt x="129056" y="312488"/>
                </a:cubicBezTo>
                <a:lnTo>
                  <a:pt x="210529" y="393959"/>
                </a:lnTo>
                <a:lnTo>
                  <a:pt x="241139" y="424568"/>
                </a:lnTo>
                <a:cubicBezTo>
                  <a:pt x="245339" y="428771"/>
                  <a:pt x="250442" y="430870"/>
                  <a:pt x="256444" y="430870"/>
                </a:cubicBezTo>
                <a:cubicBezTo>
                  <a:pt x="262443" y="430870"/>
                  <a:pt x="267546" y="428765"/>
                  <a:pt x="271748" y="424568"/>
                </a:cubicBezTo>
                <a:lnTo>
                  <a:pt x="302358" y="393959"/>
                </a:lnTo>
                <a:lnTo>
                  <a:pt x="465306" y="231012"/>
                </a:lnTo>
                <a:cubicBezTo>
                  <a:pt x="469504" y="226811"/>
                  <a:pt x="471608" y="221709"/>
                  <a:pt x="471608" y="215706"/>
                </a:cubicBezTo>
                <a:cubicBezTo>
                  <a:pt x="471611" y="209706"/>
                  <a:pt x="469504" y="204603"/>
                  <a:pt x="465306" y="200402"/>
                </a:cubicBezTo>
                <a:lnTo>
                  <a:pt x="434697" y="169793"/>
                </a:lnTo>
                <a:cubicBezTo>
                  <a:pt x="430500" y="165593"/>
                  <a:pt x="425396" y="163492"/>
                  <a:pt x="419396" y="163492"/>
                </a:cubicBezTo>
                <a:close/>
                <a:moveTo>
                  <a:pt x="297180" y="0"/>
                </a:moveTo>
                <a:cubicBezTo>
                  <a:pt x="461308" y="0"/>
                  <a:pt x="594360" y="133052"/>
                  <a:pt x="594360" y="297180"/>
                </a:cubicBezTo>
                <a:cubicBezTo>
                  <a:pt x="594360" y="461308"/>
                  <a:pt x="461308" y="594360"/>
                  <a:pt x="297180" y="594360"/>
                </a:cubicBezTo>
                <a:cubicBezTo>
                  <a:pt x="133052" y="594360"/>
                  <a:pt x="0" y="461308"/>
                  <a:pt x="0" y="297180"/>
                </a:cubicBezTo>
                <a:cubicBezTo>
                  <a:pt x="0" y="133052"/>
                  <a:pt x="133052" y="0"/>
                  <a:pt x="297180" y="0"/>
                </a:cubicBezTo>
                <a:close/>
              </a:path>
            </a:pathLst>
          </a:custGeom>
          <a:solidFill>
            <a:srgbClr val="F3BC2E"/>
          </a:solidFill>
          <a:ln w="20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</a:endParaRPr>
          </a:p>
        </p:txBody>
      </p:sp>
      <p:pic>
        <p:nvPicPr>
          <p:cNvPr id="89" name="Graphic 88">
            <a:extLst>
              <a:ext uri="{FF2B5EF4-FFF2-40B4-BE49-F238E27FC236}">
                <a16:creationId xmlns:a16="http://schemas.microsoft.com/office/drawing/2014/main" id="{2789D76A-821B-4191-AD46-6CB5EA35A7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9902" y="490488"/>
            <a:ext cx="697899" cy="451819"/>
          </a:xfrm>
          <a:prstGeom prst="rect">
            <a:avLst/>
          </a:prstGeom>
        </p:spPr>
      </p:pic>
      <p:sp>
        <p:nvSpPr>
          <p:cNvPr id="90" name="Text Placeholder 62">
            <a:extLst>
              <a:ext uri="{FF2B5EF4-FFF2-40B4-BE49-F238E27FC236}">
                <a16:creationId xmlns:a16="http://schemas.microsoft.com/office/drawing/2014/main" id="{1B657D40-1502-4121-B633-0015BFE14FCE}"/>
              </a:ext>
            </a:extLst>
          </p:cNvPr>
          <p:cNvSpPr txBox="1">
            <a:spLocks/>
          </p:cNvSpPr>
          <p:nvPr/>
        </p:nvSpPr>
        <p:spPr>
          <a:xfrm>
            <a:off x="744056" y="1505015"/>
            <a:ext cx="3890646" cy="11565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Few Housekeeping Notes</a:t>
            </a:r>
          </a:p>
        </p:txBody>
      </p:sp>
      <p:sp>
        <p:nvSpPr>
          <p:cNvPr id="91" name="Text Placeholder 62">
            <a:extLst>
              <a:ext uri="{FF2B5EF4-FFF2-40B4-BE49-F238E27FC236}">
                <a16:creationId xmlns:a16="http://schemas.microsoft.com/office/drawing/2014/main" id="{6982B980-20D9-4B54-8C4B-F125E49FC693}"/>
              </a:ext>
            </a:extLst>
          </p:cNvPr>
          <p:cNvSpPr txBox="1">
            <a:spLocks/>
          </p:cNvSpPr>
          <p:nvPr/>
        </p:nvSpPr>
        <p:spPr>
          <a:xfrm>
            <a:off x="787596" y="3471390"/>
            <a:ext cx="4546600" cy="350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Things to remember …</a:t>
            </a:r>
          </a:p>
        </p:txBody>
      </p:sp>
      <p:sp>
        <p:nvSpPr>
          <p:cNvPr id="93" name="Text Placeholder 67">
            <a:extLst>
              <a:ext uri="{FF2B5EF4-FFF2-40B4-BE49-F238E27FC236}">
                <a16:creationId xmlns:a16="http://schemas.microsoft.com/office/drawing/2014/main" id="{C9FECA9B-D520-483D-B70C-2806C048C667}"/>
              </a:ext>
            </a:extLst>
          </p:cNvPr>
          <p:cNvSpPr txBox="1">
            <a:spLocks/>
          </p:cNvSpPr>
          <p:nvPr/>
        </p:nvSpPr>
        <p:spPr>
          <a:xfrm>
            <a:off x="7247451" y="515417"/>
            <a:ext cx="4610028" cy="12017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All questions regarding access to the ETEN Summit should be directed to </a:t>
            </a:r>
            <a:r>
              <a:rPr lang="en-US" sz="19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6"/>
              </a:rPr>
              <a:t>melissa@missionmutual.org</a:t>
            </a:r>
            <a:r>
              <a:rPr lang="en-US" sz="19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1900" dirty="0">
              <a:solidFill>
                <a:srgbClr val="222222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Text Placeholder 67">
            <a:extLst>
              <a:ext uri="{FF2B5EF4-FFF2-40B4-BE49-F238E27FC236}">
                <a16:creationId xmlns:a16="http://schemas.microsoft.com/office/drawing/2014/main" id="{0CB182E6-7E83-4935-B11F-1D0D178FA85F}"/>
              </a:ext>
            </a:extLst>
          </p:cNvPr>
          <p:cNvSpPr txBox="1">
            <a:spLocks/>
          </p:cNvSpPr>
          <p:nvPr/>
        </p:nvSpPr>
        <p:spPr>
          <a:xfrm>
            <a:off x="7247451" y="1912549"/>
            <a:ext cx="4610028" cy="12017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 will conduct Q&amp;A following each speaker so use </a:t>
            </a:r>
            <a:r>
              <a:rPr lang="en-US" sz="19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@speakerfirstname </a:t>
            </a:r>
            <a:r>
              <a:rPr lang="en-US" sz="19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Chat to appropriately direct questions.</a:t>
            </a:r>
          </a:p>
          <a:p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Text Placeholder 67">
            <a:extLst>
              <a:ext uri="{FF2B5EF4-FFF2-40B4-BE49-F238E27FC236}">
                <a16:creationId xmlns:a16="http://schemas.microsoft.com/office/drawing/2014/main" id="{D7C779BA-1567-4429-A45B-C77965B42B25}"/>
              </a:ext>
            </a:extLst>
          </p:cNvPr>
          <p:cNvSpPr txBox="1">
            <a:spLocks/>
          </p:cNvSpPr>
          <p:nvPr/>
        </p:nvSpPr>
        <p:spPr>
          <a:xfrm>
            <a:off x="7247451" y="3298967"/>
            <a:ext cx="4610028" cy="12017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Unanswered questions will be addressed after the Summit and answers provided online.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Text Placeholder 67">
            <a:extLst>
              <a:ext uri="{FF2B5EF4-FFF2-40B4-BE49-F238E27FC236}">
                <a16:creationId xmlns:a16="http://schemas.microsoft.com/office/drawing/2014/main" id="{3215CBDA-5FF5-40D8-A590-6CDA4476981D}"/>
              </a:ext>
            </a:extLst>
          </p:cNvPr>
          <p:cNvSpPr txBox="1">
            <a:spLocks/>
          </p:cNvSpPr>
          <p:nvPr/>
        </p:nvSpPr>
        <p:spPr>
          <a:xfrm>
            <a:off x="7247450" y="4724892"/>
            <a:ext cx="4459509" cy="12017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 need to memorize or take screen shots of presentations; all will be available online following the Summit.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endParaRPr lang="en-US" sz="1900" dirty="0">
              <a:solidFill>
                <a:srgbClr val="222222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8149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BD6B24-0430-4CCC-A99E-22C780A1CA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05485" y="2688833"/>
            <a:ext cx="5480796" cy="1558528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6000" b="1" dirty="0"/>
              <a:t>MART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6000" dirty="0">
                <a:solidFill>
                  <a:schemeClr val="tx1"/>
                </a:solidFill>
              </a:rPr>
              <a:t>GREEN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endParaRPr lang="en-US" sz="6000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5594E0-291A-4C98-A98E-7A50DE98BC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19060" y="4309016"/>
            <a:ext cx="5952946" cy="19160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The 6 O’s of COVID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8950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D29853-661C-48A4-9A6B-036B31FE19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42995" y="376581"/>
            <a:ext cx="6778171" cy="6573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THE 6 O’S OF COVID</a:t>
            </a:r>
          </a:p>
        </p:txBody>
      </p:sp>
      <p:grpSp>
        <p:nvGrpSpPr>
          <p:cNvPr id="327" name="Group 326">
            <a:extLst>
              <a:ext uri="{FF2B5EF4-FFF2-40B4-BE49-F238E27FC236}">
                <a16:creationId xmlns:a16="http://schemas.microsoft.com/office/drawing/2014/main" id="{32BDA036-F015-4395-9A17-DE7E0176F762}"/>
              </a:ext>
            </a:extLst>
          </p:cNvPr>
          <p:cNvGrpSpPr/>
          <p:nvPr/>
        </p:nvGrpSpPr>
        <p:grpSpPr>
          <a:xfrm>
            <a:off x="1393698" y="2030132"/>
            <a:ext cx="490625" cy="782654"/>
            <a:chOff x="590575" y="2030132"/>
            <a:chExt cx="490625" cy="782654"/>
          </a:xfrm>
        </p:grpSpPr>
        <p:sp>
          <p:nvSpPr>
            <p:cNvPr id="292" name="Shape">
              <a:extLst>
                <a:ext uri="{FF2B5EF4-FFF2-40B4-BE49-F238E27FC236}">
                  <a16:creationId xmlns:a16="http://schemas.microsoft.com/office/drawing/2014/main" id="{D989E695-6B65-4F1A-A0BB-D6E9910EAB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0575" y="2312446"/>
              <a:ext cx="490625" cy="500340"/>
            </a:xfrm>
            <a:custGeom>
              <a:avLst/>
              <a:gdLst>
                <a:gd name="connsiteX0" fmla="*/ 991291 w 2190390"/>
                <a:gd name="connsiteY0" fmla="*/ 2215559 h 2233760"/>
                <a:gd name="connsiteX1" fmla="*/ 999830 w 2190390"/>
                <a:gd name="connsiteY1" fmla="*/ 2216073 h 2233760"/>
                <a:gd name="connsiteX2" fmla="*/ 992448 w 2190390"/>
                <a:gd name="connsiteY2" fmla="*/ 2216105 h 2233760"/>
                <a:gd name="connsiteX3" fmla="*/ 1078220 w 2190390"/>
                <a:gd name="connsiteY3" fmla="*/ 2195069 h 2233760"/>
                <a:gd name="connsiteX4" fmla="*/ 1091389 w 2190390"/>
                <a:gd name="connsiteY4" fmla="*/ 2197766 h 2233760"/>
                <a:gd name="connsiteX5" fmla="*/ 1078998 w 2190390"/>
                <a:gd name="connsiteY5" fmla="*/ 2197973 h 2233760"/>
                <a:gd name="connsiteX6" fmla="*/ 1066606 w 2190390"/>
                <a:gd name="connsiteY6" fmla="*/ 2198180 h 2233760"/>
                <a:gd name="connsiteX7" fmla="*/ 1078220 w 2190390"/>
                <a:gd name="connsiteY7" fmla="*/ 2195069 h 2233760"/>
                <a:gd name="connsiteX8" fmla="*/ 1366845 w 2190390"/>
                <a:gd name="connsiteY8" fmla="*/ 2145748 h 2233760"/>
                <a:gd name="connsiteX9" fmla="*/ 1358913 w 2190390"/>
                <a:gd name="connsiteY9" fmla="*/ 2150986 h 2233760"/>
                <a:gd name="connsiteX10" fmla="*/ 1354453 w 2190390"/>
                <a:gd name="connsiteY10" fmla="*/ 2145955 h 2233760"/>
                <a:gd name="connsiteX11" fmla="*/ 1366845 w 2190390"/>
                <a:gd name="connsiteY11" fmla="*/ 2145748 h 2233760"/>
                <a:gd name="connsiteX12" fmla="*/ 1735129 w 2190390"/>
                <a:gd name="connsiteY12" fmla="*/ 1973570 h 2233760"/>
                <a:gd name="connsiteX13" fmla="*/ 1734321 w 2190390"/>
                <a:gd name="connsiteY13" fmla="*/ 1974080 h 2233760"/>
                <a:gd name="connsiteX14" fmla="*/ 1726376 w 2190390"/>
                <a:gd name="connsiteY14" fmla="*/ 1977814 h 2233760"/>
                <a:gd name="connsiteX15" fmla="*/ 1863698 w 2190390"/>
                <a:gd name="connsiteY15" fmla="*/ 1863195 h 2233760"/>
                <a:gd name="connsiteX16" fmla="*/ 1846488 w 2190390"/>
                <a:gd name="connsiteY16" fmla="*/ 1880259 h 2233760"/>
                <a:gd name="connsiteX17" fmla="*/ 1856545 w 2190390"/>
                <a:gd name="connsiteY17" fmla="*/ 1871338 h 2233760"/>
                <a:gd name="connsiteX18" fmla="*/ 1853073 w 2190390"/>
                <a:gd name="connsiteY18" fmla="*/ 1881607 h 2233760"/>
                <a:gd name="connsiteX19" fmla="*/ 1832960 w 2190390"/>
                <a:gd name="connsiteY19" fmla="*/ 1899448 h 2233760"/>
                <a:gd name="connsiteX20" fmla="*/ 1839335 w 2190390"/>
                <a:gd name="connsiteY20" fmla="*/ 1888401 h 2233760"/>
                <a:gd name="connsiteX21" fmla="*/ 1817665 w 2190390"/>
                <a:gd name="connsiteY21" fmla="*/ 1900434 h 2233760"/>
                <a:gd name="connsiteX22" fmla="*/ 1829847 w 2190390"/>
                <a:gd name="connsiteY22" fmla="*/ 1887831 h 2233760"/>
                <a:gd name="connsiteX23" fmla="*/ 1841460 w 2190390"/>
                <a:gd name="connsiteY23" fmla="*/ 1884719 h 2233760"/>
                <a:gd name="connsiteX24" fmla="*/ 1855767 w 2190390"/>
                <a:gd name="connsiteY24" fmla="*/ 1868434 h 2233760"/>
                <a:gd name="connsiteX25" fmla="*/ 1857892 w 2190390"/>
                <a:gd name="connsiteY25" fmla="*/ 1864751 h 2233760"/>
                <a:gd name="connsiteX26" fmla="*/ 1863698 w 2190390"/>
                <a:gd name="connsiteY26" fmla="*/ 1863195 h 2233760"/>
                <a:gd name="connsiteX27" fmla="*/ 1880856 w 2190390"/>
                <a:gd name="connsiteY27" fmla="*/ 1843033 h 2233760"/>
                <a:gd name="connsiteX28" fmla="*/ 1880130 w 2190390"/>
                <a:gd name="connsiteY28" fmla="*/ 1843228 h 2233760"/>
                <a:gd name="connsiteX29" fmla="*/ 1880130 w 2190390"/>
                <a:gd name="connsiteY29" fmla="*/ 1843228 h 2233760"/>
                <a:gd name="connsiteX30" fmla="*/ 1880856 w 2190390"/>
                <a:gd name="connsiteY30" fmla="*/ 1843033 h 2233760"/>
                <a:gd name="connsiteX31" fmla="*/ 286611 w 2190390"/>
                <a:gd name="connsiteY31" fmla="*/ 1828839 h 2233760"/>
                <a:gd name="connsiteX32" fmla="*/ 288065 w 2190390"/>
                <a:gd name="connsiteY32" fmla="*/ 1830117 h 2233760"/>
                <a:gd name="connsiteX33" fmla="*/ 291267 w 2190390"/>
                <a:gd name="connsiteY33" fmla="*/ 1836263 h 2233760"/>
                <a:gd name="connsiteX34" fmla="*/ 286029 w 2190390"/>
                <a:gd name="connsiteY34" fmla="*/ 1828328 h 2233760"/>
                <a:gd name="connsiteX35" fmla="*/ 286438 w 2190390"/>
                <a:gd name="connsiteY35" fmla="*/ 1828564 h 2233760"/>
                <a:gd name="connsiteX36" fmla="*/ 286611 w 2190390"/>
                <a:gd name="connsiteY36" fmla="*/ 1828839 h 2233760"/>
                <a:gd name="connsiteX37" fmla="*/ 1999604 w 2190390"/>
                <a:gd name="connsiteY37" fmla="*/ 1653357 h 2233760"/>
                <a:gd name="connsiteX38" fmla="*/ 1999271 w 2190390"/>
                <a:gd name="connsiteY38" fmla="*/ 1653857 h 2233760"/>
                <a:gd name="connsiteX39" fmla="*/ 1999524 w 2190390"/>
                <a:gd name="connsiteY39" fmla="*/ 1653400 h 2233760"/>
                <a:gd name="connsiteX40" fmla="*/ 2003439 w 2190390"/>
                <a:gd name="connsiteY40" fmla="*/ 1648363 h 2233760"/>
                <a:gd name="connsiteX41" fmla="*/ 2003026 w 2190390"/>
                <a:gd name="connsiteY41" fmla="*/ 1651538 h 2233760"/>
                <a:gd name="connsiteX42" fmla="*/ 1999604 w 2190390"/>
                <a:gd name="connsiteY42" fmla="*/ 1653357 h 2233760"/>
                <a:gd name="connsiteX43" fmla="*/ 2001282 w 2190390"/>
                <a:gd name="connsiteY43" fmla="*/ 1650838 h 2233760"/>
                <a:gd name="connsiteX44" fmla="*/ 2003439 w 2190390"/>
                <a:gd name="connsiteY44" fmla="*/ 1648363 h 2233760"/>
                <a:gd name="connsiteX45" fmla="*/ 2148835 w 2190390"/>
                <a:gd name="connsiteY45" fmla="*/ 1087750 h 2233760"/>
                <a:gd name="connsiteX46" fmla="*/ 2149477 w 2190390"/>
                <a:gd name="connsiteY46" fmla="*/ 1090489 h 2233760"/>
                <a:gd name="connsiteX47" fmla="*/ 2148875 w 2190390"/>
                <a:gd name="connsiteY47" fmla="*/ 1092596 h 2233760"/>
                <a:gd name="connsiteX48" fmla="*/ 6763 w 2190390"/>
                <a:gd name="connsiteY48" fmla="*/ 878999 h 2233760"/>
                <a:gd name="connsiteX49" fmla="*/ 6195 w 2190390"/>
                <a:gd name="connsiteY49" fmla="*/ 888490 h 2233760"/>
                <a:gd name="connsiteX50" fmla="*/ 6060 w 2190390"/>
                <a:gd name="connsiteY50" fmla="*/ 880501 h 2233760"/>
                <a:gd name="connsiteX51" fmla="*/ 2171668 w 2190390"/>
                <a:gd name="connsiteY51" fmla="*/ 770424 h 2233760"/>
                <a:gd name="connsiteX52" fmla="*/ 2179461 w 2190390"/>
                <a:gd name="connsiteY52" fmla="*/ 788671 h 2233760"/>
                <a:gd name="connsiteX53" fmla="*/ 2190357 w 2190390"/>
                <a:gd name="connsiteY53" fmla="*/ 829333 h 2233760"/>
                <a:gd name="connsiteX54" fmla="*/ 2170332 w 2190390"/>
                <a:gd name="connsiteY54" fmla="*/ 766212 h 2233760"/>
                <a:gd name="connsiteX55" fmla="*/ 2170332 w 2190390"/>
                <a:gd name="connsiteY55" fmla="*/ 766214 h 2233760"/>
                <a:gd name="connsiteX56" fmla="*/ 2171668 w 2190390"/>
                <a:gd name="connsiteY56" fmla="*/ 770424 h 2233760"/>
                <a:gd name="connsiteX57" fmla="*/ 2171110 w 2190390"/>
                <a:gd name="connsiteY57" fmla="*/ 769118 h 2233760"/>
                <a:gd name="connsiteX58" fmla="*/ 28462 w 2190390"/>
                <a:gd name="connsiteY58" fmla="*/ 739328 h 2233760"/>
                <a:gd name="connsiteX59" fmla="*/ 29450 w 2190390"/>
                <a:gd name="connsiteY59" fmla="*/ 754628 h 2233760"/>
                <a:gd name="connsiteX60" fmla="*/ 23284 w 2190390"/>
                <a:gd name="connsiteY60" fmla="*/ 778071 h 2233760"/>
                <a:gd name="connsiteX61" fmla="*/ 23336 w 2190390"/>
                <a:gd name="connsiteY61" fmla="*/ 777637 h 2233760"/>
                <a:gd name="connsiteX62" fmla="*/ 23887 w 2190390"/>
                <a:gd name="connsiteY62" fmla="*/ 775964 h 2233760"/>
                <a:gd name="connsiteX63" fmla="*/ 25200 w 2190390"/>
                <a:gd name="connsiteY63" fmla="*/ 761993 h 2233760"/>
                <a:gd name="connsiteX64" fmla="*/ 23336 w 2190390"/>
                <a:gd name="connsiteY64" fmla="*/ 777637 h 2233760"/>
                <a:gd name="connsiteX65" fmla="*/ 23191 w 2190390"/>
                <a:gd name="connsiteY65" fmla="*/ 778079 h 2233760"/>
                <a:gd name="connsiteX66" fmla="*/ 19860 w 2190390"/>
                <a:gd name="connsiteY66" fmla="*/ 778356 h 2233760"/>
                <a:gd name="connsiteX67" fmla="*/ 20171 w 2190390"/>
                <a:gd name="connsiteY67" fmla="*/ 766453 h 2233760"/>
                <a:gd name="connsiteX68" fmla="*/ 28462 w 2190390"/>
                <a:gd name="connsiteY68" fmla="*/ 739328 h 2233760"/>
                <a:gd name="connsiteX69" fmla="*/ 39297 w 2190390"/>
                <a:gd name="connsiteY69" fmla="*/ 733312 h 2233760"/>
                <a:gd name="connsiteX70" fmla="*/ 34478 w 2190390"/>
                <a:gd name="connsiteY70" fmla="*/ 750168 h 2233760"/>
                <a:gd name="connsiteX71" fmla="*/ 29450 w 2190390"/>
                <a:gd name="connsiteY71" fmla="*/ 754628 h 2233760"/>
                <a:gd name="connsiteX72" fmla="*/ 39297 w 2190390"/>
                <a:gd name="connsiteY72" fmla="*/ 733312 h 2233760"/>
                <a:gd name="connsiteX73" fmla="*/ 118614 w 2190390"/>
                <a:gd name="connsiteY73" fmla="*/ 680931 h 2233760"/>
                <a:gd name="connsiteX74" fmla="*/ 118045 w 2190390"/>
                <a:gd name="connsiteY74" fmla="*/ 690421 h 2233760"/>
                <a:gd name="connsiteX75" fmla="*/ 116736 w 2190390"/>
                <a:gd name="connsiteY75" fmla="*/ 688437 h 2233760"/>
                <a:gd name="connsiteX76" fmla="*/ 118614 w 2190390"/>
                <a:gd name="connsiteY76" fmla="*/ 680930 h 2233760"/>
                <a:gd name="connsiteX77" fmla="*/ 118614 w 2190390"/>
                <a:gd name="connsiteY77" fmla="*/ 680931 h 2233760"/>
                <a:gd name="connsiteX78" fmla="*/ 118614 w 2190390"/>
                <a:gd name="connsiteY78" fmla="*/ 680931 h 2233760"/>
                <a:gd name="connsiteX79" fmla="*/ 2063088 w 2190390"/>
                <a:gd name="connsiteY79" fmla="*/ 633076 h 2233760"/>
                <a:gd name="connsiteX80" fmla="*/ 2064300 w 2190390"/>
                <a:gd name="connsiteY80" fmla="*/ 634697 h 2233760"/>
                <a:gd name="connsiteX81" fmla="*/ 2064300 w 2190390"/>
                <a:gd name="connsiteY81" fmla="*/ 634697 h 2233760"/>
                <a:gd name="connsiteX82" fmla="*/ 271636 w 2190390"/>
                <a:gd name="connsiteY82" fmla="*/ 428530 h 2233760"/>
                <a:gd name="connsiteX83" fmla="*/ 271855 w 2190390"/>
                <a:gd name="connsiteY83" fmla="*/ 429745 h 2233760"/>
                <a:gd name="connsiteX84" fmla="*/ 270482 w 2190390"/>
                <a:gd name="connsiteY84" fmla="*/ 434782 h 2233760"/>
                <a:gd name="connsiteX85" fmla="*/ 266613 w 2190390"/>
                <a:gd name="connsiteY85" fmla="*/ 437234 h 2233760"/>
                <a:gd name="connsiteX86" fmla="*/ 278204 w 2190390"/>
                <a:gd name="connsiteY86" fmla="*/ 417148 h 2233760"/>
                <a:gd name="connsiteX87" fmla="*/ 271636 w 2190390"/>
                <a:gd name="connsiteY87" fmla="*/ 428530 h 2233760"/>
                <a:gd name="connsiteX88" fmla="*/ 271051 w 2190390"/>
                <a:gd name="connsiteY88" fmla="*/ 425291 h 2233760"/>
                <a:gd name="connsiteX89" fmla="*/ 278204 w 2190390"/>
                <a:gd name="connsiteY89" fmla="*/ 417148 h 2233760"/>
                <a:gd name="connsiteX90" fmla="*/ 438604 w 2190390"/>
                <a:gd name="connsiteY90" fmla="*/ 330588 h 2233760"/>
                <a:gd name="connsiteX91" fmla="*/ 440377 w 2190390"/>
                <a:gd name="connsiteY91" fmla="*/ 330951 h 2233760"/>
                <a:gd name="connsiteX92" fmla="*/ 434354 w 2190390"/>
                <a:gd name="connsiteY92" fmla="*/ 337953 h 2233760"/>
                <a:gd name="connsiteX93" fmla="*/ 438604 w 2190390"/>
                <a:gd name="connsiteY93" fmla="*/ 330588 h 2233760"/>
                <a:gd name="connsiteX94" fmla="*/ 493586 w 2190390"/>
                <a:gd name="connsiteY94" fmla="*/ 175773 h 2233760"/>
                <a:gd name="connsiteX95" fmla="*/ 493781 w 2190390"/>
                <a:gd name="connsiteY95" fmla="*/ 176499 h 2233760"/>
                <a:gd name="connsiteX96" fmla="*/ 492878 w 2190390"/>
                <a:gd name="connsiteY96" fmla="*/ 177001 h 2233760"/>
                <a:gd name="connsiteX97" fmla="*/ 496489 w 2190390"/>
                <a:gd name="connsiteY97" fmla="*/ 174995 h 2233760"/>
                <a:gd name="connsiteX98" fmla="*/ 493975 w 2190390"/>
                <a:gd name="connsiteY98" fmla="*/ 177226 h 2233760"/>
                <a:gd name="connsiteX99" fmla="*/ 493781 w 2190390"/>
                <a:gd name="connsiteY99" fmla="*/ 176499 h 2233760"/>
                <a:gd name="connsiteX100" fmla="*/ 1677930 w 2190390"/>
                <a:gd name="connsiteY100" fmla="*/ 147933 h 2233760"/>
                <a:gd name="connsiteX101" fmla="*/ 1684567 w 2190390"/>
                <a:gd name="connsiteY101" fmla="*/ 152381 h 2233760"/>
                <a:gd name="connsiteX102" fmla="*/ 1684803 w 2190390"/>
                <a:gd name="connsiteY102" fmla="*/ 152960 h 2233760"/>
                <a:gd name="connsiteX103" fmla="*/ 536714 w 2190390"/>
                <a:gd name="connsiteY103" fmla="*/ 134884 h 2233760"/>
                <a:gd name="connsiteX104" fmla="*/ 535938 w 2190390"/>
                <a:gd name="connsiteY104" fmla="*/ 136409 h 2233760"/>
                <a:gd name="connsiteX105" fmla="*/ 530424 w 2190390"/>
                <a:gd name="connsiteY105" fmla="*/ 139054 h 2233760"/>
                <a:gd name="connsiteX106" fmla="*/ 528380 w 2190390"/>
                <a:gd name="connsiteY106" fmla="*/ 139210 h 2233760"/>
                <a:gd name="connsiteX107" fmla="*/ 569431 w 2190390"/>
                <a:gd name="connsiteY107" fmla="*/ 133660 h 2233760"/>
                <a:gd name="connsiteX108" fmla="*/ 573113 w 2190390"/>
                <a:gd name="connsiteY108" fmla="*/ 135787 h 2233760"/>
                <a:gd name="connsiteX109" fmla="*/ 562278 w 2190390"/>
                <a:gd name="connsiteY109" fmla="*/ 141803 h 2233760"/>
                <a:gd name="connsiteX110" fmla="*/ 570209 w 2190390"/>
                <a:gd name="connsiteY110" fmla="*/ 136565 h 2233760"/>
                <a:gd name="connsiteX111" fmla="*/ 569431 w 2190390"/>
                <a:gd name="connsiteY111" fmla="*/ 133660 h 2233760"/>
                <a:gd name="connsiteX112" fmla="*/ 543870 w 2190390"/>
                <a:gd name="connsiteY112" fmla="*/ 131170 h 2233760"/>
                <a:gd name="connsiteX113" fmla="*/ 536714 w 2190390"/>
                <a:gd name="connsiteY113" fmla="*/ 134884 h 2233760"/>
                <a:gd name="connsiteX114" fmla="*/ 538232 w 2190390"/>
                <a:gd name="connsiteY114" fmla="*/ 131903 h 2233760"/>
                <a:gd name="connsiteX115" fmla="*/ 543870 w 2190390"/>
                <a:gd name="connsiteY115" fmla="*/ 131170 h 2233760"/>
                <a:gd name="connsiteX116" fmla="*/ 1592896 w 2190390"/>
                <a:gd name="connsiteY116" fmla="*/ 120911 h 2233760"/>
                <a:gd name="connsiteX117" fmla="*/ 1600259 w 2190390"/>
                <a:gd name="connsiteY117" fmla="*/ 125164 h 2233760"/>
                <a:gd name="connsiteX118" fmla="*/ 1614207 w 2190390"/>
                <a:gd name="connsiteY118" fmla="*/ 130765 h 2233760"/>
                <a:gd name="connsiteX119" fmla="*/ 1601037 w 2190390"/>
                <a:gd name="connsiteY119" fmla="*/ 128068 h 2233760"/>
                <a:gd name="connsiteX120" fmla="*/ 1592896 w 2190390"/>
                <a:gd name="connsiteY120" fmla="*/ 120911 h 2233760"/>
                <a:gd name="connsiteX121" fmla="*/ 578500 w 2190390"/>
                <a:gd name="connsiteY121" fmla="*/ 109440 h 2233760"/>
                <a:gd name="connsiteX122" fmla="*/ 601937 w 2190390"/>
                <a:gd name="connsiteY122" fmla="*/ 115612 h 2233760"/>
                <a:gd name="connsiteX123" fmla="*/ 589545 w 2190390"/>
                <a:gd name="connsiteY123" fmla="*/ 115819 h 2233760"/>
                <a:gd name="connsiteX124" fmla="*/ 596130 w 2190390"/>
                <a:gd name="connsiteY124" fmla="*/ 117168 h 2233760"/>
                <a:gd name="connsiteX125" fmla="*/ 587420 w 2190390"/>
                <a:gd name="connsiteY125" fmla="*/ 119501 h 2233760"/>
                <a:gd name="connsiteX126" fmla="*/ 581823 w 2190390"/>
                <a:gd name="connsiteY126" fmla="*/ 133453 h 2233760"/>
                <a:gd name="connsiteX127" fmla="*/ 569431 w 2190390"/>
                <a:gd name="connsiteY127" fmla="*/ 133660 h 2233760"/>
                <a:gd name="connsiteX128" fmla="*/ 577363 w 2190390"/>
                <a:gd name="connsiteY128" fmla="*/ 128422 h 2233760"/>
                <a:gd name="connsiteX129" fmla="*/ 571556 w 2190390"/>
                <a:gd name="connsiteY129" fmla="*/ 129978 h 2233760"/>
                <a:gd name="connsiteX130" fmla="*/ 578710 w 2190390"/>
                <a:gd name="connsiteY130" fmla="*/ 121835 h 2233760"/>
                <a:gd name="connsiteX131" fmla="*/ 577153 w 2190390"/>
                <a:gd name="connsiteY131" fmla="*/ 116026 h 2233760"/>
                <a:gd name="connsiteX132" fmla="*/ 563415 w 2190390"/>
                <a:gd name="connsiteY132" fmla="*/ 122820 h 2233760"/>
                <a:gd name="connsiteX133" fmla="*/ 578500 w 2190390"/>
                <a:gd name="connsiteY133" fmla="*/ 109440 h 2233760"/>
                <a:gd name="connsiteX134" fmla="*/ 801487 w 2190390"/>
                <a:gd name="connsiteY134" fmla="*/ 59029 h 2233760"/>
                <a:gd name="connsiteX135" fmla="*/ 801487 w 2190390"/>
                <a:gd name="connsiteY135" fmla="*/ 59029 h 2233760"/>
                <a:gd name="connsiteX136" fmla="*/ 798583 w 2190390"/>
                <a:gd name="connsiteY136" fmla="*/ 59807 h 2233760"/>
                <a:gd name="connsiteX137" fmla="*/ 1366833 w 2190390"/>
                <a:gd name="connsiteY137" fmla="*/ 37900 h 2233760"/>
                <a:gd name="connsiteX138" fmla="*/ 1379426 w 2190390"/>
                <a:gd name="connsiteY138" fmla="*/ 44253 h 2233760"/>
                <a:gd name="connsiteX139" fmla="*/ 1355990 w 2190390"/>
                <a:gd name="connsiteY139" fmla="*/ 38081 h 2233760"/>
                <a:gd name="connsiteX140" fmla="*/ 1366833 w 2190390"/>
                <a:gd name="connsiteY140" fmla="*/ 37900 h 2233760"/>
                <a:gd name="connsiteX141" fmla="*/ 1336928 w 2190390"/>
                <a:gd name="connsiteY141" fmla="*/ 26457 h 2233760"/>
                <a:gd name="connsiteX142" fmla="*/ 1340486 w 2190390"/>
                <a:gd name="connsiteY142" fmla="*/ 26671 h 2233760"/>
                <a:gd name="connsiteX143" fmla="*/ 1342042 w 2190390"/>
                <a:gd name="connsiteY143" fmla="*/ 32480 h 2233760"/>
                <a:gd name="connsiteX144" fmla="*/ 1331776 w 2190390"/>
                <a:gd name="connsiteY144" fmla="*/ 29005 h 2233760"/>
                <a:gd name="connsiteX145" fmla="*/ 1336928 w 2190390"/>
                <a:gd name="connsiteY145" fmla="*/ 26457 h 2233760"/>
                <a:gd name="connsiteX146" fmla="*/ 1297295 w 2190390"/>
                <a:gd name="connsiteY146" fmla="*/ 16453 h 2233760"/>
                <a:gd name="connsiteX147" fmla="*/ 1306084 w 2190390"/>
                <a:gd name="connsiteY147" fmla="*/ 18768 h 2233760"/>
                <a:gd name="connsiteX148" fmla="*/ 1307050 w 2190390"/>
                <a:gd name="connsiteY148" fmla="*/ 20510 h 2233760"/>
                <a:gd name="connsiteX149" fmla="*/ 770059 w 2190390"/>
                <a:gd name="connsiteY149" fmla="*/ 11417 h 2233760"/>
                <a:gd name="connsiteX150" fmla="*/ 771615 w 2190390"/>
                <a:gd name="connsiteY150" fmla="*/ 17226 h 2233760"/>
                <a:gd name="connsiteX151" fmla="*/ 786132 w 2190390"/>
                <a:gd name="connsiteY151" fmla="*/ 13337 h 2233760"/>
                <a:gd name="connsiteX152" fmla="*/ 793495 w 2190390"/>
                <a:gd name="connsiteY152" fmla="*/ 17590 h 2233760"/>
                <a:gd name="connsiteX153" fmla="*/ 811693 w 2190390"/>
                <a:gd name="connsiteY153" fmla="*/ 15826 h 2233760"/>
                <a:gd name="connsiteX154" fmla="*/ 806664 w 2190390"/>
                <a:gd name="connsiteY154" fmla="*/ 20287 h 2233760"/>
                <a:gd name="connsiteX155" fmla="*/ 826419 w 2190390"/>
                <a:gd name="connsiteY155" fmla="*/ 24332 h 2233760"/>
                <a:gd name="connsiteX156" fmla="*/ 814806 w 2190390"/>
                <a:gd name="connsiteY156" fmla="*/ 27444 h 2233760"/>
                <a:gd name="connsiteX157" fmla="*/ 796608 w 2190390"/>
                <a:gd name="connsiteY157" fmla="*/ 29207 h 2233760"/>
                <a:gd name="connsiteX158" fmla="*/ 835339 w 2190390"/>
                <a:gd name="connsiteY158" fmla="*/ 34394 h 2233760"/>
                <a:gd name="connsiteX159" fmla="*/ 809987 w 2190390"/>
                <a:gd name="connsiteY159" fmla="*/ 44300 h 2233760"/>
                <a:gd name="connsiteX160" fmla="*/ 804180 w 2190390"/>
                <a:gd name="connsiteY160" fmla="*/ 45856 h 2233760"/>
                <a:gd name="connsiteX161" fmla="*/ 783857 w 2190390"/>
                <a:gd name="connsiteY161" fmla="*/ 51301 h 2233760"/>
                <a:gd name="connsiteX162" fmla="*/ 788107 w 2190390"/>
                <a:gd name="connsiteY162" fmla="*/ 43937 h 2233760"/>
                <a:gd name="connsiteX163" fmla="*/ 754046 w 2190390"/>
                <a:gd name="connsiteY163" fmla="*/ 56176 h 2233760"/>
                <a:gd name="connsiteX164" fmla="*/ 737195 w 2190390"/>
                <a:gd name="connsiteY164" fmla="*/ 51353 h 2233760"/>
                <a:gd name="connsiteX165" fmla="*/ 747285 w 2190390"/>
                <a:gd name="connsiteY165" fmla="*/ 49816 h 2233760"/>
                <a:gd name="connsiteX166" fmla="*/ 753394 w 2190390"/>
                <a:gd name="connsiteY166" fmla="*/ 47207 h 2233760"/>
                <a:gd name="connsiteX167" fmla="*/ 754669 w 2190390"/>
                <a:gd name="connsiteY167" fmla="*/ 46889 h 2233760"/>
                <a:gd name="connsiteX168" fmla="*/ 755393 w 2190390"/>
                <a:gd name="connsiteY168" fmla="*/ 49590 h 2233760"/>
                <a:gd name="connsiteX169" fmla="*/ 778619 w 2190390"/>
                <a:gd name="connsiteY169" fmla="*/ 43366 h 2233760"/>
                <a:gd name="connsiteX170" fmla="*/ 763785 w 2190390"/>
                <a:gd name="connsiteY170" fmla="*/ 44617 h 2233760"/>
                <a:gd name="connsiteX171" fmla="*/ 754669 w 2190390"/>
                <a:gd name="connsiteY171" fmla="*/ 46889 h 2233760"/>
                <a:gd name="connsiteX172" fmla="*/ 754615 w 2190390"/>
                <a:gd name="connsiteY172" fmla="*/ 46685 h 2233760"/>
                <a:gd name="connsiteX173" fmla="*/ 753394 w 2190390"/>
                <a:gd name="connsiteY173" fmla="*/ 47207 h 2233760"/>
                <a:gd name="connsiteX174" fmla="*/ 743001 w 2190390"/>
                <a:gd name="connsiteY174" fmla="*/ 49797 h 2233760"/>
                <a:gd name="connsiteX175" fmla="*/ 740098 w 2190390"/>
                <a:gd name="connsiteY175" fmla="*/ 50575 h 2233760"/>
                <a:gd name="connsiteX176" fmla="*/ 739320 w 2190390"/>
                <a:gd name="connsiteY176" fmla="*/ 47671 h 2233760"/>
                <a:gd name="connsiteX177" fmla="*/ 745126 w 2190390"/>
                <a:gd name="connsiteY177" fmla="*/ 46115 h 2233760"/>
                <a:gd name="connsiteX178" fmla="*/ 738542 w 2190390"/>
                <a:gd name="connsiteY178" fmla="*/ 44766 h 2233760"/>
                <a:gd name="connsiteX179" fmla="*/ 743570 w 2190390"/>
                <a:gd name="connsiteY179" fmla="*/ 40306 h 2233760"/>
                <a:gd name="connsiteX180" fmla="*/ 767575 w 2190390"/>
                <a:gd name="connsiteY180" fmla="*/ 36987 h 2233760"/>
                <a:gd name="connsiteX181" fmla="*/ 756740 w 2190390"/>
                <a:gd name="connsiteY181" fmla="*/ 43003 h 2233760"/>
                <a:gd name="connsiteX182" fmla="*/ 782869 w 2190390"/>
                <a:gd name="connsiteY182" fmla="*/ 36001 h 2233760"/>
                <a:gd name="connsiteX183" fmla="*/ 781313 w 2190390"/>
                <a:gd name="connsiteY183" fmla="*/ 30193 h 2233760"/>
                <a:gd name="connsiteX184" fmla="*/ 777631 w 2190390"/>
                <a:gd name="connsiteY184" fmla="*/ 28066 h 2233760"/>
                <a:gd name="connsiteX185" fmla="*/ 766018 w 2190390"/>
                <a:gd name="connsiteY185" fmla="*/ 31178 h 2233760"/>
                <a:gd name="connsiteX186" fmla="*/ 765240 w 2190390"/>
                <a:gd name="connsiteY186" fmla="*/ 28273 h 2233760"/>
                <a:gd name="connsiteX187" fmla="*/ 746473 w 2190390"/>
                <a:gd name="connsiteY187" fmla="*/ 39528 h 2233760"/>
                <a:gd name="connsiteX188" fmla="*/ 731178 w 2190390"/>
                <a:gd name="connsiteY188" fmla="*/ 40513 h 2233760"/>
                <a:gd name="connsiteX189" fmla="*/ 742013 w 2190390"/>
                <a:gd name="connsiteY189" fmla="*/ 34497 h 2233760"/>
                <a:gd name="connsiteX190" fmla="*/ 735429 w 2190390"/>
                <a:gd name="connsiteY190" fmla="*/ 33148 h 2233760"/>
                <a:gd name="connsiteX191" fmla="*/ 728634 w 2190390"/>
                <a:gd name="connsiteY191" fmla="*/ 19404 h 2233760"/>
                <a:gd name="connsiteX192" fmla="*/ 744707 w 2190390"/>
                <a:gd name="connsiteY192" fmla="*/ 21323 h 2233760"/>
                <a:gd name="connsiteX193" fmla="*/ 746054 w 2190390"/>
                <a:gd name="connsiteY193" fmla="*/ 14737 h 2233760"/>
                <a:gd name="connsiteX194" fmla="*/ 764252 w 2190390"/>
                <a:gd name="connsiteY194" fmla="*/ 12973 h 2233760"/>
                <a:gd name="connsiteX195" fmla="*/ 753417 w 2190390"/>
                <a:gd name="connsiteY195" fmla="*/ 18990 h 2233760"/>
                <a:gd name="connsiteX196" fmla="*/ 760002 w 2190390"/>
                <a:gd name="connsiteY196" fmla="*/ 20338 h 2233760"/>
                <a:gd name="connsiteX197" fmla="*/ 770059 w 2190390"/>
                <a:gd name="connsiteY197" fmla="*/ 11417 h 2233760"/>
                <a:gd name="connsiteX198" fmla="*/ 1159223 w 2190390"/>
                <a:gd name="connsiteY198" fmla="*/ 530 h 2233760"/>
                <a:gd name="connsiteX199" fmla="*/ 1153416 w 2190390"/>
                <a:gd name="connsiteY199" fmla="*/ 2085 h 2233760"/>
                <a:gd name="connsiteX200" fmla="*/ 1160001 w 2190390"/>
                <a:gd name="connsiteY200" fmla="*/ 3434 h 2233760"/>
                <a:gd name="connsiteX201" fmla="*/ 1145484 w 2190390"/>
                <a:gd name="connsiteY201" fmla="*/ 7324 h 2233760"/>
                <a:gd name="connsiteX202" fmla="*/ 1178409 w 2190390"/>
                <a:gd name="connsiteY202" fmla="*/ 14066 h 2233760"/>
                <a:gd name="connsiteX203" fmla="*/ 1194482 w 2190390"/>
                <a:gd name="connsiteY203" fmla="*/ 15986 h 2233760"/>
                <a:gd name="connsiteX204" fmla="*/ 1198941 w 2190390"/>
                <a:gd name="connsiteY204" fmla="*/ 21016 h 2233760"/>
                <a:gd name="connsiteX205" fmla="*/ 1188675 w 2190390"/>
                <a:gd name="connsiteY205" fmla="*/ 17541 h 2233760"/>
                <a:gd name="connsiteX206" fmla="*/ 1203401 w 2190390"/>
                <a:gd name="connsiteY206" fmla="*/ 26047 h 2233760"/>
                <a:gd name="connsiteX207" fmla="*/ 1201276 w 2190390"/>
                <a:gd name="connsiteY207" fmla="*/ 29730 h 2233760"/>
                <a:gd name="connsiteX208" fmla="*/ 1241564 w 2190390"/>
                <a:gd name="connsiteY208" fmla="*/ 40725 h 2233760"/>
                <a:gd name="connsiteX209" fmla="*/ 1247370 w 2190390"/>
                <a:gd name="connsiteY209" fmla="*/ 39169 h 2233760"/>
                <a:gd name="connsiteX210" fmla="*/ 1265000 w 2190390"/>
                <a:gd name="connsiteY210" fmla="*/ 46897 h 2233760"/>
                <a:gd name="connsiteX211" fmla="*/ 1269459 w 2190390"/>
                <a:gd name="connsiteY211" fmla="*/ 51928 h 2233760"/>
                <a:gd name="connsiteX212" fmla="*/ 1281073 w 2190390"/>
                <a:gd name="connsiteY212" fmla="*/ 48817 h 2233760"/>
                <a:gd name="connsiteX213" fmla="*/ 1295799 w 2190390"/>
                <a:gd name="connsiteY213" fmla="*/ 57322 h 2233760"/>
                <a:gd name="connsiteX214" fmla="*/ 1281851 w 2190390"/>
                <a:gd name="connsiteY214" fmla="*/ 51721 h 2233760"/>
                <a:gd name="connsiteX215" fmla="*/ 1299480 w 2190390"/>
                <a:gd name="connsiteY215" fmla="*/ 59449 h 2233760"/>
                <a:gd name="connsiteX216" fmla="*/ 1293674 w 2190390"/>
                <a:gd name="connsiteY216" fmla="*/ 61005 h 2233760"/>
                <a:gd name="connsiteX217" fmla="*/ 1336296 w 2190390"/>
                <a:gd name="connsiteY217" fmla="*/ 80714 h 2233760"/>
                <a:gd name="connsiteX218" fmla="*/ 1349466 w 2190390"/>
                <a:gd name="connsiteY218" fmla="*/ 83411 h 2233760"/>
                <a:gd name="connsiteX219" fmla="*/ 1345784 w 2190390"/>
                <a:gd name="connsiteY219" fmla="*/ 81284 h 2233760"/>
                <a:gd name="connsiteX220" fmla="*/ 1375805 w 2190390"/>
                <a:gd name="connsiteY220" fmla="*/ 88805 h 2233760"/>
                <a:gd name="connsiteX221" fmla="*/ 1377930 w 2190390"/>
                <a:gd name="connsiteY221" fmla="*/ 85123 h 2233760"/>
                <a:gd name="connsiteX222" fmla="*/ 1372123 w 2190390"/>
                <a:gd name="connsiteY222" fmla="*/ 86678 h 2233760"/>
                <a:gd name="connsiteX223" fmla="*/ 1358175 w 2190390"/>
                <a:gd name="connsiteY223" fmla="*/ 81077 h 2233760"/>
                <a:gd name="connsiteX224" fmla="*/ 1358744 w 2190390"/>
                <a:gd name="connsiteY224" fmla="*/ 71586 h 2233760"/>
                <a:gd name="connsiteX225" fmla="*/ 1315553 w 2190390"/>
                <a:gd name="connsiteY225" fmla="*/ 61368 h 2233760"/>
                <a:gd name="connsiteX226" fmla="*/ 1368232 w 2190390"/>
                <a:gd name="connsiteY226" fmla="*/ 72156 h 2233760"/>
                <a:gd name="connsiteX227" fmla="*/ 1363772 w 2190390"/>
                <a:gd name="connsiteY227" fmla="*/ 67125 h 2233760"/>
                <a:gd name="connsiteX228" fmla="*/ 1369579 w 2190390"/>
                <a:gd name="connsiteY228" fmla="*/ 65570 h 2233760"/>
                <a:gd name="connsiteX229" fmla="*/ 1382749 w 2190390"/>
                <a:gd name="connsiteY229" fmla="*/ 68267 h 2233760"/>
                <a:gd name="connsiteX230" fmla="*/ 1363563 w 2190390"/>
                <a:gd name="connsiteY230" fmla="*/ 54730 h 2233760"/>
                <a:gd name="connsiteX231" fmla="*/ 1343030 w 2190390"/>
                <a:gd name="connsiteY231" fmla="*/ 47780 h 2233760"/>
                <a:gd name="connsiteX232" fmla="*/ 1365898 w 2190390"/>
                <a:gd name="connsiteY232" fmla="*/ 63443 h 2233760"/>
                <a:gd name="connsiteX233" fmla="*/ 1351950 w 2190390"/>
                <a:gd name="connsiteY233" fmla="*/ 57842 h 2233760"/>
                <a:gd name="connsiteX234" fmla="*/ 1357188 w 2190390"/>
                <a:gd name="connsiteY234" fmla="*/ 65777 h 2233760"/>
                <a:gd name="connsiteX235" fmla="*/ 1338002 w 2190390"/>
                <a:gd name="connsiteY235" fmla="*/ 52240 h 2233760"/>
                <a:gd name="connsiteX236" fmla="*/ 1324832 w 2190390"/>
                <a:gd name="connsiteY236" fmla="*/ 49543 h 2233760"/>
                <a:gd name="connsiteX237" fmla="*/ 1320372 w 2190390"/>
                <a:gd name="connsiteY237" fmla="*/ 44512 h 2233760"/>
                <a:gd name="connsiteX238" fmla="*/ 1325401 w 2190390"/>
                <a:gd name="connsiteY238" fmla="*/ 40052 h 2233760"/>
                <a:gd name="connsiteX239" fmla="*/ 1316481 w 2190390"/>
                <a:gd name="connsiteY239" fmla="*/ 29990 h 2233760"/>
                <a:gd name="connsiteX240" fmla="*/ 1283557 w 2190390"/>
                <a:gd name="connsiteY240" fmla="*/ 23247 h 2233760"/>
                <a:gd name="connsiteX241" fmla="*/ 1287238 w 2190390"/>
                <a:gd name="connsiteY241" fmla="*/ 25374 h 2233760"/>
                <a:gd name="connsiteX242" fmla="*/ 1276194 w 2190390"/>
                <a:gd name="connsiteY242" fmla="*/ 18994 h 2233760"/>
                <a:gd name="connsiteX243" fmla="*/ 1308340 w 2190390"/>
                <a:gd name="connsiteY243" fmla="*/ 22833 h 2233760"/>
                <a:gd name="connsiteX244" fmla="*/ 1307050 w 2190390"/>
                <a:gd name="connsiteY244" fmla="*/ 20510 h 2233760"/>
                <a:gd name="connsiteX245" fmla="*/ 1308676 w 2190390"/>
                <a:gd name="connsiteY245" fmla="*/ 21186 h 2233760"/>
                <a:gd name="connsiteX246" fmla="*/ 1315703 w 2190390"/>
                <a:gd name="connsiteY246" fmla="*/ 27086 h 2233760"/>
                <a:gd name="connsiteX247" fmla="*/ 1342042 w 2190390"/>
                <a:gd name="connsiteY247" fmla="*/ 32480 h 2233760"/>
                <a:gd name="connsiteX248" fmla="*/ 1348627 w 2190390"/>
                <a:gd name="connsiteY248" fmla="*/ 33828 h 2233760"/>
                <a:gd name="connsiteX249" fmla="*/ 1350752 w 2190390"/>
                <a:gd name="connsiteY249" fmla="*/ 30146 h 2233760"/>
                <a:gd name="connsiteX250" fmla="*/ 1355990 w 2190390"/>
                <a:gd name="connsiteY250" fmla="*/ 38081 h 2233760"/>
                <a:gd name="connsiteX251" fmla="*/ 1397834 w 2190390"/>
                <a:gd name="connsiteY251" fmla="*/ 54886 h 2233760"/>
                <a:gd name="connsiteX252" fmla="*/ 1386789 w 2190390"/>
                <a:gd name="connsiteY252" fmla="*/ 48506 h 2233760"/>
                <a:gd name="connsiteX253" fmla="*/ 1429980 w 2190390"/>
                <a:gd name="connsiteY253" fmla="*/ 58724 h 2233760"/>
                <a:gd name="connsiteX254" fmla="*/ 1428423 w 2190390"/>
                <a:gd name="connsiteY254" fmla="*/ 52915 h 2233760"/>
                <a:gd name="connsiteX255" fmla="*/ 1449735 w 2190390"/>
                <a:gd name="connsiteY255" fmla="*/ 62770 h 2233760"/>
                <a:gd name="connsiteX256" fmla="*/ 1437912 w 2190390"/>
                <a:gd name="connsiteY256" fmla="*/ 53486 h 2233760"/>
                <a:gd name="connsiteX257" fmla="*/ 1462126 w 2190390"/>
                <a:gd name="connsiteY257" fmla="*/ 62562 h 2233760"/>
                <a:gd name="connsiteX258" fmla="*/ 1454763 w 2190390"/>
                <a:gd name="connsiteY258" fmla="*/ 58309 h 2233760"/>
                <a:gd name="connsiteX259" fmla="*/ 1475296 w 2190390"/>
                <a:gd name="connsiteY259" fmla="*/ 65259 h 2233760"/>
                <a:gd name="connsiteX260" fmla="*/ 1473171 w 2190390"/>
                <a:gd name="connsiteY260" fmla="*/ 68942 h 2233760"/>
                <a:gd name="connsiteX261" fmla="*/ 1487119 w 2190390"/>
                <a:gd name="connsiteY261" fmla="*/ 74543 h 2233760"/>
                <a:gd name="connsiteX262" fmla="*/ 1509986 w 2190390"/>
                <a:gd name="connsiteY262" fmla="*/ 90206 h 2233760"/>
                <a:gd name="connsiteX263" fmla="*/ 1477630 w 2190390"/>
                <a:gd name="connsiteY263" fmla="*/ 73973 h 2233760"/>
                <a:gd name="connsiteX264" fmla="*/ 1440246 w 2190390"/>
                <a:gd name="connsiteY264" fmla="*/ 62199 h 2233760"/>
                <a:gd name="connsiteX265" fmla="*/ 1454194 w 2190390"/>
                <a:gd name="connsiteY265" fmla="*/ 67801 h 2233760"/>
                <a:gd name="connsiteX266" fmla="*/ 1474727 w 2190390"/>
                <a:gd name="connsiteY266" fmla="*/ 74751 h 2233760"/>
                <a:gd name="connsiteX267" fmla="*/ 1482869 w 2190390"/>
                <a:gd name="connsiteY267" fmla="*/ 81908 h 2233760"/>
                <a:gd name="connsiteX268" fmla="*/ 1510764 w 2190390"/>
                <a:gd name="connsiteY268" fmla="*/ 93111 h 2233760"/>
                <a:gd name="connsiteX269" fmla="*/ 1532075 w 2190390"/>
                <a:gd name="connsiteY269" fmla="*/ 102965 h 2233760"/>
                <a:gd name="connsiteX270" fmla="*/ 1532854 w 2190390"/>
                <a:gd name="connsiteY270" fmla="*/ 105870 h 2233760"/>
                <a:gd name="connsiteX271" fmla="*/ 1563653 w 2190390"/>
                <a:gd name="connsiteY271" fmla="*/ 116295 h 2233760"/>
                <a:gd name="connsiteX272" fmla="*/ 1555512 w 2190390"/>
                <a:gd name="connsiteY272" fmla="*/ 109137 h 2233760"/>
                <a:gd name="connsiteX273" fmla="*/ 1570238 w 2190390"/>
                <a:gd name="connsiteY273" fmla="*/ 117643 h 2233760"/>
                <a:gd name="connsiteX274" fmla="*/ 1572363 w 2190390"/>
                <a:gd name="connsiteY274" fmla="*/ 113961 h 2233760"/>
                <a:gd name="connsiteX275" fmla="*/ 1590770 w 2190390"/>
                <a:gd name="connsiteY275" fmla="*/ 124593 h 2233760"/>
                <a:gd name="connsiteX276" fmla="*/ 1616332 w 2190390"/>
                <a:gd name="connsiteY276" fmla="*/ 127083 h 2233760"/>
                <a:gd name="connsiteX277" fmla="*/ 1600259 w 2190390"/>
                <a:gd name="connsiteY277" fmla="*/ 125164 h 2233760"/>
                <a:gd name="connsiteX278" fmla="*/ 1603162 w 2190390"/>
                <a:gd name="connsiteY278" fmla="*/ 124386 h 2233760"/>
                <a:gd name="connsiteX279" fmla="*/ 1588436 w 2190390"/>
                <a:gd name="connsiteY279" fmla="*/ 115880 h 2233760"/>
                <a:gd name="connsiteX280" fmla="*/ 1570806 w 2190390"/>
                <a:gd name="connsiteY280" fmla="*/ 108152 h 2233760"/>
                <a:gd name="connsiteX281" fmla="*/ 1547939 w 2190390"/>
                <a:gd name="connsiteY281" fmla="*/ 92489 h 2233760"/>
                <a:gd name="connsiteX282" fmla="*/ 1553177 w 2190390"/>
                <a:gd name="connsiteY282" fmla="*/ 100424 h 2233760"/>
                <a:gd name="connsiteX283" fmla="*/ 1520043 w 2190390"/>
                <a:gd name="connsiteY283" fmla="*/ 81286 h 2233760"/>
                <a:gd name="connsiteX284" fmla="*/ 1514805 w 2190390"/>
                <a:gd name="connsiteY284" fmla="*/ 73351 h 2233760"/>
                <a:gd name="connsiteX285" fmla="*/ 1492716 w 2190390"/>
                <a:gd name="connsiteY285" fmla="*/ 60592 h 2233760"/>
                <a:gd name="connsiteX286" fmla="*/ 1464041 w 2190390"/>
                <a:gd name="connsiteY286" fmla="*/ 46484 h 2233760"/>
                <a:gd name="connsiteX287" fmla="*/ 1442730 w 2190390"/>
                <a:gd name="connsiteY287" fmla="*/ 36630 h 2233760"/>
                <a:gd name="connsiteX288" fmla="*/ 1455122 w 2190390"/>
                <a:gd name="connsiteY288" fmla="*/ 36423 h 2233760"/>
                <a:gd name="connsiteX289" fmla="*/ 1422198 w 2190390"/>
                <a:gd name="connsiteY289" fmla="*/ 29680 h 2233760"/>
                <a:gd name="connsiteX290" fmla="*/ 1421419 w 2190390"/>
                <a:gd name="connsiteY290" fmla="*/ 26775 h 2233760"/>
                <a:gd name="connsiteX291" fmla="*/ 1447759 w 2190390"/>
                <a:gd name="connsiteY291" fmla="*/ 32170 h 2233760"/>
                <a:gd name="connsiteX292" fmla="*/ 1442521 w 2190390"/>
                <a:gd name="connsiteY292" fmla="*/ 24234 h 2233760"/>
                <a:gd name="connsiteX293" fmla="*/ 1433811 w 2190390"/>
                <a:gd name="connsiteY293" fmla="*/ 26568 h 2233760"/>
                <a:gd name="connsiteX294" fmla="*/ 1413278 w 2190390"/>
                <a:gd name="connsiteY294" fmla="*/ 19618 h 2233760"/>
                <a:gd name="connsiteX295" fmla="*/ 1404359 w 2190390"/>
                <a:gd name="connsiteY295" fmla="*/ 9556 h 2233760"/>
                <a:gd name="connsiteX296" fmla="*/ 1423335 w 2190390"/>
                <a:gd name="connsiteY296" fmla="*/ 10698 h 2233760"/>
                <a:gd name="connsiteX297" fmla="*/ 1425460 w 2190390"/>
                <a:gd name="connsiteY297" fmla="*/ 7015 h 2233760"/>
                <a:gd name="connsiteX298" fmla="*/ 1439408 w 2190390"/>
                <a:gd name="connsiteY298" fmla="*/ 12617 h 2233760"/>
                <a:gd name="connsiteX299" fmla="*/ 1451021 w 2190390"/>
                <a:gd name="connsiteY299" fmla="*/ 9505 h 2233760"/>
                <a:gd name="connsiteX300" fmla="*/ 1445214 w 2190390"/>
                <a:gd name="connsiteY300" fmla="*/ 11061 h 2233760"/>
                <a:gd name="connsiteX301" fmla="*/ 1511273 w 2190390"/>
                <a:gd name="connsiteY301" fmla="*/ 36942 h 2233760"/>
                <a:gd name="connsiteX302" fmla="*/ 1562814 w 2190390"/>
                <a:gd name="connsiteY302" fmla="*/ 66712 h 2233760"/>
                <a:gd name="connsiteX303" fmla="*/ 1587029 w 2190390"/>
                <a:gd name="connsiteY303" fmla="*/ 75789 h 2233760"/>
                <a:gd name="connsiteX304" fmla="*/ 1588585 w 2190390"/>
                <a:gd name="connsiteY304" fmla="*/ 81598 h 2233760"/>
                <a:gd name="connsiteX305" fmla="*/ 1581222 w 2190390"/>
                <a:gd name="connsiteY305" fmla="*/ 77345 h 2233760"/>
                <a:gd name="connsiteX306" fmla="*/ 1626179 w 2190390"/>
                <a:gd name="connsiteY306" fmla="*/ 105767 h 2233760"/>
                <a:gd name="connsiteX307" fmla="*/ 1620941 w 2190390"/>
                <a:gd name="connsiteY307" fmla="*/ 97832 h 2233760"/>
                <a:gd name="connsiteX308" fmla="*/ 1632764 w 2190390"/>
                <a:gd name="connsiteY308" fmla="*/ 107115 h 2233760"/>
                <a:gd name="connsiteX309" fmla="*/ 1629860 w 2190390"/>
                <a:gd name="connsiteY309" fmla="*/ 107893 h 2233760"/>
                <a:gd name="connsiteX310" fmla="*/ 1655631 w 2190390"/>
                <a:gd name="connsiteY310" fmla="*/ 122779 h 2233760"/>
                <a:gd name="connsiteX311" fmla="*/ 1653506 w 2190390"/>
                <a:gd name="connsiteY311" fmla="*/ 126461 h 2233760"/>
                <a:gd name="connsiteX312" fmla="*/ 1635877 w 2190390"/>
                <a:gd name="connsiteY312" fmla="*/ 118733 h 2233760"/>
                <a:gd name="connsiteX313" fmla="*/ 1657966 w 2190390"/>
                <a:gd name="connsiteY313" fmla="*/ 131492 h 2233760"/>
                <a:gd name="connsiteX314" fmla="*/ 1653716 w 2190390"/>
                <a:gd name="connsiteY314" fmla="*/ 138857 h 2233760"/>
                <a:gd name="connsiteX315" fmla="*/ 1679487 w 2190390"/>
                <a:gd name="connsiteY315" fmla="*/ 153742 h 2233760"/>
                <a:gd name="connsiteX316" fmla="*/ 1686850 w 2190390"/>
                <a:gd name="connsiteY316" fmla="*/ 157995 h 2233760"/>
                <a:gd name="connsiteX317" fmla="*/ 1684803 w 2190390"/>
                <a:gd name="connsiteY317" fmla="*/ 152960 h 2233760"/>
                <a:gd name="connsiteX318" fmla="*/ 1693895 w 2190390"/>
                <a:gd name="connsiteY318" fmla="*/ 159609 h 2233760"/>
                <a:gd name="connsiteX319" fmla="*/ 1714955 w 2190390"/>
                <a:gd name="connsiteY319" fmla="*/ 181593 h 2233760"/>
                <a:gd name="connsiteX320" fmla="*/ 1666317 w 2190390"/>
                <a:gd name="connsiteY320" fmla="*/ 151045 h 2233760"/>
                <a:gd name="connsiteX321" fmla="*/ 1640546 w 2190390"/>
                <a:gd name="connsiteY321" fmla="*/ 136160 h 2233760"/>
                <a:gd name="connsiteX322" fmla="*/ 1654494 w 2190390"/>
                <a:gd name="connsiteY322" fmla="*/ 141761 h 2233760"/>
                <a:gd name="connsiteX323" fmla="*/ 1623485 w 2190390"/>
                <a:gd name="connsiteY323" fmla="*/ 118940 h 2233760"/>
                <a:gd name="connsiteX324" fmla="*/ 1645784 w 2190390"/>
                <a:gd name="connsiteY324" fmla="*/ 144095 h 2233760"/>
                <a:gd name="connsiteX325" fmla="*/ 1659732 w 2190390"/>
                <a:gd name="connsiteY325" fmla="*/ 149696 h 2233760"/>
                <a:gd name="connsiteX326" fmla="*/ 1657607 w 2190390"/>
                <a:gd name="connsiteY326" fmla="*/ 153379 h 2233760"/>
                <a:gd name="connsiteX327" fmla="*/ 1676015 w 2190390"/>
                <a:gd name="connsiteY327" fmla="*/ 164011 h 2233760"/>
                <a:gd name="connsiteX328" fmla="*/ 1673890 w 2190390"/>
                <a:gd name="connsiteY328" fmla="*/ 167693 h 2233760"/>
                <a:gd name="connsiteX329" fmla="*/ 1684156 w 2190390"/>
                <a:gd name="connsiteY329" fmla="*/ 171168 h 2233760"/>
                <a:gd name="connsiteX330" fmla="*/ 1726209 w 2190390"/>
                <a:gd name="connsiteY330" fmla="*/ 200368 h 2233760"/>
                <a:gd name="connsiteX331" fmla="*/ 1729113 w 2190390"/>
                <a:gd name="connsiteY331" fmla="*/ 199591 h 2233760"/>
                <a:gd name="connsiteX332" fmla="*/ 1717290 w 2190390"/>
                <a:gd name="connsiteY332" fmla="*/ 190307 h 2233760"/>
                <a:gd name="connsiteX333" fmla="*/ 1709149 w 2190390"/>
                <a:gd name="connsiteY333" fmla="*/ 183149 h 2233760"/>
                <a:gd name="connsiteX334" fmla="*/ 1720193 w 2190390"/>
                <a:gd name="connsiteY334" fmla="*/ 189529 h 2233760"/>
                <a:gd name="connsiteX335" fmla="*/ 1723096 w 2190390"/>
                <a:gd name="connsiteY335" fmla="*/ 188751 h 2233760"/>
                <a:gd name="connsiteX336" fmla="*/ 1743629 w 2190390"/>
                <a:gd name="connsiteY336" fmla="*/ 195701 h 2233760"/>
                <a:gd name="connsiteX337" fmla="*/ 1737823 w 2190390"/>
                <a:gd name="connsiteY337" fmla="*/ 197257 h 2233760"/>
                <a:gd name="connsiteX338" fmla="*/ 1745186 w 2190390"/>
                <a:gd name="connsiteY338" fmla="*/ 201510 h 2233760"/>
                <a:gd name="connsiteX339" fmla="*/ 1742073 w 2190390"/>
                <a:gd name="connsiteY339" fmla="*/ 189892 h 2233760"/>
                <a:gd name="connsiteX340" fmla="*/ 1753896 w 2190390"/>
                <a:gd name="connsiteY340" fmla="*/ 199176 h 2233760"/>
                <a:gd name="connsiteX341" fmla="*/ 1783917 w 2190390"/>
                <a:gd name="connsiteY341" fmla="*/ 206696 h 2233760"/>
                <a:gd name="connsiteX342" fmla="*/ 1819385 w 2190390"/>
                <a:gd name="connsiteY342" fmla="*/ 234548 h 2233760"/>
                <a:gd name="connsiteX343" fmla="*/ 1869370 w 2190390"/>
                <a:gd name="connsiteY343" fmla="*/ 258510 h 2233760"/>
                <a:gd name="connsiteX344" fmla="*/ 1888556 w 2190390"/>
                <a:gd name="connsiteY344" fmla="*/ 272047 h 2233760"/>
                <a:gd name="connsiteX345" fmla="*/ 1894573 w 2190390"/>
                <a:gd name="connsiteY345" fmla="*/ 282886 h 2233760"/>
                <a:gd name="connsiteX346" fmla="*/ 1896698 w 2190390"/>
                <a:gd name="connsiteY346" fmla="*/ 279204 h 2233760"/>
                <a:gd name="connsiteX347" fmla="*/ 1901157 w 2190390"/>
                <a:gd name="connsiteY347" fmla="*/ 284235 h 2233760"/>
                <a:gd name="connsiteX348" fmla="*/ 1911424 w 2190390"/>
                <a:gd name="connsiteY348" fmla="*/ 287710 h 2233760"/>
                <a:gd name="connsiteX349" fmla="*/ 1940308 w 2190390"/>
                <a:gd name="connsiteY349" fmla="*/ 314213 h 2233760"/>
                <a:gd name="connsiteX350" fmla="*/ 1966288 w 2190390"/>
                <a:gd name="connsiteY350" fmla="*/ 341494 h 2233760"/>
                <a:gd name="connsiteX351" fmla="*/ 1971526 w 2190390"/>
                <a:gd name="connsiteY351" fmla="*/ 349429 h 2233760"/>
                <a:gd name="connsiteX352" fmla="*/ 2016902 w 2190390"/>
                <a:gd name="connsiteY352" fmla="*/ 402642 h 2233760"/>
                <a:gd name="connsiteX353" fmla="*/ 2036298 w 2190390"/>
                <a:gd name="connsiteY353" fmla="*/ 428575 h 2233760"/>
                <a:gd name="connsiteX354" fmla="*/ 2045995 w 2190390"/>
                <a:gd name="connsiteY354" fmla="*/ 441541 h 2233760"/>
                <a:gd name="connsiteX355" fmla="*/ 2056471 w 2190390"/>
                <a:gd name="connsiteY355" fmla="*/ 457412 h 2233760"/>
                <a:gd name="connsiteX356" fmla="*/ 2070060 w 2190390"/>
                <a:gd name="connsiteY356" fmla="*/ 484900 h 2233760"/>
                <a:gd name="connsiteX357" fmla="*/ 2070839 w 2190390"/>
                <a:gd name="connsiteY357" fmla="*/ 487804 h 2233760"/>
                <a:gd name="connsiteX358" fmla="*/ 2089666 w 2190390"/>
                <a:gd name="connsiteY358" fmla="*/ 523228 h 2233760"/>
                <a:gd name="connsiteX359" fmla="*/ 2109271 w 2190390"/>
                <a:gd name="connsiteY359" fmla="*/ 561556 h 2233760"/>
                <a:gd name="connsiteX360" fmla="*/ 2126541 w 2190390"/>
                <a:gd name="connsiteY360" fmla="*/ 591171 h 2233760"/>
                <a:gd name="connsiteX361" fmla="*/ 2134892 w 2190390"/>
                <a:gd name="connsiteY361" fmla="*/ 610724 h 2233760"/>
                <a:gd name="connsiteX362" fmla="*/ 2133546 w 2190390"/>
                <a:gd name="connsiteY362" fmla="*/ 617310 h 2233760"/>
                <a:gd name="connsiteX363" fmla="*/ 2139562 w 2190390"/>
                <a:gd name="connsiteY363" fmla="*/ 628150 h 2233760"/>
                <a:gd name="connsiteX364" fmla="*/ 2149679 w 2190390"/>
                <a:gd name="connsiteY364" fmla="*/ 665907 h 2233760"/>
                <a:gd name="connsiteX365" fmla="*/ 2167159 w 2190390"/>
                <a:gd name="connsiteY365" fmla="*/ 707918 h 2233760"/>
                <a:gd name="connsiteX366" fmla="*/ 2175151 w 2190390"/>
                <a:gd name="connsiteY366" fmla="*/ 749358 h 2233760"/>
                <a:gd name="connsiteX367" fmla="*/ 2165663 w 2190390"/>
                <a:gd name="connsiteY367" fmla="*/ 748787 h 2233760"/>
                <a:gd name="connsiteX368" fmla="*/ 2170332 w 2190390"/>
                <a:gd name="connsiteY368" fmla="*/ 766212 h 2233760"/>
                <a:gd name="connsiteX369" fmla="*/ 2145279 w 2190390"/>
                <a:gd name="connsiteY369" fmla="*/ 707555 h 2233760"/>
                <a:gd name="connsiteX370" fmla="*/ 2055814 w 2190390"/>
                <a:gd name="connsiteY370" fmla="*/ 547863 h 2233760"/>
                <a:gd name="connsiteX371" fmla="*/ 1958058 w 2190390"/>
                <a:gd name="connsiteY371" fmla="*/ 415297 h 2233760"/>
                <a:gd name="connsiteX372" fmla="*/ 1959046 w 2190390"/>
                <a:gd name="connsiteY372" fmla="*/ 430597 h 2233760"/>
                <a:gd name="connsiteX373" fmla="*/ 1901847 w 2190390"/>
                <a:gd name="connsiteY373" fmla="*/ 368100 h 2233760"/>
                <a:gd name="connsiteX374" fmla="*/ 1906306 w 2190390"/>
                <a:gd name="connsiteY374" fmla="*/ 373131 h 2233760"/>
                <a:gd name="connsiteX375" fmla="*/ 1928605 w 2190390"/>
                <a:gd name="connsiteY375" fmla="*/ 398285 h 2233760"/>
                <a:gd name="connsiteX376" fmla="*/ 1953239 w 2190390"/>
                <a:gd name="connsiteY376" fmla="*/ 432153 h 2233760"/>
                <a:gd name="connsiteX377" fmla="*/ 1975748 w 2190390"/>
                <a:gd name="connsiteY377" fmla="*/ 469703 h 2233760"/>
                <a:gd name="connsiteX378" fmla="*/ 1982332 w 2190390"/>
                <a:gd name="connsiteY378" fmla="*/ 471051 h 2233760"/>
                <a:gd name="connsiteX379" fmla="*/ 1988348 w 2190390"/>
                <a:gd name="connsiteY379" fmla="*/ 481891 h 2233760"/>
                <a:gd name="connsiteX380" fmla="*/ 2001728 w 2190390"/>
                <a:gd name="connsiteY380" fmla="*/ 496984 h 2233760"/>
                <a:gd name="connsiteX381" fmla="*/ 2016873 w 2190390"/>
                <a:gd name="connsiteY381" fmla="*/ 530281 h 2233760"/>
                <a:gd name="connsiteX382" fmla="*/ 2013192 w 2190390"/>
                <a:gd name="connsiteY382" fmla="*/ 528154 h 2233760"/>
                <a:gd name="connsiteX383" fmla="*/ 2026571 w 2190390"/>
                <a:gd name="connsiteY383" fmla="*/ 543247 h 2233760"/>
                <a:gd name="connsiteX384" fmla="*/ 2025224 w 2190390"/>
                <a:gd name="connsiteY384" fmla="*/ 549834 h 2233760"/>
                <a:gd name="connsiteX385" fmla="*/ 2039592 w 2190390"/>
                <a:gd name="connsiteY385" fmla="*/ 580226 h 2233760"/>
                <a:gd name="connsiteX386" fmla="*/ 2056862 w 2190390"/>
                <a:gd name="connsiteY386" fmla="*/ 609841 h 2233760"/>
                <a:gd name="connsiteX387" fmla="*/ 2055515 w 2190390"/>
                <a:gd name="connsiteY387" fmla="*/ 616428 h 2233760"/>
                <a:gd name="connsiteX388" fmla="*/ 2059406 w 2190390"/>
                <a:gd name="connsiteY388" fmla="*/ 630950 h 2233760"/>
                <a:gd name="connsiteX389" fmla="*/ 2064300 w 2190390"/>
                <a:gd name="connsiteY389" fmla="*/ 634697 h 2233760"/>
                <a:gd name="connsiteX390" fmla="*/ 2065512 w 2190390"/>
                <a:gd name="connsiteY390" fmla="*/ 636318 h 2233760"/>
                <a:gd name="connsiteX391" fmla="*/ 2069104 w 2190390"/>
                <a:gd name="connsiteY391" fmla="*/ 643916 h 2233760"/>
                <a:gd name="connsiteX392" fmla="*/ 2066979 w 2190390"/>
                <a:gd name="connsiteY392" fmla="*/ 647599 h 2233760"/>
                <a:gd name="connsiteX393" fmla="*/ 2083471 w 2190390"/>
                <a:gd name="connsiteY393" fmla="*/ 674309 h 2233760"/>
                <a:gd name="connsiteX394" fmla="*/ 2091254 w 2190390"/>
                <a:gd name="connsiteY394" fmla="*/ 703353 h 2233760"/>
                <a:gd name="connsiteX395" fmla="*/ 2079999 w 2190390"/>
                <a:gd name="connsiteY395" fmla="*/ 684578 h 2233760"/>
                <a:gd name="connsiteX396" fmla="*/ 2083891 w 2190390"/>
                <a:gd name="connsiteY396" fmla="*/ 699101 h 2233760"/>
                <a:gd name="connsiteX397" fmla="*/ 2077874 w 2190390"/>
                <a:gd name="connsiteY397" fmla="*/ 688261 h 2233760"/>
                <a:gd name="connsiteX398" fmla="*/ 2070302 w 2190390"/>
                <a:gd name="connsiteY398" fmla="*/ 671612 h 2233760"/>
                <a:gd name="connsiteX399" fmla="*/ 2072846 w 2190390"/>
                <a:gd name="connsiteY399" fmla="*/ 692721 h 2233760"/>
                <a:gd name="connsiteX400" fmla="*/ 2083322 w 2190390"/>
                <a:gd name="connsiteY400" fmla="*/ 708592 h 2233760"/>
                <a:gd name="connsiteX401" fmla="*/ 2084669 w 2190390"/>
                <a:gd name="connsiteY401" fmla="*/ 702005 h 2233760"/>
                <a:gd name="connsiteX402" fmla="*/ 2087991 w 2190390"/>
                <a:gd name="connsiteY402" fmla="*/ 726018 h 2233760"/>
                <a:gd name="connsiteX403" fmla="*/ 2082754 w 2190390"/>
                <a:gd name="connsiteY403" fmla="*/ 718083 h 2233760"/>
                <a:gd name="connsiteX404" fmla="*/ 2080628 w 2190390"/>
                <a:gd name="connsiteY404" fmla="*/ 721765 h 2233760"/>
                <a:gd name="connsiteX405" fmla="*/ 2091883 w 2190390"/>
                <a:gd name="connsiteY405" fmla="*/ 740540 h 2233760"/>
                <a:gd name="connsiteX406" fmla="*/ 2091314 w 2190390"/>
                <a:gd name="connsiteY406" fmla="*/ 750031 h 2233760"/>
                <a:gd name="connsiteX407" fmla="*/ 2081616 w 2190390"/>
                <a:gd name="connsiteY407" fmla="*/ 737065 h 2233760"/>
                <a:gd name="connsiteX408" fmla="*/ 2094637 w 2190390"/>
                <a:gd name="connsiteY408" fmla="*/ 774045 h 2233760"/>
                <a:gd name="connsiteX409" fmla="*/ 2093378 w 2190390"/>
                <a:gd name="connsiteY409" fmla="*/ 778045 h 2233760"/>
                <a:gd name="connsiteX410" fmla="*/ 2090955 w 2190390"/>
                <a:gd name="connsiteY410" fmla="*/ 771918 h 2233760"/>
                <a:gd name="connsiteX411" fmla="*/ 2093167 w 2190390"/>
                <a:gd name="connsiteY411" fmla="*/ 778719 h 2233760"/>
                <a:gd name="connsiteX412" fmla="*/ 2093378 w 2190390"/>
                <a:gd name="connsiteY412" fmla="*/ 778045 h 2233760"/>
                <a:gd name="connsiteX413" fmla="*/ 2098191 w 2190390"/>
                <a:gd name="connsiteY413" fmla="*/ 790213 h 2233760"/>
                <a:gd name="connsiteX414" fmla="*/ 2107447 w 2190390"/>
                <a:gd name="connsiteY414" fmla="*/ 798629 h 2233760"/>
                <a:gd name="connsiteX415" fmla="*/ 2113673 w 2190390"/>
                <a:gd name="connsiteY415" fmla="*/ 821864 h 2233760"/>
                <a:gd name="connsiteX416" fmla="*/ 2114242 w 2190390"/>
                <a:gd name="connsiteY416" fmla="*/ 812373 h 2233760"/>
                <a:gd name="connsiteX417" fmla="*/ 2113883 w 2190390"/>
                <a:gd name="connsiteY417" fmla="*/ 834259 h 2233760"/>
                <a:gd name="connsiteX418" fmla="*/ 2117564 w 2190390"/>
                <a:gd name="connsiteY418" fmla="*/ 836386 h 2233760"/>
                <a:gd name="connsiteX419" fmla="*/ 2115439 w 2190390"/>
                <a:gd name="connsiteY419" fmla="*/ 840068 h 2233760"/>
                <a:gd name="connsiteX420" fmla="*/ 2116427 w 2190390"/>
                <a:gd name="connsiteY420" fmla="*/ 855368 h 2233760"/>
                <a:gd name="connsiteX421" fmla="*/ 2123790 w 2190390"/>
                <a:gd name="connsiteY421" fmla="*/ 859621 h 2233760"/>
                <a:gd name="connsiteX422" fmla="*/ 2132351 w 2190390"/>
                <a:gd name="connsiteY422" fmla="*/ 891570 h 2233760"/>
                <a:gd name="connsiteX423" fmla="*/ 2124000 w 2190390"/>
                <a:gd name="connsiteY423" fmla="*/ 872017 h 2233760"/>
                <a:gd name="connsiteX424" fmla="*/ 2125557 w 2190390"/>
                <a:gd name="connsiteY424" fmla="*/ 877826 h 2233760"/>
                <a:gd name="connsiteX425" fmla="*/ 2122444 w 2190390"/>
                <a:gd name="connsiteY425" fmla="*/ 866208 h 2233760"/>
                <a:gd name="connsiteX426" fmla="*/ 2117984 w 2190390"/>
                <a:gd name="connsiteY426" fmla="*/ 861177 h 2233760"/>
                <a:gd name="connsiteX427" fmla="*/ 2147617 w 2190390"/>
                <a:gd name="connsiteY427" fmla="*/ 1018223 h 2233760"/>
                <a:gd name="connsiteX428" fmla="*/ 2150580 w 2190390"/>
                <a:gd name="connsiteY428" fmla="*/ 1064123 h 2233760"/>
                <a:gd name="connsiteX429" fmla="*/ 2147109 w 2190390"/>
                <a:gd name="connsiteY429" fmla="*/ 1074392 h 2233760"/>
                <a:gd name="connsiteX430" fmla="*/ 2148789 w 2190390"/>
                <a:gd name="connsiteY430" fmla="*/ 1082113 h 2233760"/>
                <a:gd name="connsiteX431" fmla="*/ 2148835 w 2190390"/>
                <a:gd name="connsiteY431" fmla="*/ 1087750 h 2233760"/>
                <a:gd name="connsiteX432" fmla="*/ 2148458 w 2190390"/>
                <a:gd name="connsiteY432" fmla="*/ 1086142 h 2233760"/>
                <a:gd name="connsiteX433" fmla="*/ 2147318 w 2190390"/>
                <a:gd name="connsiteY433" fmla="*/ 1086788 h 2233760"/>
                <a:gd name="connsiteX434" fmla="*/ 2149863 w 2190390"/>
                <a:gd name="connsiteY434" fmla="*/ 1107896 h 2233760"/>
                <a:gd name="connsiteX435" fmla="*/ 2145403 w 2190390"/>
                <a:gd name="connsiteY435" fmla="*/ 1102866 h 2233760"/>
                <a:gd name="connsiteX436" fmla="*/ 2149504 w 2190390"/>
                <a:gd name="connsiteY436" fmla="*/ 1129783 h 2233760"/>
                <a:gd name="connsiteX437" fmla="*/ 2139657 w 2190390"/>
                <a:gd name="connsiteY437" fmla="*/ 1151099 h 2233760"/>
                <a:gd name="connsiteX438" fmla="*/ 2142769 w 2190390"/>
                <a:gd name="connsiteY438" fmla="*/ 1162717 h 2233760"/>
                <a:gd name="connsiteX439" fmla="*/ 2140285 w 2190390"/>
                <a:gd name="connsiteY439" fmla="*/ 1188286 h 2233760"/>
                <a:gd name="connsiteX440" fmla="*/ 2133761 w 2190390"/>
                <a:gd name="connsiteY440" fmla="*/ 1233616 h 2233760"/>
                <a:gd name="connsiteX441" fmla="*/ 2133612 w 2190390"/>
                <a:gd name="connsiteY441" fmla="*/ 1267898 h 2233760"/>
                <a:gd name="connsiteX442" fmla="*/ 2126099 w 2190390"/>
                <a:gd name="connsiteY442" fmla="*/ 1297927 h 2233760"/>
                <a:gd name="connsiteX443" fmla="*/ 2129571 w 2190390"/>
                <a:gd name="connsiteY443" fmla="*/ 1287658 h 2233760"/>
                <a:gd name="connsiteX444" fmla="*/ 2126447 w 2190390"/>
                <a:gd name="connsiteY444" fmla="*/ 1286161 h 2233760"/>
                <a:gd name="connsiteX445" fmla="*/ 2125823 w 2190390"/>
                <a:gd name="connsiteY445" fmla="*/ 1285817 h 2233760"/>
                <a:gd name="connsiteX446" fmla="*/ 2125890 w 2190390"/>
                <a:gd name="connsiteY446" fmla="*/ 1285532 h 2233760"/>
                <a:gd name="connsiteX447" fmla="*/ 2124891 w 2190390"/>
                <a:gd name="connsiteY447" fmla="*/ 1280352 h 2233760"/>
                <a:gd name="connsiteX448" fmla="*/ 2124891 w 2190390"/>
                <a:gd name="connsiteY448" fmla="*/ 1279574 h 2233760"/>
                <a:gd name="connsiteX449" fmla="*/ 2130140 w 2190390"/>
                <a:gd name="connsiteY449" fmla="*/ 1278167 h 2233760"/>
                <a:gd name="connsiteX450" fmla="*/ 2130708 w 2190390"/>
                <a:gd name="connsiteY450" fmla="*/ 1268676 h 2233760"/>
                <a:gd name="connsiteX451" fmla="*/ 2130499 w 2190390"/>
                <a:gd name="connsiteY451" fmla="*/ 1256280 h 2233760"/>
                <a:gd name="connsiteX452" fmla="*/ 2128942 w 2190390"/>
                <a:gd name="connsiteY452" fmla="*/ 1250472 h 2233760"/>
                <a:gd name="connsiteX453" fmla="*/ 2124902 w 2190390"/>
                <a:gd name="connsiteY453" fmla="*/ 1270232 h 2233760"/>
                <a:gd name="connsiteX454" fmla="*/ 2124891 w 2190390"/>
                <a:gd name="connsiteY454" fmla="*/ 1279574 h 2233760"/>
                <a:gd name="connsiteX455" fmla="*/ 2124333 w 2190390"/>
                <a:gd name="connsiteY455" fmla="*/ 1279723 h 2233760"/>
                <a:gd name="connsiteX456" fmla="*/ 2125021 w 2190390"/>
                <a:gd name="connsiteY456" fmla="*/ 1285376 h 2233760"/>
                <a:gd name="connsiteX457" fmla="*/ 2125823 w 2190390"/>
                <a:gd name="connsiteY457" fmla="*/ 1285817 h 2233760"/>
                <a:gd name="connsiteX458" fmla="*/ 2123170 w 2190390"/>
                <a:gd name="connsiteY458" fmla="*/ 1297156 h 2233760"/>
                <a:gd name="connsiteX459" fmla="*/ 2122627 w 2190390"/>
                <a:gd name="connsiteY459" fmla="*/ 1308197 h 2233760"/>
                <a:gd name="connsiteX460" fmla="*/ 2121639 w 2190390"/>
                <a:gd name="connsiteY460" fmla="*/ 1292897 h 2233760"/>
                <a:gd name="connsiteX461" fmla="*/ 2118736 w 2190390"/>
                <a:gd name="connsiteY461" fmla="*/ 1293675 h 2233760"/>
                <a:gd name="connsiteX462" fmla="*/ 2118946 w 2190390"/>
                <a:gd name="connsiteY462" fmla="*/ 1306070 h 2233760"/>
                <a:gd name="connsiteX463" fmla="*/ 2114127 w 2190390"/>
                <a:gd name="connsiteY463" fmla="*/ 1322926 h 2233760"/>
                <a:gd name="connsiteX464" fmla="*/ 2115833 w 2190390"/>
                <a:gd name="connsiteY464" fmla="*/ 1294452 h 2233760"/>
                <a:gd name="connsiteX465" fmla="*/ 2111583 w 2190390"/>
                <a:gd name="connsiteY465" fmla="*/ 1301817 h 2233760"/>
                <a:gd name="connsiteX466" fmla="*/ 2112002 w 2190390"/>
                <a:gd name="connsiteY466" fmla="*/ 1326608 h 2233760"/>
                <a:gd name="connsiteX467" fmla="*/ 2103711 w 2190390"/>
                <a:gd name="connsiteY467" fmla="*/ 1353733 h 2233760"/>
                <a:gd name="connsiteX468" fmla="*/ 2093146 w 2190390"/>
                <a:gd name="connsiteY468" fmla="*/ 1418823 h 2233760"/>
                <a:gd name="connsiteX469" fmla="*/ 2098743 w 2190390"/>
                <a:gd name="connsiteY469" fmla="*/ 1404872 h 2233760"/>
                <a:gd name="connsiteX470" fmla="*/ 2098174 w 2190390"/>
                <a:gd name="connsiteY470" fmla="*/ 1414363 h 2233760"/>
                <a:gd name="connsiteX471" fmla="*/ 2102425 w 2190390"/>
                <a:gd name="connsiteY471" fmla="*/ 1406998 h 2233760"/>
                <a:gd name="connsiteX472" fmla="*/ 2102993 w 2190390"/>
                <a:gd name="connsiteY472" fmla="*/ 1397507 h 2233760"/>
                <a:gd name="connsiteX473" fmla="*/ 2108022 w 2190390"/>
                <a:gd name="connsiteY473" fmla="*/ 1393047 h 2233760"/>
                <a:gd name="connsiteX474" fmla="*/ 2104550 w 2190390"/>
                <a:gd name="connsiteY474" fmla="*/ 1403316 h 2233760"/>
                <a:gd name="connsiteX475" fmla="*/ 2110925 w 2190390"/>
                <a:gd name="connsiteY475" fmla="*/ 1392269 h 2233760"/>
                <a:gd name="connsiteX476" fmla="*/ 2104759 w 2190390"/>
                <a:gd name="connsiteY476" fmla="*/ 1415711 h 2233760"/>
                <a:gd name="connsiteX477" fmla="*/ 2102066 w 2190390"/>
                <a:gd name="connsiteY477" fmla="*/ 1428885 h 2233760"/>
                <a:gd name="connsiteX478" fmla="*/ 2097247 w 2190390"/>
                <a:gd name="connsiteY478" fmla="*/ 1445741 h 2233760"/>
                <a:gd name="connsiteX479" fmla="*/ 2092787 w 2190390"/>
                <a:gd name="connsiteY479" fmla="*/ 1440710 h 2233760"/>
                <a:gd name="connsiteX480" fmla="*/ 2094703 w 2190390"/>
                <a:gd name="connsiteY480" fmla="*/ 1424632 h 2233760"/>
                <a:gd name="connsiteX481" fmla="*/ 2089674 w 2190390"/>
                <a:gd name="connsiteY481" fmla="*/ 1429092 h 2233760"/>
                <a:gd name="connsiteX482" fmla="*/ 2085634 w 2190390"/>
                <a:gd name="connsiteY482" fmla="*/ 1448853 h 2233760"/>
                <a:gd name="connsiteX483" fmla="*/ 2082940 w 2190390"/>
                <a:gd name="connsiteY483" fmla="*/ 1462026 h 2233760"/>
                <a:gd name="connsiteX484" fmla="*/ 2081341 w 2190390"/>
                <a:gd name="connsiteY484" fmla="*/ 1461141 h 2233760"/>
                <a:gd name="connsiteX485" fmla="*/ 2079618 w 2190390"/>
                <a:gd name="connsiteY485" fmla="*/ 1464062 h 2233760"/>
                <a:gd name="connsiteX486" fmla="*/ 2080037 w 2190390"/>
                <a:gd name="connsiteY486" fmla="*/ 1462804 h 2233760"/>
                <a:gd name="connsiteX487" fmla="*/ 2079603 w 2190390"/>
                <a:gd name="connsiteY487" fmla="*/ 1464088 h 2233760"/>
                <a:gd name="connsiteX488" fmla="*/ 2079618 w 2190390"/>
                <a:gd name="connsiteY488" fmla="*/ 1464062 h 2233760"/>
                <a:gd name="connsiteX489" fmla="*/ 2072924 w 2190390"/>
                <a:gd name="connsiteY489" fmla="*/ 1484166 h 2233760"/>
                <a:gd name="connsiteX490" fmla="*/ 2064802 w 2190390"/>
                <a:gd name="connsiteY490" fmla="*/ 1510467 h 2233760"/>
                <a:gd name="connsiteX491" fmla="*/ 2056302 w 2190390"/>
                <a:gd name="connsiteY491" fmla="*/ 1525197 h 2233760"/>
                <a:gd name="connsiteX492" fmla="*/ 2038164 w 2190390"/>
                <a:gd name="connsiteY492" fmla="*/ 1573638 h 2233760"/>
                <a:gd name="connsiteX493" fmla="*/ 2024067 w 2190390"/>
                <a:gd name="connsiteY493" fmla="*/ 1602319 h 2233760"/>
                <a:gd name="connsiteX494" fmla="*/ 2008623 w 2190390"/>
                <a:gd name="connsiteY494" fmla="*/ 1637586 h 2233760"/>
                <a:gd name="connsiteX495" fmla="*/ 2000122 w 2190390"/>
                <a:gd name="connsiteY495" fmla="*/ 1652316 h 2233760"/>
                <a:gd name="connsiteX496" fmla="*/ 1999524 w 2190390"/>
                <a:gd name="connsiteY496" fmla="*/ 1653400 h 2233760"/>
                <a:gd name="connsiteX497" fmla="*/ 1998600 w 2190390"/>
                <a:gd name="connsiteY497" fmla="*/ 1653891 h 2233760"/>
                <a:gd name="connsiteX498" fmla="*/ 1993747 w 2190390"/>
                <a:gd name="connsiteY498" fmla="*/ 1663363 h 2233760"/>
                <a:gd name="connsiteX499" fmla="*/ 1992969 w 2190390"/>
                <a:gd name="connsiteY499" fmla="*/ 1660459 h 2233760"/>
                <a:gd name="connsiteX500" fmla="*/ 1977315 w 2190390"/>
                <a:gd name="connsiteY500" fmla="*/ 1683331 h 2233760"/>
                <a:gd name="connsiteX501" fmla="*/ 1961093 w 2190390"/>
                <a:gd name="connsiteY501" fmla="*/ 1715694 h 2233760"/>
                <a:gd name="connsiteX502" fmla="*/ 1941189 w 2190390"/>
                <a:gd name="connsiteY502" fmla="*/ 1745931 h 2233760"/>
                <a:gd name="connsiteX503" fmla="*/ 1934814 w 2190390"/>
                <a:gd name="connsiteY503" fmla="*/ 1756978 h 2233760"/>
                <a:gd name="connsiteX504" fmla="*/ 1929007 w 2190390"/>
                <a:gd name="connsiteY504" fmla="*/ 1758534 h 2233760"/>
                <a:gd name="connsiteX505" fmla="*/ 1903297 w 2190390"/>
                <a:gd name="connsiteY505" fmla="*/ 1790326 h 2233760"/>
                <a:gd name="connsiteX506" fmla="*/ 1917604 w 2190390"/>
                <a:gd name="connsiteY506" fmla="*/ 1774041 h 2233760"/>
                <a:gd name="connsiteX507" fmla="*/ 1909881 w 2190390"/>
                <a:gd name="connsiteY507" fmla="*/ 1791675 h 2233760"/>
                <a:gd name="connsiteX508" fmla="*/ 1889199 w 2190390"/>
                <a:gd name="connsiteY508" fmla="*/ 1819007 h 2233760"/>
                <a:gd name="connsiteX509" fmla="*/ 1879143 w 2190390"/>
                <a:gd name="connsiteY509" fmla="*/ 1827928 h 2233760"/>
                <a:gd name="connsiteX510" fmla="*/ 1877796 w 2190390"/>
                <a:gd name="connsiteY510" fmla="*/ 1834514 h 2233760"/>
                <a:gd name="connsiteX511" fmla="*/ 1903506 w 2190390"/>
                <a:gd name="connsiteY511" fmla="*/ 1802722 h 2233760"/>
                <a:gd name="connsiteX512" fmla="*/ 1904284 w 2190390"/>
                <a:gd name="connsiteY512" fmla="*/ 1805626 h 2233760"/>
                <a:gd name="connsiteX513" fmla="*/ 1919370 w 2190390"/>
                <a:gd name="connsiteY513" fmla="*/ 1792245 h 2233760"/>
                <a:gd name="connsiteX514" fmla="*/ 1922841 w 2190390"/>
                <a:gd name="connsiteY514" fmla="*/ 1781976 h 2233760"/>
                <a:gd name="connsiteX515" fmla="*/ 1921495 w 2190390"/>
                <a:gd name="connsiteY515" fmla="*/ 1788563 h 2233760"/>
                <a:gd name="connsiteX516" fmla="*/ 1935802 w 2190390"/>
                <a:gd name="connsiteY516" fmla="*/ 1772278 h 2233760"/>
                <a:gd name="connsiteX517" fmla="*/ 1932330 w 2190390"/>
                <a:gd name="connsiteY517" fmla="*/ 1782547 h 2233760"/>
                <a:gd name="connsiteX518" fmla="*/ 1914551 w 2190390"/>
                <a:gd name="connsiteY518" fmla="*/ 1809101 h 2233760"/>
                <a:gd name="connsiteX519" fmla="*/ 1906619 w 2190390"/>
                <a:gd name="connsiteY519" fmla="*/ 1814339 h 2233760"/>
                <a:gd name="connsiteX520" fmla="*/ 1900244 w 2190390"/>
                <a:gd name="connsiteY520" fmla="*/ 1825387 h 2233760"/>
                <a:gd name="connsiteX521" fmla="*/ 1888840 w 2190390"/>
                <a:gd name="connsiteY521" fmla="*/ 1840894 h 2233760"/>
                <a:gd name="connsiteX522" fmla="*/ 1890187 w 2190390"/>
                <a:gd name="connsiteY522" fmla="*/ 1834307 h 2233760"/>
                <a:gd name="connsiteX523" fmla="*/ 1884381 w 2190390"/>
                <a:gd name="connsiteY523" fmla="*/ 1835863 h 2233760"/>
                <a:gd name="connsiteX524" fmla="*/ 1888062 w 2190390"/>
                <a:gd name="connsiteY524" fmla="*/ 1837990 h 2233760"/>
                <a:gd name="connsiteX525" fmla="*/ 1879352 w 2190390"/>
                <a:gd name="connsiteY525" fmla="*/ 1840323 h 2233760"/>
                <a:gd name="connsiteX526" fmla="*/ 1877227 w 2190390"/>
                <a:gd name="connsiteY526" fmla="*/ 1844006 h 2233760"/>
                <a:gd name="connsiteX527" fmla="*/ 1880130 w 2190390"/>
                <a:gd name="connsiteY527" fmla="*/ 1843228 h 2233760"/>
                <a:gd name="connsiteX528" fmla="*/ 1875102 w 2190390"/>
                <a:gd name="connsiteY528" fmla="*/ 1847688 h 2233760"/>
                <a:gd name="connsiteX529" fmla="*/ 1878005 w 2190390"/>
                <a:gd name="connsiteY529" fmla="*/ 1846910 h 2233760"/>
                <a:gd name="connsiteX530" fmla="*/ 1862920 w 2190390"/>
                <a:gd name="connsiteY530" fmla="*/ 1860291 h 2233760"/>
                <a:gd name="connsiteX531" fmla="*/ 1860017 w 2190390"/>
                <a:gd name="connsiteY531" fmla="*/ 1861069 h 2233760"/>
                <a:gd name="connsiteX532" fmla="*/ 1857892 w 2190390"/>
                <a:gd name="connsiteY532" fmla="*/ 1864751 h 2233760"/>
                <a:gd name="connsiteX533" fmla="*/ 1854210 w 2190390"/>
                <a:gd name="connsiteY533" fmla="*/ 1862625 h 2233760"/>
                <a:gd name="connsiteX534" fmla="*/ 1845710 w 2190390"/>
                <a:gd name="connsiteY534" fmla="*/ 1877354 h 2233760"/>
                <a:gd name="connsiteX535" fmla="*/ 1838347 w 2190390"/>
                <a:gd name="connsiteY535" fmla="*/ 1873101 h 2233760"/>
                <a:gd name="connsiteX536" fmla="*/ 1831193 w 2190390"/>
                <a:gd name="connsiteY536" fmla="*/ 1881244 h 2233760"/>
                <a:gd name="connsiteX537" fmla="*/ 1824818 w 2190390"/>
                <a:gd name="connsiteY537" fmla="*/ 1892291 h 2233760"/>
                <a:gd name="connsiteX538" fmla="*/ 1826165 w 2190390"/>
                <a:gd name="connsiteY538" fmla="*/ 1885704 h 2233760"/>
                <a:gd name="connsiteX539" fmla="*/ 1816108 w 2190390"/>
                <a:gd name="connsiteY539" fmla="*/ 1894625 h 2233760"/>
                <a:gd name="connsiteX540" fmla="*/ 1793870 w 2190390"/>
                <a:gd name="connsiteY540" fmla="*/ 1916148 h 2233760"/>
                <a:gd name="connsiteX541" fmla="*/ 1806261 w 2190390"/>
                <a:gd name="connsiteY541" fmla="*/ 1915941 h 2233760"/>
                <a:gd name="connsiteX542" fmla="*/ 1812636 w 2190390"/>
                <a:gd name="connsiteY542" fmla="*/ 1904894 h 2233760"/>
                <a:gd name="connsiteX543" fmla="*/ 1819221 w 2190390"/>
                <a:gd name="connsiteY543" fmla="*/ 1906242 h 2233760"/>
                <a:gd name="connsiteX544" fmla="*/ 1814971 w 2190390"/>
                <a:gd name="connsiteY544" fmla="*/ 1913607 h 2233760"/>
                <a:gd name="connsiteX545" fmla="*/ 1794857 w 2190390"/>
                <a:gd name="connsiteY545" fmla="*/ 1931448 h 2233760"/>
                <a:gd name="connsiteX546" fmla="*/ 1776091 w 2190390"/>
                <a:gd name="connsiteY546" fmla="*/ 1942703 h 2233760"/>
                <a:gd name="connsiteX547" fmla="*/ 1738037 w 2190390"/>
                <a:gd name="connsiteY547" fmla="*/ 1972160 h 2233760"/>
                <a:gd name="connsiteX548" fmla="*/ 1735129 w 2190390"/>
                <a:gd name="connsiteY548" fmla="*/ 1973570 h 2233760"/>
                <a:gd name="connsiteX549" fmla="*/ 1745965 w 2190390"/>
                <a:gd name="connsiteY549" fmla="*/ 1966729 h 2233760"/>
                <a:gd name="connsiteX550" fmla="*/ 1759449 w 2190390"/>
                <a:gd name="connsiteY550" fmla="*/ 1950275 h 2233760"/>
                <a:gd name="connsiteX551" fmla="*/ 1788273 w 2190390"/>
                <a:gd name="connsiteY551" fmla="*/ 1930100 h 2233760"/>
                <a:gd name="connsiteX552" fmla="*/ 1781688 w 2190390"/>
                <a:gd name="connsiteY552" fmla="*/ 1928751 h 2233760"/>
                <a:gd name="connsiteX553" fmla="*/ 1777438 w 2190390"/>
                <a:gd name="connsiteY553" fmla="*/ 1936116 h 2233760"/>
                <a:gd name="connsiteX554" fmla="*/ 1767381 w 2190390"/>
                <a:gd name="connsiteY554" fmla="*/ 1945037 h 2233760"/>
                <a:gd name="connsiteX555" fmla="*/ 1765824 w 2190390"/>
                <a:gd name="connsiteY555" fmla="*/ 1939228 h 2233760"/>
                <a:gd name="connsiteX556" fmla="*/ 1741461 w 2190390"/>
                <a:gd name="connsiteY556" fmla="*/ 1964434 h 2233760"/>
                <a:gd name="connsiteX557" fmla="*/ 1723472 w 2190390"/>
                <a:gd name="connsiteY557" fmla="*/ 1978592 h 2233760"/>
                <a:gd name="connsiteX558" fmla="*/ 1704706 w 2190390"/>
                <a:gd name="connsiteY558" fmla="*/ 1989847 h 2233760"/>
                <a:gd name="connsiteX559" fmla="*/ 1706262 w 2190390"/>
                <a:gd name="connsiteY559" fmla="*/ 1995656 h 2233760"/>
                <a:gd name="connsiteX560" fmla="*/ 1699109 w 2190390"/>
                <a:gd name="connsiteY560" fmla="*/ 2003798 h 2233760"/>
                <a:gd name="connsiteX561" fmla="*/ 1696774 w 2190390"/>
                <a:gd name="connsiteY561" fmla="*/ 1995085 h 2233760"/>
                <a:gd name="connsiteX562" fmla="*/ 1673757 w 2190390"/>
                <a:gd name="connsiteY562" fmla="*/ 2013704 h 2233760"/>
                <a:gd name="connsiteX563" fmla="*/ 1664269 w 2190390"/>
                <a:gd name="connsiteY563" fmla="*/ 2013134 h 2233760"/>
                <a:gd name="connsiteX564" fmla="*/ 1638349 w 2190390"/>
                <a:gd name="connsiteY564" fmla="*/ 2032531 h 2233760"/>
                <a:gd name="connsiteX565" fmla="*/ 1637002 w 2190390"/>
                <a:gd name="connsiteY565" fmla="*/ 2039117 h 2233760"/>
                <a:gd name="connsiteX566" fmla="*/ 1624610 w 2190390"/>
                <a:gd name="connsiteY566" fmla="*/ 2039325 h 2233760"/>
                <a:gd name="connsiteX567" fmla="*/ 1629070 w 2190390"/>
                <a:gd name="connsiteY567" fmla="*/ 2044356 h 2233760"/>
                <a:gd name="connsiteX568" fmla="*/ 1601594 w 2190390"/>
                <a:gd name="connsiteY568" fmla="*/ 2057944 h 2233760"/>
                <a:gd name="connsiteX569" fmla="*/ 1602940 w 2190390"/>
                <a:gd name="connsiteY569" fmla="*/ 2051357 h 2233760"/>
                <a:gd name="connsiteX570" fmla="*/ 1576242 w 2190390"/>
                <a:gd name="connsiteY570" fmla="*/ 2067850 h 2233760"/>
                <a:gd name="connsiteX571" fmla="*/ 1579145 w 2190390"/>
                <a:gd name="connsiteY571" fmla="*/ 2067072 h 2233760"/>
                <a:gd name="connsiteX572" fmla="*/ 1569089 w 2190390"/>
                <a:gd name="connsiteY572" fmla="*/ 2075992 h 2233760"/>
                <a:gd name="connsiteX573" fmla="*/ 1568310 w 2190390"/>
                <a:gd name="connsiteY573" fmla="*/ 2073088 h 2233760"/>
                <a:gd name="connsiteX574" fmla="*/ 1550890 w 2190390"/>
                <a:gd name="connsiteY574" fmla="*/ 2077756 h 2233760"/>
                <a:gd name="connsiteX575" fmla="*/ 1528442 w 2190390"/>
                <a:gd name="connsiteY575" fmla="*/ 2086884 h 2233760"/>
                <a:gd name="connsiteX576" fmla="*/ 1506772 w 2190390"/>
                <a:gd name="connsiteY576" fmla="*/ 2098916 h 2233760"/>
                <a:gd name="connsiteX577" fmla="*/ 1487227 w 2190390"/>
                <a:gd name="connsiteY577" fmla="*/ 2107266 h 2233760"/>
                <a:gd name="connsiteX578" fmla="*/ 1446581 w 2190390"/>
                <a:gd name="connsiteY578" fmla="*/ 2118157 h 2233760"/>
                <a:gd name="connsiteX579" fmla="*/ 1417432 w 2190390"/>
                <a:gd name="connsiteY579" fmla="*/ 2129859 h 2233760"/>
                <a:gd name="connsiteX580" fmla="*/ 1399642 w 2190390"/>
                <a:gd name="connsiteY580" fmla="*/ 2134133 h 2233760"/>
                <a:gd name="connsiteX581" fmla="*/ 1400906 w 2190390"/>
                <a:gd name="connsiteY581" fmla="*/ 2133508 h 2233760"/>
                <a:gd name="connsiteX582" fmla="*/ 1389293 w 2190390"/>
                <a:gd name="connsiteY582" fmla="*/ 2136620 h 2233760"/>
                <a:gd name="connsiteX583" fmla="*/ 1399642 w 2190390"/>
                <a:gd name="connsiteY583" fmla="*/ 2134133 h 2233760"/>
                <a:gd name="connsiteX584" fmla="*/ 1390602 w 2190390"/>
                <a:gd name="connsiteY584" fmla="*/ 2138604 h 2233760"/>
                <a:gd name="connsiteX585" fmla="*/ 1383486 w 2190390"/>
                <a:gd name="connsiteY585" fmla="*/ 2138176 h 2233760"/>
                <a:gd name="connsiteX586" fmla="*/ 1368970 w 2190390"/>
                <a:gd name="connsiteY586" fmla="*/ 2142066 h 2233760"/>
                <a:gd name="connsiteX587" fmla="*/ 1363163 w 2190390"/>
                <a:gd name="connsiteY587" fmla="*/ 2143622 h 2233760"/>
                <a:gd name="connsiteX588" fmla="*/ 1357357 w 2190390"/>
                <a:gd name="connsiteY588" fmla="*/ 2145178 h 2233760"/>
                <a:gd name="connsiteX589" fmla="*/ 1354453 w 2190390"/>
                <a:gd name="connsiteY589" fmla="*/ 2145955 h 2233760"/>
                <a:gd name="connsiteX590" fmla="*/ 1348647 w 2190390"/>
                <a:gd name="connsiteY590" fmla="*/ 2147511 h 2233760"/>
                <a:gd name="connsiteX591" fmla="*/ 1349425 w 2190390"/>
                <a:gd name="connsiteY591" fmla="*/ 2150416 h 2233760"/>
                <a:gd name="connsiteX592" fmla="*/ 1342840 w 2190390"/>
                <a:gd name="connsiteY592" fmla="*/ 2149067 h 2233760"/>
                <a:gd name="connsiteX593" fmla="*/ 1319614 w 2190390"/>
                <a:gd name="connsiteY593" fmla="*/ 2155291 h 2233760"/>
                <a:gd name="connsiteX594" fmla="*/ 1339159 w 2190390"/>
                <a:gd name="connsiteY594" fmla="*/ 2146941 h 2233760"/>
                <a:gd name="connsiteX595" fmla="*/ 1294052 w 2190390"/>
                <a:gd name="connsiteY595" fmla="*/ 2152801 h 2233760"/>
                <a:gd name="connsiteX596" fmla="*/ 1310125 w 2190390"/>
                <a:gd name="connsiteY596" fmla="*/ 2154720 h 2233760"/>
                <a:gd name="connsiteX597" fmla="*/ 1263672 w 2190390"/>
                <a:gd name="connsiteY597" fmla="*/ 2167167 h 2233760"/>
                <a:gd name="connsiteX598" fmla="*/ 1268132 w 2190390"/>
                <a:gd name="connsiteY598" fmla="*/ 2172198 h 2233760"/>
                <a:gd name="connsiteX599" fmla="*/ 1244128 w 2190390"/>
                <a:gd name="connsiteY599" fmla="*/ 2175517 h 2233760"/>
                <a:gd name="connsiteX600" fmla="*/ 1260201 w 2190390"/>
                <a:gd name="connsiteY600" fmla="*/ 2177436 h 2233760"/>
                <a:gd name="connsiteX601" fmla="*/ 1244277 w 2190390"/>
                <a:gd name="connsiteY601" fmla="*/ 2178979 h 2233760"/>
                <a:gd name="connsiteX602" fmla="*/ 1241247 w 2190390"/>
                <a:gd name="connsiteY602" fmla="*/ 2179684 h 2233760"/>
                <a:gd name="connsiteX603" fmla="*/ 1242002 w 2190390"/>
                <a:gd name="connsiteY603" fmla="*/ 2179200 h 2233760"/>
                <a:gd name="connsiteX604" fmla="*/ 1240825 w 2190390"/>
                <a:gd name="connsiteY604" fmla="*/ 2179782 h 2233760"/>
                <a:gd name="connsiteX605" fmla="*/ 1233293 w 2190390"/>
                <a:gd name="connsiteY605" fmla="*/ 2181533 h 2233760"/>
                <a:gd name="connsiteX606" fmla="*/ 1236851 w 2190390"/>
                <a:gd name="connsiteY606" fmla="*/ 2181747 h 2233760"/>
                <a:gd name="connsiteX607" fmla="*/ 1240825 w 2190390"/>
                <a:gd name="connsiteY607" fmla="*/ 2179782 h 2233760"/>
                <a:gd name="connsiteX608" fmla="*/ 1241247 w 2190390"/>
                <a:gd name="connsiteY608" fmla="*/ 2179684 h 2233760"/>
                <a:gd name="connsiteX609" fmla="*/ 1234699 w 2190390"/>
                <a:gd name="connsiteY609" fmla="*/ 2183880 h 2233760"/>
                <a:gd name="connsiteX610" fmla="*/ 1222458 w 2190390"/>
                <a:gd name="connsiteY610" fmla="*/ 2187550 h 2233760"/>
                <a:gd name="connsiteX611" fmla="*/ 1220901 w 2190390"/>
                <a:gd name="connsiteY611" fmla="*/ 2181741 h 2233760"/>
                <a:gd name="connsiteX612" fmla="*/ 1209288 w 2190390"/>
                <a:gd name="connsiteY612" fmla="*/ 2184852 h 2233760"/>
                <a:gd name="connsiteX613" fmla="*/ 1180045 w 2190390"/>
                <a:gd name="connsiteY613" fmla="*/ 2180236 h 2233760"/>
                <a:gd name="connsiteX614" fmla="*/ 1217220 w 2190390"/>
                <a:gd name="connsiteY614" fmla="*/ 2179614 h 2233760"/>
                <a:gd name="connsiteX615" fmla="*/ 1254963 w 2190390"/>
                <a:gd name="connsiteY615" fmla="*/ 2169501 h 2233760"/>
                <a:gd name="connsiteX616" fmla="*/ 1216441 w 2190390"/>
                <a:gd name="connsiteY616" fmla="*/ 2176710 h 2233760"/>
                <a:gd name="connsiteX617" fmla="*/ 1206953 w 2190390"/>
                <a:gd name="connsiteY617" fmla="*/ 2176139 h 2233760"/>
                <a:gd name="connsiteX618" fmla="*/ 1153137 w 2190390"/>
                <a:gd name="connsiteY618" fmla="*/ 2184333 h 2233760"/>
                <a:gd name="connsiteX619" fmla="*/ 1149456 w 2190390"/>
                <a:gd name="connsiteY619" fmla="*/ 2182207 h 2233760"/>
                <a:gd name="connsiteX620" fmla="*/ 1118866 w 2190390"/>
                <a:gd name="connsiteY620" fmla="*/ 2184177 h 2233760"/>
                <a:gd name="connsiteX621" fmla="*/ 1126229 w 2190390"/>
                <a:gd name="connsiteY621" fmla="*/ 2188430 h 2233760"/>
                <a:gd name="connsiteX622" fmla="*/ 1110934 w 2190390"/>
                <a:gd name="connsiteY622" fmla="*/ 2189416 h 2233760"/>
                <a:gd name="connsiteX623" fmla="*/ 1111713 w 2190390"/>
                <a:gd name="connsiteY623" fmla="*/ 2192320 h 2233760"/>
                <a:gd name="connsiteX624" fmla="*/ 1089833 w 2190390"/>
                <a:gd name="connsiteY624" fmla="*/ 2191957 h 2233760"/>
                <a:gd name="connsiteX625" fmla="*/ 1064481 w 2190390"/>
                <a:gd name="connsiteY625" fmla="*/ 2201863 h 2233760"/>
                <a:gd name="connsiteX626" fmla="*/ 1078998 w 2190390"/>
                <a:gd name="connsiteY626" fmla="*/ 2197973 h 2233760"/>
                <a:gd name="connsiteX627" fmla="*/ 1079776 w 2190390"/>
                <a:gd name="connsiteY627" fmla="*/ 2200877 h 2233760"/>
                <a:gd name="connsiteX628" fmla="*/ 1097974 w 2190390"/>
                <a:gd name="connsiteY628" fmla="*/ 2199114 h 2233760"/>
                <a:gd name="connsiteX629" fmla="*/ 1116172 w 2190390"/>
                <a:gd name="connsiteY629" fmla="*/ 2197351 h 2233760"/>
                <a:gd name="connsiteX630" fmla="*/ 1144637 w 2190390"/>
                <a:gd name="connsiteY630" fmla="*/ 2199063 h 2233760"/>
                <a:gd name="connsiteX631" fmla="*/ 1134370 w 2190390"/>
                <a:gd name="connsiteY631" fmla="*/ 2195588 h 2233760"/>
                <a:gd name="connsiteX632" fmla="*/ 1171545 w 2190390"/>
                <a:gd name="connsiteY632" fmla="*/ 2194966 h 2233760"/>
                <a:gd name="connsiteX633" fmla="*/ 1207372 w 2190390"/>
                <a:gd name="connsiteY633" fmla="*/ 2200930 h 2233760"/>
                <a:gd name="connsiteX634" fmla="*/ 1225570 w 2190390"/>
                <a:gd name="connsiteY634" fmla="*/ 2199167 h 2233760"/>
                <a:gd name="connsiteX635" fmla="*/ 1240087 w 2190390"/>
                <a:gd name="connsiteY635" fmla="*/ 2195277 h 2233760"/>
                <a:gd name="connsiteX636" fmla="*/ 1264092 w 2190390"/>
                <a:gd name="connsiteY636" fmla="*/ 2191958 h 2233760"/>
                <a:gd name="connsiteX637" fmla="*/ 1254035 w 2190390"/>
                <a:gd name="connsiteY637" fmla="*/ 2200879 h 2233760"/>
                <a:gd name="connsiteX638" fmla="*/ 1288096 w 2190390"/>
                <a:gd name="connsiteY638" fmla="*/ 2188639 h 2233760"/>
                <a:gd name="connsiteX639" fmla="*/ 1288291 w 2190390"/>
                <a:gd name="connsiteY639" fmla="*/ 2189365 h 2233760"/>
                <a:gd name="connsiteX640" fmla="*/ 1289653 w 2190390"/>
                <a:gd name="connsiteY640" fmla="*/ 2194448 h 2233760"/>
                <a:gd name="connsiteX641" fmla="*/ 1289652 w 2190390"/>
                <a:gd name="connsiteY641" fmla="*/ 2194448 h 2233760"/>
                <a:gd name="connsiteX642" fmla="*/ 1272155 w 2190390"/>
                <a:gd name="connsiteY642" fmla="*/ 2194468 h 2233760"/>
                <a:gd name="connsiteX643" fmla="*/ 1263523 w 2190390"/>
                <a:gd name="connsiteY643" fmla="*/ 2201450 h 2233760"/>
                <a:gd name="connsiteX644" fmla="*/ 1273011 w 2190390"/>
                <a:gd name="connsiteY644" fmla="*/ 2202020 h 2233760"/>
                <a:gd name="connsiteX645" fmla="*/ 1278040 w 2190390"/>
                <a:gd name="connsiteY645" fmla="*/ 2197560 h 2233760"/>
                <a:gd name="connsiteX646" fmla="*/ 1289652 w 2190390"/>
                <a:gd name="connsiteY646" fmla="*/ 2194448 h 2233760"/>
                <a:gd name="connsiteX647" fmla="*/ 1289653 w 2190390"/>
                <a:gd name="connsiteY647" fmla="*/ 2194448 h 2233760"/>
                <a:gd name="connsiteX648" fmla="*/ 1289653 w 2190390"/>
                <a:gd name="connsiteY648" fmla="*/ 2194448 h 2233760"/>
                <a:gd name="connsiteX649" fmla="*/ 1298363 w 2190390"/>
                <a:gd name="connsiteY649" fmla="*/ 2192114 h 2233760"/>
                <a:gd name="connsiteX650" fmla="*/ 1312311 w 2190390"/>
                <a:gd name="connsiteY650" fmla="*/ 2197716 h 2233760"/>
                <a:gd name="connsiteX651" fmla="*/ 1292766 w 2190390"/>
                <a:gd name="connsiteY651" fmla="*/ 2206066 h 2233760"/>
                <a:gd name="connsiteX652" fmla="*/ 1297226 w 2190390"/>
                <a:gd name="connsiteY652" fmla="*/ 2211097 h 2233760"/>
                <a:gd name="connsiteX653" fmla="*/ 1281931 w 2190390"/>
                <a:gd name="connsiteY653" fmla="*/ 2212082 h 2233760"/>
                <a:gd name="connsiteX654" fmla="*/ 1272652 w 2190390"/>
                <a:gd name="connsiteY654" fmla="*/ 2223907 h 2233760"/>
                <a:gd name="connsiteX655" fmla="*/ 1274777 w 2190390"/>
                <a:gd name="connsiteY655" fmla="*/ 2220225 h 2233760"/>
                <a:gd name="connsiteX656" fmla="*/ 1201985 w 2190390"/>
                <a:gd name="connsiteY656" fmla="*/ 2227277 h 2233760"/>
                <a:gd name="connsiteX657" fmla="*/ 1171396 w 2190390"/>
                <a:gd name="connsiteY657" fmla="*/ 2229248 h 2233760"/>
                <a:gd name="connsiteX658" fmla="*/ 1142931 w 2190390"/>
                <a:gd name="connsiteY658" fmla="*/ 2227536 h 2233760"/>
                <a:gd name="connsiteX659" fmla="*/ 1119705 w 2190390"/>
                <a:gd name="connsiteY659" fmla="*/ 2233760 h 2233760"/>
                <a:gd name="connsiteX660" fmla="*/ 1112341 w 2190390"/>
                <a:gd name="connsiteY660" fmla="*/ 2229507 h 2233760"/>
                <a:gd name="connsiteX661" fmla="*/ 1121051 w 2190390"/>
                <a:gd name="connsiteY661" fmla="*/ 2227173 h 2233760"/>
                <a:gd name="connsiteX662" fmla="*/ 1067804 w 2190390"/>
                <a:gd name="connsiteY662" fmla="*/ 2225876 h 2233760"/>
                <a:gd name="connsiteX663" fmla="*/ 1075167 w 2190390"/>
                <a:gd name="connsiteY663" fmla="*/ 2230129 h 2233760"/>
                <a:gd name="connsiteX664" fmla="*/ 1062776 w 2190390"/>
                <a:gd name="connsiteY664" fmla="*/ 2230336 h 2233760"/>
                <a:gd name="connsiteX665" fmla="*/ 1064901 w 2190390"/>
                <a:gd name="connsiteY665" fmla="*/ 2226654 h 2233760"/>
                <a:gd name="connsiteX666" fmla="*/ 1033533 w 2190390"/>
                <a:gd name="connsiteY666" fmla="*/ 2225720 h 2233760"/>
                <a:gd name="connsiteX667" fmla="*/ 1032755 w 2190390"/>
                <a:gd name="connsiteY667" fmla="*/ 2222816 h 2233760"/>
                <a:gd name="connsiteX668" fmla="*/ 1050953 w 2190390"/>
                <a:gd name="connsiteY668" fmla="*/ 2221052 h 2233760"/>
                <a:gd name="connsiteX669" fmla="*/ 1025392 w 2190390"/>
                <a:gd name="connsiteY669" fmla="*/ 2218563 h 2233760"/>
                <a:gd name="connsiteX670" fmla="*/ 1026738 w 2190390"/>
                <a:gd name="connsiteY670" fmla="*/ 2211976 h 2233760"/>
                <a:gd name="connsiteX671" fmla="*/ 998274 w 2190390"/>
                <a:gd name="connsiteY671" fmla="*/ 2210264 h 2233760"/>
                <a:gd name="connsiteX672" fmla="*/ 986661 w 2190390"/>
                <a:gd name="connsiteY672" fmla="*/ 2213376 h 2233760"/>
                <a:gd name="connsiteX673" fmla="*/ 991291 w 2190390"/>
                <a:gd name="connsiteY673" fmla="*/ 2215559 h 2233760"/>
                <a:gd name="connsiteX674" fmla="*/ 980854 w 2190390"/>
                <a:gd name="connsiteY674" fmla="*/ 2214932 h 2233760"/>
                <a:gd name="connsiteX675" fmla="*/ 950833 w 2190390"/>
                <a:gd name="connsiteY675" fmla="*/ 2207411 h 2233760"/>
                <a:gd name="connsiteX676" fmla="*/ 1009887 w 2190390"/>
                <a:gd name="connsiteY676" fmla="*/ 2207152 h 2233760"/>
                <a:gd name="connsiteX677" fmla="*/ 1041255 w 2190390"/>
                <a:gd name="connsiteY677" fmla="*/ 2208086 h 2233760"/>
                <a:gd name="connsiteX678" fmla="*/ 1025960 w 2190390"/>
                <a:gd name="connsiteY678" fmla="*/ 2209071 h 2233760"/>
                <a:gd name="connsiteX679" fmla="*/ 1063913 w 2190390"/>
                <a:gd name="connsiteY679" fmla="*/ 2211354 h 2233760"/>
                <a:gd name="connsiteX680" fmla="*/ 1047840 w 2190390"/>
                <a:gd name="connsiteY680" fmla="*/ 2209435 h 2233760"/>
                <a:gd name="connsiteX681" fmla="*/ 1030988 w 2190390"/>
                <a:gd name="connsiteY681" fmla="*/ 2204611 h 2233760"/>
                <a:gd name="connsiteX682" fmla="*/ 1015694 w 2190390"/>
                <a:gd name="connsiteY682" fmla="*/ 2205596 h 2233760"/>
                <a:gd name="connsiteX683" fmla="*/ 1014915 w 2190390"/>
                <a:gd name="connsiteY683" fmla="*/ 2202692 h 2233760"/>
                <a:gd name="connsiteX684" fmla="*/ 993036 w 2190390"/>
                <a:gd name="connsiteY684" fmla="*/ 2202329 h 2233760"/>
                <a:gd name="connsiteX685" fmla="*/ 994383 w 2190390"/>
                <a:gd name="connsiteY685" fmla="*/ 2195742 h 2233760"/>
                <a:gd name="connsiteX686" fmla="*/ 983548 w 2190390"/>
                <a:gd name="connsiteY686" fmla="*/ 2201758 h 2233760"/>
                <a:gd name="connsiteX687" fmla="*/ 931647 w 2190390"/>
                <a:gd name="connsiteY687" fmla="*/ 2193874 h 2233760"/>
                <a:gd name="connsiteX688" fmla="*/ 929522 w 2190390"/>
                <a:gd name="connsiteY688" fmla="*/ 2197557 h 2233760"/>
                <a:gd name="connsiteX689" fmla="*/ 955083 w 2190390"/>
                <a:gd name="connsiteY689" fmla="*/ 2200046 h 2233760"/>
                <a:gd name="connsiteX690" fmla="*/ 940567 w 2190390"/>
                <a:gd name="connsiteY690" fmla="*/ 2203936 h 2233760"/>
                <a:gd name="connsiteX691" fmla="*/ 919465 w 2190390"/>
                <a:gd name="connsiteY691" fmla="*/ 2206477 h 2233760"/>
                <a:gd name="connsiteX692" fmla="*/ 921590 w 2190390"/>
                <a:gd name="connsiteY692" fmla="*/ 2202795 h 2233760"/>
                <a:gd name="connsiteX693" fmla="*/ 912102 w 2190390"/>
                <a:gd name="connsiteY693" fmla="*/ 2202224 h 2233760"/>
                <a:gd name="connsiteX694" fmla="*/ 921022 w 2190390"/>
                <a:gd name="connsiteY694" fmla="*/ 2212286 h 2233760"/>
                <a:gd name="connsiteX695" fmla="*/ 907852 w 2190390"/>
                <a:gd name="connsiteY695" fmla="*/ 2209589 h 2233760"/>
                <a:gd name="connsiteX696" fmla="*/ 830600 w 2190390"/>
                <a:gd name="connsiteY696" fmla="*/ 2211611 h 2233760"/>
                <a:gd name="connsiteX697" fmla="*/ 827697 w 2190390"/>
                <a:gd name="connsiteY697" fmla="*/ 2212389 h 2233760"/>
                <a:gd name="connsiteX698" fmla="*/ 834281 w 2190390"/>
                <a:gd name="connsiteY698" fmla="*/ 2213737 h 2233760"/>
                <a:gd name="connsiteX699" fmla="*/ 867206 w 2190390"/>
                <a:gd name="connsiteY699" fmla="*/ 2220480 h 2233760"/>
                <a:gd name="connsiteX700" fmla="*/ 837963 w 2190390"/>
                <a:gd name="connsiteY700" fmla="*/ 2215864 h 2233760"/>
                <a:gd name="connsiteX701" fmla="*/ 824793 w 2190390"/>
                <a:gd name="connsiteY701" fmla="*/ 2213167 h 2233760"/>
                <a:gd name="connsiteX702" fmla="*/ 802914 w 2190390"/>
                <a:gd name="connsiteY702" fmla="*/ 2212804 h 2233760"/>
                <a:gd name="connsiteX703" fmla="*/ 775227 w 2190390"/>
                <a:gd name="connsiteY703" fmla="*/ 2213996 h 2233760"/>
                <a:gd name="connsiteX704" fmla="*/ 752569 w 2190390"/>
                <a:gd name="connsiteY704" fmla="*/ 2210729 h 2233760"/>
                <a:gd name="connsiteX705" fmla="*/ 741525 w 2190390"/>
                <a:gd name="connsiteY705" fmla="*/ 2204349 h 2233760"/>
                <a:gd name="connsiteX706" fmla="*/ 740178 w 2190390"/>
                <a:gd name="connsiteY706" fmla="*/ 2210936 h 2233760"/>
                <a:gd name="connsiteX707" fmla="*/ 735718 w 2190390"/>
                <a:gd name="connsiteY707" fmla="*/ 2205905 h 2233760"/>
                <a:gd name="connsiteX708" fmla="*/ 724105 w 2190390"/>
                <a:gd name="connsiteY708" fmla="*/ 2209017 h 2233760"/>
                <a:gd name="connsiteX709" fmla="*/ 683818 w 2190390"/>
                <a:gd name="connsiteY709" fmla="*/ 2198021 h 2233760"/>
                <a:gd name="connsiteX710" fmla="*/ 646434 w 2190390"/>
                <a:gd name="connsiteY710" fmla="*/ 2186248 h 2233760"/>
                <a:gd name="connsiteX711" fmla="*/ 639070 w 2190390"/>
                <a:gd name="connsiteY711" fmla="*/ 2181995 h 2233760"/>
                <a:gd name="connsiteX712" fmla="*/ 573012 w 2190390"/>
                <a:gd name="connsiteY712" fmla="*/ 2156114 h 2233760"/>
                <a:gd name="connsiteX713" fmla="*/ 544338 w 2190390"/>
                <a:gd name="connsiteY713" fmla="*/ 2142006 h 2233760"/>
                <a:gd name="connsiteX714" fmla="*/ 511982 w 2190390"/>
                <a:gd name="connsiteY714" fmla="*/ 2125772 h 2233760"/>
                <a:gd name="connsiteX715" fmla="*/ 482530 w 2190390"/>
                <a:gd name="connsiteY715" fmla="*/ 2108761 h 2233760"/>
                <a:gd name="connsiteX716" fmla="*/ 480973 w 2190390"/>
                <a:gd name="connsiteY716" fmla="*/ 2102952 h 2233760"/>
                <a:gd name="connsiteX717" fmla="*/ 447839 w 2190390"/>
                <a:gd name="connsiteY717" fmla="*/ 2083813 h 2233760"/>
                <a:gd name="connsiteX718" fmla="*/ 413149 w 2190390"/>
                <a:gd name="connsiteY718" fmla="*/ 2058866 h 2233760"/>
                <a:gd name="connsiteX719" fmla="*/ 412371 w 2190390"/>
                <a:gd name="connsiteY719" fmla="*/ 2055962 h 2233760"/>
                <a:gd name="connsiteX720" fmla="*/ 382918 w 2190390"/>
                <a:gd name="connsiteY720" fmla="*/ 2038950 h 2233760"/>
                <a:gd name="connsiteX721" fmla="*/ 366636 w 2190390"/>
                <a:gd name="connsiteY721" fmla="*/ 2024635 h 2233760"/>
                <a:gd name="connsiteX722" fmla="*/ 365079 w 2190390"/>
                <a:gd name="connsiteY722" fmla="*/ 2018827 h 2233760"/>
                <a:gd name="connsiteX723" fmla="*/ 354035 w 2190390"/>
                <a:gd name="connsiteY723" fmla="*/ 2012447 h 2233760"/>
                <a:gd name="connsiteX724" fmla="*/ 291029 w 2190390"/>
                <a:gd name="connsiteY724" fmla="*/ 1951506 h 2233760"/>
                <a:gd name="connsiteX725" fmla="*/ 266395 w 2190390"/>
                <a:gd name="connsiteY725" fmla="*/ 1917638 h 2233760"/>
                <a:gd name="connsiteX726" fmla="*/ 272202 w 2190390"/>
                <a:gd name="connsiteY726" fmla="*/ 1916082 h 2233760"/>
                <a:gd name="connsiteX727" fmla="*/ 258823 w 2190390"/>
                <a:gd name="connsiteY727" fmla="*/ 1900990 h 2233760"/>
                <a:gd name="connsiteX728" fmla="*/ 242540 w 2190390"/>
                <a:gd name="connsiteY728" fmla="*/ 1886675 h 2233760"/>
                <a:gd name="connsiteX729" fmla="*/ 215003 w 2190390"/>
                <a:gd name="connsiteY729" fmla="*/ 1853585 h 2233760"/>
                <a:gd name="connsiteX730" fmla="*/ 262504 w 2190390"/>
                <a:gd name="connsiteY730" fmla="*/ 1903116 h 2233760"/>
                <a:gd name="connsiteX731" fmla="*/ 310574 w 2190390"/>
                <a:gd name="connsiteY731" fmla="*/ 1943156 h 2233760"/>
                <a:gd name="connsiteX732" fmla="*/ 468312 w 2190390"/>
                <a:gd name="connsiteY732" fmla="*/ 2044086 h 2233760"/>
                <a:gd name="connsiteX733" fmla="*/ 618268 w 2190390"/>
                <a:gd name="connsiteY733" fmla="*/ 2115971 h 2233760"/>
                <a:gd name="connsiteX734" fmla="*/ 608570 w 2190390"/>
                <a:gd name="connsiteY734" fmla="*/ 2103005 h 2233760"/>
                <a:gd name="connsiteX735" fmla="*/ 650414 w 2190390"/>
                <a:gd name="connsiteY735" fmla="*/ 2119809 h 2233760"/>
                <a:gd name="connsiteX736" fmla="*/ 691479 w 2190390"/>
                <a:gd name="connsiteY736" fmla="*/ 2133709 h 2233760"/>
                <a:gd name="connsiteX737" fmla="*/ 687020 w 2190390"/>
                <a:gd name="connsiteY737" fmla="*/ 2128678 h 2233760"/>
                <a:gd name="connsiteX738" fmla="*/ 653317 w 2190390"/>
                <a:gd name="connsiteY738" fmla="*/ 2119031 h 2233760"/>
                <a:gd name="connsiteX739" fmla="*/ 614377 w 2190390"/>
                <a:gd name="connsiteY739" fmla="*/ 2101449 h 2233760"/>
                <a:gd name="connsiteX740" fmla="*/ 576782 w 2190390"/>
                <a:gd name="connsiteY740" fmla="*/ 2077280 h 2233760"/>
                <a:gd name="connsiteX741" fmla="*/ 570976 w 2190390"/>
                <a:gd name="connsiteY741" fmla="*/ 2078836 h 2233760"/>
                <a:gd name="connsiteX742" fmla="*/ 542302 w 2190390"/>
                <a:gd name="connsiteY742" fmla="*/ 2064728 h 2233760"/>
                <a:gd name="connsiteX743" fmla="*/ 508389 w 2190390"/>
                <a:gd name="connsiteY743" fmla="*/ 2042686 h 2233760"/>
                <a:gd name="connsiteX744" fmla="*/ 514974 w 2190390"/>
                <a:gd name="connsiteY744" fmla="*/ 2044034 h 2233760"/>
                <a:gd name="connsiteX745" fmla="*/ 496567 w 2190390"/>
                <a:gd name="connsiteY745" fmla="*/ 2033402 h 2233760"/>
                <a:gd name="connsiteX746" fmla="*/ 495010 w 2190390"/>
                <a:gd name="connsiteY746" fmla="*/ 2027593 h 2233760"/>
                <a:gd name="connsiteX747" fmla="*/ 465558 w 2190390"/>
                <a:gd name="connsiteY747" fmla="*/ 2010581 h 2233760"/>
                <a:gd name="connsiteX748" fmla="*/ 435327 w 2190390"/>
                <a:gd name="connsiteY748" fmla="*/ 1990665 h 2233760"/>
                <a:gd name="connsiteX749" fmla="*/ 436674 w 2190390"/>
                <a:gd name="connsiteY749" fmla="*/ 1984078 h 2233760"/>
                <a:gd name="connsiteX750" fmla="*/ 424073 w 2190390"/>
                <a:gd name="connsiteY750" fmla="*/ 1971890 h 2233760"/>
                <a:gd name="connsiteX751" fmla="*/ 418266 w 2190390"/>
                <a:gd name="connsiteY751" fmla="*/ 1973446 h 2233760"/>
                <a:gd name="connsiteX752" fmla="*/ 410125 w 2190390"/>
                <a:gd name="connsiteY752" fmla="*/ 1966288 h 2233760"/>
                <a:gd name="connsiteX753" fmla="*/ 408568 w 2190390"/>
                <a:gd name="connsiteY753" fmla="*/ 1960480 h 2233760"/>
                <a:gd name="connsiteX754" fmla="*/ 382798 w 2190390"/>
                <a:gd name="connsiteY754" fmla="*/ 1945594 h 2233760"/>
                <a:gd name="connsiteX755" fmla="*/ 364180 w 2190390"/>
                <a:gd name="connsiteY755" fmla="*/ 1922566 h 2233760"/>
                <a:gd name="connsiteX756" fmla="*/ 380463 w 2190390"/>
                <a:gd name="connsiteY756" fmla="*/ 1936881 h 2233760"/>
                <a:gd name="connsiteX757" fmla="*/ 370765 w 2190390"/>
                <a:gd name="connsiteY757" fmla="*/ 1923915 h 2233760"/>
                <a:gd name="connsiteX758" fmla="*/ 396536 w 2190390"/>
                <a:gd name="connsiteY758" fmla="*/ 1938800 h 2233760"/>
                <a:gd name="connsiteX759" fmla="*/ 383157 w 2190390"/>
                <a:gd name="connsiteY759" fmla="*/ 1923707 h 2233760"/>
                <a:gd name="connsiteX760" fmla="*/ 368430 w 2190390"/>
                <a:gd name="connsiteY760" fmla="*/ 1915202 h 2233760"/>
                <a:gd name="connsiteX761" fmla="*/ 366305 w 2190390"/>
                <a:gd name="connsiteY761" fmla="*/ 1918884 h 2233760"/>
                <a:gd name="connsiteX762" fmla="*/ 355051 w 2190390"/>
                <a:gd name="connsiteY762" fmla="*/ 1900109 h 2233760"/>
                <a:gd name="connsiteX763" fmla="*/ 362414 w 2190390"/>
                <a:gd name="connsiteY763" fmla="*/ 1904362 h 2233760"/>
                <a:gd name="connsiteX764" fmla="*/ 361636 w 2190390"/>
                <a:gd name="connsiteY764" fmla="*/ 1901457 h 2233760"/>
                <a:gd name="connsiteX765" fmla="*/ 342450 w 2190390"/>
                <a:gd name="connsiteY765" fmla="*/ 1887921 h 2233760"/>
                <a:gd name="connsiteX766" fmla="*/ 340115 w 2190390"/>
                <a:gd name="connsiteY766" fmla="*/ 1879207 h 2233760"/>
                <a:gd name="connsiteX767" fmla="*/ 355620 w 2190390"/>
                <a:gd name="connsiteY767" fmla="*/ 1890618 h 2233760"/>
                <a:gd name="connsiteX768" fmla="*/ 323054 w 2190390"/>
                <a:gd name="connsiteY768" fmla="*/ 1861988 h 2233760"/>
                <a:gd name="connsiteX769" fmla="*/ 328861 w 2190390"/>
                <a:gd name="connsiteY769" fmla="*/ 1860432 h 2233760"/>
                <a:gd name="connsiteX770" fmla="*/ 316260 w 2190390"/>
                <a:gd name="connsiteY770" fmla="*/ 1848244 h 2233760"/>
                <a:gd name="connsiteX771" fmla="*/ 303090 w 2190390"/>
                <a:gd name="connsiteY771" fmla="*/ 1845547 h 2233760"/>
                <a:gd name="connsiteX772" fmla="*/ 294773 w 2190390"/>
                <a:gd name="connsiteY772" fmla="*/ 1833378 h 2233760"/>
                <a:gd name="connsiteX773" fmla="*/ 286438 w 2190390"/>
                <a:gd name="connsiteY773" fmla="*/ 1828564 h 2233760"/>
                <a:gd name="connsiteX774" fmla="*/ 285835 w 2190390"/>
                <a:gd name="connsiteY774" fmla="*/ 1827602 h 2233760"/>
                <a:gd name="connsiteX775" fmla="*/ 279235 w 2190390"/>
                <a:gd name="connsiteY775" fmla="*/ 1814584 h 2233760"/>
                <a:gd name="connsiteX776" fmla="*/ 276332 w 2190390"/>
                <a:gd name="connsiteY776" fmla="*/ 1815362 h 2233760"/>
                <a:gd name="connsiteX777" fmla="*/ 275553 w 2190390"/>
                <a:gd name="connsiteY777" fmla="*/ 1812457 h 2233760"/>
                <a:gd name="connsiteX778" fmla="*/ 267981 w 2190390"/>
                <a:gd name="connsiteY778" fmla="*/ 1795809 h 2233760"/>
                <a:gd name="connsiteX779" fmla="*/ 258492 w 2190390"/>
                <a:gd name="connsiteY779" fmla="*/ 1795238 h 2233760"/>
                <a:gd name="connsiteX780" fmla="*/ 236972 w 2190390"/>
                <a:gd name="connsiteY780" fmla="*/ 1772988 h 2233760"/>
                <a:gd name="connsiteX781" fmla="*/ 253254 w 2190390"/>
                <a:gd name="connsiteY781" fmla="*/ 1787303 h 2233760"/>
                <a:gd name="connsiteX782" fmla="*/ 251698 w 2190390"/>
                <a:gd name="connsiteY782" fmla="*/ 1781494 h 2233760"/>
                <a:gd name="connsiteX783" fmla="*/ 256936 w 2190390"/>
                <a:gd name="connsiteY783" fmla="*/ 1789429 h 2233760"/>
                <a:gd name="connsiteX784" fmla="*/ 264299 w 2190390"/>
                <a:gd name="connsiteY784" fmla="*/ 1793682 h 2233760"/>
                <a:gd name="connsiteX785" fmla="*/ 240444 w 2190390"/>
                <a:gd name="connsiteY785" fmla="*/ 1762719 h 2233760"/>
                <a:gd name="connsiteX786" fmla="*/ 216588 w 2190390"/>
                <a:gd name="connsiteY786" fmla="*/ 1731756 h 2233760"/>
                <a:gd name="connsiteX787" fmla="*/ 188273 w 2190390"/>
                <a:gd name="connsiteY787" fmla="*/ 1695762 h 2233760"/>
                <a:gd name="connsiteX788" fmla="*/ 177797 w 2190390"/>
                <a:gd name="connsiteY788" fmla="*/ 1679891 h 2233760"/>
                <a:gd name="connsiteX789" fmla="*/ 164418 w 2190390"/>
                <a:gd name="connsiteY789" fmla="*/ 1664798 h 2233760"/>
                <a:gd name="connsiteX790" fmla="*/ 141131 w 2190390"/>
                <a:gd name="connsiteY790" fmla="*/ 1624344 h 2233760"/>
                <a:gd name="connsiteX791" fmla="*/ 138796 w 2190390"/>
                <a:gd name="connsiteY791" fmla="*/ 1615630 h 2233760"/>
                <a:gd name="connsiteX792" fmla="*/ 129098 w 2190390"/>
                <a:gd name="connsiteY792" fmla="*/ 1602664 h 2233760"/>
                <a:gd name="connsiteX793" fmla="*/ 135683 w 2190390"/>
                <a:gd name="connsiteY793" fmla="*/ 1604013 h 2233760"/>
                <a:gd name="connsiteX794" fmla="*/ 121526 w 2190390"/>
                <a:gd name="connsiteY794" fmla="*/ 1586016 h 2233760"/>
                <a:gd name="connsiteX795" fmla="*/ 124845 w 2190390"/>
                <a:gd name="connsiteY795" fmla="*/ 1588240 h 2233760"/>
                <a:gd name="connsiteX796" fmla="*/ 125986 w 2190390"/>
                <a:gd name="connsiteY796" fmla="*/ 1591047 h 2233760"/>
                <a:gd name="connsiteX797" fmla="*/ 124845 w 2190390"/>
                <a:gd name="connsiteY797" fmla="*/ 1588240 h 2233760"/>
                <a:gd name="connsiteX798" fmla="*/ 124845 w 2190390"/>
                <a:gd name="connsiteY798" fmla="*/ 1588240 h 2233760"/>
                <a:gd name="connsiteX799" fmla="*/ 119139 w 2190390"/>
                <a:gd name="connsiteY799" fmla="*/ 1574203 h 2233760"/>
                <a:gd name="connsiteX800" fmla="*/ 110271 w 2190390"/>
                <a:gd name="connsiteY800" fmla="*/ 1567241 h 2233760"/>
                <a:gd name="connsiteX801" fmla="*/ 110630 w 2190390"/>
                <a:gd name="connsiteY801" fmla="*/ 1545354 h 2233760"/>
                <a:gd name="connsiteX802" fmla="*/ 101711 w 2190390"/>
                <a:gd name="connsiteY802" fmla="*/ 1535292 h 2233760"/>
                <a:gd name="connsiteX803" fmla="*/ 95485 w 2190390"/>
                <a:gd name="connsiteY803" fmla="*/ 1512057 h 2233760"/>
                <a:gd name="connsiteX804" fmla="*/ 90037 w 2190390"/>
                <a:gd name="connsiteY804" fmla="*/ 1491726 h 2233760"/>
                <a:gd name="connsiteX805" fmla="*/ 80130 w 2190390"/>
                <a:gd name="connsiteY805" fmla="*/ 1466364 h 2233760"/>
                <a:gd name="connsiteX806" fmla="*/ 62859 w 2190390"/>
                <a:gd name="connsiteY806" fmla="*/ 1436749 h 2233760"/>
                <a:gd name="connsiteX807" fmla="*/ 55077 w 2190390"/>
                <a:gd name="connsiteY807" fmla="*/ 1407705 h 2233760"/>
                <a:gd name="connsiteX808" fmla="*/ 61093 w 2190390"/>
                <a:gd name="connsiteY808" fmla="*/ 1418545 h 2233760"/>
                <a:gd name="connsiteX809" fmla="*/ 65553 w 2190390"/>
                <a:gd name="connsiteY809" fmla="*/ 1423576 h 2233760"/>
                <a:gd name="connsiteX810" fmla="*/ 62650 w 2190390"/>
                <a:gd name="connsiteY810" fmla="*/ 1424354 h 2233760"/>
                <a:gd name="connsiteX811" fmla="*/ 71779 w 2190390"/>
                <a:gd name="connsiteY811" fmla="*/ 1446811 h 2233760"/>
                <a:gd name="connsiteX812" fmla="*/ 75461 w 2190390"/>
                <a:gd name="connsiteY812" fmla="*/ 1448938 h 2233760"/>
                <a:gd name="connsiteX813" fmla="*/ 70791 w 2190390"/>
                <a:gd name="connsiteY813" fmla="*/ 1431511 h 2233760"/>
                <a:gd name="connsiteX814" fmla="*/ 63218 w 2190390"/>
                <a:gd name="connsiteY814" fmla="*/ 1414863 h 2233760"/>
                <a:gd name="connsiteX815" fmla="*/ 55646 w 2190390"/>
                <a:gd name="connsiteY815" fmla="*/ 1398214 h 2233760"/>
                <a:gd name="connsiteX816" fmla="*/ 62440 w 2190390"/>
                <a:gd name="connsiteY816" fmla="*/ 1411958 h 2233760"/>
                <a:gd name="connsiteX817" fmla="*/ 67469 w 2190390"/>
                <a:gd name="connsiteY817" fmla="*/ 1407498 h 2233760"/>
                <a:gd name="connsiteX818" fmla="*/ 58549 w 2190390"/>
                <a:gd name="connsiteY818" fmla="*/ 1397436 h 2233760"/>
                <a:gd name="connsiteX819" fmla="*/ 53880 w 2190390"/>
                <a:gd name="connsiteY819" fmla="*/ 1380010 h 2233760"/>
                <a:gd name="connsiteX820" fmla="*/ 66690 w 2190390"/>
                <a:gd name="connsiteY820" fmla="*/ 1404593 h 2233760"/>
                <a:gd name="connsiteX821" fmla="*/ 67259 w 2190390"/>
                <a:gd name="connsiteY821" fmla="*/ 1395102 h 2233760"/>
                <a:gd name="connsiteX822" fmla="*/ 56005 w 2190390"/>
                <a:gd name="connsiteY822" fmla="*/ 1376327 h 2233760"/>
                <a:gd name="connsiteX823" fmla="*/ 51126 w 2190390"/>
                <a:gd name="connsiteY823" fmla="*/ 1346505 h 2233760"/>
                <a:gd name="connsiteX824" fmla="*/ 44331 w 2190390"/>
                <a:gd name="connsiteY824" fmla="*/ 1332761 h 2233760"/>
                <a:gd name="connsiteX825" fmla="*/ 39662 w 2190390"/>
                <a:gd name="connsiteY825" fmla="*/ 1315335 h 2233760"/>
                <a:gd name="connsiteX826" fmla="*/ 28976 w 2190390"/>
                <a:gd name="connsiteY826" fmla="*/ 1287068 h 2233760"/>
                <a:gd name="connsiteX827" fmla="*/ 32867 w 2190390"/>
                <a:gd name="connsiteY827" fmla="*/ 1301590 h 2233760"/>
                <a:gd name="connsiteX828" fmla="*/ 26851 w 2190390"/>
                <a:gd name="connsiteY828" fmla="*/ 1290751 h 2233760"/>
                <a:gd name="connsiteX829" fmla="*/ 26282 w 2190390"/>
                <a:gd name="connsiteY829" fmla="*/ 1300242 h 2233760"/>
                <a:gd name="connsiteX830" fmla="*/ 31520 w 2190390"/>
                <a:gd name="connsiteY830" fmla="*/ 1308177 h 2233760"/>
                <a:gd name="connsiteX831" fmla="*/ 30174 w 2190390"/>
                <a:gd name="connsiteY831" fmla="*/ 1314764 h 2233760"/>
                <a:gd name="connsiteX832" fmla="*/ 27061 w 2190390"/>
                <a:gd name="connsiteY832" fmla="*/ 1303146 h 2233760"/>
                <a:gd name="connsiteX833" fmla="*/ 27270 w 2190390"/>
                <a:gd name="connsiteY833" fmla="*/ 1315542 h 2233760"/>
                <a:gd name="connsiteX834" fmla="*/ 21044 w 2190390"/>
                <a:gd name="connsiteY834" fmla="*/ 1292307 h 2233760"/>
                <a:gd name="connsiteX835" fmla="*/ 13262 w 2190390"/>
                <a:gd name="connsiteY835" fmla="*/ 1263262 h 2233760"/>
                <a:gd name="connsiteX836" fmla="*/ 19847 w 2190390"/>
                <a:gd name="connsiteY836" fmla="*/ 1264611 h 2233760"/>
                <a:gd name="connsiteX837" fmla="*/ 27420 w 2190390"/>
                <a:gd name="connsiteY837" fmla="*/ 1281259 h 2233760"/>
                <a:gd name="connsiteX838" fmla="*/ 28766 w 2190390"/>
                <a:gd name="connsiteY838" fmla="*/ 1274673 h 2233760"/>
                <a:gd name="connsiteX839" fmla="*/ 23319 w 2190390"/>
                <a:gd name="connsiteY839" fmla="*/ 1254342 h 2233760"/>
                <a:gd name="connsiteX840" fmla="*/ 20206 w 2190390"/>
                <a:gd name="connsiteY840" fmla="*/ 1242724 h 2233760"/>
                <a:gd name="connsiteX841" fmla="*/ 22331 w 2190390"/>
                <a:gd name="connsiteY841" fmla="*/ 1239042 h 2233760"/>
                <a:gd name="connsiteX842" fmla="*/ 12782 w 2190390"/>
                <a:gd name="connsiteY842" fmla="*/ 1191793 h 2233760"/>
                <a:gd name="connsiteX843" fmla="*/ 13920 w 2190390"/>
                <a:gd name="connsiteY843" fmla="*/ 1172811 h 2233760"/>
                <a:gd name="connsiteX844" fmla="*/ 7274 w 2190390"/>
                <a:gd name="connsiteY844" fmla="*/ 1124784 h 2233760"/>
                <a:gd name="connsiteX845" fmla="*/ 4520 w 2190390"/>
                <a:gd name="connsiteY845" fmla="*/ 1091280 h 2233760"/>
                <a:gd name="connsiteX846" fmla="*/ 988 w 2190390"/>
                <a:gd name="connsiteY846" fmla="*/ 1054871 h 2233760"/>
                <a:gd name="connsiteX847" fmla="*/ 5029 w 2190390"/>
                <a:gd name="connsiteY847" fmla="*/ 1035111 h 2233760"/>
                <a:gd name="connsiteX848" fmla="*/ 0 w 2190390"/>
                <a:gd name="connsiteY848" fmla="*/ 1039571 h 2233760"/>
                <a:gd name="connsiteX849" fmla="*/ 1916 w 2190390"/>
                <a:gd name="connsiteY849" fmla="*/ 1023493 h 2233760"/>
                <a:gd name="connsiteX850" fmla="*/ 5597 w 2190390"/>
                <a:gd name="connsiteY850" fmla="*/ 1025620 h 2233760"/>
                <a:gd name="connsiteX851" fmla="*/ 4610 w 2190390"/>
                <a:gd name="connsiteY851" fmla="*/ 1010320 h 2233760"/>
                <a:gd name="connsiteX852" fmla="*/ 7303 w 2190390"/>
                <a:gd name="connsiteY852" fmla="*/ 997146 h 2233760"/>
                <a:gd name="connsiteX853" fmla="*/ 6674 w 2190390"/>
                <a:gd name="connsiteY853" fmla="*/ 959959 h 2233760"/>
                <a:gd name="connsiteX854" fmla="*/ 9727 w 2190390"/>
                <a:gd name="connsiteY854" fmla="*/ 924899 h 2233760"/>
                <a:gd name="connsiteX855" fmla="*/ 9517 w 2190390"/>
                <a:gd name="connsiteY855" fmla="*/ 912503 h 2233760"/>
                <a:gd name="connsiteX856" fmla="*/ 14546 w 2190390"/>
                <a:gd name="connsiteY856" fmla="*/ 908043 h 2233760"/>
                <a:gd name="connsiteX857" fmla="*/ 19723 w 2190390"/>
                <a:gd name="connsiteY857" fmla="*/ 869300 h 2233760"/>
                <a:gd name="connsiteX858" fmla="*/ 16461 w 2190390"/>
                <a:gd name="connsiteY858" fmla="*/ 891965 h 2233760"/>
                <a:gd name="connsiteX859" fmla="*/ 13917 w 2190390"/>
                <a:gd name="connsiteY859" fmla="*/ 870856 h 2233760"/>
                <a:gd name="connsiteX860" fmla="*/ 16820 w 2190390"/>
                <a:gd name="connsiteY860" fmla="*/ 870078 h 2233760"/>
                <a:gd name="connsiteX861" fmla="*/ 17748 w 2190390"/>
                <a:gd name="connsiteY861" fmla="*/ 838700 h 2233760"/>
                <a:gd name="connsiteX862" fmla="*/ 33551 w 2190390"/>
                <a:gd name="connsiteY862" fmla="*/ 781546 h 2233760"/>
                <a:gd name="connsiteX863" fmla="*/ 29301 w 2190390"/>
                <a:gd name="connsiteY863" fmla="*/ 788911 h 2233760"/>
                <a:gd name="connsiteX864" fmla="*/ 29510 w 2190390"/>
                <a:gd name="connsiteY864" fmla="*/ 801306 h 2233760"/>
                <a:gd name="connsiteX865" fmla="*/ 23913 w 2190390"/>
                <a:gd name="connsiteY865" fmla="*/ 815258 h 2233760"/>
                <a:gd name="connsiteX866" fmla="*/ 13707 w 2190390"/>
                <a:gd name="connsiteY866" fmla="*/ 858461 h 2233760"/>
                <a:gd name="connsiteX867" fmla="*/ 10026 w 2190390"/>
                <a:gd name="connsiteY867" fmla="*/ 856334 h 2233760"/>
                <a:gd name="connsiteX868" fmla="*/ 5985 w 2190390"/>
                <a:gd name="connsiteY868" fmla="*/ 876094 h 2233760"/>
                <a:gd name="connsiteX869" fmla="*/ 6060 w 2190390"/>
                <a:gd name="connsiteY869" fmla="*/ 880501 h 2233760"/>
                <a:gd name="connsiteX870" fmla="*/ 2805 w 2190390"/>
                <a:gd name="connsiteY870" fmla="*/ 887453 h 2233760"/>
                <a:gd name="connsiteX871" fmla="*/ 598 w 2190390"/>
                <a:gd name="connsiteY871" fmla="*/ 902442 h 2233760"/>
                <a:gd name="connsiteX872" fmla="*/ 388 w 2190390"/>
                <a:gd name="connsiteY872" fmla="*/ 890046 h 2233760"/>
                <a:gd name="connsiteX873" fmla="*/ 1316 w 2190390"/>
                <a:gd name="connsiteY873" fmla="*/ 858668 h 2233760"/>
                <a:gd name="connsiteX874" fmla="*/ 5566 w 2190390"/>
                <a:gd name="connsiteY874" fmla="*/ 851303 h 2233760"/>
                <a:gd name="connsiteX875" fmla="*/ 4578 w 2190390"/>
                <a:gd name="connsiteY875" fmla="*/ 836003 h 2233760"/>
                <a:gd name="connsiteX876" fmla="*/ 8619 w 2190390"/>
                <a:gd name="connsiteY876" fmla="*/ 816243 h 2233760"/>
                <a:gd name="connsiteX877" fmla="*/ 10953 w 2190390"/>
                <a:gd name="connsiteY877" fmla="*/ 824956 h 2233760"/>
                <a:gd name="connsiteX878" fmla="*/ 15203 w 2190390"/>
                <a:gd name="connsiteY878" fmla="*/ 817592 h 2233760"/>
                <a:gd name="connsiteX879" fmla="*/ 16550 w 2190390"/>
                <a:gd name="connsiteY879" fmla="*/ 811005 h 2233760"/>
                <a:gd name="connsiteX880" fmla="*/ 13647 w 2190390"/>
                <a:gd name="connsiteY880" fmla="*/ 811783 h 2233760"/>
                <a:gd name="connsiteX881" fmla="*/ 22716 w 2190390"/>
                <a:gd name="connsiteY881" fmla="*/ 787562 h 2233760"/>
                <a:gd name="connsiteX882" fmla="*/ 24841 w 2190390"/>
                <a:gd name="connsiteY882" fmla="*/ 783880 h 2233760"/>
                <a:gd name="connsiteX883" fmla="*/ 19812 w 2190390"/>
                <a:gd name="connsiteY883" fmla="*/ 788340 h 2233760"/>
                <a:gd name="connsiteX884" fmla="*/ 23191 w 2190390"/>
                <a:gd name="connsiteY884" fmla="*/ 778079 h 2233760"/>
                <a:gd name="connsiteX885" fmla="*/ 23284 w 2190390"/>
                <a:gd name="connsiteY885" fmla="*/ 778071 h 2233760"/>
                <a:gd name="connsiteX886" fmla="*/ 27744 w 2190390"/>
                <a:gd name="connsiteY886" fmla="*/ 783102 h 2233760"/>
                <a:gd name="connsiteX887" fmla="*/ 29660 w 2190390"/>
                <a:gd name="connsiteY887" fmla="*/ 767024 h 2233760"/>
                <a:gd name="connsiteX888" fmla="*/ 35466 w 2190390"/>
                <a:gd name="connsiteY888" fmla="*/ 765468 h 2233760"/>
                <a:gd name="connsiteX889" fmla="*/ 38938 w 2190390"/>
                <a:gd name="connsiteY889" fmla="*/ 755199 h 2233760"/>
                <a:gd name="connsiteX890" fmla="*/ 38728 w 2190390"/>
                <a:gd name="connsiteY890" fmla="*/ 742803 h 2233760"/>
                <a:gd name="connsiteX891" fmla="*/ 40285 w 2190390"/>
                <a:gd name="connsiteY891" fmla="*/ 748612 h 2233760"/>
                <a:gd name="connsiteX892" fmla="*/ 43757 w 2190390"/>
                <a:gd name="connsiteY892" fmla="*/ 738343 h 2233760"/>
                <a:gd name="connsiteX893" fmla="*/ 53394 w 2190390"/>
                <a:gd name="connsiteY893" fmla="*/ 704631 h 2233760"/>
                <a:gd name="connsiteX894" fmla="*/ 46241 w 2190390"/>
                <a:gd name="connsiteY894" fmla="*/ 712774 h 2233760"/>
                <a:gd name="connsiteX895" fmla="*/ 43547 w 2190390"/>
                <a:gd name="connsiteY895" fmla="*/ 725947 h 2233760"/>
                <a:gd name="connsiteX896" fmla="*/ 37741 w 2190390"/>
                <a:gd name="connsiteY896" fmla="*/ 727503 h 2233760"/>
                <a:gd name="connsiteX897" fmla="*/ 35406 w 2190390"/>
                <a:gd name="connsiteY897" fmla="*/ 718790 h 2233760"/>
                <a:gd name="connsiteX898" fmla="*/ 44475 w 2190390"/>
                <a:gd name="connsiteY898" fmla="*/ 694569 h 2233760"/>
                <a:gd name="connsiteX899" fmla="*/ 57225 w 2190390"/>
                <a:gd name="connsiteY899" fmla="*/ 672475 h 2233760"/>
                <a:gd name="connsiteX900" fmla="*/ 65516 w 2190390"/>
                <a:gd name="connsiteY900" fmla="*/ 645350 h 2233760"/>
                <a:gd name="connsiteX901" fmla="*/ 80391 w 2190390"/>
                <a:gd name="connsiteY901" fmla="*/ 619573 h 2233760"/>
                <a:gd name="connsiteX902" fmla="*/ 66504 w 2190390"/>
                <a:gd name="connsiteY902" fmla="*/ 660650 h 2233760"/>
                <a:gd name="connsiteX903" fmla="*/ 53185 w 2190390"/>
                <a:gd name="connsiteY903" fmla="*/ 692236 h 2233760"/>
                <a:gd name="connsiteX904" fmla="*/ 58991 w 2190390"/>
                <a:gd name="connsiteY904" fmla="*/ 690680 h 2233760"/>
                <a:gd name="connsiteX905" fmla="*/ 59560 w 2190390"/>
                <a:gd name="connsiteY905" fmla="*/ 681188 h 2233760"/>
                <a:gd name="connsiteX906" fmla="*/ 63032 w 2190390"/>
                <a:gd name="connsiteY906" fmla="*/ 670919 h 2233760"/>
                <a:gd name="connsiteX907" fmla="*/ 66713 w 2190390"/>
                <a:gd name="connsiteY907" fmla="*/ 673046 h 2233760"/>
                <a:gd name="connsiteX908" fmla="*/ 93142 w 2190390"/>
                <a:gd name="connsiteY908" fmla="*/ 597479 h 2233760"/>
                <a:gd name="connsiteX909" fmla="*/ 89460 w 2190390"/>
                <a:gd name="connsiteY909" fmla="*/ 595353 h 2233760"/>
                <a:gd name="connsiteX910" fmla="*/ 92932 w 2190390"/>
                <a:gd name="connsiteY910" fmla="*/ 585084 h 2233760"/>
                <a:gd name="connsiteX911" fmla="*/ 97392 w 2190390"/>
                <a:gd name="connsiteY911" fmla="*/ 590114 h 2233760"/>
                <a:gd name="connsiteX912" fmla="*/ 108586 w 2190390"/>
                <a:gd name="connsiteY912" fmla="*/ 562212 h 2233760"/>
                <a:gd name="connsiteX913" fmla="*/ 117296 w 2190390"/>
                <a:gd name="connsiteY913" fmla="*/ 559878 h 2233760"/>
                <a:gd name="connsiteX914" fmla="*/ 130615 w 2190390"/>
                <a:gd name="connsiteY914" fmla="*/ 528292 h 2233760"/>
                <a:gd name="connsiteX915" fmla="*/ 129059 w 2190390"/>
                <a:gd name="connsiteY915" fmla="*/ 522484 h 2233760"/>
                <a:gd name="connsiteX916" fmla="*/ 136212 w 2190390"/>
                <a:gd name="connsiteY916" fmla="*/ 514341 h 2233760"/>
                <a:gd name="connsiteX917" fmla="*/ 133309 w 2190390"/>
                <a:gd name="connsiteY917" fmla="*/ 515119 h 2233760"/>
                <a:gd name="connsiteX918" fmla="*/ 148184 w 2190390"/>
                <a:gd name="connsiteY918" fmla="*/ 489342 h 2233760"/>
                <a:gd name="connsiteX919" fmla="*/ 149741 w 2190390"/>
                <a:gd name="connsiteY919" fmla="*/ 495151 h 2233760"/>
                <a:gd name="connsiteX920" fmla="*/ 166741 w 2190390"/>
                <a:gd name="connsiteY920" fmla="*/ 465692 h 2233760"/>
                <a:gd name="connsiteX921" fmla="*/ 161713 w 2190390"/>
                <a:gd name="connsiteY921" fmla="*/ 470153 h 2233760"/>
                <a:gd name="connsiteX922" fmla="*/ 167310 w 2190390"/>
                <a:gd name="connsiteY922" fmla="*/ 456201 h 2233760"/>
                <a:gd name="connsiteX923" fmla="*/ 168088 w 2190390"/>
                <a:gd name="connsiteY923" fmla="*/ 459106 h 2233760"/>
                <a:gd name="connsiteX924" fmla="*/ 193799 w 2190390"/>
                <a:gd name="connsiteY924" fmla="*/ 427313 h 2233760"/>
                <a:gd name="connsiteX925" fmla="*/ 220078 w 2190390"/>
                <a:gd name="connsiteY925" fmla="*/ 386029 h 2233760"/>
                <a:gd name="connsiteX926" fmla="*/ 249470 w 2190390"/>
                <a:gd name="connsiteY926" fmla="*/ 356363 h 2233760"/>
                <a:gd name="connsiteX927" fmla="*/ 268027 w 2190390"/>
                <a:gd name="connsiteY927" fmla="*/ 332713 h 2233760"/>
                <a:gd name="connsiteX928" fmla="*/ 289487 w 2190390"/>
                <a:gd name="connsiteY928" fmla="*/ 308285 h 2233760"/>
                <a:gd name="connsiteX929" fmla="*/ 254498 w 2190390"/>
                <a:gd name="connsiteY929" fmla="*/ 351903 h 2233760"/>
                <a:gd name="connsiteX930" fmla="*/ 252373 w 2190390"/>
                <a:gd name="connsiteY930" fmla="*/ 355585 h 2233760"/>
                <a:gd name="connsiteX931" fmla="*/ 275959 w 2190390"/>
                <a:gd name="connsiteY931" fmla="*/ 327475 h 2233760"/>
                <a:gd name="connsiteX932" fmla="*/ 277515 w 2190390"/>
                <a:gd name="connsiteY932" fmla="*/ 333284 h 2233760"/>
                <a:gd name="connsiteX933" fmla="*/ 285237 w 2190390"/>
                <a:gd name="connsiteY933" fmla="*/ 315650 h 2233760"/>
                <a:gd name="connsiteX934" fmla="*/ 284668 w 2190390"/>
                <a:gd name="connsiteY934" fmla="*/ 325141 h 2233760"/>
                <a:gd name="connsiteX935" fmla="*/ 315407 w 2190390"/>
                <a:gd name="connsiteY935" fmla="*/ 288888 h 2233760"/>
                <a:gd name="connsiteX936" fmla="*/ 306697 w 2190390"/>
                <a:gd name="connsiteY936" fmla="*/ 291222 h 2233760"/>
                <a:gd name="connsiteX937" fmla="*/ 317532 w 2190390"/>
                <a:gd name="connsiteY937" fmla="*/ 285206 h 2233760"/>
                <a:gd name="connsiteX938" fmla="*/ 316754 w 2190390"/>
                <a:gd name="connsiteY938" fmla="*/ 282301 h 2233760"/>
                <a:gd name="connsiteX939" fmla="*/ 359316 w 2190390"/>
                <a:gd name="connsiteY939" fmla="*/ 255332 h 2233760"/>
                <a:gd name="connsiteX940" fmla="*/ 387361 w 2190390"/>
                <a:gd name="connsiteY940" fmla="*/ 232253 h 2233760"/>
                <a:gd name="connsiteX941" fmla="*/ 388708 w 2190390"/>
                <a:gd name="connsiteY941" fmla="*/ 225666 h 2233760"/>
                <a:gd name="connsiteX942" fmla="*/ 413850 w 2190390"/>
                <a:gd name="connsiteY942" fmla="*/ 203365 h 2233760"/>
                <a:gd name="connsiteX943" fmla="*/ 417531 w 2190390"/>
                <a:gd name="connsiteY943" fmla="*/ 205491 h 2233760"/>
                <a:gd name="connsiteX944" fmla="*/ 425463 w 2190390"/>
                <a:gd name="connsiteY944" fmla="*/ 200253 h 2233760"/>
                <a:gd name="connsiteX945" fmla="*/ 431838 w 2190390"/>
                <a:gd name="connsiteY945" fmla="*/ 189206 h 2233760"/>
                <a:gd name="connsiteX946" fmla="*/ 441327 w 2190390"/>
                <a:gd name="connsiteY946" fmla="*/ 189776 h 2233760"/>
                <a:gd name="connsiteX947" fmla="*/ 450605 w 2190390"/>
                <a:gd name="connsiteY947" fmla="*/ 177951 h 2233760"/>
                <a:gd name="connsiteX948" fmla="*/ 459315 w 2190390"/>
                <a:gd name="connsiteY948" fmla="*/ 175617 h 2233760"/>
                <a:gd name="connsiteX949" fmla="*/ 486013 w 2190390"/>
                <a:gd name="connsiteY949" fmla="*/ 159125 h 2233760"/>
                <a:gd name="connsiteX950" fmla="*/ 479429 w 2190390"/>
                <a:gd name="connsiteY950" fmla="*/ 157776 h 2233760"/>
                <a:gd name="connsiteX951" fmla="*/ 499752 w 2190390"/>
                <a:gd name="connsiteY951" fmla="*/ 152331 h 2233760"/>
                <a:gd name="connsiteX952" fmla="*/ 532257 w 2190390"/>
                <a:gd name="connsiteY952" fmla="*/ 134282 h 2233760"/>
                <a:gd name="connsiteX953" fmla="*/ 524325 w 2190390"/>
                <a:gd name="connsiteY953" fmla="*/ 139520 h 2233760"/>
                <a:gd name="connsiteX954" fmla="*/ 528380 w 2190390"/>
                <a:gd name="connsiteY954" fmla="*/ 139210 h 2233760"/>
                <a:gd name="connsiteX955" fmla="*/ 523723 w 2190390"/>
                <a:gd name="connsiteY955" fmla="*/ 141627 h 2233760"/>
                <a:gd name="connsiteX956" fmla="*/ 506337 w 2190390"/>
                <a:gd name="connsiteY956" fmla="*/ 153679 h 2233760"/>
                <a:gd name="connsiteX957" fmla="*/ 497627 w 2190390"/>
                <a:gd name="connsiteY957" fmla="*/ 156013 h 2233760"/>
                <a:gd name="connsiteX958" fmla="*/ 495502 w 2190390"/>
                <a:gd name="connsiteY958" fmla="*/ 159695 h 2233760"/>
                <a:gd name="connsiteX959" fmla="*/ 490473 w 2190390"/>
                <a:gd name="connsiteY959" fmla="*/ 164156 h 2233760"/>
                <a:gd name="connsiteX960" fmla="*/ 479638 w 2190390"/>
                <a:gd name="connsiteY960" fmla="*/ 170172 h 2233760"/>
                <a:gd name="connsiteX961" fmla="*/ 452940 w 2190390"/>
                <a:gd name="connsiteY961" fmla="*/ 186665 h 2233760"/>
                <a:gd name="connsiteX962" fmla="*/ 453718 w 2190390"/>
                <a:gd name="connsiteY962" fmla="*/ 189569 h 2233760"/>
                <a:gd name="connsiteX963" fmla="*/ 424116 w 2190390"/>
                <a:gd name="connsiteY963" fmla="*/ 206840 h 2233760"/>
                <a:gd name="connsiteX964" fmla="*/ 409031 w 2190390"/>
                <a:gd name="connsiteY964" fmla="*/ 220220 h 2233760"/>
                <a:gd name="connsiteX965" fmla="*/ 398196 w 2190390"/>
                <a:gd name="connsiteY965" fmla="*/ 226236 h 2233760"/>
                <a:gd name="connsiteX966" fmla="*/ 368026 w 2190390"/>
                <a:gd name="connsiteY966" fmla="*/ 252998 h 2233760"/>
                <a:gd name="connsiteX967" fmla="*/ 337856 w 2190390"/>
                <a:gd name="connsiteY967" fmla="*/ 279760 h 2233760"/>
                <a:gd name="connsiteX968" fmla="*/ 322770 w 2190390"/>
                <a:gd name="connsiteY968" fmla="*/ 293141 h 2233760"/>
                <a:gd name="connsiteX969" fmla="*/ 316186 w 2190390"/>
                <a:gd name="connsiteY969" fmla="*/ 291792 h 2233760"/>
                <a:gd name="connsiteX970" fmla="*/ 311935 w 2190390"/>
                <a:gd name="connsiteY970" fmla="*/ 299157 h 2233760"/>
                <a:gd name="connsiteX971" fmla="*/ 314839 w 2190390"/>
                <a:gd name="connsiteY971" fmla="*/ 298379 h 2233760"/>
                <a:gd name="connsiteX972" fmla="*/ 286225 w 2190390"/>
                <a:gd name="connsiteY972" fmla="*/ 330950 h 2233760"/>
                <a:gd name="connsiteX973" fmla="*/ 255486 w 2190390"/>
                <a:gd name="connsiteY973" fmla="*/ 367203 h 2233760"/>
                <a:gd name="connsiteX974" fmla="*/ 293588 w 2190390"/>
                <a:gd name="connsiteY974" fmla="*/ 335203 h 2233760"/>
                <a:gd name="connsiteX975" fmla="*/ 294935 w 2190390"/>
                <a:gd name="connsiteY975" fmla="*/ 328616 h 2233760"/>
                <a:gd name="connsiteX976" fmla="*/ 302867 w 2190390"/>
                <a:gd name="connsiteY976" fmla="*/ 323378 h 2233760"/>
                <a:gd name="connsiteX977" fmla="*/ 315048 w 2190390"/>
                <a:gd name="connsiteY977" fmla="*/ 310775 h 2233760"/>
                <a:gd name="connsiteX978" fmla="*/ 307895 w 2190390"/>
                <a:gd name="connsiteY978" fmla="*/ 318917 h 2233760"/>
                <a:gd name="connsiteX979" fmla="*/ 322980 w 2190390"/>
                <a:gd name="connsiteY979" fmla="*/ 305537 h 2233760"/>
                <a:gd name="connsiteX980" fmla="*/ 329565 w 2190390"/>
                <a:gd name="connsiteY980" fmla="*/ 306885 h 2233760"/>
                <a:gd name="connsiteX981" fmla="*/ 313702 w 2190390"/>
                <a:gd name="connsiteY981" fmla="*/ 317361 h 2233760"/>
                <a:gd name="connsiteX982" fmla="*/ 304423 w 2190390"/>
                <a:gd name="connsiteY982" fmla="*/ 329186 h 2233760"/>
                <a:gd name="connsiteX983" fmla="*/ 285088 w 2190390"/>
                <a:gd name="connsiteY983" fmla="*/ 349932 h 2233760"/>
                <a:gd name="connsiteX984" fmla="*/ 285866 w 2190390"/>
                <a:gd name="connsiteY984" fmla="*/ 352837 h 2233760"/>
                <a:gd name="connsiteX985" fmla="*/ 316036 w 2190390"/>
                <a:gd name="connsiteY985" fmla="*/ 326075 h 2233760"/>
                <a:gd name="connsiteX986" fmla="*/ 314689 w 2190390"/>
                <a:gd name="connsiteY986" fmla="*/ 332662 h 2233760"/>
                <a:gd name="connsiteX987" fmla="*/ 296701 w 2190390"/>
                <a:gd name="connsiteY987" fmla="*/ 346820 h 2233760"/>
                <a:gd name="connsiteX988" fmla="*/ 288201 w 2190390"/>
                <a:gd name="connsiteY988" fmla="*/ 361550 h 2233760"/>
                <a:gd name="connsiteX989" fmla="*/ 265962 w 2190390"/>
                <a:gd name="connsiteY989" fmla="*/ 383073 h 2233760"/>
                <a:gd name="connsiteX990" fmla="*/ 247195 w 2190390"/>
                <a:gd name="connsiteY990" fmla="*/ 394328 h 2233760"/>
                <a:gd name="connsiteX991" fmla="*/ 248752 w 2190390"/>
                <a:gd name="connsiteY991" fmla="*/ 400137 h 2233760"/>
                <a:gd name="connsiteX992" fmla="*/ 241598 w 2190390"/>
                <a:gd name="connsiteY992" fmla="*/ 408279 h 2233760"/>
                <a:gd name="connsiteX993" fmla="*/ 242945 w 2190390"/>
                <a:gd name="connsiteY993" fmla="*/ 401692 h 2233760"/>
                <a:gd name="connsiteX994" fmla="*/ 235223 w 2190390"/>
                <a:gd name="connsiteY994" fmla="*/ 419326 h 2233760"/>
                <a:gd name="connsiteX995" fmla="*/ 220138 w 2190390"/>
                <a:gd name="connsiteY995" fmla="*/ 432707 h 2233760"/>
                <a:gd name="connsiteX996" fmla="*/ 231751 w 2190390"/>
                <a:gd name="connsiteY996" fmla="*/ 429595 h 2233760"/>
                <a:gd name="connsiteX997" fmla="*/ 239683 w 2190390"/>
                <a:gd name="connsiteY997" fmla="*/ 424357 h 2233760"/>
                <a:gd name="connsiteX998" fmla="*/ 235223 w 2190390"/>
                <a:gd name="connsiteY998" fmla="*/ 419326 h 2233760"/>
                <a:gd name="connsiteX999" fmla="*/ 281047 w 2190390"/>
                <a:gd name="connsiteY999" fmla="*/ 369692 h 2233760"/>
                <a:gd name="connsiteX1000" fmla="*/ 271200 w 2190390"/>
                <a:gd name="connsiteY1000" fmla="*/ 391009 h 2233760"/>
                <a:gd name="connsiteX1001" fmla="*/ 261922 w 2190390"/>
                <a:gd name="connsiteY1001" fmla="*/ 402834 h 2233760"/>
                <a:gd name="connsiteX1002" fmla="*/ 262700 w 2190390"/>
                <a:gd name="connsiteY1002" fmla="*/ 405738 h 2233760"/>
                <a:gd name="connsiteX1003" fmla="*/ 248393 w 2190390"/>
                <a:gd name="connsiteY1003" fmla="*/ 422023 h 2233760"/>
                <a:gd name="connsiteX1004" fmla="*/ 236989 w 2190390"/>
                <a:gd name="connsiteY1004" fmla="*/ 437531 h 2233760"/>
                <a:gd name="connsiteX1005" fmla="*/ 245490 w 2190390"/>
                <a:gd name="connsiteY1005" fmla="*/ 422801 h 2233760"/>
                <a:gd name="connsiteX1006" fmla="*/ 254768 w 2190390"/>
                <a:gd name="connsiteY1006" fmla="*/ 410976 h 2233760"/>
                <a:gd name="connsiteX1007" fmla="*/ 264047 w 2190390"/>
                <a:gd name="connsiteY1007" fmla="*/ 399151 h 2233760"/>
                <a:gd name="connsiteX1008" fmla="*/ 235433 w 2190390"/>
                <a:gd name="connsiteY1008" fmla="*/ 431722 h 2233760"/>
                <a:gd name="connsiteX1009" fmla="*/ 221904 w 2190390"/>
                <a:gd name="connsiteY1009" fmla="*/ 450912 h 2233760"/>
                <a:gd name="connsiteX1010" fmla="*/ 207597 w 2190390"/>
                <a:gd name="connsiteY1010" fmla="*/ 467197 h 2233760"/>
                <a:gd name="connsiteX1011" fmla="*/ 217085 w 2190390"/>
                <a:gd name="connsiteY1011" fmla="*/ 467767 h 2233760"/>
                <a:gd name="connsiteX1012" fmla="*/ 219779 w 2190390"/>
                <a:gd name="connsiteY1012" fmla="*/ 454594 h 2233760"/>
                <a:gd name="connsiteX1013" fmla="*/ 221335 w 2190390"/>
                <a:gd name="connsiteY1013" fmla="*/ 460403 h 2233760"/>
                <a:gd name="connsiteX1014" fmla="*/ 234086 w 2190390"/>
                <a:gd name="connsiteY1014" fmla="*/ 438309 h 2233760"/>
                <a:gd name="connsiteX1015" fmla="*/ 231392 w 2190390"/>
                <a:gd name="connsiteY1015" fmla="*/ 451482 h 2233760"/>
                <a:gd name="connsiteX1016" fmla="*/ 254200 w 2190390"/>
                <a:gd name="connsiteY1016" fmla="*/ 420467 h 2233760"/>
                <a:gd name="connsiteX1017" fmla="*/ 274103 w 2190390"/>
                <a:gd name="connsiteY1017" fmla="*/ 390231 h 2233760"/>
                <a:gd name="connsiteX1018" fmla="*/ 275091 w 2190390"/>
                <a:gd name="connsiteY1018" fmla="*/ 405531 h 2233760"/>
                <a:gd name="connsiteX1019" fmla="*/ 257103 w 2190390"/>
                <a:gd name="connsiteY1019" fmla="*/ 419690 h 2233760"/>
                <a:gd name="connsiteX1020" fmla="*/ 252284 w 2190390"/>
                <a:gd name="connsiteY1020" fmla="*/ 436545 h 2233760"/>
                <a:gd name="connsiteX1021" fmla="*/ 263688 w 2190390"/>
                <a:gd name="connsiteY1021" fmla="*/ 421038 h 2233760"/>
                <a:gd name="connsiteX1022" fmla="*/ 262341 w 2190390"/>
                <a:gd name="connsiteY1022" fmla="*/ 427625 h 2233760"/>
                <a:gd name="connsiteX1023" fmla="*/ 267369 w 2190390"/>
                <a:gd name="connsiteY1023" fmla="*/ 423164 h 2233760"/>
                <a:gd name="connsiteX1024" fmla="*/ 272398 w 2190390"/>
                <a:gd name="connsiteY1024" fmla="*/ 418704 h 2233760"/>
                <a:gd name="connsiteX1025" fmla="*/ 254619 w 2190390"/>
                <a:gd name="connsiteY1025" fmla="*/ 445259 h 2233760"/>
                <a:gd name="connsiteX1026" fmla="*/ 260425 w 2190390"/>
                <a:gd name="connsiteY1026" fmla="*/ 443703 h 2233760"/>
                <a:gd name="connsiteX1027" fmla="*/ 265162 w 2190390"/>
                <a:gd name="connsiteY1027" fmla="*/ 438153 h 2233760"/>
                <a:gd name="connsiteX1028" fmla="*/ 266613 w 2190390"/>
                <a:gd name="connsiteY1028" fmla="*/ 437234 h 2233760"/>
                <a:gd name="connsiteX1029" fmla="*/ 259079 w 2190390"/>
                <a:gd name="connsiteY1029" fmla="*/ 450289 h 2233760"/>
                <a:gd name="connsiteX1030" fmla="*/ 278414 w 2190390"/>
                <a:gd name="connsiteY1030" fmla="*/ 429544 h 2233760"/>
                <a:gd name="connsiteX1031" fmla="*/ 292721 w 2190390"/>
                <a:gd name="connsiteY1031" fmla="*/ 413259 h 2233760"/>
                <a:gd name="connsiteX1032" fmla="*/ 299096 w 2190390"/>
                <a:gd name="connsiteY1032" fmla="*/ 402212 h 2233760"/>
                <a:gd name="connsiteX1033" fmla="*/ 316306 w 2190390"/>
                <a:gd name="connsiteY1033" fmla="*/ 385148 h 2233760"/>
                <a:gd name="connsiteX1034" fmla="*/ 313613 w 2190390"/>
                <a:gd name="connsiteY1034" fmla="*/ 398322 h 2233760"/>
                <a:gd name="connsiteX1035" fmla="*/ 320766 w 2190390"/>
                <a:gd name="connsiteY1035" fmla="*/ 390179 h 2233760"/>
                <a:gd name="connsiteX1036" fmla="*/ 322113 w 2190390"/>
                <a:gd name="connsiteY1036" fmla="*/ 383592 h 2233760"/>
                <a:gd name="connsiteX1037" fmla="*/ 355755 w 2190390"/>
                <a:gd name="connsiteY1037" fmla="*/ 346562 h 2233760"/>
                <a:gd name="connsiteX1038" fmla="*/ 358658 w 2190390"/>
                <a:gd name="connsiteY1038" fmla="*/ 345784 h 2233760"/>
                <a:gd name="connsiteX1039" fmla="*/ 347255 w 2190390"/>
                <a:gd name="connsiteY1039" fmla="*/ 361291 h 2233760"/>
                <a:gd name="connsiteX1040" fmla="*/ 346686 w 2190390"/>
                <a:gd name="connsiteY1040" fmla="*/ 370782 h 2233760"/>
                <a:gd name="connsiteX1041" fmla="*/ 359646 w 2190390"/>
                <a:gd name="connsiteY1041" fmla="*/ 361084 h 2233760"/>
                <a:gd name="connsiteX1042" fmla="*/ 328907 w 2190390"/>
                <a:gd name="connsiteY1042" fmla="*/ 397337 h 2233760"/>
                <a:gd name="connsiteX1043" fmla="*/ 323310 w 2190390"/>
                <a:gd name="connsiteY1043" fmla="*/ 411288 h 2233760"/>
                <a:gd name="connsiteX1044" fmla="*/ 332020 w 2190390"/>
                <a:gd name="connsiteY1044" fmla="*/ 408954 h 2233760"/>
                <a:gd name="connsiteX1045" fmla="*/ 315588 w 2190390"/>
                <a:gd name="connsiteY1045" fmla="*/ 428922 h 2233760"/>
                <a:gd name="connsiteX1046" fmla="*/ 314810 w 2190390"/>
                <a:gd name="connsiteY1046" fmla="*/ 426017 h 2233760"/>
                <a:gd name="connsiteX1047" fmla="*/ 295475 w 2190390"/>
                <a:gd name="connsiteY1047" fmla="*/ 446763 h 2233760"/>
                <a:gd name="connsiteX1048" fmla="*/ 279043 w 2190390"/>
                <a:gd name="connsiteY1048" fmla="*/ 466731 h 2233760"/>
                <a:gd name="connsiteX1049" fmla="*/ 285628 w 2190390"/>
                <a:gd name="connsiteY1049" fmla="*/ 468079 h 2233760"/>
                <a:gd name="connsiteX1050" fmla="*/ 280809 w 2190390"/>
                <a:gd name="connsiteY1050" fmla="*/ 484935 h 2233760"/>
                <a:gd name="connsiteX1051" fmla="*/ 272099 w 2190390"/>
                <a:gd name="connsiteY1051" fmla="*/ 487269 h 2233760"/>
                <a:gd name="connsiteX1052" fmla="*/ 266712 w 2190390"/>
                <a:gd name="connsiteY1052" fmla="*/ 513616 h 2233760"/>
                <a:gd name="connsiteX1053" fmla="*/ 270183 w 2190390"/>
                <a:gd name="connsiteY1053" fmla="*/ 503347 h 2233760"/>
                <a:gd name="connsiteX1054" fmla="*/ 267280 w 2190390"/>
                <a:gd name="connsiteY1054" fmla="*/ 504125 h 2233760"/>
                <a:gd name="connsiteX1055" fmla="*/ 251626 w 2190390"/>
                <a:gd name="connsiteY1055" fmla="*/ 526997 h 2233760"/>
                <a:gd name="connsiteX1056" fmla="*/ 247376 w 2190390"/>
                <a:gd name="connsiteY1056" fmla="*/ 534362 h 2233760"/>
                <a:gd name="connsiteX1057" fmla="*/ 250848 w 2190390"/>
                <a:gd name="connsiteY1057" fmla="*/ 524093 h 2233760"/>
                <a:gd name="connsiteX1058" fmla="*/ 242348 w 2190390"/>
                <a:gd name="connsiteY1058" fmla="*/ 538822 h 2233760"/>
                <a:gd name="connsiteX1059" fmla="*/ 243126 w 2190390"/>
                <a:gd name="connsiteY1059" fmla="*/ 541726 h 2233760"/>
                <a:gd name="connsiteX1060" fmla="*/ 250280 w 2190390"/>
                <a:gd name="connsiteY1060" fmla="*/ 533584 h 2233760"/>
                <a:gd name="connsiteX1061" fmla="*/ 240223 w 2190390"/>
                <a:gd name="connsiteY1061" fmla="*/ 542504 h 2233760"/>
                <a:gd name="connsiteX1062" fmla="*/ 224000 w 2190390"/>
                <a:gd name="connsiteY1062" fmla="*/ 574868 h 2233760"/>
                <a:gd name="connsiteX1063" fmla="*/ 221666 w 2190390"/>
                <a:gd name="connsiteY1063" fmla="*/ 566154 h 2233760"/>
                <a:gd name="connsiteX1064" fmla="*/ 236541 w 2190390"/>
                <a:gd name="connsiteY1064" fmla="*/ 540378 h 2233760"/>
                <a:gd name="connsiteX1065" fmla="*/ 233638 w 2190390"/>
                <a:gd name="connsiteY1065" fmla="*/ 541156 h 2233760"/>
                <a:gd name="connsiteX1066" fmla="*/ 238666 w 2190390"/>
                <a:gd name="connsiteY1066" fmla="*/ 536696 h 2233760"/>
                <a:gd name="connsiteX1067" fmla="*/ 245042 w 2190390"/>
                <a:gd name="connsiteY1067" fmla="*/ 525648 h 2233760"/>
                <a:gd name="connsiteX1068" fmla="*/ 244054 w 2190390"/>
                <a:gd name="connsiteY1068" fmla="*/ 510348 h 2233760"/>
                <a:gd name="connsiteX1069" fmla="*/ 236122 w 2190390"/>
                <a:gd name="connsiteY1069" fmla="*/ 515587 h 2233760"/>
                <a:gd name="connsiteX1070" fmla="*/ 209065 w 2190390"/>
                <a:gd name="connsiteY1070" fmla="*/ 553966 h 2233760"/>
                <a:gd name="connsiteX1071" fmla="*/ 186467 w 2190390"/>
                <a:gd name="connsiteY1071" fmla="*/ 597376 h 2233760"/>
                <a:gd name="connsiteX1072" fmla="*/ 191286 w 2190390"/>
                <a:gd name="connsiteY1072" fmla="*/ 580520 h 2233760"/>
                <a:gd name="connsiteX1073" fmla="*/ 179882 w 2190390"/>
                <a:gd name="connsiteY1073" fmla="*/ 596028 h 2233760"/>
                <a:gd name="connsiteX1074" fmla="*/ 172729 w 2190390"/>
                <a:gd name="connsiteY1074" fmla="*/ 604170 h 2233760"/>
                <a:gd name="connsiteX1075" fmla="*/ 171172 w 2190390"/>
                <a:gd name="connsiteY1075" fmla="*/ 598362 h 2233760"/>
                <a:gd name="connsiteX1076" fmla="*/ 158212 w 2190390"/>
                <a:gd name="connsiteY1076" fmla="*/ 608060 h 2233760"/>
                <a:gd name="connsiteX1077" fmla="*/ 164587 w 2190390"/>
                <a:gd name="connsiteY1077" fmla="*/ 597013 h 2233760"/>
                <a:gd name="connsiteX1078" fmla="*/ 150280 w 2190390"/>
                <a:gd name="connsiteY1078" fmla="*/ 613298 h 2233760"/>
                <a:gd name="connsiteX1079" fmla="*/ 160696 w 2190390"/>
                <a:gd name="connsiteY1079" fmla="*/ 582491 h 2233760"/>
                <a:gd name="connsiteX1080" fmla="*/ 161265 w 2190390"/>
                <a:gd name="connsiteY1080" fmla="*/ 573000 h 2233760"/>
                <a:gd name="connsiteX1081" fmla="*/ 150071 w 2190390"/>
                <a:gd name="connsiteY1081" fmla="*/ 600903 h 2233760"/>
                <a:gd name="connsiteX1082" fmla="*/ 148514 w 2190390"/>
                <a:gd name="connsiteY1082" fmla="*/ 595094 h 2233760"/>
                <a:gd name="connsiteX1083" fmla="*/ 145821 w 2190390"/>
                <a:gd name="connsiteY1083" fmla="*/ 608267 h 2233760"/>
                <a:gd name="connsiteX1084" fmla="*/ 135764 w 2190390"/>
                <a:gd name="connsiteY1084" fmla="*/ 617188 h 2233760"/>
                <a:gd name="connsiteX1085" fmla="*/ 136333 w 2190390"/>
                <a:gd name="connsiteY1085" fmla="*/ 607697 h 2233760"/>
                <a:gd name="connsiteX1086" fmla="*/ 142139 w 2190390"/>
                <a:gd name="connsiteY1086" fmla="*/ 606141 h 2233760"/>
                <a:gd name="connsiteX1087" fmla="*/ 153902 w 2190390"/>
                <a:gd name="connsiteY1087" fmla="*/ 568747 h 2233760"/>
                <a:gd name="connsiteX1088" fmla="*/ 170124 w 2190390"/>
                <a:gd name="connsiteY1088" fmla="*/ 536384 h 2233760"/>
                <a:gd name="connsiteX1089" fmla="*/ 168777 w 2190390"/>
                <a:gd name="connsiteY1089" fmla="*/ 542970 h 2233760"/>
                <a:gd name="connsiteX1090" fmla="*/ 172249 w 2190390"/>
                <a:gd name="connsiteY1090" fmla="*/ 532701 h 2233760"/>
                <a:gd name="connsiteX1091" fmla="*/ 189250 w 2190390"/>
                <a:gd name="connsiteY1091" fmla="*/ 503242 h 2233760"/>
                <a:gd name="connsiteX1092" fmla="*/ 207238 w 2190390"/>
                <a:gd name="connsiteY1092" fmla="*/ 489084 h 2233760"/>
                <a:gd name="connsiteX1093" fmla="*/ 209932 w 2190390"/>
                <a:gd name="connsiteY1093" fmla="*/ 475910 h 2233760"/>
                <a:gd name="connsiteX1094" fmla="*/ 198528 w 2190390"/>
                <a:gd name="connsiteY1094" fmla="*/ 491417 h 2233760"/>
                <a:gd name="connsiteX1095" fmla="*/ 189250 w 2190390"/>
                <a:gd name="connsiteY1095" fmla="*/ 503242 h 2233760"/>
                <a:gd name="connsiteX1096" fmla="*/ 199097 w 2190390"/>
                <a:gd name="connsiteY1096" fmla="*/ 481926 h 2233760"/>
                <a:gd name="connsiteX1097" fmla="*/ 172818 w 2190390"/>
                <a:gd name="connsiteY1097" fmla="*/ 523210 h 2233760"/>
                <a:gd name="connsiteX1098" fmla="*/ 149442 w 2190390"/>
                <a:gd name="connsiteY1098" fmla="*/ 563716 h 2233760"/>
                <a:gd name="connsiteX1099" fmla="*/ 152914 w 2190390"/>
                <a:gd name="connsiteY1099" fmla="*/ 553447 h 2233760"/>
                <a:gd name="connsiteX1100" fmla="*/ 139385 w 2190390"/>
                <a:gd name="connsiteY1100" fmla="*/ 572637 h 2233760"/>
                <a:gd name="connsiteX1101" fmla="*/ 138248 w 2190390"/>
                <a:gd name="connsiteY1101" fmla="*/ 591619 h 2233760"/>
                <a:gd name="connsiteX1102" fmla="*/ 147527 w 2190390"/>
                <a:gd name="connsiteY1102" fmla="*/ 579794 h 2233760"/>
                <a:gd name="connsiteX1103" fmla="*/ 138458 w 2190390"/>
                <a:gd name="connsiteY1103" fmla="*/ 604015 h 2233760"/>
                <a:gd name="connsiteX1104" fmla="*/ 125707 w 2190390"/>
                <a:gd name="connsiteY1104" fmla="*/ 626109 h 2233760"/>
                <a:gd name="connsiteX1105" fmla="*/ 118195 w 2190390"/>
                <a:gd name="connsiteY1105" fmla="*/ 656138 h 2233760"/>
                <a:gd name="connsiteX1106" fmla="*/ 124001 w 2190390"/>
                <a:gd name="connsiteY1106" fmla="*/ 654582 h 2233760"/>
                <a:gd name="connsiteX1107" fmla="*/ 119183 w 2190390"/>
                <a:gd name="connsiteY1107" fmla="*/ 671439 h 2233760"/>
                <a:gd name="connsiteX1108" fmla="*/ 118614 w 2190390"/>
                <a:gd name="connsiteY1108" fmla="*/ 680931 h 2233760"/>
                <a:gd name="connsiteX1109" fmla="*/ 111670 w 2190390"/>
                <a:gd name="connsiteY1109" fmla="*/ 701468 h 2233760"/>
                <a:gd name="connsiteX1110" fmla="*/ 110892 w 2190390"/>
                <a:gd name="connsiteY1110" fmla="*/ 698563 h 2233760"/>
                <a:gd name="connsiteX1111" fmla="*/ 109755 w 2190390"/>
                <a:gd name="connsiteY1111" fmla="*/ 717546 h 2233760"/>
                <a:gd name="connsiteX1112" fmla="*/ 105714 w 2190390"/>
                <a:gd name="connsiteY1112" fmla="*/ 737306 h 2233760"/>
                <a:gd name="connsiteX1113" fmla="*/ 121727 w 2190390"/>
                <a:gd name="connsiteY1113" fmla="*/ 692547 h 2233760"/>
                <a:gd name="connsiteX1114" fmla="*/ 127324 w 2190390"/>
                <a:gd name="connsiteY1114" fmla="*/ 678596 h 2233760"/>
                <a:gd name="connsiteX1115" fmla="*/ 124989 w 2190390"/>
                <a:gd name="connsiteY1115" fmla="*/ 669882 h 2233760"/>
                <a:gd name="connsiteX1116" fmla="*/ 132921 w 2190390"/>
                <a:gd name="connsiteY1116" fmla="*/ 664644 h 2233760"/>
                <a:gd name="connsiteX1117" fmla="*/ 130227 w 2190390"/>
                <a:gd name="connsiteY1117" fmla="*/ 677818 h 2233760"/>
                <a:gd name="connsiteX1118" fmla="*/ 125199 w 2190390"/>
                <a:gd name="connsiteY1118" fmla="*/ 682278 h 2233760"/>
                <a:gd name="connsiteX1119" fmla="*/ 128880 w 2190390"/>
                <a:gd name="connsiteY1119" fmla="*/ 684405 h 2233760"/>
                <a:gd name="connsiteX1120" fmla="*/ 128312 w 2190390"/>
                <a:gd name="connsiteY1120" fmla="*/ 693896 h 2233760"/>
                <a:gd name="connsiteX1121" fmla="*/ 122924 w 2190390"/>
                <a:gd name="connsiteY1121" fmla="*/ 720243 h 2233760"/>
                <a:gd name="connsiteX1122" fmla="*/ 148216 w 2190390"/>
                <a:gd name="connsiteY1122" fmla="*/ 663659 h 2233760"/>
                <a:gd name="connsiteX1123" fmla="*/ 151119 w 2190390"/>
                <a:gd name="connsiteY1123" fmla="*/ 662881 h 2233760"/>
                <a:gd name="connsiteX1124" fmla="*/ 161744 w 2190390"/>
                <a:gd name="connsiteY1124" fmla="*/ 644469 h 2233760"/>
                <a:gd name="connsiteX1125" fmla="*/ 159051 w 2190390"/>
                <a:gd name="connsiteY1125" fmla="*/ 657642 h 2233760"/>
                <a:gd name="connsiteX1126" fmla="*/ 168898 w 2190390"/>
                <a:gd name="connsiteY1126" fmla="*/ 636326 h 2233760"/>
                <a:gd name="connsiteX1127" fmla="*/ 183983 w 2190390"/>
                <a:gd name="connsiteY1127" fmla="*/ 622946 h 2233760"/>
                <a:gd name="connsiteX1128" fmla="*/ 195955 w 2190390"/>
                <a:gd name="connsiteY1128" fmla="*/ 597947 h 2233760"/>
                <a:gd name="connsiteX1129" fmla="*/ 205024 w 2190390"/>
                <a:gd name="connsiteY1129" fmla="*/ 573726 h 2233760"/>
                <a:gd name="connsiteX1130" fmla="*/ 219900 w 2190390"/>
                <a:gd name="connsiteY1130" fmla="*/ 547950 h 2233760"/>
                <a:gd name="connsiteX1131" fmla="*/ 225706 w 2190390"/>
                <a:gd name="connsiteY1131" fmla="*/ 546394 h 2233760"/>
                <a:gd name="connsiteX1132" fmla="*/ 206581 w 2190390"/>
                <a:gd name="connsiteY1132" fmla="*/ 579535 h 2233760"/>
                <a:gd name="connsiteX1133" fmla="*/ 199637 w 2190390"/>
                <a:gd name="connsiteY1133" fmla="*/ 600073 h 2233760"/>
                <a:gd name="connsiteX1134" fmla="*/ 189011 w 2190390"/>
                <a:gd name="connsiteY1134" fmla="*/ 618485 h 2233760"/>
                <a:gd name="connsiteX1135" fmla="*/ 192693 w 2190390"/>
                <a:gd name="connsiteY1135" fmla="*/ 620612 h 2233760"/>
                <a:gd name="connsiteX1136" fmla="*/ 184193 w 2190390"/>
                <a:gd name="connsiteY1136" fmla="*/ 635341 h 2233760"/>
                <a:gd name="connsiteX1137" fmla="*/ 201193 w 2190390"/>
                <a:gd name="connsiteY1137" fmla="*/ 605882 h 2233760"/>
                <a:gd name="connsiteX1138" fmla="*/ 212028 w 2190390"/>
                <a:gd name="connsiteY1138" fmla="*/ 599866 h 2233760"/>
                <a:gd name="connsiteX1139" fmla="*/ 204875 w 2190390"/>
                <a:gd name="connsiteY1139" fmla="*/ 608009 h 2233760"/>
                <a:gd name="connsiteX1140" fmla="*/ 183265 w 2190390"/>
                <a:gd name="connsiteY1140" fmla="*/ 666719 h 2233760"/>
                <a:gd name="connsiteX1141" fmla="*/ 177458 w 2190390"/>
                <a:gd name="connsiteY1141" fmla="*/ 668275 h 2233760"/>
                <a:gd name="connsiteX1142" fmla="*/ 176112 w 2190390"/>
                <a:gd name="connsiteY1142" fmla="*/ 674862 h 2233760"/>
                <a:gd name="connsiteX1143" fmla="*/ 173987 w 2190390"/>
                <a:gd name="connsiteY1143" fmla="*/ 678544 h 2233760"/>
                <a:gd name="connsiteX1144" fmla="*/ 166833 w 2190390"/>
                <a:gd name="connsiteY1144" fmla="*/ 686687 h 2233760"/>
                <a:gd name="connsiteX1145" fmla="*/ 168390 w 2190390"/>
                <a:gd name="connsiteY1145" fmla="*/ 692496 h 2233760"/>
                <a:gd name="connsiteX1146" fmla="*/ 172640 w 2190390"/>
                <a:gd name="connsiteY1146" fmla="*/ 685131 h 2233760"/>
                <a:gd name="connsiteX1147" fmla="*/ 159889 w 2190390"/>
                <a:gd name="connsiteY1147" fmla="*/ 707225 h 2233760"/>
                <a:gd name="connsiteX1148" fmla="*/ 163361 w 2190390"/>
                <a:gd name="connsiteY1148" fmla="*/ 696956 h 2233760"/>
                <a:gd name="connsiteX1149" fmla="*/ 156986 w 2190390"/>
                <a:gd name="connsiteY1149" fmla="*/ 708003 h 2233760"/>
                <a:gd name="connsiteX1150" fmla="*/ 153304 w 2190390"/>
                <a:gd name="connsiteY1150" fmla="*/ 705877 h 2233760"/>
                <a:gd name="connsiteX1151" fmla="*/ 152736 w 2190390"/>
                <a:gd name="connsiteY1151" fmla="*/ 715368 h 2233760"/>
                <a:gd name="connsiteX1152" fmla="*/ 147707 w 2190390"/>
                <a:gd name="connsiteY1152" fmla="*/ 719828 h 2233760"/>
                <a:gd name="connsiteX1153" fmla="*/ 162942 w 2190390"/>
                <a:gd name="connsiteY1153" fmla="*/ 672165 h 2233760"/>
                <a:gd name="connsiteX1154" fmla="*/ 159260 w 2190390"/>
                <a:gd name="connsiteY1154" fmla="*/ 670038 h 2233760"/>
                <a:gd name="connsiteX1155" fmla="*/ 149982 w 2190390"/>
                <a:gd name="connsiteY1155" fmla="*/ 681863 h 2233760"/>
                <a:gd name="connsiteX1156" fmla="*/ 142260 w 2190390"/>
                <a:gd name="connsiteY1156" fmla="*/ 699497 h 2233760"/>
                <a:gd name="connsiteX1157" fmla="*/ 143038 w 2190390"/>
                <a:gd name="connsiteY1157" fmla="*/ 702402 h 2233760"/>
                <a:gd name="connsiteX1158" fmla="*/ 147498 w 2190390"/>
                <a:gd name="connsiteY1158" fmla="*/ 707433 h 2233760"/>
                <a:gd name="connsiteX1159" fmla="*/ 146929 w 2190390"/>
                <a:gd name="connsiteY1159" fmla="*/ 716924 h 2233760"/>
                <a:gd name="connsiteX1160" fmla="*/ 132054 w 2190390"/>
                <a:gd name="connsiteY1160" fmla="*/ 742700 h 2233760"/>
                <a:gd name="connsiteX1161" fmla="*/ 131275 w 2190390"/>
                <a:gd name="connsiteY1161" fmla="*/ 739796 h 2233760"/>
                <a:gd name="connsiteX1162" fmla="*/ 124332 w 2190390"/>
                <a:gd name="connsiteY1162" fmla="*/ 760334 h 2233760"/>
                <a:gd name="connsiteX1163" fmla="*/ 133042 w 2190390"/>
                <a:gd name="connsiteY1163" fmla="*/ 758000 h 2233760"/>
                <a:gd name="connsiteX1164" fmla="*/ 150611 w 2190390"/>
                <a:gd name="connsiteY1164" fmla="*/ 719050 h 2233760"/>
                <a:gd name="connsiteX1165" fmla="*/ 148127 w 2190390"/>
                <a:gd name="connsiteY1165" fmla="*/ 744619 h 2233760"/>
                <a:gd name="connsiteX1166" fmla="*/ 145223 w 2190390"/>
                <a:gd name="connsiteY1166" fmla="*/ 745397 h 2233760"/>
                <a:gd name="connsiteX1167" fmla="*/ 142530 w 2190390"/>
                <a:gd name="connsiteY1167" fmla="*/ 758571 h 2233760"/>
                <a:gd name="connsiteX1168" fmla="*/ 141751 w 2190390"/>
                <a:gd name="connsiteY1168" fmla="*/ 755667 h 2233760"/>
                <a:gd name="connsiteX1169" fmla="*/ 136154 w 2190390"/>
                <a:gd name="connsiteY1169" fmla="*/ 769618 h 2233760"/>
                <a:gd name="connsiteX1170" fmla="*/ 135586 w 2190390"/>
                <a:gd name="connsiteY1170" fmla="*/ 779109 h 2233760"/>
                <a:gd name="connsiteX1171" fmla="*/ 145433 w 2190390"/>
                <a:gd name="connsiteY1171" fmla="*/ 757793 h 2233760"/>
                <a:gd name="connsiteX1172" fmla="*/ 145643 w 2190390"/>
                <a:gd name="connsiteY1172" fmla="*/ 770189 h 2233760"/>
                <a:gd name="connsiteX1173" fmla="*/ 144864 w 2190390"/>
                <a:gd name="connsiteY1173" fmla="*/ 767284 h 2233760"/>
                <a:gd name="connsiteX1174" fmla="*/ 154502 w 2190390"/>
                <a:gd name="connsiteY1174" fmla="*/ 733572 h 2233760"/>
                <a:gd name="connsiteX1175" fmla="*/ 159530 w 2190390"/>
                <a:gd name="connsiteY1175" fmla="*/ 729112 h 2233760"/>
                <a:gd name="connsiteX1176" fmla="*/ 151449 w 2190390"/>
                <a:gd name="connsiteY1176" fmla="*/ 768633 h 2233760"/>
                <a:gd name="connsiteX1177" fmla="*/ 155131 w 2190390"/>
                <a:gd name="connsiteY1177" fmla="*/ 770759 h 2233760"/>
                <a:gd name="connsiteX1178" fmla="*/ 152437 w 2190390"/>
                <a:gd name="connsiteY1178" fmla="*/ 783933 h 2233760"/>
                <a:gd name="connsiteX1179" fmla="*/ 150522 w 2190390"/>
                <a:gd name="connsiteY1179" fmla="*/ 800011 h 2233760"/>
                <a:gd name="connsiteX1180" fmla="*/ 166325 w 2190390"/>
                <a:gd name="connsiteY1180" fmla="*/ 742856 h 2233760"/>
                <a:gd name="connsiteX1181" fmla="*/ 173837 w 2190390"/>
                <a:gd name="connsiteY1181" fmla="*/ 712827 h 2233760"/>
                <a:gd name="connsiteX1182" fmla="*/ 185809 w 2190390"/>
                <a:gd name="connsiteY1182" fmla="*/ 687828 h 2233760"/>
                <a:gd name="connsiteX1183" fmla="*/ 193531 w 2190390"/>
                <a:gd name="connsiteY1183" fmla="*/ 670194 h 2233760"/>
                <a:gd name="connsiteX1184" fmla="*/ 186168 w 2190390"/>
                <a:gd name="connsiteY1184" fmla="*/ 665941 h 2233760"/>
                <a:gd name="connsiteX1185" fmla="*/ 187515 w 2190390"/>
                <a:gd name="connsiteY1185" fmla="*/ 659354 h 2233760"/>
                <a:gd name="connsiteX1186" fmla="*/ 194669 w 2190390"/>
                <a:gd name="connsiteY1186" fmla="*/ 651212 h 2233760"/>
                <a:gd name="connsiteX1187" fmla="*/ 207629 w 2190390"/>
                <a:gd name="connsiteY1187" fmla="*/ 641513 h 2233760"/>
                <a:gd name="connsiteX1188" fmla="*/ 209185 w 2190390"/>
                <a:gd name="connsiteY1188" fmla="*/ 647322 h 2233760"/>
                <a:gd name="connsiteX1189" fmla="*/ 220379 w 2190390"/>
                <a:gd name="connsiteY1189" fmla="*/ 619419 h 2233760"/>
                <a:gd name="connsiteX1190" fmla="*/ 216907 w 2190390"/>
                <a:gd name="connsiteY1190" fmla="*/ 629688 h 2233760"/>
                <a:gd name="connsiteX1191" fmla="*/ 219811 w 2190390"/>
                <a:gd name="connsiteY1191" fmla="*/ 628910 h 2233760"/>
                <a:gd name="connsiteX1192" fmla="*/ 209395 w 2190390"/>
                <a:gd name="connsiteY1192" fmla="*/ 659718 h 2233760"/>
                <a:gd name="connsiteX1193" fmla="*/ 216339 w 2190390"/>
                <a:gd name="connsiteY1193" fmla="*/ 639179 h 2233760"/>
                <a:gd name="connsiteX1194" fmla="*/ 230646 w 2190390"/>
                <a:gd name="connsiteY1194" fmla="*/ 622894 h 2233760"/>
                <a:gd name="connsiteX1195" fmla="*/ 232202 w 2190390"/>
                <a:gd name="connsiteY1195" fmla="*/ 628703 h 2233760"/>
                <a:gd name="connsiteX1196" fmla="*/ 225049 w 2190390"/>
                <a:gd name="connsiteY1196" fmla="*/ 636846 h 2233760"/>
                <a:gd name="connsiteX1197" fmla="*/ 221577 w 2190390"/>
                <a:gd name="connsiteY1197" fmla="*/ 647115 h 2233760"/>
                <a:gd name="connsiteX1198" fmla="*/ 218673 w 2190390"/>
                <a:gd name="connsiteY1198" fmla="*/ 647893 h 2233760"/>
                <a:gd name="connsiteX1199" fmla="*/ 211730 w 2190390"/>
                <a:gd name="connsiteY1199" fmla="*/ 668431 h 2233760"/>
                <a:gd name="connsiteX1200" fmla="*/ 214633 w 2190390"/>
                <a:gd name="connsiteY1200" fmla="*/ 667653 h 2233760"/>
                <a:gd name="connsiteX1201" fmla="*/ 201314 w 2190390"/>
                <a:gd name="connsiteY1201" fmla="*/ 699239 h 2233760"/>
                <a:gd name="connsiteX1202" fmla="*/ 192245 w 2190390"/>
                <a:gd name="connsiteY1202" fmla="*/ 723459 h 2233760"/>
                <a:gd name="connsiteX1203" fmla="*/ 185207 w 2190390"/>
                <a:gd name="connsiteY1203" fmla="*/ 727680 h 2233760"/>
                <a:gd name="connsiteX1204" fmla="*/ 181171 w 2190390"/>
                <a:gd name="connsiteY1204" fmla="*/ 740306 h 2233760"/>
                <a:gd name="connsiteX1205" fmla="*/ 180239 w 2190390"/>
                <a:gd name="connsiteY1205" fmla="*/ 741074 h 2233760"/>
                <a:gd name="connsiteX1206" fmla="*/ 179494 w 2190390"/>
                <a:gd name="connsiteY1206" fmla="*/ 745553 h 2233760"/>
                <a:gd name="connsiteX1207" fmla="*/ 181171 w 2190390"/>
                <a:gd name="connsiteY1207" fmla="*/ 740306 h 2233760"/>
                <a:gd name="connsiteX1208" fmla="*/ 183745 w 2190390"/>
                <a:gd name="connsiteY1208" fmla="*/ 738189 h 2233760"/>
                <a:gd name="connsiteX1209" fmla="*/ 187217 w 2190390"/>
                <a:gd name="connsiteY1209" fmla="*/ 727919 h 2233760"/>
                <a:gd name="connsiteX1210" fmla="*/ 181051 w 2190390"/>
                <a:gd name="connsiteY1210" fmla="*/ 751362 h 2233760"/>
                <a:gd name="connsiteX1211" fmla="*/ 180273 w 2190390"/>
                <a:gd name="connsiteY1211" fmla="*/ 748458 h 2233760"/>
                <a:gd name="connsiteX1212" fmla="*/ 171204 w 2190390"/>
                <a:gd name="connsiteY1212" fmla="*/ 772678 h 2233760"/>
                <a:gd name="connsiteX1213" fmla="*/ 169288 w 2190390"/>
                <a:gd name="connsiteY1213" fmla="*/ 788756 h 2233760"/>
                <a:gd name="connsiteX1214" fmla="*/ 174526 w 2190390"/>
                <a:gd name="connsiteY1214" fmla="*/ 796692 h 2233760"/>
                <a:gd name="connsiteX1215" fmla="*/ 178777 w 2190390"/>
                <a:gd name="connsiteY1215" fmla="*/ 789327 h 2233760"/>
                <a:gd name="connsiteX1216" fmla="*/ 182458 w 2190390"/>
                <a:gd name="connsiteY1216" fmla="*/ 791453 h 2233760"/>
                <a:gd name="connsiteX1217" fmla="*/ 178986 w 2190390"/>
                <a:gd name="connsiteY1217" fmla="*/ 801722 h 2233760"/>
                <a:gd name="connsiteX1218" fmla="*/ 177639 w 2190390"/>
                <a:gd name="connsiteY1218" fmla="*/ 808309 h 2233760"/>
                <a:gd name="connsiteX1219" fmla="*/ 180543 w 2190390"/>
                <a:gd name="connsiteY1219" fmla="*/ 807531 h 2233760"/>
                <a:gd name="connsiteX1220" fmla="*/ 184583 w 2190390"/>
                <a:gd name="connsiteY1220" fmla="*/ 787771 h 2233760"/>
                <a:gd name="connsiteX1221" fmla="*/ 177998 w 2190390"/>
                <a:gd name="connsiteY1221" fmla="*/ 786422 h 2233760"/>
                <a:gd name="connsiteX1222" fmla="*/ 179345 w 2190390"/>
                <a:gd name="connsiteY1222" fmla="*/ 779836 h 2233760"/>
                <a:gd name="connsiteX1223" fmla="*/ 182248 w 2190390"/>
                <a:gd name="connsiteY1223" fmla="*/ 779058 h 2233760"/>
                <a:gd name="connsiteX1224" fmla="*/ 187277 w 2190390"/>
                <a:gd name="connsiteY1224" fmla="*/ 774598 h 2233760"/>
                <a:gd name="connsiteX1225" fmla="*/ 188055 w 2190390"/>
                <a:gd name="connsiteY1225" fmla="*/ 777502 h 2233760"/>
                <a:gd name="connsiteX1226" fmla="*/ 338306 w 2190390"/>
                <a:gd name="connsiteY1226" fmla="*/ 478868 h 2233760"/>
                <a:gd name="connsiteX1227" fmla="*/ 341778 w 2190390"/>
                <a:gd name="connsiteY1227" fmla="*/ 468598 h 2233760"/>
                <a:gd name="connsiteX1228" fmla="*/ 349710 w 2190390"/>
                <a:gd name="connsiteY1228" fmla="*/ 463360 h 2233760"/>
                <a:gd name="connsiteX1229" fmla="*/ 335193 w 2190390"/>
                <a:gd name="connsiteY1229" fmla="*/ 467250 h 2233760"/>
                <a:gd name="connsiteX1230" fmla="*/ 308136 w 2190390"/>
                <a:gd name="connsiteY1230" fmla="*/ 505629 h 2233760"/>
                <a:gd name="connsiteX1231" fmla="*/ 294398 w 2190390"/>
                <a:gd name="connsiteY1231" fmla="*/ 512423 h 2233760"/>
                <a:gd name="connsiteX1232" fmla="*/ 288801 w 2190390"/>
                <a:gd name="connsiteY1232" fmla="*/ 526375 h 2233760"/>
                <a:gd name="connsiteX1233" fmla="*/ 277397 w 2190390"/>
                <a:gd name="connsiteY1233" fmla="*/ 541882 h 2233760"/>
                <a:gd name="connsiteX1234" fmla="*/ 273925 w 2190390"/>
                <a:gd name="connsiteY1234" fmla="*/ 552151 h 2233760"/>
                <a:gd name="connsiteX1235" fmla="*/ 267550 w 2190390"/>
                <a:gd name="connsiteY1235" fmla="*/ 563198 h 2233760"/>
                <a:gd name="connsiteX1236" fmla="*/ 250340 w 2190390"/>
                <a:gd name="connsiteY1236" fmla="*/ 580262 h 2233760"/>
                <a:gd name="connsiteX1237" fmla="*/ 264437 w 2190390"/>
                <a:gd name="connsiteY1237" fmla="*/ 551581 h 2233760"/>
                <a:gd name="connsiteX1238" fmla="*/ 268119 w 2190390"/>
                <a:gd name="connsiteY1238" fmla="*/ 553707 h 2233760"/>
                <a:gd name="connsiteX1239" fmla="*/ 287244 w 2190390"/>
                <a:gd name="connsiteY1239" fmla="*/ 520566 h 2233760"/>
                <a:gd name="connsiteX1240" fmla="*/ 272937 w 2190390"/>
                <a:gd name="connsiteY1240" fmla="*/ 536851 h 2233760"/>
                <a:gd name="connsiteX1241" fmla="*/ 259409 w 2190390"/>
                <a:gd name="connsiteY1241" fmla="*/ 556041 h 2233760"/>
                <a:gd name="connsiteX1242" fmla="*/ 259977 w 2190390"/>
                <a:gd name="connsiteY1242" fmla="*/ 546550 h 2233760"/>
                <a:gd name="connsiteX1243" fmla="*/ 278534 w 2190390"/>
                <a:gd name="connsiteY1243" fmla="*/ 522900 h 2233760"/>
                <a:gd name="connsiteX1244" fmla="*/ 282785 w 2190390"/>
                <a:gd name="connsiteY1244" fmla="*/ 515535 h 2233760"/>
                <a:gd name="connsiteX1245" fmla="*/ 279881 w 2190390"/>
                <a:gd name="connsiteY1245" fmla="*/ 516313 h 2233760"/>
                <a:gd name="connsiteX1246" fmla="*/ 294188 w 2190390"/>
                <a:gd name="connsiteY1246" fmla="*/ 500028 h 2233760"/>
                <a:gd name="connsiteX1247" fmla="*/ 305382 w 2190390"/>
                <a:gd name="connsiteY1247" fmla="*/ 472125 h 2233760"/>
                <a:gd name="connsiteX1248" fmla="*/ 304814 w 2190390"/>
                <a:gd name="connsiteY1248" fmla="*/ 481616 h 2233760"/>
                <a:gd name="connsiteX1249" fmla="*/ 314092 w 2190390"/>
                <a:gd name="connsiteY1249" fmla="*/ 469791 h 2233760"/>
                <a:gd name="connsiteX1250" fmla="*/ 317564 w 2190390"/>
                <a:gd name="connsiteY1250" fmla="*/ 459522 h 2233760"/>
                <a:gd name="connsiteX1251" fmla="*/ 320258 w 2190390"/>
                <a:gd name="connsiteY1251" fmla="*/ 446348 h 2233760"/>
                <a:gd name="connsiteX1252" fmla="*/ 328968 w 2190390"/>
                <a:gd name="connsiteY1252" fmla="*/ 444015 h 2233760"/>
                <a:gd name="connsiteX1253" fmla="*/ 333218 w 2190390"/>
                <a:gd name="connsiteY1253" fmla="*/ 436650 h 2233760"/>
                <a:gd name="connsiteX1254" fmla="*/ 341149 w 2190390"/>
                <a:gd name="connsiteY1254" fmla="*/ 431412 h 2233760"/>
                <a:gd name="connsiteX1255" fmla="*/ 347525 w 2190390"/>
                <a:gd name="connsiteY1255" fmla="*/ 420365 h 2233760"/>
                <a:gd name="connsiteX1256" fmla="*/ 344053 w 2190390"/>
                <a:gd name="connsiteY1256" fmla="*/ 430634 h 2233760"/>
                <a:gd name="connsiteX1257" fmla="*/ 357581 w 2190390"/>
                <a:gd name="connsiteY1257" fmla="*/ 411444 h 2233760"/>
                <a:gd name="connsiteX1258" fmla="*/ 358928 w 2190390"/>
                <a:gd name="connsiteY1258" fmla="*/ 404857 h 2233760"/>
                <a:gd name="connsiteX1259" fmla="*/ 369763 w 2190390"/>
                <a:gd name="connsiteY1259" fmla="*/ 398841 h 2233760"/>
                <a:gd name="connsiteX1260" fmla="*/ 379820 w 2190390"/>
                <a:gd name="connsiteY1260" fmla="*/ 389921 h 2233760"/>
                <a:gd name="connsiteX1261" fmla="*/ 381167 w 2190390"/>
                <a:gd name="connsiteY1261" fmla="*/ 383334 h 2233760"/>
                <a:gd name="connsiteX1262" fmla="*/ 369763 w 2190390"/>
                <a:gd name="connsiteY1262" fmla="*/ 398841 h 2233760"/>
                <a:gd name="connsiteX1263" fmla="*/ 388320 w 2190390"/>
                <a:gd name="connsiteY1263" fmla="*/ 375191 h 2233760"/>
                <a:gd name="connsiteX1264" fmla="*/ 381945 w 2190390"/>
                <a:gd name="connsiteY1264" fmla="*/ 386238 h 2233760"/>
                <a:gd name="connsiteX1265" fmla="*/ 401280 w 2190390"/>
                <a:gd name="connsiteY1265" fmla="*/ 365493 h 2233760"/>
                <a:gd name="connsiteX1266" fmla="*/ 423519 w 2190390"/>
                <a:gd name="connsiteY1266" fmla="*/ 343969 h 2233760"/>
                <a:gd name="connsiteX1267" fmla="*/ 424297 w 2190390"/>
                <a:gd name="connsiteY1267" fmla="*/ 346873 h 2233760"/>
                <a:gd name="connsiteX1268" fmla="*/ 409990 w 2190390"/>
                <a:gd name="connsiteY1268" fmla="*/ 363159 h 2233760"/>
                <a:gd name="connsiteX1269" fmla="*/ 398587 w 2190390"/>
                <a:gd name="connsiteY1269" fmla="*/ 378666 h 2233760"/>
                <a:gd name="connsiteX1270" fmla="*/ 408643 w 2190390"/>
                <a:gd name="connsiteY1270" fmla="*/ 369746 h 2233760"/>
                <a:gd name="connsiteX1271" fmla="*/ 407865 w 2190390"/>
                <a:gd name="connsiteY1271" fmla="*/ 366841 h 2233760"/>
                <a:gd name="connsiteX1272" fmla="*/ 418700 w 2190390"/>
                <a:gd name="connsiteY1272" fmla="*/ 360825 h 2233760"/>
                <a:gd name="connsiteX1273" fmla="*/ 426632 w 2190390"/>
                <a:gd name="connsiteY1273" fmla="*/ 355587 h 2233760"/>
                <a:gd name="connsiteX1274" fmla="*/ 445189 w 2190390"/>
                <a:gd name="connsiteY1274" fmla="*/ 331937 h 2233760"/>
                <a:gd name="connsiteX1275" fmla="*/ 440377 w 2190390"/>
                <a:gd name="connsiteY1275" fmla="*/ 330951 h 2233760"/>
                <a:gd name="connsiteX1276" fmla="*/ 447404 w 2190390"/>
                <a:gd name="connsiteY1276" fmla="*/ 322783 h 2233760"/>
                <a:gd name="connsiteX1277" fmla="*/ 461621 w 2190390"/>
                <a:gd name="connsiteY1277" fmla="*/ 311969 h 2233760"/>
                <a:gd name="connsiteX1278" fmla="*/ 468774 w 2190390"/>
                <a:gd name="connsiteY1278" fmla="*/ 303826 h 2233760"/>
                <a:gd name="connsiteX1279" fmla="*/ 472456 w 2190390"/>
                <a:gd name="connsiteY1279" fmla="*/ 305953 h 2233760"/>
                <a:gd name="connsiteX1280" fmla="*/ 449439 w 2190390"/>
                <a:gd name="connsiteY1280" fmla="*/ 324572 h 2233760"/>
                <a:gd name="connsiteX1281" fmla="*/ 470331 w 2190390"/>
                <a:gd name="connsiteY1281" fmla="*/ 309635 h 2233760"/>
                <a:gd name="connsiteX1282" fmla="*/ 474012 w 2190390"/>
                <a:gd name="connsiteY1282" fmla="*/ 311762 h 2233760"/>
                <a:gd name="connsiteX1283" fmla="*/ 492001 w 2190390"/>
                <a:gd name="connsiteY1283" fmla="*/ 297603 h 2233760"/>
                <a:gd name="connsiteX1284" fmla="*/ 495682 w 2190390"/>
                <a:gd name="connsiteY1284" fmla="*/ 299729 h 2233760"/>
                <a:gd name="connsiteX1285" fmla="*/ 504183 w 2190390"/>
                <a:gd name="connsiteY1285" fmla="*/ 285000 h 2233760"/>
                <a:gd name="connsiteX1286" fmla="*/ 511336 w 2190390"/>
                <a:gd name="connsiteY1286" fmla="*/ 276857 h 2233760"/>
                <a:gd name="connsiteX1287" fmla="*/ 498376 w 2190390"/>
                <a:gd name="connsiteY1287" fmla="*/ 286556 h 2233760"/>
                <a:gd name="connsiteX1288" fmla="*/ 496820 w 2190390"/>
                <a:gd name="connsiteY1288" fmla="*/ 280747 h 2233760"/>
                <a:gd name="connsiteX1289" fmla="*/ 513461 w 2190390"/>
                <a:gd name="connsiteY1289" fmla="*/ 273175 h 2233760"/>
                <a:gd name="connsiteX1290" fmla="*/ 506098 w 2190390"/>
                <a:gd name="connsiteY1290" fmla="*/ 268922 h 2233760"/>
                <a:gd name="connsiteX1291" fmla="*/ 514030 w 2190390"/>
                <a:gd name="connsiteY1291" fmla="*/ 263684 h 2233760"/>
                <a:gd name="connsiteX1292" fmla="*/ 512473 w 2190390"/>
                <a:gd name="connsiteY1292" fmla="*/ 257875 h 2233760"/>
                <a:gd name="connsiteX1293" fmla="*/ 498735 w 2190390"/>
                <a:gd name="connsiteY1293" fmla="*/ 264669 h 2233760"/>
                <a:gd name="connsiteX1294" fmla="*/ 486134 w 2190390"/>
                <a:gd name="connsiteY1294" fmla="*/ 252481 h 2233760"/>
                <a:gd name="connsiteX1295" fmla="*/ 496191 w 2190390"/>
                <a:gd name="connsiteY1295" fmla="*/ 243560 h 2233760"/>
                <a:gd name="connsiteX1296" fmla="*/ 485356 w 2190390"/>
                <a:gd name="connsiteY1296" fmla="*/ 249576 h 2233760"/>
                <a:gd name="connsiteX1297" fmla="*/ 489606 w 2190390"/>
                <a:gd name="connsiteY1297" fmla="*/ 242212 h 2233760"/>
                <a:gd name="connsiteX1298" fmla="*/ 502566 w 2190390"/>
                <a:gd name="connsiteY1298" fmla="*/ 232513 h 2233760"/>
                <a:gd name="connsiteX1299" fmla="*/ 490174 w 2190390"/>
                <a:gd name="connsiteY1299" fmla="*/ 232720 h 2233760"/>
                <a:gd name="connsiteX1300" fmla="*/ 500231 w 2190390"/>
                <a:gd name="connsiteY1300" fmla="*/ 223800 h 2233760"/>
                <a:gd name="connsiteX1301" fmla="*/ 504481 w 2190390"/>
                <a:gd name="connsiteY1301" fmla="*/ 216435 h 2233760"/>
                <a:gd name="connsiteX1302" fmla="*/ 511635 w 2190390"/>
                <a:gd name="connsiteY1302" fmla="*/ 208292 h 2233760"/>
                <a:gd name="connsiteX1303" fmla="*/ 499243 w 2190390"/>
                <a:gd name="connsiteY1303" fmla="*/ 208500 h 2233760"/>
                <a:gd name="connsiteX1304" fmla="*/ 504272 w 2190390"/>
                <a:gd name="connsiteY1304" fmla="*/ 204039 h 2233760"/>
                <a:gd name="connsiteX1305" fmla="*/ 495562 w 2190390"/>
                <a:gd name="connsiteY1305" fmla="*/ 206373 h 2233760"/>
                <a:gd name="connsiteX1306" fmla="*/ 499812 w 2190390"/>
                <a:gd name="connsiteY1306" fmla="*/ 199009 h 2233760"/>
                <a:gd name="connsiteX1307" fmla="*/ 489755 w 2190390"/>
                <a:gd name="connsiteY1307" fmla="*/ 207929 h 2233760"/>
                <a:gd name="connsiteX1308" fmla="*/ 493018 w 2190390"/>
                <a:gd name="connsiteY1308" fmla="*/ 185264 h 2233760"/>
                <a:gd name="connsiteX1309" fmla="*/ 503074 w 2190390"/>
                <a:gd name="connsiteY1309" fmla="*/ 176344 h 2233760"/>
                <a:gd name="connsiteX1310" fmla="*/ 468444 w 2190390"/>
                <a:gd name="connsiteY1310" fmla="*/ 198075 h 2233760"/>
                <a:gd name="connsiteX1311" fmla="*/ 450246 w 2190390"/>
                <a:gd name="connsiteY1311" fmla="*/ 199838 h 2233760"/>
                <a:gd name="connsiteX1312" fmla="*/ 461081 w 2190390"/>
                <a:gd name="connsiteY1312" fmla="*/ 193822 h 2233760"/>
                <a:gd name="connsiteX1313" fmla="*/ 461859 w 2190390"/>
                <a:gd name="connsiteY1313" fmla="*/ 196726 h 2233760"/>
                <a:gd name="connsiteX1314" fmla="*/ 469791 w 2190390"/>
                <a:gd name="connsiteY1314" fmla="*/ 191488 h 2233760"/>
                <a:gd name="connsiteX1315" fmla="*/ 463984 w 2190390"/>
                <a:gd name="connsiteY1315" fmla="*/ 193044 h 2233760"/>
                <a:gd name="connsiteX1316" fmla="*/ 484098 w 2190390"/>
                <a:gd name="connsiteY1316" fmla="*/ 175203 h 2233760"/>
                <a:gd name="connsiteX1317" fmla="*/ 485654 w 2190390"/>
                <a:gd name="connsiteY1317" fmla="*/ 181012 h 2233760"/>
                <a:gd name="connsiteX1318" fmla="*/ 492878 w 2190390"/>
                <a:gd name="connsiteY1318" fmla="*/ 177001 h 2233760"/>
                <a:gd name="connsiteX1319" fmla="*/ 491461 w 2190390"/>
                <a:gd name="connsiteY1319" fmla="*/ 179456 h 2233760"/>
                <a:gd name="connsiteX1320" fmla="*/ 493975 w 2190390"/>
                <a:gd name="connsiteY1320" fmla="*/ 177226 h 2233760"/>
                <a:gd name="connsiteX1321" fmla="*/ 494364 w 2190390"/>
                <a:gd name="connsiteY1321" fmla="*/ 178678 h 2233760"/>
                <a:gd name="connsiteX1322" fmla="*/ 496489 w 2190390"/>
                <a:gd name="connsiteY1322" fmla="*/ 174995 h 2233760"/>
                <a:gd name="connsiteX1323" fmla="*/ 499183 w 2190390"/>
                <a:gd name="connsiteY1323" fmla="*/ 161822 h 2233760"/>
                <a:gd name="connsiteX1324" fmla="*/ 503643 w 2190390"/>
                <a:gd name="connsiteY1324" fmla="*/ 166853 h 2233760"/>
                <a:gd name="connsiteX1325" fmla="*/ 510796 w 2190390"/>
                <a:gd name="connsiteY1325" fmla="*/ 158710 h 2233760"/>
                <a:gd name="connsiteX1326" fmla="*/ 514478 w 2190390"/>
                <a:gd name="connsiteY1326" fmla="*/ 160837 h 2233760"/>
                <a:gd name="connsiteX1327" fmla="*/ 540398 w 2190390"/>
                <a:gd name="connsiteY1327" fmla="*/ 141439 h 2233760"/>
                <a:gd name="connsiteX1328" fmla="*/ 541176 w 2190390"/>
                <a:gd name="connsiteY1328" fmla="*/ 144344 h 2233760"/>
                <a:gd name="connsiteX1329" fmla="*/ 531120 w 2190390"/>
                <a:gd name="connsiteY1329" fmla="*/ 153265 h 2233760"/>
                <a:gd name="connsiteX1330" fmla="*/ 537704 w 2190390"/>
                <a:gd name="connsiteY1330" fmla="*/ 154613 h 2233760"/>
                <a:gd name="connsiteX1331" fmla="*/ 536926 w 2190390"/>
                <a:gd name="connsiteY1331" fmla="*/ 151709 h 2233760"/>
                <a:gd name="connsiteX1332" fmla="*/ 571556 w 2190390"/>
                <a:gd name="connsiteY1332" fmla="*/ 129978 h 2233760"/>
                <a:gd name="connsiteX1333" fmla="*/ 569431 w 2190390"/>
                <a:gd name="connsiteY1333" fmla="*/ 133660 h 2233760"/>
                <a:gd name="connsiteX1334" fmla="*/ 563624 w 2190390"/>
                <a:gd name="connsiteY1334" fmla="*/ 135216 h 2233760"/>
                <a:gd name="connsiteX1335" fmla="*/ 559374 w 2190390"/>
                <a:gd name="connsiteY1335" fmla="*/ 142581 h 2233760"/>
                <a:gd name="connsiteX1336" fmla="*/ 545636 w 2190390"/>
                <a:gd name="connsiteY1336" fmla="*/ 149375 h 2233760"/>
                <a:gd name="connsiteX1337" fmla="*/ 543511 w 2190390"/>
                <a:gd name="connsiteY1337" fmla="*/ 153057 h 2233760"/>
                <a:gd name="connsiteX1338" fmla="*/ 511006 w 2190390"/>
                <a:gd name="connsiteY1338" fmla="*/ 171106 h 2233760"/>
                <a:gd name="connsiteX1339" fmla="*/ 522051 w 2190390"/>
                <a:gd name="connsiteY1339" fmla="*/ 177485 h 2233760"/>
                <a:gd name="connsiteX1340" fmla="*/ 527857 w 2190390"/>
                <a:gd name="connsiteY1340" fmla="*/ 175929 h 2233760"/>
                <a:gd name="connsiteX1341" fmla="*/ 544499 w 2190390"/>
                <a:gd name="connsiteY1341" fmla="*/ 168357 h 2233760"/>
                <a:gd name="connsiteX1342" fmla="*/ 541596 w 2190390"/>
                <a:gd name="connsiteY1342" fmla="*/ 169135 h 2233760"/>
                <a:gd name="connsiteX1343" fmla="*/ 545067 w 2190390"/>
                <a:gd name="connsiteY1343" fmla="*/ 158866 h 2233760"/>
                <a:gd name="connsiteX1344" fmla="*/ 550874 w 2190390"/>
                <a:gd name="connsiteY1344" fmla="*/ 157310 h 2233760"/>
                <a:gd name="connsiteX1345" fmla="*/ 549318 w 2190390"/>
                <a:gd name="connsiteY1345" fmla="*/ 151501 h 2233760"/>
                <a:gd name="connsiteX1346" fmla="*/ 557249 w 2190390"/>
                <a:gd name="connsiteY1346" fmla="*/ 146263 h 2233760"/>
                <a:gd name="connsiteX1347" fmla="*/ 599243 w 2190390"/>
                <a:gd name="connsiteY1347" fmla="*/ 128785 h 2233760"/>
                <a:gd name="connsiteX1348" fmla="*/ 611634 w 2190390"/>
                <a:gd name="connsiteY1348" fmla="*/ 128578 h 2233760"/>
                <a:gd name="connsiteX1349" fmla="*/ 612413 w 2190390"/>
                <a:gd name="connsiteY1349" fmla="*/ 131482 h 2233760"/>
                <a:gd name="connsiteX1350" fmla="*/ 596549 w 2190390"/>
                <a:gd name="connsiteY1350" fmla="*/ 141959 h 2233760"/>
                <a:gd name="connsiteX1351" fmla="*/ 611066 w 2190390"/>
                <a:gd name="connsiteY1351" fmla="*/ 138069 h 2233760"/>
                <a:gd name="connsiteX1352" fmla="*/ 629833 w 2190390"/>
                <a:gd name="connsiteY1352" fmla="*/ 126815 h 2233760"/>
                <a:gd name="connsiteX1353" fmla="*/ 617441 w 2190390"/>
                <a:gd name="connsiteY1353" fmla="*/ 127022 h 2233760"/>
                <a:gd name="connsiteX1354" fmla="*/ 639889 w 2190390"/>
                <a:gd name="connsiteY1354" fmla="*/ 117894 h 2233760"/>
                <a:gd name="connsiteX1355" fmla="*/ 625373 w 2190390"/>
                <a:gd name="connsiteY1355" fmla="*/ 121784 h 2233760"/>
                <a:gd name="connsiteX1356" fmla="*/ 618010 w 2190390"/>
                <a:gd name="connsiteY1356" fmla="*/ 117531 h 2233760"/>
                <a:gd name="connsiteX1357" fmla="*/ 630401 w 2190390"/>
                <a:gd name="connsiteY1357" fmla="*/ 117323 h 2233760"/>
                <a:gd name="connsiteX1358" fmla="*/ 632526 w 2190390"/>
                <a:gd name="connsiteY1358" fmla="*/ 113641 h 2233760"/>
                <a:gd name="connsiteX1359" fmla="*/ 617231 w 2190390"/>
                <a:gd name="connsiteY1359" fmla="*/ 114626 h 2233760"/>
                <a:gd name="connsiteX1360" fmla="*/ 627288 w 2190390"/>
                <a:gd name="connsiteY1360" fmla="*/ 105706 h 2233760"/>
                <a:gd name="connsiteX1361" fmla="*/ 629413 w 2190390"/>
                <a:gd name="connsiteY1361" fmla="*/ 102023 h 2233760"/>
                <a:gd name="connsiteX1362" fmla="*/ 617800 w 2190390"/>
                <a:gd name="connsiteY1362" fmla="*/ 105135 h 2233760"/>
                <a:gd name="connsiteX1363" fmla="*/ 643930 w 2190390"/>
                <a:gd name="connsiteY1363" fmla="*/ 98134 h 2233760"/>
                <a:gd name="connsiteX1364" fmla="*/ 631538 w 2190390"/>
                <a:gd name="connsiteY1364" fmla="*/ 98341 h 2233760"/>
                <a:gd name="connsiteX1365" fmla="*/ 632885 w 2190390"/>
                <a:gd name="connsiteY1365" fmla="*/ 91754 h 2233760"/>
                <a:gd name="connsiteX1366" fmla="*/ 639470 w 2190390"/>
                <a:gd name="connsiteY1366" fmla="*/ 93103 h 2233760"/>
                <a:gd name="connsiteX1367" fmla="*/ 650305 w 2190390"/>
                <a:gd name="connsiteY1367" fmla="*/ 87087 h 2233760"/>
                <a:gd name="connsiteX1368" fmla="*/ 653987 w 2190390"/>
                <a:gd name="connsiteY1368" fmla="*/ 89213 h 2233760"/>
                <a:gd name="connsiteX1369" fmla="*/ 686701 w 2190390"/>
                <a:gd name="connsiteY1369" fmla="*/ 83560 h 2233760"/>
                <a:gd name="connsiteX1370" fmla="*/ 666947 w 2190390"/>
                <a:gd name="connsiteY1370" fmla="*/ 79515 h 2233760"/>
                <a:gd name="connsiteX1371" fmla="*/ 665600 w 2190390"/>
                <a:gd name="connsiteY1371" fmla="*/ 86101 h 2233760"/>
                <a:gd name="connsiteX1372" fmla="*/ 656112 w 2190390"/>
                <a:gd name="connsiteY1372" fmla="*/ 85531 h 2233760"/>
                <a:gd name="connsiteX1373" fmla="*/ 664043 w 2190390"/>
                <a:gd name="connsiteY1373" fmla="*/ 80293 h 2233760"/>
                <a:gd name="connsiteX1374" fmla="*/ 648749 w 2190390"/>
                <a:gd name="connsiteY1374" fmla="*/ 81278 h 2233760"/>
                <a:gd name="connsiteX1375" fmla="*/ 646414 w 2190390"/>
                <a:gd name="connsiteY1375" fmla="*/ 72565 h 2233760"/>
                <a:gd name="connsiteX1376" fmla="*/ 664612 w 2190390"/>
                <a:gd name="connsiteY1376" fmla="*/ 70801 h 2233760"/>
                <a:gd name="connsiteX1377" fmla="*/ 656680 w 2190390"/>
                <a:gd name="connsiteY1377" fmla="*/ 76040 h 2233760"/>
                <a:gd name="connsiteX1378" fmla="*/ 660362 w 2190390"/>
                <a:gd name="connsiteY1378" fmla="*/ 78166 h 2233760"/>
                <a:gd name="connsiteX1379" fmla="*/ 669850 w 2190390"/>
                <a:gd name="connsiteY1379" fmla="*/ 78737 h 2233760"/>
                <a:gd name="connsiteX1380" fmla="*/ 690173 w 2190390"/>
                <a:gd name="connsiteY1380" fmla="*/ 73291 h 2233760"/>
                <a:gd name="connsiteX1381" fmla="*/ 707803 w 2190390"/>
                <a:gd name="connsiteY1381" fmla="*/ 81019 h 2233760"/>
                <a:gd name="connsiteX1382" fmla="*/ 689036 w 2190390"/>
                <a:gd name="connsiteY1382" fmla="*/ 92273 h 2233760"/>
                <a:gd name="connsiteX1383" fmla="*/ 697746 w 2190390"/>
                <a:gd name="connsiteY1383" fmla="*/ 89940 h 2233760"/>
                <a:gd name="connsiteX1384" fmla="*/ 699302 w 2190390"/>
                <a:gd name="connsiteY1384" fmla="*/ 95748 h 2233760"/>
                <a:gd name="connsiteX1385" fmla="*/ 678979 w 2190390"/>
                <a:gd name="connsiteY1385" fmla="*/ 101194 h 2233760"/>
                <a:gd name="connsiteX1386" fmla="*/ 681104 w 2190390"/>
                <a:gd name="connsiteY1386" fmla="*/ 97512 h 2233760"/>
                <a:gd name="connsiteX1387" fmla="*/ 650724 w 2190390"/>
                <a:gd name="connsiteY1387" fmla="*/ 111878 h 2233760"/>
                <a:gd name="connsiteX1388" fmla="*/ 676854 w 2190390"/>
                <a:gd name="connsiteY1388" fmla="*/ 104876 h 2233760"/>
                <a:gd name="connsiteX1389" fmla="*/ 668922 w 2190390"/>
                <a:gd name="connsiteY1389" fmla="*/ 110115 h 2233760"/>
                <a:gd name="connsiteX1390" fmla="*/ 681314 w 2190390"/>
                <a:gd name="connsiteY1390" fmla="*/ 109907 h 2233760"/>
                <a:gd name="connsiteX1391" fmla="*/ 683439 w 2190390"/>
                <a:gd name="connsiteY1391" fmla="*/ 106225 h 2233760"/>
                <a:gd name="connsiteX1392" fmla="*/ 709000 w 2190390"/>
                <a:gd name="connsiteY1392" fmla="*/ 108715 h 2233760"/>
                <a:gd name="connsiteX1393" fmla="*/ 726420 w 2190390"/>
                <a:gd name="connsiteY1393" fmla="*/ 104047 h 2233760"/>
                <a:gd name="connsiteX1394" fmla="*/ 731658 w 2190390"/>
                <a:gd name="connsiteY1394" fmla="*/ 111982 h 2233760"/>
                <a:gd name="connsiteX1395" fmla="*/ 745396 w 2190390"/>
                <a:gd name="connsiteY1395" fmla="*/ 105188 h 2233760"/>
                <a:gd name="connsiteX1396" fmla="*/ 737255 w 2190390"/>
                <a:gd name="connsiteY1396" fmla="*/ 98031 h 2233760"/>
                <a:gd name="connsiteX1397" fmla="*/ 745187 w 2190390"/>
                <a:gd name="connsiteY1397" fmla="*/ 92793 h 2233760"/>
                <a:gd name="connsiteX1398" fmla="*/ 753328 w 2190390"/>
                <a:gd name="connsiteY1398" fmla="*/ 99950 h 2233760"/>
                <a:gd name="connsiteX1399" fmla="*/ 778680 w 2190390"/>
                <a:gd name="connsiteY1399" fmla="*/ 90044 h 2233760"/>
                <a:gd name="connsiteX1400" fmla="*/ 766288 w 2190390"/>
                <a:gd name="connsiteY1400" fmla="*/ 90252 h 2233760"/>
                <a:gd name="connsiteX1401" fmla="*/ 765510 w 2190390"/>
                <a:gd name="connsiteY1401" fmla="*/ 87347 h 2233760"/>
                <a:gd name="connsiteX1402" fmla="*/ 795321 w 2190390"/>
                <a:gd name="connsiteY1402" fmla="*/ 82472 h 2233760"/>
                <a:gd name="connsiteX1403" fmla="*/ 790861 w 2190390"/>
                <a:gd name="connsiteY1403" fmla="*/ 77441 h 2233760"/>
                <a:gd name="connsiteX1404" fmla="*/ 810406 w 2190390"/>
                <a:gd name="connsiteY1404" fmla="*/ 69091 h 2233760"/>
                <a:gd name="connsiteX1405" fmla="*/ 803821 w 2190390"/>
                <a:gd name="connsiteY1405" fmla="*/ 67743 h 2233760"/>
                <a:gd name="connsiteX1406" fmla="*/ 824145 w 2190390"/>
                <a:gd name="connsiteY1406" fmla="*/ 62297 h 2233760"/>
                <a:gd name="connsiteX1407" fmla="*/ 813100 w 2190390"/>
                <a:gd name="connsiteY1407" fmla="*/ 55918 h 2233760"/>
                <a:gd name="connsiteX1408" fmla="*/ 806930 w 2190390"/>
                <a:gd name="connsiteY1408" fmla="*/ 57571 h 2233760"/>
                <a:gd name="connsiteX1409" fmla="*/ 801487 w 2190390"/>
                <a:gd name="connsiteY1409" fmla="*/ 59029 h 2233760"/>
                <a:gd name="connsiteX1410" fmla="*/ 804364 w 2190390"/>
                <a:gd name="connsiteY1410" fmla="*/ 56702 h 2233760"/>
                <a:gd name="connsiteX1411" fmla="*/ 800708 w 2190390"/>
                <a:gd name="connsiteY1411" fmla="*/ 56125 h 2233760"/>
                <a:gd name="connsiteX1412" fmla="*/ 811544 w 2190390"/>
                <a:gd name="connsiteY1412" fmla="*/ 50109 h 2233760"/>
                <a:gd name="connsiteX1413" fmla="*/ 799152 w 2190390"/>
                <a:gd name="connsiteY1413" fmla="*/ 50316 h 2233760"/>
                <a:gd name="connsiteX1414" fmla="*/ 804180 w 2190390"/>
                <a:gd name="connsiteY1414" fmla="*/ 45856 h 2233760"/>
                <a:gd name="connsiteX1415" fmla="*/ 815794 w 2190390"/>
                <a:gd name="connsiteY1415" fmla="*/ 42744 h 2233760"/>
                <a:gd name="connsiteX1416" fmla="*/ 834770 w 2190390"/>
                <a:gd name="connsiteY1416" fmla="*/ 43885 h 2233760"/>
                <a:gd name="connsiteX1417" fmla="*/ 828963 w 2190390"/>
                <a:gd name="connsiteY1417" fmla="*/ 45441 h 2233760"/>
                <a:gd name="connsiteX1418" fmla="*/ 838452 w 2190390"/>
                <a:gd name="connsiteY1418" fmla="*/ 46012 h 2233760"/>
                <a:gd name="connsiteX1419" fmla="*/ 837673 w 2190390"/>
                <a:gd name="connsiteY1419" fmla="*/ 43107 h 2233760"/>
                <a:gd name="connsiteX1420" fmla="*/ 879098 w 2190390"/>
                <a:gd name="connsiteY1420" fmla="*/ 35121 h 2233760"/>
                <a:gd name="connsiteX1421" fmla="*/ 886461 w 2190390"/>
                <a:gd name="connsiteY1421" fmla="*/ 39374 h 2233760"/>
                <a:gd name="connsiteX1422" fmla="*/ 917051 w 2190390"/>
                <a:gd name="connsiteY1422" fmla="*/ 37403 h 2233760"/>
                <a:gd name="connsiteX1423" fmla="*/ 879308 w 2190390"/>
                <a:gd name="connsiteY1423" fmla="*/ 47516 h 2233760"/>
                <a:gd name="connsiteX1424" fmla="*/ 858984 w 2190390"/>
                <a:gd name="connsiteY1424" fmla="*/ 52962 h 2233760"/>
                <a:gd name="connsiteX1425" fmla="*/ 866348 w 2190390"/>
                <a:gd name="connsiteY1425" fmla="*/ 57215 h 2233760"/>
                <a:gd name="connsiteX1426" fmla="*/ 889574 w 2190390"/>
                <a:gd name="connsiteY1426" fmla="*/ 50991 h 2233760"/>
                <a:gd name="connsiteX1427" fmla="*/ 899840 w 2190390"/>
                <a:gd name="connsiteY1427" fmla="*/ 54466 h 2233760"/>
                <a:gd name="connsiteX1428" fmla="*/ 894034 w 2190390"/>
                <a:gd name="connsiteY1428" fmla="*/ 56022 h 2233760"/>
                <a:gd name="connsiteX1429" fmla="*/ 907982 w 2190390"/>
                <a:gd name="connsiteY1429" fmla="*/ 61624 h 2233760"/>
                <a:gd name="connsiteX1430" fmla="*/ 929652 w 2190390"/>
                <a:gd name="connsiteY1430" fmla="*/ 49591 h 2233760"/>
                <a:gd name="connsiteX1431" fmla="*/ 936236 w 2190390"/>
                <a:gd name="connsiteY1431" fmla="*/ 50940 h 2233760"/>
                <a:gd name="connsiteX1432" fmla="*/ 968173 w 2190390"/>
                <a:gd name="connsiteY1432" fmla="*/ 42383 h 2233760"/>
                <a:gd name="connsiteX1433" fmla="*/ 961588 w 2190390"/>
                <a:gd name="connsiteY1433" fmla="*/ 41034 h 2233760"/>
                <a:gd name="connsiteX1434" fmla="*/ 970867 w 2190390"/>
                <a:gd name="connsiteY1434" fmla="*/ 29209 h 2233760"/>
                <a:gd name="connsiteX1435" fmla="*/ 987718 w 2190390"/>
                <a:gd name="connsiteY1435" fmla="*/ 34032 h 2233760"/>
                <a:gd name="connsiteX1436" fmla="*/ 979008 w 2190390"/>
                <a:gd name="connsiteY1436" fmla="*/ 36366 h 2233760"/>
                <a:gd name="connsiteX1437" fmla="*/ 986371 w 2190390"/>
                <a:gd name="connsiteY1437" fmla="*/ 40619 h 2233760"/>
                <a:gd name="connsiteX1438" fmla="*/ 977661 w 2190390"/>
                <a:gd name="connsiteY1438" fmla="*/ 42953 h 2233760"/>
                <a:gd name="connsiteX1439" fmla="*/ 979996 w 2190390"/>
                <a:gd name="connsiteY1439" fmla="*/ 51666 h 2233760"/>
                <a:gd name="connsiteX1440" fmla="*/ 993944 w 2190390"/>
                <a:gd name="connsiteY1440" fmla="*/ 57268 h 2233760"/>
                <a:gd name="connsiteX1441" fmla="*/ 1031118 w 2190390"/>
                <a:gd name="connsiteY1441" fmla="*/ 56646 h 2233760"/>
                <a:gd name="connsiteX1442" fmla="*/ 1029562 w 2190390"/>
                <a:gd name="connsiteY1442" fmla="*/ 50837 h 2233760"/>
                <a:gd name="connsiteX1443" fmla="*/ 1041384 w 2190390"/>
                <a:gd name="connsiteY1443" fmla="*/ 60121 h 2233760"/>
                <a:gd name="connsiteX1444" fmla="*/ 1046413 w 2190390"/>
                <a:gd name="connsiteY1444" fmla="*/ 55660 h 2233760"/>
                <a:gd name="connsiteX1445" fmla="*/ 1050873 w 2190390"/>
                <a:gd name="connsiteY1445" fmla="*/ 60691 h 2233760"/>
                <a:gd name="connsiteX1446" fmla="*/ 1055901 w 2190390"/>
                <a:gd name="connsiteY1446" fmla="*/ 56231 h 2233760"/>
                <a:gd name="connsiteX1447" fmla="*/ 1071974 w 2190390"/>
                <a:gd name="connsiteY1447" fmla="*/ 58150 h 2233760"/>
                <a:gd name="connsiteX1448" fmla="*/ 1098673 w 2190390"/>
                <a:gd name="connsiteY1448" fmla="*/ 41658 h 2233760"/>
                <a:gd name="connsiteX1449" fmla="*/ 1107382 w 2190390"/>
                <a:gd name="connsiteY1449" fmla="*/ 39324 h 2233760"/>
                <a:gd name="connsiteX1450" fmla="*/ 1120552 w 2190390"/>
                <a:gd name="connsiteY1450" fmla="*/ 42021 h 2233760"/>
                <a:gd name="connsiteX1451" fmla="*/ 1123455 w 2190390"/>
                <a:gd name="connsiteY1451" fmla="*/ 41243 h 2233760"/>
                <a:gd name="connsiteX1452" fmla="*/ 1137403 w 2190390"/>
                <a:gd name="connsiteY1452" fmla="*/ 46844 h 2233760"/>
                <a:gd name="connsiteX1453" fmla="*/ 1133722 w 2190390"/>
                <a:gd name="connsiteY1453" fmla="*/ 44718 h 2233760"/>
                <a:gd name="connsiteX1454" fmla="*/ 1155601 w 2190390"/>
                <a:gd name="connsiteY1454" fmla="*/ 45081 h 2233760"/>
                <a:gd name="connsiteX1455" fmla="*/ 1151615 w 2190390"/>
                <a:gd name="connsiteY1455" fmla="*/ 43085 h 2233760"/>
                <a:gd name="connsiteX1456" fmla="*/ 1151913 w 2190390"/>
                <a:gd name="connsiteY1456" fmla="*/ 42905 h 2233760"/>
                <a:gd name="connsiteX1457" fmla="*/ 1151920 w 2190390"/>
                <a:gd name="connsiteY1457" fmla="*/ 42955 h 2233760"/>
                <a:gd name="connsiteX1458" fmla="*/ 1155309 w 2190390"/>
                <a:gd name="connsiteY1458" fmla="*/ 43158 h 2233760"/>
                <a:gd name="connsiteX1459" fmla="*/ 1158505 w 2190390"/>
                <a:gd name="connsiteY1459" fmla="*/ 44303 h 2233760"/>
                <a:gd name="connsiteX1460" fmla="*/ 1170896 w 2190390"/>
                <a:gd name="connsiteY1460" fmla="*/ 44096 h 2233760"/>
                <a:gd name="connsiteX1461" fmla="*/ 1155309 w 2190390"/>
                <a:gd name="connsiteY1461" fmla="*/ 43158 h 2233760"/>
                <a:gd name="connsiteX1462" fmla="*/ 1152911 w 2190390"/>
                <a:gd name="connsiteY1462" fmla="*/ 42300 h 2233760"/>
                <a:gd name="connsiteX1463" fmla="*/ 1151913 w 2190390"/>
                <a:gd name="connsiteY1463" fmla="*/ 42905 h 2233760"/>
                <a:gd name="connsiteX1464" fmla="*/ 1151505 w 2190390"/>
                <a:gd name="connsiteY1464" fmla="*/ 39953 h 2233760"/>
                <a:gd name="connsiteX1465" fmla="*/ 1144557 w 2190390"/>
                <a:gd name="connsiteY1465" fmla="*/ 38702 h 2233760"/>
                <a:gd name="connsiteX1466" fmla="*/ 1153267 w 2190390"/>
                <a:gd name="connsiteY1466" fmla="*/ 36368 h 2233760"/>
                <a:gd name="connsiteX1467" fmla="*/ 1163533 w 2190390"/>
                <a:gd name="connsiteY1467" fmla="*/ 39843 h 2233760"/>
                <a:gd name="connsiteX1468" fmla="*/ 1175146 w 2190390"/>
                <a:gd name="connsiteY1468" fmla="*/ 36731 h 2233760"/>
                <a:gd name="connsiteX1469" fmla="*/ 1171465 w 2190390"/>
                <a:gd name="connsiteY1469" fmla="*/ 34605 h 2233760"/>
                <a:gd name="connsiteX1470" fmla="*/ 1133512 w 2190390"/>
                <a:gd name="connsiteY1470" fmla="*/ 32322 h 2233760"/>
                <a:gd name="connsiteX1471" fmla="*/ 1136415 w 2190390"/>
                <a:gd name="connsiteY1471" fmla="*/ 31544 h 2233760"/>
                <a:gd name="connsiteX1472" fmla="*/ 1102144 w 2190390"/>
                <a:gd name="connsiteY1472" fmla="*/ 31388 h 2233760"/>
                <a:gd name="connsiteX1473" fmla="*/ 1085293 w 2190390"/>
                <a:gd name="connsiteY1473" fmla="*/ 26565 h 2233760"/>
                <a:gd name="connsiteX1474" fmla="*/ 1091100 w 2190390"/>
                <a:gd name="connsiteY1474" fmla="*/ 25009 h 2233760"/>
                <a:gd name="connsiteX1475" fmla="*/ 1103491 w 2190390"/>
                <a:gd name="connsiteY1475" fmla="*/ 24802 h 2233760"/>
                <a:gd name="connsiteX1476" fmla="*/ 1084515 w 2190390"/>
                <a:gd name="connsiteY1476" fmla="*/ 23661 h 2233760"/>
                <a:gd name="connsiteX1477" fmla="*/ 1080833 w 2190390"/>
                <a:gd name="connsiteY1477" fmla="*/ 21534 h 2233760"/>
                <a:gd name="connsiteX1478" fmla="*/ 1096697 w 2190390"/>
                <a:gd name="connsiteY1478" fmla="*/ 11057 h 2233760"/>
                <a:gd name="connsiteX1479" fmla="*/ 1104629 w 2190390"/>
                <a:gd name="connsiteY1479" fmla="*/ 5819 h 2233760"/>
                <a:gd name="connsiteX1480" fmla="*/ 1123605 w 2190390"/>
                <a:gd name="connsiteY1480" fmla="*/ 6961 h 2233760"/>
                <a:gd name="connsiteX1481" fmla="*/ 1143928 w 2190390"/>
                <a:gd name="connsiteY1481" fmla="*/ 1515 h 2233760"/>
                <a:gd name="connsiteX1482" fmla="*/ 1159223 w 2190390"/>
                <a:gd name="connsiteY1482" fmla="*/ 530 h 223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</a:cxnLst>
              <a:rect l="l" t="t" r="r" b="b"/>
              <a:pathLst>
                <a:path w="2190390" h="2233760">
                  <a:moveTo>
                    <a:pt x="991291" y="2215559"/>
                  </a:moveTo>
                  <a:lnTo>
                    <a:pt x="999830" y="2216073"/>
                  </a:lnTo>
                  <a:cubicBezTo>
                    <a:pt x="998379" y="2216462"/>
                    <a:pt x="995281" y="2216514"/>
                    <a:pt x="992448" y="2216105"/>
                  </a:cubicBezTo>
                  <a:close/>
                  <a:moveTo>
                    <a:pt x="1078220" y="2195069"/>
                  </a:moveTo>
                  <a:cubicBezTo>
                    <a:pt x="1081901" y="2197195"/>
                    <a:pt x="1081901" y="2197195"/>
                    <a:pt x="1091389" y="2197766"/>
                  </a:cubicBezTo>
                  <a:cubicBezTo>
                    <a:pt x="1091389" y="2197766"/>
                    <a:pt x="1085583" y="2199321"/>
                    <a:pt x="1078998" y="2197973"/>
                  </a:cubicBezTo>
                  <a:cubicBezTo>
                    <a:pt x="1078220" y="2195069"/>
                    <a:pt x="1073191" y="2199529"/>
                    <a:pt x="1066606" y="2198180"/>
                  </a:cubicBezTo>
                  <a:cubicBezTo>
                    <a:pt x="1071635" y="2193720"/>
                    <a:pt x="1075316" y="2195846"/>
                    <a:pt x="1078220" y="2195069"/>
                  </a:cubicBezTo>
                  <a:close/>
                  <a:moveTo>
                    <a:pt x="1366845" y="2145748"/>
                  </a:moveTo>
                  <a:cubicBezTo>
                    <a:pt x="1366845" y="2145748"/>
                    <a:pt x="1358135" y="2148082"/>
                    <a:pt x="1358913" y="2150986"/>
                  </a:cubicBezTo>
                  <a:cubicBezTo>
                    <a:pt x="1355232" y="2148860"/>
                    <a:pt x="1351550" y="2146733"/>
                    <a:pt x="1354453" y="2145955"/>
                  </a:cubicBezTo>
                  <a:cubicBezTo>
                    <a:pt x="1358135" y="2148082"/>
                    <a:pt x="1361038" y="2147304"/>
                    <a:pt x="1366845" y="2145748"/>
                  </a:cubicBezTo>
                  <a:close/>
                  <a:moveTo>
                    <a:pt x="1735129" y="1973570"/>
                  </a:moveTo>
                  <a:lnTo>
                    <a:pt x="1734321" y="1974080"/>
                  </a:lnTo>
                  <a:cubicBezTo>
                    <a:pt x="1730766" y="1976054"/>
                    <a:pt x="1727827" y="1977425"/>
                    <a:pt x="1726376" y="1977814"/>
                  </a:cubicBezTo>
                  <a:close/>
                  <a:moveTo>
                    <a:pt x="1863698" y="1863195"/>
                  </a:moveTo>
                  <a:cubicBezTo>
                    <a:pt x="1859448" y="1870560"/>
                    <a:pt x="1850738" y="1872894"/>
                    <a:pt x="1846488" y="1880259"/>
                  </a:cubicBezTo>
                  <a:cubicBezTo>
                    <a:pt x="1850170" y="1882385"/>
                    <a:pt x="1851517" y="1875798"/>
                    <a:pt x="1856545" y="1871338"/>
                  </a:cubicBezTo>
                  <a:cubicBezTo>
                    <a:pt x="1865255" y="1869004"/>
                    <a:pt x="1849391" y="1879481"/>
                    <a:pt x="1853073" y="1881607"/>
                  </a:cubicBezTo>
                  <a:cubicBezTo>
                    <a:pt x="1847266" y="1883163"/>
                    <a:pt x="1840113" y="1891306"/>
                    <a:pt x="1832960" y="1899448"/>
                  </a:cubicBezTo>
                  <a:cubicBezTo>
                    <a:pt x="1835085" y="1895766"/>
                    <a:pt x="1843016" y="1890528"/>
                    <a:pt x="1839335" y="1888401"/>
                  </a:cubicBezTo>
                  <a:cubicBezTo>
                    <a:pt x="1834306" y="1892862"/>
                    <a:pt x="1825028" y="1904687"/>
                    <a:pt x="1817665" y="1900434"/>
                  </a:cubicBezTo>
                  <a:cubicBezTo>
                    <a:pt x="1820568" y="1899656"/>
                    <a:pt x="1834306" y="1892862"/>
                    <a:pt x="1829847" y="1887831"/>
                  </a:cubicBezTo>
                  <a:cubicBezTo>
                    <a:pt x="1835653" y="1886275"/>
                    <a:pt x="1835653" y="1886275"/>
                    <a:pt x="1841460" y="1884719"/>
                  </a:cubicBezTo>
                  <a:cubicBezTo>
                    <a:pt x="1846488" y="1880259"/>
                    <a:pt x="1854210" y="1862625"/>
                    <a:pt x="1855767" y="1868434"/>
                  </a:cubicBezTo>
                  <a:cubicBezTo>
                    <a:pt x="1858670" y="1867656"/>
                    <a:pt x="1857892" y="1864751"/>
                    <a:pt x="1857892" y="1864751"/>
                  </a:cubicBezTo>
                  <a:cubicBezTo>
                    <a:pt x="1858670" y="1867656"/>
                    <a:pt x="1865823" y="1859513"/>
                    <a:pt x="1863698" y="1863195"/>
                  </a:cubicBezTo>
                  <a:close/>
                  <a:moveTo>
                    <a:pt x="1880856" y="1843033"/>
                  </a:moveTo>
                  <a:lnTo>
                    <a:pt x="1880130" y="1843228"/>
                  </a:lnTo>
                  <a:lnTo>
                    <a:pt x="1880130" y="1843228"/>
                  </a:lnTo>
                  <a:cubicBezTo>
                    <a:pt x="1882645" y="1840998"/>
                    <a:pt x="1882113" y="1841918"/>
                    <a:pt x="1880856" y="1843033"/>
                  </a:cubicBezTo>
                  <a:close/>
                  <a:moveTo>
                    <a:pt x="286611" y="1828839"/>
                  </a:moveTo>
                  <a:lnTo>
                    <a:pt x="288065" y="1830117"/>
                  </a:lnTo>
                  <a:cubicBezTo>
                    <a:pt x="290100" y="1831907"/>
                    <a:pt x="292330" y="1834422"/>
                    <a:pt x="291267" y="1836263"/>
                  </a:cubicBezTo>
                  <a:close/>
                  <a:moveTo>
                    <a:pt x="286029" y="1828328"/>
                  </a:moveTo>
                  <a:lnTo>
                    <a:pt x="286438" y="1828564"/>
                  </a:lnTo>
                  <a:lnTo>
                    <a:pt x="286611" y="1828839"/>
                  </a:lnTo>
                  <a:close/>
                  <a:moveTo>
                    <a:pt x="1999604" y="1653357"/>
                  </a:moveTo>
                  <a:lnTo>
                    <a:pt x="1999271" y="1653857"/>
                  </a:lnTo>
                  <a:lnTo>
                    <a:pt x="1999524" y="1653400"/>
                  </a:lnTo>
                  <a:close/>
                  <a:moveTo>
                    <a:pt x="2003439" y="1648363"/>
                  </a:moveTo>
                  <a:cubicBezTo>
                    <a:pt x="2003881" y="1648196"/>
                    <a:pt x="2003894" y="1648970"/>
                    <a:pt x="2003026" y="1651538"/>
                  </a:cubicBezTo>
                  <a:lnTo>
                    <a:pt x="1999604" y="1653357"/>
                  </a:lnTo>
                  <a:lnTo>
                    <a:pt x="2001282" y="1650838"/>
                  </a:lnTo>
                  <a:cubicBezTo>
                    <a:pt x="2002128" y="1649638"/>
                    <a:pt x="2002998" y="1648530"/>
                    <a:pt x="2003439" y="1648363"/>
                  </a:cubicBezTo>
                  <a:close/>
                  <a:moveTo>
                    <a:pt x="2148835" y="1087750"/>
                  </a:moveTo>
                  <a:lnTo>
                    <a:pt x="2149477" y="1090489"/>
                  </a:lnTo>
                  <a:cubicBezTo>
                    <a:pt x="2149990" y="1093854"/>
                    <a:pt x="2150042" y="1096953"/>
                    <a:pt x="2148875" y="1092596"/>
                  </a:cubicBezTo>
                  <a:close/>
                  <a:moveTo>
                    <a:pt x="6763" y="878999"/>
                  </a:moveTo>
                  <a:cubicBezTo>
                    <a:pt x="4638" y="882681"/>
                    <a:pt x="5417" y="885586"/>
                    <a:pt x="6195" y="888490"/>
                  </a:cubicBezTo>
                  <a:lnTo>
                    <a:pt x="6060" y="880501"/>
                  </a:lnTo>
                  <a:close/>
                  <a:moveTo>
                    <a:pt x="2171668" y="770424"/>
                  </a:moveTo>
                  <a:lnTo>
                    <a:pt x="2179461" y="788671"/>
                  </a:lnTo>
                  <a:cubicBezTo>
                    <a:pt x="2184131" y="806098"/>
                    <a:pt x="2190925" y="819842"/>
                    <a:pt x="2190357" y="829333"/>
                  </a:cubicBezTo>
                  <a:close/>
                  <a:moveTo>
                    <a:pt x="2170332" y="766212"/>
                  </a:moveTo>
                  <a:lnTo>
                    <a:pt x="2170332" y="766214"/>
                  </a:lnTo>
                  <a:lnTo>
                    <a:pt x="2171668" y="770424"/>
                  </a:lnTo>
                  <a:lnTo>
                    <a:pt x="2171110" y="769118"/>
                  </a:lnTo>
                  <a:close/>
                  <a:moveTo>
                    <a:pt x="28462" y="739328"/>
                  </a:moveTo>
                  <a:cubicBezTo>
                    <a:pt x="30019" y="745137"/>
                    <a:pt x="25768" y="752502"/>
                    <a:pt x="29450" y="754628"/>
                  </a:cubicBezTo>
                  <a:cubicBezTo>
                    <a:pt x="25978" y="764897"/>
                    <a:pt x="27744" y="783102"/>
                    <a:pt x="23284" y="778071"/>
                  </a:cubicBezTo>
                  <a:lnTo>
                    <a:pt x="23336" y="777637"/>
                  </a:lnTo>
                  <a:lnTo>
                    <a:pt x="23887" y="775964"/>
                  </a:lnTo>
                  <a:cubicBezTo>
                    <a:pt x="25552" y="772016"/>
                    <a:pt x="26756" y="767802"/>
                    <a:pt x="25200" y="761993"/>
                  </a:cubicBezTo>
                  <a:lnTo>
                    <a:pt x="23336" y="777637"/>
                  </a:lnTo>
                  <a:lnTo>
                    <a:pt x="23191" y="778079"/>
                  </a:lnTo>
                  <a:lnTo>
                    <a:pt x="19860" y="778356"/>
                  </a:lnTo>
                  <a:cubicBezTo>
                    <a:pt x="18550" y="775643"/>
                    <a:pt x="22349" y="765870"/>
                    <a:pt x="20171" y="766453"/>
                  </a:cubicBezTo>
                  <a:cubicBezTo>
                    <a:pt x="25200" y="761993"/>
                    <a:pt x="25768" y="752502"/>
                    <a:pt x="28462" y="739328"/>
                  </a:cubicBezTo>
                  <a:close/>
                  <a:moveTo>
                    <a:pt x="39297" y="733312"/>
                  </a:moveTo>
                  <a:cubicBezTo>
                    <a:pt x="40075" y="736216"/>
                    <a:pt x="30797" y="748041"/>
                    <a:pt x="34478" y="750168"/>
                  </a:cubicBezTo>
                  <a:cubicBezTo>
                    <a:pt x="32353" y="753850"/>
                    <a:pt x="32353" y="753850"/>
                    <a:pt x="29450" y="754628"/>
                  </a:cubicBezTo>
                  <a:cubicBezTo>
                    <a:pt x="30797" y="748041"/>
                    <a:pt x="32712" y="731963"/>
                    <a:pt x="39297" y="733312"/>
                  </a:cubicBezTo>
                  <a:close/>
                  <a:moveTo>
                    <a:pt x="118614" y="680931"/>
                  </a:moveTo>
                  <a:lnTo>
                    <a:pt x="118045" y="690421"/>
                  </a:lnTo>
                  <a:cubicBezTo>
                    <a:pt x="116983" y="692262"/>
                    <a:pt x="116594" y="690810"/>
                    <a:pt x="116736" y="688437"/>
                  </a:cubicBezTo>
                  <a:close/>
                  <a:moveTo>
                    <a:pt x="118614" y="680930"/>
                  </a:moveTo>
                  <a:lnTo>
                    <a:pt x="118614" y="680931"/>
                  </a:lnTo>
                  <a:lnTo>
                    <a:pt x="118614" y="680931"/>
                  </a:lnTo>
                  <a:close/>
                  <a:moveTo>
                    <a:pt x="2063088" y="633076"/>
                  </a:moveTo>
                  <a:cubicBezTo>
                    <a:pt x="2065318" y="635592"/>
                    <a:pt x="2065318" y="635592"/>
                    <a:pt x="2064300" y="634697"/>
                  </a:cubicBezTo>
                  <a:lnTo>
                    <a:pt x="2064300" y="634697"/>
                  </a:lnTo>
                  <a:close/>
                  <a:moveTo>
                    <a:pt x="271636" y="428530"/>
                  </a:moveTo>
                  <a:lnTo>
                    <a:pt x="271855" y="429745"/>
                  </a:lnTo>
                  <a:cubicBezTo>
                    <a:pt x="271156" y="431489"/>
                    <a:pt x="270093" y="433330"/>
                    <a:pt x="270482" y="434782"/>
                  </a:cubicBezTo>
                  <a:lnTo>
                    <a:pt x="266613" y="437234"/>
                  </a:lnTo>
                  <a:close/>
                  <a:moveTo>
                    <a:pt x="278204" y="417148"/>
                  </a:moveTo>
                  <a:lnTo>
                    <a:pt x="271636" y="428530"/>
                  </a:lnTo>
                  <a:lnTo>
                    <a:pt x="271051" y="425291"/>
                  </a:lnTo>
                  <a:cubicBezTo>
                    <a:pt x="273176" y="421609"/>
                    <a:pt x="276079" y="420831"/>
                    <a:pt x="278204" y="417148"/>
                  </a:cubicBezTo>
                  <a:close/>
                  <a:moveTo>
                    <a:pt x="438604" y="330588"/>
                  </a:moveTo>
                  <a:lnTo>
                    <a:pt x="440377" y="330951"/>
                  </a:lnTo>
                  <a:lnTo>
                    <a:pt x="434354" y="337953"/>
                  </a:lnTo>
                  <a:cubicBezTo>
                    <a:pt x="436479" y="334270"/>
                    <a:pt x="436479" y="334270"/>
                    <a:pt x="438604" y="330588"/>
                  </a:cubicBezTo>
                  <a:close/>
                  <a:moveTo>
                    <a:pt x="493586" y="175773"/>
                  </a:moveTo>
                  <a:lnTo>
                    <a:pt x="493781" y="176499"/>
                  </a:lnTo>
                  <a:lnTo>
                    <a:pt x="492878" y="177001"/>
                  </a:lnTo>
                  <a:close/>
                  <a:moveTo>
                    <a:pt x="496489" y="174995"/>
                  </a:moveTo>
                  <a:lnTo>
                    <a:pt x="493975" y="177226"/>
                  </a:lnTo>
                  <a:lnTo>
                    <a:pt x="493781" y="176499"/>
                  </a:lnTo>
                  <a:close/>
                  <a:moveTo>
                    <a:pt x="1677930" y="147933"/>
                  </a:moveTo>
                  <a:cubicBezTo>
                    <a:pt x="1679771" y="148996"/>
                    <a:pt x="1682532" y="150591"/>
                    <a:pt x="1684567" y="152381"/>
                  </a:cubicBezTo>
                  <a:lnTo>
                    <a:pt x="1684803" y="152960"/>
                  </a:lnTo>
                  <a:close/>
                  <a:moveTo>
                    <a:pt x="536714" y="134884"/>
                  </a:moveTo>
                  <a:lnTo>
                    <a:pt x="535938" y="136409"/>
                  </a:lnTo>
                  <a:cubicBezTo>
                    <a:pt x="534487" y="136798"/>
                    <a:pt x="532504" y="138107"/>
                    <a:pt x="530424" y="139054"/>
                  </a:cubicBezTo>
                  <a:lnTo>
                    <a:pt x="528380" y="139210"/>
                  </a:lnTo>
                  <a:close/>
                  <a:moveTo>
                    <a:pt x="569431" y="133660"/>
                  </a:moveTo>
                  <a:cubicBezTo>
                    <a:pt x="570209" y="136565"/>
                    <a:pt x="573113" y="135787"/>
                    <a:pt x="573113" y="135787"/>
                  </a:cubicBezTo>
                  <a:cubicBezTo>
                    <a:pt x="573891" y="138691"/>
                    <a:pt x="565181" y="141025"/>
                    <a:pt x="562278" y="141803"/>
                  </a:cubicBezTo>
                  <a:cubicBezTo>
                    <a:pt x="559374" y="142581"/>
                    <a:pt x="570209" y="136565"/>
                    <a:pt x="570209" y="136565"/>
                  </a:cubicBezTo>
                  <a:cubicBezTo>
                    <a:pt x="569431" y="133660"/>
                    <a:pt x="569431" y="133660"/>
                    <a:pt x="569431" y="133660"/>
                  </a:cubicBezTo>
                  <a:close/>
                  <a:moveTo>
                    <a:pt x="543870" y="131170"/>
                  </a:moveTo>
                  <a:lnTo>
                    <a:pt x="536714" y="134884"/>
                  </a:lnTo>
                  <a:lnTo>
                    <a:pt x="538232" y="131903"/>
                  </a:lnTo>
                  <a:cubicBezTo>
                    <a:pt x="539852" y="130691"/>
                    <a:pt x="542029" y="130107"/>
                    <a:pt x="543870" y="131170"/>
                  </a:cubicBezTo>
                  <a:close/>
                  <a:moveTo>
                    <a:pt x="1592896" y="120911"/>
                  </a:moveTo>
                  <a:cubicBezTo>
                    <a:pt x="1592117" y="118007"/>
                    <a:pt x="1596577" y="123037"/>
                    <a:pt x="1600259" y="125164"/>
                  </a:cubicBezTo>
                  <a:cubicBezTo>
                    <a:pt x="1601037" y="128068"/>
                    <a:pt x="1607622" y="129417"/>
                    <a:pt x="1614207" y="130765"/>
                  </a:cubicBezTo>
                  <a:cubicBezTo>
                    <a:pt x="1608400" y="132321"/>
                    <a:pt x="1604718" y="130195"/>
                    <a:pt x="1601037" y="128068"/>
                  </a:cubicBezTo>
                  <a:cubicBezTo>
                    <a:pt x="1600259" y="125164"/>
                    <a:pt x="1600259" y="125164"/>
                    <a:pt x="1592896" y="120911"/>
                  </a:cubicBezTo>
                  <a:close/>
                  <a:moveTo>
                    <a:pt x="578500" y="109440"/>
                  </a:moveTo>
                  <a:cubicBezTo>
                    <a:pt x="577931" y="118931"/>
                    <a:pt x="599602" y="106898"/>
                    <a:pt x="601937" y="115612"/>
                  </a:cubicBezTo>
                  <a:cubicBezTo>
                    <a:pt x="596130" y="117168"/>
                    <a:pt x="595351" y="114263"/>
                    <a:pt x="589545" y="115819"/>
                  </a:cubicBezTo>
                  <a:cubicBezTo>
                    <a:pt x="584516" y="120279"/>
                    <a:pt x="593226" y="117945"/>
                    <a:pt x="596130" y="117168"/>
                  </a:cubicBezTo>
                  <a:cubicBezTo>
                    <a:pt x="596908" y="120072"/>
                    <a:pt x="582391" y="123962"/>
                    <a:pt x="587420" y="119501"/>
                  </a:cubicBezTo>
                  <a:cubicBezTo>
                    <a:pt x="582391" y="123962"/>
                    <a:pt x="580266" y="127644"/>
                    <a:pt x="581823" y="133453"/>
                  </a:cubicBezTo>
                  <a:cubicBezTo>
                    <a:pt x="576016" y="135009"/>
                    <a:pt x="575238" y="132104"/>
                    <a:pt x="569431" y="133660"/>
                  </a:cubicBezTo>
                  <a:cubicBezTo>
                    <a:pt x="572334" y="132882"/>
                    <a:pt x="575238" y="132104"/>
                    <a:pt x="577363" y="128422"/>
                  </a:cubicBezTo>
                  <a:cubicBezTo>
                    <a:pt x="579488" y="124739"/>
                    <a:pt x="569431" y="133660"/>
                    <a:pt x="571556" y="129978"/>
                  </a:cubicBezTo>
                  <a:cubicBezTo>
                    <a:pt x="573681" y="126295"/>
                    <a:pt x="572903" y="123391"/>
                    <a:pt x="578710" y="121835"/>
                  </a:cubicBezTo>
                  <a:cubicBezTo>
                    <a:pt x="577931" y="118931"/>
                    <a:pt x="569221" y="121264"/>
                    <a:pt x="577153" y="116026"/>
                  </a:cubicBezTo>
                  <a:cubicBezTo>
                    <a:pt x="574250" y="116804"/>
                    <a:pt x="571347" y="117582"/>
                    <a:pt x="563415" y="122820"/>
                  </a:cubicBezTo>
                  <a:cubicBezTo>
                    <a:pt x="568443" y="118360"/>
                    <a:pt x="576375" y="113122"/>
                    <a:pt x="578500" y="109440"/>
                  </a:cubicBezTo>
                  <a:close/>
                  <a:moveTo>
                    <a:pt x="801487" y="59029"/>
                  </a:moveTo>
                  <a:lnTo>
                    <a:pt x="801487" y="59029"/>
                  </a:lnTo>
                  <a:cubicBezTo>
                    <a:pt x="798583" y="59807"/>
                    <a:pt x="795680" y="60585"/>
                    <a:pt x="798583" y="59807"/>
                  </a:cubicBezTo>
                  <a:close/>
                  <a:moveTo>
                    <a:pt x="1366833" y="37900"/>
                  </a:moveTo>
                  <a:cubicBezTo>
                    <a:pt x="1370948" y="38743"/>
                    <a:pt x="1375356" y="40675"/>
                    <a:pt x="1379426" y="44253"/>
                  </a:cubicBezTo>
                  <a:cubicBezTo>
                    <a:pt x="1369160" y="40778"/>
                    <a:pt x="1362575" y="39430"/>
                    <a:pt x="1355990" y="38081"/>
                  </a:cubicBezTo>
                  <a:cubicBezTo>
                    <a:pt x="1358894" y="37303"/>
                    <a:pt x="1362717" y="37057"/>
                    <a:pt x="1366833" y="37900"/>
                  </a:cubicBezTo>
                  <a:close/>
                  <a:moveTo>
                    <a:pt x="1336928" y="26457"/>
                  </a:moveTo>
                  <a:cubicBezTo>
                    <a:pt x="1338839" y="26334"/>
                    <a:pt x="1340486" y="26671"/>
                    <a:pt x="1340486" y="26671"/>
                  </a:cubicBezTo>
                  <a:cubicBezTo>
                    <a:pt x="1344167" y="28797"/>
                    <a:pt x="1344946" y="31702"/>
                    <a:pt x="1342042" y="32480"/>
                  </a:cubicBezTo>
                  <a:cubicBezTo>
                    <a:pt x="1340486" y="26671"/>
                    <a:pt x="1338361" y="30353"/>
                    <a:pt x="1331776" y="29005"/>
                  </a:cubicBezTo>
                  <a:cubicBezTo>
                    <a:pt x="1332838" y="27164"/>
                    <a:pt x="1335016" y="26580"/>
                    <a:pt x="1336928" y="26457"/>
                  </a:cubicBezTo>
                  <a:close/>
                  <a:moveTo>
                    <a:pt x="1297295" y="16453"/>
                  </a:moveTo>
                  <a:cubicBezTo>
                    <a:pt x="1300587" y="17128"/>
                    <a:pt x="1303880" y="17802"/>
                    <a:pt x="1306084" y="18768"/>
                  </a:cubicBezTo>
                  <a:lnTo>
                    <a:pt x="1307050" y="20510"/>
                  </a:lnTo>
                  <a:close/>
                  <a:moveTo>
                    <a:pt x="770059" y="11417"/>
                  </a:moveTo>
                  <a:cubicBezTo>
                    <a:pt x="775865" y="9862"/>
                    <a:pt x="767934" y="15100"/>
                    <a:pt x="771615" y="17226"/>
                  </a:cubicBezTo>
                  <a:cubicBezTo>
                    <a:pt x="780325" y="14892"/>
                    <a:pt x="776644" y="12766"/>
                    <a:pt x="786132" y="13337"/>
                  </a:cubicBezTo>
                  <a:cubicBezTo>
                    <a:pt x="783228" y="14114"/>
                    <a:pt x="786910" y="16241"/>
                    <a:pt x="793495" y="17590"/>
                  </a:cubicBezTo>
                  <a:cubicBezTo>
                    <a:pt x="799301" y="16034"/>
                    <a:pt x="805886" y="17382"/>
                    <a:pt x="811693" y="15826"/>
                  </a:cubicBezTo>
                  <a:cubicBezTo>
                    <a:pt x="812471" y="18731"/>
                    <a:pt x="802983" y="18160"/>
                    <a:pt x="806664" y="20287"/>
                  </a:cubicBezTo>
                  <a:cubicBezTo>
                    <a:pt x="808221" y="26095"/>
                    <a:pt x="819834" y="22984"/>
                    <a:pt x="826419" y="24332"/>
                  </a:cubicBezTo>
                  <a:cubicBezTo>
                    <a:pt x="827197" y="27237"/>
                    <a:pt x="816931" y="23762"/>
                    <a:pt x="814806" y="27444"/>
                  </a:cubicBezTo>
                  <a:cubicBezTo>
                    <a:pt x="814806" y="27444"/>
                    <a:pt x="808221" y="26095"/>
                    <a:pt x="796608" y="29207"/>
                  </a:cubicBezTo>
                  <a:cubicBezTo>
                    <a:pt x="811902" y="28222"/>
                    <a:pt x="822169" y="31697"/>
                    <a:pt x="835339" y="34394"/>
                  </a:cubicBezTo>
                  <a:cubicBezTo>
                    <a:pt x="836117" y="37298"/>
                    <a:pt x="824504" y="40410"/>
                    <a:pt x="809987" y="44300"/>
                  </a:cubicBezTo>
                  <a:cubicBezTo>
                    <a:pt x="807084" y="45078"/>
                    <a:pt x="807084" y="45078"/>
                    <a:pt x="804180" y="45856"/>
                  </a:cubicBezTo>
                  <a:cubicBezTo>
                    <a:pt x="788107" y="43937"/>
                    <a:pt x="795471" y="48190"/>
                    <a:pt x="783857" y="51301"/>
                  </a:cubicBezTo>
                  <a:cubicBezTo>
                    <a:pt x="784635" y="54206"/>
                    <a:pt x="773591" y="47826"/>
                    <a:pt x="788107" y="43937"/>
                  </a:cubicBezTo>
                  <a:cubicBezTo>
                    <a:pt x="776494" y="47048"/>
                    <a:pt x="761978" y="50938"/>
                    <a:pt x="754046" y="56176"/>
                  </a:cubicBezTo>
                  <a:cubicBezTo>
                    <a:pt x="752489" y="50368"/>
                    <a:pt x="746683" y="51923"/>
                    <a:pt x="737195" y="51353"/>
                  </a:cubicBezTo>
                  <a:cubicBezTo>
                    <a:pt x="741550" y="50186"/>
                    <a:pt x="744648" y="50134"/>
                    <a:pt x="747285" y="49816"/>
                  </a:cubicBezTo>
                  <a:lnTo>
                    <a:pt x="753394" y="47207"/>
                  </a:lnTo>
                  <a:lnTo>
                    <a:pt x="754669" y="46889"/>
                  </a:lnTo>
                  <a:lnTo>
                    <a:pt x="755393" y="49590"/>
                  </a:lnTo>
                  <a:cubicBezTo>
                    <a:pt x="769909" y="45700"/>
                    <a:pt x="767006" y="46478"/>
                    <a:pt x="778619" y="43366"/>
                  </a:cubicBezTo>
                  <a:cubicBezTo>
                    <a:pt x="775327" y="42692"/>
                    <a:pt x="770051" y="43327"/>
                    <a:pt x="763785" y="44617"/>
                  </a:cubicBezTo>
                  <a:lnTo>
                    <a:pt x="754669" y="46889"/>
                  </a:lnTo>
                  <a:lnTo>
                    <a:pt x="754615" y="46685"/>
                  </a:lnTo>
                  <a:lnTo>
                    <a:pt x="753394" y="47207"/>
                  </a:lnTo>
                  <a:lnTo>
                    <a:pt x="743001" y="49797"/>
                  </a:lnTo>
                  <a:cubicBezTo>
                    <a:pt x="740098" y="50575"/>
                    <a:pt x="740098" y="50575"/>
                    <a:pt x="740098" y="50575"/>
                  </a:cubicBezTo>
                  <a:cubicBezTo>
                    <a:pt x="740098" y="50575"/>
                    <a:pt x="740098" y="50575"/>
                    <a:pt x="739320" y="47671"/>
                  </a:cubicBezTo>
                  <a:cubicBezTo>
                    <a:pt x="742223" y="46893"/>
                    <a:pt x="742223" y="46893"/>
                    <a:pt x="745126" y="46115"/>
                  </a:cubicBezTo>
                  <a:cubicBezTo>
                    <a:pt x="744348" y="43210"/>
                    <a:pt x="738542" y="44766"/>
                    <a:pt x="738542" y="44766"/>
                  </a:cubicBezTo>
                  <a:cubicBezTo>
                    <a:pt x="738542" y="44766"/>
                    <a:pt x="740667" y="41084"/>
                    <a:pt x="743570" y="40306"/>
                  </a:cubicBezTo>
                  <a:cubicBezTo>
                    <a:pt x="753058" y="40876"/>
                    <a:pt x="758086" y="36416"/>
                    <a:pt x="767575" y="36987"/>
                  </a:cubicBezTo>
                  <a:cubicBezTo>
                    <a:pt x="768353" y="39891"/>
                    <a:pt x="755961" y="40098"/>
                    <a:pt x="756740" y="43003"/>
                  </a:cubicBezTo>
                  <a:cubicBezTo>
                    <a:pt x="763324" y="44351"/>
                    <a:pt x="774160" y="38335"/>
                    <a:pt x="782869" y="36001"/>
                  </a:cubicBezTo>
                  <a:cubicBezTo>
                    <a:pt x="782869" y="36001"/>
                    <a:pt x="782869" y="36001"/>
                    <a:pt x="781313" y="30193"/>
                  </a:cubicBezTo>
                  <a:cubicBezTo>
                    <a:pt x="778410" y="30971"/>
                    <a:pt x="766018" y="31178"/>
                    <a:pt x="777631" y="28066"/>
                  </a:cubicBezTo>
                  <a:cubicBezTo>
                    <a:pt x="773950" y="25940"/>
                    <a:pt x="771825" y="29622"/>
                    <a:pt x="766018" y="31178"/>
                  </a:cubicBezTo>
                  <a:cubicBezTo>
                    <a:pt x="760212" y="32734"/>
                    <a:pt x="762337" y="29051"/>
                    <a:pt x="765240" y="28273"/>
                  </a:cubicBezTo>
                  <a:cubicBezTo>
                    <a:pt x="754974" y="24798"/>
                    <a:pt x="742013" y="34497"/>
                    <a:pt x="746473" y="39528"/>
                  </a:cubicBezTo>
                  <a:cubicBezTo>
                    <a:pt x="739888" y="38179"/>
                    <a:pt x="739888" y="38179"/>
                    <a:pt x="731178" y="40513"/>
                  </a:cubicBezTo>
                  <a:cubicBezTo>
                    <a:pt x="727497" y="38387"/>
                    <a:pt x="739110" y="35275"/>
                    <a:pt x="742013" y="34497"/>
                  </a:cubicBezTo>
                  <a:cubicBezTo>
                    <a:pt x="741235" y="31592"/>
                    <a:pt x="740457" y="28688"/>
                    <a:pt x="735429" y="33148"/>
                  </a:cubicBezTo>
                  <a:cubicBezTo>
                    <a:pt x="739679" y="25784"/>
                    <a:pt x="738122" y="19975"/>
                    <a:pt x="728634" y="19404"/>
                  </a:cubicBezTo>
                  <a:cubicBezTo>
                    <a:pt x="734441" y="17848"/>
                    <a:pt x="738122" y="19975"/>
                    <a:pt x="744707" y="21323"/>
                  </a:cubicBezTo>
                  <a:cubicBezTo>
                    <a:pt x="755542" y="15307"/>
                    <a:pt x="746832" y="17641"/>
                    <a:pt x="746054" y="14737"/>
                  </a:cubicBezTo>
                  <a:cubicBezTo>
                    <a:pt x="754764" y="12403"/>
                    <a:pt x="757667" y="11625"/>
                    <a:pt x="764252" y="12973"/>
                  </a:cubicBezTo>
                  <a:cubicBezTo>
                    <a:pt x="767934" y="15100"/>
                    <a:pt x="752639" y="16085"/>
                    <a:pt x="753417" y="18990"/>
                  </a:cubicBezTo>
                  <a:cubicBezTo>
                    <a:pt x="753417" y="18990"/>
                    <a:pt x="759224" y="17434"/>
                    <a:pt x="760002" y="20338"/>
                  </a:cubicBezTo>
                  <a:cubicBezTo>
                    <a:pt x="765030" y="15878"/>
                    <a:pt x="764252" y="12973"/>
                    <a:pt x="770059" y="11417"/>
                  </a:cubicBezTo>
                  <a:close/>
                  <a:moveTo>
                    <a:pt x="1159223" y="530"/>
                  </a:moveTo>
                  <a:cubicBezTo>
                    <a:pt x="1160001" y="3434"/>
                    <a:pt x="1156319" y="1308"/>
                    <a:pt x="1153416" y="2085"/>
                  </a:cubicBezTo>
                  <a:cubicBezTo>
                    <a:pt x="1150513" y="2863"/>
                    <a:pt x="1154194" y="4990"/>
                    <a:pt x="1160001" y="3434"/>
                  </a:cubicBezTo>
                  <a:cubicBezTo>
                    <a:pt x="1157876" y="7116"/>
                    <a:pt x="1147609" y="3641"/>
                    <a:pt x="1145484" y="7324"/>
                  </a:cubicBezTo>
                  <a:cubicBezTo>
                    <a:pt x="1155751" y="10799"/>
                    <a:pt x="1175505" y="14844"/>
                    <a:pt x="1178409" y="14066"/>
                  </a:cubicBezTo>
                  <a:cubicBezTo>
                    <a:pt x="1182090" y="16193"/>
                    <a:pt x="1185772" y="18319"/>
                    <a:pt x="1194482" y="15986"/>
                  </a:cubicBezTo>
                  <a:cubicBezTo>
                    <a:pt x="1195260" y="18890"/>
                    <a:pt x="1195260" y="18890"/>
                    <a:pt x="1198941" y="21016"/>
                  </a:cubicBezTo>
                  <a:cubicBezTo>
                    <a:pt x="1196816" y="24699"/>
                    <a:pt x="1195260" y="18890"/>
                    <a:pt x="1188675" y="17541"/>
                  </a:cubicBezTo>
                  <a:cubicBezTo>
                    <a:pt x="1185772" y="18319"/>
                    <a:pt x="1196816" y="24699"/>
                    <a:pt x="1203401" y="26047"/>
                  </a:cubicBezTo>
                  <a:cubicBezTo>
                    <a:pt x="1203401" y="26047"/>
                    <a:pt x="1200498" y="26825"/>
                    <a:pt x="1201276" y="29730"/>
                  </a:cubicBezTo>
                  <a:cubicBezTo>
                    <a:pt x="1216571" y="28744"/>
                    <a:pt x="1224712" y="35902"/>
                    <a:pt x="1241564" y="40725"/>
                  </a:cubicBezTo>
                  <a:cubicBezTo>
                    <a:pt x="1251052" y="41296"/>
                    <a:pt x="1237104" y="35694"/>
                    <a:pt x="1247370" y="39169"/>
                  </a:cubicBezTo>
                  <a:cubicBezTo>
                    <a:pt x="1253955" y="40518"/>
                    <a:pt x="1245245" y="42852"/>
                    <a:pt x="1265000" y="46897"/>
                  </a:cubicBezTo>
                  <a:cubicBezTo>
                    <a:pt x="1262096" y="47675"/>
                    <a:pt x="1269459" y="51928"/>
                    <a:pt x="1269459" y="51928"/>
                  </a:cubicBezTo>
                  <a:cubicBezTo>
                    <a:pt x="1276044" y="53277"/>
                    <a:pt x="1282629" y="54625"/>
                    <a:pt x="1281073" y="48817"/>
                  </a:cubicBezTo>
                  <a:cubicBezTo>
                    <a:pt x="1287658" y="50165"/>
                    <a:pt x="1295021" y="54418"/>
                    <a:pt x="1295799" y="57322"/>
                  </a:cubicBezTo>
                  <a:cubicBezTo>
                    <a:pt x="1289214" y="55974"/>
                    <a:pt x="1291339" y="52291"/>
                    <a:pt x="1281851" y="51721"/>
                  </a:cubicBezTo>
                  <a:cubicBezTo>
                    <a:pt x="1279726" y="55403"/>
                    <a:pt x="1296577" y="60227"/>
                    <a:pt x="1299480" y="59449"/>
                  </a:cubicBezTo>
                  <a:cubicBezTo>
                    <a:pt x="1298702" y="56544"/>
                    <a:pt x="1303162" y="61575"/>
                    <a:pt x="1293674" y="61005"/>
                  </a:cubicBezTo>
                  <a:cubicBezTo>
                    <a:pt x="1305497" y="70289"/>
                    <a:pt x="1330280" y="69874"/>
                    <a:pt x="1336296" y="80714"/>
                  </a:cubicBezTo>
                  <a:cubicBezTo>
                    <a:pt x="1342102" y="79158"/>
                    <a:pt x="1342881" y="82062"/>
                    <a:pt x="1349466" y="83411"/>
                  </a:cubicBezTo>
                  <a:cubicBezTo>
                    <a:pt x="1349466" y="83411"/>
                    <a:pt x="1348687" y="80506"/>
                    <a:pt x="1345784" y="81284"/>
                  </a:cubicBezTo>
                  <a:cubicBezTo>
                    <a:pt x="1351591" y="79728"/>
                    <a:pt x="1362635" y="86108"/>
                    <a:pt x="1375805" y="88805"/>
                  </a:cubicBezTo>
                  <a:cubicBezTo>
                    <a:pt x="1375805" y="88805"/>
                    <a:pt x="1375805" y="88805"/>
                    <a:pt x="1377930" y="85123"/>
                  </a:cubicBezTo>
                  <a:cubicBezTo>
                    <a:pt x="1371345" y="83774"/>
                    <a:pt x="1372123" y="86678"/>
                    <a:pt x="1372123" y="86678"/>
                  </a:cubicBezTo>
                  <a:cubicBezTo>
                    <a:pt x="1365539" y="85330"/>
                    <a:pt x="1363982" y="79521"/>
                    <a:pt x="1358175" y="81077"/>
                  </a:cubicBezTo>
                  <a:cubicBezTo>
                    <a:pt x="1358175" y="81077"/>
                    <a:pt x="1362426" y="73712"/>
                    <a:pt x="1358744" y="71586"/>
                  </a:cubicBezTo>
                  <a:cubicBezTo>
                    <a:pt x="1351381" y="67333"/>
                    <a:pt x="1322917" y="65621"/>
                    <a:pt x="1315553" y="61368"/>
                  </a:cubicBezTo>
                  <a:cubicBezTo>
                    <a:pt x="1327945" y="61161"/>
                    <a:pt x="1347699" y="65206"/>
                    <a:pt x="1368232" y="72156"/>
                  </a:cubicBezTo>
                  <a:cubicBezTo>
                    <a:pt x="1371136" y="71378"/>
                    <a:pt x="1363772" y="67125"/>
                    <a:pt x="1363772" y="67125"/>
                  </a:cubicBezTo>
                  <a:cubicBezTo>
                    <a:pt x="1363772" y="67125"/>
                    <a:pt x="1379845" y="69045"/>
                    <a:pt x="1369579" y="65570"/>
                  </a:cubicBezTo>
                  <a:cubicBezTo>
                    <a:pt x="1372482" y="64792"/>
                    <a:pt x="1376942" y="69822"/>
                    <a:pt x="1382749" y="68267"/>
                  </a:cubicBezTo>
                  <a:cubicBezTo>
                    <a:pt x="1375386" y="64014"/>
                    <a:pt x="1361438" y="58412"/>
                    <a:pt x="1363563" y="54730"/>
                  </a:cubicBezTo>
                  <a:cubicBezTo>
                    <a:pt x="1354075" y="54159"/>
                    <a:pt x="1353296" y="51255"/>
                    <a:pt x="1343030" y="47780"/>
                  </a:cubicBezTo>
                  <a:cubicBezTo>
                    <a:pt x="1338002" y="52240"/>
                    <a:pt x="1368023" y="59761"/>
                    <a:pt x="1365898" y="63443"/>
                  </a:cubicBezTo>
                  <a:cubicBezTo>
                    <a:pt x="1359313" y="62095"/>
                    <a:pt x="1358534" y="59190"/>
                    <a:pt x="1351950" y="57842"/>
                  </a:cubicBezTo>
                  <a:cubicBezTo>
                    <a:pt x="1348268" y="55715"/>
                    <a:pt x="1356409" y="62872"/>
                    <a:pt x="1357188" y="65777"/>
                  </a:cubicBezTo>
                  <a:cubicBezTo>
                    <a:pt x="1346921" y="62302"/>
                    <a:pt x="1342461" y="57271"/>
                    <a:pt x="1338002" y="52240"/>
                  </a:cubicBezTo>
                  <a:cubicBezTo>
                    <a:pt x="1331417" y="50892"/>
                    <a:pt x="1334320" y="50114"/>
                    <a:pt x="1324832" y="49543"/>
                  </a:cubicBezTo>
                  <a:cubicBezTo>
                    <a:pt x="1330639" y="47987"/>
                    <a:pt x="1329860" y="45083"/>
                    <a:pt x="1320372" y="44512"/>
                  </a:cubicBezTo>
                  <a:cubicBezTo>
                    <a:pt x="1326179" y="42956"/>
                    <a:pt x="1321719" y="37925"/>
                    <a:pt x="1325401" y="40052"/>
                  </a:cubicBezTo>
                  <a:cubicBezTo>
                    <a:pt x="1318816" y="38703"/>
                    <a:pt x="1323844" y="34243"/>
                    <a:pt x="1316481" y="29990"/>
                  </a:cubicBezTo>
                  <a:cubicBezTo>
                    <a:pt x="1304089" y="30197"/>
                    <a:pt x="1296726" y="25944"/>
                    <a:pt x="1283557" y="23247"/>
                  </a:cubicBezTo>
                  <a:cubicBezTo>
                    <a:pt x="1276972" y="21899"/>
                    <a:pt x="1287238" y="25374"/>
                    <a:pt x="1287238" y="25374"/>
                  </a:cubicBezTo>
                  <a:cubicBezTo>
                    <a:pt x="1280653" y="24025"/>
                    <a:pt x="1274069" y="22677"/>
                    <a:pt x="1276194" y="18994"/>
                  </a:cubicBezTo>
                  <a:cubicBezTo>
                    <a:pt x="1285682" y="19565"/>
                    <a:pt x="1300977" y="18580"/>
                    <a:pt x="1308340" y="22833"/>
                  </a:cubicBezTo>
                  <a:lnTo>
                    <a:pt x="1307050" y="20510"/>
                  </a:lnTo>
                  <a:lnTo>
                    <a:pt x="1308676" y="21186"/>
                  </a:lnTo>
                  <a:cubicBezTo>
                    <a:pt x="1312358" y="23312"/>
                    <a:pt x="1315314" y="25633"/>
                    <a:pt x="1315703" y="27086"/>
                  </a:cubicBezTo>
                  <a:cubicBezTo>
                    <a:pt x="1328094" y="26878"/>
                    <a:pt x="1331776" y="29005"/>
                    <a:pt x="1342042" y="32480"/>
                  </a:cubicBezTo>
                  <a:cubicBezTo>
                    <a:pt x="1342042" y="32480"/>
                    <a:pt x="1342042" y="32480"/>
                    <a:pt x="1348627" y="33828"/>
                  </a:cubicBezTo>
                  <a:cubicBezTo>
                    <a:pt x="1355212" y="35177"/>
                    <a:pt x="1341264" y="29575"/>
                    <a:pt x="1350752" y="30146"/>
                  </a:cubicBezTo>
                  <a:cubicBezTo>
                    <a:pt x="1350752" y="30146"/>
                    <a:pt x="1351530" y="33050"/>
                    <a:pt x="1355990" y="38081"/>
                  </a:cubicBezTo>
                  <a:cubicBezTo>
                    <a:pt x="1369938" y="43683"/>
                    <a:pt x="1384664" y="52189"/>
                    <a:pt x="1397834" y="54886"/>
                  </a:cubicBezTo>
                  <a:cubicBezTo>
                    <a:pt x="1394152" y="52759"/>
                    <a:pt x="1387568" y="51411"/>
                    <a:pt x="1386789" y="48506"/>
                  </a:cubicBezTo>
                  <a:cubicBezTo>
                    <a:pt x="1391818" y="44046"/>
                    <a:pt x="1413907" y="56805"/>
                    <a:pt x="1429980" y="58724"/>
                  </a:cubicBezTo>
                  <a:cubicBezTo>
                    <a:pt x="1429202" y="55820"/>
                    <a:pt x="1429202" y="55820"/>
                    <a:pt x="1428423" y="52915"/>
                  </a:cubicBezTo>
                  <a:cubicBezTo>
                    <a:pt x="1439468" y="59295"/>
                    <a:pt x="1442372" y="58517"/>
                    <a:pt x="1449735" y="62770"/>
                  </a:cubicBezTo>
                  <a:cubicBezTo>
                    <a:pt x="1448956" y="59865"/>
                    <a:pt x="1438690" y="56390"/>
                    <a:pt x="1437912" y="53486"/>
                  </a:cubicBezTo>
                  <a:cubicBezTo>
                    <a:pt x="1448178" y="56961"/>
                    <a:pt x="1460001" y="66245"/>
                    <a:pt x="1462126" y="62562"/>
                  </a:cubicBezTo>
                  <a:cubicBezTo>
                    <a:pt x="1461348" y="59658"/>
                    <a:pt x="1459223" y="63340"/>
                    <a:pt x="1454763" y="58309"/>
                  </a:cubicBezTo>
                  <a:cubicBezTo>
                    <a:pt x="1461348" y="59658"/>
                    <a:pt x="1464251" y="58880"/>
                    <a:pt x="1475296" y="65259"/>
                  </a:cubicBezTo>
                  <a:cubicBezTo>
                    <a:pt x="1465029" y="61784"/>
                    <a:pt x="1469489" y="66815"/>
                    <a:pt x="1473171" y="68942"/>
                  </a:cubicBezTo>
                  <a:cubicBezTo>
                    <a:pt x="1480534" y="73195"/>
                    <a:pt x="1479756" y="70290"/>
                    <a:pt x="1487119" y="74543"/>
                  </a:cubicBezTo>
                  <a:cubicBezTo>
                    <a:pt x="1491578" y="79574"/>
                    <a:pt x="1505526" y="85176"/>
                    <a:pt x="1509986" y="90206"/>
                  </a:cubicBezTo>
                  <a:cubicBezTo>
                    <a:pt x="1498942" y="83827"/>
                    <a:pt x="1487897" y="77448"/>
                    <a:pt x="1477630" y="73973"/>
                  </a:cubicBezTo>
                  <a:cubicBezTo>
                    <a:pt x="1463682" y="68371"/>
                    <a:pt x="1449735" y="62770"/>
                    <a:pt x="1440246" y="62199"/>
                  </a:cubicBezTo>
                  <a:cubicBezTo>
                    <a:pt x="1443928" y="64325"/>
                    <a:pt x="1447609" y="66452"/>
                    <a:pt x="1454194" y="67801"/>
                  </a:cubicBezTo>
                  <a:cubicBezTo>
                    <a:pt x="1460779" y="69149"/>
                    <a:pt x="1468142" y="73402"/>
                    <a:pt x="1474727" y="74751"/>
                  </a:cubicBezTo>
                  <a:cubicBezTo>
                    <a:pt x="1472602" y="78433"/>
                    <a:pt x="1484993" y="78226"/>
                    <a:pt x="1482869" y="81908"/>
                  </a:cubicBezTo>
                  <a:cubicBezTo>
                    <a:pt x="1493135" y="85383"/>
                    <a:pt x="1503401" y="88858"/>
                    <a:pt x="1510764" y="93111"/>
                  </a:cubicBezTo>
                  <a:cubicBezTo>
                    <a:pt x="1518127" y="97364"/>
                    <a:pt x="1525490" y="101617"/>
                    <a:pt x="1532075" y="102965"/>
                  </a:cubicBezTo>
                  <a:cubicBezTo>
                    <a:pt x="1534979" y="102187"/>
                    <a:pt x="1532854" y="105870"/>
                    <a:pt x="1532854" y="105870"/>
                  </a:cubicBezTo>
                  <a:cubicBezTo>
                    <a:pt x="1546023" y="108567"/>
                    <a:pt x="1554165" y="115724"/>
                    <a:pt x="1563653" y="116295"/>
                  </a:cubicBezTo>
                  <a:cubicBezTo>
                    <a:pt x="1566556" y="115517"/>
                    <a:pt x="1552608" y="109915"/>
                    <a:pt x="1555512" y="109137"/>
                  </a:cubicBezTo>
                  <a:cubicBezTo>
                    <a:pt x="1565000" y="109708"/>
                    <a:pt x="1562875" y="113390"/>
                    <a:pt x="1570238" y="117643"/>
                  </a:cubicBezTo>
                  <a:cubicBezTo>
                    <a:pt x="1577601" y="121896"/>
                    <a:pt x="1569459" y="114739"/>
                    <a:pt x="1572363" y="113961"/>
                  </a:cubicBezTo>
                  <a:cubicBezTo>
                    <a:pt x="1582629" y="117436"/>
                    <a:pt x="1586311" y="119562"/>
                    <a:pt x="1590770" y="124593"/>
                  </a:cubicBezTo>
                  <a:cubicBezTo>
                    <a:pt x="1619445" y="138701"/>
                    <a:pt x="1626808" y="142954"/>
                    <a:pt x="1616332" y="127083"/>
                  </a:cubicBezTo>
                  <a:cubicBezTo>
                    <a:pt x="1608969" y="122830"/>
                    <a:pt x="1606843" y="126512"/>
                    <a:pt x="1600259" y="125164"/>
                  </a:cubicBezTo>
                  <a:cubicBezTo>
                    <a:pt x="1602384" y="121482"/>
                    <a:pt x="1602384" y="121482"/>
                    <a:pt x="1603162" y="124386"/>
                  </a:cubicBezTo>
                  <a:cubicBezTo>
                    <a:pt x="1601605" y="118577"/>
                    <a:pt x="1590561" y="112198"/>
                    <a:pt x="1588436" y="115880"/>
                  </a:cubicBezTo>
                  <a:cubicBezTo>
                    <a:pt x="1587658" y="112976"/>
                    <a:pt x="1572931" y="104470"/>
                    <a:pt x="1570806" y="108152"/>
                  </a:cubicBezTo>
                  <a:cubicBezTo>
                    <a:pt x="1569250" y="102343"/>
                    <a:pt x="1558205" y="95964"/>
                    <a:pt x="1547939" y="92489"/>
                  </a:cubicBezTo>
                  <a:cubicBezTo>
                    <a:pt x="1548717" y="95393"/>
                    <a:pt x="1558983" y="98868"/>
                    <a:pt x="1553177" y="100424"/>
                  </a:cubicBezTo>
                  <a:cubicBezTo>
                    <a:pt x="1539229" y="94823"/>
                    <a:pt x="1531088" y="87665"/>
                    <a:pt x="1520043" y="81286"/>
                  </a:cubicBezTo>
                  <a:cubicBezTo>
                    <a:pt x="1522946" y="80508"/>
                    <a:pt x="1521390" y="74699"/>
                    <a:pt x="1514805" y="73351"/>
                  </a:cubicBezTo>
                  <a:cubicBezTo>
                    <a:pt x="1510345" y="68320"/>
                    <a:pt x="1502982" y="64067"/>
                    <a:pt x="1492716" y="60592"/>
                  </a:cubicBezTo>
                  <a:cubicBezTo>
                    <a:pt x="1485352" y="56339"/>
                    <a:pt x="1474308" y="49959"/>
                    <a:pt x="1464041" y="46484"/>
                  </a:cubicBezTo>
                  <a:cubicBezTo>
                    <a:pt x="1456678" y="42231"/>
                    <a:pt x="1446412" y="38756"/>
                    <a:pt x="1442730" y="36630"/>
                  </a:cubicBezTo>
                  <a:cubicBezTo>
                    <a:pt x="1445634" y="35852"/>
                    <a:pt x="1452997" y="40105"/>
                    <a:pt x="1455122" y="36423"/>
                  </a:cubicBezTo>
                  <a:cubicBezTo>
                    <a:pt x="1442730" y="36630"/>
                    <a:pt x="1436146" y="35281"/>
                    <a:pt x="1422198" y="29680"/>
                  </a:cubicBezTo>
                  <a:cubicBezTo>
                    <a:pt x="1422198" y="29680"/>
                    <a:pt x="1422198" y="29680"/>
                    <a:pt x="1421419" y="26775"/>
                  </a:cubicBezTo>
                  <a:cubicBezTo>
                    <a:pt x="1431686" y="30250"/>
                    <a:pt x="1445634" y="35852"/>
                    <a:pt x="1447759" y="32170"/>
                  </a:cubicBezTo>
                  <a:cubicBezTo>
                    <a:pt x="1440396" y="27917"/>
                    <a:pt x="1433811" y="26568"/>
                    <a:pt x="1442521" y="24234"/>
                  </a:cubicBezTo>
                  <a:cubicBezTo>
                    <a:pt x="1431476" y="17855"/>
                    <a:pt x="1433811" y="26568"/>
                    <a:pt x="1433811" y="26568"/>
                  </a:cubicBezTo>
                  <a:cubicBezTo>
                    <a:pt x="1423544" y="23093"/>
                    <a:pt x="1419863" y="20967"/>
                    <a:pt x="1413278" y="19618"/>
                  </a:cubicBezTo>
                  <a:cubicBezTo>
                    <a:pt x="1403012" y="16143"/>
                    <a:pt x="1411722" y="13809"/>
                    <a:pt x="1404359" y="9556"/>
                  </a:cubicBezTo>
                  <a:cubicBezTo>
                    <a:pt x="1407262" y="8778"/>
                    <a:pt x="1413068" y="7223"/>
                    <a:pt x="1423335" y="10698"/>
                  </a:cubicBezTo>
                  <a:cubicBezTo>
                    <a:pt x="1423335" y="10698"/>
                    <a:pt x="1423335" y="10698"/>
                    <a:pt x="1425460" y="7015"/>
                  </a:cubicBezTo>
                  <a:cubicBezTo>
                    <a:pt x="1432045" y="8364"/>
                    <a:pt x="1432045" y="8364"/>
                    <a:pt x="1439408" y="12617"/>
                  </a:cubicBezTo>
                  <a:cubicBezTo>
                    <a:pt x="1427585" y="3333"/>
                    <a:pt x="1439976" y="3125"/>
                    <a:pt x="1451021" y="9505"/>
                  </a:cubicBezTo>
                  <a:cubicBezTo>
                    <a:pt x="1454703" y="11631"/>
                    <a:pt x="1447339" y="7378"/>
                    <a:pt x="1445214" y="11061"/>
                  </a:cubicBezTo>
                  <a:cubicBezTo>
                    <a:pt x="1471554" y="16455"/>
                    <a:pt x="1492865" y="26309"/>
                    <a:pt x="1511273" y="36942"/>
                  </a:cubicBezTo>
                  <a:cubicBezTo>
                    <a:pt x="1532584" y="46796"/>
                    <a:pt x="1548088" y="58207"/>
                    <a:pt x="1562814" y="66712"/>
                  </a:cubicBezTo>
                  <a:cubicBezTo>
                    <a:pt x="1569399" y="68061"/>
                    <a:pt x="1573081" y="70187"/>
                    <a:pt x="1587029" y="75789"/>
                  </a:cubicBezTo>
                  <a:cubicBezTo>
                    <a:pt x="1584125" y="76567"/>
                    <a:pt x="1587807" y="78693"/>
                    <a:pt x="1588585" y="81598"/>
                  </a:cubicBezTo>
                  <a:cubicBezTo>
                    <a:pt x="1588585" y="81598"/>
                    <a:pt x="1584903" y="79471"/>
                    <a:pt x="1581222" y="77345"/>
                  </a:cubicBezTo>
                  <a:cubicBezTo>
                    <a:pt x="1593823" y="89533"/>
                    <a:pt x="1601186" y="93786"/>
                    <a:pt x="1626179" y="105767"/>
                  </a:cubicBezTo>
                  <a:cubicBezTo>
                    <a:pt x="1629082" y="104989"/>
                    <a:pt x="1618816" y="101514"/>
                    <a:pt x="1620941" y="97832"/>
                  </a:cubicBezTo>
                  <a:cubicBezTo>
                    <a:pt x="1625400" y="102862"/>
                    <a:pt x="1625400" y="102862"/>
                    <a:pt x="1632764" y="107115"/>
                  </a:cubicBezTo>
                  <a:cubicBezTo>
                    <a:pt x="1632764" y="107115"/>
                    <a:pt x="1629860" y="107893"/>
                    <a:pt x="1629860" y="107893"/>
                  </a:cubicBezTo>
                  <a:cubicBezTo>
                    <a:pt x="1643030" y="110590"/>
                    <a:pt x="1642461" y="120082"/>
                    <a:pt x="1655631" y="122779"/>
                  </a:cubicBezTo>
                  <a:cubicBezTo>
                    <a:pt x="1663773" y="129936"/>
                    <a:pt x="1646143" y="122208"/>
                    <a:pt x="1653506" y="126461"/>
                  </a:cubicBezTo>
                  <a:cubicBezTo>
                    <a:pt x="1650603" y="127239"/>
                    <a:pt x="1642461" y="120082"/>
                    <a:pt x="1635877" y="118733"/>
                  </a:cubicBezTo>
                  <a:cubicBezTo>
                    <a:pt x="1633751" y="122415"/>
                    <a:pt x="1651381" y="130143"/>
                    <a:pt x="1657966" y="131492"/>
                  </a:cubicBezTo>
                  <a:cubicBezTo>
                    <a:pt x="1644796" y="128795"/>
                    <a:pt x="1663204" y="139427"/>
                    <a:pt x="1653716" y="138857"/>
                  </a:cubicBezTo>
                  <a:cubicBezTo>
                    <a:pt x="1668442" y="147363"/>
                    <a:pt x="1670567" y="143680"/>
                    <a:pt x="1679487" y="153742"/>
                  </a:cubicBezTo>
                  <a:cubicBezTo>
                    <a:pt x="1683168" y="155868"/>
                    <a:pt x="1686071" y="155090"/>
                    <a:pt x="1686850" y="157995"/>
                  </a:cubicBezTo>
                  <a:lnTo>
                    <a:pt x="1684803" y="152960"/>
                  </a:lnTo>
                  <a:lnTo>
                    <a:pt x="1693895" y="159609"/>
                  </a:lnTo>
                  <a:cubicBezTo>
                    <a:pt x="1699929" y="166164"/>
                    <a:pt x="1706814" y="174436"/>
                    <a:pt x="1714955" y="181593"/>
                  </a:cubicBezTo>
                  <a:cubicBezTo>
                    <a:pt x="1701785" y="178896"/>
                    <a:pt x="1686850" y="157995"/>
                    <a:pt x="1666317" y="151045"/>
                  </a:cubicBezTo>
                  <a:cubicBezTo>
                    <a:pt x="1657397" y="140983"/>
                    <a:pt x="1648687" y="143317"/>
                    <a:pt x="1640546" y="136160"/>
                  </a:cubicBezTo>
                  <a:cubicBezTo>
                    <a:pt x="1639768" y="133255"/>
                    <a:pt x="1647131" y="137508"/>
                    <a:pt x="1654494" y="141761"/>
                  </a:cubicBezTo>
                  <a:cubicBezTo>
                    <a:pt x="1649256" y="133826"/>
                    <a:pt x="1635308" y="128224"/>
                    <a:pt x="1623485" y="118940"/>
                  </a:cubicBezTo>
                  <a:cubicBezTo>
                    <a:pt x="1628723" y="126876"/>
                    <a:pt x="1637643" y="136938"/>
                    <a:pt x="1645784" y="144095"/>
                  </a:cubicBezTo>
                  <a:cubicBezTo>
                    <a:pt x="1653925" y="151252"/>
                    <a:pt x="1652369" y="145443"/>
                    <a:pt x="1659732" y="149696"/>
                  </a:cubicBezTo>
                  <a:cubicBezTo>
                    <a:pt x="1659732" y="149696"/>
                    <a:pt x="1659732" y="149696"/>
                    <a:pt x="1657607" y="153379"/>
                  </a:cubicBezTo>
                  <a:cubicBezTo>
                    <a:pt x="1668652" y="159758"/>
                    <a:pt x="1667095" y="153949"/>
                    <a:pt x="1676015" y="164011"/>
                  </a:cubicBezTo>
                  <a:cubicBezTo>
                    <a:pt x="1667873" y="156854"/>
                    <a:pt x="1676793" y="166915"/>
                    <a:pt x="1673890" y="167693"/>
                  </a:cubicBezTo>
                  <a:cubicBezTo>
                    <a:pt x="1685712" y="176977"/>
                    <a:pt x="1680474" y="169042"/>
                    <a:pt x="1684156" y="171168"/>
                  </a:cubicBezTo>
                  <a:cubicBezTo>
                    <a:pt x="1702564" y="181801"/>
                    <a:pt x="1714387" y="191085"/>
                    <a:pt x="1726209" y="200368"/>
                  </a:cubicBezTo>
                  <a:cubicBezTo>
                    <a:pt x="1729891" y="202495"/>
                    <a:pt x="1729113" y="199591"/>
                    <a:pt x="1729113" y="199591"/>
                  </a:cubicBezTo>
                  <a:cubicBezTo>
                    <a:pt x="1728334" y="196686"/>
                    <a:pt x="1721750" y="195338"/>
                    <a:pt x="1717290" y="190307"/>
                  </a:cubicBezTo>
                  <a:cubicBezTo>
                    <a:pt x="1713608" y="188180"/>
                    <a:pt x="1709927" y="186054"/>
                    <a:pt x="1709149" y="183149"/>
                  </a:cubicBezTo>
                  <a:cubicBezTo>
                    <a:pt x="1709149" y="183149"/>
                    <a:pt x="1716512" y="187402"/>
                    <a:pt x="1720193" y="189529"/>
                  </a:cubicBezTo>
                  <a:cubicBezTo>
                    <a:pt x="1727556" y="193782"/>
                    <a:pt x="1730460" y="193004"/>
                    <a:pt x="1723096" y="188751"/>
                  </a:cubicBezTo>
                  <a:cubicBezTo>
                    <a:pt x="1730460" y="193004"/>
                    <a:pt x="1733363" y="192226"/>
                    <a:pt x="1743629" y="195701"/>
                  </a:cubicBezTo>
                  <a:cubicBezTo>
                    <a:pt x="1741504" y="199383"/>
                    <a:pt x="1740726" y="196479"/>
                    <a:pt x="1737823" y="197257"/>
                  </a:cubicBezTo>
                  <a:cubicBezTo>
                    <a:pt x="1742282" y="202288"/>
                    <a:pt x="1741504" y="199383"/>
                    <a:pt x="1745186" y="201510"/>
                  </a:cubicBezTo>
                  <a:cubicBezTo>
                    <a:pt x="1747311" y="197827"/>
                    <a:pt x="1747311" y="197827"/>
                    <a:pt x="1742073" y="189892"/>
                  </a:cubicBezTo>
                  <a:cubicBezTo>
                    <a:pt x="1742851" y="192796"/>
                    <a:pt x="1752339" y="193367"/>
                    <a:pt x="1753896" y="199176"/>
                  </a:cubicBezTo>
                  <a:cubicBezTo>
                    <a:pt x="1763384" y="199746"/>
                    <a:pt x="1773650" y="203221"/>
                    <a:pt x="1783917" y="206696"/>
                  </a:cubicBezTo>
                  <a:cubicBezTo>
                    <a:pt x="1794961" y="213076"/>
                    <a:pt x="1806006" y="219455"/>
                    <a:pt x="1819385" y="234548"/>
                  </a:cubicBezTo>
                  <a:cubicBezTo>
                    <a:pt x="1832555" y="237245"/>
                    <a:pt x="1856201" y="255813"/>
                    <a:pt x="1869370" y="258510"/>
                  </a:cubicBezTo>
                  <a:cubicBezTo>
                    <a:pt x="1877512" y="265667"/>
                    <a:pt x="1886431" y="275729"/>
                    <a:pt x="1888556" y="272047"/>
                  </a:cubicBezTo>
                  <a:cubicBezTo>
                    <a:pt x="1892238" y="274173"/>
                    <a:pt x="1893794" y="279982"/>
                    <a:pt x="1894573" y="282886"/>
                  </a:cubicBezTo>
                  <a:cubicBezTo>
                    <a:pt x="1901936" y="287139"/>
                    <a:pt x="1888556" y="272047"/>
                    <a:pt x="1896698" y="279204"/>
                  </a:cubicBezTo>
                  <a:cubicBezTo>
                    <a:pt x="1904839" y="286361"/>
                    <a:pt x="1893016" y="277078"/>
                    <a:pt x="1901157" y="284235"/>
                  </a:cubicBezTo>
                  <a:cubicBezTo>
                    <a:pt x="1904061" y="283457"/>
                    <a:pt x="1907742" y="285583"/>
                    <a:pt x="1911424" y="287710"/>
                  </a:cubicBezTo>
                  <a:cubicBezTo>
                    <a:pt x="1918787" y="291963"/>
                    <a:pt x="1927707" y="302025"/>
                    <a:pt x="1940308" y="314213"/>
                  </a:cubicBezTo>
                  <a:cubicBezTo>
                    <a:pt x="1949227" y="324275"/>
                    <a:pt x="1958147" y="334336"/>
                    <a:pt x="1966288" y="341494"/>
                  </a:cubicBezTo>
                  <a:cubicBezTo>
                    <a:pt x="1969970" y="343620"/>
                    <a:pt x="1970748" y="346525"/>
                    <a:pt x="1971526" y="349429"/>
                  </a:cubicBezTo>
                  <a:cubicBezTo>
                    <a:pt x="1988587" y="366648"/>
                    <a:pt x="2002744" y="384645"/>
                    <a:pt x="2016902" y="402642"/>
                  </a:cubicBezTo>
                  <a:cubicBezTo>
                    <a:pt x="2022140" y="410578"/>
                    <a:pt x="2028156" y="421417"/>
                    <a:pt x="2036298" y="428575"/>
                  </a:cubicBezTo>
                  <a:cubicBezTo>
                    <a:pt x="2037854" y="434384"/>
                    <a:pt x="2042314" y="439415"/>
                    <a:pt x="2045995" y="441541"/>
                  </a:cubicBezTo>
                  <a:cubicBezTo>
                    <a:pt x="2047552" y="447350"/>
                    <a:pt x="2052012" y="452381"/>
                    <a:pt x="2056471" y="457412"/>
                  </a:cubicBezTo>
                  <a:cubicBezTo>
                    <a:pt x="2055903" y="466903"/>
                    <a:pt x="2063266" y="471156"/>
                    <a:pt x="2070060" y="484900"/>
                  </a:cubicBezTo>
                  <a:cubicBezTo>
                    <a:pt x="2070060" y="484900"/>
                    <a:pt x="2070839" y="487804"/>
                    <a:pt x="2070839" y="487804"/>
                  </a:cubicBezTo>
                  <a:cubicBezTo>
                    <a:pt x="2080537" y="500770"/>
                    <a:pt x="2086553" y="511610"/>
                    <a:pt x="2089666" y="523228"/>
                  </a:cubicBezTo>
                  <a:cubicBezTo>
                    <a:pt x="2096460" y="536972"/>
                    <a:pt x="2102477" y="547812"/>
                    <a:pt x="2109271" y="561556"/>
                  </a:cubicBezTo>
                  <a:cubicBezTo>
                    <a:pt x="2118969" y="574522"/>
                    <a:pt x="2113940" y="578982"/>
                    <a:pt x="2126541" y="591171"/>
                  </a:cubicBezTo>
                  <a:cubicBezTo>
                    <a:pt x="2124416" y="594853"/>
                    <a:pt x="2130433" y="605693"/>
                    <a:pt x="2134892" y="610724"/>
                  </a:cubicBezTo>
                  <a:cubicBezTo>
                    <a:pt x="2131989" y="611502"/>
                    <a:pt x="2133546" y="617310"/>
                    <a:pt x="2133546" y="617310"/>
                  </a:cubicBezTo>
                  <a:cubicBezTo>
                    <a:pt x="2135880" y="626024"/>
                    <a:pt x="2137227" y="619437"/>
                    <a:pt x="2139562" y="628150"/>
                  </a:cubicBezTo>
                  <a:cubicBezTo>
                    <a:pt x="2142675" y="639768"/>
                    <a:pt x="2145788" y="651385"/>
                    <a:pt x="2149679" y="665907"/>
                  </a:cubicBezTo>
                  <a:cubicBezTo>
                    <a:pt x="2156473" y="679652"/>
                    <a:pt x="2160365" y="694174"/>
                    <a:pt x="2167159" y="707918"/>
                  </a:cubicBezTo>
                  <a:cubicBezTo>
                    <a:pt x="2166590" y="717409"/>
                    <a:pt x="2171260" y="734836"/>
                    <a:pt x="2175151" y="749358"/>
                  </a:cubicBezTo>
                  <a:cubicBezTo>
                    <a:pt x="2171469" y="747231"/>
                    <a:pt x="2168566" y="748009"/>
                    <a:pt x="2165663" y="748787"/>
                  </a:cubicBezTo>
                  <a:lnTo>
                    <a:pt x="2170332" y="766212"/>
                  </a:lnTo>
                  <a:lnTo>
                    <a:pt x="2145279" y="707555"/>
                  </a:lnTo>
                  <a:cubicBezTo>
                    <a:pt x="2113851" y="659943"/>
                    <a:pt x="2088798" y="601284"/>
                    <a:pt x="2055814" y="547863"/>
                  </a:cubicBezTo>
                  <a:cubicBezTo>
                    <a:pt x="2033096" y="497918"/>
                    <a:pt x="2000321" y="456892"/>
                    <a:pt x="1958058" y="415297"/>
                  </a:cubicBezTo>
                  <a:cubicBezTo>
                    <a:pt x="1953029" y="419757"/>
                    <a:pt x="1964852" y="429041"/>
                    <a:pt x="1959046" y="430597"/>
                  </a:cubicBezTo>
                  <a:cubicBezTo>
                    <a:pt x="1939650" y="404664"/>
                    <a:pt x="1929174" y="388794"/>
                    <a:pt x="1901847" y="368100"/>
                  </a:cubicBezTo>
                  <a:cubicBezTo>
                    <a:pt x="1901847" y="368100"/>
                    <a:pt x="1902625" y="371004"/>
                    <a:pt x="1906306" y="373131"/>
                  </a:cubicBezTo>
                  <a:cubicBezTo>
                    <a:pt x="1912891" y="374479"/>
                    <a:pt x="1925702" y="399063"/>
                    <a:pt x="1928605" y="398285"/>
                  </a:cubicBezTo>
                  <a:cubicBezTo>
                    <a:pt x="1934622" y="409125"/>
                    <a:pt x="1943541" y="419187"/>
                    <a:pt x="1953239" y="432153"/>
                  </a:cubicBezTo>
                  <a:cubicBezTo>
                    <a:pt x="1962158" y="442214"/>
                    <a:pt x="1968953" y="455959"/>
                    <a:pt x="1975748" y="469703"/>
                  </a:cubicBezTo>
                  <a:cubicBezTo>
                    <a:pt x="1979429" y="471829"/>
                    <a:pt x="1977094" y="463116"/>
                    <a:pt x="1982332" y="471051"/>
                  </a:cubicBezTo>
                  <a:cubicBezTo>
                    <a:pt x="1979429" y="471829"/>
                    <a:pt x="1983889" y="476860"/>
                    <a:pt x="1988348" y="481891"/>
                  </a:cubicBezTo>
                  <a:cubicBezTo>
                    <a:pt x="1989905" y="487700"/>
                    <a:pt x="1997268" y="491953"/>
                    <a:pt x="2001728" y="496984"/>
                  </a:cubicBezTo>
                  <a:cubicBezTo>
                    <a:pt x="1987002" y="488478"/>
                    <a:pt x="2010857" y="519441"/>
                    <a:pt x="2016873" y="530281"/>
                  </a:cubicBezTo>
                  <a:cubicBezTo>
                    <a:pt x="2016873" y="530281"/>
                    <a:pt x="2013192" y="528154"/>
                    <a:pt x="2013192" y="528154"/>
                  </a:cubicBezTo>
                  <a:cubicBezTo>
                    <a:pt x="2015526" y="536868"/>
                    <a:pt x="2019986" y="541898"/>
                    <a:pt x="2026571" y="543247"/>
                  </a:cubicBezTo>
                  <a:cubicBezTo>
                    <a:pt x="2028128" y="549056"/>
                    <a:pt x="2024446" y="546929"/>
                    <a:pt x="2025224" y="549834"/>
                  </a:cubicBezTo>
                  <a:cubicBezTo>
                    <a:pt x="2031241" y="560673"/>
                    <a:pt x="2036479" y="568609"/>
                    <a:pt x="2039592" y="580226"/>
                  </a:cubicBezTo>
                  <a:cubicBezTo>
                    <a:pt x="2044830" y="588162"/>
                    <a:pt x="2047943" y="599779"/>
                    <a:pt x="2056862" y="609841"/>
                  </a:cubicBezTo>
                  <a:cubicBezTo>
                    <a:pt x="2053959" y="610619"/>
                    <a:pt x="2058418" y="615650"/>
                    <a:pt x="2055515" y="616428"/>
                  </a:cubicBezTo>
                  <a:cubicBezTo>
                    <a:pt x="2057072" y="622237"/>
                    <a:pt x="2062310" y="630172"/>
                    <a:pt x="2059406" y="630950"/>
                  </a:cubicBezTo>
                  <a:lnTo>
                    <a:pt x="2064300" y="634697"/>
                  </a:lnTo>
                  <a:lnTo>
                    <a:pt x="2065512" y="636318"/>
                  </a:lnTo>
                  <a:cubicBezTo>
                    <a:pt x="2066096" y="638496"/>
                    <a:pt x="2066874" y="641401"/>
                    <a:pt x="2069104" y="643916"/>
                  </a:cubicBezTo>
                  <a:cubicBezTo>
                    <a:pt x="2070661" y="649725"/>
                    <a:pt x="2066201" y="644694"/>
                    <a:pt x="2066979" y="647599"/>
                  </a:cubicBezTo>
                  <a:cubicBezTo>
                    <a:pt x="2075120" y="654756"/>
                    <a:pt x="2079790" y="672183"/>
                    <a:pt x="2083471" y="674309"/>
                  </a:cubicBezTo>
                  <a:cubicBezTo>
                    <a:pt x="2082124" y="680896"/>
                    <a:pt x="2087363" y="688831"/>
                    <a:pt x="2091254" y="703353"/>
                  </a:cubicBezTo>
                  <a:cubicBezTo>
                    <a:pt x="2087572" y="701227"/>
                    <a:pt x="2084459" y="689609"/>
                    <a:pt x="2079999" y="684578"/>
                  </a:cubicBezTo>
                  <a:cubicBezTo>
                    <a:pt x="2076318" y="682452"/>
                    <a:pt x="2078653" y="691165"/>
                    <a:pt x="2083891" y="699101"/>
                  </a:cubicBezTo>
                  <a:cubicBezTo>
                    <a:pt x="2080209" y="696974"/>
                    <a:pt x="2078653" y="691165"/>
                    <a:pt x="2077874" y="688261"/>
                  </a:cubicBezTo>
                  <a:cubicBezTo>
                    <a:pt x="2076318" y="682452"/>
                    <a:pt x="2074761" y="676643"/>
                    <a:pt x="2070302" y="671612"/>
                  </a:cubicBezTo>
                  <a:cubicBezTo>
                    <a:pt x="2068955" y="678199"/>
                    <a:pt x="2078653" y="691165"/>
                    <a:pt x="2072846" y="692721"/>
                  </a:cubicBezTo>
                  <a:cubicBezTo>
                    <a:pt x="2078084" y="700656"/>
                    <a:pt x="2080209" y="696974"/>
                    <a:pt x="2083322" y="708592"/>
                  </a:cubicBezTo>
                  <a:cubicBezTo>
                    <a:pt x="2087782" y="713623"/>
                    <a:pt x="2080987" y="699878"/>
                    <a:pt x="2084669" y="702005"/>
                  </a:cubicBezTo>
                  <a:cubicBezTo>
                    <a:pt x="2087782" y="713623"/>
                    <a:pt x="2088560" y="716527"/>
                    <a:pt x="2087991" y="726018"/>
                  </a:cubicBezTo>
                  <a:cubicBezTo>
                    <a:pt x="2086435" y="720209"/>
                    <a:pt x="2082754" y="718083"/>
                    <a:pt x="2082754" y="718083"/>
                  </a:cubicBezTo>
                  <a:cubicBezTo>
                    <a:pt x="2079850" y="718861"/>
                    <a:pt x="2080628" y="721765"/>
                    <a:pt x="2080628" y="721765"/>
                  </a:cubicBezTo>
                  <a:cubicBezTo>
                    <a:pt x="2088770" y="728923"/>
                    <a:pt x="2083741" y="733383"/>
                    <a:pt x="2091883" y="740540"/>
                  </a:cubicBezTo>
                  <a:cubicBezTo>
                    <a:pt x="2087423" y="735509"/>
                    <a:pt x="2085298" y="739192"/>
                    <a:pt x="2091314" y="750031"/>
                  </a:cubicBezTo>
                  <a:cubicBezTo>
                    <a:pt x="2090746" y="759523"/>
                    <a:pt x="2085298" y="739192"/>
                    <a:pt x="2081616" y="737065"/>
                  </a:cubicBezTo>
                  <a:cubicBezTo>
                    <a:pt x="2085507" y="751587"/>
                    <a:pt x="2090746" y="759523"/>
                    <a:pt x="2094637" y="774045"/>
                  </a:cubicBezTo>
                  <a:lnTo>
                    <a:pt x="2093378" y="778045"/>
                  </a:lnTo>
                  <a:lnTo>
                    <a:pt x="2090955" y="771918"/>
                  </a:lnTo>
                  <a:cubicBezTo>
                    <a:pt x="2092512" y="777727"/>
                    <a:pt x="2092901" y="779179"/>
                    <a:pt x="2093167" y="778719"/>
                  </a:cubicBezTo>
                  <a:lnTo>
                    <a:pt x="2093378" y="778045"/>
                  </a:lnTo>
                  <a:lnTo>
                    <a:pt x="2098191" y="790213"/>
                  </a:lnTo>
                  <a:cubicBezTo>
                    <a:pt x="2101005" y="794907"/>
                    <a:pt x="2104155" y="797954"/>
                    <a:pt x="2107447" y="798629"/>
                  </a:cubicBezTo>
                  <a:cubicBezTo>
                    <a:pt x="2109004" y="804437"/>
                    <a:pt x="2109992" y="819737"/>
                    <a:pt x="2113673" y="821864"/>
                  </a:cubicBezTo>
                  <a:cubicBezTo>
                    <a:pt x="2117355" y="823990"/>
                    <a:pt x="2111338" y="813151"/>
                    <a:pt x="2114242" y="812373"/>
                  </a:cubicBezTo>
                  <a:cubicBezTo>
                    <a:pt x="2118702" y="817404"/>
                    <a:pt x="2111548" y="825546"/>
                    <a:pt x="2113883" y="834259"/>
                  </a:cubicBezTo>
                  <a:cubicBezTo>
                    <a:pt x="2114661" y="837164"/>
                    <a:pt x="2119121" y="842195"/>
                    <a:pt x="2117564" y="836386"/>
                  </a:cubicBezTo>
                  <a:cubicBezTo>
                    <a:pt x="2121246" y="838512"/>
                    <a:pt x="2119899" y="845099"/>
                    <a:pt x="2115439" y="840068"/>
                  </a:cubicBezTo>
                  <a:cubicBezTo>
                    <a:pt x="2114093" y="846655"/>
                    <a:pt x="2123012" y="856717"/>
                    <a:pt x="2116427" y="855368"/>
                  </a:cubicBezTo>
                  <a:cubicBezTo>
                    <a:pt x="2121665" y="863304"/>
                    <a:pt x="2123790" y="859621"/>
                    <a:pt x="2123790" y="859621"/>
                  </a:cubicBezTo>
                  <a:cubicBezTo>
                    <a:pt x="2125347" y="865430"/>
                    <a:pt x="2130016" y="882857"/>
                    <a:pt x="2132351" y="891570"/>
                  </a:cubicBezTo>
                  <a:cubicBezTo>
                    <a:pt x="2127891" y="886539"/>
                    <a:pt x="2129238" y="879952"/>
                    <a:pt x="2124000" y="872017"/>
                  </a:cubicBezTo>
                  <a:cubicBezTo>
                    <a:pt x="2124000" y="872017"/>
                    <a:pt x="2124000" y="872017"/>
                    <a:pt x="2125557" y="877826"/>
                  </a:cubicBezTo>
                  <a:cubicBezTo>
                    <a:pt x="2118193" y="873573"/>
                    <a:pt x="2120318" y="869890"/>
                    <a:pt x="2122444" y="866208"/>
                  </a:cubicBezTo>
                  <a:cubicBezTo>
                    <a:pt x="2120887" y="860399"/>
                    <a:pt x="2117984" y="861177"/>
                    <a:pt x="2117984" y="861177"/>
                  </a:cubicBezTo>
                  <a:cubicBezTo>
                    <a:pt x="2129657" y="904743"/>
                    <a:pt x="2135165" y="971752"/>
                    <a:pt x="2147617" y="1018223"/>
                  </a:cubicBezTo>
                  <a:cubicBezTo>
                    <a:pt x="2140254" y="1013970"/>
                    <a:pt x="2146899" y="1061996"/>
                    <a:pt x="2150580" y="1064123"/>
                  </a:cubicBezTo>
                  <a:cubicBezTo>
                    <a:pt x="2149234" y="1070710"/>
                    <a:pt x="2149234" y="1070710"/>
                    <a:pt x="2147109" y="1074392"/>
                  </a:cubicBezTo>
                  <a:cubicBezTo>
                    <a:pt x="2149339" y="1076908"/>
                    <a:pt x="2149196" y="1079280"/>
                    <a:pt x="2148789" y="1082113"/>
                  </a:cubicBezTo>
                  <a:lnTo>
                    <a:pt x="2148835" y="1087750"/>
                  </a:lnTo>
                  <a:lnTo>
                    <a:pt x="2148458" y="1086142"/>
                  </a:lnTo>
                  <a:cubicBezTo>
                    <a:pt x="2148066" y="1085225"/>
                    <a:pt x="2147655" y="1085141"/>
                    <a:pt x="2147318" y="1086788"/>
                  </a:cubicBezTo>
                  <a:cubicBezTo>
                    <a:pt x="2143846" y="1097057"/>
                    <a:pt x="2150431" y="1098405"/>
                    <a:pt x="2149863" y="1107896"/>
                  </a:cubicBezTo>
                  <a:cubicBezTo>
                    <a:pt x="2146959" y="1108674"/>
                    <a:pt x="2148306" y="1102088"/>
                    <a:pt x="2145403" y="1102866"/>
                  </a:cubicBezTo>
                  <a:cubicBezTo>
                    <a:pt x="2144834" y="1112357"/>
                    <a:pt x="2146600" y="1130561"/>
                    <a:pt x="2149504" y="1129783"/>
                  </a:cubicBezTo>
                  <a:cubicBezTo>
                    <a:pt x="2146032" y="1140052"/>
                    <a:pt x="2141572" y="1135021"/>
                    <a:pt x="2139657" y="1151099"/>
                  </a:cubicBezTo>
                  <a:cubicBezTo>
                    <a:pt x="2141991" y="1159813"/>
                    <a:pt x="2144116" y="1156130"/>
                    <a:pt x="2142769" y="1162717"/>
                  </a:cubicBezTo>
                  <a:cubicBezTo>
                    <a:pt x="2140644" y="1166399"/>
                    <a:pt x="2140854" y="1178795"/>
                    <a:pt x="2140285" y="1188286"/>
                  </a:cubicBezTo>
                  <a:cubicBezTo>
                    <a:pt x="2131575" y="1190620"/>
                    <a:pt x="2137233" y="1223347"/>
                    <a:pt x="2133761" y="1233616"/>
                  </a:cubicBezTo>
                  <a:cubicBezTo>
                    <a:pt x="2135317" y="1239424"/>
                    <a:pt x="2133402" y="1255502"/>
                    <a:pt x="2133612" y="1267898"/>
                  </a:cubicBezTo>
                  <a:cubicBezTo>
                    <a:pt x="2131696" y="1283976"/>
                    <a:pt x="2129002" y="1297149"/>
                    <a:pt x="2126099" y="1297927"/>
                  </a:cubicBezTo>
                  <a:cubicBezTo>
                    <a:pt x="2125321" y="1295023"/>
                    <a:pt x="2127446" y="1291341"/>
                    <a:pt x="2129571" y="1287658"/>
                  </a:cubicBezTo>
                  <a:cubicBezTo>
                    <a:pt x="2128792" y="1284754"/>
                    <a:pt x="2127535" y="1285869"/>
                    <a:pt x="2126447" y="1286161"/>
                  </a:cubicBezTo>
                  <a:lnTo>
                    <a:pt x="2125823" y="1285817"/>
                  </a:lnTo>
                  <a:lnTo>
                    <a:pt x="2125890" y="1285532"/>
                  </a:lnTo>
                  <a:cubicBezTo>
                    <a:pt x="2125890" y="1285532"/>
                    <a:pt x="2125306" y="1283353"/>
                    <a:pt x="2124891" y="1280352"/>
                  </a:cubicBezTo>
                  <a:lnTo>
                    <a:pt x="2124891" y="1279574"/>
                  </a:lnTo>
                  <a:lnTo>
                    <a:pt x="2130140" y="1278167"/>
                  </a:lnTo>
                  <a:cubicBezTo>
                    <a:pt x="2130140" y="1278167"/>
                    <a:pt x="2129361" y="1275263"/>
                    <a:pt x="2130708" y="1268676"/>
                  </a:cubicBezTo>
                  <a:cubicBezTo>
                    <a:pt x="2129930" y="1265772"/>
                    <a:pt x="2131277" y="1259185"/>
                    <a:pt x="2130499" y="1256280"/>
                  </a:cubicBezTo>
                  <a:cubicBezTo>
                    <a:pt x="2129720" y="1253376"/>
                    <a:pt x="2132624" y="1252598"/>
                    <a:pt x="2128942" y="1250472"/>
                  </a:cubicBezTo>
                  <a:cubicBezTo>
                    <a:pt x="2126817" y="1254154"/>
                    <a:pt x="2125470" y="1260741"/>
                    <a:pt x="2124902" y="1270232"/>
                  </a:cubicBezTo>
                  <a:lnTo>
                    <a:pt x="2124891" y="1279574"/>
                  </a:lnTo>
                  <a:lnTo>
                    <a:pt x="2124333" y="1279723"/>
                  </a:lnTo>
                  <a:cubicBezTo>
                    <a:pt x="2124386" y="1282822"/>
                    <a:pt x="2124642" y="1284504"/>
                    <a:pt x="2125021" y="1285376"/>
                  </a:cubicBezTo>
                  <a:lnTo>
                    <a:pt x="2125823" y="1285817"/>
                  </a:lnTo>
                  <a:lnTo>
                    <a:pt x="2123170" y="1297156"/>
                  </a:lnTo>
                  <a:cubicBezTo>
                    <a:pt x="2122328" y="1301273"/>
                    <a:pt x="2121849" y="1305292"/>
                    <a:pt x="2122627" y="1308197"/>
                  </a:cubicBezTo>
                  <a:cubicBezTo>
                    <a:pt x="2118377" y="1315561"/>
                    <a:pt x="2119514" y="1296579"/>
                    <a:pt x="2121639" y="1292897"/>
                  </a:cubicBezTo>
                  <a:cubicBezTo>
                    <a:pt x="2121639" y="1292897"/>
                    <a:pt x="2121639" y="1292897"/>
                    <a:pt x="2118736" y="1293675"/>
                  </a:cubicBezTo>
                  <a:cubicBezTo>
                    <a:pt x="2117389" y="1300261"/>
                    <a:pt x="2119514" y="1296579"/>
                    <a:pt x="2118946" y="1306070"/>
                  </a:cubicBezTo>
                  <a:cubicBezTo>
                    <a:pt x="2115833" y="1294452"/>
                    <a:pt x="2116820" y="1309752"/>
                    <a:pt x="2114127" y="1322926"/>
                  </a:cubicBezTo>
                  <a:cubicBezTo>
                    <a:pt x="2111224" y="1323704"/>
                    <a:pt x="2115264" y="1303944"/>
                    <a:pt x="2115833" y="1294452"/>
                  </a:cubicBezTo>
                  <a:cubicBezTo>
                    <a:pt x="2113708" y="1298135"/>
                    <a:pt x="2113708" y="1298135"/>
                    <a:pt x="2111583" y="1301817"/>
                  </a:cubicBezTo>
                  <a:cubicBezTo>
                    <a:pt x="2114486" y="1301039"/>
                    <a:pt x="2114696" y="1313435"/>
                    <a:pt x="2112002" y="1326608"/>
                  </a:cubicBezTo>
                  <a:cubicBezTo>
                    <a:pt x="2108530" y="1336878"/>
                    <a:pt x="2105836" y="1350051"/>
                    <a:pt x="2103711" y="1353733"/>
                  </a:cubicBezTo>
                  <a:cubicBezTo>
                    <a:pt x="2106255" y="1374842"/>
                    <a:pt x="2092936" y="1406428"/>
                    <a:pt x="2093146" y="1418823"/>
                  </a:cubicBezTo>
                  <a:cubicBezTo>
                    <a:pt x="2098174" y="1414363"/>
                    <a:pt x="2097396" y="1411458"/>
                    <a:pt x="2098743" y="1404872"/>
                  </a:cubicBezTo>
                  <a:cubicBezTo>
                    <a:pt x="2100868" y="1401189"/>
                    <a:pt x="2099521" y="1407776"/>
                    <a:pt x="2098174" y="1414363"/>
                  </a:cubicBezTo>
                  <a:cubicBezTo>
                    <a:pt x="2101856" y="1416489"/>
                    <a:pt x="2103203" y="1409903"/>
                    <a:pt x="2102425" y="1406998"/>
                  </a:cubicBezTo>
                  <a:cubicBezTo>
                    <a:pt x="2101646" y="1404094"/>
                    <a:pt x="2105897" y="1396729"/>
                    <a:pt x="2102993" y="1397507"/>
                  </a:cubicBezTo>
                  <a:cubicBezTo>
                    <a:pt x="2105118" y="1393825"/>
                    <a:pt x="2104340" y="1390920"/>
                    <a:pt x="2108022" y="1393047"/>
                  </a:cubicBezTo>
                  <a:cubicBezTo>
                    <a:pt x="2108022" y="1393047"/>
                    <a:pt x="2108022" y="1393047"/>
                    <a:pt x="2104550" y="1403316"/>
                  </a:cubicBezTo>
                  <a:cubicBezTo>
                    <a:pt x="2107453" y="1402538"/>
                    <a:pt x="2107243" y="1390142"/>
                    <a:pt x="2110925" y="1392269"/>
                  </a:cubicBezTo>
                  <a:cubicBezTo>
                    <a:pt x="2108231" y="1405442"/>
                    <a:pt x="2106884" y="1412029"/>
                    <a:pt x="2104759" y="1415711"/>
                  </a:cubicBezTo>
                  <a:cubicBezTo>
                    <a:pt x="2102634" y="1419394"/>
                    <a:pt x="2100509" y="1423076"/>
                    <a:pt x="2102066" y="1428885"/>
                  </a:cubicBezTo>
                  <a:cubicBezTo>
                    <a:pt x="2099940" y="1432567"/>
                    <a:pt x="2098594" y="1439154"/>
                    <a:pt x="2097247" y="1445741"/>
                  </a:cubicBezTo>
                  <a:cubicBezTo>
                    <a:pt x="2096469" y="1442836"/>
                    <a:pt x="2097816" y="1436250"/>
                    <a:pt x="2092787" y="1440710"/>
                  </a:cubicBezTo>
                  <a:cubicBezTo>
                    <a:pt x="2093356" y="1431219"/>
                    <a:pt x="2096259" y="1430441"/>
                    <a:pt x="2094703" y="1424632"/>
                  </a:cubicBezTo>
                  <a:cubicBezTo>
                    <a:pt x="2091799" y="1425410"/>
                    <a:pt x="2092577" y="1428314"/>
                    <a:pt x="2089674" y="1429092"/>
                  </a:cubicBezTo>
                  <a:cubicBezTo>
                    <a:pt x="2091231" y="1434901"/>
                    <a:pt x="2082730" y="1449631"/>
                    <a:pt x="2085634" y="1448853"/>
                  </a:cubicBezTo>
                  <a:cubicBezTo>
                    <a:pt x="2083509" y="1452535"/>
                    <a:pt x="2084287" y="1455439"/>
                    <a:pt x="2082940" y="1462026"/>
                  </a:cubicBezTo>
                  <a:cubicBezTo>
                    <a:pt x="2082551" y="1460574"/>
                    <a:pt x="2081958" y="1460538"/>
                    <a:pt x="2081341" y="1461141"/>
                  </a:cubicBezTo>
                  <a:lnTo>
                    <a:pt x="2079618" y="1464062"/>
                  </a:lnTo>
                  <a:lnTo>
                    <a:pt x="2080037" y="1462804"/>
                  </a:lnTo>
                  <a:cubicBezTo>
                    <a:pt x="2078301" y="1467939"/>
                    <a:pt x="2078637" y="1466292"/>
                    <a:pt x="2079603" y="1464088"/>
                  </a:cubicBezTo>
                  <a:lnTo>
                    <a:pt x="2079618" y="1464062"/>
                  </a:lnTo>
                  <a:lnTo>
                    <a:pt x="2072924" y="1484166"/>
                  </a:lnTo>
                  <a:cubicBezTo>
                    <a:pt x="2070152" y="1492691"/>
                    <a:pt x="2067211" y="1502039"/>
                    <a:pt x="2064802" y="1510467"/>
                  </a:cubicBezTo>
                  <a:cubicBezTo>
                    <a:pt x="2066718" y="1494389"/>
                    <a:pt x="2060342" y="1505436"/>
                    <a:pt x="2056302" y="1525197"/>
                  </a:cubicBezTo>
                  <a:cubicBezTo>
                    <a:pt x="2048580" y="1542831"/>
                    <a:pt x="2042414" y="1566273"/>
                    <a:pt x="2038164" y="1573638"/>
                  </a:cubicBezTo>
                  <a:cubicBezTo>
                    <a:pt x="2036817" y="1580225"/>
                    <a:pt x="2030442" y="1591272"/>
                    <a:pt x="2024067" y="1602319"/>
                  </a:cubicBezTo>
                  <a:cubicBezTo>
                    <a:pt x="2018470" y="1616270"/>
                    <a:pt x="2012873" y="1630222"/>
                    <a:pt x="2008623" y="1637586"/>
                  </a:cubicBezTo>
                  <a:cubicBezTo>
                    <a:pt x="2005719" y="1638364"/>
                    <a:pt x="2001469" y="1645729"/>
                    <a:pt x="2000122" y="1652316"/>
                  </a:cubicBezTo>
                  <a:lnTo>
                    <a:pt x="1999524" y="1653400"/>
                  </a:lnTo>
                  <a:lnTo>
                    <a:pt x="1998600" y="1653891"/>
                  </a:lnTo>
                  <a:cubicBezTo>
                    <a:pt x="1997077" y="1655467"/>
                    <a:pt x="1995483" y="1658228"/>
                    <a:pt x="1993747" y="1663363"/>
                  </a:cubicBezTo>
                  <a:cubicBezTo>
                    <a:pt x="1993747" y="1663363"/>
                    <a:pt x="1995872" y="1659681"/>
                    <a:pt x="1992969" y="1660459"/>
                  </a:cubicBezTo>
                  <a:cubicBezTo>
                    <a:pt x="1991622" y="1667045"/>
                    <a:pt x="1986025" y="1680997"/>
                    <a:pt x="1977315" y="1683331"/>
                  </a:cubicBezTo>
                  <a:cubicBezTo>
                    <a:pt x="1974621" y="1696504"/>
                    <a:pt x="1968246" y="1707551"/>
                    <a:pt x="1961093" y="1715694"/>
                  </a:cubicBezTo>
                  <a:cubicBezTo>
                    <a:pt x="1954718" y="1726741"/>
                    <a:pt x="1947564" y="1734884"/>
                    <a:pt x="1941189" y="1745931"/>
                  </a:cubicBezTo>
                  <a:cubicBezTo>
                    <a:pt x="1940411" y="1743026"/>
                    <a:pt x="1931132" y="1754851"/>
                    <a:pt x="1934814" y="1756978"/>
                  </a:cubicBezTo>
                  <a:cubicBezTo>
                    <a:pt x="1932689" y="1760660"/>
                    <a:pt x="1927660" y="1765120"/>
                    <a:pt x="1929007" y="1758534"/>
                  </a:cubicBezTo>
                  <a:cubicBezTo>
                    <a:pt x="1920507" y="1773263"/>
                    <a:pt x="1912575" y="1778501"/>
                    <a:pt x="1903297" y="1790326"/>
                  </a:cubicBezTo>
                  <a:cubicBezTo>
                    <a:pt x="1906978" y="1792453"/>
                    <a:pt x="1919160" y="1779850"/>
                    <a:pt x="1917604" y="1774041"/>
                  </a:cubicBezTo>
                  <a:cubicBezTo>
                    <a:pt x="1925535" y="1768803"/>
                    <a:pt x="1909103" y="1788770"/>
                    <a:pt x="1909881" y="1791675"/>
                  </a:cubicBezTo>
                  <a:cubicBezTo>
                    <a:pt x="1902728" y="1799817"/>
                    <a:pt x="1897700" y="1804278"/>
                    <a:pt x="1889199" y="1819007"/>
                  </a:cubicBezTo>
                  <a:cubicBezTo>
                    <a:pt x="1886296" y="1819785"/>
                    <a:pt x="1881268" y="1824245"/>
                    <a:pt x="1879143" y="1827928"/>
                  </a:cubicBezTo>
                  <a:cubicBezTo>
                    <a:pt x="1877017" y="1831610"/>
                    <a:pt x="1877017" y="1831610"/>
                    <a:pt x="1877796" y="1834514"/>
                  </a:cubicBezTo>
                  <a:cubicBezTo>
                    <a:pt x="1888631" y="1828498"/>
                    <a:pt x="1897131" y="1813769"/>
                    <a:pt x="1903506" y="1802722"/>
                  </a:cubicBezTo>
                  <a:cubicBezTo>
                    <a:pt x="1906410" y="1801944"/>
                    <a:pt x="1904284" y="1805626"/>
                    <a:pt x="1904284" y="1805626"/>
                  </a:cubicBezTo>
                  <a:cubicBezTo>
                    <a:pt x="1910091" y="1804070"/>
                    <a:pt x="1914910" y="1787214"/>
                    <a:pt x="1919370" y="1792245"/>
                  </a:cubicBezTo>
                  <a:cubicBezTo>
                    <a:pt x="1921495" y="1788563"/>
                    <a:pt x="1920716" y="1785659"/>
                    <a:pt x="1922841" y="1781976"/>
                  </a:cubicBezTo>
                  <a:cubicBezTo>
                    <a:pt x="1923620" y="1784881"/>
                    <a:pt x="1923620" y="1784881"/>
                    <a:pt x="1921495" y="1788563"/>
                  </a:cubicBezTo>
                  <a:cubicBezTo>
                    <a:pt x="1927301" y="1787007"/>
                    <a:pt x="1928648" y="1780420"/>
                    <a:pt x="1935802" y="1772278"/>
                  </a:cubicBezTo>
                  <a:cubicBezTo>
                    <a:pt x="1936580" y="1775182"/>
                    <a:pt x="1931551" y="1779642"/>
                    <a:pt x="1932330" y="1782547"/>
                  </a:cubicBezTo>
                  <a:cubicBezTo>
                    <a:pt x="1922273" y="1791467"/>
                    <a:pt x="1915898" y="1802514"/>
                    <a:pt x="1914551" y="1809101"/>
                  </a:cubicBezTo>
                  <a:cubicBezTo>
                    <a:pt x="1912426" y="1812784"/>
                    <a:pt x="1908744" y="1810657"/>
                    <a:pt x="1906619" y="1814339"/>
                  </a:cubicBezTo>
                  <a:cubicBezTo>
                    <a:pt x="1902369" y="1821704"/>
                    <a:pt x="1905272" y="1820926"/>
                    <a:pt x="1900244" y="1825387"/>
                  </a:cubicBezTo>
                  <a:cubicBezTo>
                    <a:pt x="1895216" y="1829847"/>
                    <a:pt x="1893090" y="1833529"/>
                    <a:pt x="1888840" y="1840894"/>
                  </a:cubicBezTo>
                  <a:cubicBezTo>
                    <a:pt x="1883034" y="1842450"/>
                    <a:pt x="1893090" y="1833529"/>
                    <a:pt x="1890187" y="1834307"/>
                  </a:cubicBezTo>
                  <a:cubicBezTo>
                    <a:pt x="1886506" y="1832181"/>
                    <a:pt x="1887284" y="1835085"/>
                    <a:pt x="1884381" y="1835863"/>
                  </a:cubicBezTo>
                  <a:cubicBezTo>
                    <a:pt x="1884381" y="1835863"/>
                    <a:pt x="1887284" y="1835085"/>
                    <a:pt x="1888062" y="1837990"/>
                  </a:cubicBezTo>
                  <a:cubicBezTo>
                    <a:pt x="1885159" y="1838767"/>
                    <a:pt x="1882255" y="1839545"/>
                    <a:pt x="1879352" y="1840323"/>
                  </a:cubicBezTo>
                  <a:cubicBezTo>
                    <a:pt x="1879352" y="1840323"/>
                    <a:pt x="1880130" y="1843228"/>
                    <a:pt x="1877227" y="1844006"/>
                  </a:cubicBezTo>
                  <a:lnTo>
                    <a:pt x="1880130" y="1843228"/>
                  </a:lnTo>
                  <a:lnTo>
                    <a:pt x="1875102" y="1847688"/>
                  </a:lnTo>
                  <a:cubicBezTo>
                    <a:pt x="1875102" y="1847688"/>
                    <a:pt x="1878005" y="1846910"/>
                    <a:pt x="1878005" y="1846910"/>
                  </a:cubicBezTo>
                  <a:cubicBezTo>
                    <a:pt x="1870852" y="1855053"/>
                    <a:pt x="1867949" y="1855831"/>
                    <a:pt x="1862920" y="1860291"/>
                  </a:cubicBezTo>
                  <a:cubicBezTo>
                    <a:pt x="1862920" y="1860291"/>
                    <a:pt x="1862920" y="1860291"/>
                    <a:pt x="1860017" y="1861069"/>
                  </a:cubicBezTo>
                  <a:cubicBezTo>
                    <a:pt x="1860017" y="1861069"/>
                    <a:pt x="1860795" y="1863973"/>
                    <a:pt x="1857892" y="1864751"/>
                  </a:cubicBezTo>
                  <a:cubicBezTo>
                    <a:pt x="1854988" y="1865529"/>
                    <a:pt x="1854988" y="1865529"/>
                    <a:pt x="1854210" y="1862625"/>
                  </a:cubicBezTo>
                  <a:cubicBezTo>
                    <a:pt x="1854210" y="1862625"/>
                    <a:pt x="1842028" y="1875228"/>
                    <a:pt x="1845710" y="1877354"/>
                  </a:cubicBezTo>
                  <a:cubicBezTo>
                    <a:pt x="1839903" y="1878910"/>
                    <a:pt x="1846279" y="1867863"/>
                    <a:pt x="1838347" y="1873101"/>
                  </a:cubicBezTo>
                  <a:cubicBezTo>
                    <a:pt x="1837000" y="1879688"/>
                    <a:pt x="1836222" y="1876784"/>
                    <a:pt x="1831193" y="1881244"/>
                  </a:cubicBezTo>
                  <a:cubicBezTo>
                    <a:pt x="1821137" y="1890164"/>
                    <a:pt x="1837778" y="1882592"/>
                    <a:pt x="1824818" y="1892291"/>
                  </a:cubicBezTo>
                  <a:cubicBezTo>
                    <a:pt x="1826943" y="1888609"/>
                    <a:pt x="1824040" y="1889387"/>
                    <a:pt x="1826165" y="1885704"/>
                  </a:cubicBezTo>
                  <a:cubicBezTo>
                    <a:pt x="1824040" y="1889387"/>
                    <a:pt x="1821137" y="1890164"/>
                    <a:pt x="1816108" y="1894625"/>
                  </a:cubicBezTo>
                  <a:cubicBezTo>
                    <a:pt x="1817665" y="1900434"/>
                    <a:pt x="1804705" y="1910132"/>
                    <a:pt x="1793870" y="1916148"/>
                  </a:cubicBezTo>
                  <a:cubicBezTo>
                    <a:pt x="1795426" y="1921957"/>
                    <a:pt x="1804705" y="1910132"/>
                    <a:pt x="1806261" y="1915941"/>
                  </a:cubicBezTo>
                  <a:cubicBezTo>
                    <a:pt x="1811289" y="1911481"/>
                    <a:pt x="1805483" y="1913037"/>
                    <a:pt x="1812636" y="1904894"/>
                  </a:cubicBezTo>
                  <a:cubicBezTo>
                    <a:pt x="1813415" y="1907798"/>
                    <a:pt x="1818443" y="1903338"/>
                    <a:pt x="1819221" y="1906242"/>
                  </a:cubicBezTo>
                  <a:cubicBezTo>
                    <a:pt x="1817096" y="1909925"/>
                    <a:pt x="1812068" y="1914385"/>
                    <a:pt x="1814971" y="1913607"/>
                  </a:cubicBezTo>
                  <a:cubicBezTo>
                    <a:pt x="1807818" y="1921750"/>
                    <a:pt x="1802789" y="1926210"/>
                    <a:pt x="1794857" y="1931448"/>
                  </a:cubicBezTo>
                  <a:cubicBezTo>
                    <a:pt x="1789829" y="1935909"/>
                    <a:pt x="1781119" y="1938242"/>
                    <a:pt x="1776091" y="1942703"/>
                  </a:cubicBezTo>
                  <a:cubicBezTo>
                    <a:pt x="1770726" y="1948810"/>
                    <a:pt x="1751976" y="1963756"/>
                    <a:pt x="1738037" y="1972160"/>
                  </a:cubicBezTo>
                  <a:lnTo>
                    <a:pt x="1735129" y="1973570"/>
                  </a:lnTo>
                  <a:lnTo>
                    <a:pt x="1745965" y="1966729"/>
                  </a:lnTo>
                  <a:cubicBezTo>
                    <a:pt x="1753800" y="1961127"/>
                    <a:pt x="1760617" y="1954632"/>
                    <a:pt x="1759449" y="1950275"/>
                  </a:cubicBezTo>
                  <a:cubicBezTo>
                    <a:pt x="1772409" y="1940576"/>
                    <a:pt x="1781119" y="1938242"/>
                    <a:pt x="1788273" y="1930100"/>
                  </a:cubicBezTo>
                  <a:cubicBezTo>
                    <a:pt x="1787494" y="1927195"/>
                    <a:pt x="1780341" y="1935338"/>
                    <a:pt x="1781688" y="1928751"/>
                  </a:cubicBezTo>
                  <a:cubicBezTo>
                    <a:pt x="1776659" y="1933212"/>
                    <a:pt x="1773756" y="1933989"/>
                    <a:pt x="1777438" y="1936116"/>
                  </a:cubicBezTo>
                  <a:cubicBezTo>
                    <a:pt x="1777438" y="1936116"/>
                    <a:pt x="1777438" y="1936116"/>
                    <a:pt x="1767381" y="1945037"/>
                  </a:cubicBezTo>
                  <a:cubicBezTo>
                    <a:pt x="1769506" y="1941354"/>
                    <a:pt x="1769506" y="1941354"/>
                    <a:pt x="1765824" y="1939228"/>
                  </a:cubicBezTo>
                  <a:cubicBezTo>
                    <a:pt x="1762353" y="1949497"/>
                    <a:pt x="1751517" y="1955513"/>
                    <a:pt x="1741461" y="1964434"/>
                  </a:cubicBezTo>
                  <a:cubicBezTo>
                    <a:pt x="1733529" y="1969672"/>
                    <a:pt x="1728501" y="1974132"/>
                    <a:pt x="1723472" y="1978592"/>
                  </a:cubicBezTo>
                  <a:cubicBezTo>
                    <a:pt x="1715541" y="1983831"/>
                    <a:pt x="1709734" y="1985387"/>
                    <a:pt x="1704706" y="1989847"/>
                  </a:cubicBezTo>
                  <a:cubicBezTo>
                    <a:pt x="1696774" y="1995085"/>
                    <a:pt x="1703359" y="1996434"/>
                    <a:pt x="1706262" y="1995656"/>
                  </a:cubicBezTo>
                  <a:cubicBezTo>
                    <a:pt x="1704137" y="1999338"/>
                    <a:pt x="1704137" y="1999338"/>
                    <a:pt x="1699109" y="2003798"/>
                  </a:cubicBezTo>
                  <a:cubicBezTo>
                    <a:pt x="1703359" y="1996434"/>
                    <a:pt x="1695427" y="2001672"/>
                    <a:pt x="1696774" y="1995085"/>
                  </a:cubicBezTo>
                  <a:cubicBezTo>
                    <a:pt x="1692524" y="2002450"/>
                    <a:pt x="1686717" y="2004006"/>
                    <a:pt x="1673757" y="2013704"/>
                  </a:cubicBezTo>
                  <a:cubicBezTo>
                    <a:pt x="1678007" y="2006339"/>
                    <a:pt x="1665047" y="2016038"/>
                    <a:pt x="1664269" y="2013134"/>
                  </a:cubicBezTo>
                  <a:cubicBezTo>
                    <a:pt x="1651309" y="2022832"/>
                    <a:pt x="1651309" y="2022832"/>
                    <a:pt x="1638349" y="2032531"/>
                  </a:cubicBezTo>
                  <a:cubicBezTo>
                    <a:pt x="1630417" y="2037769"/>
                    <a:pt x="1639127" y="2035435"/>
                    <a:pt x="1637002" y="2039117"/>
                  </a:cubicBezTo>
                  <a:cubicBezTo>
                    <a:pt x="1633320" y="2036991"/>
                    <a:pt x="1628292" y="2041451"/>
                    <a:pt x="1624610" y="2039325"/>
                  </a:cubicBezTo>
                  <a:cubicBezTo>
                    <a:pt x="1620360" y="2046689"/>
                    <a:pt x="1625389" y="2042229"/>
                    <a:pt x="1629070" y="2044356"/>
                  </a:cubicBezTo>
                  <a:cubicBezTo>
                    <a:pt x="1615332" y="2051150"/>
                    <a:pt x="1614554" y="2048245"/>
                    <a:pt x="1601594" y="2057944"/>
                  </a:cubicBezTo>
                  <a:cubicBezTo>
                    <a:pt x="1600815" y="2055039"/>
                    <a:pt x="1603719" y="2054261"/>
                    <a:pt x="1602940" y="2051357"/>
                  </a:cubicBezTo>
                  <a:cubicBezTo>
                    <a:pt x="1595787" y="2059500"/>
                    <a:pt x="1589202" y="2058151"/>
                    <a:pt x="1576242" y="2067850"/>
                  </a:cubicBezTo>
                  <a:cubicBezTo>
                    <a:pt x="1573339" y="2068628"/>
                    <a:pt x="1576242" y="2067850"/>
                    <a:pt x="1579145" y="2067072"/>
                  </a:cubicBezTo>
                  <a:cubicBezTo>
                    <a:pt x="1579924" y="2069976"/>
                    <a:pt x="1574117" y="2071532"/>
                    <a:pt x="1569089" y="2075992"/>
                  </a:cubicBezTo>
                  <a:cubicBezTo>
                    <a:pt x="1568310" y="2073088"/>
                    <a:pt x="1568310" y="2073088"/>
                    <a:pt x="1568310" y="2073088"/>
                  </a:cubicBezTo>
                  <a:cubicBezTo>
                    <a:pt x="1565407" y="2073866"/>
                    <a:pt x="1559600" y="2075422"/>
                    <a:pt x="1550890" y="2077756"/>
                  </a:cubicBezTo>
                  <a:cubicBezTo>
                    <a:pt x="1545862" y="2082216"/>
                    <a:pt x="1537152" y="2084550"/>
                    <a:pt x="1528442" y="2086884"/>
                  </a:cubicBezTo>
                  <a:cubicBezTo>
                    <a:pt x="1520511" y="2092122"/>
                    <a:pt x="1511801" y="2094456"/>
                    <a:pt x="1506772" y="2098916"/>
                  </a:cubicBezTo>
                  <a:cubicBezTo>
                    <a:pt x="1498062" y="2101250"/>
                    <a:pt x="1493034" y="2105710"/>
                    <a:pt x="1487227" y="2107266"/>
                  </a:cubicBezTo>
                  <a:cubicBezTo>
                    <a:pt x="1477739" y="2106695"/>
                    <a:pt x="1448137" y="2123966"/>
                    <a:pt x="1446581" y="2118157"/>
                  </a:cubicBezTo>
                  <a:cubicBezTo>
                    <a:pt x="1437197" y="2123784"/>
                    <a:pt x="1427230" y="2127233"/>
                    <a:pt x="1417432" y="2129859"/>
                  </a:cubicBezTo>
                  <a:lnTo>
                    <a:pt x="1399642" y="2134133"/>
                  </a:lnTo>
                  <a:lnTo>
                    <a:pt x="1400906" y="2133508"/>
                  </a:lnTo>
                  <a:cubicBezTo>
                    <a:pt x="1398781" y="2137191"/>
                    <a:pt x="1392975" y="2138747"/>
                    <a:pt x="1389293" y="2136620"/>
                  </a:cubicBezTo>
                  <a:lnTo>
                    <a:pt x="1399642" y="2134133"/>
                  </a:lnTo>
                  <a:lnTo>
                    <a:pt x="1390602" y="2138604"/>
                  </a:lnTo>
                  <a:cubicBezTo>
                    <a:pt x="1386973" y="2139577"/>
                    <a:pt x="1383875" y="2139629"/>
                    <a:pt x="1383486" y="2138176"/>
                  </a:cubicBezTo>
                  <a:cubicBezTo>
                    <a:pt x="1380583" y="2138954"/>
                    <a:pt x="1374776" y="2140510"/>
                    <a:pt x="1368970" y="2142066"/>
                  </a:cubicBezTo>
                  <a:cubicBezTo>
                    <a:pt x="1366067" y="2142844"/>
                    <a:pt x="1366067" y="2142844"/>
                    <a:pt x="1363163" y="2143622"/>
                  </a:cubicBezTo>
                  <a:cubicBezTo>
                    <a:pt x="1360260" y="2144400"/>
                    <a:pt x="1360260" y="2144400"/>
                    <a:pt x="1357357" y="2145178"/>
                  </a:cubicBezTo>
                  <a:cubicBezTo>
                    <a:pt x="1357357" y="2145178"/>
                    <a:pt x="1357357" y="2145178"/>
                    <a:pt x="1354453" y="2145955"/>
                  </a:cubicBezTo>
                  <a:cubicBezTo>
                    <a:pt x="1354453" y="2145955"/>
                    <a:pt x="1354453" y="2145955"/>
                    <a:pt x="1348647" y="2147511"/>
                  </a:cubicBezTo>
                  <a:cubicBezTo>
                    <a:pt x="1342840" y="2149067"/>
                    <a:pt x="1358135" y="2148082"/>
                    <a:pt x="1349425" y="2150416"/>
                  </a:cubicBezTo>
                  <a:cubicBezTo>
                    <a:pt x="1346522" y="2151194"/>
                    <a:pt x="1345743" y="2148289"/>
                    <a:pt x="1342840" y="2149067"/>
                  </a:cubicBezTo>
                  <a:cubicBezTo>
                    <a:pt x="1337033" y="2150623"/>
                    <a:pt x="1329102" y="2155861"/>
                    <a:pt x="1319614" y="2155291"/>
                  </a:cubicBezTo>
                  <a:cubicBezTo>
                    <a:pt x="1325420" y="2153735"/>
                    <a:pt x="1334130" y="2151401"/>
                    <a:pt x="1339159" y="2146941"/>
                  </a:cubicBezTo>
                  <a:cubicBezTo>
                    <a:pt x="1324642" y="2150830"/>
                    <a:pt x="1308569" y="2148911"/>
                    <a:pt x="1294052" y="2152801"/>
                  </a:cubicBezTo>
                  <a:cubicBezTo>
                    <a:pt x="1297734" y="2154928"/>
                    <a:pt x="1306444" y="2152594"/>
                    <a:pt x="1310125" y="2154720"/>
                  </a:cubicBezTo>
                  <a:cubicBezTo>
                    <a:pt x="1305097" y="2159180"/>
                    <a:pt x="1281092" y="2162500"/>
                    <a:pt x="1263672" y="2167167"/>
                  </a:cubicBezTo>
                  <a:cubicBezTo>
                    <a:pt x="1267354" y="2169294"/>
                    <a:pt x="1267354" y="2169294"/>
                    <a:pt x="1268132" y="2172198"/>
                  </a:cubicBezTo>
                  <a:cubicBezTo>
                    <a:pt x="1256519" y="2175310"/>
                    <a:pt x="1256519" y="2175310"/>
                    <a:pt x="1244128" y="2175517"/>
                  </a:cubicBezTo>
                  <a:cubicBezTo>
                    <a:pt x="1247809" y="2177644"/>
                    <a:pt x="1256519" y="2175310"/>
                    <a:pt x="1260201" y="2177436"/>
                  </a:cubicBezTo>
                  <a:cubicBezTo>
                    <a:pt x="1255846" y="2178603"/>
                    <a:pt x="1249650" y="2178707"/>
                    <a:pt x="1244277" y="2178979"/>
                  </a:cubicBezTo>
                  <a:lnTo>
                    <a:pt x="1241247" y="2179684"/>
                  </a:lnTo>
                  <a:lnTo>
                    <a:pt x="1242002" y="2179200"/>
                  </a:lnTo>
                  <a:lnTo>
                    <a:pt x="1240825" y="2179782"/>
                  </a:lnTo>
                  <a:lnTo>
                    <a:pt x="1233293" y="2181533"/>
                  </a:lnTo>
                  <a:cubicBezTo>
                    <a:pt x="1233682" y="2182985"/>
                    <a:pt x="1235133" y="2182596"/>
                    <a:pt x="1236851" y="2181747"/>
                  </a:cubicBezTo>
                  <a:lnTo>
                    <a:pt x="1240825" y="2179782"/>
                  </a:lnTo>
                  <a:lnTo>
                    <a:pt x="1241247" y="2179684"/>
                  </a:lnTo>
                  <a:lnTo>
                    <a:pt x="1234699" y="2183880"/>
                  </a:lnTo>
                  <a:cubicBezTo>
                    <a:pt x="1231893" y="2185021"/>
                    <a:pt x="1228264" y="2185994"/>
                    <a:pt x="1222458" y="2187550"/>
                  </a:cubicBezTo>
                  <a:cubicBezTo>
                    <a:pt x="1234071" y="2184438"/>
                    <a:pt x="1227486" y="2183089"/>
                    <a:pt x="1220901" y="2181741"/>
                  </a:cubicBezTo>
                  <a:cubicBezTo>
                    <a:pt x="1211413" y="2181170"/>
                    <a:pt x="1217998" y="2182519"/>
                    <a:pt x="1209288" y="2184852"/>
                  </a:cubicBezTo>
                  <a:cubicBezTo>
                    <a:pt x="1201925" y="2180599"/>
                    <a:pt x="1187408" y="2184489"/>
                    <a:pt x="1180045" y="2180236"/>
                  </a:cubicBezTo>
                  <a:cubicBezTo>
                    <a:pt x="1189533" y="2180807"/>
                    <a:pt x="1201925" y="2180599"/>
                    <a:pt x="1217220" y="2179614"/>
                  </a:cubicBezTo>
                  <a:cubicBezTo>
                    <a:pt x="1229611" y="2179407"/>
                    <a:pt x="1244128" y="2175517"/>
                    <a:pt x="1254963" y="2169501"/>
                  </a:cubicBezTo>
                  <a:cubicBezTo>
                    <a:pt x="1249156" y="2171057"/>
                    <a:pt x="1230958" y="2172820"/>
                    <a:pt x="1216441" y="2176710"/>
                  </a:cubicBezTo>
                  <a:cubicBezTo>
                    <a:pt x="1216441" y="2176710"/>
                    <a:pt x="1207731" y="2179044"/>
                    <a:pt x="1206953" y="2176139"/>
                  </a:cubicBezTo>
                  <a:cubicBezTo>
                    <a:pt x="1182948" y="2179458"/>
                    <a:pt x="1166875" y="2177539"/>
                    <a:pt x="1153137" y="2184333"/>
                  </a:cubicBezTo>
                  <a:cubicBezTo>
                    <a:pt x="1149456" y="2182207"/>
                    <a:pt x="1149456" y="2182207"/>
                    <a:pt x="1149456" y="2182207"/>
                  </a:cubicBezTo>
                  <a:cubicBezTo>
                    <a:pt x="1137842" y="2185319"/>
                    <a:pt x="1127576" y="2181844"/>
                    <a:pt x="1118866" y="2184177"/>
                  </a:cubicBezTo>
                  <a:cubicBezTo>
                    <a:pt x="1113838" y="2188638"/>
                    <a:pt x="1131257" y="2183970"/>
                    <a:pt x="1126229" y="2188430"/>
                  </a:cubicBezTo>
                  <a:cubicBezTo>
                    <a:pt x="1121201" y="2192891"/>
                    <a:pt x="1119644" y="2187082"/>
                    <a:pt x="1110934" y="2189416"/>
                  </a:cubicBezTo>
                  <a:cubicBezTo>
                    <a:pt x="1102224" y="2191749"/>
                    <a:pt x="1114616" y="2191542"/>
                    <a:pt x="1111713" y="2192320"/>
                  </a:cubicBezTo>
                  <a:cubicBezTo>
                    <a:pt x="1100099" y="2195432"/>
                    <a:pt x="1096418" y="2193305"/>
                    <a:pt x="1089833" y="2191957"/>
                  </a:cubicBezTo>
                  <a:cubicBezTo>
                    <a:pt x="1059243" y="2193927"/>
                    <a:pt x="1047630" y="2197039"/>
                    <a:pt x="1064481" y="2201863"/>
                  </a:cubicBezTo>
                  <a:cubicBezTo>
                    <a:pt x="1073969" y="2202433"/>
                    <a:pt x="1076095" y="2198751"/>
                    <a:pt x="1078998" y="2197973"/>
                  </a:cubicBezTo>
                  <a:cubicBezTo>
                    <a:pt x="1082679" y="2200099"/>
                    <a:pt x="1079776" y="2200877"/>
                    <a:pt x="1079776" y="2200877"/>
                  </a:cubicBezTo>
                  <a:cubicBezTo>
                    <a:pt x="1083458" y="2203004"/>
                    <a:pt x="1095849" y="2202796"/>
                    <a:pt x="1097974" y="2199114"/>
                  </a:cubicBezTo>
                  <a:cubicBezTo>
                    <a:pt x="1098752" y="2202019"/>
                    <a:pt x="1116951" y="2200255"/>
                    <a:pt x="1116172" y="2197351"/>
                  </a:cubicBezTo>
                  <a:cubicBezTo>
                    <a:pt x="1120632" y="2202382"/>
                    <a:pt x="1133024" y="2202174"/>
                    <a:pt x="1144637" y="2199063"/>
                  </a:cubicBezTo>
                  <a:cubicBezTo>
                    <a:pt x="1140955" y="2196936"/>
                    <a:pt x="1132245" y="2199270"/>
                    <a:pt x="1134370" y="2195588"/>
                  </a:cubicBezTo>
                  <a:cubicBezTo>
                    <a:pt x="1148887" y="2191698"/>
                    <a:pt x="1162057" y="2194395"/>
                    <a:pt x="1171545" y="2194966"/>
                  </a:cubicBezTo>
                  <a:cubicBezTo>
                    <a:pt x="1173101" y="2200774"/>
                    <a:pt x="1189174" y="2202694"/>
                    <a:pt x="1207372" y="2200930"/>
                  </a:cubicBezTo>
                  <a:cubicBezTo>
                    <a:pt x="1213179" y="2199375"/>
                    <a:pt x="1218986" y="2197819"/>
                    <a:pt x="1225570" y="2199167"/>
                  </a:cubicBezTo>
                  <a:cubicBezTo>
                    <a:pt x="1228474" y="2198389"/>
                    <a:pt x="1234280" y="2196833"/>
                    <a:pt x="1240087" y="2195277"/>
                  </a:cubicBezTo>
                  <a:cubicBezTo>
                    <a:pt x="1249575" y="2195848"/>
                    <a:pt x="1258285" y="2193514"/>
                    <a:pt x="1264092" y="2191958"/>
                  </a:cubicBezTo>
                  <a:cubicBezTo>
                    <a:pt x="1261967" y="2195641"/>
                    <a:pt x="1256160" y="2197197"/>
                    <a:pt x="1254035" y="2200879"/>
                  </a:cubicBezTo>
                  <a:cubicBezTo>
                    <a:pt x="1264870" y="2194863"/>
                    <a:pt x="1270677" y="2193307"/>
                    <a:pt x="1288096" y="2188639"/>
                  </a:cubicBezTo>
                  <a:cubicBezTo>
                    <a:pt x="1288096" y="2188639"/>
                    <a:pt x="1288096" y="2188639"/>
                    <a:pt x="1288291" y="2189365"/>
                  </a:cubicBezTo>
                  <a:lnTo>
                    <a:pt x="1289653" y="2194448"/>
                  </a:lnTo>
                  <a:lnTo>
                    <a:pt x="1289652" y="2194448"/>
                  </a:lnTo>
                  <a:lnTo>
                    <a:pt x="1272155" y="2194468"/>
                  </a:lnTo>
                  <a:cubicBezTo>
                    <a:pt x="1267437" y="2195732"/>
                    <a:pt x="1264197" y="2198156"/>
                    <a:pt x="1263523" y="2201450"/>
                  </a:cubicBezTo>
                  <a:cubicBezTo>
                    <a:pt x="1272233" y="2199116"/>
                    <a:pt x="1278040" y="2197560"/>
                    <a:pt x="1273011" y="2202020"/>
                  </a:cubicBezTo>
                  <a:cubicBezTo>
                    <a:pt x="1285403" y="2201813"/>
                    <a:pt x="1278818" y="2200464"/>
                    <a:pt x="1278040" y="2197560"/>
                  </a:cubicBezTo>
                  <a:lnTo>
                    <a:pt x="1289652" y="2194448"/>
                  </a:lnTo>
                  <a:lnTo>
                    <a:pt x="1289653" y="2194448"/>
                  </a:lnTo>
                  <a:lnTo>
                    <a:pt x="1289653" y="2194448"/>
                  </a:lnTo>
                  <a:lnTo>
                    <a:pt x="1298363" y="2192114"/>
                  </a:lnTo>
                  <a:cubicBezTo>
                    <a:pt x="1307073" y="2189780"/>
                    <a:pt x="1305726" y="2196367"/>
                    <a:pt x="1312311" y="2197716"/>
                  </a:cubicBezTo>
                  <a:cubicBezTo>
                    <a:pt x="1310186" y="2201398"/>
                    <a:pt x="1304379" y="2202954"/>
                    <a:pt x="1292766" y="2206066"/>
                  </a:cubicBezTo>
                  <a:cubicBezTo>
                    <a:pt x="1292766" y="2206066"/>
                    <a:pt x="1292766" y="2206066"/>
                    <a:pt x="1297226" y="2211097"/>
                  </a:cubicBezTo>
                  <a:cubicBezTo>
                    <a:pt x="1288516" y="2213430"/>
                    <a:pt x="1287737" y="2210526"/>
                    <a:pt x="1281931" y="2212082"/>
                  </a:cubicBezTo>
                  <a:cubicBezTo>
                    <a:pt x="1295101" y="2214779"/>
                    <a:pt x="1284266" y="2220795"/>
                    <a:pt x="1272652" y="2223907"/>
                  </a:cubicBezTo>
                  <a:cubicBezTo>
                    <a:pt x="1268971" y="2221780"/>
                    <a:pt x="1274777" y="2220225"/>
                    <a:pt x="1274777" y="2220225"/>
                  </a:cubicBezTo>
                  <a:cubicBezTo>
                    <a:pt x="1250773" y="2223544"/>
                    <a:pt x="1226768" y="2226863"/>
                    <a:pt x="1201985" y="2227277"/>
                  </a:cubicBezTo>
                  <a:cubicBezTo>
                    <a:pt x="1193275" y="2229611"/>
                    <a:pt x="1180884" y="2229819"/>
                    <a:pt x="1171396" y="2229248"/>
                  </a:cubicBezTo>
                  <a:cubicBezTo>
                    <a:pt x="1161907" y="2228677"/>
                    <a:pt x="1152419" y="2228107"/>
                    <a:pt x="1142931" y="2227536"/>
                  </a:cubicBezTo>
                  <a:cubicBezTo>
                    <a:pt x="1137124" y="2229092"/>
                    <a:pt x="1132096" y="2233552"/>
                    <a:pt x="1119705" y="2233760"/>
                  </a:cubicBezTo>
                  <a:cubicBezTo>
                    <a:pt x="1118926" y="2230855"/>
                    <a:pt x="1116023" y="2231633"/>
                    <a:pt x="1112341" y="2229507"/>
                  </a:cubicBezTo>
                  <a:cubicBezTo>
                    <a:pt x="1112341" y="2229507"/>
                    <a:pt x="1118148" y="2227951"/>
                    <a:pt x="1121051" y="2227173"/>
                  </a:cubicBezTo>
                  <a:cubicBezTo>
                    <a:pt x="1104978" y="2225254"/>
                    <a:pt x="1098393" y="2223905"/>
                    <a:pt x="1067804" y="2225876"/>
                  </a:cubicBezTo>
                  <a:cubicBezTo>
                    <a:pt x="1065679" y="2229558"/>
                    <a:pt x="1077292" y="2226446"/>
                    <a:pt x="1075167" y="2230129"/>
                  </a:cubicBezTo>
                  <a:cubicBezTo>
                    <a:pt x="1068582" y="2228780"/>
                    <a:pt x="1071485" y="2228002"/>
                    <a:pt x="1062776" y="2230336"/>
                  </a:cubicBezTo>
                  <a:cubicBezTo>
                    <a:pt x="1061997" y="2227432"/>
                    <a:pt x="1064901" y="2226654"/>
                    <a:pt x="1064901" y="2226654"/>
                  </a:cubicBezTo>
                  <a:cubicBezTo>
                    <a:pt x="1050384" y="2230544"/>
                    <a:pt x="1045146" y="2222608"/>
                    <a:pt x="1033533" y="2225720"/>
                  </a:cubicBezTo>
                  <a:cubicBezTo>
                    <a:pt x="1024045" y="2225149"/>
                    <a:pt x="1042243" y="2223386"/>
                    <a:pt x="1032755" y="2222816"/>
                  </a:cubicBezTo>
                  <a:cubicBezTo>
                    <a:pt x="1034880" y="2219133"/>
                    <a:pt x="1045146" y="2222608"/>
                    <a:pt x="1050953" y="2221052"/>
                  </a:cubicBezTo>
                  <a:cubicBezTo>
                    <a:pt x="1050174" y="2218148"/>
                    <a:pt x="1031976" y="2219911"/>
                    <a:pt x="1025392" y="2218563"/>
                  </a:cubicBezTo>
                  <a:cubicBezTo>
                    <a:pt x="1040686" y="2217577"/>
                    <a:pt x="1018028" y="2214310"/>
                    <a:pt x="1026738" y="2211976"/>
                  </a:cubicBezTo>
                  <a:cubicBezTo>
                    <a:pt x="1008540" y="2213739"/>
                    <a:pt x="1009318" y="2216643"/>
                    <a:pt x="998274" y="2210264"/>
                  </a:cubicBezTo>
                  <a:cubicBezTo>
                    <a:pt x="992467" y="2211820"/>
                    <a:pt x="989564" y="2212598"/>
                    <a:pt x="986661" y="2213376"/>
                  </a:cubicBezTo>
                  <a:lnTo>
                    <a:pt x="991291" y="2215559"/>
                  </a:lnTo>
                  <a:lnTo>
                    <a:pt x="980854" y="2214932"/>
                  </a:lnTo>
                  <a:cubicBezTo>
                    <a:pt x="972428" y="2212520"/>
                    <a:pt x="962162" y="2209045"/>
                    <a:pt x="950833" y="2207411"/>
                  </a:cubicBezTo>
                  <a:cubicBezTo>
                    <a:pt x="964571" y="2200617"/>
                    <a:pt x="989564" y="2212598"/>
                    <a:pt x="1009887" y="2207152"/>
                  </a:cubicBezTo>
                  <a:cubicBezTo>
                    <a:pt x="1023835" y="2212754"/>
                    <a:pt x="1028085" y="2205389"/>
                    <a:pt x="1041255" y="2208086"/>
                  </a:cubicBezTo>
                  <a:cubicBezTo>
                    <a:pt x="1039130" y="2211769"/>
                    <a:pt x="1032545" y="2210420"/>
                    <a:pt x="1025960" y="2209071"/>
                  </a:cubicBezTo>
                  <a:cubicBezTo>
                    <a:pt x="1034101" y="2216229"/>
                    <a:pt x="1048618" y="2212339"/>
                    <a:pt x="1063913" y="2211354"/>
                  </a:cubicBezTo>
                  <a:cubicBezTo>
                    <a:pt x="1057328" y="2210005"/>
                    <a:pt x="1054425" y="2210783"/>
                    <a:pt x="1047840" y="2209435"/>
                  </a:cubicBezTo>
                  <a:cubicBezTo>
                    <a:pt x="1041255" y="2208086"/>
                    <a:pt x="1037573" y="2205960"/>
                    <a:pt x="1030988" y="2204611"/>
                  </a:cubicBezTo>
                  <a:cubicBezTo>
                    <a:pt x="1021500" y="2204041"/>
                    <a:pt x="1025182" y="2206167"/>
                    <a:pt x="1015694" y="2205596"/>
                  </a:cubicBezTo>
                  <a:cubicBezTo>
                    <a:pt x="1015694" y="2205596"/>
                    <a:pt x="1015694" y="2205596"/>
                    <a:pt x="1014915" y="2202692"/>
                  </a:cubicBezTo>
                  <a:cubicBezTo>
                    <a:pt x="1005427" y="2202121"/>
                    <a:pt x="1006206" y="2205026"/>
                    <a:pt x="993036" y="2202329"/>
                  </a:cubicBezTo>
                  <a:cubicBezTo>
                    <a:pt x="1005427" y="2202121"/>
                    <a:pt x="992258" y="2199424"/>
                    <a:pt x="994383" y="2195742"/>
                  </a:cubicBezTo>
                  <a:cubicBezTo>
                    <a:pt x="979088" y="2196727"/>
                    <a:pt x="989354" y="2200202"/>
                    <a:pt x="983548" y="2201758"/>
                  </a:cubicBezTo>
                  <a:cubicBezTo>
                    <a:pt x="961668" y="2201395"/>
                    <a:pt x="947720" y="2195793"/>
                    <a:pt x="931647" y="2193874"/>
                  </a:cubicBezTo>
                  <a:cubicBezTo>
                    <a:pt x="928744" y="2194652"/>
                    <a:pt x="929522" y="2197557"/>
                    <a:pt x="929522" y="2197557"/>
                  </a:cubicBezTo>
                  <a:cubicBezTo>
                    <a:pt x="936107" y="2198905"/>
                    <a:pt x="951402" y="2197920"/>
                    <a:pt x="955083" y="2200046"/>
                  </a:cubicBezTo>
                  <a:cubicBezTo>
                    <a:pt x="952180" y="2200824"/>
                    <a:pt x="924494" y="2202017"/>
                    <a:pt x="940567" y="2203936"/>
                  </a:cubicBezTo>
                  <a:cubicBezTo>
                    <a:pt x="931078" y="2203365"/>
                    <a:pt x="931078" y="2203365"/>
                    <a:pt x="919465" y="2206477"/>
                  </a:cubicBezTo>
                  <a:cubicBezTo>
                    <a:pt x="918687" y="2203573"/>
                    <a:pt x="922368" y="2205699"/>
                    <a:pt x="921590" y="2202795"/>
                  </a:cubicBezTo>
                  <a:cubicBezTo>
                    <a:pt x="917909" y="2200668"/>
                    <a:pt x="915784" y="2204351"/>
                    <a:pt x="912102" y="2202224"/>
                  </a:cubicBezTo>
                  <a:cubicBezTo>
                    <a:pt x="913659" y="2208033"/>
                    <a:pt x="916562" y="2207255"/>
                    <a:pt x="921022" y="2212286"/>
                  </a:cubicBezTo>
                  <a:cubicBezTo>
                    <a:pt x="917340" y="2210160"/>
                    <a:pt x="911534" y="2211715"/>
                    <a:pt x="907852" y="2209589"/>
                  </a:cubicBezTo>
                  <a:cubicBezTo>
                    <a:pt x="890432" y="2214257"/>
                    <a:pt x="870109" y="2219702"/>
                    <a:pt x="830600" y="2211611"/>
                  </a:cubicBezTo>
                  <a:cubicBezTo>
                    <a:pt x="830600" y="2211611"/>
                    <a:pt x="830600" y="2211611"/>
                    <a:pt x="827697" y="2212389"/>
                  </a:cubicBezTo>
                  <a:cubicBezTo>
                    <a:pt x="830600" y="2211611"/>
                    <a:pt x="831378" y="2214515"/>
                    <a:pt x="834281" y="2213737"/>
                  </a:cubicBezTo>
                  <a:cubicBezTo>
                    <a:pt x="844548" y="2217212"/>
                    <a:pt x="857718" y="2219910"/>
                    <a:pt x="867206" y="2220480"/>
                  </a:cubicBezTo>
                  <a:cubicBezTo>
                    <a:pt x="861399" y="2222036"/>
                    <a:pt x="848229" y="2219339"/>
                    <a:pt x="837963" y="2215864"/>
                  </a:cubicBezTo>
                  <a:cubicBezTo>
                    <a:pt x="831378" y="2214515"/>
                    <a:pt x="828475" y="2215293"/>
                    <a:pt x="824793" y="2213167"/>
                  </a:cubicBezTo>
                  <a:cubicBezTo>
                    <a:pt x="818208" y="2211818"/>
                    <a:pt x="809498" y="2214152"/>
                    <a:pt x="802914" y="2212804"/>
                  </a:cubicBezTo>
                  <a:cubicBezTo>
                    <a:pt x="793425" y="2212233"/>
                    <a:pt x="781034" y="2212440"/>
                    <a:pt x="775227" y="2213996"/>
                  </a:cubicBezTo>
                  <a:cubicBezTo>
                    <a:pt x="764961" y="2210521"/>
                    <a:pt x="751013" y="2204920"/>
                    <a:pt x="752569" y="2210729"/>
                  </a:cubicBezTo>
                  <a:cubicBezTo>
                    <a:pt x="745985" y="2209380"/>
                    <a:pt x="742303" y="2207254"/>
                    <a:pt x="741525" y="2204349"/>
                  </a:cubicBezTo>
                  <a:cubicBezTo>
                    <a:pt x="732037" y="2203779"/>
                    <a:pt x="752569" y="2210729"/>
                    <a:pt x="740178" y="2210936"/>
                  </a:cubicBezTo>
                  <a:cubicBezTo>
                    <a:pt x="729912" y="2207461"/>
                    <a:pt x="742303" y="2207254"/>
                    <a:pt x="735718" y="2205905"/>
                  </a:cubicBezTo>
                  <a:cubicBezTo>
                    <a:pt x="732815" y="2206683"/>
                    <a:pt x="727008" y="2208239"/>
                    <a:pt x="724105" y="2209017"/>
                  </a:cubicBezTo>
                  <a:cubicBezTo>
                    <a:pt x="713839" y="2205542"/>
                    <a:pt x="700669" y="2202845"/>
                    <a:pt x="683818" y="2198021"/>
                  </a:cubicBezTo>
                  <a:cubicBezTo>
                    <a:pt x="669870" y="2192420"/>
                    <a:pt x="656700" y="2189723"/>
                    <a:pt x="646434" y="2186248"/>
                  </a:cubicBezTo>
                  <a:cubicBezTo>
                    <a:pt x="643530" y="2187026"/>
                    <a:pt x="639849" y="2184899"/>
                    <a:pt x="639070" y="2181995"/>
                  </a:cubicBezTo>
                  <a:cubicBezTo>
                    <a:pt x="615634" y="2175823"/>
                    <a:pt x="594323" y="2165968"/>
                    <a:pt x="573012" y="2156114"/>
                  </a:cubicBezTo>
                  <a:cubicBezTo>
                    <a:pt x="562745" y="2152639"/>
                    <a:pt x="551701" y="2146259"/>
                    <a:pt x="544338" y="2142006"/>
                  </a:cubicBezTo>
                  <a:cubicBezTo>
                    <a:pt x="533293" y="2135627"/>
                    <a:pt x="522248" y="2129247"/>
                    <a:pt x="511982" y="2125772"/>
                  </a:cubicBezTo>
                  <a:cubicBezTo>
                    <a:pt x="506744" y="2117837"/>
                    <a:pt x="500159" y="2116489"/>
                    <a:pt x="482530" y="2108761"/>
                  </a:cubicBezTo>
                  <a:cubicBezTo>
                    <a:pt x="485433" y="2107983"/>
                    <a:pt x="481751" y="2105856"/>
                    <a:pt x="480973" y="2102952"/>
                  </a:cubicBezTo>
                  <a:cubicBezTo>
                    <a:pt x="467025" y="2097350"/>
                    <a:pt x="458884" y="2090193"/>
                    <a:pt x="447839" y="2083813"/>
                  </a:cubicBezTo>
                  <a:cubicBezTo>
                    <a:pt x="436016" y="2074530"/>
                    <a:pt x="424972" y="2068150"/>
                    <a:pt x="413149" y="2058866"/>
                  </a:cubicBezTo>
                  <a:cubicBezTo>
                    <a:pt x="413149" y="2058866"/>
                    <a:pt x="413149" y="2058866"/>
                    <a:pt x="412371" y="2055962"/>
                  </a:cubicBezTo>
                  <a:cubicBezTo>
                    <a:pt x="398423" y="2050360"/>
                    <a:pt x="400548" y="2046678"/>
                    <a:pt x="382918" y="2038950"/>
                  </a:cubicBezTo>
                  <a:cubicBezTo>
                    <a:pt x="382140" y="2036046"/>
                    <a:pt x="373999" y="2028888"/>
                    <a:pt x="366636" y="2024635"/>
                  </a:cubicBezTo>
                  <a:cubicBezTo>
                    <a:pt x="369539" y="2023858"/>
                    <a:pt x="365079" y="2018827"/>
                    <a:pt x="365079" y="2018827"/>
                  </a:cubicBezTo>
                  <a:cubicBezTo>
                    <a:pt x="360619" y="2013796"/>
                    <a:pt x="361398" y="2016700"/>
                    <a:pt x="354035" y="2012447"/>
                  </a:cubicBezTo>
                  <a:cubicBezTo>
                    <a:pt x="339877" y="1994450"/>
                    <a:pt x="314675" y="1970074"/>
                    <a:pt x="291029" y="1951506"/>
                  </a:cubicBezTo>
                  <a:cubicBezTo>
                    <a:pt x="288694" y="1942793"/>
                    <a:pt x="276093" y="1930604"/>
                    <a:pt x="266395" y="1917638"/>
                  </a:cubicBezTo>
                  <a:cubicBezTo>
                    <a:pt x="270077" y="1919765"/>
                    <a:pt x="269299" y="1916860"/>
                    <a:pt x="272202" y="1916082"/>
                  </a:cubicBezTo>
                  <a:cubicBezTo>
                    <a:pt x="270646" y="1910273"/>
                    <a:pt x="266186" y="1905243"/>
                    <a:pt x="258823" y="1900990"/>
                  </a:cubicBezTo>
                  <a:cubicBezTo>
                    <a:pt x="254363" y="1895959"/>
                    <a:pt x="249903" y="1890928"/>
                    <a:pt x="242540" y="1886675"/>
                  </a:cubicBezTo>
                  <a:cubicBezTo>
                    <a:pt x="229939" y="1874487"/>
                    <a:pt x="218116" y="1865203"/>
                    <a:pt x="215003" y="1853585"/>
                  </a:cubicBezTo>
                  <a:cubicBezTo>
                    <a:pt x="229161" y="1871582"/>
                    <a:pt x="245443" y="1885897"/>
                    <a:pt x="262504" y="1903116"/>
                  </a:cubicBezTo>
                  <a:cubicBezTo>
                    <a:pt x="281690" y="1916653"/>
                    <a:pt x="297973" y="1930968"/>
                    <a:pt x="310574" y="1943156"/>
                  </a:cubicBezTo>
                  <a:cubicBezTo>
                    <a:pt x="362116" y="1972927"/>
                    <a:pt x="410963" y="2015871"/>
                    <a:pt x="468312" y="2044086"/>
                  </a:cubicBezTo>
                  <a:cubicBezTo>
                    <a:pt x="511922" y="2079094"/>
                    <a:pt x="561129" y="2100152"/>
                    <a:pt x="618268" y="2115971"/>
                  </a:cubicBezTo>
                  <a:cubicBezTo>
                    <a:pt x="620393" y="2112289"/>
                    <a:pt x="606445" y="2106687"/>
                    <a:pt x="608570" y="2103005"/>
                  </a:cubicBezTo>
                  <a:cubicBezTo>
                    <a:pt x="626199" y="2110733"/>
                    <a:pt x="637244" y="2117112"/>
                    <a:pt x="650414" y="2119809"/>
                  </a:cubicBezTo>
                  <a:cubicBezTo>
                    <a:pt x="661458" y="2126189"/>
                    <a:pt x="674628" y="2128886"/>
                    <a:pt x="691479" y="2133709"/>
                  </a:cubicBezTo>
                  <a:cubicBezTo>
                    <a:pt x="690701" y="2130805"/>
                    <a:pt x="690701" y="2130805"/>
                    <a:pt x="687020" y="2128678"/>
                  </a:cubicBezTo>
                  <a:cubicBezTo>
                    <a:pt x="678310" y="2131012"/>
                    <a:pt x="655442" y="2115349"/>
                    <a:pt x="653317" y="2119031"/>
                  </a:cubicBezTo>
                  <a:cubicBezTo>
                    <a:pt x="641494" y="2109748"/>
                    <a:pt x="628324" y="2107050"/>
                    <a:pt x="614377" y="2101449"/>
                  </a:cubicBezTo>
                  <a:cubicBezTo>
                    <a:pt x="600429" y="2095847"/>
                    <a:pt x="588605" y="2086564"/>
                    <a:pt x="576782" y="2077280"/>
                  </a:cubicBezTo>
                  <a:cubicBezTo>
                    <a:pt x="573101" y="2075153"/>
                    <a:pt x="578339" y="2083089"/>
                    <a:pt x="570976" y="2078836"/>
                  </a:cubicBezTo>
                  <a:cubicBezTo>
                    <a:pt x="573101" y="2075153"/>
                    <a:pt x="552568" y="2068203"/>
                    <a:pt x="542302" y="2064728"/>
                  </a:cubicBezTo>
                  <a:cubicBezTo>
                    <a:pt x="555471" y="2067425"/>
                    <a:pt x="519434" y="2049065"/>
                    <a:pt x="508389" y="2042686"/>
                  </a:cubicBezTo>
                  <a:cubicBezTo>
                    <a:pt x="511293" y="2041908"/>
                    <a:pt x="514974" y="2044034"/>
                    <a:pt x="514974" y="2044034"/>
                  </a:cubicBezTo>
                  <a:cubicBezTo>
                    <a:pt x="506833" y="2036877"/>
                    <a:pt x="500248" y="2035528"/>
                    <a:pt x="496567" y="2033402"/>
                  </a:cubicBezTo>
                  <a:cubicBezTo>
                    <a:pt x="489982" y="2032053"/>
                    <a:pt x="495788" y="2030497"/>
                    <a:pt x="495010" y="2027593"/>
                  </a:cubicBezTo>
                  <a:cubicBezTo>
                    <a:pt x="484744" y="2024118"/>
                    <a:pt x="473699" y="2017738"/>
                    <a:pt x="465558" y="2010581"/>
                  </a:cubicBezTo>
                  <a:cubicBezTo>
                    <a:pt x="457416" y="2003424"/>
                    <a:pt x="449275" y="1996266"/>
                    <a:pt x="435327" y="1990665"/>
                  </a:cubicBezTo>
                  <a:cubicBezTo>
                    <a:pt x="437452" y="1986983"/>
                    <a:pt x="433771" y="1984856"/>
                    <a:pt x="436674" y="1984078"/>
                  </a:cubicBezTo>
                  <a:cubicBezTo>
                    <a:pt x="429311" y="1979825"/>
                    <a:pt x="421948" y="1975572"/>
                    <a:pt x="424073" y="1971890"/>
                  </a:cubicBezTo>
                  <a:cubicBezTo>
                    <a:pt x="420391" y="1969763"/>
                    <a:pt x="414585" y="1971319"/>
                    <a:pt x="418266" y="1973446"/>
                  </a:cubicBezTo>
                  <a:cubicBezTo>
                    <a:pt x="415363" y="1974224"/>
                    <a:pt x="416710" y="1967637"/>
                    <a:pt x="410125" y="1966288"/>
                  </a:cubicBezTo>
                  <a:cubicBezTo>
                    <a:pt x="405665" y="1961257"/>
                    <a:pt x="413028" y="1965510"/>
                    <a:pt x="408568" y="1960480"/>
                  </a:cubicBezTo>
                  <a:cubicBezTo>
                    <a:pt x="398302" y="1957005"/>
                    <a:pt x="385701" y="1944816"/>
                    <a:pt x="382798" y="1945594"/>
                  </a:cubicBezTo>
                  <a:cubicBezTo>
                    <a:pt x="380463" y="1936881"/>
                    <a:pt x="373100" y="1932628"/>
                    <a:pt x="364180" y="1922566"/>
                  </a:cubicBezTo>
                  <a:cubicBezTo>
                    <a:pt x="364180" y="1922566"/>
                    <a:pt x="376003" y="1931850"/>
                    <a:pt x="380463" y="1936881"/>
                  </a:cubicBezTo>
                  <a:cubicBezTo>
                    <a:pt x="382588" y="1933199"/>
                    <a:pt x="378128" y="1928168"/>
                    <a:pt x="370765" y="1923915"/>
                  </a:cubicBezTo>
                  <a:cubicBezTo>
                    <a:pt x="379475" y="1921581"/>
                    <a:pt x="383366" y="1936103"/>
                    <a:pt x="396536" y="1938800"/>
                  </a:cubicBezTo>
                  <a:cubicBezTo>
                    <a:pt x="392076" y="1933769"/>
                    <a:pt x="378128" y="1928168"/>
                    <a:pt x="383157" y="1923707"/>
                  </a:cubicBezTo>
                  <a:cubicBezTo>
                    <a:pt x="375794" y="1919454"/>
                    <a:pt x="376572" y="1922359"/>
                    <a:pt x="368430" y="1915202"/>
                  </a:cubicBezTo>
                  <a:cubicBezTo>
                    <a:pt x="361067" y="1910949"/>
                    <a:pt x="369987" y="1921010"/>
                    <a:pt x="366305" y="1918884"/>
                  </a:cubicBezTo>
                  <a:cubicBezTo>
                    <a:pt x="361067" y="1910949"/>
                    <a:pt x="357386" y="1908822"/>
                    <a:pt x="355051" y="1900109"/>
                  </a:cubicBezTo>
                  <a:cubicBezTo>
                    <a:pt x="359511" y="1905140"/>
                    <a:pt x="363192" y="1907266"/>
                    <a:pt x="362414" y="1904362"/>
                  </a:cubicBezTo>
                  <a:cubicBezTo>
                    <a:pt x="365318" y="1903584"/>
                    <a:pt x="361636" y="1901457"/>
                    <a:pt x="361636" y="1901457"/>
                  </a:cubicBezTo>
                  <a:cubicBezTo>
                    <a:pt x="351370" y="1897982"/>
                    <a:pt x="353495" y="1894300"/>
                    <a:pt x="342450" y="1887921"/>
                  </a:cubicBezTo>
                  <a:cubicBezTo>
                    <a:pt x="349813" y="1892174"/>
                    <a:pt x="351160" y="1885587"/>
                    <a:pt x="340115" y="1879207"/>
                  </a:cubicBezTo>
                  <a:cubicBezTo>
                    <a:pt x="334877" y="1871272"/>
                    <a:pt x="351160" y="1885587"/>
                    <a:pt x="355620" y="1890618"/>
                  </a:cubicBezTo>
                  <a:cubicBezTo>
                    <a:pt x="345922" y="1877651"/>
                    <a:pt x="334877" y="1871272"/>
                    <a:pt x="323054" y="1861988"/>
                  </a:cubicBezTo>
                  <a:cubicBezTo>
                    <a:pt x="325180" y="1858306"/>
                    <a:pt x="320720" y="1853275"/>
                    <a:pt x="328861" y="1860432"/>
                  </a:cubicBezTo>
                  <a:cubicBezTo>
                    <a:pt x="324401" y="1855401"/>
                    <a:pt x="319941" y="1850371"/>
                    <a:pt x="316260" y="1848244"/>
                  </a:cubicBezTo>
                  <a:cubicBezTo>
                    <a:pt x="311800" y="1843213"/>
                    <a:pt x="305994" y="1844769"/>
                    <a:pt x="303090" y="1845547"/>
                  </a:cubicBezTo>
                  <a:cubicBezTo>
                    <a:pt x="300471" y="1841579"/>
                    <a:pt x="297658" y="1836886"/>
                    <a:pt x="294773" y="1833378"/>
                  </a:cubicBezTo>
                  <a:lnTo>
                    <a:pt x="286438" y="1828564"/>
                  </a:lnTo>
                  <a:lnTo>
                    <a:pt x="285835" y="1827602"/>
                  </a:lnTo>
                  <a:cubicBezTo>
                    <a:pt x="284862" y="1823971"/>
                    <a:pt x="283695" y="1819615"/>
                    <a:pt x="279235" y="1814584"/>
                  </a:cubicBezTo>
                  <a:cubicBezTo>
                    <a:pt x="278457" y="1811679"/>
                    <a:pt x="271872" y="1810331"/>
                    <a:pt x="276332" y="1815362"/>
                  </a:cubicBezTo>
                  <a:cubicBezTo>
                    <a:pt x="272650" y="1813235"/>
                    <a:pt x="271094" y="1807426"/>
                    <a:pt x="275553" y="1812457"/>
                  </a:cubicBezTo>
                  <a:cubicBezTo>
                    <a:pt x="273997" y="1806648"/>
                    <a:pt x="260049" y="1801047"/>
                    <a:pt x="267981" y="1795809"/>
                  </a:cubicBezTo>
                  <a:cubicBezTo>
                    <a:pt x="261396" y="1794460"/>
                    <a:pt x="262174" y="1797365"/>
                    <a:pt x="258492" y="1795238"/>
                  </a:cubicBezTo>
                  <a:cubicBezTo>
                    <a:pt x="254811" y="1793112"/>
                    <a:pt x="244335" y="1777241"/>
                    <a:pt x="236972" y="1772988"/>
                  </a:cubicBezTo>
                  <a:cubicBezTo>
                    <a:pt x="243557" y="1774337"/>
                    <a:pt x="245891" y="1783050"/>
                    <a:pt x="253254" y="1787303"/>
                  </a:cubicBezTo>
                  <a:cubicBezTo>
                    <a:pt x="253254" y="1787303"/>
                    <a:pt x="252476" y="1784398"/>
                    <a:pt x="251698" y="1781494"/>
                  </a:cubicBezTo>
                  <a:cubicBezTo>
                    <a:pt x="258283" y="1782843"/>
                    <a:pt x="256936" y="1789429"/>
                    <a:pt x="256936" y="1789429"/>
                  </a:cubicBezTo>
                  <a:cubicBezTo>
                    <a:pt x="261396" y="1794460"/>
                    <a:pt x="264299" y="1793682"/>
                    <a:pt x="264299" y="1793682"/>
                  </a:cubicBezTo>
                  <a:cubicBezTo>
                    <a:pt x="258283" y="1782843"/>
                    <a:pt x="250141" y="1775685"/>
                    <a:pt x="240444" y="1762719"/>
                  </a:cubicBezTo>
                  <a:cubicBezTo>
                    <a:pt x="231524" y="1752657"/>
                    <a:pt x="222605" y="1742595"/>
                    <a:pt x="216588" y="1731756"/>
                  </a:cubicBezTo>
                  <a:cubicBezTo>
                    <a:pt x="206890" y="1718789"/>
                    <a:pt x="197971" y="1708728"/>
                    <a:pt x="188273" y="1695762"/>
                  </a:cubicBezTo>
                  <a:cubicBezTo>
                    <a:pt x="186717" y="1689953"/>
                    <a:pt x="182257" y="1684922"/>
                    <a:pt x="177797" y="1679891"/>
                  </a:cubicBezTo>
                  <a:cubicBezTo>
                    <a:pt x="173337" y="1674860"/>
                    <a:pt x="168878" y="1669829"/>
                    <a:pt x="164418" y="1664798"/>
                  </a:cubicBezTo>
                  <a:cubicBezTo>
                    <a:pt x="173906" y="1665369"/>
                    <a:pt x="148494" y="1628597"/>
                    <a:pt x="141131" y="1624344"/>
                  </a:cubicBezTo>
                  <a:cubicBezTo>
                    <a:pt x="140353" y="1621439"/>
                    <a:pt x="143256" y="1620661"/>
                    <a:pt x="138796" y="1615630"/>
                  </a:cubicBezTo>
                  <a:cubicBezTo>
                    <a:pt x="135115" y="1613504"/>
                    <a:pt x="136462" y="1606917"/>
                    <a:pt x="129098" y="1602664"/>
                  </a:cubicBezTo>
                  <a:cubicBezTo>
                    <a:pt x="126764" y="1593951"/>
                    <a:pt x="134337" y="1610600"/>
                    <a:pt x="135683" y="1604013"/>
                  </a:cubicBezTo>
                  <a:cubicBezTo>
                    <a:pt x="133349" y="1595300"/>
                    <a:pt x="124639" y="1597633"/>
                    <a:pt x="121526" y="1586016"/>
                  </a:cubicBezTo>
                  <a:lnTo>
                    <a:pt x="124845" y="1588240"/>
                  </a:lnTo>
                  <a:lnTo>
                    <a:pt x="125986" y="1591047"/>
                  </a:lnTo>
                  <a:cubicBezTo>
                    <a:pt x="125986" y="1591047"/>
                    <a:pt x="125597" y="1589594"/>
                    <a:pt x="124845" y="1588240"/>
                  </a:cubicBezTo>
                  <a:lnTo>
                    <a:pt x="124845" y="1588240"/>
                  </a:lnTo>
                  <a:lnTo>
                    <a:pt x="119139" y="1574203"/>
                  </a:lnTo>
                  <a:cubicBezTo>
                    <a:pt x="116130" y="1568784"/>
                    <a:pt x="112786" y="1565010"/>
                    <a:pt x="110271" y="1567241"/>
                  </a:cubicBezTo>
                  <a:cubicBezTo>
                    <a:pt x="110840" y="1557750"/>
                    <a:pt x="117425" y="1559098"/>
                    <a:pt x="110630" y="1545354"/>
                  </a:cubicBezTo>
                  <a:cubicBezTo>
                    <a:pt x="108296" y="1536641"/>
                    <a:pt x="106949" y="1543227"/>
                    <a:pt x="101711" y="1535292"/>
                  </a:cubicBezTo>
                  <a:cubicBezTo>
                    <a:pt x="103836" y="1531610"/>
                    <a:pt x="97041" y="1517866"/>
                    <a:pt x="95485" y="1512057"/>
                  </a:cubicBezTo>
                  <a:cubicBezTo>
                    <a:pt x="97610" y="1508374"/>
                    <a:pt x="92372" y="1500439"/>
                    <a:pt x="90037" y="1491726"/>
                  </a:cubicBezTo>
                  <a:cubicBezTo>
                    <a:pt x="84799" y="1483791"/>
                    <a:pt x="78783" y="1472951"/>
                    <a:pt x="80130" y="1466364"/>
                  </a:cubicBezTo>
                  <a:cubicBezTo>
                    <a:pt x="75670" y="1461333"/>
                    <a:pt x="68876" y="1447589"/>
                    <a:pt x="62859" y="1436749"/>
                  </a:cubicBezTo>
                  <a:cubicBezTo>
                    <a:pt x="58968" y="1422227"/>
                    <a:pt x="55855" y="1410610"/>
                    <a:pt x="55077" y="1407705"/>
                  </a:cubicBezTo>
                  <a:cubicBezTo>
                    <a:pt x="58759" y="1409832"/>
                    <a:pt x="59537" y="1412736"/>
                    <a:pt x="61093" y="1418545"/>
                  </a:cubicBezTo>
                  <a:cubicBezTo>
                    <a:pt x="62650" y="1424354"/>
                    <a:pt x="62440" y="1411958"/>
                    <a:pt x="65553" y="1423576"/>
                  </a:cubicBezTo>
                  <a:cubicBezTo>
                    <a:pt x="64775" y="1420671"/>
                    <a:pt x="61872" y="1421449"/>
                    <a:pt x="62650" y="1424354"/>
                  </a:cubicBezTo>
                  <a:cubicBezTo>
                    <a:pt x="66331" y="1426480"/>
                    <a:pt x="66541" y="1438876"/>
                    <a:pt x="71779" y="1446811"/>
                  </a:cubicBezTo>
                  <a:cubicBezTo>
                    <a:pt x="72557" y="1449716"/>
                    <a:pt x="72557" y="1449716"/>
                    <a:pt x="75461" y="1448938"/>
                  </a:cubicBezTo>
                  <a:cubicBezTo>
                    <a:pt x="75461" y="1448938"/>
                    <a:pt x="73126" y="1440224"/>
                    <a:pt x="70791" y="1431511"/>
                  </a:cubicBezTo>
                  <a:cubicBezTo>
                    <a:pt x="69235" y="1425702"/>
                    <a:pt x="63997" y="1417767"/>
                    <a:pt x="63218" y="1414863"/>
                  </a:cubicBezTo>
                  <a:cubicBezTo>
                    <a:pt x="62440" y="1411958"/>
                    <a:pt x="59327" y="1400341"/>
                    <a:pt x="55646" y="1398214"/>
                  </a:cubicBezTo>
                  <a:cubicBezTo>
                    <a:pt x="55436" y="1385818"/>
                    <a:pt x="60884" y="1406149"/>
                    <a:pt x="62440" y="1411958"/>
                  </a:cubicBezTo>
                  <a:cubicBezTo>
                    <a:pt x="62440" y="1411958"/>
                    <a:pt x="62440" y="1411958"/>
                    <a:pt x="67469" y="1407498"/>
                  </a:cubicBezTo>
                  <a:cubicBezTo>
                    <a:pt x="63009" y="1402467"/>
                    <a:pt x="60884" y="1406149"/>
                    <a:pt x="58549" y="1397436"/>
                  </a:cubicBezTo>
                  <a:cubicBezTo>
                    <a:pt x="66690" y="1404593"/>
                    <a:pt x="59896" y="1390849"/>
                    <a:pt x="53880" y="1380010"/>
                  </a:cubicBezTo>
                  <a:cubicBezTo>
                    <a:pt x="59686" y="1378454"/>
                    <a:pt x="62231" y="1399563"/>
                    <a:pt x="66690" y="1404593"/>
                  </a:cubicBezTo>
                  <a:cubicBezTo>
                    <a:pt x="68815" y="1400911"/>
                    <a:pt x="68815" y="1400911"/>
                    <a:pt x="67259" y="1395102"/>
                  </a:cubicBezTo>
                  <a:cubicBezTo>
                    <a:pt x="65134" y="1398785"/>
                    <a:pt x="62021" y="1387167"/>
                    <a:pt x="56005" y="1376327"/>
                  </a:cubicBezTo>
                  <a:cubicBezTo>
                    <a:pt x="52892" y="1364710"/>
                    <a:pt x="49001" y="1350188"/>
                    <a:pt x="51126" y="1346505"/>
                  </a:cubicBezTo>
                  <a:cubicBezTo>
                    <a:pt x="46666" y="1341474"/>
                    <a:pt x="45888" y="1338570"/>
                    <a:pt x="44331" y="1332761"/>
                  </a:cubicBezTo>
                  <a:cubicBezTo>
                    <a:pt x="42775" y="1326952"/>
                    <a:pt x="41218" y="1321143"/>
                    <a:pt x="39662" y="1315335"/>
                  </a:cubicBezTo>
                  <a:cubicBezTo>
                    <a:pt x="36549" y="1303717"/>
                    <a:pt x="33436" y="1292099"/>
                    <a:pt x="28976" y="1287068"/>
                  </a:cubicBezTo>
                  <a:cubicBezTo>
                    <a:pt x="26851" y="1290751"/>
                    <a:pt x="30532" y="1292877"/>
                    <a:pt x="32867" y="1301590"/>
                  </a:cubicBezTo>
                  <a:cubicBezTo>
                    <a:pt x="30742" y="1305273"/>
                    <a:pt x="28407" y="1296560"/>
                    <a:pt x="26851" y="1290751"/>
                  </a:cubicBezTo>
                  <a:cubicBezTo>
                    <a:pt x="23948" y="1291529"/>
                    <a:pt x="25504" y="1297337"/>
                    <a:pt x="26282" y="1300242"/>
                  </a:cubicBezTo>
                  <a:cubicBezTo>
                    <a:pt x="29964" y="1302368"/>
                    <a:pt x="29395" y="1311860"/>
                    <a:pt x="31520" y="1308177"/>
                  </a:cubicBezTo>
                  <a:cubicBezTo>
                    <a:pt x="32299" y="1311082"/>
                    <a:pt x="33077" y="1313986"/>
                    <a:pt x="30174" y="1314764"/>
                  </a:cubicBezTo>
                  <a:cubicBezTo>
                    <a:pt x="29395" y="1311860"/>
                    <a:pt x="27839" y="1306051"/>
                    <a:pt x="27061" y="1303146"/>
                  </a:cubicBezTo>
                  <a:cubicBezTo>
                    <a:pt x="24157" y="1303924"/>
                    <a:pt x="30952" y="1317668"/>
                    <a:pt x="27270" y="1315542"/>
                  </a:cubicBezTo>
                  <a:cubicBezTo>
                    <a:pt x="24157" y="1303924"/>
                    <a:pt x="22601" y="1298115"/>
                    <a:pt x="21044" y="1292307"/>
                  </a:cubicBezTo>
                  <a:cubicBezTo>
                    <a:pt x="19488" y="1286498"/>
                    <a:pt x="17153" y="1277784"/>
                    <a:pt x="13262" y="1263262"/>
                  </a:cubicBezTo>
                  <a:cubicBezTo>
                    <a:pt x="16944" y="1265389"/>
                    <a:pt x="18500" y="1271198"/>
                    <a:pt x="19847" y="1264611"/>
                  </a:cubicBezTo>
                  <a:cubicBezTo>
                    <a:pt x="22182" y="1273324"/>
                    <a:pt x="22960" y="1276229"/>
                    <a:pt x="27420" y="1281259"/>
                  </a:cubicBezTo>
                  <a:cubicBezTo>
                    <a:pt x="29545" y="1277577"/>
                    <a:pt x="29545" y="1277577"/>
                    <a:pt x="28766" y="1274673"/>
                  </a:cubicBezTo>
                  <a:cubicBezTo>
                    <a:pt x="24307" y="1269642"/>
                    <a:pt x="26222" y="1253564"/>
                    <a:pt x="23319" y="1254342"/>
                  </a:cubicBezTo>
                  <a:cubicBezTo>
                    <a:pt x="21762" y="1248533"/>
                    <a:pt x="21762" y="1248533"/>
                    <a:pt x="20206" y="1242724"/>
                  </a:cubicBezTo>
                  <a:cubicBezTo>
                    <a:pt x="23887" y="1244851"/>
                    <a:pt x="19218" y="1227424"/>
                    <a:pt x="22331" y="1239042"/>
                  </a:cubicBezTo>
                  <a:cubicBezTo>
                    <a:pt x="19996" y="1230329"/>
                    <a:pt x="14549" y="1209998"/>
                    <a:pt x="12782" y="1191793"/>
                  </a:cubicBezTo>
                  <a:cubicBezTo>
                    <a:pt x="19577" y="1205537"/>
                    <a:pt x="16464" y="1193920"/>
                    <a:pt x="13920" y="1172811"/>
                  </a:cubicBezTo>
                  <a:cubicBezTo>
                    <a:pt x="12154" y="1154607"/>
                    <a:pt x="8831" y="1130593"/>
                    <a:pt x="7274" y="1124784"/>
                  </a:cubicBezTo>
                  <a:cubicBezTo>
                    <a:pt x="4940" y="1116071"/>
                    <a:pt x="4730" y="1103676"/>
                    <a:pt x="4520" y="1091280"/>
                  </a:cubicBezTo>
                  <a:cubicBezTo>
                    <a:pt x="3533" y="1075980"/>
                    <a:pt x="420" y="1064362"/>
                    <a:pt x="988" y="1054871"/>
                  </a:cubicBezTo>
                  <a:cubicBezTo>
                    <a:pt x="3113" y="1051189"/>
                    <a:pt x="3682" y="1041698"/>
                    <a:pt x="5029" y="1035111"/>
                  </a:cubicBezTo>
                  <a:cubicBezTo>
                    <a:pt x="3472" y="1029302"/>
                    <a:pt x="2335" y="1048284"/>
                    <a:pt x="0" y="1039571"/>
                  </a:cubicBezTo>
                  <a:cubicBezTo>
                    <a:pt x="2126" y="1035889"/>
                    <a:pt x="4251" y="1032206"/>
                    <a:pt x="1916" y="1023493"/>
                  </a:cubicBezTo>
                  <a:cubicBezTo>
                    <a:pt x="2694" y="1026398"/>
                    <a:pt x="2694" y="1026398"/>
                    <a:pt x="5597" y="1025620"/>
                  </a:cubicBezTo>
                  <a:cubicBezTo>
                    <a:pt x="4819" y="1022715"/>
                    <a:pt x="3263" y="1016906"/>
                    <a:pt x="4610" y="1010320"/>
                  </a:cubicBezTo>
                  <a:cubicBezTo>
                    <a:pt x="3053" y="1004511"/>
                    <a:pt x="5178" y="1000828"/>
                    <a:pt x="7303" y="997146"/>
                  </a:cubicBezTo>
                  <a:cubicBezTo>
                    <a:pt x="4190" y="985528"/>
                    <a:pt x="6884" y="972355"/>
                    <a:pt x="6674" y="959959"/>
                  </a:cubicBezTo>
                  <a:cubicBezTo>
                    <a:pt x="6465" y="947564"/>
                    <a:pt x="9937" y="937295"/>
                    <a:pt x="9727" y="924899"/>
                  </a:cubicBezTo>
                  <a:cubicBezTo>
                    <a:pt x="11283" y="930708"/>
                    <a:pt x="15324" y="910947"/>
                    <a:pt x="9517" y="912503"/>
                  </a:cubicBezTo>
                  <a:cubicBezTo>
                    <a:pt x="11642" y="908821"/>
                    <a:pt x="10864" y="905917"/>
                    <a:pt x="14546" y="908043"/>
                  </a:cubicBezTo>
                  <a:cubicBezTo>
                    <a:pt x="16461" y="891965"/>
                    <a:pt x="17808" y="885378"/>
                    <a:pt x="19723" y="869300"/>
                  </a:cubicBezTo>
                  <a:cubicBezTo>
                    <a:pt x="16820" y="870078"/>
                    <a:pt x="14905" y="886156"/>
                    <a:pt x="16461" y="891965"/>
                  </a:cubicBezTo>
                  <a:cubicBezTo>
                    <a:pt x="12211" y="899330"/>
                    <a:pt x="17598" y="872983"/>
                    <a:pt x="13917" y="870856"/>
                  </a:cubicBezTo>
                  <a:cubicBezTo>
                    <a:pt x="13917" y="870856"/>
                    <a:pt x="13917" y="870856"/>
                    <a:pt x="16820" y="870078"/>
                  </a:cubicBezTo>
                  <a:cubicBezTo>
                    <a:pt x="17389" y="860587"/>
                    <a:pt x="18736" y="854000"/>
                    <a:pt x="17748" y="838700"/>
                  </a:cubicBezTo>
                  <a:cubicBezTo>
                    <a:pt x="28373" y="820289"/>
                    <a:pt x="33970" y="806337"/>
                    <a:pt x="33551" y="781546"/>
                  </a:cubicBezTo>
                  <a:cubicBezTo>
                    <a:pt x="30647" y="782324"/>
                    <a:pt x="28522" y="786006"/>
                    <a:pt x="29301" y="788911"/>
                  </a:cubicBezTo>
                  <a:cubicBezTo>
                    <a:pt x="27954" y="795497"/>
                    <a:pt x="32204" y="788133"/>
                    <a:pt x="29510" y="801306"/>
                  </a:cubicBezTo>
                  <a:cubicBezTo>
                    <a:pt x="26397" y="789689"/>
                    <a:pt x="18107" y="816814"/>
                    <a:pt x="23913" y="815258"/>
                  </a:cubicBezTo>
                  <a:cubicBezTo>
                    <a:pt x="16760" y="823400"/>
                    <a:pt x="13498" y="846065"/>
                    <a:pt x="13707" y="858461"/>
                  </a:cubicBezTo>
                  <a:cubicBezTo>
                    <a:pt x="11582" y="862143"/>
                    <a:pt x="13707" y="858461"/>
                    <a:pt x="10026" y="856334"/>
                  </a:cubicBezTo>
                  <a:cubicBezTo>
                    <a:pt x="7901" y="860016"/>
                    <a:pt x="12570" y="877443"/>
                    <a:pt x="5985" y="876094"/>
                  </a:cubicBezTo>
                  <a:lnTo>
                    <a:pt x="6060" y="880501"/>
                  </a:lnTo>
                  <a:lnTo>
                    <a:pt x="2805" y="887453"/>
                  </a:lnTo>
                  <a:cubicBezTo>
                    <a:pt x="2229" y="891109"/>
                    <a:pt x="1945" y="895855"/>
                    <a:pt x="598" y="902442"/>
                  </a:cubicBezTo>
                  <a:cubicBezTo>
                    <a:pt x="-180" y="899537"/>
                    <a:pt x="1166" y="892950"/>
                    <a:pt x="388" y="890046"/>
                  </a:cubicBezTo>
                  <a:cubicBezTo>
                    <a:pt x="3082" y="876872"/>
                    <a:pt x="2872" y="864477"/>
                    <a:pt x="1316" y="858668"/>
                  </a:cubicBezTo>
                  <a:cubicBezTo>
                    <a:pt x="3441" y="854986"/>
                    <a:pt x="6344" y="854208"/>
                    <a:pt x="5566" y="851303"/>
                  </a:cubicBezTo>
                  <a:cubicBezTo>
                    <a:pt x="9038" y="841034"/>
                    <a:pt x="6134" y="841812"/>
                    <a:pt x="4578" y="836003"/>
                  </a:cubicBezTo>
                  <a:cubicBezTo>
                    <a:pt x="8828" y="828638"/>
                    <a:pt x="8050" y="825734"/>
                    <a:pt x="8619" y="816243"/>
                  </a:cubicBezTo>
                  <a:cubicBezTo>
                    <a:pt x="11522" y="815465"/>
                    <a:pt x="8050" y="825734"/>
                    <a:pt x="10953" y="824956"/>
                  </a:cubicBezTo>
                  <a:cubicBezTo>
                    <a:pt x="13857" y="824178"/>
                    <a:pt x="15982" y="820496"/>
                    <a:pt x="15203" y="817592"/>
                  </a:cubicBezTo>
                  <a:cubicBezTo>
                    <a:pt x="17328" y="813909"/>
                    <a:pt x="17328" y="813909"/>
                    <a:pt x="16550" y="811005"/>
                  </a:cubicBezTo>
                  <a:cubicBezTo>
                    <a:pt x="15772" y="808100"/>
                    <a:pt x="12300" y="818369"/>
                    <a:pt x="13647" y="811783"/>
                  </a:cubicBezTo>
                  <a:cubicBezTo>
                    <a:pt x="17897" y="804418"/>
                    <a:pt x="20022" y="800736"/>
                    <a:pt x="22716" y="787562"/>
                  </a:cubicBezTo>
                  <a:cubicBezTo>
                    <a:pt x="21938" y="784658"/>
                    <a:pt x="21938" y="784658"/>
                    <a:pt x="24841" y="783880"/>
                  </a:cubicBezTo>
                  <a:cubicBezTo>
                    <a:pt x="20381" y="778849"/>
                    <a:pt x="20591" y="791244"/>
                    <a:pt x="19812" y="788340"/>
                  </a:cubicBezTo>
                  <a:lnTo>
                    <a:pt x="23191" y="778079"/>
                  </a:lnTo>
                  <a:lnTo>
                    <a:pt x="23284" y="778071"/>
                  </a:lnTo>
                  <a:cubicBezTo>
                    <a:pt x="24063" y="780975"/>
                    <a:pt x="24841" y="783880"/>
                    <a:pt x="27744" y="783102"/>
                  </a:cubicBezTo>
                  <a:cubicBezTo>
                    <a:pt x="27744" y="783102"/>
                    <a:pt x="32563" y="766246"/>
                    <a:pt x="29660" y="767024"/>
                  </a:cubicBezTo>
                  <a:cubicBezTo>
                    <a:pt x="33910" y="759659"/>
                    <a:pt x="31216" y="772833"/>
                    <a:pt x="35466" y="765468"/>
                  </a:cubicBezTo>
                  <a:cubicBezTo>
                    <a:pt x="34688" y="762564"/>
                    <a:pt x="37591" y="761786"/>
                    <a:pt x="38938" y="755199"/>
                  </a:cubicBezTo>
                  <a:cubicBezTo>
                    <a:pt x="44535" y="741247"/>
                    <a:pt x="33132" y="756755"/>
                    <a:pt x="38728" y="742803"/>
                  </a:cubicBezTo>
                  <a:cubicBezTo>
                    <a:pt x="39507" y="745708"/>
                    <a:pt x="39507" y="745708"/>
                    <a:pt x="40285" y="748612"/>
                  </a:cubicBezTo>
                  <a:cubicBezTo>
                    <a:pt x="42410" y="744930"/>
                    <a:pt x="44535" y="741247"/>
                    <a:pt x="43757" y="738343"/>
                  </a:cubicBezTo>
                  <a:cubicBezTo>
                    <a:pt x="42200" y="732534"/>
                    <a:pt x="50701" y="717805"/>
                    <a:pt x="53394" y="704631"/>
                  </a:cubicBezTo>
                  <a:cubicBezTo>
                    <a:pt x="49713" y="702505"/>
                    <a:pt x="47019" y="715678"/>
                    <a:pt x="46241" y="712774"/>
                  </a:cubicBezTo>
                  <a:cubicBezTo>
                    <a:pt x="41991" y="720138"/>
                    <a:pt x="47019" y="715678"/>
                    <a:pt x="43547" y="725947"/>
                  </a:cubicBezTo>
                  <a:cubicBezTo>
                    <a:pt x="39866" y="723821"/>
                    <a:pt x="38519" y="730408"/>
                    <a:pt x="37741" y="727503"/>
                  </a:cubicBezTo>
                  <a:cubicBezTo>
                    <a:pt x="36962" y="724599"/>
                    <a:pt x="38309" y="718012"/>
                    <a:pt x="35406" y="718790"/>
                  </a:cubicBezTo>
                  <a:cubicBezTo>
                    <a:pt x="38878" y="708521"/>
                    <a:pt x="43128" y="701156"/>
                    <a:pt x="44475" y="694569"/>
                  </a:cubicBezTo>
                  <a:cubicBezTo>
                    <a:pt x="48725" y="687205"/>
                    <a:pt x="52975" y="679840"/>
                    <a:pt x="57225" y="672475"/>
                  </a:cubicBezTo>
                  <a:cubicBezTo>
                    <a:pt x="56447" y="669570"/>
                    <a:pt x="59141" y="656397"/>
                    <a:pt x="65516" y="645350"/>
                  </a:cubicBezTo>
                  <a:cubicBezTo>
                    <a:pt x="68988" y="635081"/>
                    <a:pt x="75363" y="624034"/>
                    <a:pt x="80391" y="619573"/>
                  </a:cubicBezTo>
                  <a:cubicBezTo>
                    <a:pt x="75363" y="624034"/>
                    <a:pt x="61266" y="652715"/>
                    <a:pt x="66504" y="660650"/>
                  </a:cubicBezTo>
                  <a:cubicBezTo>
                    <a:pt x="60907" y="674602"/>
                    <a:pt x="53753" y="682744"/>
                    <a:pt x="53185" y="692236"/>
                  </a:cubicBezTo>
                  <a:cubicBezTo>
                    <a:pt x="56866" y="694362"/>
                    <a:pt x="56657" y="681966"/>
                    <a:pt x="58991" y="690680"/>
                  </a:cubicBezTo>
                  <a:cubicBezTo>
                    <a:pt x="60338" y="684093"/>
                    <a:pt x="62463" y="680411"/>
                    <a:pt x="59560" y="681188"/>
                  </a:cubicBezTo>
                  <a:cubicBezTo>
                    <a:pt x="59560" y="681188"/>
                    <a:pt x="59560" y="681188"/>
                    <a:pt x="63032" y="670919"/>
                  </a:cubicBezTo>
                  <a:cubicBezTo>
                    <a:pt x="63032" y="670919"/>
                    <a:pt x="63810" y="673824"/>
                    <a:pt x="66713" y="673046"/>
                  </a:cubicBezTo>
                  <a:cubicBezTo>
                    <a:pt x="64947" y="654841"/>
                    <a:pt x="81170" y="622478"/>
                    <a:pt x="93142" y="597479"/>
                  </a:cubicBezTo>
                  <a:cubicBezTo>
                    <a:pt x="97392" y="590114"/>
                    <a:pt x="92364" y="594575"/>
                    <a:pt x="89460" y="595353"/>
                  </a:cubicBezTo>
                  <a:cubicBezTo>
                    <a:pt x="91585" y="591670"/>
                    <a:pt x="90807" y="588766"/>
                    <a:pt x="92932" y="585084"/>
                  </a:cubicBezTo>
                  <a:cubicBezTo>
                    <a:pt x="91585" y="591670"/>
                    <a:pt x="95836" y="584306"/>
                    <a:pt x="97392" y="590114"/>
                  </a:cubicBezTo>
                  <a:cubicBezTo>
                    <a:pt x="97961" y="580623"/>
                    <a:pt x="100086" y="576941"/>
                    <a:pt x="108586" y="562212"/>
                  </a:cubicBezTo>
                  <a:cubicBezTo>
                    <a:pt x="108017" y="571703"/>
                    <a:pt x="113614" y="557751"/>
                    <a:pt x="117296" y="559878"/>
                  </a:cubicBezTo>
                  <a:cubicBezTo>
                    <a:pt x="122115" y="543022"/>
                    <a:pt x="122115" y="543022"/>
                    <a:pt x="130615" y="528292"/>
                  </a:cubicBezTo>
                  <a:cubicBezTo>
                    <a:pt x="134865" y="520928"/>
                    <a:pt x="127712" y="529070"/>
                    <a:pt x="129059" y="522484"/>
                  </a:cubicBezTo>
                  <a:cubicBezTo>
                    <a:pt x="131962" y="521706"/>
                    <a:pt x="133309" y="515119"/>
                    <a:pt x="136212" y="514341"/>
                  </a:cubicBezTo>
                  <a:cubicBezTo>
                    <a:pt x="137559" y="507754"/>
                    <a:pt x="136212" y="514341"/>
                    <a:pt x="133309" y="515119"/>
                  </a:cubicBezTo>
                  <a:cubicBezTo>
                    <a:pt x="138906" y="501167"/>
                    <a:pt x="142587" y="503294"/>
                    <a:pt x="148184" y="489342"/>
                  </a:cubicBezTo>
                  <a:cubicBezTo>
                    <a:pt x="148184" y="489342"/>
                    <a:pt x="148962" y="492247"/>
                    <a:pt x="149741" y="495151"/>
                  </a:cubicBezTo>
                  <a:cubicBezTo>
                    <a:pt x="153213" y="484882"/>
                    <a:pt x="155338" y="481200"/>
                    <a:pt x="166741" y="465692"/>
                  </a:cubicBezTo>
                  <a:cubicBezTo>
                    <a:pt x="163838" y="466470"/>
                    <a:pt x="163838" y="466470"/>
                    <a:pt x="161713" y="470153"/>
                  </a:cubicBezTo>
                  <a:cubicBezTo>
                    <a:pt x="160935" y="467248"/>
                    <a:pt x="163060" y="463566"/>
                    <a:pt x="167310" y="456201"/>
                  </a:cubicBezTo>
                  <a:cubicBezTo>
                    <a:pt x="167310" y="456201"/>
                    <a:pt x="168088" y="459106"/>
                    <a:pt x="168088" y="459106"/>
                  </a:cubicBezTo>
                  <a:cubicBezTo>
                    <a:pt x="175241" y="450963"/>
                    <a:pt x="184520" y="439138"/>
                    <a:pt x="193799" y="427313"/>
                  </a:cubicBezTo>
                  <a:cubicBezTo>
                    <a:pt x="205202" y="411806"/>
                    <a:pt x="213702" y="397076"/>
                    <a:pt x="220078" y="386029"/>
                  </a:cubicBezTo>
                  <a:cubicBezTo>
                    <a:pt x="228788" y="383695"/>
                    <a:pt x="245788" y="354236"/>
                    <a:pt x="249470" y="356363"/>
                  </a:cubicBezTo>
                  <a:cubicBezTo>
                    <a:pt x="252942" y="346094"/>
                    <a:pt x="260095" y="337951"/>
                    <a:pt x="268027" y="332713"/>
                  </a:cubicBezTo>
                  <a:cubicBezTo>
                    <a:pt x="275180" y="324570"/>
                    <a:pt x="282334" y="316428"/>
                    <a:pt x="289487" y="308285"/>
                  </a:cubicBezTo>
                  <a:cubicBezTo>
                    <a:pt x="286015" y="318554"/>
                    <a:pt x="265902" y="336395"/>
                    <a:pt x="254498" y="351903"/>
                  </a:cubicBezTo>
                  <a:cubicBezTo>
                    <a:pt x="254498" y="351903"/>
                    <a:pt x="252373" y="355585"/>
                    <a:pt x="252373" y="355585"/>
                  </a:cubicBezTo>
                  <a:cubicBezTo>
                    <a:pt x="260305" y="350347"/>
                    <a:pt x="265902" y="336395"/>
                    <a:pt x="275959" y="327475"/>
                  </a:cubicBezTo>
                  <a:cubicBezTo>
                    <a:pt x="276737" y="330379"/>
                    <a:pt x="276737" y="330379"/>
                    <a:pt x="277515" y="333284"/>
                  </a:cubicBezTo>
                  <a:cubicBezTo>
                    <a:pt x="284668" y="325141"/>
                    <a:pt x="283890" y="322236"/>
                    <a:pt x="285237" y="315650"/>
                  </a:cubicBezTo>
                  <a:cubicBezTo>
                    <a:pt x="291044" y="314094"/>
                    <a:pt x="289697" y="320681"/>
                    <a:pt x="284668" y="325141"/>
                  </a:cubicBezTo>
                  <a:cubicBezTo>
                    <a:pt x="294725" y="316220"/>
                    <a:pt x="309032" y="299935"/>
                    <a:pt x="315407" y="288888"/>
                  </a:cubicBezTo>
                  <a:cubicBezTo>
                    <a:pt x="314629" y="285983"/>
                    <a:pt x="307476" y="294126"/>
                    <a:pt x="306697" y="291222"/>
                  </a:cubicBezTo>
                  <a:cubicBezTo>
                    <a:pt x="308044" y="284635"/>
                    <a:pt x="312504" y="289666"/>
                    <a:pt x="317532" y="285206"/>
                  </a:cubicBezTo>
                  <a:cubicBezTo>
                    <a:pt x="319658" y="281523"/>
                    <a:pt x="316754" y="282301"/>
                    <a:pt x="316754" y="282301"/>
                  </a:cubicBezTo>
                  <a:cubicBezTo>
                    <a:pt x="327589" y="276285"/>
                    <a:pt x="354856" y="250301"/>
                    <a:pt x="359316" y="255332"/>
                  </a:cubicBezTo>
                  <a:cubicBezTo>
                    <a:pt x="368595" y="243507"/>
                    <a:pt x="379429" y="237491"/>
                    <a:pt x="387361" y="232253"/>
                  </a:cubicBezTo>
                  <a:cubicBezTo>
                    <a:pt x="389486" y="228570"/>
                    <a:pt x="389486" y="228570"/>
                    <a:pt x="388708" y="225666"/>
                  </a:cubicBezTo>
                  <a:cubicBezTo>
                    <a:pt x="399543" y="219650"/>
                    <a:pt x="403793" y="212285"/>
                    <a:pt x="413850" y="203365"/>
                  </a:cubicBezTo>
                  <a:cubicBezTo>
                    <a:pt x="412503" y="209951"/>
                    <a:pt x="417531" y="205491"/>
                    <a:pt x="417531" y="205491"/>
                  </a:cubicBezTo>
                  <a:cubicBezTo>
                    <a:pt x="425463" y="200253"/>
                    <a:pt x="415975" y="199682"/>
                    <a:pt x="425463" y="200253"/>
                  </a:cubicBezTo>
                  <a:cubicBezTo>
                    <a:pt x="429713" y="192888"/>
                    <a:pt x="421782" y="198126"/>
                    <a:pt x="431838" y="189206"/>
                  </a:cubicBezTo>
                  <a:cubicBezTo>
                    <a:pt x="427588" y="196570"/>
                    <a:pt x="442673" y="183190"/>
                    <a:pt x="441327" y="189776"/>
                  </a:cubicBezTo>
                  <a:cubicBezTo>
                    <a:pt x="445577" y="182412"/>
                    <a:pt x="448480" y="181634"/>
                    <a:pt x="450605" y="177951"/>
                  </a:cubicBezTo>
                  <a:cubicBezTo>
                    <a:pt x="458537" y="172713"/>
                    <a:pt x="464343" y="171157"/>
                    <a:pt x="459315" y="175617"/>
                  </a:cubicBezTo>
                  <a:cubicBezTo>
                    <a:pt x="465122" y="174062"/>
                    <a:pt x="475178" y="165141"/>
                    <a:pt x="486013" y="159125"/>
                  </a:cubicBezTo>
                  <a:cubicBezTo>
                    <a:pt x="483110" y="159903"/>
                    <a:pt x="480207" y="160681"/>
                    <a:pt x="479429" y="157776"/>
                  </a:cubicBezTo>
                  <a:cubicBezTo>
                    <a:pt x="490264" y="151760"/>
                    <a:pt x="488917" y="158347"/>
                    <a:pt x="499752" y="152331"/>
                  </a:cubicBezTo>
                  <a:cubicBezTo>
                    <a:pt x="507683" y="147093"/>
                    <a:pt x="527019" y="126347"/>
                    <a:pt x="532257" y="134282"/>
                  </a:cubicBezTo>
                  <a:cubicBezTo>
                    <a:pt x="526450" y="135838"/>
                    <a:pt x="526450" y="135838"/>
                    <a:pt x="524325" y="139520"/>
                  </a:cubicBezTo>
                  <a:lnTo>
                    <a:pt x="528380" y="139210"/>
                  </a:lnTo>
                  <a:lnTo>
                    <a:pt x="523723" y="141627"/>
                  </a:lnTo>
                  <a:cubicBezTo>
                    <a:pt x="516393" y="144759"/>
                    <a:pt x="509524" y="148156"/>
                    <a:pt x="506337" y="153679"/>
                  </a:cubicBezTo>
                  <a:cubicBezTo>
                    <a:pt x="503433" y="154457"/>
                    <a:pt x="500530" y="155235"/>
                    <a:pt x="497627" y="156013"/>
                  </a:cubicBezTo>
                  <a:cubicBezTo>
                    <a:pt x="491820" y="157569"/>
                    <a:pt x="498405" y="158917"/>
                    <a:pt x="495502" y="159695"/>
                  </a:cubicBezTo>
                  <a:cubicBezTo>
                    <a:pt x="495502" y="159695"/>
                    <a:pt x="495502" y="159695"/>
                    <a:pt x="490473" y="164156"/>
                  </a:cubicBezTo>
                  <a:cubicBezTo>
                    <a:pt x="487570" y="164934"/>
                    <a:pt x="485445" y="168616"/>
                    <a:pt x="479638" y="170172"/>
                  </a:cubicBezTo>
                  <a:cubicBezTo>
                    <a:pt x="468803" y="176188"/>
                    <a:pt x="457968" y="182204"/>
                    <a:pt x="452940" y="186665"/>
                  </a:cubicBezTo>
                  <a:cubicBezTo>
                    <a:pt x="450036" y="187443"/>
                    <a:pt x="453718" y="189569"/>
                    <a:pt x="453718" y="189569"/>
                  </a:cubicBezTo>
                  <a:cubicBezTo>
                    <a:pt x="447911" y="191125"/>
                    <a:pt x="437076" y="197141"/>
                    <a:pt x="424116" y="206840"/>
                  </a:cubicBezTo>
                  <a:cubicBezTo>
                    <a:pt x="419088" y="211300"/>
                    <a:pt x="414060" y="215760"/>
                    <a:pt x="409031" y="220220"/>
                  </a:cubicBezTo>
                  <a:cubicBezTo>
                    <a:pt x="406128" y="220998"/>
                    <a:pt x="401099" y="225458"/>
                    <a:pt x="398196" y="226236"/>
                  </a:cubicBezTo>
                  <a:cubicBezTo>
                    <a:pt x="393168" y="230697"/>
                    <a:pt x="380208" y="240395"/>
                    <a:pt x="368026" y="252998"/>
                  </a:cubicBezTo>
                  <a:cubicBezTo>
                    <a:pt x="355066" y="262697"/>
                    <a:pt x="345787" y="274522"/>
                    <a:pt x="337856" y="279760"/>
                  </a:cubicBezTo>
                  <a:cubicBezTo>
                    <a:pt x="330702" y="287903"/>
                    <a:pt x="327021" y="285776"/>
                    <a:pt x="322770" y="293141"/>
                  </a:cubicBezTo>
                  <a:cubicBezTo>
                    <a:pt x="319867" y="293919"/>
                    <a:pt x="316964" y="294697"/>
                    <a:pt x="316186" y="291792"/>
                  </a:cubicBezTo>
                  <a:cubicBezTo>
                    <a:pt x="316186" y="291792"/>
                    <a:pt x="316186" y="291792"/>
                    <a:pt x="311935" y="299157"/>
                  </a:cubicBezTo>
                  <a:cubicBezTo>
                    <a:pt x="309032" y="299935"/>
                    <a:pt x="312714" y="302062"/>
                    <a:pt x="314839" y="298379"/>
                  </a:cubicBezTo>
                  <a:cubicBezTo>
                    <a:pt x="304782" y="307300"/>
                    <a:pt x="295503" y="319125"/>
                    <a:pt x="286225" y="330950"/>
                  </a:cubicBezTo>
                  <a:cubicBezTo>
                    <a:pt x="276168" y="339870"/>
                    <a:pt x="263986" y="352473"/>
                    <a:pt x="255486" y="367203"/>
                  </a:cubicBezTo>
                  <a:cubicBezTo>
                    <a:pt x="266321" y="361187"/>
                    <a:pt x="283322" y="331728"/>
                    <a:pt x="293588" y="335203"/>
                  </a:cubicBezTo>
                  <a:cubicBezTo>
                    <a:pt x="298616" y="330742"/>
                    <a:pt x="292810" y="332298"/>
                    <a:pt x="294935" y="328616"/>
                  </a:cubicBezTo>
                  <a:cubicBezTo>
                    <a:pt x="297060" y="324934"/>
                    <a:pt x="300741" y="327060"/>
                    <a:pt x="302867" y="323378"/>
                  </a:cubicBezTo>
                  <a:cubicBezTo>
                    <a:pt x="307895" y="318917"/>
                    <a:pt x="307895" y="318917"/>
                    <a:pt x="315048" y="310775"/>
                  </a:cubicBezTo>
                  <a:cubicBezTo>
                    <a:pt x="320077" y="306315"/>
                    <a:pt x="307895" y="318917"/>
                    <a:pt x="307895" y="318917"/>
                  </a:cubicBezTo>
                  <a:cubicBezTo>
                    <a:pt x="313702" y="317361"/>
                    <a:pt x="320077" y="306315"/>
                    <a:pt x="322980" y="305537"/>
                  </a:cubicBezTo>
                  <a:cubicBezTo>
                    <a:pt x="326662" y="307663"/>
                    <a:pt x="318730" y="312901"/>
                    <a:pt x="329565" y="306885"/>
                  </a:cubicBezTo>
                  <a:cubicBezTo>
                    <a:pt x="332468" y="306107"/>
                    <a:pt x="315827" y="313679"/>
                    <a:pt x="313702" y="317361"/>
                  </a:cubicBezTo>
                  <a:cubicBezTo>
                    <a:pt x="314480" y="320266"/>
                    <a:pt x="309451" y="324726"/>
                    <a:pt x="304423" y="329186"/>
                  </a:cubicBezTo>
                  <a:cubicBezTo>
                    <a:pt x="296491" y="334425"/>
                    <a:pt x="288560" y="339663"/>
                    <a:pt x="285088" y="349932"/>
                  </a:cubicBezTo>
                  <a:cubicBezTo>
                    <a:pt x="290116" y="345472"/>
                    <a:pt x="295144" y="341012"/>
                    <a:pt x="285866" y="352837"/>
                  </a:cubicBezTo>
                  <a:cubicBezTo>
                    <a:pt x="294576" y="350503"/>
                    <a:pt x="311576" y="321044"/>
                    <a:pt x="316036" y="326075"/>
                  </a:cubicBezTo>
                  <a:cubicBezTo>
                    <a:pt x="313911" y="329757"/>
                    <a:pt x="313911" y="329757"/>
                    <a:pt x="314689" y="332662"/>
                  </a:cubicBezTo>
                  <a:cubicBezTo>
                    <a:pt x="311008" y="330535"/>
                    <a:pt x="300382" y="348947"/>
                    <a:pt x="296701" y="346820"/>
                  </a:cubicBezTo>
                  <a:cubicBezTo>
                    <a:pt x="295354" y="353407"/>
                    <a:pt x="286644" y="355741"/>
                    <a:pt x="288201" y="361550"/>
                  </a:cubicBezTo>
                  <a:cubicBezTo>
                    <a:pt x="280269" y="366788"/>
                    <a:pt x="270212" y="375709"/>
                    <a:pt x="265962" y="383073"/>
                  </a:cubicBezTo>
                  <a:cubicBezTo>
                    <a:pt x="259587" y="394120"/>
                    <a:pt x="253780" y="395676"/>
                    <a:pt x="247195" y="394328"/>
                  </a:cubicBezTo>
                  <a:cubicBezTo>
                    <a:pt x="245070" y="398010"/>
                    <a:pt x="245849" y="400915"/>
                    <a:pt x="248752" y="400137"/>
                  </a:cubicBezTo>
                  <a:cubicBezTo>
                    <a:pt x="246627" y="403819"/>
                    <a:pt x="243723" y="404597"/>
                    <a:pt x="241598" y="408279"/>
                  </a:cubicBezTo>
                  <a:cubicBezTo>
                    <a:pt x="240820" y="405375"/>
                    <a:pt x="242945" y="401692"/>
                    <a:pt x="242945" y="401692"/>
                  </a:cubicBezTo>
                  <a:cubicBezTo>
                    <a:pt x="237917" y="406153"/>
                    <a:pt x="237348" y="415644"/>
                    <a:pt x="235223" y="419326"/>
                  </a:cubicBezTo>
                  <a:cubicBezTo>
                    <a:pt x="228070" y="427469"/>
                    <a:pt x="225735" y="418756"/>
                    <a:pt x="220138" y="432707"/>
                  </a:cubicBezTo>
                  <a:cubicBezTo>
                    <a:pt x="228070" y="427469"/>
                    <a:pt x="232320" y="420104"/>
                    <a:pt x="231751" y="429595"/>
                  </a:cubicBezTo>
                  <a:cubicBezTo>
                    <a:pt x="234655" y="428817"/>
                    <a:pt x="237558" y="428040"/>
                    <a:pt x="239683" y="424357"/>
                  </a:cubicBezTo>
                  <a:cubicBezTo>
                    <a:pt x="241030" y="417770"/>
                    <a:pt x="233876" y="425913"/>
                    <a:pt x="235223" y="419326"/>
                  </a:cubicBezTo>
                  <a:cubicBezTo>
                    <a:pt x="250308" y="405945"/>
                    <a:pt x="271200" y="391009"/>
                    <a:pt x="281047" y="369692"/>
                  </a:cubicBezTo>
                  <a:cubicBezTo>
                    <a:pt x="284729" y="371819"/>
                    <a:pt x="270422" y="388104"/>
                    <a:pt x="271200" y="391009"/>
                  </a:cubicBezTo>
                  <a:cubicBezTo>
                    <a:pt x="266950" y="398373"/>
                    <a:pt x="266950" y="398373"/>
                    <a:pt x="261922" y="402834"/>
                  </a:cubicBezTo>
                  <a:cubicBezTo>
                    <a:pt x="259796" y="406516"/>
                    <a:pt x="258450" y="413103"/>
                    <a:pt x="262700" y="405738"/>
                  </a:cubicBezTo>
                  <a:cubicBezTo>
                    <a:pt x="258450" y="413103"/>
                    <a:pt x="255546" y="413881"/>
                    <a:pt x="248393" y="422023"/>
                  </a:cubicBezTo>
                  <a:cubicBezTo>
                    <a:pt x="247046" y="428610"/>
                    <a:pt x="240461" y="427262"/>
                    <a:pt x="236989" y="437531"/>
                  </a:cubicBezTo>
                  <a:cubicBezTo>
                    <a:pt x="236211" y="434626"/>
                    <a:pt x="240461" y="427262"/>
                    <a:pt x="245490" y="422801"/>
                  </a:cubicBezTo>
                  <a:cubicBezTo>
                    <a:pt x="247615" y="419119"/>
                    <a:pt x="252643" y="414659"/>
                    <a:pt x="254768" y="410976"/>
                  </a:cubicBezTo>
                  <a:cubicBezTo>
                    <a:pt x="256893" y="407294"/>
                    <a:pt x="259018" y="403612"/>
                    <a:pt x="264047" y="399151"/>
                  </a:cubicBezTo>
                  <a:cubicBezTo>
                    <a:pt x="251087" y="408850"/>
                    <a:pt x="241808" y="420675"/>
                    <a:pt x="235433" y="431722"/>
                  </a:cubicBezTo>
                  <a:cubicBezTo>
                    <a:pt x="231183" y="439087"/>
                    <a:pt x="226154" y="443547"/>
                    <a:pt x="221904" y="450912"/>
                  </a:cubicBezTo>
                  <a:cubicBezTo>
                    <a:pt x="216876" y="455372"/>
                    <a:pt x="212626" y="462737"/>
                    <a:pt x="207597" y="467197"/>
                  </a:cubicBezTo>
                  <a:cubicBezTo>
                    <a:pt x="206250" y="473784"/>
                    <a:pt x="214182" y="468545"/>
                    <a:pt x="217085" y="467767"/>
                  </a:cubicBezTo>
                  <a:cubicBezTo>
                    <a:pt x="219210" y="464085"/>
                    <a:pt x="218432" y="461181"/>
                    <a:pt x="219779" y="454594"/>
                  </a:cubicBezTo>
                  <a:cubicBezTo>
                    <a:pt x="222682" y="453816"/>
                    <a:pt x="220557" y="457498"/>
                    <a:pt x="221335" y="460403"/>
                  </a:cubicBezTo>
                  <a:cubicBezTo>
                    <a:pt x="226364" y="455942"/>
                    <a:pt x="228279" y="439864"/>
                    <a:pt x="234086" y="438309"/>
                  </a:cubicBezTo>
                  <a:cubicBezTo>
                    <a:pt x="234864" y="441213"/>
                    <a:pt x="232739" y="444895"/>
                    <a:pt x="231392" y="451482"/>
                  </a:cubicBezTo>
                  <a:cubicBezTo>
                    <a:pt x="236421" y="447022"/>
                    <a:pt x="247824" y="431514"/>
                    <a:pt x="254200" y="420467"/>
                  </a:cubicBezTo>
                  <a:cubicBezTo>
                    <a:pt x="265035" y="414451"/>
                    <a:pt x="270631" y="400500"/>
                    <a:pt x="274103" y="390231"/>
                  </a:cubicBezTo>
                  <a:cubicBezTo>
                    <a:pt x="278563" y="395262"/>
                    <a:pt x="269285" y="407087"/>
                    <a:pt x="275091" y="405531"/>
                  </a:cubicBezTo>
                  <a:cubicBezTo>
                    <a:pt x="270063" y="409991"/>
                    <a:pt x="265035" y="414451"/>
                    <a:pt x="257103" y="419690"/>
                  </a:cubicBezTo>
                  <a:cubicBezTo>
                    <a:pt x="260784" y="421816"/>
                    <a:pt x="253631" y="429959"/>
                    <a:pt x="252284" y="436545"/>
                  </a:cubicBezTo>
                  <a:cubicBezTo>
                    <a:pt x="255187" y="435767"/>
                    <a:pt x="260784" y="421816"/>
                    <a:pt x="263688" y="421038"/>
                  </a:cubicBezTo>
                  <a:cubicBezTo>
                    <a:pt x="264466" y="423942"/>
                    <a:pt x="262341" y="427625"/>
                    <a:pt x="262341" y="427625"/>
                  </a:cubicBezTo>
                  <a:cubicBezTo>
                    <a:pt x="262341" y="427625"/>
                    <a:pt x="265244" y="426847"/>
                    <a:pt x="267369" y="423164"/>
                  </a:cubicBezTo>
                  <a:cubicBezTo>
                    <a:pt x="269494" y="419482"/>
                    <a:pt x="271619" y="415800"/>
                    <a:pt x="272398" y="418704"/>
                  </a:cubicBezTo>
                  <a:cubicBezTo>
                    <a:pt x="268147" y="426069"/>
                    <a:pt x="258091" y="434989"/>
                    <a:pt x="254619" y="445259"/>
                  </a:cubicBezTo>
                  <a:cubicBezTo>
                    <a:pt x="254619" y="445259"/>
                    <a:pt x="258869" y="437894"/>
                    <a:pt x="260425" y="443703"/>
                  </a:cubicBezTo>
                  <a:cubicBezTo>
                    <a:pt x="261877" y="443314"/>
                    <a:pt x="263471" y="440552"/>
                    <a:pt x="265162" y="438153"/>
                  </a:cubicBezTo>
                  <a:lnTo>
                    <a:pt x="266613" y="437234"/>
                  </a:lnTo>
                  <a:lnTo>
                    <a:pt x="259079" y="450289"/>
                  </a:lnTo>
                  <a:cubicBezTo>
                    <a:pt x="262760" y="452416"/>
                    <a:pt x="271260" y="437687"/>
                    <a:pt x="278414" y="429544"/>
                  </a:cubicBezTo>
                  <a:cubicBezTo>
                    <a:pt x="277067" y="436131"/>
                    <a:pt x="299306" y="414607"/>
                    <a:pt x="292721" y="413259"/>
                  </a:cubicBezTo>
                  <a:cubicBezTo>
                    <a:pt x="292721" y="413259"/>
                    <a:pt x="292721" y="413259"/>
                    <a:pt x="299096" y="402212"/>
                  </a:cubicBezTo>
                  <a:cubicBezTo>
                    <a:pt x="303556" y="407243"/>
                    <a:pt x="311278" y="389609"/>
                    <a:pt x="316306" y="385148"/>
                  </a:cubicBezTo>
                  <a:cubicBezTo>
                    <a:pt x="319988" y="387275"/>
                    <a:pt x="309931" y="396195"/>
                    <a:pt x="313613" y="398322"/>
                  </a:cubicBezTo>
                  <a:cubicBezTo>
                    <a:pt x="313613" y="398322"/>
                    <a:pt x="317863" y="390957"/>
                    <a:pt x="320766" y="390179"/>
                  </a:cubicBezTo>
                  <a:cubicBezTo>
                    <a:pt x="322891" y="386497"/>
                    <a:pt x="322113" y="383592"/>
                    <a:pt x="322113" y="383592"/>
                  </a:cubicBezTo>
                  <a:cubicBezTo>
                    <a:pt x="333516" y="368085"/>
                    <a:pt x="339892" y="357038"/>
                    <a:pt x="355755" y="346562"/>
                  </a:cubicBezTo>
                  <a:cubicBezTo>
                    <a:pt x="348602" y="354704"/>
                    <a:pt x="350727" y="351022"/>
                    <a:pt x="358658" y="345784"/>
                  </a:cubicBezTo>
                  <a:cubicBezTo>
                    <a:pt x="356533" y="349466"/>
                    <a:pt x="350158" y="360513"/>
                    <a:pt x="347255" y="361291"/>
                  </a:cubicBezTo>
                  <a:cubicBezTo>
                    <a:pt x="345130" y="364973"/>
                    <a:pt x="348811" y="367100"/>
                    <a:pt x="346686" y="370782"/>
                  </a:cubicBezTo>
                  <a:cubicBezTo>
                    <a:pt x="353271" y="372131"/>
                    <a:pt x="356743" y="361862"/>
                    <a:pt x="359646" y="361084"/>
                  </a:cubicBezTo>
                  <a:cubicBezTo>
                    <a:pt x="355396" y="368448"/>
                    <a:pt x="336839" y="392098"/>
                    <a:pt x="328907" y="397337"/>
                  </a:cubicBezTo>
                  <a:cubicBezTo>
                    <a:pt x="323879" y="401797"/>
                    <a:pt x="330464" y="403145"/>
                    <a:pt x="323310" y="411288"/>
                  </a:cubicBezTo>
                  <a:cubicBezTo>
                    <a:pt x="324089" y="414192"/>
                    <a:pt x="328339" y="406828"/>
                    <a:pt x="332020" y="408954"/>
                  </a:cubicBezTo>
                  <a:cubicBezTo>
                    <a:pt x="329895" y="412637"/>
                    <a:pt x="311128" y="423891"/>
                    <a:pt x="315588" y="428922"/>
                  </a:cubicBezTo>
                  <a:cubicBezTo>
                    <a:pt x="310560" y="433382"/>
                    <a:pt x="312685" y="429700"/>
                    <a:pt x="314810" y="426017"/>
                  </a:cubicBezTo>
                  <a:cubicBezTo>
                    <a:pt x="309782" y="430478"/>
                    <a:pt x="302628" y="438620"/>
                    <a:pt x="295475" y="446763"/>
                  </a:cubicBezTo>
                  <a:cubicBezTo>
                    <a:pt x="291225" y="454128"/>
                    <a:pt x="284071" y="462270"/>
                    <a:pt x="279043" y="466731"/>
                  </a:cubicBezTo>
                  <a:cubicBezTo>
                    <a:pt x="276918" y="470413"/>
                    <a:pt x="282724" y="468857"/>
                    <a:pt x="285628" y="468079"/>
                  </a:cubicBezTo>
                  <a:cubicBezTo>
                    <a:pt x="283503" y="471762"/>
                    <a:pt x="277127" y="482809"/>
                    <a:pt x="280809" y="484935"/>
                  </a:cubicBezTo>
                  <a:cubicBezTo>
                    <a:pt x="278684" y="488618"/>
                    <a:pt x="277127" y="482809"/>
                    <a:pt x="272099" y="487269"/>
                  </a:cubicBezTo>
                  <a:cubicBezTo>
                    <a:pt x="273655" y="493078"/>
                    <a:pt x="275990" y="501791"/>
                    <a:pt x="266712" y="513616"/>
                  </a:cubicBezTo>
                  <a:cubicBezTo>
                    <a:pt x="268268" y="519425"/>
                    <a:pt x="263030" y="511490"/>
                    <a:pt x="270183" y="503347"/>
                  </a:cubicBezTo>
                  <a:cubicBezTo>
                    <a:pt x="270183" y="503347"/>
                    <a:pt x="270183" y="503347"/>
                    <a:pt x="267280" y="504125"/>
                  </a:cubicBezTo>
                  <a:cubicBezTo>
                    <a:pt x="262252" y="508585"/>
                    <a:pt x="253751" y="523315"/>
                    <a:pt x="251626" y="526997"/>
                  </a:cubicBezTo>
                  <a:cubicBezTo>
                    <a:pt x="250280" y="533584"/>
                    <a:pt x="251626" y="526997"/>
                    <a:pt x="247376" y="534362"/>
                  </a:cubicBezTo>
                  <a:cubicBezTo>
                    <a:pt x="246598" y="531457"/>
                    <a:pt x="248723" y="527775"/>
                    <a:pt x="250848" y="524093"/>
                  </a:cubicBezTo>
                  <a:cubicBezTo>
                    <a:pt x="247167" y="521966"/>
                    <a:pt x="246598" y="531457"/>
                    <a:pt x="242348" y="538822"/>
                  </a:cubicBezTo>
                  <a:cubicBezTo>
                    <a:pt x="239445" y="539600"/>
                    <a:pt x="243126" y="541726"/>
                    <a:pt x="243126" y="541726"/>
                  </a:cubicBezTo>
                  <a:cubicBezTo>
                    <a:pt x="246029" y="540948"/>
                    <a:pt x="248155" y="537266"/>
                    <a:pt x="250280" y="533584"/>
                  </a:cubicBezTo>
                  <a:cubicBezTo>
                    <a:pt x="251836" y="539392"/>
                    <a:pt x="238098" y="546187"/>
                    <a:pt x="240223" y="542504"/>
                  </a:cubicBezTo>
                  <a:cubicBezTo>
                    <a:pt x="237529" y="555678"/>
                    <a:pt x="229597" y="560916"/>
                    <a:pt x="224000" y="574868"/>
                  </a:cubicBezTo>
                  <a:cubicBezTo>
                    <a:pt x="221097" y="575645"/>
                    <a:pt x="222444" y="569059"/>
                    <a:pt x="221666" y="566154"/>
                  </a:cubicBezTo>
                  <a:cubicBezTo>
                    <a:pt x="230166" y="551425"/>
                    <a:pt x="233069" y="550647"/>
                    <a:pt x="236541" y="540378"/>
                  </a:cubicBezTo>
                  <a:cubicBezTo>
                    <a:pt x="233638" y="541156"/>
                    <a:pt x="233638" y="541156"/>
                    <a:pt x="233638" y="541156"/>
                  </a:cubicBezTo>
                  <a:cubicBezTo>
                    <a:pt x="234985" y="534569"/>
                    <a:pt x="233638" y="541156"/>
                    <a:pt x="238666" y="536696"/>
                  </a:cubicBezTo>
                  <a:cubicBezTo>
                    <a:pt x="240791" y="533013"/>
                    <a:pt x="240013" y="530109"/>
                    <a:pt x="245042" y="525648"/>
                  </a:cubicBezTo>
                  <a:cubicBezTo>
                    <a:pt x="243485" y="519840"/>
                    <a:pt x="245610" y="516157"/>
                    <a:pt x="244054" y="510348"/>
                  </a:cubicBezTo>
                  <a:cubicBezTo>
                    <a:pt x="241929" y="514031"/>
                    <a:pt x="237678" y="521395"/>
                    <a:pt x="236122" y="515587"/>
                  </a:cubicBezTo>
                  <a:cubicBezTo>
                    <a:pt x="228400" y="533221"/>
                    <a:pt x="219121" y="545046"/>
                    <a:pt x="209065" y="553966"/>
                  </a:cubicBezTo>
                  <a:cubicBezTo>
                    <a:pt x="199786" y="565791"/>
                    <a:pt x="190508" y="577616"/>
                    <a:pt x="186467" y="597376"/>
                  </a:cubicBezTo>
                  <a:cubicBezTo>
                    <a:pt x="182786" y="595250"/>
                    <a:pt x="189161" y="584203"/>
                    <a:pt x="191286" y="580520"/>
                  </a:cubicBezTo>
                  <a:cubicBezTo>
                    <a:pt x="187604" y="578394"/>
                    <a:pt x="184132" y="588663"/>
                    <a:pt x="179882" y="596028"/>
                  </a:cubicBezTo>
                  <a:cubicBezTo>
                    <a:pt x="180451" y="586537"/>
                    <a:pt x="174854" y="600488"/>
                    <a:pt x="172729" y="604170"/>
                  </a:cubicBezTo>
                  <a:cubicBezTo>
                    <a:pt x="172729" y="604170"/>
                    <a:pt x="169825" y="604948"/>
                    <a:pt x="171172" y="598362"/>
                  </a:cubicBezTo>
                  <a:cubicBezTo>
                    <a:pt x="166144" y="602822"/>
                    <a:pt x="161894" y="610187"/>
                    <a:pt x="158212" y="608060"/>
                  </a:cubicBezTo>
                  <a:cubicBezTo>
                    <a:pt x="162462" y="600695"/>
                    <a:pt x="163241" y="603600"/>
                    <a:pt x="164587" y="597013"/>
                  </a:cubicBezTo>
                  <a:cubicBezTo>
                    <a:pt x="160337" y="604378"/>
                    <a:pt x="155877" y="599347"/>
                    <a:pt x="150280" y="613298"/>
                  </a:cubicBezTo>
                  <a:cubicBezTo>
                    <a:pt x="152406" y="609616"/>
                    <a:pt x="154321" y="593538"/>
                    <a:pt x="160696" y="582491"/>
                  </a:cubicBezTo>
                  <a:cubicBezTo>
                    <a:pt x="162821" y="578809"/>
                    <a:pt x="157015" y="580365"/>
                    <a:pt x="161265" y="573000"/>
                  </a:cubicBezTo>
                  <a:cubicBezTo>
                    <a:pt x="153333" y="578238"/>
                    <a:pt x="154321" y="593538"/>
                    <a:pt x="150071" y="600903"/>
                  </a:cubicBezTo>
                  <a:cubicBezTo>
                    <a:pt x="147168" y="601681"/>
                    <a:pt x="151418" y="594316"/>
                    <a:pt x="148514" y="595094"/>
                  </a:cubicBezTo>
                  <a:cubicBezTo>
                    <a:pt x="145611" y="595872"/>
                    <a:pt x="142139" y="606141"/>
                    <a:pt x="145821" y="608267"/>
                  </a:cubicBezTo>
                  <a:cubicBezTo>
                    <a:pt x="140792" y="612728"/>
                    <a:pt x="140014" y="609823"/>
                    <a:pt x="135764" y="617188"/>
                  </a:cubicBezTo>
                  <a:cubicBezTo>
                    <a:pt x="135764" y="617188"/>
                    <a:pt x="137111" y="610601"/>
                    <a:pt x="136333" y="607697"/>
                  </a:cubicBezTo>
                  <a:cubicBezTo>
                    <a:pt x="138458" y="604015"/>
                    <a:pt x="138458" y="604015"/>
                    <a:pt x="142139" y="606141"/>
                  </a:cubicBezTo>
                  <a:cubicBezTo>
                    <a:pt x="142708" y="596650"/>
                    <a:pt x="148305" y="582698"/>
                    <a:pt x="153902" y="568747"/>
                  </a:cubicBezTo>
                  <a:cubicBezTo>
                    <a:pt x="162402" y="554018"/>
                    <a:pt x="168777" y="542970"/>
                    <a:pt x="170124" y="536384"/>
                  </a:cubicBezTo>
                  <a:cubicBezTo>
                    <a:pt x="167221" y="537162"/>
                    <a:pt x="167999" y="540066"/>
                    <a:pt x="168777" y="542970"/>
                  </a:cubicBezTo>
                  <a:cubicBezTo>
                    <a:pt x="173027" y="535606"/>
                    <a:pt x="170124" y="536384"/>
                    <a:pt x="172249" y="532701"/>
                  </a:cubicBezTo>
                  <a:cubicBezTo>
                    <a:pt x="176499" y="525337"/>
                    <a:pt x="185778" y="513512"/>
                    <a:pt x="189250" y="503242"/>
                  </a:cubicBezTo>
                  <a:cubicBezTo>
                    <a:pt x="189459" y="515638"/>
                    <a:pt x="202778" y="484053"/>
                    <a:pt x="207238" y="489084"/>
                  </a:cubicBezTo>
                  <a:cubicBezTo>
                    <a:pt x="211488" y="481719"/>
                    <a:pt x="212835" y="475132"/>
                    <a:pt x="209932" y="475910"/>
                  </a:cubicBezTo>
                  <a:cubicBezTo>
                    <a:pt x="204904" y="480370"/>
                    <a:pt x="203557" y="486957"/>
                    <a:pt x="198528" y="491417"/>
                  </a:cubicBezTo>
                  <a:cubicBezTo>
                    <a:pt x="196403" y="495100"/>
                    <a:pt x="191375" y="499560"/>
                    <a:pt x="189250" y="503242"/>
                  </a:cubicBezTo>
                  <a:cubicBezTo>
                    <a:pt x="188472" y="500338"/>
                    <a:pt x="200653" y="487735"/>
                    <a:pt x="199097" y="481926"/>
                  </a:cubicBezTo>
                  <a:cubicBezTo>
                    <a:pt x="189040" y="490847"/>
                    <a:pt x="184221" y="507703"/>
                    <a:pt x="172818" y="523210"/>
                  </a:cubicBezTo>
                  <a:cubicBezTo>
                    <a:pt x="164317" y="537940"/>
                    <a:pt x="158721" y="551891"/>
                    <a:pt x="149442" y="563716"/>
                  </a:cubicBezTo>
                  <a:cubicBezTo>
                    <a:pt x="146539" y="564494"/>
                    <a:pt x="155817" y="552669"/>
                    <a:pt x="152914" y="553447"/>
                  </a:cubicBezTo>
                  <a:cubicBezTo>
                    <a:pt x="147886" y="557907"/>
                    <a:pt x="142289" y="571859"/>
                    <a:pt x="139385" y="572637"/>
                  </a:cubicBezTo>
                  <a:cubicBezTo>
                    <a:pt x="140942" y="578445"/>
                    <a:pt x="138817" y="582128"/>
                    <a:pt x="138248" y="591619"/>
                  </a:cubicBezTo>
                  <a:cubicBezTo>
                    <a:pt x="139595" y="585032"/>
                    <a:pt x="143276" y="587159"/>
                    <a:pt x="147527" y="579794"/>
                  </a:cubicBezTo>
                  <a:cubicBezTo>
                    <a:pt x="148305" y="582698"/>
                    <a:pt x="139804" y="597428"/>
                    <a:pt x="138458" y="604015"/>
                  </a:cubicBezTo>
                  <a:cubicBezTo>
                    <a:pt x="133429" y="608475"/>
                    <a:pt x="129179" y="615840"/>
                    <a:pt x="125707" y="626109"/>
                  </a:cubicBezTo>
                  <a:cubicBezTo>
                    <a:pt x="124360" y="632695"/>
                    <a:pt x="121667" y="645869"/>
                    <a:pt x="118195" y="656138"/>
                  </a:cubicBezTo>
                  <a:cubicBezTo>
                    <a:pt x="120320" y="652456"/>
                    <a:pt x="120320" y="652456"/>
                    <a:pt x="124001" y="654582"/>
                  </a:cubicBezTo>
                  <a:cubicBezTo>
                    <a:pt x="118973" y="659042"/>
                    <a:pt x="120529" y="664851"/>
                    <a:pt x="119183" y="671439"/>
                  </a:cubicBezTo>
                  <a:lnTo>
                    <a:pt x="118614" y="680931"/>
                  </a:lnTo>
                  <a:lnTo>
                    <a:pt x="111670" y="701468"/>
                  </a:lnTo>
                  <a:cubicBezTo>
                    <a:pt x="111670" y="701468"/>
                    <a:pt x="113017" y="694881"/>
                    <a:pt x="110892" y="698563"/>
                  </a:cubicBezTo>
                  <a:cubicBezTo>
                    <a:pt x="107420" y="708833"/>
                    <a:pt x="106073" y="715419"/>
                    <a:pt x="109755" y="717546"/>
                  </a:cubicBezTo>
                  <a:cubicBezTo>
                    <a:pt x="108408" y="724133"/>
                    <a:pt x="107061" y="730719"/>
                    <a:pt x="105714" y="737306"/>
                  </a:cubicBezTo>
                  <a:cubicBezTo>
                    <a:pt x="114993" y="725481"/>
                    <a:pt x="117477" y="699912"/>
                    <a:pt x="121727" y="692547"/>
                  </a:cubicBezTo>
                  <a:cubicBezTo>
                    <a:pt x="120949" y="689643"/>
                    <a:pt x="120739" y="677247"/>
                    <a:pt x="127324" y="678596"/>
                  </a:cubicBezTo>
                  <a:cubicBezTo>
                    <a:pt x="126546" y="675692"/>
                    <a:pt x="125767" y="672787"/>
                    <a:pt x="124989" y="669882"/>
                  </a:cubicBezTo>
                  <a:cubicBezTo>
                    <a:pt x="127114" y="666200"/>
                    <a:pt x="130227" y="677818"/>
                    <a:pt x="132921" y="664644"/>
                  </a:cubicBezTo>
                  <a:cubicBezTo>
                    <a:pt x="135824" y="663866"/>
                    <a:pt x="134477" y="670453"/>
                    <a:pt x="130227" y="677818"/>
                  </a:cubicBezTo>
                  <a:cubicBezTo>
                    <a:pt x="129449" y="674914"/>
                    <a:pt x="127324" y="678596"/>
                    <a:pt x="125199" y="682278"/>
                  </a:cubicBezTo>
                  <a:cubicBezTo>
                    <a:pt x="123074" y="685961"/>
                    <a:pt x="126755" y="688087"/>
                    <a:pt x="128880" y="684405"/>
                  </a:cubicBezTo>
                  <a:cubicBezTo>
                    <a:pt x="131006" y="680722"/>
                    <a:pt x="124062" y="701261"/>
                    <a:pt x="128312" y="693896"/>
                  </a:cubicBezTo>
                  <a:cubicBezTo>
                    <a:pt x="126965" y="700483"/>
                    <a:pt x="118465" y="715212"/>
                    <a:pt x="122924" y="720243"/>
                  </a:cubicBezTo>
                  <a:cubicBezTo>
                    <a:pt x="136453" y="701053"/>
                    <a:pt x="140494" y="681293"/>
                    <a:pt x="148216" y="663659"/>
                  </a:cubicBezTo>
                  <a:cubicBezTo>
                    <a:pt x="149563" y="657072"/>
                    <a:pt x="150341" y="659976"/>
                    <a:pt x="151119" y="662881"/>
                  </a:cubicBezTo>
                  <a:cubicBezTo>
                    <a:pt x="154591" y="652612"/>
                    <a:pt x="156716" y="648929"/>
                    <a:pt x="161744" y="644469"/>
                  </a:cubicBezTo>
                  <a:cubicBezTo>
                    <a:pt x="159619" y="648151"/>
                    <a:pt x="163301" y="650278"/>
                    <a:pt x="159051" y="657642"/>
                  </a:cubicBezTo>
                  <a:cubicBezTo>
                    <a:pt x="161176" y="653960"/>
                    <a:pt x="164648" y="643691"/>
                    <a:pt x="168898" y="636326"/>
                  </a:cubicBezTo>
                  <a:cubicBezTo>
                    <a:pt x="170454" y="642135"/>
                    <a:pt x="180301" y="620819"/>
                    <a:pt x="183983" y="622946"/>
                  </a:cubicBezTo>
                  <a:cubicBezTo>
                    <a:pt x="188233" y="615581"/>
                    <a:pt x="192483" y="608216"/>
                    <a:pt x="195955" y="597947"/>
                  </a:cubicBezTo>
                  <a:cubicBezTo>
                    <a:pt x="199427" y="587678"/>
                    <a:pt x="203677" y="580313"/>
                    <a:pt x="205024" y="573726"/>
                  </a:cubicBezTo>
                  <a:cubicBezTo>
                    <a:pt x="212178" y="565584"/>
                    <a:pt x="219331" y="557441"/>
                    <a:pt x="219900" y="547950"/>
                  </a:cubicBezTo>
                  <a:cubicBezTo>
                    <a:pt x="222025" y="544268"/>
                    <a:pt x="223581" y="550076"/>
                    <a:pt x="225706" y="546394"/>
                  </a:cubicBezTo>
                  <a:cubicBezTo>
                    <a:pt x="218553" y="554537"/>
                    <a:pt x="212956" y="568488"/>
                    <a:pt x="206581" y="579535"/>
                  </a:cubicBezTo>
                  <a:cubicBezTo>
                    <a:pt x="205234" y="586122"/>
                    <a:pt x="200984" y="593487"/>
                    <a:pt x="199637" y="600073"/>
                  </a:cubicBezTo>
                  <a:cubicBezTo>
                    <a:pt x="194608" y="604534"/>
                    <a:pt x="193262" y="611120"/>
                    <a:pt x="189011" y="618485"/>
                  </a:cubicBezTo>
                  <a:cubicBezTo>
                    <a:pt x="189011" y="618485"/>
                    <a:pt x="191915" y="617707"/>
                    <a:pt x="192693" y="620612"/>
                  </a:cubicBezTo>
                  <a:cubicBezTo>
                    <a:pt x="186886" y="622168"/>
                    <a:pt x="186318" y="631659"/>
                    <a:pt x="184193" y="635341"/>
                  </a:cubicBezTo>
                  <a:cubicBezTo>
                    <a:pt x="189999" y="633785"/>
                    <a:pt x="196943" y="613247"/>
                    <a:pt x="201193" y="605882"/>
                  </a:cubicBezTo>
                  <a:cubicBezTo>
                    <a:pt x="204097" y="605104"/>
                    <a:pt x="209125" y="600644"/>
                    <a:pt x="212028" y="599866"/>
                  </a:cubicBezTo>
                  <a:cubicBezTo>
                    <a:pt x="209903" y="603548"/>
                    <a:pt x="208556" y="610135"/>
                    <a:pt x="204875" y="608009"/>
                  </a:cubicBezTo>
                  <a:cubicBezTo>
                    <a:pt x="199487" y="634356"/>
                    <a:pt x="183624" y="644832"/>
                    <a:pt x="183265" y="666719"/>
                  </a:cubicBezTo>
                  <a:cubicBezTo>
                    <a:pt x="180362" y="667497"/>
                    <a:pt x="180362" y="667497"/>
                    <a:pt x="177458" y="668275"/>
                  </a:cubicBezTo>
                  <a:cubicBezTo>
                    <a:pt x="175333" y="671958"/>
                    <a:pt x="176112" y="674862"/>
                    <a:pt x="176112" y="674862"/>
                  </a:cubicBezTo>
                  <a:cubicBezTo>
                    <a:pt x="176890" y="677766"/>
                    <a:pt x="173208" y="675640"/>
                    <a:pt x="173987" y="678544"/>
                  </a:cubicBezTo>
                  <a:cubicBezTo>
                    <a:pt x="171861" y="682227"/>
                    <a:pt x="170305" y="676418"/>
                    <a:pt x="166833" y="686687"/>
                  </a:cubicBezTo>
                  <a:cubicBezTo>
                    <a:pt x="166833" y="686687"/>
                    <a:pt x="167611" y="689591"/>
                    <a:pt x="168390" y="692496"/>
                  </a:cubicBezTo>
                  <a:cubicBezTo>
                    <a:pt x="168390" y="692496"/>
                    <a:pt x="170515" y="688814"/>
                    <a:pt x="172640" y="685131"/>
                  </a:cubicBezTo>
                  <a:cubicBezTo>
                    <a:pt x="171293" y="691718"/>
                    <a:pt x="163571" y="709352"/>
                    <a:pt x="159889" y="707225"/>
                  </a:cubicBezTo>
                  <a:cubicBezTo>
                    <a:pt x="159889" y="707225"/>
                    <a:pt x="159889" y="707225"/>
                    <a:pt x="163361" y="696956"/>
                  </a:cubicBezTo>
                  <a:cubicBezTo>
                    <a:pt x="160458" y="697734"/>
                    <a:pt x="159111" y="704321"/>
                    <a:pt x="156986" y="708003"/>
                  </a:cubicBezTo>
                  <a:cubicBezTo>
                    <a:pt x="156208" y="705099"/>
                    <a:pt x="156208" y="705099"/>
                    <a:pt x="153304" y="705877"/>
                  </a:cubicBezTo>
                  <a:cubicBezTo>
                    <a:pt x="151958" y="712464"/>
                    <a:pt x="149832" y="716146"/>
                    <a:pt x="152736" y="715368"/>
                  </a:cubicBezTo>
                  <a:cubicBezTo>
                    <a:pt x="150611" y="719050"/>
                    <a:pt x="150611" y="719050"/>
                    <a:pt x="147707" y="719828"/>
                  </a:cubicBezTo>
                  <a:cubicBezTo>
                    <a:pt x="152526" y="702972"/>
                    <a:pt x="160248" y="685338"/>
                    <a:pt x="162942" y="672165"/>
                  </a:cubicBezTo>
                  <a:cubicBezTo>
                    <a:pt x="160039" y="672943"/>
                    <a:pt x="159260" y="670038"/>
                    <a:pt x="159260" y="670038"/>
                  </a:cubicBezTo>
                  <a:cubicBezTo>
                    <a:pt x="153454" y="671594"/>
                    <a:pt x="152107" y="678181"/>
                    <a:pt x="149982" y="681863"/>
                  </a:cubicBezTo>
                  <a:cubicBezTo>
                    <a:pt x="148635" y="688450"/>
                    <a:pt x="144385" y="695815"/>
                    <a:pt x="142260" y="699497"/>
                  </a:cubicBezTo>
                  <a:cubicBezTo>
                    <a:pt x="147288" y="695037"/>
                    <a:pt x="145163" y="698719"/>
                    <a:pt x="143038" y="702402"/>
                  </a:cubicBezTo>
                  <a:cubicBezTo>
                    <a:pt x="140913" y="706084"/>
                    <a:pt x="142469" y="711893"/>
                    <a:pt x="147498" y="707433"/>
                  </a:cubicBezTo>
                  <a:cubicBezTo>
                    <a:pt x="145373" y="711115"/>
                    <a:pt x="146151" y="714019"/>
                    <a:pt x="146929" y="716924"/>
                  </a:cubicBezTo>
                  <a:cubicBezTo>
                    <a:pt x="139985" y="737462"/>
                    <a:pt x="136872" y="725844"/>
                    <a:pt x="132054" y="742700"/>
                  </a:cubicBezTo>
                  <a:cubicBezTo>
                    <a:pt x="132054" y="742700"/>
                    <a:pt x="132054" y="742700"/>
                    <a:pt x="131275" y="739796"/>
                  </a:cubicBezTo>
                  <a:cubicBezTo>
                    <a:pt x="131485" y="752192"/>
                    <a:pt x="128582" y="752969"/>
                    <a:pt x="124332" y="760334"/>
                  </a:cubicBezTo>
                  <a:cubicBezTo>
                    <a:pt x="125888" y="766143"/>
                    <a:pt x="130138" y="758778"/>
                    <a:pt x="133042" y="758000"/>
                  </a:cubicBezTo>
                  <a:cubicBezTo>
                    <a:pt x="132832" y="745605"/>
                    <a:pt x="145014" y="733002"/>
                    <a:pt x="150611" y="719050"/>
                  </a:cubicBezTo>
                  <a:cubicBezTo>
                    <a:pt x="147139" y="729319"/>
                    <a:pt x="146570" y="738811"/>
                    <a:pt x="148127" y="744619"/>
                  </a:cubicBezTo>
                  <a:cubicBezTo>
                    <a:pt x="148127" y="744619"/>
                    <a:pt x="148127" y="744619"/>
                    <a:pt x="145223" y="745397"/>
                  </a:cubicBezTo>
                  <a:cubicBezTo>
                    <a:pt x="143877" y="751984"/>
                    <a:pt x="143877" y="751984"/>
                    <a:pt x="142530" y="758571"/>
                  </a:cubicBezTo>
                  <a:cubicBezTo>
                    <a:pt x="141751" y="755667"/>
                    <a:pt x="141751" y="755667"/>
                    <a:pt x="141751" y="755667"/>
                  </a:cubicBezTo>
                  <a:cubicBezTo>
                    <a:pt x="138280" y="765936"/>
                    <a:pt x="137501" y="763031"/>
                    <a:pt x="136154" y="769618"/>
                  </a:cubicBezTo>
                  <a:cubicBezTo>
                    <a:pt x="134808" y="776205"/>
                    <a:pt x="135586" y="779109"/>
                    <a:pt x="135586" y="779109"/>
                  </a:cubicBezTo>
                  <a:cubicBezTo>
                    <a:pt x="139836" y="771745"/>
                    <a:pt x="144086" y="764380"/>
                    <a:pt x="145433" y="757793"/>
                  </a:cubicBezTo>
                  <a:cubicBezTo>
                    <a:pt x="146211" y="760697"/>
                    <a:pt x="141393" y="777553"/>
                    <a:pt x="145643" y="770189"/>
                  </a:cubicBezTo>
                  <a:cubicBezTo>
                    <a:pt x="147768" y="766506"/>
                    <a:pt x="144864" y="767284"/>
                    <a:pt x="144864" y="767284"/>
                  </a:cubicBezTo>
                  <a:cubicBezTo>
                    <a:pt x="151240" y="756237"/>
                    <a:pt x="156837" y="742286"/>
                    <a:pt x="154502" y="733572"/>
                  </a:cubicBezTo>
                  <a:cubicBezTo>
                    <a:pt x="157196" y="720399"/>
                    <a:pt x="154712" y="745968"/>
                    <a:pt x="159530" y="729112"/>
                  </a:cubicBezTo>
                  <a:cubicBezTo>
                    <a:pt x="159740" y="741508"/>
                    <a:pt x="156268" y="751777"/>
                    <a:pt x="151449" y="768633"/>
                  </a:cubicBezTo>
                  <a:cubicBezTo>
                    <a:pt x="156478" y="764172"/>
                    <a:pt x="150881" y="778124"/>
                    <a:pt x="155131" y="770759"/>
                  </a:cubicBezTo>
                  <a:cubicBezTo>
                    <a:pt x="155131" y="770759"/>
                    <a:pt x="148756" y="781806"/>
                    <a:pt x="152437" y="783933"/>
                  </a:cubicBezTo>
                  <a:cubicBezTo>
                    <a:pt x="151869" y="793424"/>
                    <a:pt x="151869" y="793424"/>
                    <a:pt x="150522" y="800011"/>
                  </a:cubicBezTo>
                  <a:cubicBezTo>
                    <a:pt x="154562" y="780250"/>
                    <a:pt x="159381" y="763395"/>
                    <a:pt x="166325" y="742856"/>
                  </a:cubicBezTo>
                  <a:cubicBezTo>
                    <a:pt x="169797" y="732587"/>
                    <a:pt x="173269" y="722318"/>
                    <a:pt x="173837" y="712827"/>
                  </a:cubicBezTo>
                  <a:cubicBezTo>
                    <a:pt x="178087" y="705462"/>
                    <a:pt x="181559" y="695193"/>
                    <a:pt x="185809" y="687828"/>
                  </a:cubicBezTo>
                  <a:cubicBezTo>
                    <a:pt x="184253" y="682019"/>
                    <a:pt x="188503" y="674655"/>
                    <a:pt x="193531" y="670194"/>
                  </a:cubicBezTo>
                  <a:cubicBezTo>
                    <a:pt x="192753" y="667289"/>
                    <a:pt x="189850" y="668067"/>
                    <a:pt x="186168" y="665941"/>
                  </a:cubicBezTo>
                  <a:cubicBezTo>
                    <a:pt x="191197" y="661481"/>
                    <a:pt x="190419" y="658576"/>
                    <a:pt x="187515" y="659354"/>
                  </a:cubicBezTo>
                  <a:cubicBezTo>
                    <a:pt x="189640" y="655672"/>
                    <a:pt x="190987" y="649085"/>
                    <a:pt x="194669" y="651212"/>
                  </a:cubicBezTo>
                  <a:cubicBezTo>
                    <a:pt x="183475" y="679115"/>
                    <a:pt x="204157" y="651782"/>
                    <a:pt x="207629" y="641513"/>
                  </a:cubicBezTo>
                  <a:cubicBezTo>
                    <a:pt x="208407" y="644418"/>
                    <a:pt x="215560" y="636275"/>
                    <a:pt x="209185" y="647322"/>
                  </a:cubicBezTo>
                  <a:cubicBezTo>
                    <a:pt x="218464" y="635497"/>
                    <a:pt x="212448" y="624657"/>
                    <a:pt x="220379" y="619419"/>
                  </a:cubicBezTo>
                  <a:cubicBezTo>
                    <a:pt x="221157" y="622323"/>
                    <a:pt x="218254" y="623101"/>
                    <a:pt x="216907" y="629688"/>
                  </a:cubicBezTo>
                  <a:cubicBezTo>
                    <a:pt x="216907" y="629688"/>
                    <a:pt x="216907" y="629688"/>
                    <a:pt x="219811" y="628910"/>
                  </a:cubicBezTo>
                  <a:cubicBezTo>
                    <a:pt x="213435" y="639957"/>
                    <a:pt x="207838" y="653909"/>
                    <a:pt x="209395" y="659718"/>
                  </a:cubicBezTo>
                  <a:cubicBezTo>
                    <a:pt x="211520" y="656035"/>
                    <a:pt x="217117" y="642084"/>
                    <a:pt x="216339" y="639179"/>
                  </a:cubicBezTo>
                  <a:cubicBezTo>
                    <a:pt x="220020" y="641306"/>
                    <a:pt x="226395" y="630259"/>
                    <a:pt x="230646" y="622894"/>
                  </a:cubicBezTo>
                  <a:cubicBezTo>
                    <a:pt x="228521" y="626576"/>
                    <a:pt x="231424" y="625799"/>
                    <a:pt x="232202" y="628703"/>
                  </a:cubicBezTo>
                  <a:cubicBezTo>
                    <a:pt x="229299" y="629481"/>
                    <a:pt x="226395" y="630259"/>
                    <a:pt x="225049" y="636846"/>
                  </a:cubicBezTo>
                  <a:cubicBezTo>
                    <a:pt x="228730" y="638972"/>
                    <a:pt x="220020" y="641306"/>
                    <a:pt x="221577" y="647115"/>
                  </a:cubicBezTo>
                  <a:cubicBezTo>
                    <a:pt x="219452" y="650797"/>
                    <a:pt x="216548" y="651575"/>
                    <a:pt x="218673" y="647893"/>
                  </a:cubicBezTo>
                  <a:cubicBezTo>
                    <a:pt x="212298" y="658940"/>
                    <a:pt x="213076" y="661844"/>
                    <a:pt x="211730" y="668431"/>
                  </a:cubicBezTo>
                  <a:cubicBezTo>
                    <a:pt x="209604" y="672114"/>
                    <a:pt x="213855" y="664748"/>
                    <a:pt x="214633" y="667653"/>
                  </a:cubicBezTo>
                  <a:cubicBezTo>
                    <a:pt x="209036" y="681605"/>
                    <a:pt x="204786" y="688969"/>
                    <a:pt x="201314" y="699239"/>
                  </a:cubicBezTo>
                  <a:cubicBezTo>
                    <a:pt x="197064" y="706603"/>
                    <a:pt x="192814" y="713968"/>
                    <a:pt x="192245" y="723459"/>
                  </a:cubicBezTo>
                  <a:cubicBezTo>
                    <a:pt x="189342" y="724237"/>
                    <a:pt x="187164" y="724821"/>
                    <a:pt x="185207" y="727680"/>
                  </a:cubicBezTo>
                  <a:lnTo>
                    <a:pt x="181171" y="740306"/>
                  </a:lnTo>
                  <a:lnTo>
                    <a:pt x="180239" y="741074"/>
                  </a:lnTo>
                  <a:cubicBezTo>
                    <a:pt x="179637" y="743181"/>
                    <a:pt x="179494" y="745553"/>
                    <a:pt x="179494" y="745553"/>
                  </a:cubicBezTo>
                  <a:lnTo>
                    <a:pt x="181171" y="740306"/>
                  </a:lnTo>
                  <a:lnTo>
                    <a:pt x="183745" y="738189"/>
                  </a:lnTo>
                  <a:cubicBezTo>
                    <a:pt x="185870" y="734506"/>
                    <a:pt x="184313" y="728697"/>
                    <a:pt x="187217" y="727919"/>
                  </a:cubicBezTo>
                  <a:cubicBezTo>
                    <a:pt x="190898" y="730046"/>
                    <a:pt x="183176" y="747680"/>
                    <a:pt x="181051" y="751362"/>
                  </a:cubicBezTo>
                  <a:cubicBezTo>
                    <a:pt x="181051" y="751362"/>
                    <a:pt x="180273" y="748458"/>
                    <a:pt x="180273" y="748458"/>
                  </a:cubicBezTo>
                  <a:cubicBezTo>
                    <a:pt x="177579" y="761631"/>
                    <a:pt x="177010" y="771123"/>
                    <a:pt x="171204" y="772678"/>
                  </a:cubicBezTo>
                  <a:cubicBezTo>
                    <a:pt x="167732" y="782948"/>
                    <a:pt x="168510" y="785852"/>
                    <a:pt x="169288" y="788756"/>
                  </a:cubicBezTo>
                  <a:cubicBezTo>
                    <a:pt x="170067" y="791661"/>
                    <a:pt x="172970" y="790883"/>
                    <a:pt x="174526" y="796692"/>
                  </a:cubicBezTo>
                  <a:cubicBezTo>
                    <a:pt x="181111" y="798040"/>
                    <a:pt x="178777" y="789327"/>
                    <a:pt x="178777" y="789327"/>
                  </a:cubicBezTo>
                  <a:cubicBezTo>
                    <a:pt x="179555" y="792231"/>
                    <a:pt x="182458" y="791453"/>
                    <a:pt x="182458" y="791453"/>
                  </a:cubicBezTo>
                  <a:cubicBezTo>
                    <a:pt x="180333" y="795136"/>
                    <a:pt x="177430" y="795914"/>
                    <a:pt x="178986" y="801722"/>
                  </a:cubicBezTo>
                  <a:cubicBezTo>
                    <a:pt x="176861" y="805405"/>
                    <a:pt x="179764" y="804627"/>
                    <a:pt x="177639" y="808309"/>
                  </a:cubicBezTo>
                  <a:cubicBezTo>
                    <a:pt x="180543" y="807531"/>
                    <a:pt x="180543" y="807531"/>
                    <a:pt x="180543" y="807531"/>
                  </a:cubicBezTo>
                  <a:cubicBezTo>
                    <a:pt x="181889" y="800945"/>
                    <a:pt x="183236" y="794358"/>
                    <a:pt x="184583" y="787771"/>
                  </a:cubicBezTo>
                  <a:cubicBezTo>
                    <a:pt x="183027" y="781962"/>
                    <a:pt x="183027" y="781962"/>
                    <a:pt x="177998" y="786422"/>
                  </a:cubicBezTo>
                  <a:cubicBezTo>
                    <a:pt x="180123" y="782740"/>
                    <a:pt x="182248" y="779058"/>
                    <a:pt x="179345" y="779836"/>
                  </a:cubicBezTo>
                  <a:cubicBezTo>
                    <a:pt x="181470" y="776153"/>
                    <a:pt x="182248" y="779058"/>
                    <a:pt x="182248" y="779058"/>
                  </a:cubicBezTo>
                  <a:cubicBezTo>
                    <a:pt x="183027" y="781962"/>
                    <a:pt x="185152" y="778280"/>
                    <a:pt x="187277" y="774598"/>
                  </a:cubicBezTo>
                  <a:cubicBezTo>
                    <a:pt x="187277" y="774598"/>
                    <a:pt x="188055" y="777502"/>
                    <a:pt x="188055" y="777502"/>
                  </a:cubicBezTo>
                  <a:cubicBezTo>
                    <a:pt x="217536" y="666875"/>
                    <a:pt x="268328" y="566103"/>
                    <a:pt x="338306" y="478868"/>
                  </a:cubicBezTo>
                  <a:cubicBezTo>
                    <a:pt x="336750" y="473059"/>
                    <a:pt x="336750" y="473059"/>
                    <a:pt x="341778" y="468598"/>
                  </a:cubicBezTo>
                  <a:cubicBezTo>
                    <a:pt x="344682" y="467821"/>
                    <a:pt x="346807" y="464138"/>
                    <a:pt x="349710" y="463360"/>
                  </a:cubicBezTo>
                  <a:cubicBezTo>
                    <a:pt x="343903" y="464916"/>
                    <a:pt x="338097" y="466472"/>
                    <a:pt x="335193" y="467250"/>
                  </a:cubicBezTo>
                  <a:cubicBezTo>
                    <a:pt x="328040" y="475393"/>
                    <a:pt x="304245" y="491107"/>
                    <a:pt x="308136" y="505629"/>
                  </a:cubicBezTo>
                  <a:cubicBezTo>
                    <a:pt x="302330" y="507185"/>
                    <a:pt x="298858" y="517454"/>
                    <a:pt x="294398" y="512423"/>
                  </a:cubicBezTo>
                  <a:cubicBezTo>
                    <a:pt x="290926" y="522693"/>
                    <a:pt x="291704" y="525597"/>
                    <a:pt x="288801" y="526375"/>
                  </a:cubicBezTo>
                  <a:cubicBezTo>
                    <a:pt x="283772" y="530835"/>
                    <a:pt x="282426" y="537422"/>
                    <a:pt x="277397" y="541882"/>
                  </a:cubicBezTo>
                  <a:cubicBezTo>
                    <a:pt x="275272" y="545565"/>
                    <a:pt x="273147" y="549247"/>
                    <a:pt x="273925" y="552151"/>
                  </a:cubicBezTo>
                  <a:cubicBezTo>
                    <a:pt x="271800" y="555834"/>
                    <a:pt x="263869" y="561072"/>
                    <a:pt x="267550" y="563198"/>
                  </a:cubicBezTo>
                  <a:cubicBezTo>
                    <a:pt x="263869" y="561072"/>
                    <a:pt x="257493" y="572119"/>
                    <a:pt x="250340" y="580262"/>
                  </a:cubicBezTo>
                  <a:cubicBezTo>
                    <a:pt x="253812" y="569993"/>
                    <a:pt x="266772" y="560294"/>
                    <a:pt x="264437" y="551581"/>
                  </a:cubicBezTo>
                  <a:cubicBezTo>
                    <a:pt x="271591" y="543438"/>
                    <a:pt x="265215" y="554485"/>
                    <a:pt x="268119" y="553707"/>
                  </a:cubicBezTo>
                  <a:cubicBezTo>
                    <a:pt x="273716" y="539756"/>
                    <a:pt x="281647" y="534518"/>
                    <a:pt x="287244" y="520566"/>
                  </a:cubicBezTo>
                  <a:cubicBezTo>
                    <a:pt x="282216" y="525026"/>
                    <a:pt x="277966" y="532391"/>
                    <a:pt x="272937" y="536851"/>
                  </a:cubicBezTo>
                  <a:cubicBezTo>
                    <a:pt x="268687" y="544216"/>
                    <a:pt x="264437" y="551581"/>
                    <a:pt x="259409" y="556041"/>
                  </a:cubicBezTo>
                  <a:cubicBezTo>
                    <a:pt x="258631" y="553137"/>
                    <a:pt x="265784" y="544994"/>
                    <a:pt x="259977" y="546550"/>
                  </a:cubicBezTo>
                  <a:cubicBezTo>
                    <a:pt x="267909" y="541312"/>
                    <a:pt x="274853" y="520773"/>
                    <a:pt x="278534" y="522900"/>
                  </a:cubicBezTo>
                  <a:cubicBezTo>
                    <a:pt x="280660" y="519218"/>
                    <a:pt x="280660" y="519218"/>
                    <a:pt x="282785" y="515535"/>
                  </a:cubicBezTo>
                  <a:cubicBezTo>
                    <a:pt x="282006" y="512631"/>
                    <a:pt x="279881" y="516313"/>
                    <a:pt x="279881" y="516313"/>
                  </a:cubicBezTo>
                  <a:cubicBezTo>
                    <a:pt x="281228" y="509726"/>
                    <a:pt x="289938" y="507393"/>
                    <a:pt x="294188" y="500028"/>
                  </a:cubicBezTo>
                  <a:cubicBezTo>
                    <a:pt x="287603" y="498679"/>
                    <a:pt x="302688" y="485298"/>
                    <a:pt x="305382" y="472125"/>
                  </a:cubicBezTo>
                  <a:cubicBezTo>
                    <a:pt x="309064" y="474251"/>
                    <a:pt x="306939" y="477934"/>
                    <a:pt x="304814" y="481616"/>
                  </a:cubicBezTo>
                  <a:cubicBezTo>
                    <a:pt x="306939" y="477934"/>
                    <a:pt x="311189" y="470569"/>
                    <a:pt x="314092" y="469791"/>
                  </a:cubicBezTo>
                  <a:cubicBezTo>
                    <a:pt x="313314" y="466887"/>
                    <a:pt x="315439" y="463204"/>
                    <a:pt x="317564" y="459522"/>
                  </a:cubicBezTo>
                  <a:cubicBezTo>
                    <a:pt x="316786" y="456618"/>
                    <a:pt x="318911" y="452935"/>
                    <a:pt x="320258" y="446348"/>
                  </a:cubicBezTo>
                  <a:cubicBezTo>
                    <a:pt x="323161" y="445570"/>
                    <a:pt x="326064" y="444793"/>
                    <a:pt x="328968" y="444015"/>
                  </a:cubicBezTo>
                  <a:cubicBezTo>
                    <a:pt x="328968" y="444015"/>
                    <a:pt x="331093" y="440332"/>
                    <a:pt x="333218" y="436650"/>
                  </a:cubicBezTo>
                  <a:cubicBezTo>
                    <a:pt x="335343" y="432967"/>
                    <a:pt x="337468" y="429285"/>
                    <a:pt x="341149" y="431412"/>
                  </a:cubicBezTo>
                  <a:cubicBezTo>
                    <a:pt x="345400" y="424047"/>
                    <a:pt x="339593" y="425603"/>
                    <a:pt x="347525" y="420365"/>
                  </a:cubicBezTo>
                  <a:cubicBezTo>
                    <a:pt x="347525" y="420365"/>
                    <a:pt x="343275" y="427729"/>
                    <a:pt x="344053" y="430634"/>
                  </a:cubicBezTo>
                  <a:cubicBezTo>
                    <a:pt x="351984" y="425395"/>
                    <a:pt x="353331" y="418809"/>
                    <a:pt x="357581" y="411444"/>
                  </a:cubicBezTo>
                  <a:cubicBezTo>
                    <a:pt x="365513" y="406206"/>
                    <a:pt x="357581" y="411444"/>
                    <a:pt x="358928" y="404857"/>
                  </a:cubicBezTo>
                  <a:cubicBezTo>
                    <a:pt x="362610" y="406984"/>
                    <a:pt x="366082" y="396715"/>
                    <a:pt x="369763" y="398841"/>
                  </a:cubicBezTo>
                  <a:cubicBezTo>
                    <a:pt x="374792" y="394381"/>
                    <a:pt x="374013" y="391476"/>
                    <a:pt x="379820" y="389921"/>
                  </a:cubicBezTo>
                  <a:cubicBezTo>
                    <a:pt x="381945" y="386238"/>
                    <a:pt x="381945" y="386238"/>
                    <a:pt x="381167" y="383334"/>
                  </a:cubicBezTo>
                  <a:cubicBezTo>
                    <a:pt x="375360" y="384890"/>
                    <a:pt x="374013" y="391476"/>
                    <a:pt x="369763" y="398841"/>
                  </a:cubicBezTo>
                  <a:cubicBezTo>
                    <a:pt x="372457" y="385668"/>
                    <a:pt x="378264" y="384112"/>
                    <a:pt x="388320" y="375191"/>
                  </a:cubicBezTo>
                  <a:cubicBezTo>
                    <a:pt x="389099" y="378095"/>
                    <a:pt x="386973" y="381778"/>
                    <a:pt x="381945" y="386238"/>
                  </a:cubicBezTo>
                  <a:cubicBezTo>
                    <a:pt x="387752" y="384682"/>
                    <a:pt x="402837" y="371301"/>
                    <a:pt x="401280" y="365493"/>
                  </a:cubicBezTo>
                  <a:cubicBezTo>
                    <a:pt x="409212" y="360254"/>
                    <a:pt x="416366" y="352112"/>
                    <a:pt x="423519" y="343969"/>
                  </a:cubicBezTo>
                  <a:cubicBezTo>
                    <a:pt x="428547" y="339509"/>
                    <a:pt x="424297" y="346873"/>
                    <a:pt x="424297" y="346873"/>
                  </a:cubicBezTo>
                  <a:cubicBezTo>
                    <a:pt x="419269" y="351334"/>
                    <a:pt x="411337" y="356572"/>
                    <a:pt x="409990" y="363159"/>
                  </a:cubicBezTo>
                  <a:cubicBezTo>
                    <a:pt x="404962" y="367619"/>
                    <a:pt x="402837" y="371301"/>
                    <a:pt x="398587" y="378666"/>
                  </a:cubicBezTo>
                  <a:cubicBezTo>
                    <a:pt x="400712" y="374984"/>
                    <a:pt x="406518" y="373428"/>
                    <a:pt x="408643" y="369746"/>
                  </a:cubicBezTo>
                  <a:cubicBezTo>
                    <a:pt x="408643" y="369746"/>
                    <a:pt x="407865" y="366841"/>
                    <a:pt x="407865" y="366841"/>
                  </a:cubicBezTo>
                  <a:cubicBezTo>
                    <a:pt x="415019" y="358698"/>
                    <a:pt x="415797" y="361603"/>
                    <a:pt x="418700" y="360825"/>
                  </a:cubicBezTo>
                  <a:cubicBezTo>
                    <a:pt x="420825" y="357143"/>
                    <a:pt x="423729" y="356365"/>
                    <a:pt x="426632" y="355587"/>
                  </a:cubicBezTo>
                  <a:cubicBezTo>
                    <a:pt x="430104" y="345318"/>
                    <a:pt x="440161" y="336397"/>
                    <a:pt x="445189" y="331937"/>
                  </a:cubicBezTo>
                  <a:lnTo>
                    <a:pt x="440377" y="330951"/>
                  </a:lnTo>
                  <a:lnTo>
                    <a:pt x="447404" y="322783"/>
                  </a:lnTo>
                  <a:cubicBezTo>
                    <a:pt x="452432" y="318322"/>
                    <a:pt x="457655" y="314588"/>
                    <a:pt x="461621" y="311969"/>
                  </a:cubicBezTo>
                  <a:cubicBezTo>
                    <a:pt x="469553" y="306731"/>
                    <a:pt x="468774" y="303826"/>
                    <a:pt x="468774" y="303826"/>
                  </a:cubicBezTo>
                  <a:cubicBezTo>
                    <a:pt x="475928" y="295684"/>
                    <a:pt x="474581" y="302270"/>
                    <a:pt x="472456" y="305953"/>
                  </a:cubicBezTo>
                  <a:cubicBezTo>
                    <a:pt x="462399" y="314873"/>
                    <a:pt x="456593" y="316429"/>
                    <a:pt x="449439" y="324572"/>
                  </a:cubicBezTo>
                  <a:cubicBezTo>
                    <a:pt x="453899" y="329603"/>
                    <a:pt x="468984" y="316222"/>
                    <a:pt x="470331" y="309635"/>
                  </a:cubicBezTo>
                  <a:cubicBezTo>
                    <a:pt x="473234" y="308857"/>
                    <a:pt x="474012" y="311762"/>
                    <a:pt x="474012" y="311762"/>
                  </a:cubicBezTo>
                  <a:cubicBezTo>
                    <a:pt x="481944" y="306523"/>
                    <a:pt x="484847" y="305745"/>
                    <a:pt x="492001" y="297603"/>
                  </a:cubicBezTo>
                  <a:cubicBezTo>
                    <a:pt x="492001" y="297603"/>
                    <a:pt x="492001" y="297603"/>
                    <a:pt x="495682" y="299729"/>
                  </a:cubicBezTo>
                  <a:cubicBezTo>
                    <a:pt x="494904" y="296825"/>
                    <a:pt x="504961" y="287904"/>
                    <a:pt x="504183" y="285000"/>
                  </a:cubicBezTo>
                  <a:cubicBezTo>
                    <a:pt x="507086" y="284222"/>
                    <a:pt x="515018" y="278984"/>
                    <a:pt x="511336" y="276857"/>
                  </a:cubicBezTo>
                  <a:cubicBezTo>
                    <a:pt x="507655" y="274731"/>
                    <a:pt x="506308" y="281318"/>
                    <a:pt x="498376" y="286556"/>
                  </a:cubicBezTo>
                  <a:cubicBezTo>
                    <a:pt x="497598" y="283651"/>
                    <a:pt x="500501" y="282873"/>
                    <a:pt x="496820" y="280747"/>
                  </a:cubicBezTo>
                  <a:cubicBezTo>
                    <a:pt x="502626" y="279191"/>
                    <a:pt x="507655" y="274731"/>
                    <a:pt x="513461" y="273175"/>
                  </a:cubicBezTo>
                  <a:cubicBezTo>
                    <a:pt x="512683" y="270270"/>
                    <a:pt x="507655" y="274731"/>
                    <a:pt x="506098" y="268922"/>
                  </a:cubicBezTo>
                  <a:cubicBezTo>
                    <a:pt x="506098" y="268922"/>
                    <a:pt x="508223" y="265240"/>
                    <a:pt x="514030" y="263684"/>
                  </a:cubicBezTo>
                  <a:cubicBezTo>
                    <a:pt x="507445" y="262335"/>
                    <a:pt x="510348" y="261557"/>
                    <a:pt x="512473" y="257875"/>
                  </a:cubicBezTo>
                  <a:cubicBezTo>
                    <a:pt x="509570" y="258653"/>
                    <a:pt x="500860" y="260987"/>
                    <a:pt x="498735" y="264669"/>
                  </a:cubicBezTo>
                  <a:cubicBezTo>
                    <a:pt x="493497" y="256734"/>
                    <a:pt x="492719" y="253829"/>
                    <a:pt x="486134" y="252481"/>
                  </a:cubicBezTo>
                  <a:cubicBezTo>
                    <a:pt x="488259" y="248798"/>
                    <a:pt x="494066" y="247243"/>
                    <a:pt x="496191" y="243560"/>
                  </a:cubicBezTo>
                  <a:cubicBezTo>
                    <a:pt x="493287" y="244338"/>
                    <a:pt x="490384" y="245116"/>
                    <a:pt x="485356" y="249576"/>
                  </a:cubicBezTo>
                  <a:cubicBezTo>
                    <a:pt x="484578" y="246672"/>
                    <a:pt x="492509" y="241434"/>
                    <a:pt x="489606" y="242212"/>
                  </a:cubicBezTo>
                  <a:cubicBezTo>
                    <a:pt x="494634" y="237751"/>
                    <a:pt x="500441" y="236195"/>
                    <a:pt x="502566" y="232513"/>
                  </a:cubicBezTo>
                  <a:cubicBezTo>
                    <a:pt x="497538" y="236973"/>
                    <a:pt x="493856" y="234847"/>
                    <a:pt x="490174" y="232720"/>
                  </a:cubicBezTo>
                  <a:cubicBezTo>
                    <a:pt x="490174" y="232720"/>
                    <a:pt x="491521" y="226134"/>
                    <a:pt x="500231" y="223800"/>
                  </a:cubicBezTo>
                  <a:cubicBezTo>
                    <a:pt x="500231" y="223800"/>
                    <a:pt x="502356" y="220118"/>
                    <a:pt x="504481" y="216435"/>
                  </a:cubicBezTo>
                  <a:cubicBezTo>
                    <a:pt x="501578" y="217213"/>
                    <a:pt x="500800" y="214309"/>
                    <a:pt x="511635" y="208292"/>
                  </a:cubicBezTo>
                  <a:cubicBezTo>
                    <a:pt x="507953" y="206166"/>
                    <a:pt x="502147" y="207722"/>
                    <a:pt x="499243" y="208500"/>
                  </a:cubicBezTo>
                  <a:cubicBezTo>
                    <a:pt x="499243" y="208500"/>
                    <a:pt x="501368" y="204817"/>
                    <a:pt x="504272" y="204039"/>
                  </a:cubicBezTo>
                  <a:cubicBezTo>
                    <a:pt x="503494" y="201135"/>
                    <a:pt x="501368" y="204817"/>
                    <a:pt x="495562" y="206373"/>
                  </a:cubicBezTo>
                  <a:cubicBezTo>
                    <a:pt x="494784" y="203469"/>
                    <a:pt x="503494" y="201135"/>
                    <a:pt x="499812" y="199009"/>
                  </a:cubicBezTo>
                  <a:cubicBezTo>
                    <a:pt x="494005" y="200564"/>
                    <a:pt x="497687" y="202691"/>
                    <a:pt x="489755" y="207929"/>
                  </a:cubicBezTo>
                  <a:cubicBezTo>
                    <a:pt x="496909" y="199786"/>
                    <a:pt x="488767" y="192629"/>
                    <a:pt x="493018" y="185264"/>
                  </a:cubicBezTo>
                  <a:cubicBezTo>
                    <a:pt x="495143" y="181582"/>
                    <a:pt x="498046" y="180804"/>
                    <a:pt x="503074" y="176344"/>
                  </a:cubicBezTo>
                  <a:cubicBezTo>
                    <a:pt x="490114" y="186042"/>
                    <a:pt x="480057" y="194963"/>
                    <a:pt x="468444" y="198075"/>
                  </a:cubicBezTo>
                  <a:cubicBezTo>
                    <a:pt x="466888" y="192266"/>
                    <a:pt x="454706" y="204869"/>
                    <a:pt x="450246" y="199838"/>
                  </a:cubicBezTo>
                  <a:cubicBezTo>
                    <a:pt x="456053" y="198282"/>
                    <a:pt x="456831" y="201187"/>
                    <a:pt x="461081" y="193822"/>
                  </a:cubicBezTo>
                  <a:cubicBezTo>
                    <a:pt x="463984" y="193044"/>
                    <a:pt x="461859" y="196726"/>
                    <a:pt x="461859" y="196726"/>
                  </a:cubicBezTo>
                  <a:cubicBezTo>
                    <a:pt x="466888" y="192266"/>
                    <a:pt x="467666" y="195170"/>
                    <a:pt x="469791" y="191488"/>
                  </a:cubicBezTo>
                  <a:cubicBezTo>
                    <a:pt x="471916" y="187806"/>
                    <a:pt x="464763" y="195948"/>
                    <a:pt x="463984" y="193044"/>
                  </a:cubicBezTo>
                  <a:cubicBezTo>
                    <a:pt x="475598" y="189932"/>
                    <a:pt x="484876" y="178107"/>
                    <a:pt x="484098" y="175203"/>
                  </a:cubicBezTo>
                  <a:cubicBezTo>
                    <a:pt x="486223" y="171520"/>
                    <a:pt x="482751" y="181789"/>
                    <a:pt x="485654" y="181012"/>
                  </a:cubicBezTo>
                  <a:lnTo>
                    <a:pt x="492878" y="177001"/>
                  </a:lnTo>
                  <a:lnTo>
                    <a:pt x="491461" y="179456"/>
                  </a:lnTo>
                  <a:lnTo>
                    <a:pt x="493975" y="177226"/>
                  </a:lnTo>
                  <a:lnTo>
                    <a:pt x="494364" y="178678"/>
                  </a:lnTo>
                  <a:cubicBezTo>
                    <a:pt x="493586" y="175773"/>
                    <a:pt x="496489" y="174995"/>
                    <a:pt x="496489" y="174995"/>
                  </a:cubicBezTo>
                  <a:cubicBezTo>
                    <a:pt x="498615" y="171313"/>
                    <a:pt x="492030" y="169965"/>
                    <a:pt x="499183" y="161822"/>
                  </a:cubicBezTo>
                  <a:cubicBezTo>
                    <a:pt x="504990" y="160266"/>
                    <a:pt x="500740" y="167631"/>
                    <a:pt x="503643" y="166853"/>
                  </a:cubicBezTo>
                  <a:cubicBezTo>
                    <a:pt x="508671" y="162392"/>
                    <a:pt x="511575" y="161614"/>
                    <a:pt x="510796" y="158710"/>
                  </a:cubicBezTo>
                  <a:cubicBezTo>
                    <a:pt x="513700" y="157932"/>
                    <a:pt x="514478" y="160837"/>
                    <a:pt x="514478" y="160837"/>
                  </a:cubicBezTo>
                  <a:cubicBezTo>
                    <a:pt x="522410" y="155598"/>
                    <a:pt x="530341" y="150360"/>
                    <a:pt x="540398" y="141439"/>
                  </a:cubicBezTo>
                  <a:cubicBezTo>
                    <a:pt x="538273" y="145122"/>
                    <a:pt x="538273" y="145122"/>
                    <a:pt x="541176" y="144344"/>
                  </a:cubicBezTo>
                  <a:cubicBezTo>
                    <a:pt x="539051" y="148026"/>
                    <a:pt x="531120" y="153265"/>
                    <a:pt x="531120" y="153265"/>
                  </a:cubicBezTo>
                  <a:cubicBezTo>
                    <a:pt x="531898" y="156169"/>
                    <a:pt x="536926" y="151709"/>
                    <a:pt x="537704" y="154613"/>
                  </a:cubicBezTo>
                  <a:cubicBezTo>
                    <a:pt x="539829" y="150931"/>
                    <a:pt x="539829" y="150931"/>
                    <a:pt x="536926" y="151709"/>
                  </a:cubicBezTo>
                  <a:cubicBezTo>
                    <a:pt x="546983" y="142788"/>
                    <a:pt x="557040" y="133868"/>
                    <a:pt x="571556" y="129978"/>
                  </a:cubicBezTo>
                  <a:cubicBezTo>
                    <a:pt x="571556" y="129978"/>
                    <a:pt x="569431" y="133660"/>
                    <a:pt x="569431" y="133660"/>
                  </a:cubicBezTo>
                  <a:cubicBezTo>
                    <a:pt x="569431" y="133660"/>
                    <a:pt x="563624" y="135216"/>
                    <a:pt x="563624" y="135216"/>
                  </a:cubicBezTo>
                  <a:cubicBezTo>
                    <a:pt x="560721" y="135994"/>
                    <a:pt x="558596" y="139676"/>
                    <a:pt x="559374" y="142581"/>
                  </a:cubicBezTo>
                  <a:cubicBezTo>
                    <a:pt x="553568" y="144137"/>
                    <a:pt x="548539" y="148597"/>
                    <a:pt x="545636" y="149375"/>
                  </a:cubicBezTo>
                  <a:cubicBezTo>
                    <a:pt x="542733" y="150153"/>
                    <a:pt x="545636" y="149375"/>
                    <a:pt x="543511" y="153057"/>
                  </a:cubicBezTo>
                  <a:cubicBezTo>
                    <a:pt x="531898" y="156169"/>
                    <a:pt x="521841" y="165089"/>
                    <a:pt x="511006" y="171106"/>
                  </a:cubicBezTo>
                  <a:cubicBezTo>
                    <a:pt x="516813" y="169550"/>
                    <a:pt x="521272" y="174581"/>
                    <a:pt x="522051" y="177485"/>
                  </a:cubicBezTo>
                  <a:cubicBezTo>
                    <a:pt x="524954" y="176707"/>
                    <a:pt x="524954" y="176707"/>
                    <a:pt x="527857" y="175929"/>
                  </a:cubicBezTo>
                  <a:cubicBezTo>
                    <a:pt x="533664" y="174373"/>
                    <a:pt x="538692" y="169913"/>
                    <a:pt x="544499" y="168357"/>
                  </a:cubicBezTo>
                  <a:cubicBezTo>
                    <a:pt x="544499" y="168357"/>
                    <a:pt x="541596" y="169135"/>
                    <a:pt x="541596" y="169135"/>
                  </a:cubicBezTo>
                  <a:cubicBezTo>
                    <a:pt x="537914" y="167009"/>
                    <a:pt x="545846" y="161771"/>
                    <a:pt x="545067" y="158866"/>
                  </a:cubicBezTo>
                  <a:cubicBezTo>
                    <a:pt x="547971" y="158088"/>
                    <a:pt x="547971" y="158088"/>
                    <a:pt x="550874" y="157310"/>
                  </a:cubicBezTo>
                  <a:cubicBezTo>
                    <a:pt x="555903" y="152850"/>
                    <a:pt x="550096" y="154406"/>
                    <a:pt x="549318" y="151501"/>
                  </a:cubicBezTo>
                  <a:cubicBezTo>
                    <a:pt x="549318" y="151501"/>
                    <a:pt x="561709" y="151294"/>
                    <a:pt x="557249" y="146263"/>
                  </a:cubicBezTo>
                  <a:cubicBezTo>
                    <a:pt x="576016" y="135009"/>
                    <a:pt x="589186" y="137706"/>
                    <a:pt x="599243" y="128785"/>
                  </a:cubicBezTo>
                  <a:cubicBezTo>
                    <a:pt x="597118" y="132467"/>
                    <a:pt x="600799" y="134594"/>
                    <a:pt x="611634" y="128578"/>
                  </a:cubicBezTo>
                  <a:cubicBezTo>
                    <a:pt x="606606" y="133038"/>
                    <a:pt x="609509" y="132260"/>
                    <a:pt x="612413" y="131482"/>
                  </a:cubicBezTo>
                  <a:cubicBezTo>
                    <a:pt x="604481" y="136720"/>
                    <a:pt x="595771" y="139054"/>
                    <a:pt x="596549" y="141959"/>
                  </a:cubicBezTo>
                  <a:cubicBezTo>
                    <a:pt x="600231" y="144085"/>
                    <a:pt x="612413" y="131482"/>
                    <a:pt x="611066" y="138069"/>
                  </a:cubicBezTo>
                  <a:cubicBezTo>
                    <a:pt x="619776" y="135735"/>
                    <a:pt x="621901" y="132053"/>
                    <a:pt x="629833" y="126815"/>
                  </a:cubicBezTo>
                  <a:cubicBezTo>
                    <a:pt x="629054" y="123910"/>
                    <a:pt x="623248" y="125466"/>
                    <a:pt x="617441" y="127022"/>
                  </a:cubicBezTo>
                  <a:cubicBezTo>
                    <a:pt x="619566" y="123340"/>
                    <a:pt x="634861" y="122354"/>
                    <a:pt x="639889" y="117894"/>
                  </a:cubicBezTo>
                  <a:cubicBezTo>
                    <a:pt x="636208" y="115767"/>
                    <a:pt x="634083" y="119450"/>
                    <a:pt x="625373" y="121784"/>
                  </a:cubicBezTo>
                  <a:cubicBezTo>
                    <a:pt x="622469" y="122562"/>
                    <a:pt x="627498" y="118101"/>
                    <a:pt x="618010" y="117531"/>
                  </a:cubicBezTo>
                  <a:cubicBezTo>
                    <a:pt x="623038" y="113070"/>
                    <a:pt x="627498" y="118101"/>
                    <a:pt x="630401" y="117323"/>
                  </a:cubicBezTo>
                  <a:cubicBezTo>
                    <a:pt x="636208" y="115767"/>
                    <a:pt x="626720" y="115197"/>
                    <a:pt x="632526" y="113641"/>
                  </a:cubicBezTo>
                  <a:cubicBezTo>
                    <a:pt x="625941" y="112292"/>
                    <a:pt x="623038" y="113070"/>
                    <a:pt x="617231" y="114626"/>
                  </a:cubicBezTo>
                  <a:cubicBezTo>
                    <a:pt x="622260" y="110166"/>
                    <a:pt x="620703" y="104357"/>
                    <a:pt x="627288" y="105706"/>
                  </a:cubicBezTo>
                  <a:cubicBezTo>
                    <a:pt x="635998" y="103372"/>
                    <a:pt x="630191" y="104928"/>
                    <a:pt x="629413" y="102023"/>
                  </a:cubicBezTo>
                  <a:cubicBezTo>
                    <a:pt x="623607" y="103579"/>
                    <a:pt x="620703" y="104357"/>
                    <a:pt x="617800" y="105135"/>
                  </a:cubicBezTo>
                  <a:cubicBezTo>
                    <a:pt x="622050" y="97770"/>
                    <a:pt x="632317" y="101245"/>
                    <a:pt x="643930" y="98134"/>
                  </a:cubicBezTo>
                  <a:cubicBezTo>
                    <a:pt x="643152" y="95229"/>
                    <a:pt x="639470" y="93103"/>
                    <a:pt x="631538" y="98341"/>
                  </a:cubicBezTo>
                  <a:cubicBezTo>
                    <a:pt x="636567" y="93881"/>
                    <a:pt x="627857" y="96215"/>
                    <a:pt x="632885" y="91754"/>
                  </a:cubicBezTo>
                  <a:cubicBezTo>
                    <a:pt x="635788" y="90976"/>
                    <a:pt x="630760" y="95437"/>
                    <a:pt x="639470" y="93103"/>
                  </a:cubicBezTo>
                  <a:cubicBezTo>
                    <a:pt x="648180" y="90769"/>
                    <a:pt x="641595" y="89420"/>
                    <a:pt x="650305" y="87087"/>
                  </a:cubicBezTo>
                  <a:cubicBezTo>
                    <a:pt x="650305" y="87087"/>
                    <a:pt x="656890" y="88435"/>
                    <a:pt x="653987" y="89213"/>
                  </a:cubicBezTo>
                  <a:cubicBezTo>
                    <a:pt x="667725" y="82419"/>
                    <a:pt x="670060" y="91132"/>
                    <a:pt x="686701" y="83560"/>
                  </a:cubicBezTo>
                  <a:cubicBezTo>
                    <a:pt x="680116" y="82212"/>
                    <a:pt x="673532" y="80863"/>
                    <a:pt x="666947" y="79515"/>
                  </a:cubicBezTo>
                  <a:cubicBezTo>
                    <a:pt x="664043" y="80293"/>
                    <a:pt x="664822" y="83197"/>
                    <a:pt x="665600" y="86101"/>
                  </a:cubicBezTo>
                  <a:cubicBezTo>
                    <a:pt x="661918" y="83975"/>
                    <a:pt x="659015" y="84753"/>
                    <a:pt x="656112" y="85531"/>
                  </a:cubicBezTo>
                  <a:cubicBezTo>
                    <a:pt x="656112" y="85531"/>
                    <a:pt x="664822" y="83197"/>
                    <a:pt x="664043" y="80293"/>
                  </a:cubicBezTo>
                  <a:cubicBezTo>
                    <a:pt x="659015" y="84753"/>
                    <a:pt x="657458" y="78944"/>
                    <a:pt x="648749" y="81278"/>
                  </a:cubicBezTo>
                  <a:cubicBezTo>
                    <a:pt x="650095" y="74691"/>
                    <a:pt x="650095" y="74691"/>
                    <a:pt x="646414" y="72565"/>
                  </a:cubicBezTo>
                  <a:cubicBezTo>
                    <a:pt x="649317" y="71787"/>
                    <a:pt x="658027" y="69453"/>
                    <a:pt x="664612" y="70801"/>
                  </a:cubicBezTo>
                  <a:cubicBezTo>
                    <a:pt x="664612" y="70801"/>
                    <a:pt x="652999" y="73913"/>
                    <a:pt x="656680" y="76040"/>
                  </a:cubicBezTo>
                  <a:cubicBezTo>
                    <a:pt x="662487" y="74484"/>
                    <a:pt x="665390" y="73706"/>
                    <a:pt x="660362" y="78166"/>
                  </a:cubicBezTo>
                  <a:cubicBezTo>
                    <a:pt x="664043" y="80293"/>
                    <a:pt x="677782" y="73498"/>
                    <a:pt x="669850" y="78737"/>
                  </a:cubicBezTo>
                  <a:cubicBezTo>
                    <a:pt x="678560" y="76403"/>
                    <a:pt x="684367" y="74847"/>
                    <a:pt x="690173" y="73291"/>
                  </a:cubicBezTo>
                  <a:cubicBezTo>
                    <a:pt x="690951" y="76195"/>
                    <a:pt x="693286" y="84909"/>
                    <a:pt x="707803" y="81019"/>
                  </a:cubicBezTo>
                  <a:cubicBezTo>
                    <a:pt x="696968" y="87035"/>
                    <a:pt x="688258" y="89369"/>
                    <a:pt x="689036" y="92273"/>
                  </a:cubicBezTo>
                  <a:cubicBezTo>
                    <a:pt x="692717" y="94400"/>
                    <a:pt x="694843" y="90718"/>
                    <a:pt x="697746" y="89940"/>
                  </a:cubicBezTo>
                  <a:cubicBezTo>
                    <a:pt x="701427" y="92066"/>
                    <a:pt x="699302" y="95748"/>
                    <a:pt x="699302" y="95748"/>
                  </a:cubicBezTo>
                  <a:cubicBezTo>
                    <a:pt x="687689" y="98860"/>
                    <a:pt x="687689" y="98860"/>
                    <a:pt x="678979" y="101194"/>
                  </a:cubicBezTo>
                  <a:cubicBezTo>
                    <a:pt x="675298" y="99067"/>
                    <a:pt x="681104" y="97512"/>
                    <a:pt x="681104" y="97512"/>
                  </a:cubicBezTo>
                  <a:cubicBezTo>
                    <a:pt x="671616" y="96941"/>
                    <a:pt x="655753" y="107418"/>
                    <a:pt x="650724" y="111878"/>
                  </a:cubicBezTo>
                  <a:cubicBezTo>
                    <a:pt x="659434" y="109544"/>
                    <a:pt x="663116" y="111671"/>
                    <a:pt x="676854" y="104876"/>
                  </a:cubicBezTo>
                  <a:cubicBezTo>
                    <a:pt x="681314" y="109907"/>
                    <a:pt x="674729" y="108559"/>
                    <a:pt x="668922" y="110115"/>
                  </a:cubicBezTo>
                  <a:cubicBezTo>
                    <a:pt x="669701" y="113019"/>
                    <a:pt x="678411" y="110685"/>
                    <a:pt x="681314" y="109907"/>
                  </a:cubicBezTo>
                  <a:cubicBezTo>
                    <a:pt x="690024" y="107573"/>
                    <a:pt x="681314" y="109907"/>
                    <a:pt x="683439" y="106225"/>
                  </a:cubicBezTo>
                  <a:cubicBezTo>
                    <a:pt x="695052" y="103113"/>
                    <a:pt x="701637" y="104462"/>
                    <a:pt x="709000" y="108715"/>
                  </a:cubicBezTo>
                  <a:cubicBezTo>
                    <a:pt x="714029" y="104254"/>
                    <a:pt x="717710" y="106381"/>
                    <a:pt x="726420" y="104047"/>
                  </a:cubicBezTo>
                  <a:cubicBezTo>
                    <a:pt x="721392" y="108507"/>
                    <a:pt x="730880" y="109078"/>
                    <a:pt x="731658" y="111982"/>
                  </a:cubicBezTo>
                  <a:cubicBezTo>
                    <a:pt x="737465" y="110427"/>
                    <a:pt x="736686" y="107522"/>
                    <a:pt x="745396" y="105188"/>
                  </a:cubicBezTo>
                  <a:cubicBezTo>
                    <a:pt x="738033" y="100935"/>
                    <a:pt x="748868" y="94919"/>
                    <a:pt x="737255" y="98031"/>
                  </a:cubicBezTo>
                  <a:cubicBezTo>
                    <a:pt x="740158" y="97253"/>
                    <a:pt x="742283" y="93570"/>
                    <a:pt x="745187" y="92793"/>
                  </a:cubicBezTo>
                  <a:cubicBezTo>
                    <a:pt x="745965" y="95697"/>
                    <a:pt x="752550" y="97045"/>
                    <a:pt x="753328" y="99950"/>
                  </a:cubicBezTo>
                  <a:cubicBezTo>
                    <a:pt x="761260" y="94712"/>
                    <a:pt x="769970" y="92378"/>
                    <a:pt x="778680" y="90044"/>
                  </a:cubicBezTo>
                  <a:cubicBezTo>
                    <a:pt x="780805" y="86362"/>
                    <a:pt x="772095" y="88696"/>
                    <a:pt x="766288" y="90252"/>
                  </a:cubicBezTo>
                  <a:cubicBezTo>
                    <a:pt x="772095" y="88696"/>
                    <a:pt x="774220" y="85013"/>
                    <a:pt x="765510" y="87347"/>
                  </a:cubicBezTo>
                  <a:cubicBezTo>
                    <a:pt x="774220" y="85013"/>
                    <a:pt x="787958" y="78219"/>
                    <a:pt x="795321" y="82472"/>
                  </a:cubicBezTo>
                  <a:cubicBezTo>
                    <a:pt x="798225" y="81694"/>
                    <a:pt x="793765" y="76663"/>
                    <a:pt x="790861" y="77441"/>
                  </a:cubicBezTo>
                  <a:cubicBezTo>
                    <a:pt x="795890" y="72981"/>
                    <a:pt x="804600" y="70647"/>
                    <a:pt x="810406" y="69091"/>
                  </a:cubicBezTo>
                  <a:cubicBezTo>
                    <a:pt x="809628" y="66187"/>
                    <a:pt x="803821" y="67743"/>
                    <a:pt x="803821" y="67743"/>
                  </a:cubicBezTo>
                  <a:cubicBezTo>
                    <a:pt x="815435" y="64631"/>
                    <a:pt x="818338" y="63853"/>
                    <a:pt x="824145" y="62297"/>
                  </a:cubicBezTo>
                  <a:cubicBezTo>
                    <a:pt x="835758" y="59185"/>
                    <a:pt x="814656" y="61726"/>
                    <a:pt x="813100" y="55918"/>
                  </a:cubicBezTo>
                  <a:cubicBezTo>
                    <a:pt x="810197" y="56696"/>
                    <a:pt x="808745" y="57084"/>
                    <a:pt x="806930" y="57571"/>
                  </a:cubicBezTo>
                  <a:lnTo>
                    <a:pt x="801487" y="59029"/>
                  </a:lnTo>
                  <a:lnTo>
                    <a:pt x="804364" y="56702"/>
                  </a:lnTo>
                  <a:cubicBezTo>
                    <a:pt x="804532" y="55879"/>
                    <a:pt x="803612" y="55347"/>
                    <a:pt x="800708" y="56125"/>
                  </a:cubicBezTo>
                  <a:cubicBezTo>
                    <a:pt x="803612" y="55347"/>
                    <a:pt x="805737" y="51665"/>
                    <a:pt x="811544" y="50109"/>
                  </a:cubicBezTo>
                  <a:cubicBezTo>
                    <a:pt x="808640" y="50887"/>
                    <a:pt x="807862" y="47982"/>
                    <a:pt x="799152" y="50316"/>
                  </a:cubicBezTo>
                  <a:cubicBezTo>
                    <a:pt x="795471" y="48190"/>
                    <a:pt x="797596" y="44507"/>
                    <a:pt x="804180" y="45856"/>
                  </a:cubicBezTo>
                  <a:cubicBezTo>
                    <a:pt x="804959" y="48760"/>
                    <a:pt x="819475" y="44871"/>
                    <a:pt x="815794" y="42744"/>
                  </a:cubicBezTo>
                  <a:cubicBezTo>
                    <a:pt x="822379" y="44093"/>
                    <a:pt x="828963" y="45441"/>
                    <a:pt x="834770" y="43885"/>
                  </a:cubicBezTo>
                  <a:cubicBezTo>
                    <a:pt x="834770" y="43885"/>
                    <a:pt x="832645" y="47568"/>
                    <a:pt x="828963" y="45441"/>
                  </a:cubicBezTo>
                  <a:cubicBezTo>
                    <a:pt x="832645" y="47568"/>
                    <a:pt x="835548" y="46790"/>
                    <a:pt x="838452" y="46012"/>
                  </a:cubicBezTo>
                  <a:cubicBezTo>
                    <a:pt x="844258" y="44456"/>
                    <a:pt x="831867" y="44663"/>
                    <a:pt x="837673" y="43107"/>
                  </a:cubicBezTo>
                  <a:cubicBezTo>
                    <a:pt x="853746" y="45026"/>
                    <a:pt x="864581" y="39010"/>
                    <a:pt x="879098" y="35121"/>
                  </a:cubicBezTo>
                  <a:cubicBezTo>
                    <a:pt x="874070" y="39581"/>
                    <a:pt x="880654" y="40929"/>
                    <a:pt x="886461" y="39374"/>
                  </a:cubicBezTo>
                  <a:cubicBezTo>
                    <a:pt x="898852" y="39166"/>
                    <a:pt x="908909" y="30246"/>
                    <a:pt x="917051" y="37403"/>
                  </a:cubicBezTo>
                  <a:cubicBezTo>
                    <a:pt x="909119" y="42641"/>
                    <a:pt x="871944" y="43263"/>
                    <a:pt x="879308" y="47516"/>
                  </a:cubicBezTo>
                  <a:cubicBezTo>
                    <a:pt x="877182" y="51198"/>
                    <a:pt x="861109" y="49279"/>
                    <a:pt x="858984" y="52962"/>
                  </a:cubicBezTo>
                  <a:cubicBezTo>
                    <a:pt x="859763" y="55866"/>
                    <a:pt x="868472" y="53532"/>
                    <a:pt x="866348" y="57215"/>
                  </a:cubicBezTo>
                  <a:cubicBezTo>
                    <a:pt x="875057" y="54881"/>
                    <a:pt x="877182" y="51198"/>
                    <a:pt x="889574" y="50991"/>
                  </a:cubicBezTo>
                  <a:cubicBezTo>
                    <a:pt x="880864" y="53325"/>
                    <a:pt x="888227" y="57578"/>
                    <a:pt x="899840" y="54466"/>
                  </a:cubicBezTo>
                  <a:cubicBezTo>
                    <a:pt x="899840" y="54466"/>
                    <a:pt x="896937" y="55244"/>
                    <a:pt x="894034" y="56022"/>
                  </a:cubicBezTo>
                  <a:cubicBezTo>
                    <a:pt x="897715" y="58149"/>
                    <a:pt x="901397" y="60275"/>
                    <a:pt x="907982" y="61624"/>
                  </a:cubicBezTo>
                  <a:cubicBezTo>
                    <a:pt x="915913" y="56385"/>
                    <a:pt x="927527" y="53274"/>
                    <a:pt x="929652" y="49591"/>
                  </a:cubicBezTo>
                  <a:cubicBezTo>
                    <a:pt x="935458" y="48035"/>
                    <a:pt x="933333" y="51718"/>
                    <a:pt x="936236" y="50940"/>
                  </a:cubicBezTo>
                  <a:cubicBezTo>
                    <a:pt x="955213" y="52081"/>
                    <a:pt x="952878" y="43368"/>
                    <a:pt x="968173" y="42383"/>
                  </a:cubicBezTo>
                  <a:cubicBezTo>
                    <a:pt x="967395" y="39478"/>
                    <a:pt x="964491" y="40256"/>
                    <a:pt x="961588" y="41034"/>
                  </a:cubicBezTo>
                  <a:cubicBezTo>
                    <a:pt x="970298" y="38700"/>
                    <a:pt x="977451" y="30557"/>
                    <a:pt x="970867" y="29209"/>
                  </a:cubicBezTo>
                  <a:cubicBezTo>
                    <a:pt x="983258" y="29002"/>
                    <a:pt x="976105" y="37144"/>
                    <a:pt x="987718" y="34032"/>
                  </a:cubicBezTo>
                  <a:cubicBezTo>
                    <a:pt x="988496" y="36937"/>
                    <a:pt x="981911" y="35588"/>
                    <a:pt x="979008" y="36366"/>
                  </a:cubicBezTo>
                  <a:cubicBezTo>
                    <a:pt x="976883" y="40049"/>
                    <a:pt x="980564" y="42175"/>
                    <a:pt x="986371" y="40619"/>
                  </a:cubicBezTo>
                  <a:cubicBezTo>
                    <a:pt x="987149" y="43524"/>
                    <a:pt x="980564" y="42175"/>
                    <a:pt x="977661" y="42953"/>
                  </a:cubicBezTo>
                  <a:cubicBezTo>
                    <a:pt x="985024" y="47206"/>
                    <a:pt x="984246" y="44302"/>
                    <a:pt x="979996" y="51666"/>
                  </a:cubicBezTo>
                  <a:cubicBezTo>
                    <a:pt x="988706" y="49333"/>
                    <a:pt x="995291" y="50681"/>
                    <a:pt x="993944" y="57268"/>
                  </a:cubicBezTo>
                  <a:cubicBezTo>
                    <a:pt x="1006335" y="57060"/>
                    <a:pt x="1015823" y="57631"/>
                    <a:pt x="1031118" y="56646"/>
                  </a:cubicBezTo>
                  <a:cubicBezTo>
                    <a:pt x="1034021" y="55868"/>
                    <a:pt x="1027437" y="54519"/>
                    <a:pt x="1029562" y="50837"/>
                  </a:cubicBezTo>
                  <a:cubicBezTo>
                    <a:pt x="1039828" y="54312"/>
                    <a:pt x="1031896" y="59550"/>
                    <a:pt x="1041384" y="60121"/>
                  </a:cubicBezTo>
                  <a:cubicBezTo>
                    <a:pt x="1047969" y="61469"/>
                    <a:pt x="1043510" y="56438"/>
                    <a:pt x="1046413" y="55660"/>
                  </a:cubicBezTo>
                  <a:cubicBezTo>
                    <a:pt x="1050094" y="57787"/>
                    <a:pt x="1053776" y="59913"/>
                    <a:pt x="1050873" y="60691"/>
                  </a:cubicBezTo>
                  <a:cubicBezTo>
                    <a:pt x="1057457" y="62040"/>
                    <a:pt x="1052998" y="57009"/>
                    <a:pt x="1055901" y="56231"/>
                  </a:cubicBezTo>
                  <a:cubicBezTo>
                    <a:pt x="1065389" y="56802"/>
                    <a:pt x="1065389" y="56802"/>
                    <a:pt x="1071974" y="58150"/>
                  </a:cubicBezTo>
                  <a:cubicBezTo>
                    <a:pt x="1087269" y="57165"/>
                    <a:pt x="1094422" y="49022"/>
                    <a:pt x="1098673" y="41658"/>
                  </a:cubicBezTo>
                  <a:cubicBezTo>
                    <a:pt x="1102354" y="43784"/>
                    <a:pt x="1108939" y="45133"/>
                    <a:pt x="1107382" y="39324"/>
                  </a:cubicBezTo>
                  <a:cubicBezTo>
                    <a:pt x="1113967" y="40672"/>
                    <a:pt x="1126359" y="40465"/>
                    <a:pt x="1120552" y="42021"/>
                  </a:cubicBezTo>
                  <a:cubicBezTo>
                    <a:pt x="1127137" y="43369"/>
                    <a:pt x="1120552" y="42021"/>
                    <a:pt x="1123455" y="41243"/>
                  </a:cubicBezTo>
                  <a:cubicBezTo>
                    <a:pt x="1130040" y="42591"/>
                    <a:pt x="1130819" y="45496"/>
                    <a:pt x="1137403" y="46844"/>
                  </a:cubicBezTo>
                  <a:cubicBezTo>
                    <a:pt x="1143210" y="45288"/>
                    <a:pt x="1136625" y="43940"/>
                    <a:pt x="1133722" y="44718"/>
                  </a:cubicBezTo>
                  <a:cubicBezTo>
                    <a:pt x="1139528" y="43162"/>
                    <a:pt x="1145335" y="41606"/>
                    <a:pt x="1155601" y="45081"/>
                  </a:cubicBezTo>
                  <a:cubicBezTo>
                    <a:pt x="1153035" y="44212"/>
                    <a:pt x="1151884" y="43548"/>
                    <a:pt x="1151615" y="43085"/>
                  </a:cubicBezTo>
                  <a:lnTo>
                    <a:pt x="1151913" y="42905"/>
                  </a:lnTo>
                  <a:lnTo>
                    <a:pt x="1151920" y="42955"/>
                  </a:lnTo>
                  <a:lnTo>
                    <a:pt x="1155309" y="43158"/>
                  </a:lnTo>
                  <a:lnTo>
                    <a:pt x="1158505" y="44303"/>
                  </a:lnTo>
                  <a:cubicBezTo>
                    <a:pt x="1162186" y="46430"/>
                    <a:pt x="1164311" y="42747"/>
                    <a:pt x="1170896" y="44096"/>
                  </a:cubicBezTo>
                  <a:lnTo>
                    <a:pt x="1155309" y="43158"/>
                  </a:lnTo>
                  <a:lnTo>
                    <a:pt x="1152911" y="42300"/>
                  </a:lnTo>
                  <a:lnTo>
                    <a:pt x="1151913" y="42905"/>
                  </a:lnTo>
                  <a:lnTo>
                    <a:pt x="1151505" y="39953"/>
                  </a:lnTo>
                  <a:cubicBezTo>
                    <a:pt x="1149301" y="38987"/>
                    <a:pt x="1146008" y="38313"/>
                    <a:pt x="1144557" y="38702"/>
                  </a:cubicBezTo>
                  <a:cubicBezTo>
                    <a:pt x="1143779" y="35797"/>
                    <a:pt x="1150363" y="37146"/>
                    <a:pt x="1153267" y="36368"/>
                  </a:cubicBezTo>
                  <a:cubicBezTo>
                    <a:pt x="1157727" y="41399"/>
                    <a:pt x="1159073" y="34812"/>
                    <a:pt x="1163533" y="39843"/>
                  </a:cubicBezTo>
                  <a:cubicBezTo>
                    <a:pt x="1168562" y="35383"/>
                    <a:pt x="1169340" y="38287"/>
                    <a:pt x="1175146" y="36731"/>
                  </a:cubicBezTo>
                  <a:cubicBezTo>
                    <a:pt x="1174368" y="33827"/>
                    <a:pt x="1171465" y="34605"/>
                    <a:pt x="1171465" y="34605"/>
                  </a:cubicBezTo>
                  <a:cubicBezTo>
                    <a:pt x="1159073" y="34812"/>
                    <a:pt x="1145904" y="32115"/>
                    <a:pt x="1133512" y="32322"/>
                  </a:cubicBezTo>
                  <a:cubicBezTo>
                    <a:pt x="1133512" y="32322"/>
                    <a:pt x="1136415" y="31544"/>
                    <a:pt x="1136415" y="31544"/>
                  </a:cubicBezTo>
                  <a:cubicBezTo>
                    <a:pt x="1120342" y="29625"/>
                    <a:pt x="1117439" y="30403"/>
                    <a:pt x="1102144" y="31388"/>
                  </a:cubicBezTo>
                  <a:cubicBezTo>
                    <a:pt x="1101366" y="28484"/>
                    <a:pt x="1091878" y="27914"/>
                    <a:pt x="1085293" y="26565"/>
                  </a:cubicBezTo>
                  <a:cubicBezTo>
                    <a:pt x="1081612" y="24439"/>
                    <a:pt x="1094781" y="27136"/>
                    <a:pt x="1091100" y="25009"/>
                  </a:cubicBezTo>
                  <a:cubicBezTo>
                    <a:pt x="1096906" y="23453"/>
                    <a:pt x="1097685" y="26358"/>
                    <a:pt x="1103491" y="24802"/>
                  </a:cubicBezTo>
                  <a:cubicBezTo>
                    <a:pt x="1099810" y="22675"/>
                    <a:pt x="1091100" y="25009"/>
                    <a:pt x="1084515" y="23661"/>
                  </a:cubicBezTo>
                  <a:cubicBezTo>
                    <a:pt x="1084515" y="23661"/>
                    <a:pt x="1083737" y="20756"/>
                    <a:pt x="1080833" y="21534"/>
                  </a:cubicBezTo>
                  <a:cubicBezTo>
                    <a:pt x="1093225" y="21327"/>
                    <a:pt x="1098253" y="16866"/>
                    <a:pt x="1096697" y="11057"/>
                  </a:cubicBezTo>
                  <a:cubicBezTo>
                    <a:pt x="1102503" y="9502"/>
                    <a:pt x="1108310" y="7946"/>
                    <a:pt x="1104629" y="5819"/>
                  </a:cubicBezTo>
                  <a:cubicBezTo>
                    <a:pt x="1113338" y="3486"/>
                    <a:pt x="1117020" y="5612"/>
                    <a:pt x="1123605" y="6961"/>
                  </a:cubicBezTo>
                  <a:cubicBezTo>
                    <a:pt x="1129411" y="5405"/>
                    <a:pt x="1154973" y="7894"/>
                    <a:pt x="1143928" y="1515"/>
                  </a:cubicBezTo>
                  <a:cubicBezTo>
                    <a:pt x="1146831" y="737"/>
                    <a:pt x="1152638" y="-819"/>
                    <a:pt x="1159223" y="5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88000"/>
                  </a:schemeClr>
                </a:gs>
                <a:gs pos="100000">
                  <a:schemeClr val="accent1">
                    <a:alpha val="88000"/>
                  </a:schemeClr>
                </a:gs>
              </a:gsLst>
              <a:path path="circle">
                <a:fillToRect l="100000" t="100000"/>
              </a:path>
            </a:gra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297" name="Straight Connector 296">
              <a:extLst>
                <a:ext uri="{FF2B5EF4-FFF2-40B4-BE49-F238E27FC236}">
                  <a16:creationId xmlns:a16="http://schemas.microsoft.com/office/drawing/2014/main" id="{74F1D0B6-8D86-4F1E-A83E-06A185FC57B8}"/>
                </a:ext>
              </a:extLst>
            </p:cNvPr>
            <p:cNvCxnSpPr>
              <a:cxnSpLocks/>
            </p:cNvCxnSpPr>
            <p:nvPr/>
          </p:nvCxnSpPr>
          <p:spPr>
            <a:xfrm>
              <a:off x="835889" y="2030132"/>
              <a:ext cx="0" cy="213011"/>
            </a:xfrm>
            <a:prstGeom prst="line">
              <a:avLst/>
            </a:prstGeom>
            <a:ln w="15875">
              <a:solidFill>
                <a:schemeClr val="accent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8" name="PpSubtitle">
              <a:extLst>
                <a:ext uri="{FF2B5EF4-FFF2-40B4-BE49-F238E27FC236}">
                  <a16:creationId xmlns:a16="http://schemas.microsoft.com/office/drawing/2014/main" id="{02E0B18A-0791-45F0-89BF-FB6D8DDA4907}"/>
                </a:ext>
              </a:extLst>
            </p:cNvPr>
            <p:cNvSpPr txBox="1"/>
            <p:nvPr/>
          </p:nvSpPr>
          <p:spPr>
            <a:xfrm>
              <a:off x="705403" y="2451336"/>
              <a:ext cx="260969" cy="2442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13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Times New Roman" panose="02020603050405020304" pitchFamily="18" charset="0"/>
                </a:rPr>
                <a:t>02</a:t>
              </a:r>
              <a:endParaRPr kumimoji="0" lang="en-ID" sz="1600" b="1" i="0" u="none" strike="noStrike" kern="1200" cap="none" spc="1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9" name="Group 328">
            <a:extLst>
              <a:ext uri="{FF2B5EF4-FFF2-40B4-BE49-F238E27FC236}">
                <a16:creationId xmlns:a16="http://schemas.microsoft.com/office/drawing/2014/main" id="{E17248B9-2055-499C-8767-1E408863E9F2}"/>
              </a:ext>
            </a:extLst>
          </p:cNvPr>
          <p:cNvGrpSpPr/>
          <p:nvPr/>
        </p:nvGrpSpPr>
        <p:grpSpPr>
          <a:xfrm>
            <a:off x="1415564" y="3734046"/>
            <a:ext cx="490625" cy="782654"/>
            <a:chOff x="612441" y="3734046"/>
            <a:chExt cx="490625" cy="782654"/>
          </a:xfrm>
        </p:grpSpPr>
        <p:sp>
          <p:nvSpPr>
            <p:cNvPr id="304" name="Shape">
              <a:extLst>
                <a:ext uri="{FF2B5EF4-FFF2-40B4-BE49-F238E27FC236}">
                  <a16:creationId xmlns:a16="http://schemas.microsoft.com/office/drawing/2014/main" id="{07FF384E-7CA2-48E1-ABF1-F0BBBE64D5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2441" y="4016360"/>
              <a:ext cx="490625" cy="500340"/>
            </a:xfrm>
            <a:custGeom>
              <a:avLst/>
              <a:gdLst>
                <a:gd name="connsiteX0" fmla="*/ 991291 w 2190390"/>
                <a:gd name="connsiteY0" fmla="*/ 2215559 h 2233760"/>
                <a:gd name="connsiteX1" fmla="*/ 999830 w 2190390"/>
                <a:gd name="connsiteY1" fmla="*/ 2216073 h 2233760"/>
                <a:gd name="connsiteX2" fmla="*/ 992448 w 2190390"/>
                <a:gd name="connsiteY2" fmla="*/ 2216105 h 2233760"/>
                <a:gd name="connsiteX3" fmla="*/ 1078220 w 2190390"/>
                <a:gd name="connsiteY3" fmla="*/ 2195069 h 2233760"/>
                <a:gd name="connsiteX4" fmla="*/ 1091389 w 2190390"/>
                <a:gd name="connsiteY4" fmla="*/ 2197766 h 2233760"/>
                <a:gd name="connsiteX5" fmla="*/ 1078998 w 2190390"/>
                <a:gd name="connsiteY5" fmla="*/ 2197973 h 2233760"/>
                <a:gd name="connsiteX6" fmla="*/ 1066606 w 2190390"/>
                <a:gd name="connsiteY6" fmla="*/ 2198180 h 2233760"/>
                <a:gd name="connsiteX7" fmla="*/ 1078220 w 2190390"/>
                <a:gd name="connsiteY7" fmla="*/ 2195069 h 2233760"/>
                <a:gd name="connsiteX8" fmla="*/ 1366845 w 2190390"/>
                <a:gd name="connsiteY8" fmla="*/ 2145748 h 2233760"/>
                <a:gd name="connsiteX9" fmla="*/ 1358913 w 2190390"/>
                <a:gd name="connsiteY9" fmla="*/ 2150986 h 2233760"/>
                <a:gd name="connsiteX10" fmla="*/ 1354453 w 2190390"/>
                <a:gd name="connsiteY10" fmla="*/ 2145955 h 2233760"/>
                <a:gd name="connsiteX11" fmla="*/ 1366845 w 2190390"/>
                <a:gd name="connsiteY11" fmla="*/ 2145748 h 2233760"/>
                <a:gd name="connsiteX12" fmla="*/ 1735129 w 2190390"/>
                <a:gd name="connsiteY12" fmla="*/ 1973570 h 2233760"/>
                <a:gd name="connsiteX13" fmla="*/ 1734321 w 2190390"/>
                <a:gd name="connsiteY13" fmla="*/ 1974080 h 2233760"/>
                <a:gd name="connsiteX14" fmla="*/ 1726376 w 2190390"/>
                <a:gd name="connsiteY14" fmla="*/ 1977814 h 2233760"/>
                <a:gd name="connsiteX15" fmla="*/ 1863698 w 2190390"/>
                <a:gd name="connsiteY15" fmla="*/ 1863195 h 2233760"/>
                <a:gd name="connsiteX16" fmla="*/ 1846488 w 2190390"/>
                <a:gd name="connsiteY16" fmla="*/ 1880259 h 2233760"/>
                <a:gd name="connsiteX17" fmla="*/ 1856545 w 2190390"/>
                <a:gd name="connsiteY17" fmla="*/ 1871338 h 2233760"/>
                <a:gd name="connsiteX18" fmla="*/ 1853073 w 2190390"/>
                <a:gd name="connsiteY18" fmla="*/ 1881607 h 2233760"/>
                <a:gd name="connsiteX19" fmla="*/ 1832960 w 2190390"/>
                <a:gd name="connsiteY19" fmla="*/ 1899448 h 2233760"/>
                <a:gd name="connsiteX20" fmla="*/ 1839335 w 2190390"/>
                <a:gd name="connsiteY20" fmla="*/ 1888401 h 2233760"/>
                <a:gd name="connsiteX21" fmla="*/ 1817665 w 2190390"/>
                <a:gd name="connsiteY21" fmla="*/ 1900434 h 2233760"/>
                <a:gd name="connsiteX22" fmla="*/ 1829847 w 2190390"/>
                <a:gd name="connsiteY22" fmla="*/ 1887831 h 2233760"/>
                <a:gd name="connsiteX23" fmla="*/ 1841460 w 2190390"/>
                <a:gd name="connsiteY23" fmla="*/ 1884719 h 2233760"/>
                <a:gd name="connsiteX24" fmla="*/ 1855767 w 2190390"/>
                <a:gd name="connsiteY24" fmla="*/ 1868434 h 2233760"/>
                <a:gd name="connsiteX25" fmla="*/ 1857892 w 2190390"/>
                <a:gd name="connsiteY25" fmla="*/ 1864751 h 2233760"/>
                <a:gd name="connsiteX26" fmla="*/ 1863698 w 2190390"/>
                <a:gd name="connsiteY26" fmla="*/ 1863195 h 2233760"/>
                <a:gd name="connsiteX27" fmla="*/ 1880856 w 2190390"/>
                <a:gd name="connsiteY27" fmla="*/ 1843033 h 2233760"/>
                <a:gd name="connsiteX28" fmla="*/ 1880130 w 2190390"/>
                <a:gd name="connsiteY28" fmla="*/ 1843228 h 2233760"/>
                <a:gd name="connsiteX29" fmla="*/ 1880130 w 2190390"/>
                <a:gd name="connsiteY29" fmla="*/ 1843228 h 2233760"/>
                <a:gd name="connsiteX30" fmla="*/ 1880856 w 2190390"/>
                <a:gd name="connsiteY30" fmla="*/ 1843033 h 2233760"/>
                <a:gd name="connsiteX31" fmla="*/ 286611 w 2190390"/>
                <a:gd name="connsiteY31" fmla="*/ 1828839 h 2233760"/>
                <a:gd name="connsiteX32" fmla="*/ 288065 w 2190390"/>
                <a:gd name="connsiteY32" fmla="*/ 1830117 h 2233760"/>
                <a:gd name="connsiteX33" fmla="*/ 291267 w 2190390"/>
                <a:gd name="connsiteY33" fmla="*/ 1836263 h 2233760"/>
                <a:gd name="connsiteX34" fmla="*/ 286029 w 2190390"/>
                <a:gd name="connsiteY34" fmla="*/ 1828328 h 2233760"/>
                <a:gd name="connsiteX35" fmla="*/ 286438 w 2190390"/>
                <a:gd name="connsiteY35" fmla="*/ 1828564 h 2233760"/>
                <a:gd name="connsiteX36" fmla="*/ 286611 w 2190390"/>
                <a:gd name="connsiteY36" fmla="*/ 1828839 h 2233760"/>
                <a:gd name="connsiteX37" fmla="*/ 1999604 w 2190390"/>
                <a:gd name="connsiteY37" fmla="*/ 1653357 h 2233760"/>
                <a:gd name="connsiteX38" fmla="*/ 1999271 w 2190390"/>
                <a:gd name="connsiteY38" fmla="*/ 1653857 h 2233760"/>
                <a:gd name="connsiteX39" fmla="*/ 1999524 w 2190390"/>
                <a:gd name="connsiteY39" fmla="*/ 1653400 h 2233760"/>
                <a:gd name="connsiteX40" fmla="*/ 2003439 w 2190390"/>
                <a:gd name="connsiteY40" fmla="*/ 1648363 h 2233760"/>
                <a:gd name="connsiteX41" fmla="*/ 2003026 w 2190390"/>
                <a:gd name="connsiteY41" fmla="*/ 1651538 h 2233760"/>
                <a:gd name="connsiteX42" fmla="*/ 1999604 w 2190390"/>
                <a:gd name="connsiteY42" fmla="*/ 1653357 h 2233760"/>
                <a:gd name="connsiteX43" fmla="*/ 2001282 w 2190390"/>
                <a:gd name="connsiteY43" fmla="*/ 1650838 h 2233760"/>
                <a:gd name="connsiteX44" fmla="*/ 2003439 w 2190390"/>
                <a:gd name="connsiteY44" fmla="*/ 1648363 h 2233760"/>
                <a:gd name="connsiteX45" fmla="*/ 2148835 w 2190390"/>
                <a:gd name="connsiteY45" fmla="*/ 1087750 h 2233760"/>
                <a:gd name="connsiteX46" fmla="*/ 2149477 w 2190390"/>
                <a:gd name="connsiteY46" fmla="*/ 1090489 h 2233760"/>
                <a:gd name="connsiteX47" fmla="*/ 2148875 w 2190390"/>
                <a:gd name="connsiteY47" fmla="*/ 1092596 h 2233760"/>
                <a:gd name="connsiteX48" fmla="*/ 6763 w 2190390"/>
                <a:gd name="connsiteY48" fmla="*/ 878999 h 2233760"/>
                <a:gd name="connsiteX49" fmla="*/ 6195 w 2190390"/>
                <a:gd name="connsiteY49" fmla="*/ 888490 h 2233760"/>
                <a:gd name="connsiteX50" fmla="*/ 6060 w 2190390"/>
                <a:gd name="connsiteY50" fmla="*/ 880501 h 2233760"/>
                <a:gd name="connsiteX51" fmla="*/ 2171668 w 2190390"/>
                <a:gd name="connsiteY51" fmla="*/ 770424 h 2233760"/>
                <a:gd name="connsiteX52" fmla="*/ 2179461 w 2190390"/>
                <a:gd name="connsiteY52" fmla="*/ 788671 h 2233760"/>
                <a:gd name="connsiteX53" fmla="*/ 2190357 w 2190390"/>
                <a:gd name="connsiteY53" fmla="*/ 829333 h 2233760"/>
                <a:gd name="connsiteX54" fmla="*/ 2170332 w 2190390"/>
                <a:gd name="connsiteY54" fmla="*/ 766212 h 2233760"/>
                <a:gd name="connsiteX55" fmla="*/ 2170332 w 2190390"/>
                <a:gd name="connsiteY55" fmla="*/ 766214 h 2233760"/>
                <a:gd name="connsiteX56" fmla="*/ 2171668 w 2190390"/>
                <a:gd name="connsiteY56" fmla="*/ 770424 h 2233760"/>
                <a:gd name="connsiteX57" fmla="*/ 2171110 w 2190390"/>
                <a:gd name="connsiteY57" fmla="*/ 769118 h 2233760"/>
                <a:gd name="connsiteX58" fmla="*/ 28462 w 2190390"/>
                <a:gd name="connsiteY58" fmla="*/ 739328 h 2233760"/>
                <a:gd name="connsiteX59" fmla="*/ 29450 w 2190390"/>
                <a:gd name="connsiteY59" fmla="*/ 754628 h 2233760"/>
                <a:gd name="connsiteX60" fmla="*/ 23284 w 2190390"/>
                <a:gd name="connsiteY60" fmla="*/ 778071 h 2233760"/>
                <a:gd name="connsiteX61" fmla="*/ 23336 w 2190390"/>
                <a:gd name="connsiteY61" fmla="*/ 777637 h 2233760"/>
                <a:gd name="connsiteX62" fmla="*/ 23887 w 2190390"/>
                <a:gd name="connsiteY62" fmla="*/ 775964 h 2233760"/>
                <a:gd name="connsiteX63" fmla="*/ 25200 w 2190390"/>
                <a:gd name="connsiteY63" fmla="*/ 761993 h 2233760"/>
                <a:gd name="connsiteX64" fmla="*/ 23336 w 2190390"/>
                <a:gd name="connsiteY64" fmla="*/ 777637 h 2233760"/>
                <a:gd name="connsiteX65" fmla="*/ 23191 w 2190390"/>
                <a:gd name="connsiteY65" fmla="*/ 778079 h 2233760"/>
                <a:gd name="connsiteX66" fmla="*/ 19860 w 2190390"/>
                <a:gd name="connsiteY66" fmla="*/ 778356 h 2233760"/>
                <a:gd name="connsiteX67" fmla="*/ 20171 w 2190390"/>
                <a:gd name="connsiteY67" fmla="*/ 766453 h 2233760"/>
                <a:gd name="connsiteX68" fmla="*/ 28462 w 2190390"/>
                <a:gd name="connsiteY68" fmla="*/ 739328 h 2233760"/>
                <a:gd name="connsiteX69" fmla="*/ 39297 w 2190390"/>
                <a:gd name="connsiteY69" fmla="*/ 733312 h 2233760"/>
                <a:gd name="connsiteX70" fmla="*/ 34478 w 2190390"/>
                <a:gd name="connsiteY70" fmla="*/ 750168 h 2233760"/>
                <a:gd name="connsiteX71" fmla="*/ 29450 w 2190390"/>
                <a:gd name="connsiteY71" fmla="*/ 754628 h 2233760"/>
                <a:gd name="connsiteX72" fmla="*/ 39297 w 2190390"/>
                <a:gd name="connsiteY72" fmla="*/ 733312 h 2233760"/>
                <a:gd name="connsiteX73" fmla="*/ 118614 w 2190390"/>
                <a:gd name="connsiteY73" fmla="*/ 680931 h 2233760"/>
                <a:gd name="connsiteX74" fmla="*/ 118045 w 2190390"/>
                <a:gd name="connsiteY74" fmla="*/ 690421 h 2233760"/>
                <a:gd name="connsiteX75" fmla="*/ 116736 w 2190390"/>
                <a:gd name="connsiteY75" fmla="*/ 688437 h 2233760"/>
                <a:gd name="connsiteX76" fmla="*/ 118614 w 2190390"/>
                <a:gd name="connsiteY76" fmla="*/ 680930 h 2233760"/>
                <a:gd name="connsiteX77" fmla="*/ 118614 w 2190390"/>
                <a:gd name="connsiteY77" fmla="*/ 680931 h 2233760"/>
                <a:gd name="connsiteX78" fmla="*/ 118614 w 2190390"/>
                <a:gd name="connsiteY78" fmla="*/ 680931 h 2233760"/>
                <a:gd name="connsiteX79" fmla="*/ 2063088 w 2190390"/>
                <a:gd name="connsiteY79" fmla="*/ 633076 h 2233760"/>
                <a:gd name="connsiteX80" fmla="*/ 2064300 w 2190390"/>
                <a:gd name="connsiteY80" fmla="*/ 634697 h 2233760"/>
                <a:gd name="connsiteX81" fmla="*/ 2064300 w 2190390"/>
                <a:gd name="connsiteY81" fmla="*/ 634697 h 2233760"/>
                <a:gd name="connsiteX82" fmla="*/ 271636 w 2190390"/>
                <a:gd name="connsiteY82" fmla="*/ 428530 h 2233760"/>
                <a:gd name="connsiteX83" fmla="*/ 271855 w 2190390"/>
                <a:gd name="connsiteY83" fmla="*/ 429745 h 2233760"/>
                <a:gd name="connsiteX84" fmla="*/ 270482 w 2190390"/>
                <a:gd name="connsiteY84" fmla="*/ 434782 h 2233760"/>
                <a:gd name="connsiteX85" fmla="*/ 266613 w 2190390"/>
                <a:gd name="connsiteY85" fmla="*/ 437234 h 2233760"/>
                <a:gd name="connsiteX86" fmla="*/ 278204 w 2190390"/>
                <a:gd name="connsiteY86" fmla="*/ 417148 h 2233760"/>
                <a:gd name="connsiteX87" fmla="*/ 271636 w 2190390"/>
                <a:gd name="connsiteY87" fmla="*/ 428530 h 2233760"/>
                <a:gd name="connsiteX88" fmla="*/ 271051 w 2190390"/>
                <a:gd name="connsiteY88" fmla="*/ 425291 h 2233760"/>
                <a:gd name="connsiteX89" fmla="*/ 278204 w 2190390"/>
                <a:gd name="connsiteY89" fmla="*/ 417148 h 2233760"/>
                <a:gd name="connsiteX90" fmla="*/ 438604 w 2190390"/>
                <a:gd name="connsiteY90" fmla="*/ 330588 h 2233760"/>
                <a:gd name="connsiteX91" fmla="*/ 440377 w 2190390"/>
                <a:gd name="connsiteY91" fmla="*/ 330951 h 2233760"/>
                <a:gd name="connsiteX92" fmla="*/ 434354 w 2190390"/>
                <a:gd name="connsiteY92" fmla="*/ 337953 h 2233760"/>
                <a:gd name="connsiteX93" fmla="*/ 438604 w 2190390"/>
                <a:gd name="connsiteY93" fmla="*/ 330588 h 2233760"/>
                <a:gd name="connsiteX94" fmla="*/ 493586 w 2190390"/>
                <a:gd name="connsiteY94" fmla="*/ 175773 h 2233760"/>
                <a:gd name="connsiteX95" fmla="*/ 493781 w 2190390"/>
                <a:gd name="connsiteY95" fmla="*/ 176499 h 2233760"/>
                <a:gd name="connsiteX96" fmla="*/ 492878 w 2190390"/>
                <a:gd name="connsiteY96" fmla="*/ 177001 h 2233760"/>
                <a:gd name="connsiteX97" fmla="*/ 496489 w 2190390"/>
                <a:gd name="connsiteY97" fmla="*/ 174995 h 2233760"/>
                <a:gd name="connsiteX98" fmla="*/ 493975 w 2190390"/>
                <a:gd name="connsiteY98" fmla="*/ 177226 h 2233760"/>
                <a:gd name="connsiteX99" fmla="*/ 493781 w 2190390"/>
                <a:gd name="connsiteY99" fmla="*/ 176499 h 2233760"/>
                <a:gd name="connsiteX100" fmla="*/ 1677930 w 2190390"/>
                <a:gd name="connsiteY100" fmla="*/ 147933 h 2233760"/>
                <a:gd name="connsiteX101" fmla="*/ 1684567 w 2190390"/>
                <a:gd name="connsiteY101" fmla="*/ 152381 h 2233760"/>
                <a:gd name="connsiteX102" fmla="*/ 1684803 w 2190390"/>
                <a:gd name="connsiteY102" fmla="*/ 152960 h 2233760"/>
                <a:gd name="connsiteX103" fmla="*/ 536714 w 2190390"/>
                <a:gd name="connsiteY103" fmla="*/ 134884 h 2233760"/>
                <a:gd name="connsiteX104" fmla="*/ 535938 w 2190390"/>
                <a:gd name="connsiteY104" fmla="*/ 136409 h 2233760"/>
                <a:gd name="connsiteX105" fmla="*/ 530424 w 2190390"/>
                <a:gd name="connsiteY105" fmla="*/ 139054 h 2233760"/>
                <a:gd name="connsiteX106" fmla="*/ 528380 w 2190390"/>
                <a:gd name="connsiteY106" fmla="*/ 139210 h 2233760"/>
                <a:gd name="connsiteX107" fmla="*/ 569431 w 2190390"/>
                <a:gd name="connsiteY107" fmla="*/ 133660 h 2233760"/>
                <a:gd name="connsiteX108" fmla="*/ 573113 w 2190390"/>
                <a:gd name="connsiteY108" fmla="*/ 135787 h 2233760"/>
                <a:gd name="connsiteX109" fmla="*/ 562278 w 2190390"/>
                <a:gd name="connsiteY109" fmla="*/ 141803 h 2233760"/>
                <a:gd name="connsiteX110" fmla="*/ 570209 w 2190390"/>
                <a:gd name="connsiteY110" fmla="*/ 136565 h 2233760"/>
                <a:gd name="connsiteX111" fmla="*/ 569431 w 2190390"/>
                <a:gd name="connsiteY111" fmla="*/ 133660 h 2233760"/>
                <a:gd name="connsiteX112" fmla="*/ 543870 w 2190390"/>
                <a:gd name="connsiteY112" fmla="*/ 131170 h 2233760"/>
                <a:gd name="connsiteX113" fmla="*/ 536714 w 2190390"/>
                <a:gd name="connsiteY113" fmla="*/ 134884 h 2233760"/>
                <a:gd name="connsiteX114" fmla="*/ 538232 w 2190390"/>
                <a:gd name="connsiteY114" fmla="*/ 131903 h 2233760"/>
                <a:gd name="connsiteX115" fmla="*/ 543870 w 2190390"/>
                <a:gd name="connsiteY115" fmla="*/ 131170 h 2233760"/>
                <a:gd name="connsiteX116" fmla="*/ 1592896 w 2190390"/>
                <a:gd name="connsiteY116" fmla="*/ 120911 h 2233760"/>
                <a:gd name="connsiteX117" fmla="*/ 1600259 w 2190390"/>
                <a:gd name="connsiteY117" fmla="*/ 125164 h 2233760"/>
                <a:gd name="connsiteX118" fmla="*/ 1614207 w 2190390"/>
                <a:gd name="connsiteY118" fmla="*/ 130765 h 2233760"/>
                <a:gd name="connsiteX119" fmla="*/ 1601037 w 2190390"/>
                <a:gd name="connsiteY119" fmla="*/ 128068 h 2233760"/>
                <a:gd name="connsiteX120" fmla="*/ 1592896 w 2190390"/>
                <a:gd name="connsiteY120" fmla="*/ 120911 h 2233760"/>
                <a:gd name="connsiteX121" fmla="*/ 578500 w 2190390"/>
                <a:gd name="connsiteY121" fmla="*/ 109440 h 2233760"/>
                <a:gd name="connsiteX122" fmla="*/ 601937 w 2190390"/>
                <a:gd name="connsiteY122" fmla="*/ 115612 h 2233760"/>
                <a:gd name="connsiteX123" fmla="*/ 589545 w 2190390"/>
                <a:gd name="connsiteY123" fmla="*/ 115819 h 2233760"/>
                <a:gd name="connsiteX124" fmla="*/ 596130 w 2190390"/>
                <a:gd name="connsiteY124" fmla="*/ 117168 h 2233760"/>
                <a:gd name="connsiteX125" fmla="*/ 587420 w 2190390"/>
                <a:gd name="connsiteY125" fmla="*/ 119501 h 2233760"/>
                <a:gd name="connsiteX126" fmla="*/ 581823 w 2190390"/>
                <a:gd name="connsiteY126" fmla="*/ 133453 h 2233760"/>
                <a:gd name="connsiteX127" fmla="*/ 569431 w 2190390"/>
                <a:gd name="connsiteY127" fmla="*/ 133660 h 2233760"/>
                <a:gd name="connsiteX128" fmla="*/ 577363 w 2190390"/>
                <a:gd name="connsiteY128" fmla="*/ 128422 h 2233760"/>
                <a:gd name="connsiteX129" fmla="*/ 571556 w 2190390"/>
                <a:gd name="connsiteY129" fmla="*/ 129978 h 2233760"/>
                <a:gd name="connsiteX130" fmla="*/ 578710 w 2190390"/>
                <a:gd name="connsiteY130" fmla="*/ 121835 h 2233760"/>
                <a:gd name="connsiteX131" fmla="*/ 577153 w 2190390"/>
                <a:gd name="connsiteY131" fmla="*/ 116026 h 2233760"/>
                <a:gd name="connsiteX132" fmla="*/ 563415 w 2190390"/>
                <a:gd name="connsiteY132" fmla="*/ 122820 h 2233760"/>
                <a:gd name="connsiteX133" fmla="*/ 578500 w 2190390"/>
                <a:gd name="connsiteY133" fmla="*/ 109440 h 2233760"/>
                <a:gd name="connsiteX134" fmla="*/ 801487 w 2190390"/>
                <a:gd name="connsiteY134" fmla="*/ 59029 h 2233760"/>
                <a:gd name="connsiteX135" fmla="*/ 801487 w 2190390"/>
                <a:gd name="connsiteY135" fmla="*/ 59029 h 2233760"/>
                <a:gd name="connsiteX136" fmla="*/ 798583 w 2190390"/>
                <a:gd name="connsiteY136" fmla="*/ 59807 h 2233760"/>
                <a:gd name="connsiteX137" fmla="*/ 1366833 w 2190390"/>
                <a:gd name="connsiteY137" fmla="*/ 37900 h 2233760"/>
                <a:gd name="connsiteX138" fmla="*/ 1379426 w 2190390"/>
                <a:gd name="connsiteY138" fmla="*/ 44253 h 2233760"/>
                <a:gd name="connsiteX139" fmla="*/ 1355990 w 2190390"/>
                <a:gd name="connsiteY139" fmla="*/ 38081 h 2233760"/>
                <a:gd name="connsiteX140" fmla="*/ 1366833 w 2190390"/>
                <a:gd name="connsiteY140" fmla="*/ 37900 h 2233760"/>
                <a:gd name="connsiteX141" fmla="*/ 1336928 w 2190390"/>
                <a:gd name="connsiteY141" fmla="*/ 26457 h 2233760"/>
                <a:gd name="connsiteX142" fmla="*/ 1340486 w 2190390"/>
                <a:gd name="connsiteY142" fmla="*/ 26671 h 2233760"/>
                <a:gd name="connsiteX143" fmla="*/ 1342042 w 2190390"/>
                <a:gd name="connsiteY143" fmla="*/ 32480 h 2233760"/>
                <a:gd name="connsiteX144" fmla="*/ 1331776 w 2190390"/>
                <a:gd name="connsiteY144" fmla="*/ 29005 h 2233760"/>
                <a:gd name="connsiteX145" fmla="*/ 1336928 w 2190390"/>
                <a:gd name="connsiteY145" fmla="*/ 26457 h 2233760"/>
                <a:gd name="connsiteX146" fmla="*/ 1297295 w 2190390"/>
                <a:gd name="connsiteY146" fmla="*/ 16453 h 2233760"/>
                <a:gd name="connsiteX147" fmla="*/ 1306084 w 2190390"/>
                <a:gd name="connsiteY147" fmla="*/ 18768 h 2233760"/>
                <a:gd name="connsiteX148" fmla="*/ 1307050 w 2190390"/>
                <a:gd name="connsiteY148" fmla="*/ 20510 h 2233760"/>
                <a:gd name="connsiteX149" fmla="*/ 770059 w 2190390"/>
                <a:gd name="connsiteY149" fmla="*/ 11417 h 2233760"/>
                <a:gd name="connsiteX150" fmla="*/ 771615 w 2190390"/>
                <a:gd name="connsiteY150" fmla="*/ 17226 h 2233760"/>
                <a:gd name="connsiteX151" fmla="*/ 786132 w 2190390"/>
                <a:gd name="connsiteY151" fmla="*/ 13337 h 2233760"/>
                <a:gd name="connsiteX152" fmla="*/ 793495 w 2190390"/>
                <a:gd name="connsiteY152" fmla="*/ 17590 h 2233760"/>
                <a:gd name="connsiteX153" fmla="*/ 811693 w 2190390"/>
                <a:gd name="connsiteY153" fmla="*/ 15826 h 2233760"/>
                <a:gd name="connsiteX154" fmla="*/ 806664 w 2190390"/>
                <a:gd name="connsiteY154" fmla="*/ 20287 h 2233760"/>
                <a:gd name="connsiteX155" fmla="*/ 826419 w 2190390"/>
                <a:gd name="connsiteY155" fmla="*/ 24332 h 2233760"/>
                <a:gd name="connsiteX156" fmla="*/ 814806 w 2190390"/>
                <a:gd name="connsiteY156" fmla="*/ 27444 h 2233760"/>
                <a:gd name="connsiteX157" fmla="*/ 796608 w 2190390"/>
                <a:gd name="connsiteY157" fmla="*/ 29207 h 2233760"/>
                <a:gd name="connsiteX158" fmla="*/ 835339 w 2190390"/>
                <a:gd name="connsiteY158" fmla="*/ 34394 h 2233760"/>
                <a:gd name="connsiteX159" fmla="*/ 809987 w 2190390"/>
                <a:gd name="connsiteY159" fmla="*/ 44300 h 2233760"/>
                <a:gd name="connsiteX160" fmla="*/ 804180 w 2190390"/>
                <a:gd name="connsiteY160" fmla="*/ 45856 h 2233760"/>
                <a:gd name="connsiteX161" fmla="*/ 783857 w 2190390"/>
                <a:gd name="connsiteY161" fmla="*/ 51301 h 2233760"/>
                <a:gd name="connsiteX162" fmla="*/ 788107 w 2190390"/>
                <a:gd name="connsiteY162" fmla="*/ 43937 h 2233760"/>
                <a:gd name="connsiteX163" fmla="*/ 754046 w 2190390"/>
                <a:gd name="connsiteY163" fmla="*/ 56176 h 2233760"/>
                <a:gd name="connsiteX164" fmla="*/ 737195 w 2190390"/>
                <a:gd name="connsiteY164" fmla="*/ 51353 h 2233760"/>
                <a:gd name="connsiteX165" fmla="*/ 747285 w 2190390"/>
                <a:gd name="connsiteY165" fmla="*/ 49816 h 2233760"/>
                <a:gd name="connsiteX166" fmla="*/ 753394 w 2190390"/>
                <a:gd name="connsiteY166" fmla="*/ 47207 h 2233760"/>
                <a:gd name="connsiteX167" fmla="*/ 754669 w 2190390"/>
                <a:gd name="connsiteY167" fmla="*/ 46889 h 2233760"/>
                <a:gd name="connsiteX168" fmla="*/ 755393 w 2190390"/>
                <a:gd name="connsiteY168" fmla="*/ 49590 h 2233760"/>
                <a:gd name="connsiteX169" fmla="*/ 778619 w 2190390"/>
                <a:gd name="connsiteY169" fmla="*/ 43366 h 2233760"/>
                <a:gd name="connsiteX170" fmla="*/ 763785 w 2190390"/>
                <a:gd name="connsiteY170" fmla="*/ 44617 h 2233760"/>
                <a:gd name="connsiteX171" fmla="*/ 754669 w 2190390"/>
                <a:gd name="connsiteY171" fmla="*/ 46889 h 2233760"/>
                <a:gd name="connsiteX172" fmla="*/ 754615 w 2190390"/>
                <a:gd name="connsiteY172" fmla="*/ 46685 h 2233760"/>
                <a:gd name="connsiteX173" fmla="*/ 753394 w 2190390"/>
                <a:gd name="connsiteY173" fmla="*/ 47207 h 2233760"/>
                <a:gd name="connsiteX174" fmla="*/ 743001 w 2190390"/>
                <a:gd name="connsiteY174" fmla="*/ 49797 h 2233760"/>
                <a:gd name="connsiteX175" fmla="*/ 740098 w 2190390"/>
                <a:gd name="connsiteY175" fmla="*/ 50575 h 2233760"/>
                <a:gd name="connsiteX176" fmla="*/ 739320 w 2190390"/>
                <a:gd name="connsiteY176" fmla="*/ 47671 h 2233760"/>
                <a:gd name="connsiteX177" fmla="*/ 745126 w 2190390"/>
                <a:gd name="connsiteY177" fmla="*/ 46115 h 2233760"/>
                <a:gd name="connsiteX178" fmla="*/ 738542 w 2190390"/>
                <a:gd name="connsiteY178" fmla="*/ 44766 h 2233760"/>
                <a:gd name="connsiteX179" fmla="*/ 743570 w 2190390"/>
                <a:gd name="connsiteY179" fmla="*/ 40306 h 2233760"/>
                <a:gd name="connsiteX180" fmla="*/ 767575 w 2190390"/>
                <a:gd name="connsiteY180" fmla="*/ 36987 h 2233760"/>
                <a:gd name="connsiteX181" fmla="*/ 756740 w 2190390"/>
                <a:gd name="connsiteY181" fmla="*/ 43003 h 2233760"/>
                <a:gd name="connsiteX182" fmla="*/ 782869 w 2190390"/>
                <a:gd name="connsiteY182" fmla="*/ 36001 h 2233760"/>
                <a:gd name="connsiteX183" fmla="*/ 781313 w 2190390"/>
                <a:gd name="connsiteY183" fmla="*/ 30193 h 2233760"/>
                <a:gd name="connsiteX184" fmla="*/ 777631 w 2190390"/>
                <a:gd name="connsiteY184" fmla="*/ 28066 h 2233760"/>
                <a:gd name="connsiteX185" fmla="*/ 766018 w 2190390"/>
                <a:gd name="connsiteY185" fmla="*/ 31178 h 2233760"/>
                <a:gd name="connsiteX186" fmla="*/ 765240 w 2190390"/>
                <a:gd name="connsiteY186" fmla="*/ 28273 h 2233760"/>
                <a:gd name="connsiteX187" fmla="*/ 746473 w 2190390"/>
                <a:gd name="connsiteY187" fmla="*/ 39528 h 2233760"/>
                <a:gd name="connsiteX188" fmla="*/ 731178 w 2190390"/>
                <a:gd name="connsiteY188" fmla="*/ 40513 h 2233760"/>
                <a:gd name="connsiteX189" fmla="*/ 742013 w 2190390"/>
                <a:gd name="connsiteY189" fmla="*/ 34497 h 2233760"/>
                <a:gd name="connsiteX190" fmla="*/ 735429 w 2190390"/>
                <a:gd name="connsiteY190" fmla="*/ 33148 h 2233760"/>
                <a:gd name="connsiteX191" fmla="*/ 728634 w 2190390"/>
                <a:gd name="connsiteY191" fmla="*/ 19404 h 2233760"/>
                <a:gd name="connsiteX192" fmla="*/ 744707 w 2190390"/>
                <a:gd name="connsiteY192" fmla="*/ 21323 h 2233760"/>
                <a:gd name="connsiteX193" fmla="*/ 746054 w 2190390"/>
                <a:gd name="connsiteY193" fmla="*/ 14737 h 2233760"/>
                <a:gd name="connsiteX194" fmla="*/ 764252 w 2190390"/>
                <a:gd name="connsiteY194" fmla="*/ 12973 h 2233760"/>
                <a:gd name="connsiteX195" fmla="*/ 753417 w 2190390"/>
                <a:gd name="connsiteY195" fmla="*/ 18990 h 2233760"/>
                <a:gd name="connsiteX196" fmla="*/ 760002 w 2190390"/>
                <a:gd name="connsiteY196" fmla="*/ 20338 h 2233760"/>
                <a:gd name="connsiteX197" fmla="*/ 770059 w 2190390"/>
                <a:gd name="connsiteY197" fmla="*/ 11417 h 2233760"/>
                <a:gd name="connsiteX198" fmla="*/ 1159223 w 2190390"/>
                <a:gd name="connsiteY198" fmla="*/ 530 h 2233760"/>
                <a:gd name="connsiteX199" fmla="*/ 1153416 w 2190390"/>
                <a:gd name="connsiteY199" fmla="*/ 2085 h 2233760"/>
                <a:gd name="connsiteX200" fmla="*/ 1160001 w 2190390"/>
                <a:gd name="connsiteY200" fmla="*/ 3434 h 2233760"/>
                <a:gd name="connsiteX201" fmla="*/ 1145484 w 2190390"/>
                <a:gd name="connsiteY201" fmla="*/ 7324 h 2233760"/>
                <a:gd name="connsiteX202" fmla="*/ 1178409 w 2190390"/>
                <a:gd name="connsiteY202" fmla="*/ 14066 h 2233760"/>
                <a:gd name="connsiteX203" fmla="*/ 1194482 w 2190390"/>
                <a:gd name="connsiteY203" fmla="*/ 15986 h 2233760"/>
                <a:gd name="connsiteX204" fmla="*/ 1198941 w 2190390"/>
                <a:gd name="connsiteY204" fmla="*/ 21016 h 2233760"/>
                <a:gd name="connsiteX205" fmla="*/ 1188675 w 2190390"/>
                <a:gd name="connsiteY205" fmla="*/ 17541 h 2233760"/>
                <a:gd name="connsiteX206" fmla="*/ 1203401 w 2190390"/>
                <a:gd name="connsiteY206" fmla="*/ 26047 h 2233760"/>
                <a:gd name="connsiteX207" fmla="*/ 1201276 w 2190390"/>
                <a:gd name="connsiteY207" fmla="*/ 29730 h 2233760"/>
                <a:gd name="connsiteX208" fmla="*/ 1241564 w 2190390"/>
                <a:gd name="connsiteY208" fmla="*/ 40725 h 2233760"/>
                <a:gd name="connsiteX209" fmla="*/ 1247370 w 2190390"/>
                <a:gd name="connsiteY209" fmla="*/ 39169 h 2233760"/>
                <a:gd name="connsiteX210" fmla="*/ 1265000 w 2190390"/>
                <a:gd name="connsiteY210" fmla="*/ 46897 h 2233760"/>
                <a:gd name="connsiteX211" fmla="*/ 1269459 w 2190390"/>
                <a:gd name="connsiteY211" fmla="*/ 51928 h 2233760"/>
                <a:gd name="connsiteX212" fmla="*/ 1281073 w 2190390"/>
                <a:gd name="connsiteY212" fmla="*/ 48817 h 2233760"/>
                <a:gd name="connsiteX213" fmla="*/ 1295799 w 2190390"/>
                <a:gd name="connsiteY213" fmla="*/ 57322 h 2233760"/>
                <a:gd name="connsiteX214" fmla="*/ 1281851 w 2190390"/>
                <a:gd name="connsiteY214" fmla="*/ 51721 h 2233760"/>
                <a:gd name="connsiteX215" fmla="*/ 1299480 w 2190390"/>
                <a:gd name="connsiteY215" fmla="*/ 59449 h 2233760"/>
                <a:gd name="connsiteX216" fmla="*/ 1293674 w 2190390"/>
                <a:gd name="connsiteY216" fmla="*/ 61005 h 2233760"/>
                <a:gd name="connsiteX217" fmla="*/ 1336296 w 2190390"/>
                <a:gd name="connsiteY217" fmla="*/ 80714 h 2233760"/>
                <a:gd name="connsiteX218" fmla="*/ 1349466 w 2190390"/>
                <a:gd name="connsiteY218" fmla="*/ 83411 h 2233760"/>
                <a:gd name="connsiteX219" fmla="*/ 1345784 w 2190390"/>
                <a:gd name="connsiteY219" fmla="*/ 81284 h 2233760"/>
                <a:gd name="connsiteX220" fmla="*/ 1375805 w 2190390"/>
                <a:gd name="connsiteY220" fmla="*/ 88805 h 2233760"/>
                <a:gd name="connsiteX221" fmla="*/ 1377930 w 2190390"/>
                <a:gd name="connsiteY221" fmla="*/ 85123 h 2233760"/>
                <a:gd name="connsiteX222" fmla="*/ 1372123 w 2190390"/>
                <a:gd name="connsiteY222" fmla="*/ 86678 h 2233760"/>
                <a:gd name="connsiteX223" fmla="*/ 1358175 w 2190390"/>
                <a:gd name="connsiteY223" fmla="*/ 81077 h 2233760"/>
                <a:gd name="connsiteX224" fmla="*/ 1358744 w 2190390"/>
                <a:gd name="connsiteY224" fmla="*/ 71586 h 2233760"/>
                <a:gd name="connsiteX225" fmla="*/ 1315553 w 2190390"/>
                <a:gd name="connsiteY225" fmla="*/ 61368 h 2233760"/>
                <a:gd name="connsiteX226" fmla="*/ 1368232 w 2190390"/>
                <a:gd name="connsiteY226" fmla="*/ 72156 h 2233760"/>
                <a:gd name="connsiteX227" fmla="*/ 1363772 w 2190390"/>
                <a:gd name="connsiteY227" fmla="*/ 67125 h 2233760"/>
                <a:gd name="connsiteX228" fmla="*/ 1369579 w 2190390"/>
                <a:gd name="connsiteY228" fmla="*/ 65570 h 2233760"/>
                <a:gd name="connsiteX229" fmla="*/ 1382749 w 2190390"/>
                <a:gd name="connsiteY229" fmla="*/ 68267 h 2233760"/>
                <a:gd name="connsiteX230" fmla="*/ 1363563 w 2190390"/>
                <a:gd name="connsiteY230" fmla="*/ 54730 h 2233760"/>
                <a:gd name="connsiteX231" fmla="*/ 1343030 w 2190390"/>
                <a:gd name="connsiteY231" fmla="*/ 47780 h 2233760"/>
                <a:gd name="connsiteX232" fmla="*/ 1365898 w 2190390"/>
                <a:gd name="connsiteY232" fmla="*/ 63443 h 2233760"/>
                <a:gd name="connsiteX233" fmla="*/ 1351950 w 2190390"/>
                <a:gd name="connsiteY233" fmla="*/ 57842 h 2233760"/>
                <a:gd name="connsiteX234" fmla="*/ 1357188 w 2190390"/>
                <a:gd name="connsiteY234" fmla="*/ 65777 h 2233760"/>
                <a:gd name="connsiteX235" fmla="*/ 1338002 w 2190390"/>
                <a:gd name="connsiteY235" fmla="*/ 52240 h 2233760"/>
                <a:gd name="connsiteX236" fmla="*/ 1324832 w 2190390"/>
                <a:gd name="connsiteY236" fmla="*/ 49543 h 2233760"/>
                <a:gd name="connsiteX237" fmla="*/ 1320372 w 2190390"/>
                <a:gd name="connsiteY237" fmla="*/ 44512 h 2233760"/>
                <a:gd name="connsiteX238" fmla="*/ 1325401 w 2190390"/>
                <a:gd name="connsiteY238" fmla="*/ 40052 h 2233760"/>
                <a:gd name="connsiteX239" fmla="*/ 1316481 w 2190390"/>
                <a:gd name="connsiteY239" fmla="*/ 29990 h 2233760"/>
                <a:gd name="connsiteX240" fmla="*/ 1283557 w 2190390"/>
                <a:gd name="connsiteY240" fmla="*/ 23247 h 2233760"/>
                <a:gd name="connsiteX241" fmla="*/ 1287238 w 2190390"/>
                <a:gd name="connsiteY241" fmla="*/ 25374 h 2233760"/>
                <a:gd name="connsiteX242" fmla="*/ 1276194 w 2190390"/>
                <a:gd name="connsiteY242" fmla="*/ 18994 h 2233760"/>
                <a:gd name="connsiteX243" fmla="*/ 1308340 w 2190390"/>
                <a:gd name="connsiteY243" fmla="*/ 22833 h 2233760"/>
                <a:gd name="connsiteX244" fmla="*/ 1307050 w 2190390"/>
                <a:gd name="connsiteY244" fmla="*/ 20510 h 2233760"/>
                <a:gd name="connsiteX245" fmla="*/ 1308676 w 2190390"/>
                <a:gd name="connsiteY245" fmla="*/ 21186 h 2233760"/>
                <a:gd name="connsiteX246" fmla="*/ 1315703 w 2190390"/>
                <a:gd name="connsiteY246" fmla="*/ 27086 h 2233760"/>
                <a:gd name="connsiteX247" fmla="*/ 1342042 w 2190390"/>
                <a:gd name="connsiteY247" fmla="*/ 32480 h 2233760"/>
                <a:gd name="connsiteX248" fmla="*/ 1348627 w 2190390"/>
                <a:gd name="connsiteY248" fmla="*/ 33828 h 2233760"/>
                <a:gd name="connsiteX249" fmla="*/ 1350752 w 2190390"/>
                <a:gd name="connsiteY249" fmla="*/ 30146 h 2233760"/>
                <a:gd name="connsiteX250" fmla="*/ 1355990 w 2190390"/>
                <a:gd name="connsiteY250" fmla="*/ 38081 h 2233760"/>
                <a:gd name="connsiteX251" fmla="*/ 1397834 w 2190390"/>
                <a:gd name="connsiteY251" fmla="*/ 54886 h 2233760"/>
                <a:gd name="connsiteX252" fmla="*/ 1386789 w 2190390"/>
                <a:gd name="connsiteY252" fmla="*/ 48506 h 2233760"/>
                <a:gd name="connsiteX253" fmla="*/ 1429980 w 2190390"/>
                <a:gd name="connsiteY253" fmla="*/ 58724 h 2233760"/>
                <a:gd name="connsiteX254" fmla="*/ 1428423 w 2190390"/>
                <a:gd name="connsiteY254" fmla="*/ 52915 h 2233760"/>
                <a:gd name="connsiteX255" fmla="*/ 1449735 w 2190390"/>
                <a:gd name="connsiteY255" fmla="*/ 62770 h 2233760"/>
                <a:gd name="connsiteX256" fmla="*/ 1437912 w 2190390"/>
                <a:gd name="connsiteY256" fmla="*/ 53486 h 2233760"/>
                <a:gd name="connsiteX257" fmla="*/ 1462126 w 2190390"/>
                <a:gd name="connsiteY257" fmla="*/ 62562 h 2233760"/>
                <a:gd name="connsiteX258" fmla="*/ 1454763 w 2190390"/>
                <a:gd name="connsiteY258" fmla="*/ 58309 h 2233760"/>
                <a:gd name="connsiteX259" fmla="*/ 1475296 w 2190390"/>
                <a:gd name="connsiteY259" fmla="*/ 65259 h 2233760"/>
                <a:gd name="connsiteX260" fmla="*/ 1473171 w 2190390"/>
                <a:gd name="connsiteY260" fmla="*/ 68942 h 2233760"/>
                <a:gd name="connsiteX261" fmla="*/ 1487119 w 2190390"/>
                <a:gd name="connsiteY261" fmla="*/ 74543 h 2233760"/>
                <a:gd name="connsiteX262" fmla="*/ 1509986 w 2190390"/>
                <a:gd name="connsiteY262" fmla="*/ 90206 h 2233760"/>
                <a:gd name="connsiteX263" fmla="*/ 1477630 w 2190390"/>
                <a:gd name="connsiteY263" fmla="*/ 73973 h 2233760"/>
                <a:gd name="connsiteX264" fmla="*/ 1440246 w 2190390"/>
                <a:gd name="connsiteY264" fmla="*/ 62199 h 2233760"/>
                <a:gd name="connsiteX265" fmla="*/ 1454194 w 2190390"/>
                <a:gd name="connsiteY265" fmla="*/ 67801 h 2233760"/>
                <a:gd name="connsiteX266" fmla="*/ 1474727 w 2190390"/>
                <a:gd name="connsiteY266" fmla="*/ 74751 h 2233760"/>
                <a:gd name="connsiteX267" fmla="*/ 1482869 w 2190390"/>
                <a:gd name="connsiteY267" fmla="*/ 81908 h 2233760"/>
                <a:gd name="connsiteX268" fmla="*/ 1510764 w 2190390"/>
                <a:gd name="connsiteY268" fmla="*/ 93111 h 2233760"/>
                <a:gd name="connsiteX269" fmla="*/ 1532075 w 2190390"/>
                <a:gd name="connsiteY269" fmla="*/ 102965 h 2233760"/>
                <a:gd name="connsiteX270" fmla="*/ 1532854 w 2190390"/>
                <a:gd name="connsiteY270" fmla="*/ 105870 h 2233760"/>
                <a:gd name="connsiteX271" fmla="*/ 1563653 w 2190390"/>
                <a:gd name="connsiteY271" fmla="*/ 116295 h 2233760"/>
                <a:gd name="connsiteX272" fmla="*/ 1555512 w 2190390"/>
                <a:gd name="connsiteY272" fmla="*/ 109137 h 2233760"/>
                <a:gd name="connsiteX273" fmla="*/ 1570238 w 2190390"/>
                <a:gd name="connsiteY273" fmla="*/ 117643 h 2233760"/>
                <a:gd name="connsiteX274" fmla="*/ 1572363 w 2190390"/>
                <a:gd name="connsiteY274" fmla="*/ 113961 h 2233760"/>
                <a:gd name="connsiteX275" fmla="*/ 1590770 w 2190390"/>
                <a:gd name="connsiteY275" fmla="*/ 124593 h 2233760"/>
                <a:gd name="connsiteX276" fmla="*/ 1616332 w 2190390"/>
                <a:gd name="connsiteY276" fmla="*/ 127083 h 2233760"/>
                <a:gd name="connsiteX277" fmla="*/ 1600259 w 2190390"/>
                <a:gd name="connsiteY277" fmla="*/ 125164 h 2233760"/>
                <a:gd name="connsiteX278" fmla="*/ 1603162 w 2190390"/>
                <a:gd name="connsiteY278" fmla="*/ 124386 h 2233760"/>
                <a:gd name="connsiteX279" fmla="*/ 1588436 w 2190390"/>
                <a:gd name="connsiteY279" fmla="*/ 115880 h 2233760"/>
                <a:gd name="connsiteX280" fmla="*/ 1570806 w 2190390"/>
                <a:gd name="connsiteY280" fmla="*/ 108152 h 2233760"/>
                <a:gd name="connsiteX281" fmla="*/ 1547939 w 2190390"/>
                <a:gd name="connsiteY281" fmla="*/ 92489 h 2233760"/>
                <a:gd name="connsiteX282" fmla="*/ 1553177 w 2190390"/>
                <a:gd name="connsiteY282" fmla="*/ 100424 h 2233760"/>
                <a:gd name="connsiteX283" fmla="*/ 1520043 w 2190390"/>
                <a:gd name="connsiteY283" fmla="*/ 81286 h 2233760"/>
                <a:gd name="connsiteX284" fmla="*/ 1514805 w 2190390"/>
                <a:gd name="connsiteY284" fmla="*/ 73351 h 2233760"/>
                <a:gd name="connsiteX285" fmla="*/ 1492716 w 2190390"/>
                <a:gd name="connsiteY285" fmla="*/ 60592 h 2233760"/>
                <a:gd name="connsiteX286" fmla="*/ 1464041 w 2190390"/>
                <a:gd name="connsiteY286" fmla="*/ 46484 h 2233760"/>
                <a:gd name="connsiteX287" fmla="*/ 1442730 w 2190390"/>
                <a:gd name="connsiteY287" fmla="*/ 36630 h 2233760"/>
                <a:gd name="connsiteX288" fmla="*/ 1455122 w 2190390"/>
                <a:gd name="connsiteY288" fmla="*/ 36423 h 2233760"/>
                <a:gd name="connsiteX289" fmla="*/ 1422198 w 2190390"/>
                <a:gd name="connsiteY289" fmla="*/ 29680 h 2233760"/>
                <a:gd name="connsiteX290" fmla="*/ 1421419 w 2190390"/>
                <a:gd name="connsiteY290" fmla="*/ 26775 h 2233760"/>
                <a:gd name="connsiteX291" fmla="*/ 1447759 w 2190390"/>
                <a:gd name="connsiteY291" fmla="*/ 32170 h 2233760"/>
                <a:gd name="connsiteX292" fmla="*/ 1442521 w 2190390"/>
                <a:gd name="connsiteY292" fmla="*/ 24234 h 2233760"/>
                <a:gd name="connsiteX293" fmla="*/ 1433811 w 2190390"/>
                <a:gd name="connsiteY293" fmla="*/ 26568 h 2233760"/>
                <a:gd name="connsiteX294" fmla="*/ 1413278 w 2190390"/>
                <a:gd name="connsiteY294" fmla="*/ 19618 h 2233760"/>
                <a:gd name="connsiteX295" fmla="*/ 1404359 w 2190390"/>
                <a:gd name="connsiteY295" fmla="*/ 9556 h 2233760"/>
                <a:gd name="connsiteX296" fmla="*/ 1423335 w 2190390"/>
                <a:gd name="connsiteY296" fmla="*/ 10698 h 2233760"/>
                <a:gd name="connsiteX297" fmla="*/ 1425460 w 2190390"/>
                <a:gd name="connsiteY297" fmla="*/ 7015 h 2233760"/>
                <a:gd name="connsiteX298" fmla="*/ 1439408 w 2190390"/>
                <a:gd name="connsiteY298" fmla="*/ 12617 h 2233760"/>
                <a:gd name="connsiteX299" fmla="*/ 1451021 w 2190390"/>
                <a:gd name="connsiteY299" fmla="*/ 9505 h 2233760"/>
                <a:gd name="connsiteX300" fmla="*/ 1445214 w 2190390"/>
                <a:gd name="connsiteY300" fmla="*/ 11061 h 2233760"/>
                <a:gd name="connsiteX301" fmla="*/ 1511273 w 2190390"/>
                <a:gd name="connsiteY301" fmla="*/ 36942 h 2233760"/>
                <a:gd name="connsiteX302" fmla="*/ 1562814 w 2190390"/>
                <a:gd name="connsiteY302" fmla="*/ 66712 h 2233760"/>
                <a:gd name="connsiteX303" fmla="*/ 1587029 w 2190390"/>
                <a:gd name="connsiteY303" fmla="*/ 75789 h 2233760"/>
                <a:gd name="connsiteX304" fmla="*/ 1588585 w 2190390"/>
                <a:gd name="connsiteY304" fmla="*/ 81598 h 2233760"/>
                <a:gd name="connsiteX305" fmla="*/ 1581222 w 2190390"/>
                <a:gd name="connsiteY305" fmla="*/ 77345 h 2233760"/>
                <a:gd name="connsiteX306" fmla="*/ 1626179 w 2190390"/>
                <a:gd name="connsiteY306" fmla="*/ 105767 h 2233760"/>
                <a:gd name="connsiteX307" fmla="*/ 1620941 w 2190390"/>
                <a:gd name="connsiteY307" fmla="*/ 97832 h 2233760"/>
                <a:gd name="connsiteX308" fmla="*/ 1632764 w 2190390"/>
                <a:gd name="connsiteY308" fmla="*/ 107115 h 2233760"/>
                <a:gd name="connsiteX309" fmla="*/ 1629860 w 2190390"/>
                <a:gd name="connsiteY309" fmla="*/ 107893 h 2233760"/>
                <a:gd name="connsiteX310" fmla="*/ 1655631 w 2190390"/>
                <a:gd name="connsiteY310" fmla="*/ 122779 h 2233760"/>
                <a:gd name="connsiteX311" fmla="*/ 1653506 w 2190390"/>
                <a:gd name="connsiteY311" fmla="*/ 126461 h 2233760"/>
                <a:gd name="connsiteX312" fmla="*/ 1635877 w 2190390"/>
                <a:gd name="connsiteY312" fmla="*/ 118733 h 2233760"/>
                <a:gd name="connsiteX313" fmla="*/ 1657966 w 2190390"/>
                <a:gd name="connsiteY313" fmla="*/ 131492 h 2233760"/>
                <a:gd name="connsiteX314" fmla="*/ 1653716 w 2190390"/>
                <a:gd name="connsiteY314" fmla="*/ 138857 h 2233760"/>
                <a:gd name="connsiteX315" fmla="*/ 1679487 w 2190390"/>
                <a:gd name="connsiteY315" fmla="*/ 153742 h 2233760"/>
                <a:gd name="connsiteX316" fmla="*/ 1686850 w 2190390"/>
                <a:gd name="connsiteY316" fmla="*/ 157995 h 2233760"/>
                <a:gd name="connsiteX317" fmla="*/ 1684803 w 2190390"/>
                <a:gd name="connsiteY317" fmla="*/ 152960 h 2233760"/>
                <a:gd name="connsiteX318" fmla="*/ 1693895 w 2190390"/>
                <a:gd name="connsiteY318" fmla="*/ 159609 h 2233760"/>
                <a:gd name="connsiteX319" fmla="*/ 1714955 w 2190390"/>
                <a:gd name="connsiteY319" fmla="*/ 181593 h 2233760"/>
                <a:gd name="connsiteX320" fmla="*/ 1666317 w 2190390"/>
                <a:gd name="connsiteY320" fmla="*/ 151045 h 2233760"/>
                <a:gd name="connsiteX321" fmla="*/ 1640546 w 2190390"/>
                <a:gd name="connsiteY321" fmla="*/ 136160 h 2233760"/>
                <a:gd name="connsiteX322" fmla="*/ 1654494 w 2190390"/>
                <a:gd name="connsiteY322" fmla="*/ 141761 h 2233760"/>
                <a:gd name="connsiteX323" fmla="*/ 1623485 w 2190390"/>
                <a:gd name="connsiteY323" fmla="*/ 118940 h 2233760"/>
                <a:gd name="connsiteX324" fmla="*/ 1645784 w 2190390"/>
                <a:gd name="connsiteY324" fmla="*/ 144095 h 2233760"/>
                <a:gd name="connsiteX325" fmla="*/ 1659732 w 2190390"/>
                <a:gd name="connsiteY325" fmla="*/ 149696 h 2233760"/>
                <a:gd name="connsiteX326" fmla="*/ 1657607 w 2190390"/>
                <a:gd name="connsiteY326" fmla="*/ 153379 h 2233760"/>
                <a:gd name="connsiteX327" fmla="*/ 1676015 w 2190390"/>
                <a:gd name="connsiteY327" fmla="*/ 164011 h 2233760"/>
                <a:gd name="connsiteX328" fmla="*/ 1673890 w 2190390"/>
                <a:gd name="connsiteY328" fmla="*/ 167693 h 2233760"/>
                <a:gd name="connsiteX329" fmla="*/ 1684156 w 2190390"/>
                <a:gd name="connsiteY329" fmla="*/ 171168 h 2233760"/>
                <a:gd name="connsiteX330" fmla="*/ 1726209 w 2190390"/>
                <a:gd name="connsiteY330" fmla="*/ 200368 h 2233760"/>
                <a:gd name="connsiteX331" fmla="*/ 1729113 w 2190390"/>
                <a:gd name="connsiteY331" fmla="*/ 199591 h 2233760"/>
                <a:gd name="connsiteX332" fmla="*/ 1717290 w 2190390"/>
                <a:gd name="connsiteY332" fmla="*/ 190307 h 2233760"/>
                <a:gd name="connsiteX333" fmla="*/ 1709149 w 2190390"/>
                <a:gd name="connsiteY333" fmla="*/ 183149 h 2233760"/>
                <a:gd name="connsiteX334" fmla="*/ 1720193 w 2190390"/>
                <a:gd name="connsiteY334" fmla="*/ 189529 h 2233760"/>
                <a:gd name="connsiteX335" fmla="*/ 1723096 w 2190390"/>
                <a:gd name="connsiteY335" fmla="*/ 188751 h 2233760"/>
                <a:gd name="connsiteX336" fmla="*/ 1743629 w 2190390"/>
                <a:gd name="connsiteY336" fmla="*/ 195701 h 2233760"/>
                <a:gd name="connsiteX337" fmla="*/ 1737823 w 2190390"/>
                <a:gd name="connsiteY337" fmla="*/ 197257 h 2233760"/>
                <a:gd name="connsiteX338" fmla="*/ 1745186 w 2190390"/>
                <a:gd name="connsiteY338" fmla="*/ 201510 h 2233760"/>
                <a:gd name="connsiteX339" fmla="*/ 1742073 w 2190390"/>
                <a:gd name="connsiteY339" fmla="*/ 189892 h 2233760"/>
                <a:gd name="connsiteX340" fmla="*/ 1753896 w 2190390"/>
                <a:gd name="connsiteY340" fmla="*/ 199176 h 2233760"/>
                <a:gd name="connsiteX341" fmla="*/ 1783917 w 2190390"/>
                <a:gd name="connsiteY341" fmla="*/ 206696 h 2233760"/>
                <a:gd name="connsiteX342" fmla="*/ 1819385 w 2190390"/>
                <a:gd name="connsiteY342" fmla="*/ 234548 h 2233760"/>
                <a:gd name="connsiteX343" fmla="*/ 1869370 w 2190390"/>
                <a:gd name="connsiteY343" fmla="*/ 258510 h 2233760"/>
                <a:gd name="connsiteX344" fmla="*/ 1888556 w 2190390"/>
                <a:gd name="connsiteY344" fmla="*/ 272047 h 2233760"/>
                <a:gd name="connsiteX345" fmla="*/ 1894573 w 2190390"/>
                <a:gd name="connsiteY345" fmla="*/ 282886 h 2233760"/>
                <a:gd name="connsiteX346" fmla="*/ 1896698 w 2190390"/>
                <a:gd name="connsiteY346" fmla="*/ 279204 h 2233760"/>
                <a:gd name="connsiteX347" fmla="*/ 1901157 w 2190390"/>
                <a:gd name="connsiteY347" fmla="*/ 284235 h 2233760"/>
                <a:gd name="connsiteX348" fmla="*/ 1911424 w 2190390"/>
                <a:gd name="connsiteY348" fmla="*/ 287710 h 2233760"/>
                <a:gd name="connsiteX349" fmla="*/ 1940308 w 2190390"/>
                <a:gd name="connsiteY349" fmla="*/ 314213 h 2233760"/>
                <a:gd name="connsiteX350" fmla="*/ 1966288 w 2190390"/>
                <a:gd name="connsiteY350" fmla="*/ 341494 h 2233760"/>
                <a:gd name="connsiteX351" fmla="*/ 1971526 w 2190390"/>
                <a:gd name="connsiteY351" fmla="*/ 349429 h 2233760"/>
                <a:gd name="connsiteX352" fmla="*/ 2016902 w 2190390"/>
                <a:gd name="connsiteY352" fmla="*/ 402642 h 2233760"/>
                <a:gd name="connsiteX353" fmla="*/ 2036298 w 2190390"/>
                <a:gd name="connsiteY353" fmla="*/ 428575 h 2233760"/>
                <a:gd name="connsiteX354" fmla="*/ 2045995 w 2190390"/>
                <a:gd name="connsiteY354" fmla="*/ 441541 h 2233760"/>
                <a:gd name="connsiteX355" fmla="*/ 2056471 w 2190390"/>
                <a:gd name="connsiteY355" fmla="*/ 457412 h 2233760"/>
                <a:gd name="connsiteX356" fmla="*/ 2070060 w 2190390"/>
                <a:gd name="connsiteY356" fmla="*/ 484900 h 2233760"/>
                <a:gd name="connsiteX357" fmla="*/ 2070839 w 2190390"/>
                <a:gd name="connsiteY357" fmla="*/ 487804 h 2233760"/>
                <a:gd name="connsiteX358" fmla="*/ 2089666 w 2190390"/>
                <a:gd name="connsiteY358" fmla="*/ 523228 h 2233760"/>
                <a:gd name="connsiteX359" fmla="*/ 2109271 w 2190390"/>
                <a:gd name="connsiteY359" fmla="*/ 561556 h 2233760"/>
                <a:gd name="connsiteX360" fmla="*/ 2126541 w 2190390"/>
                <a:gd name="connsiteY360" fmla="*/ 591171 h 2233760"/>
                <a:gd name="connsiteX361" fmla="*/ 2134892 w 2190390"/>
                <a:gd name="connsiteY361" fmla="*/ 610724 h 2233760"/>
                <a:gd name="connsiteX362" fmla="*/ 2133546 w 2190390"/>
                <a:gd name="connsiteY362" fmla="*/ 617310 h 2233760"/>
                <a:gd name="connsiteX363" fmla="*/ 2139562 w 2190390"/>
                <a:gd name="connsiteY363" fmla="*/ 628150 h 2233760"/>
                <a:gd name="connsiteX364" fmla="*/ 2149679 w 2190390"/>
                <a:gd name="connsiteY364" fmla="*/ 665907 h 2233760"/>
                <a:gd name="connsiteX365" fmla="*/ 2167159 w 2190390"/>
                <a:gd name="connsiteY365" fmla="*/ 707918 h 2233760"/>
                <a:gd name="connsiteX366" fmla="*/ 2175151 w 2190390"/>
                <a:gd name="connsiteY366" fmla="*/ 749358 h 2233760"/>
                <a:gd name="connsiteX367" fmla="*/ 2165663 w 2190390"/>
                <a:gd name="connsiteY367" fmla="*/ 748787 h 2233760"/>
                <a:gd name="connsiteX368" fmla="*/ 2170332 w 2190390"/>
                <a:gd name="connsiteY368" fmla="*/ 766212 h 2233760"/>
                <a:gd name="connsiteX369" fmla="*/ 2145279 w 2190390"/>
                <a:gd name="connsiteY369" fmla="*/ 707555 h 2233760"/>
                <a:gd name="connsiteX370" fmla="*/ 2055814 w 2190390"/>
                <a:gd name="connsiteY370" fmla="*/ 547863 h 2233760"/>
                <a:gd name="connsiteX371" fmla="*/ 1958058 w 2190390"/>
                <a:gd name="connsiteY371" fmla="*/ 415297 h 2233760"/>
                <a:gd name="connsiteX372" fmla="*/ 1959046 w 2190390"/>
                <a:gd name="connsiteY372" fmla="*/ 430597 h 2233760"/>
                <a:gd name="connsiteX373" fmla="*/ 1901847 w 2190390"/>
                <a:gd name="connsiteY373" fmla="*/ 368100 h 2233760"/>
                <a:gd name="connsiteX374" fmla="*/ 1906306 w 2190390"/>
                <a:gd name="connsiteY374" fmla="*/ 373131 h 2233760"/>
                <a:gd name="connsiteX375" fmla="*/ 1928605 w 2190390"/>
                <a:gd name="connsiteY375" fmla="*/ 398285 h 2233760"/>
                <a:gd name="connsiteX376" fmla="*/ 1953239 w 2190390"/>
                <a:gd name="connsiteY376" fmla="*/ 432153 h 2233760"/>
                <a:gd name="connsiteX377" fmla="*/ 1975748 w 2190390"/>
                <a:gd name="connsiteY377" fmla="*/ 469703 h 2233760"/>
                <a:gd name="connsiteX378" fmla="*/ 1982332 w 2190390"/>
                <a:gd name="connsiteY378" fmla="*/ 471051 h 2233760"/>
                <a:gd name="connsiteX379" fmla="*/ 1988348 w 2190390"/>
                <a:gd name="connsiteY379" fmla="*/ 481891 h 2233760"/>
                <a:gd name="connsiteX380" fmla="*/ 2001728 w 2190390"/>
                <a:gd name="connsiteY380" fmla="*/ 496984 h 2233760"/>
                <a:gd name="connsiteX381" fmla="*/ 2016873 w 2190390"/>
                <a:gd name="connsiteY381" fmla="*/ 530281 h 2233760"/>
                <a:gd name="connsiteX382" fmla="*/ 2013192 w 2190390"/>
                <a:gd name="connsiteY382" fmla="*/ 528154 h 2233760"/>
                <a:gd name="connsiteX383" fmla="*/ 2026571 w 2190390"/>
                <a:gd name="connsiteY383" fmla="*/ 543247 h 2233760"/>
                <a:gd name="connsiteX384" fmla="*/ 2025224 w 2190390"/>
                <a:gd name="connsiteY384" fmla="*/ 549834 h 2233760"/>
                <a:gd name="connsiteX385" fmla="*/ 2039592 w 2190390"/>
                <a:gd name="connsiteY385" fmla="*/ 580226 h 2233760"/>
                <a:gd name="connsiteX386" fmla="*/ 2056862 w 2190390"/>
                <a:gd name="connsiteY386" fmla="*/ 609841 h 2233760"/>
                <a:gd name="connsiteX387" fmla="*/ 2055515 w 2190390"/>
                <a:gd name="connsiteY387" fmla="*/ 616428 h 2233760"/>
                <a:gd name="connsiteX388" fmla="*/ 2059406 w 2190390"/>
                <a:gd name="connsiteY388" fmla="*/ 630950 h 2233760"/>
                <a:gd name="connsiteX389" fmla="*/ 2064300 w 2190390"/>
                <a:gd name="connsiteY389" fmla="*/ 634697 h 2233760"/>
                <a:gd name="connsiteX390" fmla="*/ 2065512 w 2190390"/>
                <a:gd name="connsiteY390" fmla="*/ 636318 h 2233760"/>
                <a:gd name="connsiteX391" fmla="*/ 2069104 w 2190390"/>
                <a:gd name="connsiteY391" fmla="*/ 643916 h 2233760"/>
                <a:gd name="connsiteX392" fmla="*/ 2066979 w 2190390"/>
                <a:gd name="connsiteY392" fmla="*/ 647599 h 2233760"/>
                <a:gd name="connsiteX393" fmla="*/ 2083471 w 2190390"/>
                <a:gd name="connsiteY393" fmla="*/ 674309 h 2233760"/>
                <a:gd name="connsiteX394" fmla="*/ 2091254 w 2190390"/>
                <a:gd name="connsiteY394" fmla="*/ 703353 h 2233760"/>
                <a:gd name="connsiteX395" fmla="*/ 2079999 w 2190390"/>
                <a:gd name="connsiteY395" fmla="*/ 684578 h 2233760"/>
                <a:gd name="connsiteX396" fmla="*/ 2083891 w 2190390"/>
                <a:gd name="connsiteY396" fmla="*/ 699101 h 2233760"/>
                <a:gd name="connsiteX397" fmla="*/ 2077874 w 2190390"/>
                <a:gd name="connsiteY397" fmla="*/ 688261 h 2233760"/>
                <a:gd name="connsiteX398" fmla="*/ 2070302 w 2190390"/>
                <a:gd name="connsiteY398" fmla="*/ 671612 h 2233760"/>
                <a:gd name="connsiteX399" fmla="*/ 2072846 w 2190390"/>
                <a:gd name="connsiteY399" fmla="*/ 692721 h 2233760"/>
                <a:gd name="connsiteX400" fmla="*/ 2083322 w 2190390"/>
                <a:gd name="connsiteY400" fmla="*/ 708592 h 2233760"/>
                <a:gd name="connsiteX401" fmla="*/ 2084669 w 2190390"/>
                <a:gd name="connsiteY401" fmla="*/ 702005 h 2233760"/>
                <a:gd name="connsiteX402" fmla="*/ 2087991 w 2190390"/>
                <a:gd name="connsiteY402" fmla="*/ 726018 h 2233760"/>
                <a:gd name="connsiteX403" fmla="*/ 2082754 w 2190390"/>
                <a:gd name="connsiteY403" fmla="*/ 718083 h 2233760"/>
                <a:gd name="connsiteX404" fmla="*/ 2080628 w 2190390"/>
                <a:gd name="connsiteY404" fmla="*/ 721765 h 2233760"/>
                <a:gd name="connsiteX405" fmla="*/ 2091883 w 2190390"/>
                <a:gd name="connsiteY405" fmla="*/ 740540 h 2233760"/>
                <a:gd name="connsiteX406" fmla="*/ 2091314 w 2190390"/>
                <a:gd name="connsiteY406" fmla="*/ 750031 h 2233760"/>
                <a:gd name="connsiteX407" fmla="*/ 2081616 w 2190390"/>
                <a:gd name="connsiteY407" fmla="*/ 737065 h 2233760"/>
                <a:gd name="connsiteX408" fmla="*/ 2094637 w 2190390"/>
                <a:gd name="connsiteY408" fmla="*/ 774045 h 2233760"/>
                <a:gd name="connsiteX409" fmla="*/ 2093378 w 2190390"/>
                <a:gd name="connsiteY409" fmla="*/ 778045 h 2233760"/>
                <a:gd name="connsiteX410" fmla="*/ 2090955 w 2190390"/>
                <a:gd name="connsiteY410" fmla="*/ 771918 h 2233760"/>
                <a:gd name="connsiteX411" fmla="*/ 2093167 w 2190390"/>
                <a:gd name="connsiteY411" fmla="*/ 778719 h 2233760"/>
                <a:gd name="connsiteX412" fmla="*/ 2093378 w 2190390"/>
                <a:gd name="connsiteY412" fmla="*/ 778045 h 2233760"/>
                <a:gd name="connsiteX413" fmla="*/ 2098191 w 2190390"/>
                <a:gd name="connsiteY413" fmla="*/ 790213 h 2233760"/>
                <a:gd name="connsiteX414" fmla="*/ 2107447 w 2190390"/>
                <a:gd name="connsiteY414" fmla="*/ 798629 h 2233760"/>
                <a:gd name="connsiteX415" fmla="*/ 2113673 w 2190390"/>
                <a:gd name="connsiteY415" fmla="*/ 821864 h 2233760"/>
                <a:gd name="connsiteX416" fmla="*/ 2114242 w 2190390"/>
                <a:gd name="connsiteY416" fmla="*/ 812373 h 2233760"/>
                <a:gd name="connsiteX417" fmla="*/ 2113883 w 2190390"/>
                <a:gd name="connsiteY417" fmla="*/ 834259 h 2233760"/>
                <a:gd name="connsiteX418" fmla="*/ 2117564 w 2190390"/>
                <a:gd name="connsiteY418" fmla="*/ 836386 h 2233760"/>
                <a:gd name="connsiteX419" fmla="*/ 2115439 w 2190390"/>
                <a:gd name="connsiteY419" fmla="*/ 840068 h 2233760"/>
                <a:gd name="connsiteX420" fmla="*/ 2116427 w 2190390"/>
                <a:gd name="connsiteY420" fmla="*/ 855368 h 2233760"/>
                <a:gd name="connsiteX421" fmla="*/ 2123790 w 2190390"/>
                <a:gd name="connsiteY421" fmla="*/ 859621 h 2233760"/>
                <a:gd name="connsiteX422" fmla="*/ 2132351 w 2190390"/>
                <a:gd name="connsiteY422" fmla="*/ 891570 h 2233760"/>
                <a:gd name="connsiteX423" fmla="*/ 2124000 w 2190390"/>
                <a:gd name="connsiteY423" fmla="*/ 872017 h 2233760"/>
                <a:gd name="connsiteX424" fmla="*/ 2125557 w 2190390"/>
                <a:gd name="connsiteY424" fmla="*/ 877826 h 2233760"/>
                <a:gd name="connsiteX425" fmla="*/ 2122444 w 2190390"/>
                <a:gd name="connsiteY425" fmla="*/ 866208 h 2233760"/>
                <a:gd name="connsiteX426" fmla="*/ 2117984 w 2190390"/>
                <a:gd name="connsiteY426" fmla="*/ 861177 h 2233760"/>
                <a:gd name="connsiteX427" fmla="*/ 2147617 w 2190390"/>
                <a:gd name="connsiteY427" fmla="*/ 1018223 h 2233760"/>
                <a:gd name="connsiteX428" fmla="*/ 2150580 w 2190390"/>
                <a:gd name="connsiteY428" fmla="*/ 1064123 h 2233760"/>
                <a:gd name="connsiteX429" fmla="*/ 2147109 w 2190390"/>
                <a:gd name="connsiteY429" fmla="*/ 1074392 h 2233760"/>
                <a:gd name="connsiteX430" fmla="*/ 2148789 w 2190390"/>
                <a:gd name="connsiteY430" fmla="*/ 1082113 h 2233760"/>
                <a:gd name="connsiteX431" fmla="*/ 2148835 w 2190390"/>
                <a:gd name="connsiteY431" fmla="*/ 1087750 h 2233760"/>
                <a:gd name="connsiteX432" fmla="*/ 2148458 w 2190390"/>
                <a:gd name="connsiteY432" fmla="*/ 1086142 h 2233760"/>
                <a:gd name="connsiteX433" fmla="*/ 2147318 w 2190390"/>
                <a:gd name="connsiteY433" fmla="*/ 1086788 h 2233760"/>
                <a:gd name="connsiteX434" fmla="*/ 2149863 w 2190390"/>
                <a:gd name="connsiteY434" fmla="*/ 1107896 h 2233760"/>
                <a:gd name="connsiteX435" fmla="*/ 2145403 w 2190390"/>
                <a:gd name="connsiteY435" fmla="*/ 1102866 h 2233760"/>
                <a:gd name="connsiteX436" fmla="*/ 2149504 w 2190390"/>
                <a:gd name="connsiteY436" fmla="*/ 1129783 h 2233760"/>
                <a:gd name="connsiteX437" fmla="*/ 2139657 w 2190390"/>
                <a:gd name="connsiteY437" fmla="*/ 1151099 h 2233760"/>
                <a:gd name="connsiteX438" fmla="*/ 2142769 w 2190390"/>
                <a:gd name="connsiteY438" fmla="*/ 1162717 h 2233760"/>
                <a:gd name="connsiteX439" fmla="*/ 2140285 w 2190390"/>
                <a:gd name="connsiteY439" fmla="*/ 1188286 h 2233760"/>
                <a:gd name="connsiteX440" fmla="*/ 2133761 w 2190390"/>
                <a:gd name="connsiteY440" fmla="*/ 1233616 h 2233760"/>
                <a:gd name="connsiteX441" fmla="*/ 2133612 w 2190390"/>
                <a:gd name="connsiteY441" fmla="*/ 1267898 h 2233760"/>
                <a:gd name="connsiteX442" fmla="*/ 2126099 w 2190390"/>
                <a:gd name="connsiteY442" fmla="*/ 1297927 h 2233760"/>
                <a:gd name="connsiteX443" fmla="*/ 2129571 w 2190390"/>
                <a:gd name="connsiteY443" fmla="*/ 1287658 h 2233760"/>
                <a:gd name="connsiteX444" fmla="*/ 2126447 w 2190390"/>
                <a:gd name="connsiteY444" fmla="*/ 1286161 h 2233760"/>
                <a:gd name="connsiteX445" fmla="*/ 2125823 w 2190390"/>
                <a:gd name="connsiteY445" fmla="*/ 1285817 h 2233760"/>
                <a:gd name="connsiteX446" fmla="*/ 2125890 w 2190390"/>
                <a:gd name="connsiteY446" fmla="*/ 1285532 h 2233760"/>
                <a:gd name="connsiteX447" fmla="*/ 2124891 w 2190390"/>
                <a:gd name="connsiteY447" fmla="*/ 1280352 h 2233760"/>
                <a:gd name="connsiteX448" fmla="*/ 2124891 w 2190390"/>
                <a:gd name="connsiteY448" fmla="*/ 1279574 h 2233760"/>
                <a:gd name="connsiteX449" fmla="*/ 2130140 w 2190390"/>
                <a:gd name="connsiteY449" fmla="*/ 1278167 h 2233760"/>
                <a:gd name="connsiteX450" fmla="*/ 2130708 w 2190390"/>
                <a:gd name="connsiteY450" fmla="*/ 1268676 h 2233760"/>
                <a:gd name="connsiteX451" fmla="*/ 2130499 w 2190390"/>
                <a:gd name="connsiteY451" fmla="*/ 1256280 h 2233760"/>
                <a:gd name="connsiteX452" fmla="*/ 2128942 w 2190390"/>
                <a:gd name="connsiteY452" fmla="*/ 1250472 h 2233760"/>
                <a:gd name="connsiteX453" fmla="*/ 2124902 w 2190390"/>
                <a:gd name="connsiteY453" fmla="*/ 1270232 h 2233760"/>
                <a:gd name="connsiteX454" fmla="*/ 2124891 w 2190390"/>
                <a:gd name="connsiteY454" fmla="*/ 1279574 h 2233760"/>
                <a:gd name="connsiteX455" fmla="*/ 2124333 w 2190390"/>
                <a:gd name="connsiteY455" fmla="*/ 1279723 h 2233760"/>
                <a:gd name="connsiteX456" fmla="*/ 2125021 w 2190390"/>
                <a:gd name="connsiteY456" fmla="*/ 1285376 h 2233760"/>
                <a:gd name="connsiteX457" fmla="*/ 2125823 w 2190390"/>
                <a:gd name="connsiteY457" fmla="*/ 1285817 h 2233760"/>
                <a:gd name="connsiteX458" fmla="*/ 2123170 w 2190390"/>
                <a:gd name="connsiteY458" fmla="*/ 1297156 h 2233760"/>
                <a:gd name="connsiteX459" fmla="*/ 2122627 w 2190390"/>
                <a:gd name="connsiteY459" fmla="*/ 1308197 h 2233760"/>
                <a:gd name="connsiteX460" fmla="*/ 2121639 w 2190390"/>
                <a:gd name="connsiteY460" fmla="*/ 1292897 h 2233760"/>
                <a:gd name="connsiteX461" fmla="*/ 2118736 w 2190390"/>
                <a:gd name="connsiteY461" fmla="*/ 1293675 h 2233760"/>
                <a:gd name="connsiteX462" fmla="*/ 2118946 w 2190390"/>
                <a:gd name="connsiteY462" fmla="*/ 1306070 h 2233760"/>
                <a:gd name="connsiteX463" fmla="*/ 2114127 w 2190390"/>
                <a:gd name="connsiteY463" fmla="*/ 1322926 h 2233760"/>
                <a:gd name="connsiteX464" fmla="*/ 2115833 w 2190390"/>
                <a:gd name="connsiteY464" fmla="*/ 1294452 h 2233760"/>
                <a:gd name="connsiteX465" fmla="*/ 2111583 w 2190390"/>
                <a:gd name="connsiteY465" fmla="*/ 1301817 h 2233760"/>
                <a:gd name="connsiteX466" fmla="*/ 2112002 w 2190390"/>
                <a:gd name="connsiteY466" fmla="*/ 1326608 h 2233760"/>
                <a:gd name="connsiteX467" fmla="*/ 2103711 w 2190390"/>
                <a:gd name="connsiteY467" fmla="*/ 1353733 h 2233760"/>
                <a:gd name="connsiteX468" fmla="*/ 2093146 w 2190390"/>
                <a:gd name="connsiteY468" fmla="*/ 1418823 h 2233760"/>
                <a:gd name="connsiteX469" fmla="*/ 2098743 w 2190390"/>
                <a:gd name="connsiteY469" fmla="*/ 1404872 h 2233760"/>
                <a:gd name="connsiteX470" fmla="*/ 2098174 w 2190390"/>
                <a:gd name="connsiteY470" fmla="*/ 1414363 h 2233760"/>
                <a:gd name="connsiteX471" fmla="*/ 2102425 w 2190390"/>
                <a:gd name="connsiteY471" fmla="*/ 1406998 h 2233760"/>
                <a:gd name="connsiteX472" fmla="*/ 2102993 w 2190390"/>
                <a:gd name="connsiteY472" fmla="*/ 1397507 h 2233760"/>
                <a:gd name="connsiteX473" fmla="*/ 2108022 w 2190390"/>
                <a:gd name="connsiteY473" fmla="*/ 1393047 h 2233760"/>
                <a:gd name="connsiteX474" fmla="*/ 2104550 w 2190390"/>
                <a:gd name="connsiteY474" fmla="*/ 1403316 h 2233760"/>
                <a:gd name="connsiteX475" fmla="*/ 2110925 w 2190390"/>
                <a:gd name="connsiteY475" fmla="*/ 1392269 h 2233760"/>
                <a:gd name="connsiteX476" fmla="*/ 2104759 w 2190390"/>
                <a:gd name="connsiteY476" fmla="*/ 1415711 h 2233760"/>
                <a:gd name="connsiteX477" fmla="*/ 2102066 w 2190390"/>
                <a:gd name="connsiteY477" fmla="*/ 1428885 h 2233760"/>
                <a:gd name="connsiteX478" fmla="*/ 2097247 w 2190390"/>
                <a:gd name="connsiteY478" fmla="*/ 1445741 h 2233760"/>
                <a:gd name="connsiteX479" fmla="*/ 2092787 w 2190390"/>
                <a:gd name="connsiteY479" fmla="*/ 1440710 h 2233760"/>
                <a:gd name="connsiteX480" fmla="*/ 2094703 w 2190390"/>
                <a:gd name="connsiteY480" fmla="*/ 1424632 h 2233760"/>
                <a:gd name="connsiteX481" fmla="*/ 2089674 w 2190390"/>
                <a:gd name="connsiteY481" fmla="*/ 1429092 h 2233760"/>
                <a:gd name="connsiteX482" fmla="*/ 2085634 w 2190390"/>
                <a:gd name="connsiteY482" fmla="*/ 1448853 h 2233760"/>
                <a:gd name="connsiteX483" fmla="*/ 2082940 w 2190390"/>
                <a:gd name="connsiteY483" fmla="*/ 1462026 h 2233760"/>
                <a:gd name="connsiteX484" fmla="*/ 2081341 w 2190390"/>
                <a:gd name="connsiteY484" fmla="*/ 1461141 h 2233760"/>
                <a:gd name="connsiteX485" fmla="*/ 2079618 w 2190390"/>
                <a:gd name="connsiteY485" fmla="*/ 1464062 h 2233760"/>
                <a:gd name="connsiteX486" fmla="*/ 2080037 w 2190390"/>
                <a:gd name="connsiteY486" fmla="*/ 1462804 h 2233760"/>
                <a:gd name="connsiteX487" fmla="*/ 2079603 w 2190390"/>
                <a:gd name="connsiteY487" fmla="*/ 1464088 h 2233760"/>
                <a:gd name="connsiteX488" fmla="*/ 2079618 w 2190390"/>
                <a:gd name="connsiteY488" fmla="*/ 1464062 h 2233760"/>
                <a:gd name="connsiteX489" fmla="*/ 2072924 w 2190390"/>
                <a:gd name="connsiteY489" fmla="*/ 1484166 h 2233760"/>
                <a:gd name="connsiteX490" fmla="*/ 2064802 w 2190390"/>
                <a:gd name="connsiteY490" fmla="*/ 1510467 h 2233760"/>
                <a:gd name="connsiteX491" fmla="*/ 2056302 w 2190390"/>
                <a:gd name="connsiteY491" fmla="*/ 1525197 h 2233760"/>
                <a:gd name="connsiteX492" fmla="*/ 2038164 w 2190390"/>
                <a:gd name="connsiteY492" fmla="*/ 1573638 h 2233760"/>
                <a:gd name="connsiteX493" fmla="*/ 2024067 w 2190390"/>
                <a:gd name="connsiteY493" fmla="*/ 1602319 h 2233760"/>
                <a:gd name="connsiteX494" fmla="*/ 2008623 w 2190390"/>
                <a:gd name="connsiteY494" fmla="*/ 1637586 h 2233760"/>
                <a:gd name="connsiteX495" fmla="*/ 2000122 w 2190390"/>
                <a:gd name="connsiteY495" fmla="*/ 1652316 h 2233760"/>
                <a:gd name="connsiteX496" fmla="*/ 1999524 w 2190390"/>
                <a:gd name="connsiteY496" fmla="*/ 1653400 h 2233760"/>
                <a:gd name="connsiteX497" fmla="*/ 1998600 w 2190390"/>
                <a:gd name="connsiteY497" fmla="*/ 1653891 h 2233760"/>
                <a:gd name="connsiteX498" fmla="*/ 1993747 w 2190390"/>
                <a:gd name="connsiteY498" fmla="*/ 1663363 h 2233760"/>
                <a:gd name="connsiteX499" fmla="*/ 1992969 w 2190390"/>
                <a:gd name="connsiteY499" fmla="*/ 1660459 h 2233760"/>
                <a:gd name="connsiteX500" fmla="*/ 1977315 w 2190390"/>
                <a:gd name="connsiteY500" fmla="*/ 1683331 h 2233760"/>
                <a:gd name="connsiteX501" fmla="*/ 1961093 w 2190390"/>
                <a:gd name="connsiteY501" fmla="*/ 1715694 h 2233760"/>
                <a:gd name="connsiteX502" fmla="*/ 1941189 w 2190390"/>
                <a:gd name="connsiteY502" fmla="*/ 1745931 h 2233760"/>
                <a:gd name="connsiteX503" fmla="*/ 1934814 w 2190390"/>
                <a:gd name="connsiteY503" fmla="*/ 1756978 h 2233760"/>
                <a:gd name="connsiteX504" fmla="*/ 1929007 w 2190390"/>
                <a:gd name="connsiteY504" fmla="*/ 1758534 h 2233760"/>
                <a:gd name="connsiteX505" fmla="*/ 1903297 w 2190390"/>
                <a:gd name="connsiteY505" fmla="*/ 1790326 h 2233760"/>
                <a:gd name="connsiteX506" fmla="*/ 1917604 w 2190390"/>
                <a:gd name="connsiteY506" fmla="*/ 1774041 h 2233760"/>
                <a:gd name="connsiteX507" fmla="*/ 1909881 w 2190390"/>
                <a:gd name="connsiteY507" fmla="*/ 1791675 h 2233760"/>
                <a:gd name="connsiteX508" fmla="*/ 1889199 w 2190390"/>
                <a:gd name="connsiteY508" fmla="*/ 1819007 h 2233760"/>
                <a:gd name="connsiteX509" fmla="*/ 1879143 w 2190390"/>
                <a:gd name="connsiteY509" fmla="*/ 1827928 h 2233760"/>
                <a:gd name="connsiteX510" fmla="*/ 1877796 w 2190390"/>
                <a:gd name="connsiteY510" fmla="*/ 1834514 h 2233760"/>
                <a:gd name="connsiteX511" fmla="*/ 1903506 w 2190390"/>
                <a:gd name="connsiteY511" fmla="*/ 1802722 h 2233760"/>
                <a:gd name="connsiteX512" fmla="*/ 1904284 w 2190390"/>
                <a:gd name="connsiteY512" fmla="*/ 1805626 h 2233760"/>
                <a:gd name="connsiteX513" fmla="*/ 1919370 w 2190390"/>
                <a:gd name="connsiteY513" fmla="*/ 1792245 h 2233760"/>
                <a:gd name="connsiteX514" fmla="*/ 1922841 w 2190390"/>
                <a:gd name="connsiteY514" fmla="*/ 1781976 h 2233760"/>
                <a:gd name="connsiteX515" fmla="*/ 1921495 w 2190390"/>
                <a:gd name="connsiteY515" fmla="*/ 1788563 h 2233760"/>
                <a:gd name="connsiteX516" fmla="*/ 1935802 w 2190390"/>
                <a:gd name="connsiteY516" fmla="*/ 1772278 h 2233760"/>
                <a:gd name="connsiteX517" fmla="*/ 1932330 w 2190390"/>
                <a:gd name="connsiteY517" fmla="*/ 1782547 h 2233760"/>
                <a:gd name="connsiteX518" fmla="*/ 1914551 w 2190390"/>
                <a:gd name="connsiteY518" fmla="*/ 1809101 h 2233760"/>
                <a:gd name="connsiteX519" fmla="*/ 1906619 w 2190390"/>
                <a:gd name="connsiteY519" fmla="*/ 1814339 h 2233760"/>
                <a:gd name="connsiteX520" fmla="*/ 1900244 w 2190390"/>
                <a:gd name="connsiteY520" fmla="*/ 1825387 h 2233760"/>
                <a:gd name="connsiteX521" fmla="*/ 1888840 w 2190390"/>
                <a:gd name="connsiteY521" fmla="*/ 1840894 h 2233760"/>
                <a:gd name="connsiteX522" fmla="*/ 1890187 w 2190390"/>
                <a:gd name="connsiteY522" fmla="*/ 1834307 h 2233760"/>
                <a:gd name="connsiteX523" fmla="*/ 1884381 w 2190390"/>
                <a:gd name="connsiteY523" fmla="*/ 1835863 h 2233760"/>
                <a:gd name="connsiteX524" fmla="*/ 1888062 w 2190390"/>
                <a:gd name="connsiteY524" fmla="*/ 1837990 h 2233760"/>
                <a:gd name="connsiteX525" fmla="*/ 1879352 w 2190390"/>
                <a:gd name="connsiteY525" fmla="*/ 1840323 h 2233760"/>
                <a:gd name="connsiteX526" fmla="*/ 1877227 w 2190390"/>
                <a:gd name="connsiteY526" fmla="*/ 1844006 h 2233760"/>
                <a:gd name="connsiteX527" fmla="*/ 1880130 w 2190390"/>
                <a:gd name="connsiteY527" fmla="*/ 1843228 h 2233760"/>
                <a:gd name="connsiteX528" fmla="*/ 1875102 w 2190390"/>
                <a:gd name="connsiteY528" fmla="*/ 1847688 h 2233760"/>
                <a:gd name="connsiteX529" fmla="*/ 1878005 w 2190390"/>
                <a:gd name="connsiteY529" fmla="*/ 1846910 h 2233760"/>
                <a:gd name="connsiteX530" fmla="*/ 1862920 w 2190390"/>
                <a:gd name="connsiteY530" fmla="*/ 1860291 h 2233760"/>
                <a:gd name="connsiteX531" fmla="*/ 1860017 w 2190390"/>
                <a:gd name="connsiteY531" fmla="*/ 1861069 h 2233760"/>
                <a:gd name="connsiteX532" fmla="*/ 1857892 w 2190390"/>
                <a:gd name="connsiteY532" fmla="*/ 1864751 h 2233760"/>
                <a:gd name="connsiteX533" fmla="*/ 1854210 w 2190390"/>
                <a:gd name="connsiteY533" fmla="*/ 1862625 h 2233760"/>
                <a:gd name="connsiteX534" fmla="*/ 1845710 w 2190390"/>
                <a:gd name="connsiteY534" fmla="*/ 1877354 h 2233760"/>
                <a:gd name="connsiteX535" fmla="*/ 1838347 w 2190390"/>
                <a:gd name="connsiteY535" fmla="*/ 1873101 h 2233760"/>
                <a:gd name="connsiteX536" fmla="*/ 1831193 w 2190390"/>
                <a:gd name="connsiteY536" fmla="*/ 1881244 h 2233760"/>
                <a:gd name="connsiteX537" fmla="*/ 1824818 w 2190390"/>
                <a:gd name="connsiteY537" fmla="*/ 1892291 h 2233760"/>
                <a:gd name="connsiteX538" fmla="*/ 1826165 w 2190390"/>
                <a:gd name="connsiteY538" fmla="*/ 1885704 h 2233760"/>
                <a:gd name="connsiteX539" fmla="*/ 1816108 w 2190390"/>
                <a:gd name="connsiteY539" fmla="*/ 1894625 h 2233760"/>
                <a:gd name="connsiteX540" fmla="*/ 1793870 w 2190390"/>
                <a:gd name="connsiteY540" fmla="*/ 1916148 h 2233760"/>
                <a:gd name="connsiteX541" fmla="*/ 1806261 w 2190390"/>
                <a:gd name="connsiteY541" fmla="*/ 1915941 h 2233760"/>
                <a:gd name="connsiteX542" fmla="*/ 1812636 w 2190390"/>
                <a:gd name="connsiteY542" fmla="*/ 1904894 h 2233760"/>
                <a:gd name="connsiteX543" fmla="*/ 1819221 w 2190390"/>
                <a:gd name="connsiteY543" fmla="*/ 1906242 h 2233760"/>
                <a:gd name="connsiteX544" fmla="*/ 1814971 w 2190390"/>
                <a:gd name="connsiteY544" fmla="*/ 1913607 h 2233760"/>
                <a:gd name="connsiteX545" fmla="*/ 1794857 w 2190390"/>
                <a:gd name="connsiteY545" fmla="*/ 1931448 h 2233760"/>
                <a:gd name="connsiteX546" fmla="*/ 1776091 w 2190390"/>
                <a:gd name="connsiteY546" fmla="*/ 1942703 h 2233760"/>
                <a:gd name="connsiteX547" fmla="*/ 1738037 w 2190390"/>
                <a:gd name="connsiteY547" fmla="*/ 1972160 h 2233760"/>
                <a:gd name="connsiteX548" fmla="*/ 1735129 w 2190390"/>
                <a:gd name="connsiteY548" fmla="*/ 1973570 h 2233760"/>
                <a:gd name="connsiteX549" fmla="*/ 1745965 w 2190390"/>
                <a:gd name="connsiteY549" fmla="*/ 1966729 h 2233760"/>
                <a:gd name="connsiteX550" fmla="*/ 1759449 w 2190390"/>
                <a:gd name="connsiteY550" fmla="*/ 1950275 h 2233760"/>
                <a:gd name="connsiteX551" fmla="*/ 1788273 w 2190390"/>
                <a:gd name="connsiteY551" fmla="*/ 1930100 h 2233760"/>
                <a:gd name="connsiteX552" fmla="*/ 1781688 w 2190390"/>
                <a:gd name="connsiteY552" fmla="*/ 1928751 h 2233760"/>
                <a:gd name="connsiteX553" fmla="*/ 1777438 w 2190390"/>
                <a:gd name="connsiteY553" fmla="*/ 1936116 h 2233760"/>
                <a:gd name="connsiteX554" fmla="*/ 1767381 w 2190390"/>
                <a:gd name="connsiteY554" fmla="*/ 1945037 h 2233760"/>
                <a:gd name="connsiteX555" fmla="*/ 1765824 w 2190390"/>
                <a:gd name="connsiteY555" fmla="*/ 1939228 h 2233760"/>
                <a:gd name="connsiteX556" fmla="*/ 1741461 w 2190390"/>
                <a:gd name="connsiteY556" fmla="*/ 1964434 h 2233760"/>
                <a:gd name="connsiteX557" fmla="*/ 1723472 w 2190390"/>
                <a:gd name="connsiteY557" fmla="*/ 1978592 h 2233760"/>
                <a:gd name="connsiteX558" fmla="*/ 1704706 w 2190390"/>
                <a:gd name="connsiteY558" fmla="*/ 1989847 h 2233760"/>
                <a:gd name="connsiteX559" fmla="*/ 1706262 w 2190390"/>
                <a:gd name="connsiteY559" fmla="*/ 1995656 h 2233760"/>
                <a:gd name="connsiteX560" fmla="*/ 1699109 w 2190390"/>
                <a:gd name="connsiteY560" fmla="*/ 2003798 h 2233760"/>
                <a:gd name="connsiteX561" fmla="*/ 1696774 w 2190390"/>
                <a:gd name="connsiteY561" fmla="*/ 1995085 h 2233760"/>
                <a:gd name="connsiteX562" fmla="*/ 1673757 w 2190390"/>
                <a:gd name="connsiteY562" fmla="*/ 2013704 h 2233760"/>
                <a:gd name="connsiteX563" fmla="*/ 1664269 w 2190390"/>
                <a:gd name="connsiteY563" fmla="*/ 2013134 h 2233760"/>
                <a:gd name="connsiteX564" fmla="*/ 1638349 w 2190390"/>
                <a:gd name="connsiteY564" fmla="*/ 2032531 h 2233760"/>
                <a:gd name="connsiteX565" fmla="*/ 1637002 w 2190390"/>
                <a:gd name="connsiteY565" fmla="*/ 2039117 h 2233760"/>
                <a:gd name="connsiteX566" fmla="*/ 1624610 w 2190390"/>
                <a:gd name="connsiteY566" fmla="*/ 2039325 h 2233760"/>
                <a:gd name="connsiteX567" fmla="*/ 1629070 w 2190390"/>
                <a:gd name="connsiteY567" fmla="*/ 2044356 h 2233760"/>
                <a:gd name="connsiteX568" fmla="*/ 1601594 w 2190390"/>
                <a:gd name="connsiteY568" fmla="*/ 2057944 h 2233760"/>
                <a:gd name="connsiteX569" fmla="*/ 1602940 w 2190390"/>
                <a:gd name="connsiteY569" fmla="*/ 2051357 h 2233760"/>
                <a:gd name="connsiteX570" fmla="*/ 1576242 w 2190390"/>
                <a:gd name="connsiteY570" fmla="*/ 2067850 h 2233760"/>
                <a:gd name="connsiteX571" fmla="*/ 1579145 w 2190390"/>
                <a:gd name="connsiteY571" fmla="*/ 2067072 h 2233760"/>
                <a:gd name="connsiteX572" fmla="*/ 1569089 w 2190390"/>
                <a:gd name="connsiteY572" fmla="*/ 2075992 h 2233760"/>
                <a:gd name="connsiteX573" fmla="*/ 1568310 w 2190390"/>
                <a:gd name="connsiteY573" fmla="*/ 2073088 h 2233760"/>
                <a:gd name="connsiteX574" fmla="*/ 1550890 w 2190390"/>
                <a:gd name="connsiteY574" fmla="*/ 2077756 h 2233760"/>
                <a:gd name="connsiteX575" fmla="*/ 1528442 w 2190390"/>
                <a:gd name="connsiteY575" fmla="*/ 2086884 h 2233760"/>
                <a:gd name="connsiteX576" fmla="*/ 1506772 w 2190390"/>
                <a:gd name="connsiteY576" fmla="*/ 2098916 h 2233760"/>
                <a:gd name="connsiteX577" fmla="*/ 1487227 w 2190390"/>
                <a:gd name="connsiteY577" fmla="*/ 2107266 h 2233760"/>
                <a:gd name="connsiteX578" fmla="*/ 1446581 w 2190390"/>
                <a:gd name="connsiteY578" fmla="*/ 2118157 h 2233760"/>
                <a:gd name="connsiteX579" fmla="*/ 1417432 w 2190390"/>
                <a:gd name="connsiteY579" fmla="*/ 2129859 h 2233760"/>
                <a:gd name="connsiteX580" fmla="*/ 1399642 w 2190390"/>
                <a:gd name="connsiteY580" fmla="*/ 2134133 h 2233760"/>
                <a:gd name="connsiteX581" fmla="*/ 1400906 w 2190390"/>
                <a:gd name="connsiteY581" fmla="*/ 2133508 h 2233760"/>
                <a:gd name="connsiteX582" fmla="*/ 1389293 w 2190390"/>
                <a:gd name="connsiteY582" fmla="*/ 2136620 h 2233760"/>
                <a:gd name="connsiteX583" fmla="*/ 1399642 w 2190390"/>
                <a:gd name="connsiteY583" fmla="*/ 2134133 h 2233760"/>
                <a:gd name="connsiteX584" fmla="*/ 1390602 w 2190390"/>
                <a:gd name="connsiteY584" fmla="*/ 2138604 h 2233760"/>
                <a:gd name="connsiteX585" fmla="*/ 1383486 w 2190390"/>
                <a:gd name="connsiteY585" fmla="*/ 2138176 h 2233760"/>
                <a:gd name="connsiteX586" fmla="*/ 1368970 w 2190390"/>
                <a:gd name="connsiteY586" fmla="*/ 2142066 h 2233760"/>
                <a:gd name="connsiteX587" fmla="*/ 1363163 w 2190390"/>
                <a:gd name="connsiteY587" fmla="*/ 2143622 h 2233760"/>
                <a:gd name="connsiteX588" fmla="*/ 1357357 w 2190390"/>
                <a:gd name="connsiteY588" fmla="*/ 2145178 h 2233760"/>
                <a:gd name="connsiteX589" fmla="*/ 1354453 w 2190390"/>
                <a:gd name="connsiteY589" fmla="*/ 2145955 h 2233760"/>
                <a:gd name="connsiteX590" fmla="*/ 1348647 w 2190390"/>
                <a:gd name="connsiteY590" fmla="*/ 2147511 h 2233760"/>
                <a:gd name="connsiteX591" fmla="*/ 1349425 w 2190390"/>
                <a:gd name="connsiteY591" fmla="*/ 2150416 h 2233760"/>
                <a:gd name="connsiteX592" fmla="*/ 1342840 w 2190390"/>
                <a:gd name="connsiteY592" fmla="*/ 2149067 h 2233760"/>
                <a:gd name="connsiteX593" fmla="*/ 1319614 w 2190390"/>
                <a:gd name="connsiteY593" fmla="*/ 2155291 h 2233760"/>
                <a:gd name="connsiteX594" fmla="*/ 1339159 w 2190390"/>
                <a:gd name="connsiteY594" fmla="*/ 2146941 h 2233760"/>
                <a:gd name="connsiteX595" fmla="*/ 1294052 w 2190390"/>
                <a:gd name="connsiteY595" fmla="*/ 2152801 h 2233760"/>
                <a:gd name="connsiteX596" fmla="*/ 1310125 w 2190390"/>
                <a:gd name="connsiteY596" fmla="*/ 2154720 h 2233760"/>
                <a:gd name="connsiteX597" fmla="*/ 1263672 w 2190390"/>
                <a:gd name="connsiteY597" fmla="*/ 2167167 h 2233760"/>
                <a:gd name="connsiteX598" fmla="*/ 1268132 w 2190390"/>
                <a:gd name="connsiteY598" fmla="*/ 2172198 h 2233760"/>
                <a:gd name="connsiteX599" fmla="*/ 1244128 w 2190390"/>
                <a:gd name="connsiteY599" fmla="*/ 2175517 h 2233760"/>
                <a:gd name="connsiteX600" fmla="*/ 1260201 w 2190390"/>
                <a:gd name="connsiteY600" fmla="*/ 2177436 h 2233760"/>
                <a:gd name="connsiteX601" fmla="*/ 1244277 w 2190390"/>
                <a:gd name="connsiteY601" fmla="*/ 2178979 h 2233760"/>
                <a:gd name="connsiteX602" fmla="*/ 1241247 w 2190390"/>
                <a:gd name="connsiteY602" fmla="*/ 2179684 h 2233760"/>
                <a:gd name="connsiteX603" fmla="*/ 1242002 w 2190390"/>
                <a:gd name="connsiteY603" fmla="*/ 2179200 h 2233760"/>
                <a:gd name="connsiteX604" fmla="*/ 1240825 w 2190390"/>
                <a:gd name="connsiteY604" fmla="*/ 2179782 h 2233760"/>
                <a:gd name="connsiteX605" fmla="*/ 1233293 w 2190390"/>
                <a:gd name="connsiteY605" fmla="*/ 2181533 h 2233760"/>
                <a:gd name="connsiteX606" fmla="*/ 1236851 w 2190390"/>
                <a:gd name="connsiteY606" fmla="*/ 2181747 h 2233760"/>
                <a:gd name="connsiteX607" fmla="*/ 1240825 w 2190390"/>
                <a:gd name="connsiteY607" fmla="*/ 2179782 h 2233760"/>
                <a:gd name="connsiteX608" fmla="*/ 1241247 w 2190390"/>
                <a:gd name="connsiteY608" fmla="*/ 2179684 h 2233760"/>
                <a:gd name="connsiteX609" fmla="*/ 1234699 w 2190390"/>
                <a:gd name="connsiteY609" fmla="*/ 2183880 h 2233760"/>
                <a:gd name="connsiteX610" fmla="*/ 1222458 w 2190390"/>
                <a:gd name="connsiteY610" fmla="*/ 2187550 h 2233760"/>
                <a:gd name="connsiteX611" fmla="*/ 1220901 w 2190390"/>
                <a:gd name="connsiteY611" fmla="*/ 2181741 h 2233760"/>
                <a:gd name="connsiteX612" fmla="*/ 1209288 w 2190390"/>
                <a:gd name="connsiteY612" fmla="*/ 2184852 h 2233760"/>
                <a:gd name="connsiteX613" fmla="*/ 1180045 w 2190390"/>
                <a:gd name="connsiteY613" fmla="*/ 2180236 h 2233760"/>
                <a:gd name="connsiteX614" fmla="*/ 1217220 w 2190390"/>
                <a:gd name="connsiteY614" fmla="*/ 2179614 h 2233760"/>
                <a:gd name="connsiteX615" fmla="*/ 1254963 w 2190390"/>
                <a:gd name="connsiteY615" fmla="*/ 2169501 h 2233760"/>
                <a:gd name="connsiteX616" fmla="*/ 1216441 w 2190390"/>
                <a:gd name="connsiteY616" fmla="*/ 2176710 h 2233760"/>
                <a:gd name="connsiteX617" fmla="*/ 1206953 w 2190390"/>
                <a:gd name="connsiteY617" fmla="*/ 2176139 h 2233760"/>
                <a:gd name="connsiteX618" fmla="*/ 1153137 w 2190390"/>
                <a:gd name="connsiteY618" fmla="*/ 2184333 h 2233760"/>
                <a:gd name="connsiteX619" fmla="*/ 1149456 w 2190390"/>
                <a:gd name="connsiteY619" fmla="*/ 2182207 h 2233760"/>
                <a:gd name="connsiteX620" fmla="*/ 1118866 w 2190390"/>
                <a:gd name="connsiteY620" fmla="*/ 2184177 h 2233760"/>
                <a:gd name="connsiteX621" fmla="*/ 1126229 w 2190390"/>
                <a:gd name="connsiteY621" fmla="*/ 2188430 h 2233760"/>
                <a:gd name="connsiteX622" fmla="*/ 1110934 w 2190390"/>
                <a:gd name="connsiteY622" fmla="*/ 2189416 h 2233760"/>
                <a:gd name="connsiteX623" fmla="*/ 1111713 w 2190390"/>
                <a:gd name="connsiteY623" fmla="*/ 2192320 h 2233760"/>
                <a:gd name="connsiteX624" fmla="*/ 1089833 w 2190390"/>
                <a:gd name="connsiteY624" fmla="*/ 2191957 h 2233760"/>
                <a:gd name="connsiteX625" fmla="*/ 1064481 w 2190390"/>
                <a:gd name="connsiteY625" fmla="*/ 2201863 h 2233760"/>
                <a:gd name="connsiteX626" fmla="*/ 1078998 w 2190390"/>
                <a:gd name="connsiteY626" fmla="*/ 2197973 h 2233760"/>
                <a:gd name="connsiteX627" fmla="*/ 1079776 w 2190390"/>
                <a:gd name="connsiteY627" fmla="*/ 2200877 h 2233760"/>
                <a:gd name="connsiteX628" fmla="*/ 1097974 w 2190390"/>
                <a:gd name="connsiteY628" fmla="*/ 2199114 h 2233760"/>
                <a:gd name="connsiteX629" fmla="*/ 1116172 w 2190390"/>
                <a:gd name="connsiteY629" fmla="*/ 2197351 h 2233760"/>
                <a:gd name="connsiteX630" fmla="*/ 1144637 w 2190390"/>
                <a:gd name="connsiteY630" fmla="*/ 2199063 h 2233760"/>
                <a:gd name="connsiteX631" fmla="*/ 1134370 w 2190390"/>
                <a:gd name="connsiteY631" fmla="*/ 2195588 h 2233760"/>
                <a:gd name="connsiteX632" fmla="*/ 1171545 w 2190390"/>
                <a:gd name="connsiteY632" fmla="*/ 2194966 h 2233760"/>
                <a:gd name="connsiteX633" fmla="*/ 1207372 w 2190390"/>
                <a:gd name="connsiteY633" fmla="*/ 2200930 h 2233760"/>
                <a:gd name="connsiteX634" fmla="*/ 1225570 w 2190390"/>
                <a:gd name="connsiteY634" fmla="*/ 2199167 h 2233760"/>
                <a:gd name="connsiteX635" fmla="*/ 1240087 w 2190390"/>
                <a:gd name="connsiteY635" fmla="*/ 2195277 h 2233760"/>
                <a:gd name="connsiteX636" fmla="*/ 1264092 w 2190390"/>
                <a:gd name="connsiteY636" fmla="*/ 2191958 h 2233760"/>
                <a:gd name="connsiteX637" fmla="*/ 1254035 w 2190390"/>
                <a:gd name="connsiteY637" fmla="*/ 2200879 h 2233760"/>
                <a:gd name="connsiteX638" fmla="*/ 1288096 w 2190390"/>
                <a:gd name="connsiteY638" fmla="*/ 2188639 h 2233760"/>
                <a:gd name="connsiteX639" fmla="*/ 1288291 w 2190390"/>
                <a:gd name="connsiteY639" fmla="*/ 2189365 h 2233760"/>
                <a:gd name="connsiteX640" fmla="*/ 1289653 w 2190390"/>
                <a:gd name="connsiteY640" fmla="*/ 2194448 h 2233760"/>
                <a:gd name="connsiteX641" fmla="*/ 1289652 w 2190390"/>
                <a:gd name="connsiteY641" fmla="*/ 2194448 h 2233760"/>
                <a:gd name="connsiteX642" fmla="*/ 1272155 w 2190390"/>
                <a:gd name="connsiteY642" fmla="*/ 2194468 h 2233760"/>
                <a:gd name="connsiteX643" fmla="*/ 1263523 w 2190390"/>
                <a:gd name="connsiteY643" fmla="*/ 2201450 h 2233760"/>
                <a:gd name="connsiteX644" fmla="*/ 1273011 w 2190390"/>
                <a:gd name="connsiteY644" fmla="*/ 2202020 h 2233760"/>
                <a:gd name="connsiteX645" fmla="*/ 1278040 w 2190390"/>
                <a:gd name="connsiteY645" fmla="*/ 2197560 h 2233760"/>
                <a:gd name="connsiteX646" fmla="*/ 1289652 w 2190390"/>
                <a:gd name="connsiteY646" fmla="*/ 2194448 h 2233760"/>
                <a:gd name="connsiteX647" fmla="*/ 1289653 w 2190390"/>
                <a:gd name="connsiteY647" fmla="*/ 2194448 h 2233760"/>
                <a:gd name="connsiteX648" fmla="*/ 1289653 w 2190390"/>
                <a:gd name="connsiteY648" fmla="*/ 2194448 h 2233760"/>
                <a:gd name="connsiteX649" fmla="*/ 1298363 w 2190390"/>
                <a:gd name="connsiteY649" fmla="*/ 2192114 h 2233760"/>
                <a:gd name="connsiteX650" fmla="*/ 1312311 w 2190390"/>
                <a:gd name="connsiteY650" fmla="*/ 2197716 h 2233760"/>
                <a:gd name="connsiteX651" fmla="*/ 1292766 w 2190390"/>
                <a:gd name="connsiteY651" fmla="*/ 2206066 h 2233760"/>
                <a:gd name="connsiteX652" fmla="*/ 1297226 w 2190390"/>
                <a:gd name="connsiteY652" fmla="*/ 2211097 h 2233760"/>
                <a:gd name="connsiteX653" fmla="*/ 1281931 w 2190390"/>
                <a:gd name="connsiteY653" fmla="*/ 2212082 h 2233760"/>
                <a:gd name="connsiteX654" fmla="*/ 1272652 w 2190390"/>
                <a:gd name="connsiteY654" fmla="*/ 2223907 h 2233760"/>
                <a:gd name="connsiteX655" fmla="*/ 1274777 w 2190390"/>
                <a:gd name="connsiteY655" fmla="*/ 2220225 h 2233760"/>
                <a:gd name="connsiteX656" fmla="*/ 1201985 w 2190390"/>
                <a:gd name="connsiteY656" fmla="*/ 2227277 h 2233760"/>
                <a:gd name="connsiteX657" fmla="*/ 1171396 w 2190390"/>
                <a:gd name="connsiteY657" fmla="*/ 2229248 h 2233760"/>
                <a:gd name="connsiteX658" fmla="*/ 1142931 w 2190390"/>
                <a:gd name="connsiteY658" fmla="*/ 2227536 h 2233760"/>
                <a:gd name="connsiteX659" fmla="*/ 1119705 w 2190390"/>
                <a:gd name="connsiteY659" fmla="*/ 2233760 h 2233760"/>
                <a:gd name="connsiteX660" fmla="*/ 1112341 w 2190390"/>
                <a:gd name="connsiteY660" fmla="*/ 2229507 h 2233760"/>
                <a:gd name="connsiteX661" fmla="*/ 1121051 w 2190390"/>
                <a:gd name="connsiteY661" fmla="*/ 2227173 h 2233760"/>
                <a:gd name="connsiteX662" fmla="*/ 1067804 w 2190390"/>
                <a:gd name="connsiteY662" fmla="*/ 2225876 h 2233760"/>
                <a:gd name="connsiteX663" fmla="*/ 1075167 w 2190390"/>
                <a:gd name="connsiteY663" fmla="*/ 2230129 h 2233760"/>
                <a:gd name="connsiteX664" fmla="*/ 1062776 w 2190390"/>
                <a:gd name="connsiteY664" fmla="*/ 2230336 h 2233760"/>
                <a:gd name="connsiteX665" fmla="*/ 1064901 w 2190390"/>
                <a:gd name="connsiteY665" fmla="*/ 2226654 h 2233760"/>
                <a:gd name="connsiteX666" fmla="*/ 1033533 w 2190390"/>
                <a:gd name="connsiteY666" fmla="*/ 2225720 h 2233760"/>
                <a:gd name="connsiteX667" fmla="*/ 1032755 w 2190390"/>
                <a:gd name="connsiteY667" fmla="*/ 2222816 h 2233760"/>
                <a:gd name="connsiteX668" fmla="*/ 1050953 w 2190390"/>
                <a:gd name="connsiteY668" fmla="*/ 2221052 h 2233760"/>
                <a:gd name="connsiteX669" fmla="*/ 1025392 w 2190390"/>
                <a:gd name="connsiteY669" fmla="*/ 2218563 h 2233760"/>
                <a:gd name="connsiteX670" fmla="*/ 1026738 w 2190390"/>
                <a:gd name="connsiteY670" fmla="*/ 2211976 h 2233760"/>
                <a:gd name="connsiteX671" fmla="*/ 998274 w 2190390"/>
                <a:gd name="connsiteY671" fmla="*/ 2210264 h 2233760"/>
                <a:gd name="connsiteX672" fmla="*/ 986661 w 2190390"/>
                <a:gd name="connsiteY672" fmla="*/ 2213376 h 2233760"/>
                <a:gd name="connsiteX673" fmla="*/ 991291 w 2190390"/>
                <a:gd name="connsiteY673" fmla="*/ 2215559 h 2233760"/>
                <a:gd name="connsiteX674" fmla="*/ 980854 w 2190390"/>
                <a:gd name="connsiteY674" fmla="*/ 2214932 h 2233760"/>
                <a:gd name="connsiteX675" fmla="*/ 950833 w 2190390"/>
                <a:gd name="connsiteY675" fmla="*/ 2207411 h 2233760"/>
                <a:gd name="connsiteX676" fmla="*/ 1009887 w 2190390"/>
                <a:gd name="connsiteY676" fmla="*/ 2207152 h 2233760"/>
                <a:gd name="connsiteX677" fmla="*/ 1041255 w 2190390"/>
                <a:gd name="connsiteY677" fmla="*/ 2208086 h 2233760"/>
                <a:gd name="connsiteX678" fmla="*/ 1025960 w 2190390"/>
                <a:gd name="connsiteY678" fmla="*/ 2209071 h 2233760"/>
                <a:gd name="connsiteX679" fmla="*/ 1063913 w 2190390"/>
                <a:gd name="connsiteY679" fmla="*/ 2211354 h 2233760"/>
                <a:gd name="connsiteX680" fmla="*/ 1047840 w 2190390"/>
                <a:gd name="connsiteY680" fmla="*/ 2209435 h 2233760"/>
                <a:gd name="connsiteX681" fmla="*/ 1030988 w 2190390"/>
                <a:gd name="connsiteY681" fmla="*/ 2204611 h 2233760"/>
                <a:gd name="connsiteX682" fmla="*/ 1015694 w 2190390"/>
                <a:gd name="connsiteY682" fmla="*/ 2205596 h 2233760"/>
                <a:gd name="connsiteX683" fmla="*/ 1014915 w 2190390"/>
                <a:gd name="connsiteY683" fmla="*/ 2202692 h 2233760"/>
                <a:gd name="connsiteX684" fmla="*/ 993036 w 2190390"/>
                <a:gd name="connsiteY684" fmla="*/ 2202329 h 2233760"/>
                <a:gd name="connsiteX685" fmla="*/ 994383 w 2190390"/>
                <a:gd name="connsiteY685" fmla="*/ 2195742 h 2233760"/>
                <a:gd name="connsiteX686" fmla="*/ 983548 w 2190390"/>
                <a:gd name="connsiteY686" fmla="*/ 2201758 h 2233760"/>
                <a:gd name="connsiteX687" fmla="*/ 931647 w 2190390"/>
                <a:gd name="connsiteY687" fmla="*/ 2193874 h 2233760"/>
                <a:gd name="connsiteX688" fmla="*/ 929522 w 2190390"/>
                <a:gd name="connsiteY688" fmla="*/ 2197557 h 2233760"/>
                <a:gd name="connsiteX689" fmla="*/ 955083 w 2190390"/>
                <a:gd name="connsiteY689" fmla="*/ 2200046 h 2233760"/>
                <a:gd name="connsiteX690" fmla="*/ 940567 w 2190390"/>
                <a:gd name="connsiteY690" fmla="*/ 2203936 h 2233760"/>
                <a:gd name="connsiteX691" fmla="*/ 919465 w 2190390"/>
                <a:gd name="connsiteY691" fmla="*/ 2206477 h 2233760"/>
                <a:gd name="connsiteX692" fmla="*/ 921590 w 2190390"/>
                <a:gd name="connsiteY692" fmla="*/ 2202795 h 2233760"/>
                <a:gd name="connsiteX693" fmla="*/ 912102 w 2190390"/>
                <a:gd name="connsiteY693" fmla="*/ 2202224 h 2233760"/>
                <a:gd name="connsiteX694" fmla="*/ 921022 w 2190390"/>
                <a:gd name="connsiteY694" fmla="*/ 2212286 h 2233760"/>
                <a:gd name="connsiteX695" fmla="*/ 907852 w 2190390"/>
                <a:gd name="connsiteY695" fmla="*/ 2209589 h 2233760"/>
                <a:gd name="connsiteX696" fmla="*/ 830600 w 2190390"/>
                <a:gd name="connsiteY696" fmla="*/ 2211611 h 2233760"/>
                <a:gd name="connsiteX697" fmla="*/ 827697 w 2190390"/>
                <a:gd name="connsiteY697" fmla="*/ 2212389 h 2233760"/>
                <a:gd name="connsiteX698" fmla="*/ 834281 w 2190390"/>
                <a:gd name="connsiteY698" fmla="*/ 2213737 h 2233760"/>
                <a:gd name="connsiteX699" fmla="*/ 867206 w 2190390"/>
                <a:gd name="connsiteY699" fmla="*/ 2220480 h 2233760"/>
                <a:gd name="connsiteX700" fmla="*/ 837963 w 2190390"/>
                <a:gd name="connsiteY700" fmla="*/ 2215864 h 2233760"/>
                <a:gd name="connsiteX701" fmla="*/ 824793 w 2190390"/>
                <a:gd name="connsiteY701" fmla="*/ 2213167 h 2233760"/>
                <a:gd name="connsiteX702" fmla="*/ 802914 w 2190390"/>
                <a:gd name="connsiteY702" fmla="*/ 2212804 h 2233760"/>
                <a:gd name="connsiteX703" fmla="*/ 775227 w 2190390"/>
                <a:gd name="connsiteY703" fmla="*/ 2213996 h 2233760"/>
                <a:gd name="connsiteX704" fmla="*/ 752569 w 2190390"/>
                <a:gd name="connsiteY704" fmla="*/ 2210729 h 2233760"/>
                <a:gd name="connsiteX705" fmla="*/ 741525 w 2190390"/>
                <a:gd name="connsiteY705" fmla="*/ 2204349 h 2233760"/>
                <a:gd name="connsiteX706" fmla="*/ 740178 w 2190390"/>
                <a:gd name="connsiteY706" fmla="*/ 2210936 h 2233760"/>
                <a:gd name="connsiteX707" fmla="*/ 735718 w 2190390"/>
                <a:gd name="connsiteY707" fmla="*/ 2205905 h 2233760"/>
                <a:gd name="connsiteX708" fmla="*/ 724105 w 2190390"/>
                <a:gd name="connsiteY708" fmla="*/ 2209017 h 2233760"/>
                <a:gd name="connsiteX709" fmla="*/ 683818 w 2190390"/>
                <a:gd name="connsiteY709" fmla="*/ 2198021 h 2233760"/>
                <a:gd name="connsiteX710" fmla="*/ 646434 w 2190390"/>
                <a:gd name="connsiteY710" fmla="*/ 2186248 h 2233760"/>
                <a:gd name="connsiteX711" fmla="*/ 639070 w 2190390"/>
                <a:gd name="connsiteY711" fmla="*/ 2181995 h 2233760"/>
                <a:gd name="connsiteX712" fmla="*/ 573012 w 2190390"/>
                <a:gd name="connsiteY712" fmla="*/ 2156114 h 2233760"/>
                <a:gd name="connsiteX713" fmla="*/ 544338 w 2190390"/>
                <a:gd name="connsiteY713" fmla="*/ 2142006 h 2233760"/>
                <a:gd name="connsiteX714" fmla="*/ 511982 w 2190390"/>
                <a:gd name="connsiteY714" fmla="*/ 2125772 h 2233760"/>
                <a:gd name="connsiteX715" fmla="*/ 482530 w 2190390"/>
                <a:gd name="connsiteY715" fmla="*/ 2108761 h 2233760"/>
                <a:gd name="connsiteX716" fmla="*/ 480973 w 2190390"/>
                <a:gd name="connsiteY716" fmla="*/ 2102952 h 2233760"/>
                <a:gd name="connsiteX717" fmla="*/ 447839 w 2190390"/>
                <a:gd name="connsiteY717" fmla="*/ 2083813 h 2233760"/>
                <a:gd name="connsiteX718" fmla="*/ 413149 w 2190390"/>
                <a:gd name="connsiteY718" fmla="*/ 2058866 h 2233760"/>
                <a:gd name="connsiteX719" fmla="*/ 412371 w 2190390"/>
                <a:gd name="connsiteY719" fmla="*/ 2055962 h 2233760"/>
                <a:gd name="connsiteX720" fmla="*/ 382918 w 2190390"/>
                <a:gd name="connsiteY720" fmla="*/ 2038950 h 2233760"/>
                <a:gd name="connsiteX721" fmla="*/ 366636 w 2190390"/>
                <a:gd name="connsiteY721" fmla="*/ 2024635 h 2233760"/>
                <a:gd name="connsiteX722" fmla="*/ 365079 w 2190390"/>
                <a:gd name="connsiteY722" fmla="*/ 2018827 h 2233760"/>
                <a:gd name="connsiteX723" fmla="*/ 354035 w 2190390"/>
                <a:gd name="connsiteY723" fmla="*/ 2012447 h 2233760"/>
                <a:gd name="connsiteX724" fmla="*/ 291029 w 2190390"/>
                <a:gd name="connsiteY724" fmla="*/ 1951506 h 2233760"/>
                <a:gd name="connsiteX725" fmla="*/ 266395 w 2190390"/>
                <a:gd name="connsiteY725" fmla="*/ 1917638 h 2233760"/>
                <a:gd name="connsiteX726" fmla="*/ 272202 w 2190390"/>
                <a:gd name="connsiteY726" fmla="*/ 1916082 h 2233760"/>
                <a:gd name="connsiteX727" fmla="*/ 258823 w 2190390"/>
                <a:gd name="connsiteY727" fmla="*/ 1900990 h 2233760"/>
                <a:gd name="connsiteX728" fmla="*/ 242540 w 2190390"/>
                <a:gd name="connsiteY728" fmla="*/ 1886675 h 2233760"/>
                <a:gd name="connsiteX729" fmla="*/ 215003 w 2190390"/>
                <a:gd name="connsiteY729" fmla="*/ 1853585 h 2233760"/>
                <a:gd name="connsiteX730" fmla="*/ 262504 w 2190390"/>
                <a:gd name="connsiteY730" fmla="*/ 1903116 h 2233760"/>
                <a:gd name="connsiteX731" fmla="*/ 310574 w 2190390"/>
                <a:gd name="connsiteY731" fmla="*/ 1943156 h 2233760"/>
                <a:gd name="connsiteX732" fmla="*/ 468312 w 2190390"/>
                <a:gd name="connsiteY732" fmla="*/ 2044086 h 2233760"/>
                <a:gd name="connsiteX733" fmla="*/ 618268 w 2190390"/>
                <a:gd name="connsiteY733" fmla="*/ 2115971 h 2233760"/>
                <a:gd name="connsiteX734" fmla="*/ 608570 w 2190390"/>
                <a:gd name="connsiteY734" fmla="*/ 2103005 h 2233760"/>
                <a:gd name="connsiteX735" fmla="*/ 650414 w 2190390"/>
                <a:gd name="connsiteY735" fmla="*/ 2119809 h 2233760"/>
                <a:gd name="connsiteX736" fmla="*/ 691479 w 2190390"/>
                <a:gd name="connsiteY736" fmla="*/ 2133709 h 2233760"/>
                <a:gd name="connsiteX737" fmla="*/ 687020 w 2190390"/>
                <a:gd name="connsiteY737" fmla="*/ 2128678 h 2233760"/>
                <a:gd name="connsiteX738" fmla="*/ 653317 w 2190390"/>
                <a:gd name="connsiteY738" fmla="*/ 2119031 h 2233760"/>
                <a:gd name="connsiteX739" fmla="*/ 614377 w 2190390"/>
                <a:gd name="connsiteY739" fmla="*/ 2101449 h 2233760"/>
                <a:gd name="connsiteX740" fmla="*/ 576782 w 2190390"/>
                <a:gd name="connsiteY740" fmla="*/ 2077280 h 2233760"/>
                <a:gd name="connsiteX741" fmla="*/ 570976 w 2190390"/>
                <a:gd name="connsiteY741" fmla="*/ 2078836 h 2233760"/>
                <a:gd name="connsiteX742" fmla="*/ 542302 w 2190390"/>
                <a:gd name="connsiteY742" fmla="*/ 2064728 h 2233760"/>
                <a:gd name="connsiteX743" fmla="*/ 508389 w 2190390"/>
                <a:gd name="connsiteY743" fmla="*/ 2042686 h 2233760"/>
                <a:gd name="connsiteX744" fmla="*/ 514974 w 2190390"/>
                <a:gd name="connsiteY744" fmla="*/ 2044034 h 2233760"/>
                <a:gd name="connsiteX745" fmla="*/ 496567 w 2190390"/>
                <a:gd name="connsiteY745" fmla="*/ 2033402 h 2233760"/>
                <a:gd name="connsiteX746" fmla="*/ 495010 w 2190390"/>
                <a:gd name="connsiteY746" fmla="*/ 2027593 h 2233760"/>
                <a:gd name="connsiteX747" fmla="*/ 465558 w 2190390"/>
                <a:gd name="connsiteY747" fmla="*/ 2010581 h 2233760"/>
                <a:gd name="connsiteX748" fmla="*/ 435327 w 2190390"/>
                <a:gd name="connsiteY748" fmla="*/ 1990665 h 2233760"/>
                <a:gd name="connsiteX749" fmla="*/ 436674 w 2190390"/>
                <a:gd name="connsiteY749" fmla="*/ 1984078 h 2233760"/>
                <a:gd name="connsiteX750" fmla="*/ 424073 w 2190390"/>
                <a:gd name="connsiteY750" fmla="*/ 1971890 h 2233760"/>
                <a:gd name="connsiteX751" fmla="*/ 418266 w 2190390"/>
                <a:gd name="connsiteY751" fmla="*/ 1973446 h 2233760"/>
                <a:gd name="connsiteX752" fmla="*/ 410125 w 2190390"/>
                <a:gd name="connsiteY752" fmla="*/ 1966288 h 2233760"/>
                <a:gd name="connsiteX753" fmla="*/ 408568 w 2190390"/>
                <a:gd name="connsiteY753" fmla="*/ 1960480 h 2233760"/>
                <a:gd name="connsiteX754" fmla="*/ 382798 w 2190390"/>
                <a:gd name="connsiteY754" fmla="*/ 1945594 h 2233760"/>
                <a:gd name="connsiteX755" fmla="*/ 364180 w 2190390"/>
                <a:gd name="connsiteY755" fmla="*/ 1922566 h 2233760"/>
                <a:gd name="connsiteX756" fmla="*/ 380463 w 2190390"/>
                <a:gd name="connsiteY756" fmla="*/ 1936881 h 2233760"/>
                <a:gd name="connsiteX757" fmla="*/ 370765 w 2190390"/>
                <a:gd name="connsiteY757" fmla="*/ 1923915 h 2233760"/>
                <a:gd name="connsiteX758" fmla="*/ 396536 w 2190390"/>
                <a:gd name="connsiteY758" fmla="*/ 1938800 h 2233760"/>
                <a:gd name="connsiteX759" fmla="*/ 383157 w 2190390"/>
                <a:gd name="connsiteY759" fmla="*/ 1923707 h 2233760"/>
                <a:gd name="connsiteX760" fmla="*/ 368430 w 2190390"/>
                <a:gd name="connsiteY760" fmla="*/ 1915202 h 2233760"/>
                <a:gd name="connsiteX761" fmla="*/ 366305 w 2190390"/>
                <a:gd name="connsiteY761" fmla="*/ 1918884 h 2233760"/>
                <a:gd name="connsiteX762" fmla="*/ 355051 w 2190390"/>
                <a:gd name="connsiteY762" fmla="*/ 1900109 h 2233760"/>
                <a:gd name="connsiteX763" fmla="*/ 362414 w 2190390"/>
                <a:gd name="connsiteY763" fmla="*/ 1904362 h 2233760"/>
                <a:gd name="connsiteX764" fmla="*/ 361636 w 2190390"/>
                <a:gd name="connsiteY764" fmla="*/ 1901457 h 2233760"/>
                <a:gd name="connsiteX765" fmla="*/ 342450 w 2190390"/>
                <a:gd name="connsiteY765" fmla="*/ 1887921 h 2233760"/>
                <a:gd name="connsiteX766" fmla="*/ 340115 w 2190390"/>
                <a:gd name="connsiteY766" fmla="*/ 1879207 h 2233760"/>
                <a:gd name="connsiteX767" fmla="*/ 355620 w 2190390"/>
                <a:gd name="connsiteY767" fmla="*/ 1890618 h 2233760"/>
                <a:gd name="connsiteX768" fmla="*/ 323054 w 2190390"/>
                <a:gd name="connsiteY768" fmla="*/ 1861988 h 2233760"/>
                <a:gd name="connsiteX769" fmla="*/ 328861 w 2190390"/>
                <a:gd name="connsiteY769" fmla="*/ 1860432 h 2233760"/>
                <a:gd name="connsiteX770" fmla="*/ 316260 w 2190390"/>
                <a:gd name="connsiteY770" fmla="*/ 1848244 h 2233760"/>
                <a:gd name="connsiteX771" fmla="*/ 303090 w 2190390"/>
                <a:gd name="connsiteY771" fmla="*/ 1845547 h 2233760"/>
                <a:gd name="connsiteX772" fmla="*/ 294773 w 2190390"/>
                <a:gd name="connsiteY772" fmla="*/ 1833378 h 2233760"/>
                <a:gd name="connsiteX773" fmla="*/ 286438 w 2190390"/>
                <a:gd name="connsiteY773" fmla="*/ 1828564 h 2233760"/>
                <a:gd name="connsiteX774" fmla="*/ 285835 w 2190390"/>
                <a:gd name="connsiteY774" fmla="*/ 1827602 h 2233760"/>
                <a:gd name="connsiteX775" fmla="*/ 279235 w 2190390"/>
                <a:gd name="connsiteY775" fmla="*/ 1814584 h 2233760"/>
                <a:gd name="connsiteX776" fmla="*/ 276332 w 2190390"/>
                <a:gd name="connsiteY776" fmla="*/ 1815362 h 2233760"/>
                <a:gd name="connsiteX777" fmla="*/ 275553 w 2190390"/>
                <a:gd name="connsiteY777" fmla="*/ 1812457 h 2233760"/>
                <a:gd name="connsiteX778" fmla="*/ 267981 w 2190390"/>
                <a:gd name="connsiteY778" fmla="*/ 1795809 h 2233760"/>
                <a:gd name="connsiteX779" fmla="*/ 258492 w 2190390"/>
                <a:gd name="connsiteY779" fmla="*/ 1795238 h 2233760"/>
                <a:gd name="connsiteX780" fmla="*/ 236972 w 2190390"/>
                <a:gd name="connsiteY780" fmla="*/ 1772988 h 2233760"/>
                <a:gd name="connsiteX781" fmla="*/ 253254 w 2190390"/>
                <a:gd name="connsiteY781" fmla="*/ 1787303 h 2233760"/>
                <a:gd name="connsiteX782" fmla="*/ 251698 w 2190390"/>
                <a:gd name="connsiteY782" fmla="*/ 1781494 h 2233760"/>
                <a:gd name="connsiteX783" fmla="*/ 256936 w 2190390"/>
                <a:gd name="connsiteY783" fmla="*/ 1789429 h 2233760"/>
                <a:gd name="connsiteX784" fmla="*/ 264299 w 2190390"/>
                <a:gd name="connsiteY784" fmla="*/ 1793682 h 2233760"/>
                <a:gd name="connsiteX785" fmla="*/ 240444 w 2190390"/>
                <a:gd name="connsiteY785" fmla="*/ 1762719 h 2233760"/>
                <a:gd name="connsiteX786" fmla="*/ 216588 w 2190390"/>
                <a:gd name="connsiteY786" fmla="*/ 1731756 h 2233760"/>
                <a:gd name="connsiteX787" fmla="*/ 188273 w 2190390"/>
                <a:gd name="connsiteY787" fmla="*/ 1695762 h 2233760"/>
                <a:gd name="connsiteX788" fmla="*/ 177797 w 2190390"/>
                <a:gd name="connsiteY788" fmla="*/ 1679891 h 2233760"/>
                <a:gd name="connsiteX789" fmla="*/ 164418 w 2190390"/>
                <a:gd name="connsiteY789" fmla="*/ 1664798 h 2233760"/>
                <a:gd name="connsiteX790" fmla="*/ 141131 w 2190390"/>
                <a:gd name="connsiteY790" fmla="*/ 1624344 h 2233760"/>
                <a:gd name="connsiteX791" fmla="*/ 138796 w 2190390"/>
                <a:gd name="connsiteY791" fmla="*/ 1615630 h 2233760"/>
                <a:gd name="connsiteX792" fmla="*/ 129098 w 2190390"/>
                <a:gd name="connsiteY792" fmla="*/ 1602664 h 2233760"/>
                <a:gd name="connsiteX793" fmla="*/ 135683 w 2190390"/>
                <a:gd name="connsiteY793" fmla="*/ 1604013 h 2233760"/>
                <a:gd name="connsiteX794" fmla="*/ 121526 w 2190390"/>
                <a:gd name="connsiteY794" fmla="*/ 1586016 h 2233760"/>
                <a:gd name="connsiteX795" fmla="*/ 124845 w 2190390"/>
                <a:gd name="connsiteY795" fmla="*/ 1588240 h 2233760"/>
                <a:gd name="connsiteX796" fmla="*/ 125986 w 2190390"/>
                <a:gd name="connsiteY796" fmla="*/ 1591047 h 2233760"/>
                <a:gd name="connsiteX797" fmla="*/ 124845 w 2190390"/>
                <a:gd name="connsiteY797" fmla="*/ 1588240 h 2233760"/>
                <a:gd name="connsiteX798" fmla="*/ 124845 w 2190390"/>
                <a:gd name="connsiteY798" fmla="*/ 1588240 h 2233760"/>
                <a:gd name="connsiteX799" fmla="*/ 119139 w 2190390"/>
                <a:gd name="connsiteY799" fmla="*/ 1574203 h 2233760"/>
                <a:gd name="connsiteX800" fmla="*/ 110271 w 2190390"/>
                <a:gd name="connsiteY800" fmla="*/ 1567241 h 2233760"/>
                <a:gd name="connsiteX801" fmla="*/ 110630 w 2190390"/>
                <a:gd name="connsiteY801" fmla="*/ 1545354 h 2233760"/>
                <a:gd name="connsiteX802" fmla="*/ 101711 w 2190390"/>
                <a:gd name="connsiteY802" fmla="*/ 1535292 h 2233760"/>
                <a:gd name="connsiteX803" fmla="*/ 95485 w 2190390"/>
                <a:gd name="connsiteY803" fmla="*/ 1512057 h 2233760"/>
                <a:gd name="connsiteX804" fmla="*/ 90037 w 2190390"/>
                <a:gd name="connsiteY804" fmla="*/ 1491726 h 2233760"/>
                <a:gd name="connsiteX805" fmla="*/ 80130 w 2190390"/>
                <a:gd name="connsiteY805" fmla="*/ 1466364 h 2233760"/>
                <a:gd name="connsiteX806" fmla="*/ 62859 w 2190390"/>
                <a:gd name="connsiteY806" fmla="*/ 1436749 h 2233760"/>
                <a:gd name="connsiteX807" fmla="*/ 55077 w 2190390"/>
                <a:gd name="connsiteY807" fmla="*/ 1407705 h 2233760"/>
                <a:gd name="connsiteX808" fmla="*/ 61093 w 2190390"/>
                <a:gd name="connsiteY808" fmla="*/ 1418545 h 2233760"/>
                <a:gd name="connsiteX809" fmla="*/ 65553 w 2190390"/>
                <a:gd name="connsiteY809" fmla="*/ 1423576 h 2233760"/>
                <a:gd name="connsiteX810" fmla="*/ 62650 w 2190390"/>
                <a:gd name="connsiteY810" fmla="*/ 1424354 h 2233760"/>
                <a:gd name="connsiteX811" fmla="*/ 71779 w 2190390"/>
                <a:gd name="connsiteY811" fmla="*/ 1446811 h 2233760"/>
                <a:gd name="connsiteX812" fmla="*/ 75461 w 2190390"/>
                <a:gd name="connsiteY812" fmla="*/ 1448938 h 2233760"/>
                <a:gd name="connsiteX813" fmla="*/ 70791 w 2190390"/>
                <a:gd name="connsiteY813" fmla="*/ 1431511 h 2233760"/>
                <a:gd name="connsiteX814" fmla="*/ 63218 w 2190390"/>
                <a:gd name="connsiteY814" fmla="*/ 1414863 h 2233760"/>
                <a:gd name="connsiteX815" fmla="*/ 55646 w 2190390"/>
                <a:gd name="connsiteY815" fmla="*/ 1398214 h 2233760"/>
                <a:gd name="connsiteX816" fmla="*/ 62440 w 2190390"/>
                <a:gd name="connsiteY816" fmla="*/ 1411958 h 2233760"/>
                <a:gd name="connsiteX817" fmla="*/ 67469 w 2190390"/>
                <a:gd name="connsiteY817" fmla="*/ 1407498 h 2233760"/>
                <a:gd name="connsiteX818" fmla="*/ 58549 w 2190390"/>
                <a:gd name="connsiteY818" fmla="*/ 1397436 h 2233760"/>
                <a:gd name="connsiteX819" fmla="*/ 53880 w 2190390"/>
                <a:gd name="connsiteY819" fmla="*/ 1380010 h 2233760"/>
                <a:gd name="connsiteX820" fmla="*/ 66690 w 2190390"/>
                <a:gd name="connsiteY820" fmla="*/ 1404593 h 2233760"/>
                <a:gd name="connsiteX821" fmla="*/ 67259 w 2190390"/>
                <a:gd name="connsiteY821" fmla="*/ 1395102 h 2233760"/>
                <a:gd name="connsiteX822" fmla="*/ 56005 w 2190390"/>
                <a:gd name="connsiteY822" fmla="*/ 1376327 h 2233760"/>
                <a:gd name="connsiteX823" fmla="*/ 51126 w 2190390"/>
                <a:gd name="connsiteY823" fmla="*/ 1346505 h 2233760"/>
                <a:gd name="connsiteX824" fmla="*/ 44331 w 2190390"/>
                <a:gd name="connsiteY824" fmla="*/ 1332761 h 2233760"/>
                <a:gd name="connsiteX825" fmla="*/ 39662 w 2190390"/>
                <a:gd name="connsiteY825" fmla="*/ 1315335 h 2233760"/>
                <a:gd name="connsiteX826" fmla="*/ 28976 w 2190390"/>
                <a:gd name="connsiteY826" fmla="*/ 1287068 h 2233760"/>
                <a:gd name="connsiteX827" fmla="*/ 32867 w 2190390"/>
                <a:gd name="connsiteY827" fmla="*/ 1301590 h 2233760"/>
                <a:gd name="connsiteX828" fmla="*/ 26851 w 2190390"/>
                <a:gd name="connsiteY828" fmla="*/ 1290751 h 2233760"/>
                <a:gd name="connsiteX829" fmla="*/ 26282 w 2190390"/>
                <a:gd name="connsiteY829" fmla="*/ 1300242 h 2233760"/>
                <a:gd name="connsiteX830" fmla="*/ 31520 w 2190390"/>
                <a:gd name="connsiteY830" fmla="*/ 1308177 h 2233760"/>
                <a:gd name="connsiteX831" fmla="*/ 30174 w 2190390"/>
                <a:gd name="connsiteY831" fmla="*/ 1314764 h 2233760"/>
                <a:gd name="connsiteX832" fmla="*/ 27061 w 2190390"/>
                <a:gd name="connsiteY832" fmla="*/ 1303146 h 2233760"/>
                <a:gd name="connsiteX833" fmla="*/ 27270 w 2190390"/>
                <a:gd name="connsiteY833" fmla="*/ 1315542 h 2233760"/>
                <a:gd name="connsiteX834" fmla="*/ 21044 w 2190390"/>
                <a:gd name="connsiteY834" fmla="*/ 1292307 h 2233760"/>
                <a:gd name="connsiteX835" fmla="*/ 13262 w 2190390"/>
                <a:gd name="connsiteY835" fmla="*/ 1263262 h 2233760"/>
                <a:gd name="connsiteX836" fmla="*/ 19847 w 2190390"/>
                <a:gd name="connsiteY836" fmla="*/ 1264611 h 2233760"/>
                <a:gd name="connsiteX837" fmla="*/ 27420 w 2190390"/>
                <a:gd name="connsiteY837" fmla="*/ 1281259 h 2233760"/>
                <a:gd name="connsiteX838" fmla="*/ 28766 w 2190390"/>
                <a:gd name="connsiteY838" fmla="*/ 1274673 h 2233760"/>
                <a:gd name="connsiteX839" fmla="*/ 23319 w 2190390"/>
                <a:gd name="connsiteY839" fmla="*/ 1254342 h 2233760"/>
                <a:gd name="connsiteX840" fmla="*/ 20206 w 2190390"/>
                <a:gd name="connsiteY840" fmla="*/ 1242724 h 2233760"/>
                <a:gd name="connsiteX841" fmla="*/ 22331 w 2190390"/>
                <a:gd name="connsiteY841" fmla="*/ 1239042 h 2233760"/>
                <a:gd name="connsiteX842" fmla="*/ 12782 w 2190390"/>
                <a:gd name="connsiteY842" fmla="*/ 1191793 h 2233760"/>
                <a:gd name="connsiteX843" fmla="*/ 13920 w 2190390"/>
                <a:gd name="connsiteY843" fmla="*/ 1172811 h 2233760"/>
                <a:gd name="connsiteX844" fmla="*/ 7274 w 2190390"/>
                <a:gd name="connsiteY844" fmla="*/ 1124784 h 2233760"/>
                <a:gd name="connsiteX845" fmla="*/ 4520 w 2190390"/>
                <a:gd name="connsiteY845" fmla="*/ 1091280 h 2233760"/>
                <a:gd name="connsiteX846" fmla="*/ 988 w 2190390"/>
                <a:gd name="connsiteY846" fmla="*/ 1054871 h 2233760"/>
                <a:gd name="connsiteX847" fmla="*/ 5029 w 2190390"/>
                <a:gd name="connsiteY847" fmla="*/ 1035111 h 2233760"/>
                <a:gd name="connsiteX848" fmla="*/ 0 w 2190390"/>
                <a:gd name="connsiteY848" fmla="*/ 1039571 h 2233760"/>
                <a:gd name="connsiteX849" fmla="*/ 1916 w 2190390"/>
                <a:gd name="connsiteY849" fmla="*/ 1023493 h 2233760"/>
                <a:gd name="connsiteX850" fmla="*/ 5597 w 2190390"/>
                <a:gd name="connsiteY850" fmla="*/ 1025620 h 2233760"/>
                <a:gd name="connsiteX851" fmla="*/ 4610 w 2190390"/>
                <a:gd name="connsiteY851" fmla="*/ 1010320 h 2233760"/>
                <a:gd name="connsiteX852" fmla="*/ 7303 w 2190390"/>
                <a:gd name="connsiteY852" fmla="*/ 997146 h 2233760"/>
                <a:gd name="connsiteX853" fmla="*/ 6674 w 2190390"/>
                <a:gd name="connsiteY853" fmla="*/ 959959 h 2233760"/>
                <a:gd name="connsiteX854" fmla="*/ 9727 w 2190390"/>
                <a:gd name="connsiteY854" fmla="*/ 924899 h 2233760"/>
                <a:gd name="connsiteX855" fmla="*/ 9517 w 2190390"/>
                <a:gd name="connsiteY855" fmla="*/ 912503 h 2233760"/>
                <a:gd name="connsiteX856" fmla="*/ 14546 w 2190390"/>
                <a:gd name="connsiteY856" fmla="*/ 908043 h 2233760"/>
                <a:gd name="connsiteX857" fmla="*/ 19723 w 2190390"/>
                <a:gd name="connsiteY857" fmla="*/ 869300 h 2233760"/>
                <a:gd name="connsiteX858" fmla="*/ 16461 w 2190390"/>
                <a:gd name="connsiteY858" fmla="*/ 891965 h 2233760"/>
                <a:gd name="connsiteX859" fmla="*/ 13917 w 2190390"/>
                <a:gd name="connsiteY859" fmla="*/ 870856 h 2233760"/>
                <a:gd name="connsiteX860" fmla="*/ 16820 w 2190390"/>
                <a:gd name="connsiteY860" fmla="*/ 870078 h 2233760"/>
                <a:gd name="connsiteX861" fmla="*/ 17748 w 2190390"/>
                <a:gd name="connsiteY861" fmla="*/ 838700 h 2233760"/>
                <a:gd name="connsiteX862" fmla="*/ 33551 w 2190390"/>
                <a:gd name="connsiteY862" fmla="*/ 781546 h 2233760"/>
                <a:gd name="connsiteX863" fmla="*/ 29301 w 2190390"/>
                <a:gd name="connsiteY863" fmla="*/ 788911 h 2233760"/>
                <a:gd name="connsiteX864" fmla="*/ 29510 w 2190390"/>
                <a:gd name="connsiteY864" fmla="*/ 801306 h 2233760"/>
                <a:gd name="connsiteX865" fmla="*/ 23913 w 2190390"/>
                <a:gd name="connsiteY865" fmla="*/ 815258 h 2233760"/>
                <a:gd name="connsiteX866" fmla="*/ 13707 w 2190390"/>
                <a:gd name="connsiteY866" fmla="*/ 858461 h 2233760"/>
                <a:gd name="connsiteX867" fmla="*/ 10026 w 2190390"/>
                <a:gd name="connsiteY867" fmla="*/ 856334 h 2233760"/>
                <a:gd name="connsiteX868" fmla="*/ 5985 w 2190390"/>
                <a:gd name="connsiteY868" fmla="*/ 876094 h 2233760"/>
                <a:gd name="connsiteX869" fmla="*/ 6060 w 2190390"/>
                <a:gd name="connsiteY869" fmla="*/ 880501 h 2233760"/>
                <a:gd name="connsiteX870" fmla="*/ 2805 w 2190390"/>
                <a:gd name="connsiteY870" fmla="*/ 887453 h 2233760"/>
                <a:gd name="connsiteX871" fmla="*/ 598 w 2190390"/>
                <a:gd name="connsiteY871" fmla="*/ 902442 h 2233760"/>
                <a:gd name="connsiteX872" fmla="*/ 388 w 2190390"/>
                <a:gd name="connsiteY872" fmla="*/ 890046 h 2233760"/>
                <a:gd name="connsiteX873" fmla="*/ 1316 w 2190390"/>
                <a:gd name="connsiteY873" fmla="*/ 858668 h 2233760"/>
                <a:gd name="connsiteX874" fmla="*/ 5566 w 2190390"/>
                <a:gd name="connsiteY874" fmla="*/ 851303 h 2233760"/>
                <a:gd name="connsiteX875" fmla="*/ 4578 w 2190390"/>
                <a:gd name="connsiteY875" fmla="*/ 836003 h 2233760"/>
                <a:gd name="connsiteX876" fmla="*/ 8619 w 2190390"/>
                <a:gd name="connsiteY876" fmla="*/ 816243 h 2233760"/>
                <a:gd name="connsiteX877" fmla="*/ 10953 w 2190390"/>
                <a:gd name="connsiteY877" fmla="*/ 824956 h 2233760"/>
                <a:gd name="connsiteX878" fmla="*/ 15203 w 2190390"/>
                <a:gd name="connsiteY878" fmla="*/ 817592 h 2233760"/>
                <a:gd name="connsiteX879" fmla="*/ 16550 w 2190390"/>
                <a:gd name="connsiteY879" fmla="*/ 811005 h 2233760"/>
                <a:gd name="connsiteX880" fmla="*/ 13647 w 2190390"/>
                <a:gd name="connsiteY880" fmla="*/ 811783 h 2233760"/>
                <a:gd name="connsiteX881" fmla="*/ 22716 w 2190390"/>
                <a:gd name="connsiteY881" fmla="*/ 787562 h 2233760"/>
                <a:gd name="connsiteX882" fmla="*/ 24841 w 2190390"/>
                <a:gd name="connsiteY882" fmla="*/ 783880 h 2233760"/>
                <a:gd name="connsiteX883" fmla="*/ 19812 w 2190390"/>
                <a:gd name="connsiteY883" fmla="*/ 788340 h 2233760"/>
                <a:gd name="connsiteX884" fmla="*/ 23191 w 2190390"/>
                <a:gd name="connsiteY884" fmla="*/ 778079 h 2233760"/>
                <a:gd name="connsiteX885" fmla="*/ 23284 w 2190390"/>
                <a:gd name="connsiteY885" fmla="*/ 778071 h 2233760"/>
                <a:gd name="connsiteX886" fmla="*/ 27744 w 2190390"/>
                <a:gd name="connsiteY886" fmla="*/ 783102 h 2233760"/>
                <a:gd name="connsiteX887" fmla="*/ 29660 w 2190390"/>
                <a:gd name="connsiteY887" fmla="*/ 767024 h 2233760"/>
                <a:gd name="connsiteX888" fmla="*/ 35466 w 2190390"/>
                <a:gd name="connsiteY888" fmla="*/ 765468 h 2233760"/>
                <a:gd name="connsiteX889" fmla="*/ 38938 w 2190390"/>
                <a:gd name="connsiteY889" fmla="*/ 755199 h 2233760"/>
                <a:gd name="connsiteX890" fmla="*/ 38728 w 2190390"/>
                <a:gd name="connsiteY890" fmla="*/ 742803 h 2233760"/>
                <a:gd name="connsiteX891" fmla="*/ 40285 w 2190390"/>
                <a:gd name="connsiteY891" fmla="*/ 748612 h 2233760"/>
                <a:gd name="connsiteX892" fmla="*/ 43757 w 2190390"/>
                <a:gd name="connsiteY892" fmla="*/ 738343 h 2233760"/>
                <a:gd name="connsiteX893" fmla="*/ 53394 w 2190390"/>
                <a:gd name="connsiteY893" fmla="*/ 704631 h 2233760"/>
                <a:gd name="connsiteX894" fmla="*/ 46241 w 2190390"/>
                <a:gd name="connsiteY894" fmla="*/ 712774 h 2233760"/>
                <a:gd name="connsiteX895" fmla="*/ 43547 w 2190390"/>
                <a:gd name="connsiteY895" fmla="*/ 725947 h 2233760"/>
                <a:gd name="connsiteX896" fmla="*/ 37741 w 2190390"/>
                <a:gd name="connsiteY896" fmla="*/ 727503 h 2233760"/>
                <a:gd name="connsiteX897" fmla="*/ 35406 w 2190390"/>
                <a:gd name="connsiteY897" fmla="*/ 718790 h 2233760"/>
                <a:gd name="connsiteX898" fmla="*/ 44475 w 2190390"/>
                <a:gd name="connsiteY898" fmla="*/ 694569 h 2233760"/>
                <a:gd name="connsiteX899" fmla="*/ 57225 w 2190390"/>
                <a:gd name="connsiteY899" fmla="*/ 672475 h 2233760"/>
                <a:gd name="connsiteX900" fmla="*/ 65516 w 2190390"/>
                <a:gd name="connsiteY900" fmla="*/ 645350 h 2233760"/>
                <a:gd name="connsiteX901" fmla="*/ 80391 w 2190390"/>
                <a:gd name="connsiteY901" fmla="*/ 619573 h 2233760"/>
                <a:gd name="connsiteX902" fmla="*/ 66504 w 2190390"/>
                <a:gd name="connsiteY902" fmla="*/ 660650 h 2233760"/>
                <a:gd name="connsiteX903" fmla="*/ 53185 w 2190390"/>
                <a:gd name="connsiteY903" fmla="*/ 692236 h 2233760"/>
                <a:gd name="connsiteX904" fmla="*/ 58991 w 2190390"/>
                <a:gd name="connsiteY904" fmla="*/ 690680 h 2233760"/>
                <a:gd name="connsiteX905" fmla="*/ 59560 w 2190390"/>
                <a:gd name="connsiteY905" fmla="*/ 681188 h 2233760"/>
                <a:gd name="connsiteX906" fmla="*/ 63032 w 2190390"/>
                <a:gd name="connsiteY906" fmla="*/ 670919 h 2233760"/>
                <a:gd name="connsiteX907" fmla="*/ 66713 w 2190390"/>
                <a:gd name="connsiteY907" fmla="*/ 673046 h 2233760"/>
                <a:gd name="connsiteX908" fmla="*/ 93142 w 2190390"/>
                <a:gd name="connsiteY908" fmla="*/ 597479 h 2233760"/>
                <a:gd name="connsiteX909" fmla="*/ 89460 w 2190390"/>
                <a:gd name="connsiteY909" fmla="*/ 595353 h 2233760"/>
                <a:gd name="connsiteX910" fmla="*/ 92932 w 2190390"/>
                <a:gd name="connsiteY910" fmla="*/ 585084 h 2233760"/>
                <a:gd name="connsiteX911" fmla="*/ 97392 w 2190390"/>
                <a:gd name="connsiteY911" fmla="*/ 590114 h 2233760"/>
                <a:gd name="connsiteX912" fmla="*/ 108586 w 2190390"/>
                <a:gd name="connsiteY912" fmla="*/ 562212 h 2233760"/>
                <a:gd name="connsiteX913" fmla="*/ 117296 w 2190390"/>
                <a:gd name="connsiteY913" fmla="*/ 559878 h 2233760"/>
                <a:gd name="connsiteX914" fmla="*/ 130615 w 2190390"/>
                <a:gd name="connsiteY914" fmla="*/ 528292 h 2233760"/>
                <a:gd name="connsiteX915" fmla="*/ 129059 w 2190390"/>
                <a:gd name="connsiteY915" fmla="*/ 522484 h 2233760"/>
                <a:gd name="connsiteX916" fmla="*/ 136212 w 2190390"/>
                <a:gd name="connsiteY916" fmla="*/ 514341 h 2233760"/>
                <a:gd name="connsiteX917" fmla="*/ 133309 w 2190390"/>
                <a:gd name="connsiteY917" fmla="*/ 515119 h 2233760"/>
                <a:gd name="connsiteX918" fmla="*/ 148184 w 2190390"/>
                <a:gd name="connsiteY918" fmla="*/ 489342 h 2233760"/>
                <a:gd name="connsiteX919" fmla="*/ 149741 w 2190390"/>
                <a:gd name="connsiteY919" fmla="*/ 495151 h 2233760"/>
                <a:gd name="connsiteX920" fmla="*/ 166741 w 2190390"/>
                <a:gd name="connsiteY920" fmla="*/ 465692 h 2233760"/>
                <a:gd name="connsiteX921" fmla="*/ 161713 w 2190390"/>
                <a:gd name="connsiteY921" fmla="*/ 470153 h 2233760"/>
                <a:gd name="connsiteX922" fmla="*/ 167310 w 2190390"/>
                <a:gd name="connsiteY922" fmla="*/ 456201 h 2233760"/>
                <a:gd name="connsiteX923" fmla="*/ 168088 w 2190390"/>
                <a:gd name="connsiteY923" fmla="*/ 459106 h 2233760"/>
                <a:gd name="connsiteX924" fmla="*/ 193799 w 2190390"/>
                <a:gd name="connsiteY924" fmla="*/ 427313 h 2233760"/>
                <a:gd name="connsiteX925" fmla="*/ 220078 w 2190390"/>
                <a:gd name="connsiteY925" fmla="*/ 386029 h 2233760"/>
                <a:gd name="connsiteX926" fmla="*/ 249470 w 2190390"/>
                <a:gd name="connsiteY926" fmla="*/ 356363 h 2233760"/>
                <a:gd name="connsiteX927" fmla="*/ 268027 w 2190390"/>
                <a:gd name="connsiteY927" fmla="*/ 332713 h 2233760"/>
                <a:gd name="connsiteX928" fmla="*/ 289487 w 2190390"/>
                <a:gd name="connsiteY928" fmla="*/ 308285 h 2233760"/>
                <a:gd name="connsiteX929" fmla="*/ 254498 w 2190390"/>
                <a:gd name="connsiteY929" fmla="*/ 351903 h 2233760"/>
                <a:gd name="connsiteX930" fmla="*/ 252373 w 2190390"/>
                <a:gd name="connsiteY930" fmla="*/ 355585 h 2233760"/>
                <a:gd name="connsiteX931" fmla="*/ 275959 w 2190390"/>
                <a:gd name="connsiteY931" fmla="*/ 327475 h 2233760"/>
                <a:gd name="connsiteX932" fmla="*/ 277515 w 2190390"/>
                <a:gd name="connsiteY932" fmla="*/ 333284 h 2233760"/>
                <a:gd name="connsiteX933" fmla="*/ 285237 w 2190390"/>
                <a:gd name="connsiteY933" fmla="*/ 315650 h 2233760"/>
                <a:gd name="connsiteX934" fmla="*/ 284668 w 2190390"/>
                <a:gd name="connsiteY934" fmla="*/ 325141 h 2233760"/>
                <a:gd name="connsiteX935" fmla="*/ 315407 w 2190390"/>
                <a:gd name="connsiteY935" fmla="*/ 288888 h 2233760"/>
                <a:gd name="connsiteX936" fmla="*/ 306697 w 2190390"/>
                <a:gd name="connsiteY936" fmla="*/ 291222 h 2233760"/>
                <a:gd name="connsiteX937" fmla="*/ 317532 w 2190390"/>
                <a:gd name="connsiteY937" fmla="*/ 285206 h 2233760"/>
                <a:gd name="connsiteX938" fmla="*/ 316754 w 2190390"/>
                <a:gd name="connsiteY938" fmla="*/ 282301 h 2233760"/>
                <a:gd name="connsiteX939" fmla="*/ 359316 w 2190390"/>
                <a:gd name="connsiteY939" fmla="*/ 255332 h 2233760"/>
                <a:gd name="connsiteX940" fmla="*/ 387361 w 2190390"/>
                <a:gd name="connsiteY940" fmla="*/ 232253 h 2233760"/>
                <a:gd name="connsiteX941" fmla="*/ 388708 w 2190390"/>
                <a:gd name="connsiteY941" fmla="*/ 225666 h 2233760"/>
                <a:gd name="connsiteX942" fmla="*/ 413850 w 2190390"/>
                <a:gd name="connsiteY942" fmla="*/ 203365 h 2233760"/>
                <a:gd name="connsiteX943" fmla="*/ 417531 w 2190390"/>
                <a:gd name="connsiteY943" fmla="*/ 205491 h 2233760"/>
                <a:gd name="connsiteX944" fmla="*/ 425463 w 2190390"/>
                <a:gd name="connsiteY944" fmla="*/ 200253 h 2233760"/>
                <a:gd name="connsiteX945" fmla="*/ 431838 w 2190390"/>
                <a:gd name="connsiteY945" fmla="*/ 189206 h 2233760"/>
                <a:gd name="connsiteX946" fmla="*/ 441327 w 2190390"/>
                <a:gd name="connsiteY946" fmla="*/ 189776 h 2233760"/>
                <a:gd name="connsiteX947" fmla="*/ 450605 w 2190390"/>
                <a:gd name="connsiteY947" fmla="*/ 177951 h 2233760"/>
                <a:gd name="connsiteX948" fmla="*/ 459315 w 2190390"/>
                <a:gd name="connsiteY948" fmla="*/ 175617 h 2233760"/>
                <a:gd name="connsiteX949" fmla="*/ 486013 w 2190390"/>
                <a:gd name="connsiteY949" fmla="*/ 159125 h 2233760"/>
                <a:gd name="connsiteX950" fmla="*/ 479429 w 2190390"/>
                <a:gd name="connsiteY950" fmla="*/ 157776 h 2233760"/>
                <a:gd name="connsiteX951" fmla="*/ 499752 w 2190390"/>
                <a:gd name="connsiteY951" fmla="*/ 152331 h 2233760"/>
                <a:gd name="connsiteX952" fmla="*/ 532257 w 2190390"/>
                <a:gd name="connsiteY952" fmla="*/ 134282 h 2233760"/>
                <a:gd name="connsiteX953" fmla="*/ 524325 w 2190390"/>
                <a:gd name="connsiteY953" fmla="*/ 139520 h 2233760"/>
                <a:gd name="connsiteX954" fmla="*/ 528380 w 2190390"/>
                <a:gd name="connsiteY954" fmla="*/ 139210 h 2233760"/>
                <a:gd name="connsiteX955" fmla="*/ 523723 w 2190390"/>
                <a:gd name="connsiteY955" fmla="*/ 141627 h 2233760"/>
                <a:gd name="connsiteX956" fmla="*/ 506337 w 2190390"/>
                <a:gd name="connsiteY956" fmla="*/ 153679 h 2233760"/>
                <a:gd name="connsiteX957" fmla="*/ 497627 w 2190390"/>
                <a:gd name="connsiteY957" fmla="*/ 156013 h 2233760"/>
                <a:gd name="connsiteX958" fmla="*/ 495502 w 2190390"/>
                <a:gd name="connsiteY958" fmla="*/ 159695 h 2233760"/>
                <a:gd name="connsiteX959" fmla="*/ 490473 w 2190390"/>
                <a:gd name="connsiteY959" fmla="*/ 164156 h 2233760"/>
                <a:gd name="connsiteX960" fmla="*/ 479638 w 2190390"/>
                <a:gd name="connsiteY960" fmla="*/ 170172 h 2233760"/>
                <a:gd name="connsiteX961" fmla="*/ 452940 w 2190390"/>
                <a:gd name="connsiteY961" fmla="*/ 186665 h 2233760"/>
                <a:gd name="connsiteX962" fmla="*/ 453718 w 2190390"/>
                <a:gd name="connsiteY962" fmla="*/ 189569 h 2233760"/>
                <a:gd name="connsiteX963" fmla="*/ 424116 w 2190390"/>
                <a:gd name="connsiteY963" fmla="*/ 206840 h 2233760"/>
                <a:gd name="connsiteX964" fmla="*/ 409031 w 2190390"/>
                <a:gd name="connsiteY964" fmla="*/ 220220 h 2233760"/>
                <a:gd name="connsiteX965" fmla="*/ 398196 w 2190390"/>
                <a:gd name="connsiteY965" fmla="*/ 226236 h 2233760"/>
                <a:gd name="connsiteX966" fmla="*/ 368026 w 2190390"/>
                <a:gd name="connsiteY966" fmla="*/ 252998 h 2233760"/>
                <a:gd name="connsiteX967" fmla="*/ 337856 w 2190390"/>
                <a:gd name="connsiteY967" fmla="*/ 279760 h 2233760"/>
                <a:gd name="connsiteX968" fmla="*/ 322770 w 2190390"/>
                <a:gd name="connsiteY968" fmla="*/ 293141 h 2233760"/>
                <a:gd name="connsiteX969" fmla="*/ 316186 w 2190390"/>
                <a:gd name="connsiteY969" fmla="*/ 291792 h 2233760"/>
                <a:gd name="connsiteX970" fmla="*/ 311935 w 2190390"/>
                <a:gd name="connsiteY970" fmla="*/ 299157 h 2233760"/>
                <a:gd name="connsiteX971" fmla="*/ 314839 w 2190390"/>
                <a:gd name="connsiteY971" fmla="*/ 298379 h 2233760"/>
                <a:gd name="connsiteX972" fmla="*/ 286225 w 2190390"/>
                <a:gd name="connsiteY972" fmla="*/ 330950 h 2233760"/>
                <a:gd name="connsiteX973" fmla="*/ 255486 w 2190390"/>
                <a:gd name="connsiteY973" fmla="*/ 367203 h 2233760"/>
                <a:gd name="connsiteX974" fmla="*/ 293588 w 2190390"/>
                <a:gd name="connsiteY974" fmla="*/ 335203 h 2233760"/>
                <a:gd name="connsiteX975" fmla="*/ 294935 w 2190390"/>
                <a:gd name="connsiteY975" fmla="*/ 328616 h 2233760"/>
                <a:gd name="connsiteX976" fmla="*/ 302867 w 2190390"/>
                <a:gd name="connsiteY976" fmla="*/ 323378 h 2233760"/>
                <a:gd name="connsiteX977" fmla="*/ 315048 w 2190390"/>
                <a:gd name="connsiteY977" fmla="*/ 310775 h 2233760"/>
                <a:gd name="connsiteX978" fmla="*/ 307895 w 2190390"/>
                <a:gd name="connsiteY978" fmla="*/ 318917 h 2233760"/>
                <a:gd name="connsiteX979" fmla="*/ 322980 w 2190390"/>
                <a:gd name="connsiteY979" fmla="*/ 305537 h 2233760"/>
                <a:gd name="connsiteX980" fmla="*/ 329565 w 2190390"/>
                <a:gd name="connsiteY980" fmla="*/ 306885 h 2233760"/>
                <a:gd name="connsiteX981" fmla="*/ 313702 w 2190390"/>
                <a:gd name="connsiteY981" fmla="*/ 317361 h 2233760"/>
                <a:gd name="connsiteX982" fmla="*/ 304423 w 2190390"/>
                <a:gd name="connsiteY982" fmla="*/ 329186 h 2233760"/>
                <a:gd name="connsiteX983" fmla="*/ 285088 w 2190390"/>
                <a:gd name="connsiteY983" fmla="*/ 349932 h 2233760"/>
                <a:gd name="connsiteX984" fmla="*/ 285866 w 2190390"/>
                <a:gd name="connsiteY984" fmla="*/ 352837 h 2233760"/>
                <a:gd name="connsiteX985" fmla="*/ 316036 w 2190390"/>
                <a:gd name="connsiteY985" fmla="*/ 326075 h 2233760"/>
                <a:gd name="connsiteX986" fmla="*/ 314689 w 2190390"/>
                <a:gd name="connsiteY986" fmla="*/ 332662 h 2233760"/>
                <a:gd name="connsiteX987" fmla="*/ 296701 w 2190390"/>
                <a:gd name="connsiteY987" fmla="*/ 346820 h 2233760"/>
                <a:gd name="connsiteX988" fmla="*/ 288201 w 2190390"/>
                <a:gd name="connsiteY988" fmla="*/ 361550 h 2233760"/>
                <a:gd name="connsiteX989" fmla="*/ 265962 w 2190390"/>
                <a:gd name="connsiteY989" fmla="*/ 383073 h 2233760"/>
                <a:gd name="connsiteX990" fmla="*/ 247195 w 2190390"/>
                <a:gd name="connsiteY990" fmla="*/ 394328 h 2233760"/>
                <a:gd name="connsiteX991" fmla="*/ 248752 w 2190390"/>
                <a:gd name="connsiteY991" fmla="*/ 400137 h 2233760"/>
                <a:gd name="connsiteX992" fmla="*/ 241598 w 2190390"/>
                <a:gd name="connsiteY992" fmla="*/ 408279 h 2233760"/>
                <a:gd name="connsiteX993" fmla="*/ 242945 w 2190390"/>
                <a:gd name="connsiteY993" fmla="*/ 401692 h 2233760"/>
                <a:gd name="connsiteX994" fmla="*/ 235223 w 2190390"/>
                <a:gd name="connsiteY994" fmla="*/ 419326 h 2233760"/>
                <a:gd name="connsiteX995" fmla="*/ 220138 w 2190390"/>
                <a:gd name="connsiteY995" fmla="*/ 432707 h 2233760"/>
                <a:gd name="connsiteX996" fmla="*/ 231751 w 2190390"/>
                <a:gd name="connsiteY996" fmla="*/ 429595 h 2233760"/>
                <a:gd name="connsiteX997" fmla="*/ 239683 w 2190390"/>
                <a:gd name="connsiteY997" fmla="*/ 424357 h 2233760"/>
                <a:gd name="connsiteX998" fmla="*/ 235223 w 2190390"/>
                <a:gd name="connsiteY998" fmla="*/ 419326 h 2233760"/>
                <a:gd name="connsiteX999" fmla="*/ 281047 w 2190390"/>
                <a:gd name="connsiteY999" fmla="*/ 369692 h 2233760"/>
                <a:gd name="connsiteX1000" fmla="*/ 271200 w 2190390"/>
                <a:gd name="connsiteY1000" fmla="*/ 391009 h 2233760"/>
                <a:gd name="connsiteX1001" fmla="*/ 261922 w 2190390"/>
                <a:gd name="connsiteY1001" fmla="*/ 402834 h 2233760"/>
                <a:gd name="connsiteX1002" fmla="*/ 262700 w 2190390"/>
                <a:gd name="connsiteY1002" fmla="*/ 405738 h 2233760"/>
                <a:gd name="connsiteX1003" fmla="*/ 248393 w 2190390"/>
                <a:gd name="connsiteY1003" fmla="*/ 422023 h 2233760"/>
                <a:gd name="connsiteX1004" fmla="*/ 236989 w 2190390"/>
                <a:gd name="connsiteY1004" fmla="*/ 437531 h 2233760"/>
                <a:gd name="connsiteX1005" fmla="*/ 245490 w 2190390"/>
                <a:gd name="connsiteY1005" fmla="*/ 422801 h 2233760"/>
                <a:gd name="connsiteX1006" fmla="*/ 254768 w 2190390"/>
                <a:gd name="connsiteY1006" fmla="*/ 410976 h 2233760"/>
                <a:gd name="connsiteX1007" fmla="*/ 264047 w 2190390"/>
                <a:gd name="connsiteY1007" fmla="*/ 399151 h 2233760"/>
                <a:gd name="connsiteX1008" fmla="*/ 235433 w 2190390"/>
                <a:gd name="connsiteY1008" fmla="*/ 431722 h 2233760"/>
                <a:gd name="connsiteX1009" fmla="*/ 221904 w 2190390"/>
                <a:gd name="connsiteY1009" fmla="*/ 450912 h 2233760"/>
                <a:gd name="connsiteX1010" fmla="*/ 207597 w 2190390"/>
                <a:gd name="connsiteY1010" fmla="*/ 467197 h 2233760"/>
                <a:gd name="connsiteX1011" fmla="*/ 217085 w 2190390"/>
                <a:gd name="connsiteY1011" fmla="*/ 467767 h 2233760"/>
                <a:gd name="connsiteX1012" fmla="*/ 219779 w 2190390"/>
                <a:gd name="connsiteY1012" fmla="*/ 454594 h 2233760"/>
                <a:gd name="connsiteX1013" fmla="*/ 221335 w 2190390"/>
                <a:gd name="connsiteY1013" fmla="*/ 460403 h 2233760"/>
                <a:gd name="connsiteX1014" fmla="*/ 234086 w 2190390"/>
                <a:gd name="connsiteY1014" fmla="*/ 438309 h 2233760"/>
                <a:gd name="connsiteX1015" fmla="*/ 231392 w 2190390"/>
                <a:gd name="connsiteY1015" fmla="*/ 451482 h 2233760"/>
                <a:gd name="connsiteX1016" fmla="*/ 254200 w 2190390"/>
                <a:gd name="connsiteY1016" fmla="*/ 420467 h 2233760"/>
                <a:gd name="connsiteX1017" fmla="*/ 274103 w 2190390"/>
                <a:gd name="connsiteY1017" fmla="*/ 390231 h 2233760"/>
                <a:gd name="connsiteX1018" fmla="*/ 275091 w 2190390"/>
                <a:gd name="connsiteY1018" fmla="*/ 405531 h 2233760"/>
                <a:gd name="connsiteX1019" fmla="*/ 257103 w 2190390"/>
                <a:gd name="connsiteY1019" fmla="*/ 419690 h 2233760"/>
                <a:gd name="connsiteX1020" fmla="*/ 252284 w 2190390"/>
                <a:gd name="connsiteY1020" fmla="*/ 436545 h 2233760"/>
                <a:gd name="connsiteX1021" fmla="*/ 263688 w 2190390"/>
                <a:gd name="connsiteY1021" fmla="*/ 421038 h 2233760"/>
                <a:gd name="connsiteX1022" fmla="*/ 262341 w 2190390"/>
                <a:gd name="connsiteY1022" fmla="*/ 427625 h 2233760"/>
                <a:gd name="connsiteX1023" fmla="*/ 267369 w 2190390"/>
                <a:gd name="connsiteY1023" fmla="*/ 423164 h 2233760"/>
                <a:gd name="connsiteX1024" fmla="*/ 272398 w 2190390"/>
                <a:gd name="connsiteY1024" fmla="*/ 418704 h 2233760"/>
                <a:gd name="connsiteX1025" fmla="*/ 254619 w 2190390"/>
                <a:gd name="connsiteY1025" fmla="*/ 445259 h 2233760"/>
                <a:gd name="connsiteX1026" fmla="*/ 260425 w 2190390"/>
                <a:gd name="connsiteY1026" fmla="*/ 443703 h 2233760"/>
                <a:gd name="connsiteX1027" fmla="*/ 265162 w 2190390"/>
                <a:gd name="connsiteY1027" fmla="*/ 438153 h 2233760"/>
                <a:gd name="connsiteX1028" fmla="*/ 266613 w 2190390"/>
                <a:gd name="connsiteY1028" fmla="*/ 437234 h 2233760"/>
                <a:gd name="connsiteX1029" fmla="*/ 259079 w 2190390"/>
                <a:gd name="connsiteY1029" fmla="*/ 450289 h 2233760"/>
                <a:gd name="connsiteX1030" fmla="*/ 278414 w 2190390"/>
                <a:gd name="connsiteY1030" fmla="*/ 429544 h 2233760"/>
                <a:gd name="connsiteX1031" fmla="*/ 292721 w 2190390"/>
                <a:gd name="connsiteY1031" fmla="*/ 413259 h 2233760"/>
                <a:gd name="connsiteX1032" fmla="*/ 299096 w 2190390"/>
                <a:gd name="connsiteY1032" fmla="*/ 402212 h 2233760"/>
                <a:gd name="connsiteX1033" fmla="*/ 316306 w 2190390"/>
                <a:gd name="connsiteY1033" fmla="*/ 385148 h 2233760"/>
                <a:gd name="connsiteX1034" fmla="*/ 313613 w 2190390"/>
                <a:gd name="connsiteY1034" fmla="*/ 398322 h 2233760"/>
                <a:gd name="connsiteX1035" fmla="*/ 320766 w 2190390"/>
                <a:gd name="connsiteY1035" fmla="*/ 390179 h 2233760"/>
                <a:gd name="connsiteX1036" fmla="*/ 322113 w 2190390"/>
                <a:gd name="connsiteY1036" fmla="*/ 383592 h 2233760"/>
                <a:gd name="connsiteX1037" fmla="*/ 355755 w 2190390"/>
                <a:gd name="connsiteY1037" fmla="*/ 346562 h 2233760"/>
                <a:gd name="connsiteX1038" fmla="*/ 358658 w 2190390"/>
                <a:gd name="connsiteY1038" fmla="*/ 345784 h 2233760"/>
                <a:gd name="connsiteX1039" fmla="*/ 347255 w 2190390"/>
                <a:gd name="connsiteY1039" fmla="*/ 361291 h 2233760"/>
                <a:gd name="connsiteX1040" fmla="*/ 346686 w 2190390"/>
                <a:gd name="connsiteY1040" fmla="*/ 370782 h 2233760"/>
                <a:gd name="connsiteX1041" fmla="*/ 359646 w 2190390"/>
                <a:gd name="connsiteY1041" fmla="*/ 361084 h 2233760"/>
                <a:gd name="connsiteX1042" fmla="*/ 328907 w 2190390"/>
                <a:gd name="connsiteY1042" fmla="*/ 397337 h 2233760"/>
                <a:gd name="connsiteX1043" fmla="*/ 323310 w 2190390"/>
                <a:gd name="connsiteY1043" fmla="*/ 411288 h 2233760"/>
                <a:gd name="connsiteX1044" fmla="*/ 332020 w 2190390"/>
                <a:gd name="connsiteY1044" fmla="*/ 408954 h 2233760"/>
                <a:gd name="connsiteX1045" fmla="*/ 315588 w 2190390"/>
                <a:gd name="connsiteY1045" fmla="*/ 428922 h 2233760"/>
                <a:gd name="connsiteX1046" fmla="*/ 314810 w 2190390"/>
                <a:gd name="connsiteY1046" fmla="*/ 426017 h 2233760"/>
                <a:gd name="connsiteX1047" fmla="*/ 295475 w 2190390"/>
                <a:gd name="connsiteY1047" fmla="*/ 446763 h 2233760"/>
                <a:gd name="connsiteX1048" fmla="*/ 279043 w 2190390"/>
                <a:gd name="connsiteY1048" fmla="*/ 466731 h 2233760"/>
                <a:gd name="connsiteX1049" fmla="*/ 285628 w 2190390"/>
                <a:gd name="connsiteY1049" fmla="*/ 468079 h 2233760"/>
                <a:gd name="connsiteX1050" fmla="*/ 280809 w 2190390"/>
                <a:gd name="connsiteY1050" fmla="*/ 484935 h 2233760"/>
                <a:gd name="connsiteX1051" fmla="*/ 272099 w 2190390"/>
                <a:gd name="connsiteY1051" fmla="*/ 487269 h 2233760"/>
                <a:gd name="connsiteX1052" fmla="*/ 266712 w 2190390"/>
                <a:gd name="connsiteY1052" fmla="*/ 513616 h 2233760"/>
                <a:gd name="connsiteX1053" fmla="*/ 270183 w 2190390"/>
                <a:gd name="connsiteY1053" fmla="*/ 503347 h 2233760"/>
                <a:gd name="connsiteX1054" fmla="*/ 267280 w 2190390"/>
                <a:gd name="connsiteY1054" fmla="*/ 504125 h 2233760"/>
                <a:gd name="connsiteX1055" fmla="*/ 251626 w 2190390"/>
                <a:gd name="connsiteY1055" fmla="*/ 526997 h 2233760"/>
                <a:gd name="connsiteX1056" fmla="*/ 247376 w 2190390"/>
                <a:gd name="connsiteY1056" fmla="*/ 534362 h 2233760"/>
                <a:gd name="connsiteX1057" fmla="*/ 250848 w 2190390"/>
                <a:gd name="connsiteY1057" fmla="*/ 524093 h 2233760"/>
                <a:gd name="connsiteX1058" fmla="*/ 242348 w 2190390"/>
                <a:gd name="connsiteY1058" fmla="*/ 538822 h 2233760"/>
                <a:gd name="connsiteX1059" fmla="*/ 243126 w 2190390"/>
                <a:gd name="connsiteY1059" fmla="*/ 541726 h 2233760"/>
                <a:gd name="connsiteX1060" fmla="*/ 250280 w 2190390"/>
                <a:gd name="connsiteY1060" fmla="*/ 533584 h 2233760"/>
                <a:gd name="connsiteX1061" fmla="*/ 240223 w 2190390"/>
                <a:gd name="connsiteY1061" fmla="*/ 542504 h 2233760"/>
                <a:gd name="connsiteX1062" fmla="*/ 224000 w 2190390"/>
                <a:gd name="connsiteY1062" fmla="*/ 574868 h 2233760"/>
                <a:gd name="connsiteX1063" fmla="*/ 221666 w 2190390"/>
                <a:gd name="connsiteY1063" fmla="*/ 566154 h 2233760"/>
                <a:gd name="connsiteX1064" fmla="*/ 236541 w 2190390"/>
                <a:gd name="connsiteY1064" fmla="*/ 540378 h 2233760"/>
                <a:gd name="connsiteX1065" fmla="*/ 233638 w 2190390"/>
                <a:gd name="connsiteY1065" fmla="*/ 541156 h 2233760"/>
                <a:gd name="connsiteX1066" fmla="*/ 238666 w 2190390"/>
                <a:gd name="connsiteY1066" fmla="*/ 536696 h 2233760"/>
                <a:gd name="connsiteX1067" fmla="*/ 245042 w 2190390"/>
                <a:gd name="connsiteY1067" fmla="*/ 525648 h 2233760"/>
                <a:gd name="connsiteX1068" fmla="*/ 244054 w 2190390"/>
                <a:gd name="connsiteY1068" fmla="*/ 510348 h 2233760"/>
                <a:gd name="connsiteX1069" fmla="*/ 236122 w 2190390"/>
                <a:gd name="connsiteY1069" fmla="*/ 515587 h 2233760"/>
                <a:gd name="connsiteX1070" fmla="*/ 209065 w 2190390"/>
                <a:gd name="connsiteY1070" fmla="*/ 553966 h 2233760"/>
                <a:gd name="connsiteX1071" fmla="*/ 186467 w 2190390"/>
                <a:gd name="connsiteY1071" fmla="*/ 597376 h 2233760"/>
                <a:gd name="connsiteX1072" fmla="*/ 191286 w 2190390"/>
                <a:gd name="connsiteY1072" fmla="*/ 580520 h 2233760"/>
                <a:gd name="connsiteX1073" fmla="*/ 179882 w 2190390"/>
                <a:gd name="connsiteY1073" fmla="*/ 596028 h 2233760"/>
                <a:gd name="connsiteX1074" fmla="*/ 172729 w 2190390"/>
                <a:gd name="connsiteY1074" fmla="*/ 604170 h 2233760"/>
                <a:gd name="connsiteX1075" fmla="*/ 171172 w 2190390"/>
                <a:gd name="connsiteY1075" fmla="*/ 598362 h 2233760"/>
                <a:gd name="connsiteX1076" fmla="*/ 158212 w 2190390"/>
                <a:gd name="connsiteY1076" fmla="*/ 608060 h 2233760"/>
                <a:gd name="connsiteX1077" fmla="*/ 164587 w 2190390"/>
                <a:gd name="connsiteY1077" fmla="*/ 597013 h 2233760"/>
                <a:gd name="connsiteX1078" fmla="*/ 150280 w 2190390"/>
                <a:gd name="connsiteY1078" fmla="*/ 613298 h 2233760"/>
                <a:gd name="connsiteX1079" fmla="*/ 160696 w 2190390"/>
                <a:gd name="connsiteY1079" fmla="*/ 582491 h 2233760"/>
                <a:gd name="connsiteX1080" fmla="*/ 161265 w 2190390"/>
                <a:gd name="connsiteY1080" fmla="*/ 573000 h 2233760"/>
                <a:gd name="connsiteX1081" fmla="*/ 150071 w 2190390"/>
                <a:gd name="connsiteY1081" fmla="*/ 600903 h 2233760"/>
                <a:gd name="connsiteX1082" fmla="*/ 148514 w 2190390"/>
                <a:gd name="connsiteY1082" fmla="*/ 595094 h 2233760"/>
                <a:gd name="connsiteX1083" fmla="*/ 145821 w 2190390"/>
                <a:gd name="connsiteY1083" fmla="*/ 608267 h 2233760"/>
                <a:gd name="connsiteX1084" fmla="*/ 135764 w 2190390"/>
                <a:gd name="connsiteY1084" fmla="*/ 617188 h 2233760"/>
                <a:gd name="connsiteX1085" fmla="*/ 136333 w 2190390"/>
                <a:gd name="connsiteY1085" fmla="*/ 607697 h 2233760"/>
                <a:gd name="connsiteX1086" fmla="*/ 142139 w 2190390"/>
                <a:gd name="connsiteY1086" fmla="*/ 606141 h 2233760"/>
                <a:gd name="connsiteX1087" fmla="*/ 153902 w 2190390"/>
                <a:gd name="connsiteY1087" fmla="*/ 568747 h 2233760"/>
                <a:gd name="connsiteX1088" fmla="*/ 170124 w 2190390"/>
                <a:gd name="connsiteY1088" fmla="*/ 536384 h 2233760"/>
                <a:gd name="connsiteX1089" fmla="*/ 168777 w 2190390"/>
                <a:gd name="connsiteY1089" fmla="*/ 542970 h 2233760"/>
                <a:gd name="connsiteX1090" fmla="*/ 172249 w 2190390"/>
                <a:gd name="connsiteY1090" fmla="*/ 532701 h 2233760"/>
                <a:gd name="connsiteX1091" fmla="*/ 189250 w 2190390"/>
                <a:gd name="connsiteY1091" fmla="*/ 503242 h 2233760"/>
                <a:gd name="connsiteX1092" fmla="*/ 207238 w 2190390"/>
                <a:gd name="connsiteY1092" fmla="*/ 489084 h 2233760"/>
                <a:gd name="connsiteX1093" fmla="*/ 209932 w 2190390"/>
                <a:gd name="connsiteY1093" fmla="*/ 475910 h 2233760"/>
                <a:gd name="connsiteX1094" fmla="*/ 198528 w 2190390"/>
                <a:gd name="connsiteY1094" fmla="*/ 491417 h 2233760"/>
                <a:gd name="connsiteX1095" fmla="*/ 189250 w 2190390"/>
                <a:gd name="connsiteY1095" fmla="*/ 503242 h 2233760"/>
                <a:gd name="connsiteX1096" fmla="*/ 199097 w 2190390"/>
                <a:gd name="connsiteY1096" fmla="*/ 481926 h 2233760"/>
                <a:gd name="connsiteX1097" fmla="*/ 172818 w 2190390"/>
                <a:gd name="connsiteY1097" fmla="*/ 523210 h 2233760"/>
                <a:gd name="connsiteX1098" fmla="*/ 149442 w 2190390"/>
                <a:gd name="connsiteY1098" fmla="*/ 563716 h 2233760"/>
                <a:gd name="connsiteX1099" fmla="*/ 152914 w 2190390"/>
                <a:gd name="connsiteY1099" fmla="*/ 553447 h 2233760"/>
                <a:gd name="connsiteX1100" fmla="*/ 139385 w 2190390"/>
                <a:gd name="connsiteY1100" fmla="*/ 572637 h 2233760"/>
                <a:gd name="connsiteX1101" fmla="*/ 138248 w 2190390"/>
                <a:gd name="connsiteY1101" fmla="*/ 591619 h 2233760"/>
                <a:gd name="connsiteX1102" fmla="*/ 147527 w 2190390"/>
                <a:gd name="connsiteY1102" fmla="*/ 579794 h 2233760"/>
                <a:gd name="connsiteX1103" fmla="*/ 138458 w 2190390"/>
                <a:gd name="connsiteY1103" fmla="*/ 604015 h 2233760"/>
                <a:gd name="connsiteX1104" fmla="*/ 125707 w 2190390"/>
                <a:gd name="connsiteY1104" fmla="*/ 626109 h 2233760"/>
                <a:gd name="connsiteX1105" fmla="*/ 118195 w 2190390"/>
                <a:gd name="connsiteY1105" fmla="*/ 656138 h 2233760"/>
                <a:gd name="connsiteX1106" fmla="*/ 124001 w 2190390"/>
                <a:gd name="connsiteY1106" fmla="*/ 654582 h 2233760"/>
                <a:gd name="connsiteX1107" fmla="*/ 119183 w 2190390"/>
                <a:gd name="connsiteY1107" fmla="*/ 671439 h 2233760"/>
                <a:gd name="connsiteX1108" fmla="*/ 118614 w 2190390"/>
                <a:gd name="connsiteY1108" fmla="*/ 680931 h 2233760"/>
                <a:gd name="connsiteX1109" fmla="*/ 111670 w 2190390"/>
                <a:gd name="connsiteY1109" fmla="*/ 701468 h 2233760"/>
                <a:gd name="connsiteX1110" fmla="*/ 110892 w 2190390"/>
                <a:gd name="connsiteY1110" fmla="*/ 698563 h 2233760"/>
                <a:gd name="connsiteX1111" fmla="*/ 109755 w 2190390"/>
                <a:gd name="connsiteY1111" fmla="*/ 717546 h 2233760"/>
                <a:gd name="connsiteX1112" fmla="*/ 105714 w 2190390"/>
                <a:gd name="connsiteY1112" fmla="*/ 737306 h 2233760"/>
                <a:gd name="connsiteX1113" fmla="*/ 121727 w 2190390"/>
                <a:gd name="connsiteY1113" fmla="*/ 692547 h 2233760"/>
                <a:gd name="connsiteX1114" fmla="*/ 127324 w 2190390"/>
                <a:gd name="connsiteY1114" fmla="*/ 678596 h 2233760"/>
                <a:gd name="connsiteX1115" fmla="*/ 124989 w 2190390"/>
                <a:gd name="connsiteY1115" fmla="*/ 669882 h 2233760"/>
                <a:gd name="connsiteX1116" fmla="*/ 132921 w 2190390"/>
                <a:gd name="connsiteY1116" fmla="*/ 664644 h 2233760"/>
                <a:gd name="connsiteX1117" fmla="*/ 130227 w 2190390"/>
                <a:gd name="connsiteY1117" fmla="*/ 677818 h 2233760"/>
                <a:gd name="connsiteX1118" fmla="*/ 125199 w 2190390"/>
                <a:gd name="connsiteY1118" fmla="*/ 682278 h 2233760"/>
                <a:gd name="connsiteX1119" fmla="*/ 128880 w 2190390"/>
                <a:gd name="connsiteY1119" fmla="*/ 684405 h 2233760"/>
                <a:gd name="connsiteX1120" fmla="*/ 128312 w 2190390"/>
                <a:gd name="connsiteY1120" fmla="*/ 693896 h 2233760"/>
                <a:gd name="connsiteX1121" fmla="*/ 122924 w 2190390"/>
                <a:gd name="connsiteY1121" fmla="*/ 720243 h 2233760"/>
                <a:gd name="connsiteX1122" fmla="*/ 148216 w 2190390"/>
                <a:gd name="connsiteY1122" fmla="*/ 663659 h 2233760"/>
                <a:gd name="connsiteX1123" fmla="*/ 151119 w 2190390"/>
                <a:gd name="connsiteY1123" fmla="*/ 662881 h 2233760"/>
                <a:gd name="connsiteX1124" fmla="*/ 161744 w 2190390"/>
                <a:gd name="connsiteY1124" fmla="*/ 644469 h 2233760"/>
                <a:gd name="connsiteX1125" fmla="*/ 159051 w 2190390"/>
                <a:gd name="connsiteY1125" fmla="*/ 657642 h 2233760"/>
                <a:gd name="connsiteX1126" fmla="*/ 168898 w 2190390"/>
                <a:gd name="connsiteY1126" fmla="*/ 636326 h 2233760"/>
                <a:gd name="connsiteX1127" fmla="*/ 183983 w 2190390"/>
                <a:gd name="connsiteY1127" fmla="*/ 622946 h 2233760"/>
                <a:gd name="connsiteX1128" fmla="*/ 195955 w 2190390"/>
                <a:gd name="connsiteY1128" fmla="*/ 597947 h 2233760"/>
                <a:gd name="connsiteX1129" fmla="*/ 205024 w 2190390"/>
                <a:gd name="connsiteY1129" fmla="*/ 573726 h 2233760"/>
                <a:gd name="connsiteX1130" fmla="*/ 219900 w 2190390"/>
                <a:gd name="connsiteY1130" fmla="*/ 547950 h 2233760"/>
                <a:gd name="connsiteX1131" fmla="*/ 225706 w 2190390"/>
                <a:gd name="connsiteY1131" fmla="*/ 546394 h 2233760"/>
                <a:gd name="connsiteX1132" fmla="*/ 206581 w 2190390"/>
                <a:gd name="connsiteY1132" fmla="*/ 579535 h 2233760"/>
                <a:gd name="connsiteX1133" fmla="*/ 199637 w 2190390"/>
                <a:gd name="connsiteY1133" fmla="*/ 600073 h 2233760"/>
                <a:gd name="connsiteX1134" fmla="*/ 189011 w 2190390"/>
                <a:gd name="connsiteY1134" fmla="*/ 618485 h 2233760"/>
                <a:gd name="connsiteX1135" fmla="*/ 192693 w 2190390"/>
                <a:gd name="connsiteY1135" fmla="*/ 620612 h 2233760"/>
                <a:gd name="connsiteX1136" fmla="*/ 184193 w 2190390"/>
                <a:gd name="connsiteY1136" fmla="*/ 635341 h 2233760"/>
                <a:gd name="connsiteX1137" fmla="*/ 201193 w 2190390"/>
                <a:gd name="connsiteY1137" fmla="*/ 605882 h 2233760"/>
                <a:gd name="connsiteX1138" fmla="*/ 212028 w 2190390"/>
                <a:gd name="connsiteY1138" fmla="*/ 599866 h 2233760"/>
                <a:gd name="connsiteX1139" fmla="*/ 204875 w 2190390"/>
                <a:gd name="connsiteY1139" fmla="*/ 608009 h 2233760"/>
                <a:gd name="connsiteX1140" fmla="*/ 183265 w 2190390"/>
                <a:gd name="connsiteY1140" fmla="*/ 666719 h 2233760"/>
                <a:gd name="connsiteX1141" fmla="*/ 177458 w 2190390"/>
                <a:gd name="connsiteY1141" fmla="*/ 668275 h 2233760"/>
                <a:gd name="connsiteX1142" fmla="*/ 176112 w 2190390"/>
                <a:gd name="connsiteY1142" fmla="*/ 674862 h 2233760"/>
                <a:gd name="connsiteX1143" fmla="*/ 173987 w 2190390"/>
                <a:gd name="connsiteY1143" fmla="*/ 678544 h 2233760"/>
                <a:gd name="connsiteX1144" fmla="*/ 166833 w 2190390"/>
                <a:gd name="connsiteY1144" fmla="*/ 686687 h 2233760"/>
                <a:gd name="connsiteX1145" fmla="*/ 168390 w 2190390"/>
                <a:gd name="connsiteY1145" fmla="*/ 692496 h 2233760"/>
                <a:gd name="connsiteX1146" fmla="*/ 172640 w 2190390"/>
                <a:gd name="connsiteY1146" fmla="*/ 685131 h 2233760"/>
                <a:gd name="connsiteX1147" fmla="*/ 159889 w 2190390"/>
                <a:gd name="connsiteY1147" fmla="*/ 707225 h 2233760"/>
                <a:gd name="connsiteX1148" fmla="*/ 163361 w 2190390"/>
                <a:gd name="connsiteY1148" fmla="*/ 696956 h 2233760"/>
                <a:gd name="connsiteX1149" fmla="*/ 156986 w 2190390"/>
                <a:gd name="connsiteY1149" fmla="*/ 708003 h 2233760"/>
                <a:gd name="connsiteX1150" fmla="*/ 153304 w 2190390"/>
                <a:gd name="connsiteY1150" fmla="*/ 705877 h 2233760"/>
                <a:gd name="connsiteX1151" fmla="*/ 152736 w 2190390"/>
                <a:gd name="connsiteY1151" fmla="*/ 715368 h 2233760"/>
                <a:gd name="connsiteX1152" fmla="*/ 147707 w 2190390"/>
                <a:gd name="connsiteY1152" fmla="*/ 719828 h 2233760"/>
                <a:gd name="connsiteX1153" fmla="*/ 162942 w 2190390"/>
                <a:gd name="connsiteY1153" fmla="*/ 672165 h 2233760"/>
                <a:gd name="connsiteX1154" fmla="*/ 159260 w 2190390"/>
                <a:gd name="connsiteY1154" fmla="*/ 670038 h 2233760"/>
                <a:gd name="connsiteX1155" fmla="*/ 149982 w 2190390"/>
                <a:gd name="connsiteY1155" fmla="*/ 681863 h 2233760"/>
                <a:gd name="connsiteX1156" fmla="*/ 142260 w 2190390"/>
                <a:gd name="connsiteY1156" fmla="*/ 699497 h 2233760"/>
                <a:gd name="connsiteX1157" fmla="*/ 143038 w 2190390"/>
                <a:gd name="connsiteY1157" fmla="*/ 702402 h 2233760"/>
                <a:gd name="connsiteX1158" fmla="*/ 147498 w 2190390"/>
                <a:gd name="connsiteY1158" fmla="*/ 707433 h 2233760"/>
                <a:gd name="connsiteX1159" fmla="*/ 146929 w 2190390"/>
                <a:gd name="connsiteY1159" fmla="*/ 716924 h 2233760"/>
                <a:gd name="connsiteX1160" fmla="*/ 132054 w 2190390"/>
                <a:gd name="connsiteY1160" fmla="*/ 742700 h 2233760"/>
                <a:gd name="connsiteX1161" fmla="*/ 131275 w 2190390"/>
                <a:gd name="connsiteY1161" fmla="*/ 739796 h 2233760"/>
                <a:gd name="connsiteX1162" fmla="*/ 124332 w 2190390"/>
                <a:gd name="connsiteY1162" fmla="*/ 760334 h 2233760"/>
                <a:gd name="connsiteX1163" fmla="*/ 133042 w 2190390"/>
                <a:gd name="connsiteY1163" fmla="*/ 758000 h 2233760"/>
                <a:gd name="connsiteX1164" fmla="*/ 150611 w 2190390"/>
                <a:gd name="connsiteY1164" fmla="*/ 719050 h 2233760"/>
                <a:gd name="connsiteX1165" fmla="*/ 148127 w 2190390"/>
                <a:gd name="connsiteY1165" fmla="*/ 744619 h 2233760"/>
                <a:gd name="connsiteX1166" fmla="*/ 145223 w 2190390"/>
                <a:gd name="connsiteY1166" fmla="*/ 745397 h 2233760"/>
                <a:gd name="connsiteX1167" fmla="*/ 142530 w 2190390"/>
                <a:gd name="connsiteY1167" fmla="*/ 758571 h 2233760"/>
                <a:gd name="connsiteX1168" fmla="*/ 141751 w 2190390"/>
                <a:gd name="connsiteY1168" fmla="*/ 755667 h 2233760"/>
                <a:gd name="connsiteX1169" fmla="*/ 136154 w 2190390"/>
                <a:gd name="connsiteY1169" fmla="*/ 769618 h 2233760"/>
                <a:gd name="connsiteX1170" fmla="*/ 135586 w 2190390"/>
                <a:gd name="connsiteY1170" fmla="*/ 779109 h 2233760"/>
                <a:gd name="connsiteX1171" fmla="*/ 145433 w 2190390"/>
                <a:gd name="connsiteY1171" fmla="*/ 757793 h 2233760"/>
                <a:gd name="connsiteX1172" fmla="*/ 145643 w 2190390"/>
                <a:gd name="connsiteY1172" fmla="*/ 770189 h 2233760"/>
                <a:gd name="connsiteX1173" fmla="*/ 144864 w 2190390"/>
                <a:gd name="connsiteY1173" fmla="*/ 767284 h 2233760"/>
                <a:gd name="connsiteX1174" fmla="*/ 154502 w 2190390"/>
                <a:gd name="connsiteY1174" fmla="*/ 733572 h 2233760"/>
                <a:gd name="connsiteX1175" fmla="*/ 159530 w 2190390"/>
                <a:gd name="connsiteY1175" fmla="*/ 729112 h 2233760"/>
                <a:gd name="connsiteX1176" fmla="*/ 151449 w 2190390"/>
                <a:gd name="connsiteY1176" fmla="*/ 768633 h 2233760"/>
                <a:gd name="connsiteX1177" fmla="*/ 155131 w 2190390"/>
                <a:gd name="connsiteY1177" fmla="*/ 770759 h 2233760"/>
                <a:gd name="connsiteX1178" fmla="*/ 152437 w 2190390"/>
                <a:gd name="connsiteY1178" fmla="*/ 783933 h 2233760"/>
                <a:gd name="connsiteX1179" fmla="*/ 150522 w 2190390"/>
                <a:gd name="connsiteY1179" fmla="*/ 800011 h 2233760"/>
                <a:gd name="connsiteX1180" fmla="*/ 166325 w 2190390"/>
                <a:gd name="connsiteY1180" fmla="*/ 742856 h 2233760"/>
                <a:gd name="connsiteX1181" fmla="*/ 173837 w 2190390"/>
                <a:gd name="connsiteY1181" fmla="*/ 712827 h 2233760"/>
                <a:gd name="connsiteX1182" fmla="*/ 185809 w 2190390"/>
                <a:gd name="connsiteY1182" fmla="*/ 687828 h 2233760"/>
                <a:gd name="connsiteX1183" fmla="*/ 193531 w 2190390"/>
                <a:gd name="connsiteY1183" fmla="*/ 670194 h 2233760"/>
                <a:gd name="connsiteX1184" fmla="*/ 186168 w 2190390"/>
                <a:gd name="connsiteY1184" fmla="*/ 665941 h 2233760"/>
                <a:gd name="connsiteX1185" fmla="*/ 187515 w 2190390"/>
                <a:gd name="connsiteY1185" fmla="*/ 659354 h 2233760"/>
                <a:gd name="connsiteX1186" fmla="*/ 194669 w 2190390"/>
                <a:gd name="connsiteY1186" fmla="*/ 651212 h 2233760"/>
                <a:gd name="connsiteX1187" fmla="*/ 207629 w 2190390"/>
                <a:gd name="connsiteY1187" fmla="*/ 641513 h 2233760"/>
                <a:gd name="connsiteX1188" fmla="*/ 209185 w 2190390"/>
                <a:gd name="connsiteY1188" fmla="*/ 647322 h 2233760"/>
                <a:gd name="connsiteX1189" fmla="*/ 220379 w 2190390"/>
                <a:gd name="connsiteY1189" fmla="*/ 619419 h 2233760"/>
                <a:gd name="connsiteX1190" fmla="*/ 216907 w 2190390"/>
                <a:gd name="connsiteY1190" fmla="*/ 629688 h 2233760"/>
                <a:gd name="connsiteX1191" fmla="*/ 219811 w 2190390"/>
                <a:gd name="connsiteY1191" fmla="*/ 628910 h 2233760"/>
                <a:gd name="connsiteX1192" fmla="*/ 209395 w 2190390"/>
                <a:gd name="connsiteY1192" fmla="*/ 659718 h 2233760"/>
                <a:gd name="connsiteX1193" fmla="*/ 216339 w 2190390"/>
                <a:gd name="connsiteY1193" fmla="*/ 639179 h 2233760"/>
                <a:gd name="connsiteX1194" fmla="*/ 230646 w 2190390"/>
                <a:gd name="connsiteY1194" fmla="*/ 622894 h 2233760"/>
                <a:gd name="connsiteX1195" fmla="*/ 232202 w 2190390"/>
                <a:gd name="connsiteY1195" fmla="*/ 628703 h 2233760"/>
                <a:gd name="connsiteX1196" fmla="*/ 225049 w 2190390"/>
                <a:gd name="connsiteY1196" fmla="*/ 636846 h 2233760"/>
                <a:gd name="connsiteX1197" fmla="*/ 221577 w 2190390"/>
                <a:gd name="connsiteY1197" fmla="*/ 647115 h 2233760"/>
                <a:gd name="connsiteX1198" fmla="*/ 218673 w 2190390"/>
                <a:gd name="connsiteY1198" fmla="*/ 647893 h 2233760"/>
                <a:gd name="connsiteX1199" fmla="*/ 211730 w 2190390"/>
                <a:gd name="connsiteY1199" fmla="*/ 668431 h 2233760"/>
                <a:gd name="connsiteX1200" fmla="*/ 214633 w 2190390"/>
                <a:gd name="connsiteY1200" fmla="*/ 667653 h 2233760"/>
                <a:gd name="connsiteX1201" fmla="*/ 201314 w 2190390"/>
                <a:gd name="connsiteY1201" fmla="*/ 699239 h 2233760"/>
                <a:gd name="connsiteX1202" fmla="*/ 192245 w 2190390"/>
                <a:gd name="connsiteY1202" fmla="*/ 723459 h 2233760"/>
                <a:gd name="connsiteX1203" fmla="*/ 185207 w 2190390"/>
                <a:gd name="connsiteY1203" fmla="*/ 727680 h 2233760"/>
                <a:gd name="connsiteX1204" fmla="*/ 181171 w 2190390"/>
                <a:gd name="connsiteY1204" fmla="*/ 740306 h 2233760"/>
                <a:gd name="connsiteX1205" fmla="*/ 180239 w 2190390"/>
                <a:gd name="connsiteY1205" fmla="*/ 741074 h 2233760"/>
                <a:gd name="connsiteX1206" fmla="*/ 179494 w 2190390"/>
                <a:gd name="connsiteY1206" fmla="*/ 745553 h 2233760"/>
                <a:gd name="connsiteX1207" fmla="*/ 181171 w 2190390"/>
                <a:gd name="connsiteY1207" fmla="*/ 740306 h 2233760"/>
                <a:gd name="connsiteX1208" fmla="*/ 183745 w 2190390"/>
                <a:gd name="connsiteY1208" fmla="*/ 738189 h 2233760"/>
                <a:gd name="connsiteX1209" fmla="*/ 187217 w 2190390"/>
                <a:gd name="connsiteY1209" fmla="*/ 727919 h 2233760"/>
                <a:gd name="connsiteX1210" fmla="*/ 181051 w 2190390"/>
                <a:gd name="connsiteY1210" fmla="*/ 751362 h 2233760"/>
                <a:gd name="connsiteX1211" fmla="*/ 180273 w 2190390"/>
                <a:gd name="connsiteY1211" fmla="*/ 748458 h 2233760"/>
                <a:gd name="connsiteX1212" fmla="*/ 171204 w 2190390"/>
                <a:gd name="connsiteY1212" fmla="*/ 772678 h 2233760"/>
                <a:gd name="connsiteX1213" fmla="*/ 169288 w 2190390"/>
                <a:gd name="connsiteY1213" fmla="*/ 788756 h 2233760"/>
                <a:gd name="connsiteX1214" fmla="*/ 174526 w 2190390"/>
                <a:gd name="connsiteY1214" fmla="*/ 796692 h 2233760"/>
                <a:gd name="connsiteX1215" fmla="*/ 178777 w 2190390"/>
                <a:gd name="connsiteY1215" fmla="*/ 789327 h 2233760"/>
                <a:gd name="connsiteX1216" fmla="*/ 182458 w 2190390"/>
                <a:gd name="connsiteY1216" fmla="*/ 791453 h 2233760"/>
                <a:gd name="connsiteX1217" fmla="*/ 178986 w 2190390"/>
                <a:gd name="connsiteY1217" fmla="*/ 801722 h 2233760"/>
                <a:gd name="connsiteX1218" fmla="*/ 177639 w 2190390"/>
                <a:gd name="connsiteY1218" fmla="*/ 808309 h 2233760"/>
                <a:gd name="connsiteX1219" fmla="*/ 180543 w 2190390"/>
                <a:gd name="connsiteY1219" fmla="*/ 807531 h 2233760"/>
                <a:gd name="connsiteX1220" fmla="*/ 184583 w 2190390"/>
                <a:gd name="connsiteY1220" fmla="*/ 787771 h 2233760"/>
                <a:gd name="connsiteX1221" fmla="*/ 177998 w 2190390"/>
                <a:gd name="connsiteY1221" fmla="*/ 786422 h 2233760"/>
                <a:gd name="connsiteX1222" fmla="*/ 179345 w 2190390"/>
                <a:gd name="connsiteY1222" fmla="*/ 779836 h 2233760"/>
                <a:gd name="connsiteX1223" fmla="*/ 182248 w 2190390"/>
                <a:gd name="connsiteY1223" fmla="*/ 779058 h 2233760"/>
                <a:gd name="connsiteX1224" fmla="*/ 187277 w 2190390"/>
                <a:gd name="connsiteY1224" fmla="*/ 774598 h 2233760"/>
                <a:gd name="connsiteX1225" fmla="*/ 188055 w 2190390"/>
                <a:gd name="connsiteY1225" fmla="*/ 777502 h 2233760"/>
                <a:gd name="connsiteX1226" fmla="*/ 338306 w 2190390"/>
                <a:gd name="connsiteY1226" fmla="*/ 478868 h 2233760"/>
                <a:gd name="connsiteX1227" fmla="*/ 341778 w 2190390"/>
                <a:gd name="connsiteY1227" fmla="*/ 468598 h 2233760"/>
                <a:gd name="connsiteX1228" fmla="*/ 349710 w 2190390"/>
                <a:gd name="connsiteY1228" fmla="*/ 463360 h 2233760"/>
                <a:gd name="connsiteX1229" fmla="*/ 335193 w 2190390"/>
                <a:gd name="connsiteY1229" fmla="*/ 467250 h 2233760"/>
                <a:gd name="connsiteX1230" fmla="*/ 308136 w 2190390"/>
                <a:gd name="connsiteY1230" fmla="*/ 505629 h 2233760"/>
                <a:gd name="connsiteX1231" fmla="*/ 294398 w 2190390"/>
                <a:gd name="connsiteY1231" fmla="*/ 512423 h 2233760"/>
                <a:gd name="connsiteX1232" fmla="*/ 288801 w 2190390"/>
                <a:gd name="connsiteY1232" fmla="*/ 526375 h 2233760"/>
                <a:gd name="connsiteX1233" fmla="*/ 277397 w 2190390"/>
                <a:gd name="connsiteY1233" fmla="*/ 541882 h 2233760"/>
                <a:gd name="connsiteX1234" fmla="*/ 273925 w 2190390"/>
                <a:gd name="connsiteY1234" fmla="*/ 552151 h 2233760"/>
                <a:gd name="connsiteX1235" fmla="*/ 267550 w 2190390"/>
                <a:gd name="connsiteY1235" fmla="*/ 563198 h 2233760"/>
                <a:gd name="connsiteX1236" fmla="*/ 250340 w 2190390"/>
                <a:gd name="connsiteY1236" fmla="*/ 580262 h 2233760"/>
                <a:gd name="connsiteX1237" fmla="*/ 264437 w 2190390"/>
                <a:gd name="connsiteY1237" fmla="*/ 551581 h 2233760"/>
                <a:gd name="connsiteX1238" fmla="*/ 268119 w 2190390"/>
                <a:gd name="connsiteY1238" fmla="*/ 553707 h 2233760"/>
                <a:gd name="connsiteX1239" fmla="*/ 287244 w 2190390"/>
                <a:gd name="connsiteY1239" fmla="*/ 520566 h 2233760"/>
                <a:gd name="connsiteX1240" fmla="*/ 272937 w 2190390"/>
                <a:gd name="connsiteY1240" fmla="*/ 536851 h 2233760"/>
                <a:gd name="connsiteX1241" fmla="*/ 259409 w 2190390"/>
                <a:gd name="connsiteY1241" fmla="*/ 556041 h 2233760"/>
                <a:gd name="connsiteX1242" fmla="*/ 259977 w 2190390"/>
                <a:gd name="connsiteY1242" fmla="*/ 546550 h 2233760"/>
                <a:gd name="connsiteX1243" fmla="*/ 278534 w 2190390"/>
                <a:gd name="connsiteY1243" fmla="*/ 522900 h 2233760"/>
                <a:gd name="connsiteX1244" fmla="*/ 282785 w 2190390"/>
                <a:gd name="connsiteY1244" fmla="*/ 515535 h 2233760"/>
                <a:gd name="connsiteX1245" fmla="*/ 279881 w 2190390"/>
                <a:gd name="connsiteY1245" fmla="*/ 516313 h 2233760"/>
                <a:gd name="connsiteX1246" fmla="*/ 294188 w 2190390"/>
                <a:gd name="connsiteY1246" fmla="*/ 500028 h 2233760"/>
                <a:gd name="connsiteX1247" fmla="*/ 305382 w 2190390"/>
                <a:gd name="connsiteY1247" fmla="*/ 472125 h 2233760"/>
                <a:gd name="connsiteX1248" fmla="*/ 304814 w 2190390"/>
                <a:gd name="connsiteY1248" fmla="*/ 481616 h 2233760"/>
                <a:gd name="connsiteX1249" fmla="*/ 314092 w 2190390"/>
                <a:gd name="connsiteY1249" fmla="*/ 469791 h 2233760"/>
                <a:gd name="connsiteX1250" fmla="*/ 317564 w 2190390"/>
                <a:gd name="connsiteY1250" fmla="*/ 459522 h 2233760"/>
                <a:gd name="connsiteX1251" fmla="*/ 320258 w 2190390"/>
                <a:gd name="connsiteY1251" fmla="*/ 446348 h 2233760"/>
                <a:gd name="connsiteX1252" fmla="*/ 328968 w 2190390"/>
                <a:gd name="connsiteY1252" fmla="*/ 444015 h 2233760"/>
                <a:gd name="connsiteX1253" fmla="*/ 333218 w 2190390"/>
                <a:gd name="connsiteY1253" fmla="*/ 436650 h 2233760"/>
                <a:gd name="connsiteX1254" fmla="*/ 341149 w 2190390"/>
                <a:gd name="connsiteY1254" fmla="*/ 431412 h 2233760"/>
                <a:gd name="connsiteX1255" fmla="*/ 347525 w 2190390"/>
                <a:gd name="connsiteY1255" fmla="*/ 420365 h 2233760"/>
                <a:gd name="connsiteX1256" fmla="*/ 344053 w 2190390"/>
                <a:gd name="connsiteY1256" fmla="*/ 430634 h 2233760"/>
                <a:gd name="connsiteX1257" fmla="*/ 357581 w 2190390"/>
                <a:gd name="connsiteY1257" fmla="*/ 411444 h 2233760"/>
                <a:gd name="connsiteX1258" fmla="*/ 358928 w 2190390"/>
                <a:gd name="connsiteY1258" fmla="*/ 404857 h 2233760"/>
                <a:gd name="connsiteX1259" fmla="*/ 369763 w 2190390"/>
                <a:gd name="connsiteY1259" fmla="*/ 398841 h 2233760"/>
                <a:gd name="connsiteX1260" fmla="*/ 379820 w 2190390"/>
                <a:gd name="connsiteY1260" fmla="*/ 389921 h 2233760"/>
                <a:gd name="connsiteX1261" fmla="*/ 381167 w 2190390"/>
                <a:gd name="connsiteY1261" fmla="*/ 383334 h 2233760"/>
                <a:gd name="connsiteX1262" fmla="*/ 369763 w 2190390"/>
                <a:gd name="connsiteY1262" fmla="*/ 398841 h 2233760"/>
                <a:gd name="connsiteX1263" fmla="*/ 388320 w 2190390"/>
                <a:gd name="connsiteY1263" fmla="*/ 375191 h 2233760"/>
                <a:gd name="connsiteX1264" fmla="*/ 381945 w 2190390"/>
                <a:gd name="connsiteY1264" fmla="*/ 386238 h 2233760"/>
                <a:gd name="connsiteX1265" fmla="*/ 401280 w 2190390"/>
                <a:gd name="connsiteY1265" fmla="*/ 365493 h 2233760"/>
                <a:gd name="connsiteX1266" fmla="*/ 423519 w 2190390"/>
                <a:gd name="connsiteY1266" fmla="*/ 343969 h 2233760"/>
                <a:gd name="connsiteX1267" fmla="*/ 424297 w 2190390"/>
                <a:gd name="connsiteY1267" fmla="*/ 346873 h 2233760"/>
                <a:gd name="connsiteX1268" fmla="*/ 409990 w 2190390"/>
                <a:gd name="connsiteY1268" fmla="*/ 363159 h 2233760"/>
                <a:gd name="connsiteX1269" fmla="*/ 398587 w 2190390"/>
                <a:gd name="connsiteY1269" fmla="*/ 378666 h 2233760"/>
                <a:gd name="connsiteX1270" fmla="*/ 408643 w 2190390"/>
                <a:gd name="connsiteY1270" fmla="*/ 369746 h 2233760"/>
                <a:gd name="connsiteX1271" fmla="*/ 407865 w 2190390"/>
                <a:gd name="connsiteY1271" fmla="*/ 366841 h 2233760"/>
                <a:gd name="connsiteX1272" fmla="*/ 418700 w 2190390"/>
                <a:gd name="connsiteY1272" fmla="*/ 360825 h 2233760"/>
                <a:gd name="connsiteX1273" fmla="*/ 426632 w 2190390"/>
                <a:gd name="connsiteY1273" fmla="*/ 355587 h 2233760"/>
                <a:gd name="connsiteX1274" fmla="*/ 445189 w 2190390"/>
                <a:gd name="connsiteY1274" fmla="*/ 331937 h 2233760"/>
                <a:gd name="connsiteX1275" fmla="*/ 440377 w 2190390"/>
                <a:gd name="connsiteY1275" fmla="*/ 330951 h 2233760"/>
                <a:gd name="connsiteX1276" fmla="*/ 447404 w 2190390"/>
                <a:gd name="connsiteY1276" fmla="*/ 322783 h 2233760"/>
                <a:gd name="connsiteX1277" fmla="*/ 461621 w 2190390"/>
                <a:gd name="connsiteY1277" fmla="*/ 311969 h 2233760"/>
                <a:gd name="connsiteX1278" fmla="*/ 468774 w 2190390"/>
                <a:gd name="connsiteY1278" fmla="*/ 303826 h 2233760"/>
                <a:gd name="connsiteX1279" fmla="*/ 472456 w 2190390"/>
                <a:gd name="connsiteY1279" fmla="*/ 305953 h 2233760"/>
                <a:gd name="connsiteX1280" fmla="*/ 449439 w 2190390"/>
                <a:gd name="connsiteY1280" fmla="*/ 324572 h 2233760"/>
                <a:gd name="connsiteX1281" fmla="*/ 470331 w 2190390"/>
                <a:gd name="connsiteY1281" fmla="*/ 309635 h 2233760"/>
                <a:gd name="connsiteX1282" fmla="*/ 474012 w 2190390"/>
                <a:gd name="connsiteY1282" fmla="*/ 311762 h 2233760"/>
                <a:gd name="connsiteX1283" fmla="*/ 492001 w 2190390"/>
                <a:gd name="connsiteY1283" fmla="*/ 297603 h 2233760"/>
                <a:gd name="connsiteX1284" fmla="*/ 495682 w 2190390"/>
                <a:gd name="connsiteY1284" fmla="*/ 299729 h 2233760"/>
                <a:gd name="connsiteX1285" fmla="*/ 504183 w 2190390"/>
                <a:gd name="connsiteY1285" fmla="*/ 285000 h 2233760"/>
                <a:gd name="connsiteX1286" fmla="*/ 511336 w 2190390"/>
                <a:gd name="connsiteY1286" fmla="*/ 276857 h 2233760"/>
                <a:gd name="connsiteX1287" fmla="*/ 498376 w 2190390"/>
                <a:gd name="connsiteY1287" fmla="*/ 286556 h 2233760"/>
                <a:gd name="connsiteX1288" fmla="*/ 496820 w 2190390"/>
                <a:gd name="connsiteY1288" fmla="*/ 280747 h 2233760"/>
                <a:gd name="connsiteX1289" fmla="*/ 513461 w 2190390"/>
                <a:gd name="connsiteY1289" fmla="*/ 273175 h 2233760"/>
                <a:gd name="connsiteX1290" fmla="*/ 506098 w 2190390"/>
                <a:gd name="connsiteY1290" fmla="*/ 268922 h 2233760"/>
                <a:gd name="connsiteX1291" fmla="*/ 514030 w 2190390"/>
                <a:gd name="connsiteY1291" fmla="*/ 263684 h 2233760"/>
                <a:gd name="connsiteX1292" fmla="*/ 512473 w 2190390"/>
                <a:gd name="connsiteY1292" fmla="*/ 257875 h 2233760"/>
                <a:gd name="connsiteX1293" fmla="*/ 498735 w 2190390"/>
                <a:gd name="connsiteY1293" fmla="*/ 264669 h 2233760"/>
                <a:gd name="connsiteX1294" fmla="*/ 486134 w 2190390"/>
                <a:gd name="connsiteY1294" fmla="*/ 252481 h 2233760"/>
                <a:gd name="connsiteX1295" fmla="*/ 496191 w 2190390"/>
                <a:gd name="connsiteY1295" fmla="*/ 243560 h 2233760"/>
                <a:gd name="connsiteX1296" fmla="*/ 485356 w 2190390"/>
                <a:gd name="connsiteY1296" fmla="*/ 249576 h 2233760"/>
                <a:gd name="connsiteX1297" fmla="*/ 489606 w 2190390"/>
                <a:gd name="connsiteY1297" fmla="*/ 242212 h 2233760"/>
                <a:gd name="connsiteX1298" fmla="*/ 502566 w 2190390"/>
                <a:gd name="connsiteY1298" fmla="*/ 232513 h 2233760"/>
                <a:gd name="connsiteX1299" fmla="*/ 490174 w 2190390"/>
                <a:gd name="connsiteY1299" fmla="*/ 232720 h 2233760"/>
                <a:gd name="connsiteX1300" fmla="*/ 500231 w 2190390"/>
                <a:gd name="connsiteY1300" fmla="*/ 223800 h 2233760"/>
                <a:gd name="connsiteX1301" fmla="*/ 504481 w 2190390"/>
                <a:gd name="connsiteY1301" fmla="*/ 216435 h 2233760"/>
                <a:gd name="connsiteX1302" fmla="*/ 511635 w 2190390"/>
                <a:gd name="connsiteY1302" fmla="*/ 208292 h 2233760"/>
                <a:gd name="connsiteX1303" fmla="*/ 499243 w 2190390"/>
                <a:gd name="connsiteY1303" fmla="*/ 208500 h 2233760"/>
                <a:gd name="connsiteX1304" fmla="*/ 504272 w 2190390"/>
                <a:gd name="connsiteY1304" fmla="*/ 204039 h 2233760"/>
                <a:gd name="connsiteX1305" fmla="*/ 495562 w 2190390"/>
                <a:gd name="connsiteY1305" fmla="*/ 206373 h 2233760"/>
                <a:gd name="connsiteX1306" fmla="*/ 499812 w 2190390"/>
                <a:gd name="connsiteY1306" fmla="*/ 199009 h 2233760"/>
                <a:gd name="connsiteX1307" fmla="*/ 489755 w 2190390"/>
                <a:gd name="connsiteY1307" fmla="*/ 207929 h 2233760"/>
                <a:gd name="connsiteX1308" fmla="*/ 493018 w 2190390"/>
                <a:gd name="connsiteY1308" fmla="*/ 185264 h 2233760"/>
                <a:gd name="connsiteX1309" fmla="*/ 503074 w 2190390"/>
                <a:gd name="connsiteY1309" fmla="*/ 176344 h 2233760"/>
                <a:gd name="connsiteX1310" fmla="*/ 468444 w 2190390"/>
                <a:gd name="connsiteY1310" fmla="*/ 198075 h 2233760"/>
                <a:gd name="connsiteX1311" fmla="*/ 450246 w 2190390"/>
                <a:gd name="connsiteY1311" fmla="*/ 199838 h 2233760"/>
                <a:gd name="connsiteX1312" fmla="*/ 461081 w 2190390"/>
                <a:gd name="connsiteY1312" fmla="*/ 193822 h 2233760"/>
                <a:gd name="connsiteX1313" fmla="*/ 461859 w 2190390"/>
                <a:gd name="connsiteY1313" fmla="*/ 196726 h 2233760"/>
                <a:gd name="connsiteX1314" fmla="*/ 469791 w 2190390"/>
                <a:gd name="connsiteY1314" fmla="*/ 191488 h 2233760"/>
                <a:gd name="connsiteX1315" fmla="*/ 463984 w 2190390"/>
                <a:gd name="connsiteY1315" fmla="*/ 193044 h 2233760"/>
                <a:gd name="connsiteX1316" fmla="*/ 484098 w 2190390"/>
                <a:gd name="connsiteY1316" fmla="*/ 175203 h 2233760"/>
                <a:gd name="connsiteX1317" fmla="*/ 485654 w 2190390"/>
                <a:gd name="connsiteY1317" fmla="*/ 181012 h 2233760"/>
                <a:gd name="connsiteX1318" fmla="*/ 492878 w 2190390"/>
                <a:gd name="connsiteY1318" fmla="*/ 177001 h 2233760"/>
                <a:gd name="connsiteX1319" fmla="*/ 491461 w 2190390"/>
                <a:gd name="connsiteY1319" fmla="*/ 179456 h 2233760"/>
                <a:gd name="connsiteX1320" fmla="*/ 493975 w 2190390"/>
                <a:gd name="connsiteY1320" fmla="*/ 177226 h 2233760"/>
                <a:gd name="connsiteX1321" fmla="*/ 494364 w 2190390"/>
                <a:gd name="connsiteY1321" fmla="*/ 178678 h 2233760"/>
                <a:gd name="connsiteX1322" fmla="*/ 496489 w 2190390"/>
                <a:gd name="connsiteY1322" fmla="*/ 174995 h 2233760"/>
                <a:gd name="connsiteX1323" fmla="*/ 499183 w 2190390"/>
                <a:gd name="connsiteY1323" fmla="*/ 161822 h 2233760"/>
                <a:gd name="connsiteX1324" fmla="*/ 503643 w 2190390"/>
                <a:gd name="connsiteY1324" fmla="*/ 166853 h 2233760"/>
                <a:gd name="connsiteX1325" fmla="*/ 510796 w 2190390"/>
                <a:gd name="connsiteY1325" fmla="*/ 158710 h 2233760"/>
                <a:gd name="connsiteX1326" fmla="*/ 514478 w 2190390"/>
                <a:gd name="connsiteY1326" fmla="*/ 160837 h 2233760"/>
                <a:gd name="connsiteX1327" fmla="*/ 540398 w 2190390"/>
                <a:gd name="connsiteY1327" fmla="*/ 141439 h 2233760"/>
                <a:gd name="connsiteX1328" fmla="*/ 541176 w 2190390"/>
                <a:gd name="connsiteY1328" fmla="*/ 144344 h 2233760"/>
                <a:gd name="connsiteX1329" fmla="*/ 531120 w 2190390"/>
                <a:gd name="connsiteY1329" fmla="*/ 153265 h 2233760"/>
                <a:gd name="connsiteX1330" fmla="*/ 537704 w 2190390"/>
                <a:gd name="connsiteY1330" fmla="*/ 154613 h 2233760"/>
                <a:gd name="connsiteX1331" fmla="*/ 536926 w 2190390"/>
                <a:gd name="connsiteY1331" fmla="*/ 151709 h 2233760"/>
                <a:gd name="connsiteX1332" fmla="*/ 571556 w 2190390"/>
                <a:gd name="connsiteY1332" fmla="*/ 129978 h 2233760"/>
                <a:gd name="connsiteX1333" fmla="*/ 569431 w 2190390"/>
                <a:gd name="connsiteY1333" fmla="*/ 133660 h 2233760"/>
                <a:gd name="connsiteX1334" fmla="*/ 563624 w 2190390"/>
                <a:gd name="connsiteY1334" fmla="*/ 135216 h 2233760"/>
                <a:gd name="connsiteX1335" fmla="*/ 559374 w 2190390"/>
                <a:gd name="connsiteY1335" fmla="*/ 142581 h 2233760"/>
                <a:gd name="connsiteX1336" fmla="*/ 545636 w 2190390"/>
                <a:gd name="connsiteY1336" fmla="*/ 149375 h 2233760"/>
                <a:gd name="connsiteX1337" fmla="*/ 543511 w 2190390"/>
                <a:gd name="connsiteY1337" fmla="*/ 153057 h 2233760"/>
                <a:gd name="connsiteX1338" fmla="*/ 511006 w 2190390"/>
                <a:gd name="connsiteY1338" fmla="*/ 171106 h 2233760"/>
                <a:gd name="connsiteX1339" fmla="*/ 522051 w 2190390"/>
                <a:gd name="connsiteY1339" fmla="*/ 177485 h 2233760"/>
                <a:gd name="connsiteX1340" fmla="*/ 527857 w 2190390"/>
                <a:gd name="connsiteY1340" fmla="*/ 175929 h 2233760"/>
                <a:gd name="connsiteX1341" fmla="*/ 544499 w 2190390"/>
                <a:gd name="connsiteY1341" fmla="*/ 168357 h 2233760"/>
                <a:gd name="connsiteX1342" fmla="*/ 541596 w 2190390"/>
                <a:gd name="connsiteY1342" fmla="*/ 169135 h 2233760"/>
                <a:gd name="connsiteX1343" fmla="*/ 545067 w 2190390"/>
                <a:gd name="connsiteY1343" fmla="*/ 158866 h 2233760"/>
                <a:gd name="connsiteX1344" fmla="*/ 550874 w 2190390"/>
                <a:gd name="connsiteY1344" fmla="*/ 157310 h 2233760"/>
                <a:gd name="connsiteX1345" fmla="*/ 549318 w 2190390"/>
                <a:gd name="connsiteY1345" fmla="*/ 151501 h 2233760"/>
                <a:gd name="connsiteX1346" fmla="*/ 557249 w 2190390"/>
                <a:gd name="connsiteY1346" fmla="*/ 146263 h 2233760"/>
                <a:gd name="connsiteX1347" fmla="*/ 599243 w 2190390"/>
                <a:gd name="connsiteY1347" fmla="*/ 128785 h 2233760"/>
                <a:gd name="connsiteX1348" fmla="*/ 611634 w 2190390"/>
                <a:gd name="connsiteY1348" fmla="*/ 128578 h 2233760"/>
                <a:gd name="connsiteX1349" fmla="*/ 612413 w 2190390"/>
                <a:gd name="connsiteY1349" fmla="*/ 131482 h 2233760"/>
                <a:gd name="connsiteX1350" fmla="*/ 596549 w 2190390"/>
                <a:gd name="connsiteY1350" fmla="*/ 141959 h 2233760"/>
                <a:gd name="connsiteX1351" fmla="*/ 611066 w 2190390"/>
                <a:gd name="connsiteY1351" fmla="*/ 138069 h 2233760"/>
                <a:gd name="connsiteX1352" fmla="*/ 629833 w 2190390"/>
                <a:gd name="connsiteY1352" fmla="*/ 126815 h 2233760"/>
                <a:gd name="connsiteX1353" fmla="*/ 617441 w 2190390"/>
                <a:gd name="connsiteY1353" fmla="*/ 127022 h 2233760"/>
                <a:gd name="connsiteX1354" fmla="*/ 639889 w 2190390"/>
                <a:gd name="connsiteY1354" fmla="*/ 117894 h 2233760"/>
                <a:gd name="connsiteX1355" fmla="*/ 625373 w 2190390"/>
                <a:gd name="connsiteY1355" fmla="*/ 121784 h 2233760"/>
                <a:gd name="connsiteX1356" fmla="*/ 618010 w 2190390"/>
                <a:gd name="connsiteY1356" fmla="*/ 117531 h 2233760"/>
                <a:gd name="connsiteX1357" fmla="*/ 630401 w 2190390"/>
                <a:gd name="connsiteY1357" fmla="*/ 117323 h 2233760"/>
                <a:gd name="connsiteX1358" fmla="*/ 632526 w 2190390"/>
                <a:gd name="connsiteY1358" fmla="*/ 113641 h 2233760"/>
                <a:gd name="connsiteX1359" fmla="*/ 617231 w 2190390"/>
                <a:gd name="connsiteY1359" fmla="*/ 114626 h 2233760"/>
                <a:gd name="connsiteX1360" fmla="*/ 627288 w 2190390"/>
                <a:gd name="connsiteY1360" fmla="*/ 105706 h 2233760"/>
                <a:gd name="connsiteX1361" fmla="*/ 629413 w 2190390"/>
                <a:gd name="connsiteY1361" fmla="*/ 102023 h 2233760"/>
                <a:gd name="connsiteX1362" fmla="*/ 617800 w 2190390"/>
                <a:gd name="connsiteY1362" fmla="*/ 105135 h 2233760"/>
                <a:gd name="connsiteX1363" fmla="*/ 643930 w 2190390"/>
                <a:gd name="connsiteY1363" fmla="*/ 98134 h 2233760"/>
                <a:gd name="connsiteX1364" fmla="*/ 631538 w 2190390"/>
                <a:gd name="connsiteY1364" fmla="*/ 98341 h 2233760"/>
                <a:gd name="connsiteX1365" fmla="*/ 632885 w 2190390"/>
                <a:gd name="connsiteY1365" fmla="*/ 91754 h 2233760"/>
                <a:gd name="connsiteX1366" fmla="*/ 639470 w 2190390"/>
                <a:gd name="connsiteY1366" fmla="*/ 93103 h 2233760"/>
                <a:gd name="connsiteX1367" fmla="*/ 650305 w 2190390"/>
                <a:gd name="connsiteY1367" fmla="*/ 87087 h 2233760"/>
                <a:gd name="connsiteX1368" fmla="*/ 653987 w 2190390"/>
                <a:gd name="connsiteY1368" fmla="*/ 89213 h 2233760"/>
                <a:gd name="connsiteX1369" fmla="*/ 686701 w 2190390"/>
                <a:gd name="connsiteY1369" fmla="*/ 83560 h 2233760"/>
                <a:gd name="connsiteX1370" fmla="*/ 666947 w 2190390"/>
                <a:gd name="connsiteY1370" fmla="*/ 79515 h 2233760"/>
                <a:gd name="connsiteX1371" fmla="*/ 665600 w 2190390"/>
                <a:gd name="connsiteY1371" fmla="*/ 86101 h 2233760"/>
                <a:gd name="connsiteX1372" fmla="*/ 656112 w 2190390"/>
                <a:gd name="connsiteY1372" fmla="*/ 85531 h 2233760"/>
                <a:gd name="connsiteX1373" fmla="*/ 664043 w 2190390"/>
                <a:gd name="connsiteY1373" fmla="*/ 80293 h 2233760"/>
                <a:gd name="connsiteX1374" fmla="*/ 648749 w 2190390"/>
                <a:gd name="connsiteY1374" fmla="*/ 81278 h 2233760"/>
                <a:gd name="connsiteX1375" fmla="*/ 646414 w 2190390"/>
                <a:gd name="connsiteY1375" fmla="*/ 72565 h 2233760"/>
                <a:gd name="connsiteX1376" fmla="*/ 664612 w 2190390"/>
                <a:gd name="connsiteY1376" fmla="*/ 70801 h 2233760"/>
                <a:gd name="connsiteX1377" fmla="*/ 656680 w 2190390"/>
                <a:gd name="connsiteY1377" fmla="*/ 76040 h 2233760"/>
                <a:gd name="connsiteX1378" fmla="*/ 660362 w 2190390"/>
                <a:gd name="connsiteY1378" fmla="*/ 78166 h 2233760"/>
                <a:gd name="connsiteX1379" fmla="*/ 669850 w 2190390"/>
                <a:gd name="connsiteY1379" fmla="*/ 78737 h 2233760"/>
                <a:gd name="connsiteX1380" fmla="*/ 690173 w 2190390"/>
                <a:gd name="connsiteY1380" fmla="*/ 73291 h 2233760"/>
                <a:gd name="connsiteX1381" fmla="*/ 707803 w 2190390"/>
                <a:gd name="connsiteY1381" fmla="*/ 81019 h 2233760"/>
                <a:gd name="connsiteX1382" fmla="*/ 689036 w 2190390"/>
                <a:gd name="connsiteY1382" fmla="*/ 92273 h 2233760"/>
                <a:gd name="connsiteX1383" fmla="*/ 697746 w 2190390"/>
                <a:gd name="connsiteY1383" fmla="*/ 89940 h 2233760"/>
                <a:gd name="connsiteX1384" fmla="*/ 699302 w 2190390"/>
                <a:gd name="connsiteY1384" fmla="*/ 95748 h 2233760"/>
                <a:gd name="connsiteX1385" fmla="*/ 678979 w 2190390"/>
                <a:gd name="connsiteY1385" fmla="*/ 101194 h 2233760"/>
                <a:gd name="connsiteX1386" fmla="*/ 681104 w 2190390"/>
                <a:gd name="connsiteY1386" fmla="*/ 97512 h 2233760"/>
                <a:gd name="connsiteX1387" fmla="*/ 650724 w 2190390"/>
                <a:gd name="connsiteY1387" fmla="*/ 111878 h 2233760"/>
                <a:gd name="connsiteX1388" fmla="*/ 676854 w 2190390"/>
                <a:gd name="connsiteY1388" fmla="*/ 104876 h 2233760"/>
                <a:gd name="connsiteX1389" fmla="*/ 668922 w 2190390"/>
                <a:gd name="connsiteY1389" fmla="*/ 110115 h 2233760"/>
                <a:gd name="connsiteX1390" fmla="*/ 681314 w 2190390"/>
                <a:gd name="connsiteY1390" fmla="*/ 109907 h 2233760"/>
                <a:gd name="connsiteX1391" fmla="*/ 683439 w 2190390"/>
                <a:gd name="connsiteY1391" fmla="*/ 106225 h 2233760"/>
                <a:gd name="connsiteX1392" fmla="*/ 709000 w 2190390"/>
                <a:gd name="connsiteY1392" fmla="*/ 108715 h 2233760"/>
                <a:gd name="connsiteX1393" fmla="*/ 726420 w 2190390"/>
                <a:gd name="connsiteY1393" fmla="*/ 104047 h 2233760"/>
                <a:gd name="connsiteX1394" fmla="*/ 731658 w 2190390"/>
                <a:gd name="connsiteY1394" fmla="*/ 111982 h 2233760"/>
                <a:gd name="connsiteX1395" fmla="*/ 745396 w 2190390"/>
                <a:gd name="connsiteY1395" fmla="*/ 105188 h 2233760"/>
                <a:gd name="connsiteX1396" fmla="*/ 737255 w 2190390"/>
                <a:gd name="connsiteY1396" fmla="*/ 98031 h 2233760"/>
                <a:gd name="connsiteX1397" fmla="*/ 745187 w 2190390"/>
                <a:gd name="connsiteY1397" fmla="*/ 92793 h 2233760"/>
                <a:gd name="connsiteX1398" fmla="*/ 753328 w 2190390"/>
                <a:gd name="connsiteY1398" fmla="*/ 99950 h 2233760"/>
                <a:gd name="connsiteX1399" fmla="*/ 778680 w 2190390"/>
                <a:gd name="connsiteY1399" fmla="*/ 90044 h 2233760"/>
                <a:gd name="connsiteX1400" fmla="*/ 766288 w 2190390"/>
                <a:gd name="connsiteY1400" fmla="*/ 90252 h 2233760"/>
                <a:gd name="connsiteX1401" fmla="*/ 765510 w 2190390"/>
                <a:gd name="connsiteY1401" fmla="*/ 87347 h 2233760"/>
                <a:gd name="connsiteX1402" fmla="*/ 795321 w 2190390"/>
                <a:gd name="connsiteY1402" fmla="*/ 82472 h 2233760"/>
                <a:gd name="connsiteX1403" fmla="*/ 790861 w 2190390"/>
                <a:gd name="connsiteY1403" fmla="*/ 77441 h 2233760"/>
                <a:gd name="connsiteX1404" fmla="*/ 810406 w 2190390"/>
                <a:gd name="connsiteY1404" fmla="*/ 69091 h 2233760"/>
                <a:gd name="connsiteX1405" fmla="*/ 803821 w 2190390"/>
                <a:gd name="connsiteY1405" fmla="*/ 67743 h 2233760"/>
                <a:gd name="connsiteX1406" fmla="*/ 824145 w 2190390"/>
                <a:gd name="connsiteY1406" fmla="*/ 62297 h 2233760"/>
                <a:gd name="connsiteX1407" fmla="*/ 813100 w 2190390"/>
                <a:gd name="connsiteY1407" fmla="*/ 55918 h 2233760"/>
                <a:gd name="connsiteX1408" fmla="*/ 806930 w 2190390"/>
                <a:gd name="connsiteY1408" fmla="*/ 57571 h 2233760"/>
                <a:gd name="connsiteX1409" fmla="*/ 801487 w 2190390"/>
                <a:gd name="connsiteY1409" fmla="*/ 59029 h 2233760"/>
                <a:gd name="connsiteX1410" fmla="*/ 804364 w 2190390"/>
                <a:gd name="connsiteY1410" fmla="*/ 56702 h 2233760"/>
                <a:gd name="connsiteX1411" fmla="*/ 800708 w 2190390"/>
                <a:gd name="connsiteY1411" fmla="*/ 56125 h 2233760"/>
                <a:gd name="connsiteX1412" fmla="*/ 811544 w 2190390"/>
                <a:gd name="connsiteY1412" fmla="*/ 50109 h 2233760"/>
                <a:gd name="connsiteX1413" fmla="*/ 799152 w 2190390"/>
                <a:gd name="connsiteY1413" fmla="*/ 50316 h 2233760"/>
                <a:gd name="connsiteX1414" fmla="*/ 804180 w 2190390"/>
                <a:gd name="connsiteY1414" fmla="*/ 45856 h 2233760"/>
                <a:gd name="connsiteX1415" fmla="*/ 815794 w 2190390"/>
                <a:gd name="connsiteY1415" fmla="*/ 42744 h 2233760"/>
                <a:gd name="connsiteX1416" fmla="*/ 834770 w 2190390"/>
                <a:gd name="connsiteY1416" fmla="*/ 43885 h 2233760"/>
                <a:gd name="connsiteX1417" fmla="*/ 828963 w 2190390"/>
                <a:gd name="connsiteY1417" fmla="*/ 45441 h 2233760"/>
                <a:gd name="connsiteX1418" fmla="*/ 838452 w 2190390"/>
                <a:gd name="connsiteY1418" fmla="*/ 46012 h 2233760"/>
                <a:gd name="connsiteX1419" fmla="*/ 837673 w 2190390"/>
                <a:gd name="connsiteY1419" fmla="*/ 43107 h 2233760"/>
                <a:gd name="connsiteX1420" fmla="*/ 879098 w 2190390"/>
                <a:gd name="connsiteY1420" fmla="*/ 35121 h 2233760"/>
                <a:gd name="connsiteX1421" fmla="*/ 886461 w 2190390"/>
                <a:gd name="connsiteY1421" fmla="*/ 39374 h 2233760"/>
                <a:gd name="connsiteX1422" fmla="*/ 917051 w 2190390"/>
                <a:gd name="connsiteY1422" fmla="*/ 37403 h 2233760"/>
                <a:gd name="connsiteX1423" fmla="*/ 879308 w 2190390"/>
                <a:gd name="connsiteY1423" fmla="*/ 47516 h 2233760"/>
                <a:gd name="connsiteX1424" fmla="*/ 858984 w 2190390"/>
                <a:gd name="connsiteY1424" fmla="*/ 52962 h 2233760"/>
                <a:gd name="connsiteX1425" fmla="*/ 866348 w 2190390"/>
                <a:gd name="connsiteY1425" fmla="*/ 57215 h 2233760"/>
                <a:gd name="connsiteX1426" fmla="*/ 889574 w 2190390"/>
                <a:gd name="connsiteY1426" fmla="*/ 50991 h 2233760"/>
                <a:gd name="connsiteX1427" fmla="*/ 899840 w 2190390"/>
                <a:gd name="connsiteY1427" fmla="*/ 54466 h 2233760"/>
                <a:gd name="connsiteX1428" fmla="*/ 894034 w 2190390"/>
                <a:gd name="connsiteY1428" fmla="*/ 56022 h 2233760"/>
                <a:gd name="connsiteX1429" fmla="*/ 907982 w 2190390"/>
                <a:gd name="connsiteY1429" fmla="*/ 61624 h 2233760"/>
                <a:gd name="connsiteX1430" fmla="*/ 929652 w 2190390"/>
                <a:gd name="connsiteY1430" fmla="*/ 49591 h 2233760"/>
                <a:gd name="connsiteX1431" fmla="*/ 936236 w 2190390"/>
                <a:gd name="connsiteY1431" fmla="*/ 50940 h 2233760"/>
                <a:gd name="connsiteX1432" fmla="*/ 968173 w 2190390"/>
                <a:gd name="connsiteY1432" fmla="*/ 42383 h 2233760"/>
                <a:gd name="connsiteX1433" fmla="*/ 961588 w 2190390"/>
                <a:gd name="connsiteY1433" fmla="*/ 41034 h 2233760"/>
                <a:gd name="connsiteX1434" fmla="*/ 970867 w 2190390"/>
                <a:gd name="connsiteY1434" fmla="*/ 29209 h 2233760"/>
                <a:gd name="connsiteX1435" fmla="*/ 987718 w 2190390"/>
                <a:gd name="connsiteY1435" fmla="*/ 34032 h 2233760"/>
                <a:gd name="connsiteX1436" fmla="*/ 979008 w 2190390"/>
                <a:gd name="connsiteY1436" fmla="*/ 36366 h 2233760"/>
                <a:gd name="connsiteX1437" fmla="*/ 986371 w 2190390"/>
                <a:gd name="connsiteY1437" fmla="*/ 40619 h 2233760"/>
                <a:gd name="connsiteX1438" fmla="*/ 977661 w 2190390"/>
                <a:gd name="connsiteY1438" fmla="*/ 42953 h 2233760"/>
                <a:gd name="connsiteX1439" fmla="*/ 979996 w 2190390"/>
                <a:gd name="connsiteY1439" fmla="*/ 51666 h 2233760"/>
                <a:gd name="connsiteX1440" fmla="*/ 993944 w 2190390"/>
                <a:gd name="connsiteY1440" fmla="*/ 57268 h 2233760"/>
                <a:gd name="connsiteX1441" fmla="*/ 1031118 w 2190390"/>
                <a:gd name="connsiteY1441" fmla="*/ 56646 h 2233760"/>
                <a:gd name="connsiteX1442" fmla="*/ 1029562 w 2190390"/>
                <a:gd name="connsiteY1442" fmla="*/ 50837 h 2233760"/>
                <a:gd name="connsiteX1443" fmla="*/ 1041384 w 2190390"/>
                <a:gd name="connsiteY1443" fmla="*/ 60121 h 2233760"/>
                <a:gd name="connsiteX1444" fmla="*/ 1046413 w 2190390"/>
                <a:gd name="connsiteY1444" fmla="*/ 55660 h 2233760"/>
                <a:gd name="connsiteX1445" fmla="*/ 1050873 w 2190390"/>
                <a:gd name="connsiteY1445" fmla="*/ 60691 h 2233760"/>
                <a:gd name="connsiteX1446" fmla="*/ 1055901 w 2190390"/>
                <a:gd name="connsiteY1446" fmla="*/ 56231 h 2233760"/>
                <a:gd name="connsiteX1447" fmla="*/ 1071974 w 2190390"/>
                <a:gd name="connsiteY1447" fmla="*/ 58150 h 2233760"/>
                <a:gd name="connsiteX1448" fmla="*/ 1098673 w 2190390"/>
                <a:gd name="connsiteY1448" fmla="*/ 41658 h 2233760"/>
                <a:gd name="connsiteX1449" fmla="*/ 1107382 w 2190390"/>
                <a:gd name="connsiteY1449" fmla="*/ 39324 h 2233760"/>
                <a:gd name="connsiteX1450" fmla="*/ 1120552 w 2190390"/>
                <a:gd name="connsiteY1450" fmla="*/ 42021 h 2233760"/>
                <a:gd name="connsiteX1451" fmla="*/ 1123455 w 2190390"/>
                <a:gd name="connsiteY1451" fmla="*/ 41243 h 2233760"/>
                <a:gd name="connsiteX1452" fmla="*/ 1137403 w 2190390"/>
                <a:gd name="connsiteY1452" fmla="*/ 46844 h 2233760"/>
                <a:gd name="connsiteX1453" fmla="*/ 1133722 w 2190390"/>
                <a:gd name="connsiteY1453" fmla="*/ 44718 h 2233760"/>
                <a:gd name="connsiteX1454" fmla="*/ 1155601 w 2190390"/>
                <a:gd name="connsiteY1454" fmla="*/ 45081 h 2233760"/>
                <a:gd name="connsiteX1455" fmla="*/ 1151615 w 2190390"/>
                <a:gd name="connsiteY1455" fmla="*/ 43085 h 2233760"/>
                <a:gd name="connsiteX1456" fmla="*/ 1151913 w 2190390"/>
                <a:gd name="connsiteY1456" fmla="*/ 42905 h 2233760"/>
                <a:gd name="connsiteX1457" fmla="*/ 1151920 w 2190390"/>
                <a:gd name="connsiteY1457" fmla="*/ 42955 h 2233760"/>
                <a:gd name="connsiteX1458" fmla="*/ 1155309 w 2190390"/>
                <a:gd name="connsiteY1458" fmla="*/ 43158 h 2233760"/>
                <a:gd name="connsiteX1459" fmla="*/ 1158505 w 2190390"/>
                <a:gd name="connsiteY1459" fmla="*/ 44303 h 2233760"/>
                <a:gd name="connsiteX1460" fmla="*/ 1170896 w 2190390"/>
                <a:gd name="connsiteY1460" fmla="*/ 44096 h 2233760"/>
                <a:gd name="connsiteX1461" fmla="*/ 1155309 w 2190390"/>
                <a:gd name="connsiteY1461" fmla="*/ 43158 h 2233760"/>
                <a:gd name="connsiteX1462" fmla="*/ 1152911 w 2190390"/>
                <a:gd name="connsiteY1462" fmla="*/ 42300 h 2233760"/>
                <a:gd name="connsiteX1463" fmla="*/ 1151913 w 2190390"/>
                <a:gd name="connsiteY1463" fmla="*/ 42905 h 2233760"/>
                <a:gd name="connsiteX1464" fmla="*/ 1151505 w 2190390"/>
                <a:gd name="connsiteY1464" fmla="*/ 39953 h 2233760"/>
                <a:gd name="connsiteX1465" fmla="*/ 1144557 w 2190390"/>
                <a:gd name="connsiteY1465" fmla="*/ 38702 h 2233760"/>
                <a:gd name="connsiteX1466" fmla="*/ 1153267 w 2190390"/>
                <a:gd name="connsiteY1466" fmla="*/ 36368 h 2233760"/>
                <a:gd name="connsiteX1467" fmla="*/ 1163533 w 2190390"/>
                <a:gd name="connsiteY1467" fmla="*/ 39843 h 2233760"/>
                <a:gd name="connsiteX1468" fmla="*/ 1175146 w 2190390"/>
                <a:gd name="connsiteY1468" fmla="*/ 36731 h 2233760"/>
                <a:gd name="connsiteX1469" fmla="*/ 1171465 w 2190390"/>
                <a:gd name="connsiteY1469" fmla="*/ 34605 h 2233760"/>
                <a:gd name="connsiteX1470" fmla="*/ 1133512 w 2190390"/>
                <a:gd name="connsiteY1470" fmla="*/ 32322 h 2233760"/>
                <a:gd name="connsiteX1471" fmla="*/ 1136415 w 2190390"/>
                <a:gd name="connsiteY1471" fmla="*/ 31544 h 2233760"/>
                <a:gd name="connsiteX1472" fmla="*/ 1102144 w 2190390"/>
                <a:gd name="connsiteY1472" fmla="*/ 31388 h 2233760"/>
                <a:gd name="connsiteX1473" fmla="*/ 1085293 w 2190390"/>
                <a:gd name="connsiteY1473" fmla="*/ 26565 h 2233760"/>
                <a:gd name="connsiteX1474" fmla="*/ 1091100 w 2190390"/>
                <a:gd name="connsiteY1474" fmla="*/ 25009 h 2233760"/>
                <a:gd name="connsiteX1475" fmla="*/ 1103491 w 2190390"/>
                <a:gd name="connsiteY1475" fmla="*/ 24802 h 2233760"/>
                <a:gd name="connsiteX1476" fmla="*/ 1084515 w 2190390"/>
                <a:gd name="connsiteY1476" fmla="*/ 23661 h 2233760"/>
                <a:gd name="connsiteX1477" fmla="*/ 1080833 w 2190390"/>
                <a:gd name="connsiteY1477" fmla="*/ 21534 h 2233760"/>
                <a:gd name="connsiteX1478" fmla="*/ 1096697 w 2190390"/>
                <a:gd name="connsiteY1478" fmla="*/ 11057 h 2233760"/>
                <a:gd name="connsiteX1479" fmla="*/ 1104629 w 2190390"/>
                <a:gd name="connsiteY1479" fmla="*/ 5819 h 2233760"/>
                <a:gd name="connsiteX1480" fmla="*/ 1123605 w 2190390"/>
                <a:gd name="connsiteY1480" fmla="*/ 6961 h 2233760"/>
                <a:gd name="connsiteX1481" fmla="*/ 1143928 w 2190390"/>
                <a:gd name="connsiteY1481" fmla="*/ 1515 h 2233760"/>
                <a:gd name="connsiteX1482" fmla="*/ 1159223 w 2190390"/>
                <a:gd name="connsiteY1482" fmla="*/ 530 h 223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</a:cxnLst>
              <a:rect l="l" t="t" r="r" b="b"/>
              <a:pathLst>
                <a:path w="2190390" h="2233760">
                  <a:moveTo>
                    <a:pt x="991291" y="2215559"/>
                  </a:moveTo>
                  <a:lnTo>
                    <a:pt x="999830" y="2216073"/>
                  </a:lnTo>
                  <a:cubicBezTo>
                    <a:pt x="998379" y="2216462"/>
                    <a:pt x="995281" y="2216514"/>
                    <a:pt x="992448" y="2216105"/>
                  </a:cubicBezTo>
                  <a:close/>
                  <a:moveTo>
                    <a:pt x="1078220" y="2195069"/>
                  </a:moveTo>
                  <a:cubicBezTo>
                    <a:pt x="1081901" y="2197195"/>
                    <a:pt x="1081901" y="2197195"/>
                    <a:pt x="1091389" y="2197766"/>
                  </a:cubicBezTo>
                  <a:cubicBezTo>
                    <a:pt x="1091389" y="2197766"/>
                    <a:pt x="1085583" y="2199321"/>
                    <a:pt x="1078998" y="2197973"/>
                  </a:cubicBezTo>
                  <a:cubicBezTo>
                    <a:pt x="1078220" y="2195069"/>
                    <a:pt x="1073191" y="2199529"/>
                    <a:pt x="1066606" y="2198180"/>
                  </a:cubicBezTo>
                  <a:cubicBezTo>
                    <a:pt x="1071635" y="2193720"/>
                    <a:pt x="1075316" y="2195846"/>
                    <a:pt x="1078220" y="2195069"/>
                  </a:cubicBezTo>
                  <a:close/>
                  <a:moveTo>
                    <a:pt x="1366845" y="2145748"/>
                  </a:moveTo>
                  <a:cubicBezTo>
                    <a:pt x="1366845" y="2145748"/>
                    <a:pt x="1358135" y="2148082"/>
                    <a:pt x="1358913" y="2150986"/>
                  </a:cubicBezTo>
                  <a:cubicBezTo>
                    <a:pt x="1355232" y="2148860"/>
                    <a:pt x="1351550" y="2146733"/>
                    <a:pt x="1354453" y="2145955"/>
                  </a:cubicBezTo>
                  <a:cubicBezTo>
                    <a:pt x="1358135" y="2148082"/>
                    <a:pt x="1361038" y="2147304"/>
                    <a:pt x="1366845" y="2145748"/>
                  </a:cubicBezTo>
                  <a:close/>
                  <a:moveTo>
                    <a:pt x="1735129" y="1973570"/>
                  </a:moveTo>
                  <a:lnTo>
                    <a:pt x="1734321" y="1974080"/>
                  </a:lnTo>
                  <a:cubicBezTo>
                    <a:pt x="1730766" y="1976054"/>
                    <a:pt x="1727827" y="1977425"/>
                    <a:pt x="1726376" y="1977814"/>
                  </a:cubicBezTo>
                  <a:close/>
                  <a:moveTo>
                    <a:pt x="1863698" y="1863195"/>
                  </a:moveTo>
                  <a:cubicBezTo>
                    <a:pt x="1859448" y="1870560"/>
                    <a:pt x="1850738" y="1872894"/>
                    <a:pt x="1846488" y="1880259"/>
                  </a:cubicBezTo>
                  <a:cubicBezTo>
                    <a:pt x="1850170" y="1882385"/>
                    <a:pt x="1851517" y="1875798"/>
                    <a:pt x="1856545" y="1871338"/>
                  </a:cubicBezTo>
                  <a:cubicBezTo>
                    <a:pt x="1865255" y="1869004"/>
                    <a:pt x="1849391" y="1879481"/>
                    <a:pt x="1853073" y="1881607"/>
                  </a:cubicBezTo>
                  <a:cubicBezTo>
                    <a:pt x="1847266" y="1883163"/>
                    <a:pt x="1840113" y="1891306"/>
                    <a:pt x="1832960" y="1899448"/>
                  </a:cubicBezTo>
                  <a:cubicBezTo>
                    <a:pt x="1835085" y="1895766"/>
                    <a:pt x="1843016" y="1890528"/>
                    <a:pt x="1839335" y="1888401"/>
                  </a:cubicBezTo>
                  <a:cubicBezTo>
                    <a:pt x="1834306" y="1892862"/>
                    <a:pt x="1825028" y="1904687"/>
                    <a:pt x="1817665" y="1900434"/>
                  </a:cubicBezTo>
                  <a:cubicBezTo>
                    <a:pt x="1820568" y="1899656"/>
                    <a:pt x="1834306" y="1892862"/>
                    <a:pt x="1829847" y="1887831"/>
                  </a:cubicBezTo>
                  <a:cubicBezTo>
                    <a:pt x="1835653" y="1886275"/>
                    <a:pt x="1835653" y="1886275"/>
                    <a:pt x="1841460" y="1884719"/>
                  </a:cubicBezTo>
                  <a:cubicBezTo>
                    <a:pt x="1846488" y="1880259"/>
                    <a:pt x="1854210" y="1862625"/>
                    <a:pt x="1855767" y="1868434"/>
                  </a:cubicBezTo>
                  <a:cubicBezTo>
                    <a:pt x="1858670" y="1867656"/>
                    <a:pt x="1857892" y="1864751"/>
                    <a:pt x="1857892" y="1864751"/>
                  </a:cubicBezTo>
                  <a:cubicBezTo>
                    <a:pt x="1858670" y="1867656"/>
                    <a:pt x="1865823" y="1859513"/>
                    <a:pt x="1863698" y="1863195"/>
                  </a:cubicBezTo>
                  <a:close/>
                  <a:moveTo>
                    <a:pt x="1880856" y="1843033"/>
                  </a:moveTo>
                  <a:lnTo>
                    <a:pt x="1880130" y="1843228"/>
                  </a:lnTo>
                  <a:lnTo>
                    <a:pt x="1880130" y="1843228"/>
                  </a:lnTo>
                  <a:cubicBezTo>
                    <a:pt x="1882645" y="1840998"/>
                    <a:pt x="1882113" y="1841918"/>
                    <a:pt x="1880856" y="1843033"/>
                  </a:cubicBezTo>
                  <a:close/>
                  <a:moveTo>
                    <a:pt x="286611" y="1828839"/>
                  </a:moveTo>
                  <a:lnTo>
                    <a:pt x="288065" y="1830117"/>
                  </a:lnTo>
                  <a:cubicBezTo>
                    <a:pt x="290100" y="1831907"/>
                    <a:pt x="292330" y="1834422"/>
                    <a:pt x="291267" y="1836263"/>
                  </a:cubicBezTo>
                  <a:close/>
                  <a:moveTo>
                    <a:pt x="286029" y="1828328"/>
                  </a:moveTo>
                  <a:lnTo>
                    <a:pt x="286438" y="1828564"/>
                  </a:lnTo>
                  <a:lnTo>
                    <a:pt x="286611" y="1828839"/>
                  </a:lnTo>
                  <a:close/>
                  <a:moveTo>
                    <a:pt x="1999604" y="1653357"/>
                  </a:moveTo>
                  <a:lnTo>
                    <a:pt x="1999271" y="1653857"/>
                  </a:lnTo>
                  <a:lnTo>
                    <a:pt x="1999524" y="1653400"/>
                  </a:lnTo>
                  <a:close/>
                  <a:moveTo>
                    <a:pt x="2003439" y="1648363"/>
                  </a:moveTo>
                  <a:cubicBezTo>
                    <a:pt x="2003881" y="1648196"/>
                    <a:pt x="2003894" y="1648970"/>
                    <a:pt x="2003026" y="1651538"/>
                  </a:cubicBezTo>
                  <a:lnTo>
                    <a:pt x="1999604" y="1653357"/>
                  </a:lnTo>
                  <a:lnTo>
                    <a:pt x="2001282" y="1650838"/>
                  </a:lnTo>
                  <a:cubicBezTo>
                    <a:pt x="2002128" y="1649638"/>
                    <a:pt x="2002998" y="1648530"/>
                    <a:pt x="2003439" y="1648363"/>
                  </a:cubicBezTo>
                  <a:close/>
                  <a:moveTo>
                    <a:pt x="2148835" y="1087750"/>
                  </a:moveTo>
                  <a:lnTo>
                    <a:pt x="2149477" y="1090489"/>
                  </a:lnTo>
                  <a:cubicBezTo>
                    <a:pt x="2149990" y="1093854"/>
                    <a:pt x="2150042" y="1096953"/>
                    <a:pt x="2148875" y="1092596"/>
                  </a:cubicBezTo>
                  <a:close/>
                  <a:moveTo>
                    <a:pt x="6763" y="878999"/>
                  </a:moveTo>
                  <a:cubicBezTo>
                    <a:pt x="4638" y="882681"/>
                    <a:pt x="5417" y="885586"/>
                    <a:pt x="6195" y="888490"/>
                  </a:cubicBezTo>
                  <a:lnTo>
                    <a:pt x="6060" y="880501"/>
                  </a:lnTo>
                  <a:close/>
                  <a:moveTo>
                    <a:pt x="2171668" y="770424"/>
                  </a:moveTo>
                  <a:lnTo>
                    <a:pt x="2179461" y="788671"/>
                  </a:lnTo>
                  <a:cubicBezTo>
                    <a:pt x="2184131" y="806098"/>
                    <a:pt x="2190925" y="819842"/>
                    <a:pt x="2190357" y="829333"/>
                  </a:cubicBezTo>
                  <a:close/>
                  <a:moveTo>
                    <a:pt x="2170332" y="766212"/>
                  </a:moveTo>
                  <a:lnTo>
                    <a:pt x="2170332" y="766214"/>
                  </a:lnTo>
                  <a:lnTo>
                    <a:pt x="2171668" y="770424"/>
                  </a:lnTo>
                  <a:lnTo>
                    <a:pt x="2171110" y="769118"/>
                  </a:lnTo>
                  <a:close/>
                  <a:moveTo>
                    <a:pt x="28462" y="739328"/>
                  </a:moveTo>
                  <a:cubicBezTo>
                    <a:pt x="30019" y="745137"/>
                    <a:pt x="25768" y="752502"/>
                    <a:pt x="29450" y="754628"/>
                  </a:cubicBezTo>
                  <a:cubicBezTo>
                    <a:pt x="25978" y="764897"/>
                    <a:pt x="27744" y="783102"/>
                    <a:pt x="23284" y="778071"/>
                  </a:cubicBezTo>
                  <a:lnTo>
                    <a:pt x="23336" y="777637"/>
                  </a:lnTo>
                  <a:lnTo>
                    <a:pt x="23887" y="775964"/>
                  </a:lnTo>
                  <a:cubicBezTo>
                    <a:pt x="25552" y="772016"/>
                    <a:pt x="26756" y="767802"/>
                    <a:pt x="25200" y="761993"/>
                  </a:cubicBezTo>
                  <a:lnTo>
                    <a:pt x="23336" y="777637"/>
                  </a:lnTo>
                  <a:lnTo>
                    <a:pt x="23191" y="778079"/>
                  </a:lnTo>
                  <a:lnTo>
                    <a:pt x="19860" y="778356"/>
                  </a:lnTo>
                  <a:cubicBezTo>
                    <a:pt x="18550" y="775643"/>
                    <a:pt x="22349" y="765870"/>
                    <a:pt x="20171" y="766453"/>
                  </a:cubicBezTo>
                  <a:cubicBezTo>
                    <a:pt x="25200" y="761993"/>
                    <a:pt x="25768" y="752502"/>
                    <a:pt x="28462" y="739328"/>
                  </a:cubicBezTo>
                  <a:close/>
                  <a:moveTo>
                    <a:pt x="39297" y="733312"/>
                  </a:moveTo>
                  <a:cubicBezTo>
                    <a:pt x="40075" y="736216"/>
                    <a:pt x="30797" y="748041"/>
                    <a:pt x="34478" y="750168"/>
                  </a:cubicBezTo>
                  <a:cubicBezTo>
                    <a:pt x="32353" y="753850"/>
                    <a:pt x="32353" y="753850"/>
                    <a:pt x="29450" y="754628"/>
                  </a:cubicBezTo>
                  <a:cubicBezTo>
                    <a:pt x="30797" y="748041"/>
                    <a:pt x="32712" y="731963"/>
                    <a:pt x="39297" y="733312"/>
                  </a:cubicBezTo>
                  <a:close/>
                  <a:moveTo>
                    <a:pt x="118614" y="680931"/>
                  </a:moveTo>
                  <a:lnTo>
                    <a:pt x="118045" y="690421"/>
                  </a:lnTo>
                  <a:cubicBezTo>
                    <a:pt x="116983" y="692262"/>
                    <a:pt x="116594" y="690810"/>
                    <a:pt x="116736" y="688437"/>
                  </a:cubicBezTo>
                  <a:close/>
                  <a:moveTo>
                    <a:pt x="118614" y="680930"/>
                  </a:moveTo>
                  <a:lnTo>
                    <a:pt x="118614" y="680931"/>
                  </a:lnTo>
                  <a:lnTo>
                    <a:pt x="118614" y="680931"/>
                  </a:lnTo>
                  <a:close/>
                  <a:moveTo>
                    <a:pt x="2063088" y="633076"/>
                  </a:moveTo>
                  <a:cubicBezTo>
                    <a:pt x="2065318" y="635592"/>
                    <a:pt x="2065318" y="635592"/>
                    <a:pt x="2064300" y="634697"/>
                  </a:cubicBezTo>
                  <a:lnTo>
                    <a:pt x="2064300" y="634697"/>
                  </a:lnTo>
                  <a:close/>
                  <a:moveTo>
                    <a:pt x="271636" y="428530"/>
                  </a:moveTo>
                  <a:lnTo>
                    <a:pt x="271855" y="429745"/>
                  </a:lnTo>
                  <a:cubicBezTo>
                    <a:pt x="271156" y="431489"/>
                    <a:pt x="270093" y="433330"/>
                    <a:pt x="270482" y="434782"/>
                  </a:cubicBezTo>
                  <a:lnTo>
                    <a:pt x="266613" y="437234"/>
                  </a:lnTo>
                  <a:close/>
                  <a:moveTo>
                    <a:pt x="278204" y="417148"/>
                  </a:moveTo>
                  <a:lnTo>
                    <a:pt x="271636" y="428530"/>
                  </a:lnTo>
                  <a:lnTo>
                    <a:pt x="271051" y="425291"/>
                  </a:lnTo>
                  <a:cubicBezTo>
                    <a:pt x="273176" y="421609"/>
                    <a:pt x="276079" y="420831"/>
                    <a:pt x="278204" y="417148"/>
                  </a:cubicBezTo>
                  <a:close/>
                  <a:moveTo>
                    <a:pt x="438604" y="330588"/>
                  </a:moveTo>
                  <a:lnTo>
                    <a:pt x="440377" y="330951"/>
                  </a:lnTo>
                  <a:lnTo>
                    <a:pt x="434354" y="337953"/>
                  </a:lnTo>
                  <a:cubicBezTo>
                    <a:pt x="436479" y="334270"/>
                    <a:pt x="436479" y="334270"/>
                    <a:pt x="438604" y="330588"/>
                  </a:cubicBezTo>
                  <a:close/>
                  <a:moveTo>
                    <a:pt x="493586" y="175773"/>
                  </a:moveTo>
                  <a:lnTo>
                    <a:pt x="493781" y="176499"/>
                  </a:lnTo>
                  <a:lnTo>
                    <a:pt x="492878" y="177001"/>
                  </a:lnTo>
                  <a:close/>
                  <a:moveTo>
                    <a:pt x="496489" y="174995"/>
                  </a:moveTo>
                  <a:lnTo>
                    <a:pt x="493975" y="177226"/>
                  </a:lnTo>
                  <a:lnTo>
                    <a:pt x="493781" y="176499"/>
                  </a:lnTo>
                  <a:close/>
                  <a:moveTo>
                    <a:pt x="1677930" y="147933"/>
                  </a:moveTo>
                  <a:cubicBezTo>
                    <a:pt x="1679771" y="148996"/>
                    <a:pt x="1682532" y="150591"/>
                    <a:pt x="1684567" y="152381"/>
                  </a:cubicBezTo>
                  <a:lnTo>
                    <a:pt x="1684803" y="152960"/>
                  </a:lnTo>
                  <a:close/>
                  <a:moveTo>
                    <a:pt x="536714" y="134884"/>
                  </a:moveTo>
                  <a:lnTo>
                    <a:pt x="535938" y="136409"/>
                  </a:lnTo>
                  <a:cubicBezTo>
                    <a:pt x="534487" y="136798"/>
                    <a:pt x="532504" y="138107"/>
                    <a:pt x="530424" y="139054"/>
                  </a:cubicBezTo>
                  <a:lnTo>
                    <a:pt x="528380" y="139210"/>
                  </a:lnTo>
                  <a:close/>
                  <a:moveTo>
                    <a:pt x="569431" y="133660"/>
                  </a:moveTo>
                  <a:cubicBezTo>
                    <a:pt x="570209" y="136565"/>
                    <a:pt x="573113" y="135787"/>
                    <a:pt x="573113" y="135787"/>
                  </a:cubicBezTo>
                  <a:cubicBezTo>
                    <a:pt x="573891" y="138691"/>
                    <a:pt x="565181" y="141025"/>
                    <a:pt x="562278" y="141803"/>
                  </a:cubicBezTo>
                  <a:cubicBezTo>
                    <a:pt x="559374" y="142581"/>
                    <a:pt x="570209" y="136565"/>
                    <a:pt x="570209" y="136565"/>
                  </a:cubicBezTo>
                  <a:cubicBezTo>
                    <a:pt x="569431" y="133660"/>
                    <a:pt x="569431" y="133660"/>
                    <a:pt x="569431" y="133660"/>
                  </a:cubicBezTo>
                  <a:close/>
                  <a:moveTo>
                    <a:pt x="543870" y="131170"/>
                  </a:moveTo>
                  <a:lnTo>
                    <a:pt x="536714" y="134884"/>
                  </a:lnTo>
                  <a:lnTo>
                    <a:pt x="538232" y="131903"/>
                  </a:lnTo>
                  <a:cubicBezTo>
                    <a:pt x="539852" y="130691"/>
                    <a:pt x="542029" y="130107"/>
                    <a:pt x="543870" y="131170"/>
                  </a:cubicBezTo>
                  <a:close/>
                  <a:moveTo>
                    <a:pt x="1592896" y="120911"/>
                  </a:moveTo>
                  <a:cubicBezTo>
                    <a:pt x="1592117" y="118007"/>
                    <a:pt x="1596577" y="123037"/>
                    <a:pt x="1600259" y="125164"/>
                  </a:cubicBezTo>
                  <a:cubicBezTo>
                    <a:pt x="1601037" y="128068"/>
                    <a:pt x="1607622" y="129417"/>
                    <a:pt x="1614207" y="130765"/>
                  </a:cubicBezTo>
                  <a:cubicBezTo>
                    <a:pt x="1608400" y="132321"/>
                    <a:pt x="1604718" y="130195"/>
                    <a:pt x="1601037" y="128068"/>
                  </a:cubicBezTo>
                  <a:cubicBezTo>
                    <a:pt x="1600259" y="125164"/>
                    <a:pt x="1600259" y="125164"/>
                    <a:pt x="1592896" y="120911"/>
                  </a:cubicBezTo>
                  <a:close/>
                  <a:moveTo>
                    <a:pt x="578500" y="109440"/>
                  </a:moveTo>
                  <a:cubicBezTo>
                    <a:pt x="577931" y="118931"/>
                    <a:pt x="599602" y="106898"/>
                    <a:pt x="601937" y="115612"/>
                  </a:cubicBezTo>
                  <a:cubicBezTo>
                    <a:pt x="596130" y="117168"/>
                    <a:pt x="595351" y="114263"/>
                    <a:pt x="589545" y="115819"/>
                  </a:cubicBezTo>
                  <a:cubicBezTo>
                    <a:pt x="584516" y="120279"/>
                    <a:pt x="593226" y="117945"/>
                    <a:pt x="596130" y="117168"/>
                  </a:cubicBezTo>
                  <a:cubicBezTo>
                    <a:pt x="596908" y="120072"/>
                    <a:pt x="582391" y="123962"/>
                    <a:pt x="587420" y="119501"/>
                  </a:cubicBezTo>
                  <a:cubicBezTo>
                    <a:pt x="582391" y="123962"/>
                    <a:pt x="580266" y="127644"/>
                    <a:pt x="581823" y="133453"/>
                  </a:cubicBezTo>
                  <a:cubicBezTo>
                    <a:pt x="576016" y="135009"/>
                    <a:pt x="575238" y="132104"/>
                    <a:pt x="569431" y="133660"/>
                  </a:cubicBezTo>
                  <a:cubicBezTo>
                    <a:pt x="572334" y="132882"/>
                    <a:pt x="575238" y="132104"/>
                    <a:pt x="577363" y="128422"/>
                  </a:cubicBezTo>
                  <a:cubicBezTo>
                    <a:pt x="579488" y="124739"/>
                    <a:pt x="569431" y="133660"/>
                    <a:pt x="571556" y="129978"/>
                  </a:cubicBezTo>
                  <a:cubicBezTo>
                    <a:pt x="573681" y="126295"/>
                    <a:pt x="572903" y="123391"/>
                    <a:pt x="578710" y="121835"/>
                  </a:cubicBezTo>
                  <a:cubicBezTo>
                    <a:pt x="577931" y="118931"/>
                    <a:pt x="569221" y="121264"/>
                    <a:pt x="577153" y="116026"/>
                  </a:cubicBezTo>
                  <a:cubicBezTo>
                    <a:pt x="574250" y="116804"/>
                    <a:pt x="571347" y="117582"/>
                    <a:pt x="563415" y="122820"/>
                  </a:cubicBezTo>
                  <a:cubicBezTo>
                    <a:pt x="568443" y="118360"/>
                    <a:pt x="576375" y="113122"/>
                    <a:pt x="578500" y="109440"/>
                  </a:cubicBezTo>
                  <a:close/>
                  <a:moveTo>
                    <a:pt x="801487" y="59029"/>
                  </a:moveTo>
                  <a:lnTo>
                    <a:pt x="801487" y="59029"/>
                  </a:lnTo>
                  <a:cubicBezTo>
                    <a:pt x="798583" y="59807"/>
                    <a:pt x="795680" y="60585"/>
                    <a:pt x="798583" y="59807"/>
                  </a:cubicBezTo>
                  <a:close/>
                  <a:moveTo>
                    <a:pt x="1366833" y="37900"/>
                  </a:moveTo>
                  <a:cubicBezTo>
                    <a:pt x="1370948" y="38743"/>
                    <a:pt x="1375356" y="40675"/>
                    <a:pt x="1379426" y="44253"/>
                  </a:cubicBezTo>
                  <a:cubicBezTo>
                    <a:pt x="1369160" y="40778"/>
                    <a:pt x="1362575" y="39430"/>
                    <a:pt x="1355990" y="38081"/>
                  </a:cubicBezTo>
                  <a:cubicBezTo>
                    <a:pt x="1358894" y="37303"/>
                    <a:pt x="1362717" y="37057"/>
                    <a:pt x="1366833" y="37900"/>
                  </a:cubicBezTo>
                  <a:close/>
                  <a:moveTo>
                    <a:pt x="1336928" y="26457"/>
                  </a:moveTo>
                  <a:cubicBezTo>
                    <a:pt x="1338839" y="26334"/>
                    <a:pt x="1340486" y="26671"/>
                    <a:pt x="1340486" y="26671"/>
                  </a:cubicBezTo>
                  <a:cubicBezTo>
                    <a:pt x="1344167" y="28797"/>
                    <a:pt x="1344946" y="31702"/>
                    <a:pt x="1342042" y="32480"/>
                  </a:cubicBezTo>
                  <a:cubicBezTo>
                    <a:pt x="1340486" y="26671"/>
                    <a:pt x="1338361" y="30353"/>
                    <a:pt x="1331776" y="29005"/>
                  </a:cubicBezTo>
                  <a:cubicBezTo>
                    <a:pt x="1332838" y="27164"/>
                    <a:pt x="1335016" y="26580"/>
                    <a:pt x="1336928" y="26457"/>
                  </a:cubicBezTo>
                  <a:close/>
                  <a:moveTo>
                    <a:pt x="1297295" y="16453"/>
                  </a:moveTo>
                  <a:cubicBezTo>
                    <a:pt x="1300587" y="17128"/>
                    <a:pt x="1303880" y="17802"/>
                    <a:pt x="1306084" y="18768"/>
                  </a:cubicBezTo>
                  <a:lnTo>
                    <a:pt x="1307050" y="20510"/>
                  </a:lnTo>
                  <a:close/>
                  <a:moveTo>
                    <a:pt x="770059" y="11417"/>
                  </a:moveTo>
                  <a:cubicBezTo>
                    <a:pt x="775865" y="9862"/>
                    <a:pt x="767934" y="15100"/>
                    <a:pt x="771615" y="17226"/>
                  </a:cubicBezTo>
                  <a:cubicBezTo>
                    <a:pt x="780325" y="14892"/>
                    <a:pt x="776644" y="12766"/>
                    <a:pt x="786132" y="13337"/>
                  </a:cubicBezTo>
                  <a:cubicBezTo>
                    <a:pt x="783228" y="14114"/>
                    <a:pt x="786910" y="16241"/>
                    <a:pt x="793495" y="17590"/>
                  </a:cubicBezTo>
                  <a:cubicBezTo>
                    <a:pt x="799301" y="16034"/>
                    <a:pt x="805886" y="17382"/>
                    <a:pt x="811693" y="15826"/>
                  </a:cubicBezTo>
                  <a:cubicBezTo>
                    <a:pt x="812471" y="18731"/>
                    <a:pt x="802983" y="18160"/>
                    <a:pt x="806664" y="20287"/>
                  </a:cubicBezTo>
                  <a:cubicBezTo>
                    <a:pt x="808221" y="26095"/>
                    <a:pt x="819834" y="22984"/>
                    <a:pt x="826419" y="24332"/>
                  </a:cubicBezTo>
                  <a:cubicBezTo>
                    <a:pt x="827197" y="27237"/>
                    <a:pt x="816931" y="23762"/>
                    <a:pt x="814806" y="27444"/>
                  </a:cubicBezTo>
                  <a:cubicBezTo>
                    <a:pt x="814806" y="27444"/>
                    <a:pt x="808221" y="26095"/>
                    <a:pt x="796608" y="29207"/>
                  </a:cubicBezTo>
                  <a:cubicBezTo>
                    <a:pt x="811902" y="28222"/>
                    <a:pt x="822169" y="31697"/>
                    <a:pt x="835339" y="34394"/>
                  </a:cubicBezTo>
                  <a:cubicBezTo>
                    <a:pt x="836117" y="37298"/>
                    <a:pt x="824504" y="40410"/>
                    <a:pt x="809987" y="44300"/>
                  </a:cubicBezTo>
                  <a:cubicBezTo>
                    <a:pt x="807084" y="45078"/>
                    <a:pt x="807084" y="45078"/>
                    <a:pt x="804180" y="45856"/>
                  </a:cubicBezTo>
                  <a:cubicBezTo>
                    <a:pt x="788107" y="43937"/>
                    <a:pt x="795471" y="48190"/>
                    <a:pt x="783857" y="51301"/>
                  </a:cubicBezTo>
                  <a:cubicBezTo>
                    <a:pt x="784635" y="54206"/>
                    <a:pt x="773591" y="47826"/>
                    <a:pt x="788107" y="43937"/>
                  </a:cubicBezTo>
                  <a:cubicBezTo>
                    <a:pt x="776494" y="47048"/>
                    <a:pt x="761978" y="50938"/>
                    <a:pt x="754046" y="56176"/>
                  </a:cubicBezTo>
                  <a:cubicBezTo>
                    <a:pt x="752489" y="50368"/>
                    <a:pt x="746683" y="51923"/>
                    <a:pt x="737195" y="51353"/>
                  </a:cubicBezTo>
                  <a:cubicBezTo>
                    <a:pt x="741550" y="50186"/>
                    <a:pt x="744648" y="50134"/>
                    <a:pt x="747285" y="49816"/>
                  </a:cubicBezTo>
                  <a:lnTo>
                    <a:pt x="753394" y="47207"/>
                  </a:lnTo>
                  <a:lnTo>
                    <a:pt x="754669" y="46889"/>
                  </a:lnTo>
                  <a:lnTo>
                    <a:pt x="755393" y="49590"/>
                  </a:lnTo>
                  <a:cubicBezTo>
                    <a:pt x="769909" y="45700"/>
                    <a:pt x="767006" y="46478"/>
                    <a:pt x="778619" y="43366"/>
                  </a:cubicBezTo>
                  <a:cubicBezTo>
                    <a:pt x="775327" y="42692"/>
                    <a:pt x="770051" y="43327"/>
                    <a:pt x="763785" y="44617"/>
                  </a:cubicBezTo>
                  <a:lnTo>
                    <a:pt x="754669" y="46889"/>
                  </a:lnTo>
                  <a:lnTo>
                    <a:pt x="754615" y="46685"/>
                  </a:lnTo>
                  <a:lnTo>
                    <a:pt x="753394" y="47207"/>
                  </a:lnTo>
                  <a:lnTo>
                    <a:pt x="743001" y="49797"/>
                  </a:lnTo>
                  <a:cubicBezTo>
                    <a:pt x="740098" y="50575"/>
                    <a:pt x="740098" y="50575"/>
                    <a:pt x="740098" y="50575"/>
                  </a:cubicBezTo>
                  <a:cubicBezTo>
                    <a:pt x="740098" y="50575"/>
                    <a:pt x="740098" y="50575"/>
                    <a:pt x="739320" y="47671"/>
                  </a:cubicBezTo>
                  <a:cubicBezTo>
                    <a:pt x="742223" y="46893"/>
                    <a:pt x="742223" y="46893"/>
                    <a:pt x="745126" y="46115"/>
                  </a:cubicBezTo>
                  <a:cubicBezTo>
                    <a:pt x="744348" y="43210"/>
                    <a:pt x="738542" y="44766"/>
                    <a:pt x="738542" y="44766"/>
                  </a:cubicBezTo>
                  <a:cubicBezTo>
                    <a:pt x="738542" y="44766"/>
                    <a:pt x="740667" y="41084"/>
                    <a:pt x="743570" y="40306"/>
                  </a:cubicBezTo>
                  <a:cubicBezTo>
                    <a:pt x="753058" y="40876"/>
                    <a:pt x="758086" y="36416"/>
                    <a:pt x="767575" y="36987"/>
                  </a:cubicBezTo>
                  <a:cubicBezTo>
                    <a:pt x="768353" y="39891"/>
                    <a:pt x="755961" y="40098"/>
                    <a:pt x="756740" y="43003"/>
                  </a:cubicBezTo>
                  <a:cubicBezTo>
                    <a:pt x="763324" y="44351"/>
                    <a:pt x="774160" y="38335"/>
                    <a:pt x="782869" y="36001"/>
                  </a:cubicBezTo>
                  <a:cubicBezTo>
                    <a:pt x="782869" y="36001"/>
                    <a:pt x="782869" y="36001"/>
                    <a:pt x="781313" y="30193"/>
                  </a:cubicBezTo>
                  <a:cubicBezTo>
                    <a:pt x="778410" y="30971"/>
                    <a:pt x="766018" y="31178"/>
                    <a:pt x="777631" y="28066"/>
                  </a:cubicBezTo>
                  <a:cubicBezTo>
                    <a:pt x="773950" y="25940"/>
                    <a:pt x="771825" y="29622"/>
                    <a:pt x="766018" y="31178"/>
                  </a:cubicBezTo>
                  <a:cubicBezTo>
                    <a:pt x="760212" y="32734"/>
                    <a:pt x="762337" y="29051"/>
                    <a:pt x="765240" y="28273"/>
                  </a:cubicBezTo>
                  <a:cubicBezTo>
                    <a:pt x="754974" y="24798"/>
                    <a:pt x="742013" y="34497"/>
                    <a:pt x="746473" y="39528"/>
                  </a:cubicBezTo>
                  <a:cubicBezTo>
                    <a:pt x="739888" y="38179"/>
                    <a:pt x="739888" y="38179"/>
                    <a:pt x="731178" y="40513"/>
                  </a:cubicBezTo>
                  <a:cubicBezTo>
                    <a:pt x="727497" y="38387"/>
                    <a:pt x="739110" y="35275"/>
                    <a:pt x="742013" y="34497"/>
                  </a:cubicBezTo>
                  <a:cubicBezTo>
                    <a:pt x="741235" y="31592"/>
                    <a:pt x="740457" y="28688"/>
                    <a:pt x="735429" y="33148"/>
                  </a:cubicBezTo>
                  <a:cubicBezTo>
                    <a:pt x="739679" y="25784"/>
                    <a:pt x="738122" y="19975"/>
                    <a:pt x="728634" y="19404"/>
                  </a:cubicBezTo>
                  <a:cubicBezTo>
                    <a:pt x="734441" y="17848"/>
                    <a:pt x="738122" y="19975"/>
                    <a:pt x="744707" y="21323"/>
                  </a:cubicBezTo>
                  <a:cubicBezTo>
                    <a:pt x="755542" y="15307"/>
                    <a:pt x="746832" y="17641"/>
                    <a:pt x="746054" y="14737"/>
                  </a:cubicBezTo>
                  <a:cubicBezTo>
                    <a:pt x="754764" y="12403"/>
                    <a:pt x="757667" y="11625"/>
                    <a:pt x="764252" y="12973"/>
                  </a:cubicBezTo>
                  <a:cubicBezTo>
                    <a:pt x="767934" y="15100"/>
                    <a:pt x="752639" y="16085"/>
                    <a:pt x="753417" y="18990"/>
                  </a:cubicBezTo>
                  <a:cubicBezTo>
                    <a:pt x="753417" y="18990"/>
                    <a:pt x="759224" y="17434"/>
                    <a:pt x="760002" y="20338"/>
                  </a:cubicBezTo>
                  <a:cubicBezTo>
                    <a:pt x="765030" y="15878"/>
                    <a:pt x="764252" y="12973"/>
                    <a:pt x="770059" y="11417"/>
                  </a:cubicBezTo>
                  <a:close/>
                  <a:moveTo>
                    <a:pt x="1159223" y="530"/>
                  </a:moveTo>
                  <a:cubicBezTo>
                    <a:pt x="1160001" y="3434"/>
                    <a:pt x="1156319" y="1308"/>
                    <a:pt x="1153416" y="2085"/>
                  </a:cubicBezTo>
                  <a:cubicBezTo>
                    <a:pt x="1150513" y="2863"/>
                    <a:pt x="1154194" y="4990"/>
                    <a:pt x="1160001" y="3434"/>
                  </a:cubicBezTo>
                  <a:cubicBezTo>
                    <a:pt x="1157876" y="7116"/>
                    <a:pt x="1147609" y="3641"/>
                    <a:pt x="1145484" y="7324"/>
                  </a:cubicBezTo>
                  <a:cubicBezTo>
                    <a:pt x="1155751" y="10799"/>
                    <a:pt x="1175505" y="14844"/>
                    <a:pt x="1178409" y="14066"/>
                  </a:cubicBezTo>
                  <a:cubicBezTo>
                    <a:pt x="1182090" y="16193"/>
                    <a:pt x="1185772" y="18319"/>
                    <a:pt x="1194482" y="15986"/>
                  </a:cubicBezTo>
                  <a:cubicBezTo>
                    <a:pt x="1195260" y="18890"/>
                    <a:pt x="1195260" y="18890"/>
                    <a:pt x="1198941" y="21016"/>
                  </a:cubicBezTo>
                  <a:cubicBezTo>
                    <a:pt x="1196816" y="24699"/>
                    <a:pt x="1195260" y="18890"/>
                    <a:pt x="1188675" y="17541"/>
                  </a:cubicBezTo>
                  <a:cubicBezTo>
                    <a:pt x="1185772" y="18319"/>
                    <a:pt x="1196816" y="24699"/>
                    <a:pt x="1203401" y="26047"/>
                  </a:cubicBezTo>
                  <a:cubicBezTo>
                    <a:pt x="1203401" y="26047"/>
                    <a:pt x="1200498" y="26825"/>
                    <a:pt x="1201276" y="29730"/>
                  </a:cubicBezTo>
                  <a:cubicBezTo>
                    <a:pt x="1216571" y="28744"/>
                    <a:pt x="1224712" y="35902"/>
                    <a:pt x="1241564" y="40725"/>
                  </a:cubicBezTo>
                  <a:cubicBezTo>
                    <a:pt x="1251052" y="41296"/>
                    <a:pt x="1237104" y="35694"/>
                    <a:pt x="1247370" y="39169"/>
                  </a:cubicBezTo>
                  <a:cubicBezTo>
                    <a:pt x="1253955" y="40518"/>
                    <a:pt x="1245245" y="42852"/>
                    <a:pt x="1265000" y="46897"/>
                  </a:cubicBezTo>
                  <a:cubicBezTo>
                    <a:pt x="1262096" y="47675"/>
                    <a:pt x="1269459" y="51928"/>
                    <a:pt x="1269459" y="51928"/>
                  </a:cubicBezTo>
                  <a:cubicBezTo>
                    <a:pt x="1276044" y="53277"/>
                    <a:pt x="1282629" y="54625"/>
                    <a:pt x="1281073" y="48817"/>
                  </a:cubicBezTo>
                  <a:cubicBezTo>
                    <a:pt x="1287658" y="50165"/>
                    <a:pt x="1295021" y="54418"/>
                    <a:pt x="1295799" y="57322"/>
                  </a:cubicBezTo>
                  <a:cubicBezTo>
                    <a:pt x="1289214" y="55974"/>
                    <a:pt x="1291339" y="52291"/>
                    <a:pt x="1281851" y="51721"/>
                  </a:cubicBezTo>
                  <a:cubicBezTo>
                    <a:pt x="1279726" y="55403"/>
                    <a:pt x="1296577" y="60227"/>
                    <a:pt x="1299480" y="59449"/>
                  </a:cubicBezTo>
                  <a:cubicBezTo>
                    <a:pt x="1298702" y="56544"/>
                    <a:pt x="1303162" y="61575"/>
                    <a:pt x="1293674" y="61005"/>
                  </a:cubicBezTo>
                  <a:cubicBezTo>
                    <a:pt x="1305497" y="70289"/>
                    <a:pt x="1330280" y="69874"/>
                    <a:pt x="1336296" y="80714"/>
                  </a:cubicBezTo>
                  <a:cubicBezTo>
                    <a:pt x="1342102" y="79158"/>
                    <a:pt x="1342881" y="82062"/>
                    <a:pt x="1349466" y="83411"/>
                  </a:cubicBezTo>
                  <a:cubicBezTo>
                    <a:pt x="1349466" y="83411"/>
                    <a:pt x="1348687" y="80506"/>
                    <a:pt x="1345784" y="81284"/>
                  </a:cubicBezTo>
                  <a:cubicBezTo>
                    <a:pt x="1351591" y="79728"/>
                    <a:pt x="1362635" y="86108"/>
                    <a:pt x="1375805" y="88805"/>
                  </a:cubicBezTo>
                  <a:cubicBezTo>
                    <a:pt x="1375805" y="88805"/>
                    <a:pt x="1375805" y="88805"/>
                    <a:pt x="1377930" y="85123"/>
                  </a:cubicBezTo>
                  <a:cubicBezTo>
                    <a:pt x="1371345" y="83774"/>
                    <a:pt x="1372123" y="86678"/>
                    <a:pt x="1372123" y="86678"/>
                  </a:cubicBezTo>
                  <a:cubicBezTo>
                    <a:pt x="1365539" y="85330"/>
                    <a:pt x="1363982" y="79521"/>
                    <a:pt x="1358175" y="81077"/>
                  </a:cubicBezTo>
                  <a:cubicBezTo>
                    <a:pt x="1358175" y="81077"/>
                    <a:pt x="1362426" y="73712"/>
                    <a:pt x="1358744" y="71586"/>
                  </a:cubicBezTo>
                  <a:cubicBezTo>
                    <a:pt x="1351381" y="67333"/>
                    <a:pt x="1322917" y="65621"/>
                    <a:pt x="1315553" y="61368"/>
                  </a:cubicBezTo>
                  <a:cubicBezTo>
                    <a:pt x="1327945" y="61161"/>
                    <a:pt x="1347699" y="65206"/>
                    <a:pt x="1368232" y="72156"/>
                  </a:cubicBezTo>
                  <a:cubicBezTo>
                    <a:pt x="1371136" y="71378"/>
                    <a:pt x="1363772" y="67125"/>
                    <a:pt x="1363772" y="67125"/>
                  </a:cubicBezTo>
                  <a:cubicBezTo>
                    <a:pt x="1363772" y="67125"/>
                    <a:pt x="1379845" y="69045"/>
                    <a:pt x="1369579" y="65570"/>
                  </a:cubicBezTo>
                  <a:cubicBezTo>
                    <a:pt x="1372482" y="64792"/>
                    <a:pt x="1376942" y="69822"/>
                    <a:pt x="1382749" y="68267"/>
                  </a:cubicBezTo>
                  <a:cubicBezTo>
                    <a:pt x="1375386" y="64014"/>
                    <a:pt x="1361438" y="58412"/>
                    <a:pt x="1363563" y="54730"/>
                  </a:cubicBezTo>
                  <a:cubicBezTo>
                    <a:pt x="1354075" y="54159"/>
                    <a:pt x="1353296" y="51255"/>
                    <a:pt x="1343030" y="47780"/>
                  </a:cubicBezTo>
                  <a:cubicBezTo>
                    <a:pt x="1338002" y="52240"/>
                    <a:pt x="1368023" y="59761"/>
                    <a:pt x="1365898" y="63443"/>
                  </a:cubicBezTo>
                  <a:cubicBezTo>
                    <a:pt x="1359313" y="62095"/>
                    <a:pt x="1358534" y="59190"/>
                    <a:pt x="1351950" y="57842"/>
                  </a:cubicBezTo>
                  <a:cubicBezTo>
                    <a:pt x="1348268" y="55715"/>
                    <a:pt x="1356409" y="62872"/>
                    <a:pt x="1357188" y="65777"/>
                  </a:cubicBezTo>
                  <a:cubicBezTo>
                    <a:pt x="1346921" y="62302"/>
                    <a:pt x="1342461" y="57271"/>
                    <a:pt x="1338002" y="52240"/>
                  </a:cubicBezTo>
                  <a:cubicBezTo>
                    <a:pt x="1331417" y="50892"/>
                    <a:pt x="1334320" y="50114"/>
                    <a:pt x="1324832" y="49543"/>
                  </a:cubicBezTo>
                  <a:cubicBezTo>
                    <a:pt x="1330639" y="47987"/>
                    <a:pt x="1329860" y="45083"/>
                    <a:pt x="1320372" y="44512"/>
                  </a:cubicBezTo>
                  <a:cubicBezTo>
                    <a:pt x="1326179" y="42956"/>
                    <a:pt x="1321719" y="37925"/>
                    <a:pt x="1325401" y="40052"/>
                  </a:cubicBezTo>
                  <a:cubicBezTo>
                    <a:pt x="1318816" y="38703"/>
                    <a:pt x="1323844" y="34243"/>
                    <a:pt x="1316481" y="29990"/>
                  </a:cubicBezTo>
                  <a:cubicBezTo>
                    <a:pt x="1304089" y="30197"/>
                    <a:pt x="1296726" y="25944"/>
                    <a:pt x="1283557" y="23247"/>
                  </a:cubicBezTo>
                  <a:cubicBezTo>
                    <a:pt x="1276972" y="21899"/>
                    <a:pt x="1287238" y="25374"/>
                    <a:pt x="1287238" y="25374"/>
                  </a:cubicBezTo>
                  <a:cubicBezTo>
                    <a:pt x="1280653" y="24025"/>
                    <a:pt x="1274069" y="22677"/>
                    <a:pt x="1276194" y="18994"/>
                  </a:cubicBezTo>
                  <a:cubicBezTo>
                    <a:pt x="1285682" y="19565"/>
                    <a:pt x="1300977" y="18580"/>
                    <a:pt x="1308340" y="22833"/>
                  </a:cubicBezTo>
                  <a:lnTo>
                    <a:pt x="1307050" y="20510"/>
                  </a:lnTo>
                  <a:lnTo>
                    <a:pt x="1308676" y="21186"/>
                  </a:lnTo>
                  <a:cubicBezTo>
                    <a:pt x="1312358" y="23312"/>
                    <a:pt x="1315314" y="25633"/>
                    <a:pt x="1315703" y="27086"/>
                  </a:cubicBezTo>
                  <a:cubicBezTo>
                    <a:pt x="1328094" y="26878"/>
                    <a:pt x="1331776" y="29005"/>
                    <a:pt x="1342042" y="32480"/>
                  </a:cubicBezTo>
                  <a:cubicBezTo>
                    <a:pt x="1342042" y="32480"/>
                    <a:pt x="1342042" y="32480"/>
                    <a:pt x="1348627" y="33828"/>
                  </a:cubicBezTo>
                  <a:cubicBezTo>
                    <a:pt x="1355212" y="35177"/>
                    <a:pt x="1341264" y="29575"/>
                    <a:pt x="1350752" y="30146"/>
                  </a:cubicBezTo>
                  <a:cubicBezTo>
                    <a:pt x="1350752" y="30146"/>
                    <a:pt x="1351530" y="33050"/>
                    <a:pt x="1355990" y="38081"/>
                  </a:cubicBezTo>
                  <a:cubicBezTo>
                    <a:pt x="1369938" y="43683"/>
                    <a:pt x="1384664" y="52189"/>
                    <a:pt x="1397834" y="54886"/>
                  </a:cubicBezTo>
                  <a:cubicBezTo>
                    <a:pt x="1394152" y="52759"/>
                    <a:pt x="1387568" y="51411"/>
                    <a:pt x="1386789" y="48506"/>
                  </a:cubicBezTo>
                  <a:cubicBezTo>
                    <a:pt x="1391818" y="44046"/>
                    <a:pt x="1413907" y="56805"/>
                    <a:pt x="1429980" y="58724"/>
                  </a:cubicBezTo>
                  <a:cubicBezTo>
                    <a:pt x="1429202" y="55820"/>
                    <a:pt x="1429202" y="55820"/>
                    <a:pt x="1428423" y="52915"/>
                  </a:cubicBezTo>
                  <a:cubicBezTo>
                    <a:pt x="1439468" y="59295"/>
                    <a:pt x="1442372" y="58517"/>
                    <a:pt x="1449735" y="62770"/>
                  </a:cubicBezTo>
                  <a:cubicBezTo>
                    <a:pt x="1448956" y="59865"/>
                    <a:pt x="1438690" y="56390"/>
                    <a:pt x="1437912" y="53486"/>
                  </a:cubicBezTo>
                  <a:cubicBezTo>
                    <a:pt x="1448178" y="56961"/>
                    <a:pt x="1460001" y="66245"/>
                    <a:pt x="1462126" y="62562"/>
                  </a:cubicBezTo>
                  <a:cubicBezTo>
                    <a:pt x="1461348" y="59658"/>
                    <a:pt x="1459223" y="63340"/>
                    <a:pt x="1454763" y="58309"/>
                  </a:cubicBezTo>
                  <a:cubicBezTo>
                    <a:pt x="1461348" y="59658"/>
                    <a:pt x="1464251" y="58880"/>
                    <a:pt x="1475296" y="65259"/>
                  </a:cubicBezTo>
                  <a:cubicBezTo>
                    <a:pt x="1465029" y="61784"/>
                    <a:pt x="1469489" y="66815"/>
                    <a:pt x="1473171" y="68942"/>
                  </a:cubicBezTo>
                  <a:cubicBezTo>
                    <a:pt x="1480534" y="73195"/>
                    <a:pt x="1479756" y="70290"/>
                    <a:pt x="1487119" y="74543"/>
                  </a:cubicBezTo>
                  <a:cubicBezTo>
                    <a:pt x="1491578" y="79574"/>
                    <a:pt x="1505526" y="85176"/>
                    <a:pt x="1509986" y="90206"/>
                  </a:cubicBezTo>
                  <a:cubicBezTo>
                    <a:pt x="1498942" y="83827"/>
                    <a:pt x="1487897" y="77448"/>
                    <a:pt x="1477630" y="73973"/>
                  </a:cubicBezTo>
                  <a:cubicBezTo>
                    <a:pt x="1463682" y="68371"/>
                    <a:pt x="1449735" y="62770"/>
                    <a:pt x="1440246" y="62199"/>
                  </a:cubicBezTo>
                  <a:cubicBezTo>
                    <a:pt x="1443928" y="64325"/>
                    <a:pt x="1447609" y="66452"/>
                    <a:pt x="1454194" y="67801"/>
                  </a:cubicBezTo>
                  <a:cubicBezTo>
                    <a:pt x="1460779" y="69149"/>
                    <a:pt x="1468142" y="73402"/>
                    <a:pt x="1474727" y="74751"/>
                  </a:cubicBezTo>
                  <a:cubicBezTo>
                    <a:pt x="1472602" y="78433"/>
                    <a:pt x="1484993" y="78226"/>
                    <a:pt x="1482869" y="81908"/>
                  </a:cubicBezTo>
                  <a:cubicBezTo>
                    <a:pt x="1493135" y="85383"/>
                    <a:pt x="1503401" y="88858"/>
                    <a:pt x="1510764" y="93111"/>
                  </a:cubicBezTo>
                  <a:cubicBezTo>
                    <a:pt x="1518127" y="97364"/>
                    <a:pt x="1525490" y="101617"/>
                    <a:pt x="1532075" y="102965"/>
                  </a:cubicBezTo>
                  <a:cubicBezTo>
                    <a:pt x="1534979" y="102187"/>
                    <a:pt x="1532854" y="105870"/>
                    <a:pt x="1532854" y="105870"/>
                  </a:cubicBezTo>
                  <a:cubicBezTo>
                    <a:pt x="1546023" y="108567"/>
                    <a:pt x="1554165" y="115724"/>
                    <a:pt x="1563653" y="116295"/>
                  </a:cubicBezTo>
                  <a:cubicBezTo>
                    <a:pt x="1566556" y="115517"/>
                    <a:pt x="1552608" y="109915"/>
                    <a:pt x="1555512" y="109137"/>
                  </a:cubicBezTo>
                  <a:cubicBezTo>
                    <a:pt x="1565000" y="109708"/>
                    <a:pt x="1562875" y="113390"/>
                    <a:pt x="1570238" y="117643"/>
                  </a:cubicBezTo>
                  <a:cubicBezTo>
                    <a:pt x="1577601" y="121896"/>
                    <a:pt x="1569459" y="114739"/>
                    <a:pt x="1572363" y="113961"/>
                  </a:cubicBezTo>
                  <a:cubicBezTo>
                    <a:pt x="1582629" y="117436"/>
                    <a:pt x="1586311" y="119562"/>
                    <a:pt x="1590770" y="124593"/>
                  </a:cubicBezTo>
                  <a:cubicBezTo>
                    <a:pt x="1619445" y="138701"/>
                    <a:pt x="1626808" y="142954"/>
                    <a:pt x="1616332" y="127083"/>
                  </a:cubicBezTo>
                  <a:cubicBezTo>
                    <a:pt x="1608969" y="122830"/>
                    <a:pt x="1606843" y="126512"/>
                    <a:pt x="1600259" y="125164"/>
                  </a:cubicBezTo>
                  <a:cubicBezTo>
                    <a:pt x="1602384" y="121482"/>
                    <a:pt x="1602384" y="121482"/>
                    <a:pt x="1603162" y="124386"/>
                  </a:cubicBezTo>
                  <a:cubicBezTo>
                    <a:pt x="1601605" y="118577"/>
                    <a:pt x="1590561" y="112198"/>
                    <a:pt x="1588436" y="115880"/>
                  </a:cubicBezTo>
                  <a:cubicBezTo>
                    <a:pt x="1587658" y="112976"/>
                    <a:pt x="1572931" y="104470"/>
                    <a:pt x="1570806" y="108152"/>
                  </a:cubicBezTo>
                  <a:cubicBezTo>
                    <a:pt x="1569250" y="102343"/>
                    <a:pt x="1558205" y="95964"/>
                    <a:pt x="1547939" y="92489"/>
                  </a:cubicBezTo>
                  <a:cubicBezTo>
                    <a:pt x="1548717" y="95393"/>
                    <a:pt x="1558983" y="98868"/>
                    <a:pt x="1553177" y="100424"/>
                  </a:cubicBezTo>
                  <a:cubicBezTo>
                    <a:pt x="1539229" y="94823"/>
                    <a:pt x="1531088" y="87665"/>
                    <a:pt x="1520043" y="81286"/>
                  </a:cubicBezTo>
                  <a:cubicBezTo>
                    <a:pt x="1522946" y="80508"/>
                    <a:pt x="1521390" y="74699"/>
                    <a:pt x="1514805" y="73351"/>
                  </a:cubicBezTo>
                  <a:cubicBezTo>
                    <a:pt x="1510345" y="68320"/>
                    <a:pt x="1502982" y="64067"/>
                    <a:pt x="1492716" y="60592"/>
                  </a:cubicBezTo>
                  <a:cubicBezTo>
                    <a:pt x="1485352" y="56339"/>
                    <a:pt x="1474308" y="49959"/>
                    <a:pt x="1464041" y="46484"/>
                  </a:cubicBezTo>
                  <a:cubicBezTo>
                    <a:pt x="1456678" y="42231"/>
                    <a:pt x="1446412" y="38756"/>
                    <a:pt x="1442730" y="36630"/>
                  </a:cubicBezTo>
                  <a:cubicBezTo>
                    <a:pt x="1445634" y="35852"/>
                    <a:pt x="1452997" y="40105"/>
                    <a:pt x="1455122" y="36423"/>
                  </a:cubicBezTo>
                  <a:cubicBezTo>
                    <a:pt x="1442730" y="36630"/>
                    <a:pt x="1436146" y="35281"/>
                    <a:pt x="1422198" y="29680"/>
                  </a:cubicBezTo>
                  <a:cubicBezTo>
                    <a:pt x="1422198" y="29680"/>
                    <a:pt x="1422198" y="29680"/>
                    <a:pt x="1421419" y="26775"/>
                  </a:cubicBezTo>
                  <a:cubicBezTo>
                    <a:pt x="1431686" y="30250"/>
                    <a:pt x="1445634" y="35852"/>
                    <a:pt x="1447759" y="32170"/>
                  </a:cubicBezTo>
                  <a:cubicBezTo>
                    <a:pt x="1440396" y="27917"/>
                    <a:pt x="1433811" y="26568"/>
                    <a:pt x="1442521" y="24234"/>
                  </a:cubicBezTo>
                  <a:cubicBezTo>
                    <a:pt x="1431476" y="17855"/>
                    <a:pt x="1433811" y="26568"/>
                    <a:pt x="1433811" y="26568"/>
                  </a:cubicBezTo>
                  <a:cubicBezTo>
                    <a:pt x="1423544" y="23093"/>
                    <a:pt x="1419863" y="20967"/>
                    <a:pt x="1413278" y="19618"/>
                  </a:cubicBezTo>
                  <a:cubicBezTo>
                    <a:pt x="1403012" y="16143"/>
                    <a:pt x="1411722" y="13809"/>
                    <a:pt x="1404359" y="9556"/>
                  </a:cubicBezTo>
                  <a:cubicBezTo>
                    <a:pt x="1407262" y="8778"/>
                    <a:pt x="1413068" y="7223"/>
                    <a:pt x="1423335" y="10698"/>
                  </a:cubicBezTo>
                  <a:cubicBezTo>
                    <a:pt x="1423335" y="10698"/>
                    <a:pt x="1423335" y="10698"/>
                    <a:pt x="1425460" y="7015"/>
                  </a:cubicBezTo>
                  <a:cubicBezTo>
                    <a:pt x="1432045" y="8364"/>
                    <a:pt x="1432045" y="8364"/>
                    <a:pt x="1439408" y="12617"/>
                  </a:cubicBezTo>
                  <a:cubicBezTo>
                    <a:pt x="1427585" y="3333"/>
                    <a:pt x="1439976" y="3125"/>
                    <a:pt x="1451021" y="9505"/>
                  </a:cubicBezTo>
                  <a:cubicBezTo>
                    <a:pt x="1454703" y="11631"/>
                    <a:pt x="1447339" y="7378"/>
                    <a:pt x="1445214" y="11061"/>
                  </a:cubicBezTo>
                  <a:cubicBezTo>
                    <a:pt x="1471554" y="16455"/>
                    <a:pt x="1492865" y="26309"/>
                    <a:pt x="1511273" y="36942"/>
                  </a:cubicBezTo>
                  <a:cubicBezTo>
                    <a:pt x="1532584" y="46796"/>
                    <a:pt x="1548088" y="58207"/>
                    <a:pt x="1562814" y="66712"/>
                  </a:cubicBezTo>
                  <a:cubicBezTo>
                    <a:pt x="1569399" y="68061"/>
                    <a:pt x="1573081" y="70187"/>
                    <a:pt x="1587029" y="75789"/>
                  </a:cubicBezTo>
                  <a:cubicBezTo>
                    <a:pt x="1584125" y="76567"/>
                    <a:pt x="1587807" y="78693"/>
                    <a:pt x="1588585" y="81598"/>
                  </a:cubicBezTo>
                  <a:cubicBezTo>
                    <a:pt x="1588585" y="81598"/>
                    <a:pt x="1584903" y="79471"/>
                    <a:pt x="1581222" y="77345"/>
                  </a:cubicBezTo>
                  <a:cubicBezTo>
                    <a:pt x="1593823" y="89533"/>
                    <a:pt x="1601186" y="93786"/>
                    <a:pt x="1626179" y="105767"/>
                  </a:cubicBezTo>
                  <a:cubicBezTo>
                    <a:pt x="1629082" y="104989"/>
                    <a:pt x="1618816" y="101514"/>
                    <a:pt x="1620941" y="97832"/>
                  </a:cubicBezTo>
                  <a:cubicBezTo>
                    <a:pt x="1625400" y="102862"/>
                    <a:pt x="1625400" y="102862"/>
                    <a:pt x="1632764" y="107115"/>
                  </a:cubicBezTo>
                  <a:cubicBezTo>
                    <a:pt x="1632764" y="107115"/>
                    <a:pt x="1629860" y="107893"/>
                    <a:pt x="1629860" y="107893"/>
                  </a:cubicBezTo>
                  <a:cubicBezTo>
                    <a:pt x="1643030" y="110590"/>
                    <a:pt x="1642461" y="120082"/>
                    <a:pt x="1655631" y="122779"/>
                  </a:cubicBezTo>
                  <a:cubicBezTo>
                    <a:pt x="1663773" y="129936"/>
                    <a:pt x="1646143" y="122208"/>
                    <a:pt x="1653506" y="126461"/>
                  </a:cubicBezTo>
                  <a:cubicBezTo>
                    <a:pt x="1650603" y="127239"/>
                    <a:pt x="1642461" y="120082"/>
                    <a:pt x="1635877" y="118733"/>
                  </a:cubicBezTo>
                  <a:cubicBezTo>
                    <a:pt x="1633751" y="122415"/>
                    <a:pt x="1651381" y="130143"/>
                    <a:pt x="1657966" y="131492"/>
                  </a:cubicBezTo>
                  <a:cubicBezTo>
                    <a:pt x="1644796" y="128795"/>
                    <a:pt x="1663204" y="139427"/>
                    <a:pt x="1653716" y="138857"/>
                  </a:cubicBezTo>
                  <a:cubicBezTo>
                    <a:pt x="1668442" y="147363"/>
                    <a:pt x="1670567" y="143680"/>
                    <a:pt x="1679487" y="153742"/>
                  </a:cubicBezTo>
                  <a:cubicBezTo>
                    <a:pt x="1683168" y="155868"/>
                    <a:pt x="1686071" y="155090"/>
                    <a:pt x="1686850" y="157995"/>
                  </a:cubicBezTo>
                  <a:lnTo>
                    <a:pt x="1684803" y="152960"/>
                  </a:lnTo>
                  <a:lnTo>
                    <a:pt x="1693895" y="159609"/>
                  </a:lnTo>
                  <a:cubicBezTo>
                    <a:pt x="1699929" y="166164"/>
                    <a:pt x="1706814" y="174436"/>
                    <a:pt x="1714955" y="181593"/>
                  </a:cubicBezTo>
                  <a:cubicBezTo>
                    <a:pt x="1701785" y="178896"/>
                    <a:pt x="1686850" y="157995"/>
                    <a:pt x="1666317" y="151045"/>
                  </a:cubicBezTo>
                  <a:cubicBezTo>
                    <a:pt x="1657397" y="140983"/>
                    <a:pt x="1648687" y="143317"/>
                    <a:pt x="1640546" y="136160"/>
                  </a:cubicBezTo>
                  <a:cubicBezTo>
                    <a:pt x="1639768" y="133255"/>
                    <a:pt x="1647131" y="137508"/>
                    <a:pt x="1654494" y="141761"/>
                  </a:cubicBezTo>
                  <a:cubicBezTo>
                    <a:pt x="1649256" y="133826"/>
                    <a:pt x="1635308" y="128224"/>
                    <a:pt x="1623485" y="118940"/>
                  </a:cubicBezTo>
                  <a:cubicBezTo>
                    <a:pt x="1628723" y="126876"/>
                    <a:pt x="1637643" y="136938"/>
                    <a:pt x="1645784" y="144095"/>
                  </a:cubicBezTo>
                  <a:cubicBezTo>
                    <a:pt x="1653925" y="151252"/>
                    <a:pt x="1652369" y="145443"/>
                    <a:pt x="1659732" y="149696"/>
                  </a:cubicBezTo>
                  <a:cubicBezTo>
                    <a:pt x="1659732" y="149696"/>
                    <a:pt x="1659732" y="149696"/>
                    <a:pt x="1657607" y="153379"/>
                  </a:cubicBezTo>
                  <a:cubicBezTo>
                    <a:pt x="1668652" y="159758"/>
                    <a:pt x="1667095" y="153949"/>
                    <a:pt x="1676015" y="164011"/>
                  </a:cubicBezTo>
                  <a:cubicBezTo>
                    <a:pt x="1667873" y="156854"/>
                    <a:pt x="1676793" y="166915"/>
                    <a:pt x="1673890" y="167693"/>
                  </a:cubicBezTo>
                  <a:cubicBezTo>
                    <a:pt x="1685712" y="176977"/>
                    <a:pt x="1680474" y="169042"/>
                    <a:pt x="1684156" y="171168"/>
                  </a:cubicBezTo>
                  <a:cubicBezTo>
                    <a:pt x="1702564" y="181801"/>
                    <a:pt x="1714387" y="191085"/>
                    <a:pt x="1726209" y="200368"/>
                  </a:cubicBezTo>
                  <a:cubicBezTo>
                    <a:pt x="1729891" y="202495"/>
                    <a:pt x="1729113" y="199591"/>
                    <a:pt x="1729113" y="199591"/>
                  </a:cubicBezTo>
                  <a:cubicBezTo>
                    <a:pt x="1728334" y="196686"/>
                    <a:pt x="1721750" y="195338"/>
                    <a:pt x="1717290" y="190307"/>
                  </a:cubicBezTo>
                  <a:cubicBezTo>
                    <a:pt x="1713608" y="188180"/>
                    <a:pt x="1709927" y="186054"/>
                    <a:pt x="1709149" y="183149"/>
                  </a:cubicBezTo>
                  <a:cubicBezTo>
                    <a:pt x="1709149" y="183149"/>
                    <a:pt x="1716512" y="187402"/>
                    <a:pt x="1720193" y="189529"/>
                  </a:cubicBezTo>
                  <a:cubicBezTo>
                    <a:pt x="1727556" y="193782"/>
                    <a:pt x="1730460" y="193004"/>
                    <a:pt x="1723096" y="188751"/>
                  </a:cubicBezTo>
                  <a:cubicBezTo>
                    <a:pt x="1730460" y="193004"/>
                    <a:pt x="1733363" y="192226"/>
                    <a:pt x="1743629" y="195701"/>
                  </a:cubicBezTo>
                  <a:cubicBezTo>
                    <a:pt x="1741504" y="199383"/>
                    <a:pt x="1740726" y="196479"/>
                    <a:pt x="1737823" y="197257"/>
                  </a:cubicBezTo>
                  <a:cubicBezTo>
                    <a:pt x="1742282" y="202288"/>
                    <a:pt x="1741504" y="199383"/>
                    <a:pt x="1745186" y="201510"/>
                  </a:cubicBezTo>
                  <a:cubicBezTo>
                    <a:pt x="1747311" y="197827"/>
                    <a:pt x="1747311" y="197827"/>
                    <a:pt x="1742073" y="189892"/>
                  </a:cubicBezTo>
                  <a:cubicBezTo>
                    <a:pt x="1742851" y="192796"/>
                    <a:pt x="1752339" y="193367"/>
                    <a:pt x="1753896" y="199176"/>
                  </a:cubicBezTo>
                  <a:cubicBezTo>
                    <a:pt x="1763384" y="199746"/>
                    <a:pt x="1773650" y="203221"/>
                    <a:pt x="1783917" y="206696"/>
                  </a:cubicBezTo>
                  <a:cubicBezTo>
                    <a:pt x="1794961" y="213076"/>
                    <a:pt x="1806006" y="219455"/>
                    <a:pt x="1819385" y="234548"/>
                  </a:cubicBezTo>
                  <a:cubicBezTo>
                    <a:pt x="1832555" y="237245"/>
                    <a:pt x="1856201" y="255813"/>
                    <a:pt x="1869370" y="258510"/>
                  </a:cubicBezTo>
                  <a:cubicBezTo>
                    <a:pt x="1877512" y="265667"/>
                    <a:pt x="1886431" y="275729"/>
                    <a:pt x="1888556" y="272047"/>
                  </a:cubicBezTo>
                  <a:cubicBezTo>
                    <a:pt x="1892238" y="274173"/>
                    <a:pt x="1893794" y="279982"/>
                    <a:pt x="1894573" y="282886"/>
                  </a:cubicBezTo>
                  <a:cubicBezTo>
                    <a:pt x="1901936" y="287139"/>
                    <a:pt x="1888556" y="272047"/>
                    <a:pt x="1896698" y="279204"/>
                  </a:cubicBezTo>
                  <a:cubicBezTo>
                    <a:pt x="1904839" y="286361"/>
                    <a:pt x="1893016" y="277078"/>
                    <a:pt x="1901157" y="284235"/>
                  </a:cubicBezTo>
                  <a:cubicBezTo>
                    <a:pt x="1904061" y="283457"/>
                    <a:pt x="1907742" y="285583"/>
                    <a:pt x="1911424" y="287710"/>
                  </a:cubicBezTo>
                  <a:cubicBezTo>
                    <a:pt x="1918787" y="291963"/>
                    <a:pt x="1927707" y="302025"/>
                    <a:pt x="1940308" y="314213"/>
                  </a:cubicBezTo>
                  <a:cubicBezTo>
                    <a:pt x="1949227" y="324275"/>
                    <a:pt x="1958147" y="334336"/>
                    <a:pt x="1966288" y="341494"/>
                  </a:cubicBezTo>
                  <a:cubicBezTo>
                    <a:pt x="1969970" y="343620"/>
                    <a:pt x="1970748" y="346525"/>
                    <a:pt x="1971526" y="349429"/>
                  </a:cubicBezTo>
                  <a:cubicBezTo>
                    <a:pt x="1988587" y="366648"/>
                    <a:pt x="2002744" y="384645"/>
                    <a:pt x="2016902" y="402642"/>
                  </a:cubicBezTo>
                  <a:cubicBezTo>
                    <a:pt x="2022140" y="410578"/>
                    <a:pt x="2028156" y="421417"/>
                    <a:pt x="2036298" y="428575"/>
                  </a:cubicBezTo>
                  <a:cubicBezTo>
                    <a:pt x="2037854" y="434384"/>
                    <a:pt x="2042314" y="439415"/>
                    <a:pt x="2045995" y="441541"/>
                  </a:cubicBezTo>
                  <a:cubicBezTo>
                    <a:pt x="2047552" y="447350"/>
                    <a:pt x="2052012" y="452381"/>
                    <a:pt x="2056471" y="457412"/>
                  </a:cubicBezTo>
                  <a:cubicBezTo>
                    <a:pt x="2055903" y="466903"/>
                    <a:pt x="2063266" y="471156"/>
                    <a:pt x="2070060" y="484900"/>
                  </a:cubicBezTo>
                  <a:cubicBezTo>
                    <a:pt x="2070060" y="484900"/>
                    <a:pt x="2070839" y="487804"/>
                    <a:pt x="2070839" y="487804"/>
                  </a:cubicBezTo>
                  <a:cubicBezTo>
                    <a:pt x="2080537" y="500770"/>
                    <a:pt x="2086553" y="511610"/>
                    <a:pt x="2089666" y="523228"/>
                  </a:cubicBezTo>
                  <a:cubicBezTo>
                    <a:pt x="2096460" y="536972"/>
                    <a:pt x="2102477" y="547812"/>
                    <a:pt x="2109271" y="561556"/>
                  </a:cubicBezTo>
                  <a:cubicBezTo>
                    <a:pt x="2118969" y="574522"/>
                    <a:pt x="2113940" y="578982"/>
                    <a:pt x="2126541" y="591171"/>
                  </a:cubicBezTo>
                  <a:cubicBezTo>
                    <a:pt x="2124416" y="594853"/>
                    <a:pt x="2130433" y="605693"/>
                    <a:pt x="2134892" y="610724"/>
                  </a:cubicBezTo>
                  <a:cubicBezTo>
                    <a:pt x="2131989" y="611502"/>
                    <a:pt x="2133546" y="617310"/>
                    <a:pt x="2133546" y="617310"/>
                  </a:cubicBezTo>
                  <a:cubicBezTo>
                    <a:pt x="2135880" y="626024"/>
                    <a:pt x="2137227" y="619437"/>
                    <a:pt x="2139562" y="628150"/>
                  </a:cubicBezTo>
                  <a:cubicBezTo>
                    <a:pt x="2142675" y="639768"/>
                    <a:pt x="2145788" y="651385"/>
                    <a:pt x="2149679" y="665907"/>
                  </a:cubicBezTo>
                  <a:cubicBezTo>
                    <a:pt x="2156473" y="679652"/>
                    <a:pt x="2160365" y="694174"/>
                    <a:pt x="2167159" y="707918"/>
                  </a:cubicBezTo>
                  <a:cubicBezTo>
                    <a:pt x="2166590" y="717409"/>
                    <a:pt x="2171260" y="734836"/>
                    <a:pt x="2175151" y="749358"/>
                  </a:cubicBezTo>
                  <a:cubicBezTo>
                    <a:pt x="2171469" y="747231"/>
                    <a:pt x="2168566" y="748009"/>
                    <a:pt x="2165663" y="748787"/>
                  </a:cubicBezTo>
                  <a:lnTo>
                    <a:pt x="2170332" y="766212"/>
                  </a:lnTo>
                  <a:lnTo>
                    <a:pt x="2145279" y="707555"/>
                  </a:lnTo>
                  <a:cubicBezTo>
                    <a:pt x="2113851" y="659943"/>
                    <a:pt x="2088798" y="601284"/>
                    <a:pt x="2055814" y="547863"/>
                  </a:cubicBezTo>
                  <a:cubicBezTo>
                    <a:pt x="2033096" y="497918"/>
                    <a:pt x="2000321" y="456892"/>
                    <a:pt x="1958058" y="415297"/>
                  </a:cubicBezTo>
                  <a:cubicBezTo>
                    <a:pt x="1953029" y="419757"/>
                    <a:pt x="1964852" y="429041"/>
                    <a:pt x="1959046" y="430597"/>
                  </a:cubicBezTo>
                  <a:cubicBezTo>
                    <a:pt x="1939650" y="404664"/>
                    <a:pt x="1929174" y="388794"/>
                    <a:pt x="1901847" y="368100"/>
                  </a:cubicBezTo>
                  <a:cubicBezTo>
                    <a:pt x="1901847" y="368100"/>
                    <a:pt x="1902625" y="371004"/>
                    <a:pt x="1906306" y="373131"/>
                  </a:cubicBezTo>
                  <a:cubicBezTo>
                    <a:pt x="1912891" y="374479"/>
                    <a:pt x="1925702" y="399063"/>
                    <a:pt x="1928605" y="398285"/>
                  </a:cubicBezTo>
                  <a:cubicBezTo>
                    <a:pt x="1934622" y="409125"/>
                    <a:pt x="1943541" y="419187"/>
                    <a:pt x="1953239" y="432153"/>
                  </a:cubicBezTo>
                  <a:cubicBezTo>
                    <a:pt x="1962158" y="442214"/>
                    <a:pt x="1968953" y="455959"/>
                    <a:pt x="1975748" y="469703"/>
                  </a:cubicBezTo>
                  <a:cubicBezTo>
                    <a:pt x="1979429" y="471829"/>
                    <a:pt x="1977094" y="463116"/>
                    <a:pt x="1982332" y="471051"/>
                  </a:cubicBezTo>
                  <a:cubicBezTo>
                    <a:pt x="1979429" y="471829"/>
                    <a:pt x="1983889" y="476860"/>
                    <a:pt x="1988348" y="481891"/>
                  </a:cubicBezTo>
                  <a:cubicBezTo>
                    <a:pt x="1989905" y="487700"/>
                    <a:pt x="1997268" y="491953"/>
                    <a:pt x="2001728" y="496984"/>
                  </a:cubicBezTo>
                  <a:cubicBezTo>
                    <a:pt x="1987002" y="488478"/>
                    <a:pt x="2010857" y="519441"/>
                    <a:pt x="2016873" y="530281"/>
                  </a:cubicBezTo>
                  <a:cubicBezTo>
                    <a:pt x="2016873" y="530281"/>
                    <a:pt x="2013192" y="528154"/>
                    <a:pt x="2013192" y="528154"/>
                  </a:cubicBezTo>
                  <a:cubicBezTo>
                    <a:pt x="2015526" y="536868"/>
                    <a:pt x="2019986" y="541898"/>
                    <a:pt x="2026571" y="543247"/>
                  </a:cubicBezTo>
                  <a:cubicBezTo>
                    <a:pt x="2028128" y="549056"/>
                    <a:pt x="2024446" y="546929"/>
                    <a:pt x="2025224" y="549834"/>
                  </a:cubicBezTo>
                  <a:cubicBezTo>
                    <a:pt x="2031241" y="560673"/>
                    <a:pt x="2036479" y="568609"/>
                    <a:pt x="2039592" y="580226"/>
                  </a:cubicBezTo>
                  <a:cubicBezTo>
                    <a:pt x="2044830" y="588162"/>
                    <a:pt x="2047943" y="599779"/>
                    <a:pt x="2056862" y="609841"/>
                  </a:cubicBezTo>
                  <a:cubicBezTo>
                    <a:pt x="2053959" y="610619"/>
                    <a:pt x="2058418" y="615650"/>
                    <a:pt x="2055515" y="616428"/>
                  </a:cubicBezTo>
                  <a:cubicBezTo>
                    <a:pt x="2057072" y="622237"/>
                    <a:pt x="2062310" y="630172"/>
                    <a:pt x="2059406" y="630950"/>
                  </a:cubicBezTo>
                  <a:lnTo>
                    <a:pt x="2064300" y="634697"/>
                  </a:lnTo>
                  <a:lnTo>
                    <a:pt x="2065512" y="636318"/>
                  </a:lnTo>
                  <a:cubicBezTo>
                    <a:pt x="2066096" y="638496"/>
                    <a:pt x="2066874" y="641401"/>
                    <a:pt x="2069104" y="643916"/>
                  </a:cubicBezTo>
                  <a:cubicBezTo>
                    <a:pt x="2070661" y="649725"/>
                    <a:pt x="2066201" y="644694"/>
                    <a:pt x="2066979" y="647599"/>
                  </a:cubicBezTo>
                  <a:cubicBezTo>
                    <a:pt x="2075120" y="654756"/>
                    <a:pt x="2079790" y="672183"/>
                    <a:pt x="2083471" y="674309"/>
                  </a:cubicBezTo>
                  <a:cubicBezTo>
                    <a:pt x="2082124" y="680896"/>
                    <a:pt x="2087363" y="688831"/>
                    <a:pt x="2091254" y="703353"/>
                  </a:cubicBezTo>
                  <a:cubicBezTo>
                    <a:pt x="2087572" y="701227"/>
                    <a:pt x="2084459" y="689609"/>
                    <a:pt x="2079999" y="684578"/>
                  </a:cubicBezTo>
                  <a:cubicBezTo>
                    <a:pt x="2076318" y="682452"/>
                    <a:pt x="2078653" y="691165"/>
                    <a:pt x="2083891" y="699101"/>
                  </a:cubicBezTo>
                  <a:cubicBezTo>
                    <a:pt x="2080209" y="696974"/>
                    <a:pt x="2078653" y="691165"/>
                    <a:pt x="2077874" y="688261"/>
                  </a:cubicBezTo>
                  <a:cubicBezTo>
                    <a:pt x="2076318" y="682452"/>
                    <a:pt x="2074761" y="676643"/>
                    <a:pt x="2070302" y="671612"/>
                  </a:cubicBezTo>
                  <a:cubicBezTo>
                    <a:pt x="2068955" y="678199"/>
                    <a:pt x="2078653" y="691165"/>
                    <a:pt x="2072846" y="692721"/>
                  </a:cubicBezTo>
                  <a:cubicBezTo>
                    <a:pt x="2078084" y="700656"/>
                    <a:pt x="2080209" y="696974"/>
                    <a:pt x="2083322" y="708592"/>
                  </a:cubicBezTo>
                  <a:cubicBezTo>
                    <a:pt x="2087782" y="713623"/>
                    <a:pt x="2080987" y="699878"/>
                    <a:pt x="2084669" y="702005"/>
                  </a:cubicBezTo>
                  <a:cubicBezTo>
                    <a:pt x="2087782" y="713623"/>
                    <a:pt x="2088560" y="716527"/>
                    <a:pt x="2087991" y="726018"/>
                  </a:cubicBezTo>
                  <a:cubicBezTo>
                    <a:pt x="2086435" y="720209"/>
                    <a:pt x="2082754" y="718083"/>
                    <a:pt x="2082754" y="718083"/>
                  </a:cubicBezTo>
                  <a:cubicBezTo>
                    <a:pt x="2079850" y="718861"/>
                    <a:pt x="2080628" y="721765"/>
                    <a:pt x="2080628" y="721765"/>
                  </a:cubicBezTo>
                  <a:cubicBezTo>
                    <a:pt x="2088770" y="728923"/>
                    <a:pt x="2083741" y="733383"/>
                    <a:pt x="2091883" y="740540"/>
                  </a:cubicBezTo>
                  <a:cubicBezTo>
                    <a:pt x="2087423" y="735509"/>
                    <a:pt x="2085298" y="739192"/>
                    <a:pt x="2091314" y="750031"/>
                  </a:cubicBezTo>
                  <a:cubicBezTo>
                    <a:pt x="2090746" y="759523"/>
                    <a:pt x="2085298" y="739192"/>
                    <a:pt x="2081616" y="737065"/>
                  </a:cubicBezTo>
                  <a:cubicBezTo>
                    <a:pt x="2085507" y="751587"/>
                    <a:pt x="2090746" y="759523"/>
                    <a:pt x="2094637" y="774045"/>
                  </a:cubicBezTo>
                  <a:lnTo>
                    <a:pt x="2093378" y="778045"/>
                  </a:lnTo>
                  <a:lnTo>
                    <a:pt x="2090955" y="771918"/>
                  </a:lnTo>
                  <a:cubicBezTo>
                    <a:pt x="2092512" y="777727"/>
                    <a:pt x="2092901" y="779179"/>
                    <a:pt x="2093167" y="778719"/>
                  </a:cubicBezTo>
                  <a:lnTo>
                    <a:pt x="2093378" y="778045"/>
                  </a:lnTo>
                  <a:lnTo>
                    <a:pt x="2098191" y="790213"/>
                  </a:lnTo>
                  <a:cubicBezTo>
                    <a:pt x="2101005" y="794907"/>
                    <a:pt x="2104155" y="797954"/>
                    <a:pt x="2107447" y="798629"/>
                  </a:cubicBezTo>
                  <a:cubicBezTo>
                    <a:pt x="2109004" y="804437"/>
                    <a:pt x="2109992" y="819737"/>
                    <a:pt x="2113673" y="821864"/>
                  </a:cubicBezTo>
                  <a:cubicBezTo>
                    <a:pt x="2117355" y="823990"/>
                    <a:pt x="2111338" y="813151"/>
                    <a:pt x="2114242" y="812373"/>
                  </a:cubicBezTo>
                  <a:cubicBezTo>
                    <a:pt x="2118702" y="817404"/>
                    <a:pt x="2111548" y="825546"/>
                    <a:pt x="2113883" y="834259"/>
                  </a:cubicBezTo>
                  <a:cubicBezTo>
                    <a:pt x="2114661" y="837164"/>
                    <a:pt x="2119121" y="842195"/>
                    <a:pt x="2117564" y="836386"/>
                  </a:cubicBezTo>
                  <a:cubicBezTo>
                    <a:pt x="2121246" y="838512"/>
                    <a:pt x="2119899" y="845099"/>
                    <a:pt x="2115439" y="840068"/>
                  </a:cubicBezTo>
                  <a:cubicBezTo>
                    <a:pt x="2114093" y="846655"/>
                    <a:pt x="2123012" y="856717"/>
                    <a:pt x="2116427" y="855368"/>
                  </a:cubicBezTo>
                  <a:cubicBezTo>
                    <a:pt x="2121665" y="863304"/>
                    <a:pt x="2123790" y="859621"/>
                    <a:pt x="2123790" y="859621"/>
                  </a:cubicBezTo>
                  <a:cubicBezTo>
                    <a:pt x="2125347" y="865430"/>
                    <a:pt x="2130016" y="882857"/>
                    <a:pt x="2132351" y="891570"/>
                  </a:cubicBezTo>
                  <a:cubicBezTo>
                    <a:pt x="2127891" y="886539"/>
                    <a:pt x="2129238" y="879952"/>
                    <a:pt x="2124000" y="872017"/>
                  </a:cubicBezTo>
                  <a:cubicBezTo>
                    <a:pt x="2124000" y="872017"/>
                    <a:pt x="2124000" y="872017"/>
                    <a:pt x="2125557" y="877826"/>
                  </a:cubicBezTo>
                  <a:cubicBezTo>
                    <a:pt x="2118193" y="873573"/>
                    <a:pt x="2120318" y="869890"/>
                    <a:pt x="2122444" y="866208"/>
                  </a:cubicBezTo>
                  <a:cubicBezTo>
                    <a:pt x="2120887" y="860399"/>
                    <a:pt x="2117984" y="861177"/>
                    <a:pt x="2117984" y="861177"/>
                  </a:cubicBezTo>
                  <a:cubicBezTo>
                    <a:pt x="2129657" y="904743"/>
                    <a:pt x="2135165" y="971752"/>
                    <a:pt x="2147617" y="1018223"/>
                  </a:cubicBezTo>
                  <a:cubicBezTo>
                    <a:pt x="2140254" y="1013970"/>
                    <a:pt x="2146899" y="1061996"/>
                    <a:pt x="2150580" y="1064123"/>
                  </a:cubicBezTo>
                  <a:cubicBezTo>
                    <a:pt x="2149234" y="1070710"/>
                    <a:pt x="2149234" y="1070710"/>
                    <a:pt x="2147109" y="1074392"/>
                  </a:cubicBezTo>
                  <a:cubicBezTo>
                    <a:pt x="2149339" y="1076908"/>
                    <a:pt x="2149196" y="1079280"/>
                    <a:pt x="2148789" y="1082113"/>
                  </a:cubicBezTo>
                  <a:lnTo>
                    <a:pt x="2148835" y="1087750"/>
                  </a:lnTo>
                  <a:lnTo>
                    <a:pt x="2148458" y="1086142"/>
                  </a:lnTo>
                  <a:cubicBezTo>
                    <a:pt x="2148066" y="1085225"/>
                    <a:pt x="2147655" y="1085141"/>
                    <a:pt x="2147318" y="1086788"/>
                  </a:cubicBezTo>
                  <a:cubicBezTo>
                    <a:pt x="2143846" y="1097057"/>
                    <a:pt x="2150431" y="1098405"/>
                    <a:pt x="2149863" y="1107896"/>
                  </a:cubicBezTo>
                  <a:cubicBezTo>
                    <a:pt x="2146959" y="1108674"/>
                    <a:pt x="2148306" y="1102088"/>
                    <a:pt x="2145403" y="1102866"/>
                  </a:cubicBezTo>
                  <a:cubicBezTo>
                    <a:pt x="2144834" y="1112357"/>
                    <a:pt x="2146600" y="1130561"/>
                    <a:pt x="2149504" y="1129783"/>
                  </a:cubicBezTo>
                  <a:cubicBezTo>
                    <a:pt x="2146032" y="1140052"/>
                    <a:pt x="2141572" y="1135021"/>
                    <a:pt x="2139657" y="1151099"/>
                  </a:cubicBezTo>
                  <a:cubicBezTo>
                    <a:pt x="2141991" y="1159813"/>
                    <a:pt x="2144116" y="1156130"/>
                    <a:pt x="2142769" y="1162717"/>
                  </a:cubicBezTo>
                  <a:cubicBezTo>
                    <a:pt x="2140644" y="1166399"/>
                    <a:pt x="2140854" y="1178795"/>
                    <a:pt x="2140285" y="1188286"/>
                  </a:cubicBezTo>
                  <a:cubicBezTo>
                    <a:pt x="2131575" y="1190620"/>
                    <a:pt x="2137233" y="1223347"/>
                    <a:pt x="2133761" y="1233616"/>
                  </a:cubicBezTo>
                  <a:cubicBezTo>
                    <a:pt x="2135317" y="1239424"/>
                    <a:pt x="2133402" y="1255502"/>
                    <a:pt x="2133612" y="1267898"/>
                  </a:cubicBezTo>
                  <a:cubicBezTo>
                    <a:pt x="2131696" y="1283976"/>
                    <a:pt x="2129002" y="1297149"/>
                    <a:pt x="2126099" y="1297927"/>
                  </a:cubicBezTo>
                  <a:cubicBezTo>
                    <a:pt x="2125321" y="1295023"/>
                    <a:pt x="2127446" y="1291341"/>
                    <a:pt x="2129571" y="1287658"/>
                  </a:cubicBezTo>
                  <a:cubicBezTo>
                    <a:pt x="2128792" y="1284754"/>
                    <a:pt x="2127535" y="1285869"/>
                    <a:pt x="2126447" y="1286161"/>
                  </a:cubicBezTo>
                  <a:lnTo>
                    <a:pt x="2125823" y="1285817"/>
                  </a:lnTo>
                  <a:lnTo>
                    <a:pt x="2125890" y="1285532"/>
                  </a:lnTo>
                  <a:cubicBezTo>
                    <a:pt x="2125890" y="1285532"/>
                    <a:pt x="2125306" y="1283353"/>
                    <a:pt x="2124891" y="1280352"/>
                  </a:cubicBezTo>
                  <a:lnTo>
                    <a:pt x="2124891" y="1279574"/>
                  </a:lnTo>
                  <a:lnTo>
                    <a:pt x="2130140" y="1278167"/>
                  </a:lnTo>
                  <a:cubicBezTo>
                    <a:pt x="2130140" y="1278167"/>
                    <a:pt x="2129361" y="1275263"/>
                    <a:pt x="2130708" y="1268676"/>
                  </a:cubicBezTo>
                  <a:cubicBezTo>
                    <a:pt x="2129930" y="1265772"/>
                    <a:pt x="2131277" y="1259185"/>
                    <a:pt x="2130499" y="1256280"/>
                  </a:cubicBezTo>
                  <a:cubicBezTo>
                    <a:pt x="2129720" y="1253376"/>
                    <a:pt x="2132624" y="1252598"/>
                    <a:pt x="2128942" y="1250472"/>
                  </a:cubicBezTo>
                  <a:cubicBezTo>
                    <a:pt x="2126817" y="1254154"/>
                    <a:pt x="2125470" y="1260741"/>
                    <a:pt x="2124902" y="1270232"/>
                  </a:cubicBezTo>
                  <a:lnTo>
                    <a:pt x="2124891" y="1279574"/>
                  </a:lnTo>
                  <a:lnTo>
                    <a:pt x="2124333" y="1279723"/>
                  </a:lnTo>
                  <a:cubicBezTo>
                    <a:pt x="2124386" y="1282822"/>
                    <a:pt x="2124642" y="1284504"/>
                    <a:pt x="2125021" y="1285376"/>
                  </a:cubicBezTo>
                  <a:lnTo>
                    <a:pt x="2125823" y="1285817"/>
                  </a:lnTo>
                  <a:lnTo>
                    <a:pt x="2123170" y="1297156"/>
                  </a:lnTo>
                  <a:cubicBezTo>
                    <a:pt x="2122328" y="1301273"/>
                    <a:pt x="2121849" y="1305292"/>
                    <a:pt x="2122627" y="1308197"/>
                  </a:cubicBezTo>
                  <a:cubicBezTo>
                    <a:pt x="2118377" y="1315561"/>
                    <a:pt x="2119514" y="1296579"/>
                    <a:pt x="2121639" y="1292897"/>
                  </a:cubicBezTo>
                  <a:cubicBezTo>
                    <a:pt x="2121639" y="1292897"/>
                    <a:pt x="2121639" y="1292897"/>
                    <a:pt x="2118736" y="1293675"/>
                  </a:cubicBezTo>
                  <a:cubicBezTo>
                    <a:pt x="2117389" y="1300261"/>
                    <a:pt x="2119514" y="1296579"/>
                    <a:pt x="2118946" y="1306070"/>
                  </a:cubicBezTo>
                  <a:cubicBezTo>
                    <a:pt x="2115833" y="1294452"/>
                    <a:pt x="2116820" y="1309752"/>
                    <a:pt x="2114127" y="1322926"/>
                  </a:cubicBezTo>
                  <a:cubicBezTo>
                    <a:pt x="2111224" y="1323704"/>
                    <a:pt x="2115264" y="1303944"/>
                    <a:pt x="2115833" y="1294452"/>
                  </a:cubicBezTo>
                  <a:cubicBezTo>
                    <a:pt x="2113708" y="1298135"/>
                    <a:pt x="2113708" y="1298135"/>
                    <a:pt x="2111583" y="1301817"/>
                  </a:cubicBezTo>
                  <a:cubicBezTo>
                    <a:pt x="2114486" y="1301039"/>
                    <a:pt x="2114696" y="1313435"/>
                    <a:pt x="2112002" y="1326608"/>
                  </a:cubicBezTo>
                  <a:cubicBezTo>
                    <a:pt x="2108530" y="1336878"/>
                    <a:pt x="2105836" y="1350051"/>
                    <a:pt x="2103711" y="1353733"/>
                  </a:cubicBezTo>
                  <a:cubicBezTo>
                    <a:pt x="2106255" y="1374842"/>
                    <a:pt x="2092936" y="1406428"/>
                    <a:pt x="2093146" y="1418823"/>
                  </a:cubicBezTo>
                  <a:cubicBezTo>
                    <a:pt x="2098174" y="1414363"/>
                    <a:pt x="2097396" y="1411458"/>
                    <a:pt x="2098743" y="1404872"/>
                  </a:cubicBezTo>
                  <a:cubicBezTo>
                    <a:pt x="2100868" y="1401189"/>
                    <a:pt x="2099521" y="1407776"/>
                    <a:pt x="2098174" y="1414363"/>
                  </a:cubicBezTo>
                  <a:cubicBezTo>
                    <a:pt x="2101856" y="1416489"/>
                    <a:pt x="2103203" y="1409903"/>
                    <a:pt x="2102425" y="1406998"/>
                  </a:cubicBezTo>
                  <a:cubicBezTo>
                    <a:pt x="2101646" y="1404094"/>
                    <a:pt x="2105897" y="1396729"/>
                    <a:pt x="2102993" y="1397507"/>
                  </a:cubicBezTo>
                  <a:cubicBezTo>
                    <a:pt x="2105118" y="1393825"/>
                    <a:pt x="2104340" y="1390920"/>
                    <a:pt x="2108022" y="1393047"/>
                  </a:cubicBezTo>
                  <a:cubicBezTo>
                    <a:pt x="2108022" y="1393047"/>
                    <a:pt x="2108022" y="1393047"/>
                    <a:pt x="2104550" y="1403316"/>
                  </a:cubicBezTo>
                  <a:cubicBezTo>
                    <a:pt x="2107453" y="1402538"/>
                    <a:pt x="2107243" y="1390142"/>
                    <a:pt x="2110925" y="1392269"/>
                  </a:cubicBezTo>
                  <a:cubicBezTo>
                    <a:pt x="2108231" y="1405442"/>
                    <a:pt x="2106884" y="1412029"/>
                    <a:pt x="2104759" y="1415711"/>
                  </a:cubicBezTo>
                  <a:cubicBezTo>
                    <a:pt x="2102634" y="1419394"/>
                    <a:pt x="2100509" y="1423076"/>
                    <a:pt x="2102066" y="1428885"/>
                  </a:cubicBezTo>
                  <a:cubicBezTo>
                    <a:pt x="2099940" y="1432567"/>
                    <a:pt x="2098594" y="1439154"/>
                    <a:pt x="2097247" y="1445741"/>
                  </a:cubicBezTo>
                  <a:cubicBezTo>
                    <a:pt x="2096469" y="1442836"/>
                    <a:pt x="2097816" y="1436250"/>
                    <a:pt x="2092787" y="1440710"/>
                  </a:cubicBezTo>
                  <a:cubicBezTo>
                    <a:pt x="2093356" y="1431219"/>
                    <a:pt x="2096259" y="1430441"/>
                    <a:pt x="2094703" y="1424632"/>
                  </a:cubicBezTo>
                  <a:cubicBezTo>
                    <a:pt x="2091799" y="1425410"/>
                    <a:pt x="2092577" y="1428314"/>
                    <a:pt x="2089674" y="1429092"/>
                  </a:cubicBezTo>
                  <a:cubicBezTo>
                    <a:pt x="2091231" y="1434901"/>
                    <a:pt x="2082730" y="1449631"/>
                    <a:pt x="2085634" y="1448853"/>
                  </a:cubicBezTo>
                  <a:cubicBezTo>
                    <a:pt x="2083509" y="1452535"/>
                    <a:pt x="2084287" y="1455439"/>
                    <a:pt x="2082940" y="1462026"/>
                  </a:cubicBezTo>
                  <a:cubicBezTo>
                    <a:pt x="2082551" y="1460574"/>
                    <a:pt x="2081958" y="1460538"/>
                    <a:pt x="2081341" y="1461141"/>
                  </a:cubicBezTo>
                  <a:lnTo>
                    <a:pt x="2079618" y="1464062"/>
                  </a:lnTo>
                  <a:lnTo>
                    <a:pt x="2080037" y="1462804"/>
                  </a:lnTo>
                  <a:cubicBezTo>
                    <a:pt x="2078301" y="1467939"/>
                    <a:pt x="2078637" y="1466292"/>
                    <a:pt x="2079603" y="1464088"/>
                  </a:cubicBezTo>
                  <a:lnTo>
                    <a:pt x="2079618" y="1464062"/>
                  </a:lnTo>
                  <a:lnTo>
                    <a:pt x="2072924" y="1484166"/>
                  </a:lnTo>
                  <a:cubicBezTo>
                    <a:pt x="2070152" y="1492691"/>
                    <a:pt x="2067211" y="1502039"/>
                    <a:pt x="2064802" y="1510467"/>
                  </a:cubicBezTo>
                  <a:cubicBezTo>
                    <a:pt x="2066718" y="1494389"/>
                    <a:pt x="2060342" y="1505436"/>
                    <a:pt x="2056302" y="1525197"/>
                  </a:cubicBezTo>
                  <a:cubicBezTo>
                    <a:pt x="2048580" y="1542831"/>
                    <a:pt x="2042414" y="1566273"/>
                    <a:pt x="2038164" y="1573638"/>
                  </a:cubicBezTo>
                  <a:cubicBezTo>
                    <a:pt x="2036817" y="1580225"/>
                    <a:pt x="2030442" y="1591272"/>
                    <a:pt x="2024067" y="1602319"/>
                  </a:cubicBezTo>
                  <a:cubicBezTo>
                    <a:pt x="2018470" y="1616270"/>
                    <a:pt x="2012873" y="1630222"/>
                    <a:pt x="2008623" y="1637586"/>
                  </a:cubicBezTo>
                  <a:cubicBezTo>
                    <a:pt x="2005719" y="1638364"/>
                    <a:pt x="2001469" y="1645729"/>
                    <a:pt x="2000122" y="1652316"/>
                  </a:cubicBezTo>
                  <a:lnTo>
                    <a:pt x="1999524" y="1653400"/>
                  </a:lnTo>
                  <a:lnTo>
                    <a:pt x="1998600" y="1653891"/>
                  </a:lnTo>
                  <a:cubicBezTo>
                    <a:pt x="1997077" y="1655467"/>
                    <a:pt x="1995483" y="1658228"/>
                    <a:pt x="1993747" y="1663363"/>
                  </a:cubicBezTo>
                  <a:cubicBezTo>
                    <a:pt x="1993747" y="1663363"/>
                    <a:pt x="1995872" y="1659681"/>
                    <a:pt x="1992969" y="1660459"/>
                  </a:cubicBezTo>
                  <a:cubicBezTo>
                    <a:pt x="1991622" y="1667045"/>
                    <a:pt x="1986025" y="1680997"/>
                    <a:pt x="1977315" y="1683331"/>
                  </a:cubicBezTo>
                  <a:cubicBezTo>
                    <a:pt x="1974621" y="1696504"/>
                    <a:pt x="1968246" y="1707551"/>
                    <a:pt x="1961093" y="1715694"/>
                  </a:cubicBezTo>
                  <a:cubicBezTo>
                    <a:pt x="1954718" y="1726741"/>
                    <a:pt x="1947564" y="1734884"/>
                    <a:pt x="1941189" y="1745931"/>
                  </a:cubicBezTo>
                  <a:cubicBezTo>
                    <a:pt x="1940411" y="1743026"/>
                    <a:pt x="1931132" y="1754851"/>
                    <a:pt x="1934814" y="1756978"/>
                  </a:cubicBezTo>
                  <a:cubicBezTo>
                    <a:pt x="1932689" y="1760660"/>
                    <a:pt x="1927660" y="1765120"/>
                    <a:pt x="1929007" y="1758534"/>
                  </a:cubicBezTo>
                  <a:cubicBezTo>
                    <a:pt x="1920507" y="1773263"/>
                    <a:pt x="1912575" y="1778501"/>
                    <a:pt x="1903297" y="1790326"/>
                  </a:cubicBezTo>
                  <a:cubicBezTo>
                    <a:pt x="1906978" y="1792453"/>
                    <a:pt x="1919160" y="1779850"/>
                    <a:pt x="1917604" y="1774041"/>
                  </a:cubicBezTo>
                  <a:cubicBezTo>
                    <a:pt x="1925535" y="1768803"/>
                    <a:pt x="1909103" y="1788770"/>
                    <a:pt x="1909881" y="1791675"/>
                  </a:cubicBezTo>
                  <a:cubicBezTo>
                    <a:pt x="1902728" y="1799817"/>
                    <a:pt x="1897700" y="1804278"/>
                    <a:pt x="1889199" y="1819007"/>
                  </a:cubicBezTo>
                  <a:cubicBezTo>
                    <a:pt x="1886296" y="1819785"/>
                    <a:pt x="1881268" y="1824245"/>
                    <a:pt x="1879143" y="1827928"/>
                  </a:cubicBezTo>
                  <a:cubicBezTo>
                    <a:pt x="1877017" y="1831610"/>
                    <a:pt x="1877017" y="1831610"/>
                    <a:pt x="1877796" y="1834514"/>
                  </a:cubicBezTo>
                  <a:cubicBezTo>
                    <a:pt x="1888631" y="1828498"/>
                    <a:pt x="1897131" y="1813769"/>
                    <a:pt x="1903506" y="1802722"/>
                  </a:cubicBezTo>
                  <a:cubicBezTo>
                    <a:pt x="1906410" y="1801944"/>
                    <a:pt x="1904284" y="1805626"/>
                    <a:pt x="1904284" y="1805626"/>
                  </a:cubicBezTo>
                  <a:cubicBezTo>
                    <a:pt x="1910091" y="1804070"/>
                    <a:pt x="1914910" y="1787214"/>
                    <a:pt x="1919370" y="1792245"/>
                  </a:cubicBezTo>
                  <a:cubicBezTo>
                    <a:pt x="1921495" y="1788563"/>
                    <a:pt x="1920716" y="1785659"/>
                    <a:pt x="1922841" y="1781976"/>
                  </a:cubicBezTo>
                  <a:cubicBezTo>
                    <a:pt x="1923620" y="1784881"/>
                    <a:pt x="1923620" y="1784881"/>
                    <a:pt x="1921495" y="1788563"/>
                  </a:cubicBezTo>
                  <a:cubicBezTo>
                    <a:pt x="1927301" y="1787007"/>
                    <a:pt x="1928648" y="1780420"/>
                    <a:pt x="1935802" y="1772278"/>
                  </a:cubicBezTo>
                  <a:cubicBezTo>
                    <a:pt x="1936580" y="1775182"/>
                    <a:pt x="1931551" y="1779642"/>
                    <a:pt x="1932330" y="1782547"/>
                  </a:cubicBezTo>
                  <a:cubicBezTo>
                    <a:pt x="1922273" y="1791467"/>
                    <a:pt x="1915898" y="1802514"/>
                    <a:pt x="1914551" y="1809101"/>
                  </a:cubicBezTo>
                  <a:cubicBezTo>
                    <a:pt x="1912426" y="1812784"/>
                    <a:pt x="1908744" y="1810657"/>
                    <a:pt x="1906619" y="1814339"/>
                  </a:cubicBezTo>
                  <a:cubicBezTo>
                    <a:pt x="1902369" y="1821704"/>
                    <a:pt x="1905272" y="1820926"/>
                    <a:pt x="1900244" y="1825387"/>
                  </a:cubicBezTo>
                  <a:cubicBezTo>
                    <a:pt x="1895216" y="1829847"/>
                    <a:pt x="1893090" y="1833529"/>
                    <a:pt x="1888840" y="1840894"/>
                  </a:cubicBezTo>
                  <a:cubicBezTo>
                    <a:pt x="1883034" y="1842450"/>
                    <a:pt x="1893090" y="1833529"/>
                    <a:pt x="1890187" y="1834307"/>
                  </a:cubicBezTo>
                  <a:cubicBezTo>
                    <a:pt x="1886506" y="1832181"/>
                    <a:pt x="1887284" y="1835085"/>
                    <a:pt x="1884381" y="1835863"/>
                  </a:cubicBezTo>
                  <a:cubicBezTo>
                    <a:pt x="1884381" y="1835863"/>
                    <a:pt x="1887284" y="1835085"/>
                    <a:pt x="1888062" y="1837990"/>
                  </a:cubicBezTo>
                  <a:cubicBezTo>
                    <a:pt x="1885159" y="1838767"/>
                    <a:pt x="1882255" y="1839545"/>
                    <a:pt x="1879352" y="1840323"/>
                  </a:cubicBezTo>
                  <a:cubicBezTo>
                    <a:pt x="1879352" y="1840323"/>
                    <a:pt x="1880130" y="1843228"/>
                    <a:pt x="1877227" y="1844006"/>
                  </a:cubicBezTo>
                  <a:lnTo>
                    <a:pt x="1880130" y="1843228"/>
                  </a:lnTo>
                  <a:lnTo>
                    <a:pt x="1875102" y="1847688"/>
                  </a:lnTo>
                  <a:cubicBezTo>
                    <a:pt x="1875102" y="1847688"/>
                    <a:pt x="1878005" y="1846910"/>
                    <a:pt x="1878005" y="1846910"/>
                  </a:cubicBezTo>
                  <a:cubicBezTo>
                    <a:pt x="1870852" y="1855053"/>
                    <a:pt x="1867949" y="1855831"/>
                    <a:pt x="1862920" y="1860291"/>
                  </a:cubicBezTo>
                  <a:cubicBezTo>
                    <a:pt x="1862920" y="1860291"/>
                    <a:pt x="1862920" y="1860291"/>
                    <a:pt x="1860017" y="1861069"/>
                  </a:cubicBezTo>
                  <a:cubicBezTo>
                    <a:pt x="1860017" y="1861069"/>
                    <a:pt x="1860795" y="1863973"/>
                    <a:pt x="1857892" y="1864751"/>
                  </a:cubicBezTo>
                  <a:cubicBezTo>
                    <a:pt x="1854988" y="1865529"/>
                    <a:pt x="1854988" y="1865529"/>
                    <a:pt x="1854210" y="1862625"/>
                  </a:cubicBezTo>
                  <a:cubicBezTo>
                    <a:pt x="1854210" y="1862625"/>
                    <a:pt x="1842028" y="1875228"/>
                    <a:pt x="1845710" y="1877354"/>
                  </a:cubicBezTo>
                  <a:cubicBezTo>
                    <a:pt x="1839903" y="1878910"/>
                    <a:pt x="1846279" y="1867863"/>
                    <a:pt x="1838347" y="1873101"/>
                  </a:cubicBezTo>
                  <a:cubicBezTo>
                    <a:pt x="1837000" y="1879688"/>
                    <a:pt x="1836222" y="1876784"/>
                    <a:pt x="1831193" y="1881244"/>
                  </a:cubicBezTo>
                  <a:cubicBezTo>
                    <a:pt x="1821137" y="1890164"/>
                    <a:pt x="1837778" y="1882592"/>
                    <a:pt x="1824818" y="1892291"/>
                  </a:cubicBezTo>
                  <a:cubicBezTo>
                    <a:pt x="1826943" y="1888609"/>
                    <a:pt x="1824040" y="1889387"/>
                    <a:pt x="1826165" y="1885704"/>
                  </a:cubicBezTo>
                  <a:cubicBezTo>
                    <a:pt x="1824040" y="1889387"/>
                    <a:pt x="1821137" y="1890164"/>
                    <a:pt x="1816108" y="1894625"/>
                  </a:cubicBezTo>
                  <a:cubicBezTo>
                    <a:pt x="1817665" y="1900434"/>
                    <a:pt x="1804705" y="1910132"/>
                    <a:pt x="1793870" y="1916148"/>
                  </a:cubicBezTo>
                  <a:cubicBezTo>
                    <a:pt x="1795426" y="1921957"/>
                    <a:pt x="1804705" y="1910132"/>
                    <a:pt x="1806261" y="1915941"/>
                  </a:cubicBezTo>
                  <a:cubicBezTo>
                    <a:pt x="1811289" y="1911481"/>
                    <a:pt x="1805483" y="1913037"/>
                    <a:pt x="1812636" y="1904894"/>
                  </a:cubicBezTo>
                  <a:cubicBezTo>
                    <a:pt x="1813415" y="1907798"/>
                    <a:pt x="1818443" y="1903338"/>
                    <a:pt x="1819221" y="1906242"/>
                  </a:cubicBezTo>
                  <a:cubicBezTo>
                    <a:pt x="1817096" y="1909925"/>
                    <a:pt x="1812068" y="1914385"/>
                    <a:pt x="1814971" y="1913607"/>
                  </a:cubicBezTo>
                  <a:cubicBezTo>
                    <a:pt x="1807818" y="1921750"/>
                    <a:pt x="1802789" y="1926210"/>
                    <a:pt x="1794857" y="1931448"/>
                  </a:cubicBezTo>
                  <a:cubicBezTo>
                    <a:pt x="1789829" y="1935909"/>
                    <a:pt x="1781119" y="1938242"/>
                    <a:pt x="1776091" y="1942703"/>
                  </a:cubicBezTo>
                  <a:cubicBezTo>
                    <a:pt x="1770726" y="1948810"/>
                    <a:pt x="1751976" y="1963756"/>
                    <a:pt x="1738037" y="1972160"/>
                  </a:cubicBezTo>
                  <a:lnTo>
                    <a:pt x="1735129" y="1973570"/>
                  </a:lnTo>
                  <a:lnTo>
                    <a:pt x="1745965" y="1966729"/>
                  </a:lnTo>
                  <a:cubicBezTo>
                    <a:pt x="1753800" y="1961127"/>
                    <a:pt x="1760617" y="1954632"/>
                    <a:pt x="1759449" y="1950275"/>
                  </a:cubicBezTo>
                  <a:cubicBezTo>
                    <a:pt x="1772409" y="1940576"/>
                    <a:pt x="1781119" y="1938242"/>
                    <a:pt x="1788273" y="1930100"/>
                  </a:cubicBezTo>
                  <a:cubicBezTo>
                    <a:pt x="1787494" y="1927195"/>
                    <a:pt x="1780341" y="1935338"/>
                    <a:pt x="1781688" y="1928751"/>
                  </a:cubicBezTo>
                  <a:cubicBezTo>
                    <a:pt x="1776659" y="1933212"/>
                    <a:pt x="1773756" y="1933989"/>
                    <a:pt x="1777438" y="1936116"/>
                  </a:cubicBezTo>
                  <a:cubicBezTo>
                    <a:pt x="1777438" y="1936116"/>
                    <a:pt x="1777438" y="1936116"/>
                    <a:pt x="1767381" y="1945037"/>
                  </a:cubicBezTo>
                  <a:cubicBezTo>
                    <a:pt x="1769506" y="1941354"/>
                    <a:pt x="1769506" y="1941354"/>
                    <a:pt x="1765824" y="1939228"/>
                  </a:cubicBezTo>
                  <a:cubicBezTo>
                    <a:pt x="1762353" y="1949497"/>
                    <a:pt x="1751517" y="1955513"/>
                    <a:pt x="1741461" y="1964434"/>
                  </a:cubicBezTo>
                  <a:cubicBezTo>
                    <a:pt x="1733529" y="1969672"/>
                    <a:pt x="1728501" y="1974132"/>
                    <a:pt x="1723472" y="1978592"/>
                  </a:cubicBezTo>
                  <a:cubicBezTo>
                    <a:pt x="1715541" y="1983831"/>
                    <a:pt x="1709734" y="1985387"/>
                    <a:pt x="1704706" y="1989847"/>
                  </a:cubicBezTo>
                  <a:cubicBezTo>
                    <a:pt x="1696774" y="1995085"/>
                    <a:pt x="1703359" y="1996434"/>
                    <a:pt x="1706262" y="1995656"/>
                  </a:cubicBezTo>
                  <a:cubicBezTo>
                    <a:pt x="1704137" y="1999338"/>
                    <a:pt x="1704137" y="1999338"/>
                    <a:pt x="1699109" y="2003798"/>
                  </a:cubicBezTo>
                  <a:cubicBezTo>
                    <a:pt x="1703359" y="1996434"/>
                    <a:pt x="1695427" y="2001672"/>
                    <a:pt x="1696774" y="1995085"/>
                  </a:cubicBezTo>
                  <a:cubicBezTo>
                    <a:pt x="1692524" y="2002450"/>
                    <a:pt x="1686717" y="2004006"/>
                    <a:pt x="1673757" y="2013704"/>
                  </a:cubicBezTo>
                  <a:cubicBezTo>
                    <a:pt x="1678007" y="2006339"/>
                    <a:pt x="1665047" y="2016038"/>
                    <a:pt x="1664269" y="2013134"/>
                  </a:cubicBezTo>
                  <a:cubicBezTo>
                    <a:pt x="1651309" y="2022832"/>
                    <a:pt x="1651309" y="2022832"/>
                    <a:pt x="1638349" y="2032531"/>
                  </a:cubicBezTo>
                  <a:cubicBezTo>
                    <a:pt x="1630417" y="2037769"/>
                    <a:pt x="1639127" y="2035435"/>
                    <a:pt x="1637002" y="2039117"/>
                  </a:cubicBezTo>
                  <a:cubicBezTo>
                    <a:pt x="1633320" y="2036991"/>
                    <a:pt x="1628292" y="2041451"/>
                    <a:pt x="1624610" y="2039325"/>
                  </a:cubicBezTo>
                  <a:cubicBezTo>
                    <a:pt x="1620360" y="2046689"/>
                    <a:pt x="1625389" y="2042229"/>
                    <a:pt x="1629070" y="2044356"/>
                  </a:cubicBezTo>
                  <a:cubicBezTo>
                    <a:pt x="1615332" y="2051150"/>
                    <a:pt x="1614554" y="2048245"/>
                    <a:pt x="1601594" y="2057944"/>
                  </a:cubicBezTo>
                  <a:cubicBezTo>
                    <a:pt x="1600815" y="2055039"/>
                    <a:pt x="1603719" y="2054261"/>
                    <a:pt x="1602940" y="2051357"/>
                  </a:cubicBezTo>
                  <a:cubicBezTo>
                    <a:pt x="1595787" y="2059500"/>
                    <a:pt x="1589202" y="2058151"/>
                    <a:pt x="1576242" y="2067850"/>
                  </a:cubicBezTo>
                  <a:cubicBezTo>
                    <a:pt x="1573339" y="2068628"/>
                    <a:pt x="1576242" y="2067850"/>
                    <a:pt x="1579145" y="2067072"/>
                  </a:cubicBezTo>
                  <a:cubicBezTo>
                    <a:pt x="1579924" y="2069976"/>
                    <a:pt x="1574117" y="2071532"/>
                    <a:pt x="1569089" y="2075992"/>
                  </a:cubicBezTo>
                  <a:cubicBezTo>
                    <a:pt x="1568310" y="2073088"/>
                    <a:pt x="1568310" y="2073088"/>
                    <a:pt x="1568310" y="2073088"/>
                  </a:cubicBezTo>
                  <a:cubicBezTo>
                    <a:pt x="1565407" y="2073866"/>
                    <a:pt x="1559600" y="2075422"/>
                    <a:pt x="1550890" y="2077756"/>
                  </a:cubicBezTo>
                  <a:cubicBezTo>
                    <a:pt x="1545862" y="2082216"/>
                    <a:pt x="1537152" y="2084550"/>
                    <a:pt x="1528442" y="2086884"/>
                  </a:cubicBezTo>
                  <a:cubicBezTo>
                    <a:pt x="1520511" y="2092122"/>
                    <a:pt x="1511801" y="2094456"/>
                    <a:pt x="1506772" y="2098916"/>
                  </a:cubicBezTo>
                  <a:cubicBezTo>
                    <a:pt x="1498062" y="2101250"/>
                    <a:pt x="1493034" y="2105710"/>
                    <a:pt x="1487227" y="2107266"/>
                  </a:cubicBezTo>
                  <a:cubicBezTo>
                    <a:pt x="1477739" y="2106695"/>
                    <a:pt x="1448137" y="2123966"/>
                    <a:pt x="1446581" y="2118157"/>
                  </a:cubicBezTo>
                  <a:cubicBezTo>
                    <a:pt x="1437197" y="2123784"/>
                    <a:pt x="1427230" y="2127233"/>
                    <a:pt x="1417432" y="2129859"/>
                  </a:cubicBezTo>
                  <a:lnTo>
                    <a:pt x="1399642" y="2134133"/>
                  </a:lnTo>
                  <a:lnTo>
                    <a:pt x="1400906" y="2133508"/>
                  </a:lnTo>
                  <a:cubicBezTo>
                    <a:pt x="1398781" y="2137191"/>
                    <a:pt x="1392975" y="2138747"/>
                    <a:pt x="1389293" y="2136620"/>
                  </a:cubicBezTo>
                  <a:lnTo>
                    <a:pt x="1399642" y="2134133"/>
                  </a:lnTo>
                  <a:lnTo>
                    <a:pt x="1390602" y="2138604"/>
                  </a:lnTo>
                  <a:cubicBezTo>
                    <a:pt x="1386973" y="2139577"/>
                    <a:pt x="1383875" y="2139629"/>
                    <a:pt x="1383486" y="2138176"/>
                  </a:cubicBezTo>
                  <a:cubicBezTo>
                    <a:pt x="1380583" y="2138954"/>
                    <a:pt x="1374776" y="2140510"/>
                    <a:pt x="1368970" y="2142066"/>
                  </a:cubicBezTo>
                  <a:cubicBezTo>
                    <a:pt x="1366067" y="2142844"/>
                    <a:pt x="1366067" y="2142844"/>
                    <a:pt x="1363163" y="2143622"/>
                  </a:cubicBezTo>
                  <a:cubicBezTo>
                    <a:pt x="1360260" y="2144400"/>
                    <a:pt x="1360260" y="2144400"/>
                    <a:pt x="1357357" y="2145178"/>
                  </a:cubicBezTo>
                  <a:cubicBezTo>
                    <a:pt x="1357357" y="2145178"/>
                    <a:pt x="1357357" y="2145178"/>
                    <a:pt x="1354453" y="2145955"/>
                  </a:cubicBezTo>
                  <a:cubicBezTo>
                    <a:pt x="1354453" y="2145955"/>
                    <a:pt x="1354453" y="2145955"/>
                    <a:pt x="1348647" y="2147511"/>
                  </a:cubicBezTo>
                  <a:cubicBezTo>
                    <a:pt x="1342840" y="2149067"/>
                    <a:pt x="1358135" y="2148082"/>
                    <a:pt x="1349425" y="2150416"/>
                  </a:cubicBezTo>
                  <a:cubicBezTo>
                    <a:pt x="1346522" y="2151194"/>
                    <a:pt x="1345743" y="2148289"/>
                    <a:pt x="1342840" y="2149067"/>
                  </a:cubicBezTo>
                  <a:cubicBezTo>
                    <a:pt x="1337033" y="2150623"/>
                    <a:pt x="1329102" y="2155861"/>
                    <a:pt x="1319614" y="2155291"/>
                  </a:cubicBezTo>
                  <a:cubicBezTo>
                    <a:pt x="1325420" y="2153735"/>
                    <a:pt x="1334130" y="2151401"/>
                    <a:pt x="1339159" y="2146941"/>
                  </a:cubicBezTo>
                  <a:cubicBezTo>
                    <a:pt x="1324642" y="2150830"/>
                    <a:pt x="1308569" y="2148911"/>
                    <a:pt x="1294052" y="2152801"/>
                  </a:cubicBezTo>
                  <a:cubicBezTo>
                    <a:pt x="1297734" y="2154928"/>
                    <a:pt x="1306444" y="2152594"/>
                    <a:pt x="1310125" y="2154720"/>
                  </a:cubicBezTo>
                  <a:cubicBezTo>
                    <a:pt x="1305097" y="2159180"/>
                    <a:pt x="1281092" y="2162500"/>
                    <a:pt x="1263672" y="2167167"/>
                  </a:cubicBezTo>
                  <a:cubicBezTo>
                    <a:pt x="1267354" y="2169294"/>
                    <a:pt x="1267354" y="2169294"/>
                    <a:pt x="1268132" y="2172198"/>
                  </a:cubicBezTo>
                  <a:cubicBezTo>
                    <a:pt x="1256519" y="2175310"/>
                    <a:pt x="1256519" y="2175310"/>
                    <a:pt x="1244128" y="2175517"/>
                  </a:cubicBezTo>
                  <a:cubicBezTo>
                    <a:pt x="1247809" y="2177644"/>
                    <a:pt x="1256519" y="2175310"/>
                    <a:pt x="1260201" y="2177436"/>
                  </a:cubicBezTo>
                  <a:cubicBezTo>
                    <a:pt x="1255846" y="2178603"/>
                    <a:pt x="1249650" y="2178707"/>
                    <a:pt x="1244277" y="2178979"/>
                  </a:cubicBezTo>
                  <a:lnTo>
                    <a:pt x="1241247" y="2179684"/>
                  </a:lnTo>
                  <a:lnTo>
                    <a:pt x="1242002" y="2179200"/>
                  </a:lnTo>
                  <a:lnTo>
                    <a:pt x="1240825" y="2179782"/>
                  </a:lnTo>
                  <a:lnTo>
                    <a:pt x="1233293" y="2181533"/>
                  </a:lnTo>
                  <a:cubicBezTo>
                    <a:pt x="1233682" y="2182985"/>
                    <a:pt x="1235133" y="2182596"/>
                    <a:pt x="1236851" y="2181747"/>
                  </a:cubicBezTo>
                  <a:lnTo>
                    <a:pt x="1240825" y="2179782"/>
                  </a:lnTo>
                  <a:lnTo>
                    <a:pt x="1241247" y="2179684"/>
                  </a:lnTo>
                  <a:lnTo>
                    <a:pt x="1234699" y="2183880"/>
                  </a:lnTo>
                  <a:cubicBezTo>
                    <a:pt x="1231893" y="2185021"/>
                    <a:pt x="1228264" y="2185994"/>
                    <a:pt x="1222458" y="2187550"/>
                  </a:cubicBezTo>
                  <a:cubicBezTo>
                    <a:pt x="1234071" y="2184438"/>
                    <a:pt x="1227486" y="2183089"/>
                    <a:pt x="1220901" y="2181741"/>
                  </a:cubicBezTo>
                  <a:cubicBezTo>
                    <a:pt x="1211413" y="2181170"/>
                    <a:pt x="1217998" y="2182519"/>
                    <a:pt x="1209288" y="2184852"/>
                  </a:cubicBezTo>
                  <a:cubicBezTo>
                    <a:pt x="1201925" y="2180599"/>
                    <a:pt x="1187408" y="2184489"/>
                    <a:pt x="1180045" y="2180236"/>
                  </a:cubicBezTo>
                  <a:cubicBezTo>
                    <a:pt x="1189533" y="2180807"/>
                    <a:pt x="1201925" y="2180599"/>
                    <a:pt x="1217220" y="2179614"/>
                  </a:cubicBezTo>
                  <a:cubicBezTo>
                    <a:pt x="1229611" y="2179407"/>
                    <a:pt x="1244128" y="2175517"/>
                    <a:pt x="1254963" y="2169501"/>
                  </a:cubicBezTo>
                  <a:cubicBezTo>
                    <a:pt x="1249156" y="2171057"/>
                    <a:pt x="1230958" y="2172820"/>
                    <a:pt x="1216441" y="2176710"/>
                  </a:cubicBezTo>
                  <a:cubicBezTo>
                    <a:pt x="1216441" y="2176710"/>
                    <a:pt x="1207731" y="2179044"/>
                    <a:pt x="1206953" y="2176139"/>
                  </a:cubicBezTo>
                  <a:cubicBezTo>
                    <a:pt x="1182948" y="2179458"/>
                    <a:pt x="1166875" y="2177539"/>
                    <a:pt x="1153137" y="2184333"/>
                  </a:cubicBezTo>
                  <a:cubicBezTo>
                    <a:pt x="1149456" y="2182207"/>
                    <a:pt x="1149456" y="2182207"/>
                    <a:pt x="1149456" y="2182207"/>
                  </a:cubicBezTo>
                  <a:cubicBezTo>
                    <a:pt x="1137842" y="2185319"/>
                    <a:pt x="1127576" y="2181844"/>
                    <a:pt x="1118866" y="2184177"/>
                  </a:cubicBezTo>
                  <a:cubicBezTo>
                    <a:pt x="1113838" y="2188638"/>
                    <a:pt x="1131257" y="2183970"/>
                    <a:pt x="1126229" y="2188430"/>
                  </a:cubicBezTo>
                  <a:cubicBezTo>
                    <a:pt x="1121201" y="2192891"/>
                    <a:pt x="1119644" y="2187082"/>
                    <a:pt x="1110934" y="2189416"/>
                  </a:cubicBezTo>
                  <a:cubicBezTo>
                    <a:pt x="1102224" y="2191749"/>
                    <a:pt x="1114616" y="2191542"/>
                    <a:pt x="1111713" y="2192320"/>
                  </a:cubicBezTo>
                  <a:cubicBezTo>
                    <a:pt x="1100099" y="2195432"/>
                    <a:pt x="1096418" y="2193305"/>
                    <a:pt x="1089833" y="2191957"/>
                  </a:cubicBezTo>
                  <a:cubicBezTo>
                    <a:pt x="1059243" y="2193927"/>
                    <a:pt x="1047630" y="2197039"/>
                    <a:pt x="1064481" y="2201863"/>
                  </a:cubicBezTo>
                  <a:cubicBezTo>
                    <a:pt x="1073969" y="2202433"/>
                    <a:pt x="1076095" y="2198751"/>
                    <a:pt x="1078998" y="2197973"/>
                  </a:cubicBezTo>
                  <a:cubicBezTo>
                    <a:pt x="1082679" y="2200099"/>
                    <a:pt x="1079776" y="2200877"/>
                    <a:pt x="1079776" y="2200877"/>
                  </a:cubicBezTo>
                  <a:cubicBezTo>
                    <a:pt x="1083458" y="2203004"/>
                    <a:pt x="1095849" y="2202796"/>
                    <a:pt x="1097974" y="2199114"/>
                  </a:cubicBezTo>
                  <a:cubicBezTo>
                    <a:pt x="1098752" y="2202019"/>
                    <a:pt x="1116951" y="2200255"/>
                    <a:pt x="1116172" y="2197351"/>
                  </a:cubicBezTo>
                  <a:cubicBezTo>
                    <a:pt x="1120632" y="2202382"/>
                    <a:pt x="1133024" y="2202174"/>
                    <a:pt x="1144637" y="2199063"/>
                  </a:cubicBezTo>
                  <a:cubicBezTo>
                    <a:pt x="1140955" y="2196936"/>
                    <a:pt x="1132245" y="2199270"/>
                    <a:pt x="1134370" y="2195588"/>
                  </a:cubicBezTo>
                  <a:cubicBezTo>
                    <a:pt x="1148887" y="2191698"/>
                    <a:pt x="1162057" y="2194395"/>
                    <a:pt x="1171545" y="2194966"/>
                  </a:cubicBezTo>
                  <a:cubicBezTo>
                    <a:pt x="1173101" y="2200774"/>
                    <a:pt x="1189174" y="2202694"/>
                    <a:pt x="1207372" y="2200930"/>
                  </a:cubicBezTo>
                  <a:cubicBezTo>
                    <a:pt x="1213179" y="2199375"/>
                    <a:pt x="1218986" y="2197819"/>
                    <a:pt x="1225570" y="2199167"/>
                  </a:cubicBezTo>
                  <a:cubicBezTo>
                    <a:pt x="1228474" y="2198389"/>
                    <a:pt x="1234280" y="2196833"/>
                    <a:pt x="1240087" y="2195277"/>
                  </a:cubicBezTo>
                  <a:cubicBezTo>
                    <a:pt x="1249575" y="2195848"/>
                    <a:pt x="1258285" y="2193514"/>
                    <a:pt x="1264092" y="2191958"/>
                  </a:cubicBezTo>
                  <a:cubicBezTo>
                    <a:pt x="1261967" y="2195641"/>
                    <a:pt x="1256160" y="2197197"/>
                    <a:pt x="1254035" y="2200879"/>
                  </a:cubicBezTo>
                  <a:cubicBezTo>
                    <a:pt x="1264870" y="2194863"/>
                    <a:pt x="1270677" y="2193307"/>
                    <a:pt x="1288096" y="2188639"/>
                  </a:cubicBezTo>
                  <a:cubicBezTo>
                    <a:pt x="1288096" y="2188639"/>
                    <a:pt x="1288096" y="2188639"/>
                    <a:pt x="1288291" y="2189365"/>
                  </a:cubicBezTo>
                  <a:lnTo>
                    <a:pt x="1289653" y="2194448"/>
                  </a:lnTo>
                  <a:lnTo>
                    <a:pt x="1289652" y="2194448"/>
                  </a:lnTo>
                  <a:lnTo>
                    <a:pt x="1272155" y="2194468"/>
                  </a:lnTo>
                  <a:cubicBezTo>
                    <a:pt x="1267437" y="2195732"/>
                    <a:pt x="1264197" y="2198156"/>
                    <a:pt x="1263523" y="2201450"/>
                  </a:cubicBezTo>
                  <a:cubicBezTo>
                    <a:pt x="1272233" y="2199116"/>
                    <a:pt x="1278040" y="2197560"/>
                    <a:pt x="1273011" y="2202020"/>
                  </a:cubicBezTo>
                  <a:cubicBezTo>
                    <a:pt x="1285403" y="2201813"/>
                    <a:pt x="1278818" y="2200464"/>
                    <a:pt x="1278040" y="2197560"/>
                  </a:cubicBezTo>
                  <a:lnTo>
                    <a:pt x="1289652" y="2194448"/>
                  </a:lnTo>
                  <a:lnTo>
                    <a:pt x="1289653" y="2194448"/>
                  </a:lnTo>
                  <a:lnTo>
                    <a:pt x="1289653" y="2194448"/>
                  </a:lnTo>
                  <a:lnTo>
                    <a:pt x="1298363" y="2192114"/>
                  </a:lnTo>
                  <a:cubicBezTo>
                    <a:pt x="1307073" y="2189780"/>
                    <a:pt x="1305726" y="2196367"/>
                    <a:pt x="1312311" y="2197716"/>
                  </a:cubicBezTo>
                  <a:cubicBezTo>
                    <a:pt x="1310186" y="2201398"/>
                    <a:pt x="1304379" y="2202954"/>
                    <a:pt x="1292766" y="2206066"/>
                  </a:cubicBezTo>
                  <a:cubicBezTo>
                    <a:pt x="1292766" y="2206066"/>
                    <a:pt x="1292766" y="2206066"/>
                    <a:pt x="1297226" y="2211097"/>
                  </a:cubicBezTo>
                  <a:cubicBezTo>
                    <a:pt x="1288516" y="2213430"/>
                    <a:pt x="1287737" y="2210526"/>
                    <a:pt x="1281931" y="2212082"/>
                  </a:cubicBezTo>
                  <a:cubicBezTo>
                    <a:pt x="1295101" y="2214779"/>
                    <a:pt x="1284266" y="2220795"/>
                    <a:pt x="1272652" y="2223907"/>
                  </a:cubicBezTo>
                  <a:cubicBezTo>
                    <a:pt x="1268971" y="2221780"/>
                    <a:pt x="1274777" y="2220225"/>
                    <a:pt x="1274777" y="2220225"/>
                  </a:cubicBezTo>
                  <a:cubicBezTo>
                    <a:pt x="1250773" y="2223544"/>
                    <a:pt x="1226768" y="2226863"/>
                    <a:pt x="1201985" y="2227277"/>
                  </a:cubicBezTo>
                  <a:cubicBezTo>
                    <a:pt x="1193275" y="2229611"/>
                    <a:pt x="1180884" y="2229819"/>
                    <a:pt x="1171396" y="2229248"/>
                  </a:cubicBezTo>
                  <a:cubicBezTo>
                    <a:pt x="1161907" y="2228677"/>
                    <a:pt x="1152419" y="2228107"/>
                    <a:pt x="1142931" y="2227536"/>
                  </a:cubicBezTo>
                  <a:cubicBezTo>
                    <a:pt x="1137124" y="2229092"/>
                    <a:pt x="1132096" y="2233552"/>
                    <a:pt x="1119705" y="2233760"/>
                  </a:cubicBezTo>
                  <a:cubicBezTo>
                    <a:pt x="1118926" y="2230855"/>
                    <a:pt x="1116023" y="2231633"/>
                    <a:pt x="1112341" y="2229507"/>
                  </a:cubicBezTo>
                  <a:cubicBezTo>
                    <a:pt x="1112341" y="2229507"/>
                    <a:pt x="1118148" y="2227951"/>
                    <a:pt x="1121051" y="2227173"/>
                  </a:cubicBezTo>
                  <a:cubicBezTo>
                    <a:pt x="1104978" y="2225254"/>
                    <a:pt x="1098393" y="2223905"/>
                    <a:pt x="1067804" y="2225876"/>
                  </a:cubicBezTo>
                  <a:cubicBezTo>
                    <a:pt x="1065679" y="2229558"/>
                    <a:pt x="1077292" y="2226446"/>
                    <a:pt x="1075167" y="2230129"/>
                  </a:cubicBezTo>
                  <a:cubicBezTo>
                    <a:pt x="1068582" y="2228780"/>
                    <a:pt x="1071485" y="2228002"/>
                    <a:pt x="1062776" y="2230336"/>
                  </a:cubicBezTo>
                  <a:cubicBezTo>
                    <a:pt x="1061997" y="2227432"/>
                    <a:pt x="1064901" y="2226654"/>
                    <a:pt x="1064901" y="2226654"/>
                  </a:cubicBezTo>
                  <a:cubicBezTo>
                    <a:pt x="1050384" y="2230544"/>
                    <a:pt x="1045146" y="2222608"/>
                    <a:pt x="1033533" y="2225720"/>
                  </a:cubicBezTo>
                  <a:cubicBezTo>
                    <a:pt x="1024045" y="2225149"/>
                    <a:pt x="1042243" y="2223386"/>
                    <a:pt x="1032755" y="2222816"/>
                  </a:cubicBezTo>
                  <a:cubicBezTo>
                    <a:pt x="1034880" y="2219133"/>
                    <a:pt x="1045146" y="2222608"/>
                    <a:pt x="1050953" y="2221052"/>
                  </a:cubicBezTo>
                  <a:cubicBezTo>
                    <a:pt x="1050174" y="2218148"/>
                    <a:pt x="1031976" y="2219911"/>
                    <a:pt x="1025392" y="2218563"/>
                  </a:cubicBezTo>
                  <a:cubicBezTo>
                    <a:pt x="1040686" y="2217577"/>
                    <a:pt x="1018028" y="2214310"/>
                    <a:pt x="1026738" y="2211976"/>
                  </a:cubicBezTo>
                  <a:cubicBezTo>
                    <a:pt x="1008540" y="2213739"/>
                    <a:pt x="1009318" y="2216643"/>
                    <a:pt x="998274" y="2210264"/>
                  </a:cubicBezTo>
                  <a:cubicBezTo>
                    <a:pt x="992467" y="2211820"/>
                    <a:pt x="989564" y="2212598"/>
                    <a:pt x="986661" y="2213376"/>
                  </a:cubicBezTo>
                  <a:lnTo>
                    <a:pt x="991291" y="2215559"/>
                  </a:lnTo>
                  <a:lnTo>
                    <a:pt x="980854" y="2214932"/>
                  </a:lnTo>
                  <a:cubicBezTo>
                    <a:pt x="972428" y="2212520"/>
                    <a:pt x="962162" y="2209045"/>
                    <a:pt x="950833" y="2207411"/>
                  </a:cubicBezTo>
                  <a:cubicBezTo>
                    <a:pt x="964571" y="2200617"/>
                    <a:pt x="989564" y="2212598"/>
                    <a:pt x="1009887" y="2207152"/>
                  </a:cubicBezTo>
                  <a:cubicBezTo>
                    <a:pt x="1023835" y="2212754"/>
                    <a:pt x="1028085" y="2205389"/>
                    <a:pt x="1041255" y="2208086"/>
                  </a:cubicBezTo>
                  <a:cubicBezTo>
                    <a:pt x="1039130" y="2211769"/>
                    <a:pt x="1032545" y="2210420"/>
                    <a:pt x="1025960" y="2209071"/>
                  </a:cubicBezTo>
                  <a:cubicBezTo>
                    <a:pt x="1034101" y="2216229"/>
                    <a:pt x="1048618" y="2212339"/>
                    <a:pt x="1063913" y="2211354"/>
                  </a:cubicBezTo>
                  <a:cubicBezTo>
                    <a:pt x="1057328" y="2210005"/>
                    <a:pt x="1054425" y="2210783"/>
                    <a:pt x="1047840" y="2209435"/>
                  </a:cubicBezTo>
                  <a:cubicBezTo>
                    <a:pt x="1041255" y="2208086"/>
                    <a:pt x="1037573" y="2205960"/>
                    <a:pt x="1030988" y="2204611"/>
                  </a:cubicBezTo>
                  <a:cubicBezTo>
                    <a:pt x="1021500" y="2204041"/>
                    <a:pt x="1025182" y="2206167"/>
                    <a:pt x="1015694" y="2205596"/>
                  </a:cubicBezTo>
                  <a:cubicBezTo>
                    <a:pt x="1015694" y="2205596"/>
                    <a:pt x="1015694" y="2205596"/>
                    <a:pt x="1014915" y="2202692"/>
                  </a:cubicBezTo>
                  <a:cubicBezTo>
                    <a:pt x="1005427" y="2202121"/>
                    <a:pt x="1006206" y="2205026"/>
                    <a:pt x="993036" y="2202329"/>
                  </a:cubicBezTo>
                  <a:cubicBezTo>
                    <a:pt x="1005427" y="2202121"/>
                    <a:pt x="992258" y="2199424"/>
                    <a:pt x="994383" y="2195742"/>
                  </a:cubicBezTo>
                  <a:cubicBezTo>
                    <a:pt x="979088" y="2196727"/>
                    <a:pt x="989354" y="2200202"/>
                    <a:pt x="983548" y="2201758"/>
                  </a:cubicBezTo>
                  <a:cubicBezTo>
                    <a:pt x="961668" y="2201395"/>
                    <a:pt x="947720" y="2195793"/>
                    <a:pt x="931647" y="2193874"/>
                  </a:cubicBezTo>
                  <a:cubicBezTo>
                    <a:pt x="928744" y="2194652"/>
                    <a:pt x="929522" y="2197557"/>
                    <a:pt x="929522" y="2197557"/>
                  </a:cubicBezTo>
                  <a:cubicBezTo>
                    <a:pt x="936107" y="2198905"/>
                    <a:pt x="951402" y="2197920"/>
                    <a:pt x="955083" y="2200046"/>
                  </a:cubicBezTo>
                  <a:cubicBezTo>
                    <a:pt x="952180" y="2200824"/>
                    <a:pt x="924494" y="2202017"/>
                    <a:pt x="940567" y="2203936"/>
                  </a:cubicBezTo>
                  <a:cubicBezTo>
                    <a:pt x="931078" y="2203365"/>
                    <a:pt x="931078" y="2203365"/>
                    <a:pt x="919465" y="2206477"/>
                  </a:cubicBezTo>
                  <a:cubicBezTo>
                    <a:pt x="918687" y="2203573"/>
                    <a:pt x="922368" y="2205699"/>
                    <a:pt x="921590" y="2202795"/>
                  </a:cubicBezTo>
                  <a:cubicBezTo>
                    <a:pt x="917909" y="2200668"/>
                    <a:pt x="915784" y="2204351"/>
                    <a:pt x="912102" y="2202224"/>
                  </a:cubicBezTo>
                  <a:cubicBezTo>
                    <a:pt x="913659" y="2208033"/>
                    <a:pt x="916562" y="2207255"/>
                    <a:pt x="921022" y="2212286"/>
                  </a:cubicBezTo>
                  <a:cubicBezTo>
                    <a:pt x="917340" y="2210160"/>
                    <a:pt x="911534" y="2211715"/>
                    <a:pt x="907852" y="2209589"/>
                  </a:cubicBezTo>
                  <a:cubicBezTo>
                    <a:pt x="890432" y="2214257"/>
                    <a:pt x="870109" y="2219702"/>
                    <a:pt x="830600" y="2211611"/>
                  </a:cubicBezTo>
                  <a:cubicBezTo>
                    <a:pt x="830600" y="2211611"/>
                    <a:pt x="830600" y="2211611"/>
                    <a:pt x="827697" y="2212389"/>
                  </a:cubicBezTo>
                  <a:cubicBezTo>
                    <a:pt x="830600" y="2211611"/>
                    <a:pt x="831378" y="2214515"/>
                    <a:pt x="834281" y="2213737"/>
                  </a:cubicBezTo>
                  <a:cubicBezTo>
                    <a:pt x="844548" y="2217212"/>
                    <a:pt x="857718" y="2219910"/>
                    <a:pt x="867206" y="2220480"/>
                  </a:cubicBezTo>
                  <a:cubicBezTo>
                    <a:pt x="861399" y="2222036"/>
                    <a:pt x="848229" y="2219339"/>
                    <a:pt x="837963" y="2215864"/>
                  </a:cubicBezTo>
                  <a:cubicBezTo>
                    <a:pt x="831378" y="2214515"/>
                    <a:pt x="828475" y="2215293"/>
                    <a:pt x="824793" y="2213167"/>
                  </a:cubicBezTo>
                  <a:cubicBezTo>
                    <a:pt x="818208" y="2211818"/>
                    <a:pt x="809498" y="2214152"/>
                    <a:pt x="802914" y="2212804"/>
                  </a:cubicBezTo>
                  <a:cubicBezTo>
                    <a:pt x="793425" y="2212233"/>
                    <a:pt x="781034" y="2212440"/>
                    <a:pt x="775227" y="2213996"/>
                  </a:cubicBezTo>
                  <a:cubicBezTo>
                    <a:pt x="764961" y="2210521"/>
                    <a:pt x="751013" y="2204920"/>
                    <a:pt x="752569" y="2210729"/>
                  </a:cubicBezTo>
                  <a:cubicBezTo>
                    <a:pt x="745985" y="2209380"/>
                    <a:pt x="742303" y="2207254"/>
                    <a:pt x="741525" y="2204349"/>
                  </a:cubicBezTo>
                  <a:cubicBezTo>
                    <a:pt x="732037" y="2203779"/>
                    <a:pt x="752569" y="2210729"/>
                    <a:pt x="740178" y="2210936"/>
                  </a:cubicBezTo>
                  <a:cubicBezTo>
                    <a:pt x="729912" y="2207461"/>
                    <a:pt x="742303" y="2207254"/>
                    <a:pt x="735718" y="2205905"/>
                  </a:cubicBezTo>
                  <a:cubicBezTo>
                    <a:pt x="732815" y="2206683"/>
                    <a:pt x="727008" y="2208239"/>
                    <a:pt x="724105" y="2209017"/>
                  </a:cubicBezTo>
                  <a:cubicBezTo>
                    <a:pt x="713839" y="2205542"/>
                    <a:pt x="700669" y="2202845"/>
                    <a:pt x="683818" y="2198021"/>
                  </a:cubicBezTo>
                  <a:cubicBezTo>
                    <a:pt x="669870" y="2192420"/>
                    <a:pt x="656700" y="2189723"/>
                    <a:pt x="646434" y="2186248"/>
                  </a:cubicBezTo>
                  <a:cubicBezTo>
                    <a:pt x="643530" y="2187026"/>
                    <a:pt x="639849" y="2184899"/>
                    <a:pt x="639070" y="2181995"/>
                  </a:cubicBezTo>
                  <a:cubicBezTo>
                    <a:pt x="615634" y="2175823"/>
                    <a:pt x="594323" y="2165968"/>
                    <a:pt x="573012" y="2156114"/>
                  </a:cubicBezTo>
                  <a:cubicBezTo>
                    <a:pt x="562745" y="2152639"/>
                    <a:pt x="551701" y="2146259"/>
                    <a:pt x="544338" y="2142006"/>
                  </a:cubicBezTo>
                  <a:cubicBezTo>
                    <a:pt x="533293" y="2135627"/>
                    <a:pt x="522248" y="2129247"/>
                    <a:pt x="511982" y="2125772"/>
                  </a:cubicBezTo>
                  <a:cubicBezTo>
                    <a:pt x="506744" y="2117837"/>
                    <a:pt x="500159" y="2116489"/>
                    <a:pt x="482530" y="2108761"/>
                  </a:cubicBezTo>
                  <a:cubicBezTo>
                    <a:pt x="485433" y="2107983"/>
                    <a:pt x="481751" y="2105856"/>
                    <a:pt x="480973" y="2102952"/>
                  </a:cubicBezTo>
                  <a:cubicBezTo>
                    <a:pt x="467025" y="2097350"/>
                    <a:pt x="458884" y="2090193"/>
                    <a:pt x="447839" y="2083813"/>
                  </a:cubicBezTo>
                  <a:cubicBezTo>
                    <a:pt x="436016" y="2074530"/>
                    <a:pt x="424972" y="2068150"/>
                    <a:pt x="413149" y="2058866"/>
                  </a:cubicBezTo>
                  <a:cubicBezTo>
                    <a:pt x="413149" y="2058866"/>
                    <a:pt x="413149" y="2058866"/>
                    <a:pt x="412371" y="2055962"/>
                  </a:cubicBezTo>
                  <a:cubicBezTo>
                    <a:pt x="398423" y="2050360"/>
                    <a:pt x="400548" y="2046678"/>
                    <a:pt x="382918" y="2038950"/>
                  </a:cubicBezTo>
                  <a:cubicBezTo>
                    <a:pt x="382140" y="2036046"/>
                    <a:pt x="373999" y="2028888"/>
                    <a:pt x="366636" y="2024635"/>
                  </a:cubicBezTo>
                  <a:cubicBezTo>
                    <a:pt x="369539" y="2023858"/>
                    <a:pt x="365079" y="2018827"/>
                    <a:pt x="365079" y="2018827"/>
                  </a:cubicBezTo>
                  <a:cubicBezTo>
                    <a:pt x="360619" y="2013796"/>
                    <a:pt x="361398" y="2016700"/>
                    <a:pt x="354035" y="2012447"/>
                  </a:cubicBezTo>
                  <a:cubicBezTo>
                    <a:pt x="339877" y="1994450"/>
                    <a:pt x="314675" y="1970074"/>
                    <a:pt x="291029" y="1951506"/>
                  </a:cubicBezTo>
                  <a:cubicBezTo>
                    <a:pt x="288694" y="1942793"/>
                    <a:pt x="276093" y="1930604"/>
                    <a:pt x="266395" y="1917638"/>
                  </a:cubicBezTo>
                  <a:cubicBezTo>
                    <a:pt x="270077" y="1919765"/>
                    <a:pt x="269299" y="1916860"/>
                    <a:pt x="272202" y="1916082"/>
                  </a:cubicBezTo>
                  <a:cubicBezTo>
                    <a:pt x="270646" y="1910273"/>
                    <a:pt x="266186" y="1905243"/>
                    <a:pt x="258823" y="1900990"/>
                  </a:cubicBezTo>
                  <a:cubicBezTo>
                    <a:pt x="254363" y="1895959"/>
                    <a:pt x="249903" y="1890928"/>
                    <a:pt x="242540" y="1886675"/>
                  </a:cubicBezTo>
                  <a:cubicBezTo>
                    <a:pt x="229939" y="1874487"/>
                    <a:pt x="218116" y="1865203"/>
                    <a:pt x="215003" y="1853585"/>
                  </a:cubicBezTo>
                  <a:cubicBezTo>
                    <a:pt x="229161" y="1871582"/>
                    <a:pt x="245443" y="1885897"/>
                    <a:pt x="262504" y="1903116"/>
                  </a:cubicBezTo>
                  <a:cubicBezTo>
                    <a:pt x="281690" y="1916653"/>
                    <a:pt x="297973" y="1930968"/>
                    <a:pt x="310574" y="1943156"/>
                  </a:cubicBezTo>
                  <a:cubicBezTo>
                    <a:pt x="362116" y="1972927"/>
                    <a:pt x="410963" y="2015871"/>
                    <a:pt x="468312" y="2044086"/>
                  </a:cubicBezTo>
                  <a:cubicBezTo>
                    <a:pt x="511922" y="2079094"/>
                    <a:pt x="561129" y="2100152"/>
                    <a:pt x="618268" y="2115971"/>
                  </a:cubicBezTo>
                  <a:cubicBezTo>
                    <a:pt x="620393" y="2112289"/>
                    <a:pt x="606445" y="2106687"/>
                    <a:pt x="608570" y="2103005"/>
                  </a:cubicBezTo>
                  <a:cubicBezTo>
                    <a:pt x="626199" y="2110733"/>
                    <a:pt x="637244" y="2117112"/>
                    <a:pt x="650414" y="2119809"/>
                  </a:cubicBezTo>
                  <a:cubicBezTo>
                    <a:pt x="661458" y="2126189"/>
                    <a:pt x="674628" y="2128886"/>
                    <a:pt x="691479" y="2133709"/>
                  </a:cubicBezTo>
                  <a:cubicBezTo>
                    <a:pt x="690701" y="2130805"/>
                    <a:pt x="690701" y="2130805"/>
                    <a:pt x="687020" y="2128678"/>
                  </a:cubicBezTo>
                  <a:cubicBezTo>
                    <a:pt x="678310" y="2131012"/>
                    <a:pt x="655442" y="2115349"/>
                    <a:pt x="653317" y="2119031"/>
                  </a:cubicBezTo>
                  <a:cubicBezTo>
                    <a:pt x="641494" y="2109748"/>
                    <a:pt x="628324" y="2107050"/>
                    <a:pt x="614377" y="2101449"/>
                  </a:cubicBezTo>
                  <a:cubicBezTo>
                    <a:pt x="600429" y="2095847"/>
                    <a:pt x="588605" y="2086564"/>
                    <a:pt x="576782" y="2077280"/>
                  </a:cubicBezTo>
                  <a:cubicBezTo>
                    <a:pt x="573101" y="2075153"/>
                    <a:pt x="578339" y="2083089"/>
                    <a:pt x="570976" y="2078836"/>
                  </a:cubicBezTo>
                  <a:cubicBezTo>
                    <a:pt x="573101" y="2075153"/>
                    <a:pt x="552568" y="2068203"/>
                    <a:pt x="542302" y="2064728"/>
                  </a:cubicBezTo>
                  <a:cubicBezTo>
                    <a:pt x="555471" y="2067425"/>
                    <a:pt x="519434" y="2049065"/>
                    <a:pt x="508389" y="2042686"/>
                  </a:cubicBezTo>
                  <a:cubicBezTo>
                    <a:pt x="511293" y="2041908"/>
                    <a:pt x="514974" y="2044034"/>
                    <a:pt x="514974" y="2044034"/>
                  </a:cubicBezTo>
                  <a:cubicBezTo>
                    <a:pt x="506833" y="2036877"/>
                    <a:pt x="500248" y="2035528"/>
                    <a:pt x="496567" y="2033402"/>
                  </a:cubicBezTo>
                  <a:cubicBezTo>
                    <a:pt x="489982" y="2032053"/>
                    <a:pt x="495788" y="2030497"/>
                    <a:pt x="495010" y="2027593"/>
                  </a:cubicBezTo>
                  <a:cubicBezTo>
                    <a:pt x="484744" y="2024118"/>
                    <a:pt x="473699" y="2017738"/>
                    <a:pt x="465558" y="2010581"/>
                  </a:cubicBezTo>
                  <a:cubicBezTo>
                    <a:pt x="457416" y="2003424"/>
                    <a:pt x="449275" y="1996266"/>
                    <a:pt x="435327" y="1990665"/>
                  </a:cubicBezTo>
                  <a:cubicBezTo>
                    <a:pt x="437452" y="1986983"/>
                    <a:pt x="433771" y="1984856"/>
                    <a:pt x="436674" y="1984078"/>
                  </a:cubicBezTo>
                  <a:cubicBezTo>
                    <a:pt x="429311" y="1979825"/>
                    <a:pt x="421948" y="1975572"/>
                    <a:pt x="424073" y="1971890"/>
                  </a:cubicBezTo>
                  <a:cubicBezTo>
                    <a:pt x="420391" y="1969763"/>
                    <a:pt x="414585" y="1971319"/>
                    <a:pt x="418266" y="1973446"/>
                  </a:cubicBezTo>
                  <a:cubicBezTo>
                    <a:pt x="415363" y="1974224"/>
                    <a:pt x="416710" y="1967637"/>
                    <a:pt x="410125" y="1966288"/>
                  </a:cubicBezTo>
                  <a:cubicBezTo>
                    <a:pt x="405665" y="1961257"/>
                    <a:pt x="413028" y="1965510"/>
                    <a:pt x="408568" y="1960480"/>
                  </a:cubicBezTo>
                  <a:cubicBezTo>
                    <a:pt x="398302" y="1957005"/>
                    <a:pt x="385701" y="1944816"/>
                    <a:pt x="382798" y="1945594"/>
                  </a:cubicBezTo>
                  <a:cubicBezTo>
                    <a:pt x="380463" y="1936881"/>
                    <a:pt x="373100" y="1932628"/>
                    <a:pt x="364180" y="1922566"/>
                  </a:cubicBezTo>
                  <a:cubicBezTo>
                    <a:pt x="364180" y="1922566"/>
                    <a:pt x="376003" y="1931850"/>
                    <a:pt x="380463" y="1936881"/>
                  </a:cubicBezTo>
                  <a:cubicBezTo>
                    <a:pt x="382588" y="1933199"/>
                    <a:pt x="378128" y="1928168"/>
                    <a:pt x="370765" y="1923915"/>
                  </a:cubicBezTo>
                  <a:cubicBezTo>
                    <a:pt x="379475" y="1921581"/>
                    <a:pt x="383366" y="1936103"/>
                    <a:pt x="396536" y="1938800"/>
                  </a:cubicBezTo>
                  <a:cubicBezTo>
                    <a:pt x="392076" y="1933769"/>
                    <a:pt x="378128" y="1928168"/>
                    <a:pt x="383157" y="1923707"/>
                  </a:cubicBezTo>
                  <a:cubicBezTo>
                    <a:pt x="375794" y="1919454"/>
                    <a:pt x="376572" y="1922359"/>
                    <a:pt x="368430" y="1915202"/>
                  </a:cubicBezTo>
                  <a:cubicBezTo>
                    <a:pt x="361067" y="1910949"/>
                    <a:pt x="369987" y="1921010"/>
                    <a:pt x="366305" y="1918884"/>
                  </a:cubicBezTo>
                  <a:cubicBezTo>
                    <a:pt x="361067" y="1910949"/>
                    <a:pt x="357386" y="1908822"/>
                    <a:pt x="355051" y="1900109"/>
                  </a:cubicBezTo>
                  <a:cubicBezTo>
                    <a:pt x="359511" y="1905140"/>
                    <a:pt x="363192" y="1907266"/>
                    <a:pt x="362414" y="1904362"/>
                  </a:cubicBezTo>
                  <a:cubicBezTo>
                    <a:pt x="365318" y="1903584"/>
                    <a:pt x="361636" y="1901457"/>
                    <a:pt x="361636" y="1901457"/>
                  </a:cubicBezTo>
                  <a:cubicBezTo>
                    <a:pt x="351370" y="1897982"/>
                    <a:pt x="353495" y="1894300"/>
                    <a:pt x="342450" y="1887921"/>
                  </a:cubicBezTo>
                  <a:cubicBezTo>
                    <a:pt x="349813" y="1892174"/>
                    <a:pt x="351160" y="1885587"/>
                    <a:pt x="340115" y="1879207"/>
                  </a:cubicBezTo>
                  <a:cubicBezTo>
                    <a:pt x="334877" y="1871272"/>
                    <a:pt x="351160" y="1885587"/>
                    <a:pt x="355620" y="1890618"/>
                  </a:cubicBezTo>
                  <a:cubicBezTo>
                    <a:pt x="345922" y="1877651"/>
                    <a:pt x="334877" y="1871272"/>
                    <a:pt x="323054" y="1861988"/>
                  </a:cubicBezTo>
                  <a:cubicBezTo>
                    <a:pt x="325180" y="1858306"/>
                    <a:pt x="320720" y="1853275"/>
                    <a:pt x="328861" y="1860432"/>
                  </a:cubicBezTo>
                  <a:cubicBezTo>
                    <a:pt x="324401" y="1855401"/>
                    <a:pt x="319941" y="1850371"/>
                    <a:pt x="316260" y="1848244"/>
                  </a:cubicBezTo>
                  <a:cubicBezTo>
                    <a:pt x="311800" y="1843213"/>
                    <a:pt x="305994" y="1844769"/>
                    <a:pt x="303090" y="1845547"/>
                  </a:cubicBezTo>
                  <a:cubicBezTo>
                    <a:pt x="300471" y="1841579"/>
                    <a:pt x="297658" y="1836886"/>
                    <a:pt x="294773" y="1833378"/>
                  </a:cubicBezTo>
                  <a:lnTo>
                    <a:pt x="286438" y="1828564"/>
                  </a:lnTo>
                  <a:lnTo>
                    <a:pt x="285835" y="1827602"/>
                  </a:lnTo>
                  <a:cubicBezTo>
                    <a:pt x="284862" y="1823971"/>
                    <a:pt x="283695" y="1819615"/>
                    <a:pt x="279235" y="1814584"/>
                  </a:cubicBezTo>
                  <a:cubicBezTo>
                    <a:pt x="278457" y="1811679"/>
                    <a:pt x="271872" y="1810331"/>
                    <a:pt x="276332" y="1815362"/>
                  </a:cubicBezTo>
                  <a:cubicBezTo>
                    <a:pt x="272650" y="1813235"/>
                    <a:pt x="271094" y="1807426"/>
                    <a:pt x="275553" y="1812457"/>
                  </a:cubicBezTo>
                  <a:cubicBezTo>
                    <a:pt x="273997" y="1806648"/>
                    <a:pt x="260049" y="1801047"/>
                    <a:pt x="267981" y="1795809"/>
                  </a:cubicBezTo>
                  <a:cubicBezTo>
                    <a:pt x="261396" y="1794460"/>
                    <a:pt x="262174" y="1797365"/>
                    <a:pt x="258492" y="1795238"/>
                  </a:cubicBezTo>
                  <a:cubicBezTo>
                    <a:pt x="254811" y="1793112"/>
                    <a:pt x="244335" y="1777241"/>
                    <a:pt x="236972" y="1772988"/>
                  </a:cubicBezTo>
                  <a:cubicBezTo>
                    <a:pt x="243557" y="1774337"/>
                    <a:pt x="245891" y="1783050"/>
                    <a:pt x="253254" y="1787303"/>
                  </a:cubicBezTo>
                  <a:cubicBezTo>
                    <a:pt x="253254" y="1787303"/>
                    <a:pt x="252476" y="1784398"/>
                    <a:pt x="251698" y="1781494"/>
                  </a:cubicBezTo>
                  <a:cubicBezTo>
                    <a:pt x="258283" y="1782843"/>
                    <a:pt x="256936" y="1789429"/>
                    <a:pt x="256936" y="1789429"/>
                  </a:cubicBezTo>
                  <a:cubicBezTo>
                    <a:pt x="261396" y="1794460"/>
                    <a:pt x="264299" y="1793682"/>
                    <a:pt x="264299" y="1793682"/>
                  </a:cubicBezTo>
                  <a:cubicBezTo>
                    <a:pt x="258283" y="1782843"/>
                    <a:pt x="250141" y="1775685"/>
                    <a:pt x="240444" y="1762719"/>
                  </a:cubicBezTo>
                  <a:cubicBezTo>
                    <a:pt x="231524" y="1752657"/>
                    <a:pt x="222605" y="1742595"/>
                    <a:pt x="216588" y="1731756"/>
                  </a:cubicBezTo>
                  <a:cubicBezTo>
                    <a:pt x="206890" y="1718789"/>
                    <a:pt x="197971" y="1708728"/>
                    <a:pt x="188273" y="1695762"/>
                  </a:cubicBezTo>
                  <a:cubicBezTo>
                    <a:pt x="186717" y="1689953"/>
                    <a:pt x="182257" y="1684922"/>
                    <a:pt x="177797" y="1679891"/>
                  </a:cubicBezTo>
                  <a:cubicBezTo>
                    <a:pt x="173337" y="1674860"/>
                    <a:pt x="168878" y="1669829"/>
                    <a:pt x="164418" y="1664798"/>
                  </a:cubicBezTo>
                  <a:cubicBezTo>
                    <a:pt x="173906" y="1665369"/>
                    <a:pt x="148494" y="1628597"/>
                    <a:pt x="141131" y="1624344"/>
                  </a:cubicBezTo>
                  <a:cubicBezTo>
                    <a:pt x="140353" y="1621439"/>
                    <a:pt x="143256" y="1620661"/>
                    <a:pt x="138796" y="1615630"/>
                  </a:cubicBezTo>
                  <a:cubicBezTo>
                    <a:pt x="135115" y="1613504"/>
                    <a:pt x="136462" y="1606917"/>
                    <a:pt x="129098" y="1602664"/>
                  </a:cubicBezTo>
                  <a:cubicBezTo>
                    <a:pt x="126764" y="1593951"/>
                    <a:pt x="134337" y="1610600"/>
                    <a:pt x="135683" y="1604013"/>
                  </a:cubicBezTo>
                  <a:cubicBezTo>
                    <a:pt x="133349" y="1595300"/>
                    <a:pt x="124639" y="1597633"/>
                    <a:pt x="121526" y="1586016"/>
                  </a:cubicBezTo>
                  <a:lnTo>
                    <a:pt x="124845" y="1588240"/>
                  </a:lnTo>
                  <a:lnTo>
                    <a:pt x="125986" y="1591047"/>
                  </a:lnTo>
                  <a:cubicBezTo>
                    <a:pt x="125986" y="1591047"/>
                    <a:pt x="125597" y="1589594"/>
                    <a:pt x="124845" y="1588240"/>
                  </a:cubicBezTo>
                  <a:lnTo>
                    <a:pt x="124845" y="1588240"/>
                  </a:lnTo>
                  <a:lnTo>
                    <a:pt x="119139" y="1574203"/>
                  </a:lnTo>
                  <a:cubicBezTo>
                    <a:pt x="116130" y="1568784"/>
                    <a:pt x="112786" y="1565010"/>
                    <a:pt x="110271" y="1567241"/>
                  </a:cubicBezTo>
                  <a:cubicBezTo>
                    <a:pt x="110840" y="1557750"/>
                    <a:pt x="117425" y="1559098"/>
                    <a:pt x="110630" y="1545354"/>
                  </a:cubicBezTo>
                  <a:cubicBezTo>
                    <a:pt x="108296" y="1536641"/>
                    <a:pt x="106949" y="1543227"/>
                    <a:pt x="101711" y="1535292"/>
                  </a:cubicBezTo>
                  <a:cubicBezTo>
                    <a:pt x="103836" y="1531610"/>
                    <a:pt x="97041" y="1517866"/>
                    <a:pt x="95485" y="1512057"/>
                  </a:cubicBezTo>
                  <a:cubicBezTo>
                    <a:pt x="97610" y="1508374"/>
                    <a:pt x="92372" y="1500439"/>
                    <a:pt x="90037" y="1491726"/>
                  </a:cubicBezTo>
                  <a:cubicBezTo>
                    <a:pt x="84799" y="1483791"/>
                    <a:pt x="78783" y="1472951"/>
                    <a:pt x="80130" y="1466364"/>
                  </a:cubicBezTo>
                  <a:cubicBezTo>
                    <a:pt x="75670" y="1461333"/>
                    <a:pt x="68876" y="1447589"/>
                    <a:pt x="62859" y="1436749"/>
                  </a:cubicBezTo>
                  <a:cubicBezTo>
                    <a:pt x="58968" y="1422227"/>
                    <a:pt x="55855" y="1410610"/>
                    <a:pt x="55077" y="1407705"/>
                  </a:cubicBezTo>
                  <a:cubicBezTo>
                    <a:pt x="58759" y="1409832"/>
                    <a:pt x="59537" y="1412736"/>
                    <a:pt x="61093" y="1418545"/>
                  </a:cubicBezTo>
                  <a:cubicBezTo>
                    <a:pt x="62650" y="1424354"/>
                    <a:pt x="62440" y="1411958"/>
                    <a:pt x="65553" y="1423576"/>
                  </a:cubicBezTo>
                  <a:cubicBezTo>
                    <a:pt x="64775" y="1420671"/>
                    <a:pt x="61872" y="1421449"/>
                    <a:pt x="62650" y="1424354"/>
                  </a:cubicBezTo>
                  <a:cubicBezTo>
                    <a:pt x="66331" y="1426480"/>
                    <a:pt x="66541" y="1438876"/>
                    <a:pt x="71779" y="1446811"/>
                  </a:cubicBezTo>
                  <a:cubicBezTo>
                    <a:pt x="72557" y="1449716"/>
                    <a:pt x="72557" y="1449716"/>
                    <a:pt x="75461" y="1448938"/>
                  </a:cubicBezTo>
                  <a:cubicBezTo>
                    <a:pt x="75461" y="1448938"/>
                    <a:pt x="73126" y="1440224"/>
                    <a:pt x="70791" y="1431511"/>
                  </a:cubicBezTo>
                  <a:cubicBezTo>
                    <a:pt x="69235" y="1425702"/>
                    <a:pt x="63997" y="1417767"/>
                    <a:pt x="63218" y="1414863"/>
                  </a:cubicBezTo>
                  <a:cubicBezTo>
                    <a:pt x="62440" y="1411958"/>
                    <a:pt x="59327" y="1400341"/>
                    <a:pt x="55646" y="1398214"/>
                  </a:cubicBezTo>
                  <a:cubicBezTo>
                    <a:pt x="55436" y="1385818"/>
                    <a:pt x="60884" y="1406149"/>
                    <a:pt x="62440" y="1411958"/>
                  </a:cubicBezTo>
                  <a:cubicBezTo>
                    <a:pt x="62440" y="1411958"/>
                    <a:pt x="62440" y="1411958"/>
                    <a:pt x="67469" y="1407498"/>
                  </a:cubicBezTo>
                  <a:cubicBezTo>
                    <a:pt x="63009" y="1402467"/>
                    <a:pt x="60884" y="1406149"/>
                    <a:pt x="58549" y="1397436"/>
                  </a:cubicBezTo>
                  <a:cubicBezTo>
                    <a:pt x="66690" y="1404593"/>
                    <a:pt x="59896" y="1390849"/>
                    <a:pt x="53880" y="1380010"/>
                  </a:cubicBezTo>
                  <a:cubicBezTo>
                    <a:pt x="59686" y="1378454"/>
                    <a:pt x="62231" y="1399563"/>
                    <a:pt x="66690" y="1404593"/>
                  </a:cubicBezTo>
                  <a:cubicBezTo>
                    <a:pt x="68815" y="1400911"/>
                    <a:pt x="68815" y="1400911"/>
                    <a:pt x="67259" y="1395102"/>
                  </a:cubicBezTo>
                  <a:cubicBezTo>
                    <a:pt x="65134" y="1398785"/>
                    <a:pt x="62021" y="1387167"/>
                    <a:pt x="56005" y="1376327"/>
                  </a:cubicBezTo>
                  <a:cubicBezTo>
                    <a:pt x="52892" y="1364710"/>
                    <a:pt x="49001" y="1350188"/>
                    <a:pt x="51126" y="1346505"/>
                  </a:cubicBezTo>
                  <a:cubicBezTo>
                    <a:pt x="46666" y="1341474"/>
                    <a:pt x="45888" y="1338570"/>
                    <a:pt x="44331" y="1332761"/>
                  </a:cubicBezTo>
                  <a:cubicBezTo>
                    <a:pt x="42775" y="1326952"/>
                    <a:pt x="41218" y="1321143"/>
                    <a:pt x="39662" y="1315335"/>
                  </a:cubicBezTo>
                  <a:cubicBezTo>
                    <a:pt x="36549" y="1303717"/>
                    <a:pt x="33436" y="1292099"/>
                    <a:pt x="28976" y="1287068"/>
                  </a:cubicBezTo>
                  <a:cubicBezTo>
                    <a:pt x="26851" y="1290751"/>
                    <a:pt x="30532" y="1292877"/>
                    <a:pt x="32867" y="1301590"/>
                  </a:cubicBezTo>
                  <a:cubicBezTo>
                    <a:pt x="30742" y="1305273"/>
                    <a:pt x="28407" y="1296560"/>
                    <a:pt x="26851" y="1290751"/>
                  </a:cubicBezTo>
                  <a:cubicBezTo>
                    <a:pt x="23948" y="1291529"/>
                    <a:pt x="25504" y="1297337"/>
                    <a:pt x="26282" y="1300242"/>
                  </a:cubicBezTo>
                  <a:cubicBezTo>
                    <a:pt x="29964" y="1302368"/>
                    <a:pt x="29395" y="1311860"/>
                    <a:pt x="31520" y="1308177"/>
                  </a:cubicBezTo>
                  <a:cubicBezTo>
                    <a:pt x="32299" y="1311082"/>
                    <a:pt x="33077" y="1313986"/>
                    <a:pt x="30174" y="1314764"/>
                  </a:cubicBezTo>
                  <a:cubicBezTo>
                    <a:pt x="29395" y="1311860"/>
                    <a:pt x="27839" y="1306051"/>
                    <a:pt x="27061" y="1303146"/>
                  </a:cubicBezTo>
                  <a:cubicBezTo>
                    <a:pt x="24157" y="1303924"/>
                    <a:pt x="30952" y="1317668"/>
                    <a:pt x="27270" y="1315542"/>
                  </a:cubicBezTo>
                  <a:cubicBezTo>
                    <a:pt x="24157" y="1303924"/>
                    <a:pt x="22601" y="1298115"/>
                    <a:pt x="21044" y="1292307"/>
                  </a:cubicBezTo>
                  <a:cubicBezTo>
                    <a:pt x="19488" y="1286498"/>
                    <a:pt x="17153" y="1277784"/>
                    <a:pt x="13262" y="1263262"/>
                  </a:cubicBezTo>
                  <a:cubicBezTo>
                    <a:pt x="16944" y="1265389"/>
                    <a:pt x="18500" y="1271198"/>
                    <a:pt x="19847" y="1264611"/>
                  </a:cubicBezTo>
                  <a:cubicBezTo>
                    <a:pt x="22182" y="1273324"/>
                    <a:pt x="22960" y="1276229"/>
                    <a:pt x="27420" y="1281259"/>
                  </a:cubicBezTo>
                  <a:cubicBezTo>
                    <a:pt x="29545" y="1277577"/>
                    <a:pt x="29545" y="1277577"/>
                    <a:pt x="28766" y="1274673"/>
                  </a:cubicBezTo>
                  <a:cubicBezTo>
                    <a:pt x="24307" y="1269642"/>
                    <a:pt x="26222" y="1253564"/>
                    <a:pt x="23319" y="1254342"/>
                  </a:cubicBezTo>
                  <a:cubicBezTo>
                    <a:pt x="21762" y="1248533"/>
                    <a:pt x="21762" y="1248533"/>
                    <a:pt x="20206" y="1242724"/>
                  </a:cubicBezTo>
                  <a:cubicBezTo>
                    <a:pt x="23887" y="1244851"/>
                    <a:pt x="19218" y="1227424"/>
                    <a:pt x="22331" y="1239042"/>
                  </a:cubicBezTo>
                  <a:cubicBezTo>
                    <a:pt x="19996" y="1230329"/>
                    <a:pt x="14549" y="1209998"/>
                    <a:pt x="12782" y="1191793"/>
                  </a:cubicBezTo>
                  <a:cubicBezTo>
                    <a:pt x="19577" y="1205537"/>
                    <a:pt x="16464" y="1193920"/>
                    <a:pt x="13920" y="1172811"/>
                  </a:cubicBezTo>
                  <a:cubicBezTo>
                    <a:pt x="12154" y="1154607"/>
                    <a:pt x="8831" y="1130593"/>
                    <a:pt x="7274" y="1124784"/>
                  </a:cubicBezTo>
                  <a:cubicBezTo>
                    <a:pt x="4940" y="1116071"/>
                    <a:pt x="4730" y="1103676"/>
                    <a:pt x="4520" y="1091280"/>
                  </a:cubicBezTo>
                  <a:cubicBezTo>
                    <a:pt x="3533" y="1075980"/>
                    <a:pt x="420" y="1064362"/>
                    <a:pt x="988" y="1054871"/>
                  </a:cubicBezTo>
                  <a:cubicBezTo>
                    <a:pt x="3113" y="1051189"/>
                    <a:pt x="3682" y="1041698"/>
                    <a:pt x="5029" y="1035111"/>
                  </a:cubicBezTo>
                  <a:cubicBezTo>
                    <a:pt x="3472" y="1029302"/>
                    <a:pt x="2335" y="1048284"/>
                    <a:pt x="0" y="1039571"/>
                  </a:cubicBezTo>
                  <a:cubicBezTo>
                    <a:pt x="2126" y="1035889"/>
                    <a:pt x="4251" y="1032206"/>
                    <a:pt x="1916" y="1023493"/>
                  </a:cubicBezTo>
                  <a:cubicBezTo>
                    <a:pt x="2694" y="1026398"/>
                    <a:pt x="2694" y="1026398"/>
                    <a:pt x="5597" y="1025620"/>
                  </a:cubicBezTo>
                  <a:cubicBezTo>
                    <a:pt x="4819" y="1022715"/>
                    <a:pt x="3263" y="1016906"/>
                    <a:pt x="4610" y="1010320"/>
                  </a:cubicBezTo>
                  <a:cubicBezTo>
                    <a:pt x="3053" y="1004511"/>
                    <a:pt x="5178" y="1000828"/>
                    <a:pt x="7303" y="997146"/>
                  </a:cubicBezTo>
                  <a:cubicBezTo>
                    <a:pt x="4190" y="985528"/>
                    <a:pt x="6884" y="972355"/>
                    <a:pt x="6674" y="959959"/>
                  </a:cubicBezTo>
                  <a:cubicBezTo>
                    <a:pt x="6465" y="947564"/>
                    <a:pt x="9937" y="937295"/>
                    <a:pt x="9727" y="924899"/>
                  </a:cubicBezTo>
                  <a:cubicBezTo>
                    <a:pt x="11283" y="930708"/>
                    <a:pt x="15324" y="910947"/>
                    <a:pt x="9517" y="912503"/>
                  </a:cubicBezTo>
                  <a:cubicBezTo>
                    <a:pt x="11642" y="908821"/>
                    <a:pt x="10864" y="905917"/>
                    <a:pt x="14546" y="908043"/>
                  </a:cubicBezTo>
                  <a:cubicBezTo>
                    <a:pt x="16461" y="891965"/>
                    <a:pt x="17808" y="885378"/>
                    <a:pt x="19723" y="869300"/>
                  </a:cubicBezTo>
                  <a:cubicBezTo>
                    <a:pt x="16820" y="870078"/>
                    <a:pt x="14905" y="886156"/>
                    <a:pt x="16461" y="891965"/>
                  </a:cubicBezTo>
                  <a:cubicBezTo>
                    <a:pt x="12211" y="899330"/>
                    <a:pt x="17598" y="872983"/>
                    <a:pt x="13917" y="870856"/>
                  </a:cubicBezTo>
                  <a:cubicBezTo>
                    <a:pt x="13917" y="870856"/>
                    <a:pt x="13917" y="870856"/>
                    <a:pt x="16820" y="870078"/>
                  </a:cubicBezTo>
                  <a:cubicBezTo>
                    <a:pt x="17389" y="860587"/>
                    <a:pt x="18736" y="854000"/>
                    <a:pt x="17748" y="838700"/>
                  </a:cubicBezTo>
                  <a:cubicBezTo>
                    <a:pt x="28373" y="820289"/>
                    <a:pt x="33970" y="806337"/>
                    <a:pt x="33551" y="781546"/>
                  </a:cubicBezTo>
                  <a:cubicBezTo>
                    <a:pt x="30647" y="782324"/>
                    <a:pt x="28522" y="786006"/>
                    <a:pt x="29301" y="788911"/>
                  </a:cubicBezTo>
                  <a:cubicBezTo>
                    <a:pt x="27954" y="795497"/>
                    <a:pt x="32204" y="788133"/>
                    <a:pt x="29510" y="801306"/>
                  </a:cubicBezTo>
                  <a:cubicBezTo>
                    <a:pt x="26397" y="789689"/>
                    <a:pt x="18107" y="816814"/>
                    <a:pt x="23913" y="815258"/>
                  </a:cubicBezTo>
                  <a:cubicBezTo>
                    <a:pt x="16760" y="823400"/>
                    <a:pt x="13498" y="846065"/>
                    <a:pt x="13707" y="858461"/>
                  </a:cubicBezTo>
                  <a:cubicBezTo>
                    <a:pt x="11582" y="862143"/>
                    <a:pt x="13707" y="858461"/>
                    <a:pt x="10026" y="856334"/>
                  </a:cubicBezTo>
                  <a:cubicBezTo>
                    <a:pt x="7901" y="860016"/>
                    <a:pt x="12570" y="877443"/>
                    <a:pt x="5985" y="876094"/>
                  </a:cubicBezTo>
                  <a:lnTo>
                    <a:pt x="6060" y="880501"/>
                  </a:lnTo>
                  <a:lnTo>
                    <a:pt x="2805" y="887453"/>
                  </a:lnTo>
                  <a:cubicBezTo>
                    <a:pt x="2229" y="891109"/>
                    <a:pt x="1945" y="895855"/>
                    <a:pt x="598" y="902442"/>
                  </a:cubicBezTo>
                  <a:cubicBezTo>
                    <a:pt x="-180" y="899537"/>
                    <a:pt x="1166" y="892950"/>
                    <a:pt x="388" y="890046"/>
                  </a:cubicBezTo>
                  <a:cubicBezTo>
                    <a:pt x="3082" y="876872"/>
                    <a:pt x="2872" y="864477"/>
                    <a:pt x="1316" y="858668"/>
                  </a:cubicBezTo>
                  <a:cubicBezTo>
                    <a:pt x="3441" y="854986"/>
                    <a:pt x="6344" y="854208"/>
                    <a:pt x="5566" y="851303"/>
                  </a:cubicBezTo>
                  <a:cubicBezTo>
                    <a:pt x="9038" y="841034"/>
                    <a:pt x="6134" y="841812"/>
                    <a:pt x="4578" y="836003"/>
                  </a:cubicBezTo>
                  <a:cubicBezTo>
                    <a:pt x="8828" y="828638"/>
                    <a:pt x="8050" y="825734"/>
                    <a:pt x="8619" y="816243"/>
                  </a:cubicBezTo>
                  <a:cubicBezTo>
                    <a:pt x="11522" y="815465"/>
                    <a:pt x="8050" y="825734"/>
                    <a:pt x="10953" y="824956"/>
                  </a:cubicBezTo>
                  <a:cubicBezTo>
                    <a:pt x="13857" y="824178"/>
                    <a:pt x="15982" y="820496"/>
                    <a:pt x="15203" y="817592"/>
                  </a:cubicBezTo>
                  <a:cubicBezTo>
                    <a:pt x="17328" y="813909"/>
                    <a:pt x="17328" y="813909"/>
                    <a:pt x="16550" y="811005"/>
                  </a:cubicBezTo>
                  <a:cubicBezTo>
                    <a:pt x="15772" y="808100"/>
                    <a:pt x="12300" y="818369"/>
                    <a:pt x="13647" y="811783"/>
                  </a:cubicBezTo>
                  <a:cubicBezTo>
                    <a:pt x="17897" y="804418"/>
                    <a:pt x="20022" y="800736"/>
                    <a:pt x="22716" y="787562"/>
                  </a:cubicBezTo>
                  <a:cubicBezTo>
                    <a:pt x="21938" y="784658"/>
                    <a:pt x="21938" y="784658"/>
                    <a:pt x="24841" y="783880"/>
                  </a:cubicBezTo>
                  <a:cubicBezTo>
                    <a:pt x="20381" y="778849"/>
                    <a:pt x="20591" y="791244"/>
                    <a:pt x="19812" y="788340"/>
                  </a:cubicBezTo>
                  <a:lnTo>
                    <a:pt x="23191" y="778079"/>
                  </a:lnTo>
                  <a:lnTo>
                    <a:pt x="23284" y="778071"/>
                  </a:lnTo>
                  <a:cubicBezTo>
                    <a:pt x="24063" y="780975"/>
                    <a:pt x="24841" y="783880"/>
                    <a:pt x="27744" y="783102"/>
                  </a:cubicBezTo>
                  <a:cubicBezTo>
                    <a:pt x="27744" y="783102"/>
                    <a:pt x="32563" y="766246"/>
                    <a:pt x="29660" y="767024"/>
                  </a:cubicBezTo>
                  <a:cubicBezTo>
                    <a:pt x="33910" y="759659"/>
                    <a:pt x="31216" y="772833"/>
                    <a:pt x="35466" y="765468"/>
                  </a:cubicBezTo>
                  <a:cubicBezTo>
                    <a:pt x="34688" y="762564"/>
                    <a:pt x="37591" y="761786"/>
                    <a:pt x="38938" y="755199"/>
                  </a:cubicBezTo>
                  <a:cubicBezTo>
                    <a:pt x="44535" y="741247"/>
                    <a:pt x="33132" y="756755"/>
                    <a:pt x="38728" y="742803"/>
                  </a:cubicBezTo>
                  <a:cubicBezTo>
                    <a:pt x="39507" y="745708"/>
                    <a:pt x="39507" y="745708"/>
                    <a:pt x="40285" y="748612"/>
                  </a:cubicBezTo>
                  <a:cubicBezTo>
                    <a:pt x="42410" y="744930"/>
                    <a:pt x="44535" y="741247"/>
                    <a:pt x="43757" y="738343"/>
                  </a:cubicBezTo>
                  <a:cubicBezTo>
                    <a:pt x="42200" y="732534"/>
                    <a:pt x="50701" y="717805"/>
                    <a:pt x="53394" y="704631"/>
                  </a:cubicBezTo>
                  <a:cubicBezTo>
                    <a:pt x="49713" y="702505"/>
                    <a:pt x="47019" y="715678"/>
                    <a:pt x="46241" y="712774"/>
                  </a:cubicBezTo>
                  <a:cubicBezTo>
                    <a:pt x="41991" y="720138"/>
                    <a:pt x="47019" y="715678"/>
                    <a:pt x="43547" y="725947"/>
                  </a:cubicBezTo>
                  <a:cubicBezTo>
                    <a:pt x="39866" y="723821"/>
                    <a:pt x="38519" y="730408"/>
                    <a:pt x="37741" y="727503"/>
                  </a:cubicBezTo>
                  <a:cubicBezTo>
                    <a:pt x="36962" y="724599"/>
                    <a:pt x="38309" y="718012"/>
                    <a:pt x="35406" y="718790"/>
                  </a:cubicBezTo>
                  <a:cubicBezTo>
                    <a:pt x="38878" y="708521"/>
                    <a:pt x="43128" y="701156"/>
                    <a:pt x="44475" y="694569"/>
                  </a:cubicBezTo>
                  <a:cubicBezTo>
                    <a:pt x="48725" y="687205"/>
                    <a:pt x="52975" y="679840"/>
                    <a:pt x="57225" y="672475"/>
                  </a:cubicBezTo>
                  <a:cubicBezTo>
                    <a:pt x="56447" y="669570"/>
                    <a:pt x="59141" y="656397"/>
                    <a:pt x="65516" y="645350"/>
                  </a:cubicBezTo>
                  <a:cubicBezTo>
                    <a:pt x="68988" y="635081"/>
                    <a:pt x="75363" y="624034"/>
                    <a:pt x="80391" y="619573"/>
                  </a:cubicBezTo>
                  <a:cubicBezTo>
                    <a:pt x="75363" y="624034"/>
                    <a:pt x="61266" y="652715"/>
                    <a:pt x="66504" y="660650"/>
                  </a:cubicBezTo>
                  <a:cubicBezTo>
                    <a:pt x="60907" y="674602"/>
                    <a:pt x="53753" y="682744"/>
                    <a:pt x="53185" y="692236"/>
                  </a:cubicBezTo>
                  <a:cubicBezTo>
                    <a:pt x="56866" y="694362"/>
                    <a:pt x="56657" y="681966"/>
                    <a:pt x="58991" y="690680"/>
                  </a:cubicBezTo>
                  <a:cubicBezTo>
                    <a:pt x="60338" y="684093"/>
                    <a:pt x="62463" y="680411"/>
                    <a:pt x="59560" y="681188"/>
                  </a:cubicBezTo>
                  <a:cubicBezTo>
                    <a:pt x="59560" y="681188"/>
                    <a:pt x="59560" y="681188"/>
                    <a:pt x="63032" y="670919"/>
                  </a:cubicBezTo>
                  <a:cubicBezTo>
                    <a:pt x="63032" y="670919"/>
                    <a:pt x="63810" y="673824"/>
                    <a:pt x="66713" y="673046"/>
                  </a:cubicBezTo>
                  <a:cubicBezTo>
                    <a:pt x="64947" y="654841"/>
                    <a:pt x="81170" y="622478"/>
                    <a:pt x="93142" y="597479"/>
                  </a:cubicBezTo>
                  <a:cubicBezTo>
                    <a:pt x="97392" y="590114"/>
                    <a:pt x="92364" y="594575"/>
                    <a:pt x="89460" y="595353"/>
                  </a:cubicBezTo>
                  <a:cubicBezTo>
                    <a:pt x="91585" y="591670"/>
                    <a:pt x="90807" y="588766"/>
                    <a:pt x="92932" y="585084"/>
                  </a:cubicBezTo>
                  <a:cubicBezTo>
                    <a:pt x="91585" y="591670"/>
                    <a:pt x="95836" y="584306"/>
                    <a:pt x="97392" y="590114"/>
                  </a:cubicBezTo>
                  <a:cubicBezTo>
                    <a:pt x="97961" y="580623"/>
                    <a:pt x="100086" y="576941"/>
                    <a:pt x="108586" y="562212"/>
                  </a:cubicBezTo>
                  <a:cubicBezTo>
                    <a:pt x="108017" y="571703"/>
                    <a:pt x="113614" y="557751"/>
                    <a:pt x="117296" y="559878"/>
                  </a:cubicBezTo>
                  <a:cubicBezTo>
                    <a:pt x="122115" y="543022"/>
                    <a:pt x="122115" y="543022"/>
                    <a:pt x="130615" y="528292"/>
                  </a:cubicBezTo>
                  <a:cubicBezTo>
                    <a:pt x="134865" y="520928"/>
                    <a:pt x="127712" y="529070"/>
                    <a:pt x="129059" y="522484"/>
                  </a:cubicBezTo>
                  <a:cubicBezTo>
                    <a:pt x="131962" y="521706"/>
                    <a:pt x="133309" y="515119"/>
                    <a:pt x="136212" y="514341"/>
                  </a:cubicBezTo>
                  <a:cubicBezTo>
                    <a:pt x="137559" y="507754"/>
                    <a:pt x="136212" y="514341"/>
                    <a:pt x="133309" y="515119"/>
                  </a:cubicBezTo>
                  <a:cubicBezTo>
                    <a:pt x="138906" y="501167"/>
                    <a:pt x="142587" y="503294"/>
                    <a:pt x="148184" y="489342"/>
                  </a:cubicBezTo>
                  <a:cubicBezTo>
                    <a:pt x="148184" y="489342"/>
                    <a:pt x="148962" y="492247"/>
                    <a:pt x="149741" y="495151"/>
                  </a:cubicBezTo>
                  <a:cubicBezTo>
                    <a:pt x="153213" y="484882"/>
                    <a:pt x="155338" y="481200"/>
                    <a:pt x="166741" y="465692"/>
                  </a:cubicBezTo>
                  <a:cubicBezTo>
                    <a:pt x="163838" y="466470"/>
                    <a:pt x="163838" y="466470"/>
                    <a:pt x="161713" y="470153"/>
                  </a:cubicBezTo>
                  <a:cubicBezTo>
                    <a:pt x="160935" y="467248"/>
                    <a:pt x="163060" y="463566"/>
                    <a:pt x="167310" y="456201"/>
                  </a:cubicBezTo>
                  <a:cubicBezTo>
                    <a:pt x="167310" y="456201"/>
                    <a:pt x="168088" y="459106"/>
                    <a:pt x="168088" y="459106"/>
                  </a:cubicBezTo>
                  <a:cubicBezTo>
                    <a:pt x="175241" y="450963"/>
                    <a:pt x="184520" y="439138"/>
                    <a:pt x="193799" y="427313"/>
                  </a:cubicBezTo>
                  <a:cubicBezTo>
                    <a:pt x="205202" y="411806"/>
                    <a:pt x="213702" y="397076"/>
                    <a:pt x="220078" y="386029"/>
                  </a:cubicBezTo>
                  <a:cubicBezTo>
                    <a:pt x="228788" y="383695"/>
                    <a:pt x="245788" y="354236"/>
                    <a:pt x="249470" y="356363"/>
                  </a:cubicBezTo>
                  <a:cubicBezTo>
                    <a:pt x="252942" y="346094"/>
                    <a:pt x="260095" y="337951"/>
                    <a:pt x="268027" y="332713"/>
                  </a:cubicBezTo>
                  <a:cubicBezTo>
                    <a:pt x="275180" y="324570"/>
                    <a:pt x="282334" y="316428"/>
                    <a:pt x="289487" y="308285"/>
                  </a:cubicBezTo>
                  <a:cubicBezTo>
                    <a:pt x="286015" y="318554"/>
                    <a:pt x="265902" y="336395"/>
                    <a:pt x="254498" y="351903"/>
                  </a:cubicBezTo>
                  <a:cubicBezTo>
                    <a:pt x="254498" y="351903"/>
                    <a:pt x="252373" y="355585"/>
                    <a:pt x="252373" y="355585"/>
                  </a:cubicBezTo>
                  <a:cubicBezTo>
                    <a:pt x="260305" y="350347"/>
                    <a:pt x="265902" y="336395"/>
                    <a:pt x="275959" y="327475"/>
                  </a:cubicBezTo>
                  <a:cubicBezTo>
                    <a:pt x="276737" y="330379"/>
                    <a:pt x="276737" y="330379"/>
                    <a:pt x="277515" y="333284"/>
                  </a:cubicBezTo>
                  <a:cubicBezTo>
                    <a:pt x="284668" y="325141"/>
                    <a:pt x="283890" y="322236"/>
                    <a:pt x="285237" y="315650"/>
                  </a:cubicBezTo>
                  <a:cubicBezTo>
                    <a:pt x="291044" y="314094"/>
                    <a:pt x="289697" y="320681"/>
                    <a:pt x="284668" y="325141"/>
                  </a:cubicBezTo>
                  <a:cubicBezTo>
                    <a:pt x="294725" y="316220"/>
                    <a:pt x="309032" y="299935"/>
                    <a:pt x="315407" y="288888"/>
                  </a:cubicBezTo>
                  <a:cubicBezTo>
                    <a:pt x="314629" y="285983"/>
                    <a:pt x="307476" y="294126"/>
                    <a:pt x="306697" y="291222"/>
                  </a:cubicBezTo>
                  <a:cubicBezTo>
                    <a:pt x="308044" y="284635"/>
                    <a:pt x="312504" y="289666"/>
                    <a:pt x="317532" y="285206"/>
                  </a:cubicBezTo>
                  <a:cubicBezTo>
                    <a:pt x="319658" y="281523"/>
                    <a:pt x="316754" y="282301"/>
                    <a:pt x="316754" y="282301"/>
                  </a:cubicBezTo>
                  <a:cubicBezTo>
                    <a:pt x="327589" y="276285"/>
                    <a:pt x="354856" y="250301"/>
                    <a:pt x="359316" y="255332"/>
                  </a:cubicBezTo>
                  <a:cubicBezTo>
                    <a:pt x="368595" y="243507"/>
                    <a:pt x="379429" y="237491"/>
                    <a:pt x="387361" y="232253"/>
                  </a:cubicBezTo>
                  <a:cubicBezTo>
                    <a:pt x="389486" y="228570"/>
                    <a:pt x="389486" y="228570"/>
                    <a:pt x="388708" y="225666"/>
                  </a:cubicBezTo>
                  <a:cubicBezTo>
                    <a:pt x="399543" y="219650"/>
                    <a:pt x="403793" y="212285"/>
                    <a:pt x="413850" y="203365"/>
                  </a:cubicBezTo>
                  <a:cubicBezTo>
                    <a:pt x="412503" y="209951"/>
                    <a:pt x="417531" y="205491"/>
                    <a:pt x="417531" y="205491"/>
                  </a:cubicBezTo>
                  <a:cubicBezTo>
                    <a:pt x="425463" y="200253"/>
                    <a:pt x="415975" y="199682"/>
                    <a:pt x="425463" y="200253"/>
                  </a:cubicBezTo>
                  <a:cubicBezTo>
                    <a:pt x="429713" y="192888"/>
                    <a:pt x="421782" y="198126"/>
                    <a:pt x="431838" y="189206"/>
                  </a:cubicBezTo>
                  <a:cubicBezTo>
                    <a:pt x="427588" y="196570"/>
                    <a:pt x="442673" y="183190"/>
                    <a:pt x="441327" y="189776"/>
                  </a:cubicBezTo>
                  <a:cubicBezTo>
                    <a:pt x="445577" y="182412"/>
                    <a:pt x="448480" y="181634"/>
                    <a:pt x="450605" y="177951"/>
                  </a:cubicBezTo>
                  <a:cubicBezTo>
                    <a:pt x="458537" y="172713"/>
                    <a:pt x="464343" y="171157"/>
                    <a:pt x="459315" y="175617"/>
                  </a:cubicBezTo>
                  <a:cubicBezTo>
                    <a:pt x="465122" y="174062"/>
                    <a:pt x="475178" y="165141"/>
                    <a:pt x="486013" y="159125"/>
                  </a:cubicBezTo>
                  <a:cubicBezTo>
                    <a:pt x="483110" y="159903"/>
                    <a:pt x="480207" y="160681"/>
                    <a:pt x="479429" y="157776"/>
                  </a:cubicBezTo>
                  <a:cubicBezTo>
                    <a:pt x="490264" y="151760"/>
                    <a:pt x="488917" y="158347"/>
                    <a:pt x="499752" y="152331"/>
                  </a:cubicBezTo>
                  <a:cubicBezTo>
                    <a:pt x="507683" y="147093"/>
                    <a:pt x="527019" y="126347"/>
                    <a:pt x="532257" y="134282"/>
                  </a:cubicBezTo>
                  <a:cubicBezTo>
                    <a:pt x="526450" y="135838"/>
                    <a:pt x="526450" y="135838"/>
                    <a:pt x="524325" y="139520"/>
                  </a:cubicBezTo>
                  <a:lnTo>
                    <a:pt x="528380" y="139210"/>
                  </a:lnTo>
                  <a:lnTo>
                    <a:pt x="523723" y="141627"/>
                  </a:lnTo>
                  <a:cubicBezTo>
                    <a:pt x="516393" y="144759"/>
                    <a:pt x="509524" y="148156"/>
                    <a:pt x="506337" y="153679"/>
                  </a:cubicBezTo>
                  <a:cubicBezTo>
                    <a:pt x="503433" y="154457"/>
                    <a:pt x="500530" y="155235"/>
                    <a:pt x="497627" y="156013"/>
                  </a:cubicBezTo>
                  <a:cubicBezTo>
                    <a:pt x="491820" y="157569"/>
                    <a:pt x="498405" y="158917"/>
                    <a:pt x="495502" y="159695"/>
                  </a:cubicBezTo>
                  <a:cubicBezTo>
                    <a:pt x="495502" y="159695"/>
                    <a:pt x="495502" y="159695"/>
                    <a:pt x="490473" y="164156"/>
                  </a:cubicBezTo>
                  <a:cubicBezTo>
                    <a:pt x="487570" y="164934"/>
                    <a:pt x="485445" y="168616"/>
                    <a:pt x="479638" y="170172"/>
                  </a:cubicBezTo>
                  <a:cubicBezTo>
                    <a:pt x="468803" y="176188"/>
                    <a:pt x="457968" y="182204"/>
                    <a:pt x="452940" y="186665"/>
                  </a:cubicBezTo>
                  <a:cubicBezTo>
                    <a:pt x="450036" y="187443"/>
                    <a:pt x="453718" y="189569"/>
                    <a:pt x="453718" y="189569"/>
                  </a:cubicBezTo>
                  <a:cubicBezTo>
                    <a:pt x="447911" y="191125"/>
                    <a:pt x="437076" y="197141"/>
                    <a:pt x="424116" y="206840"/>
                  </a:cubicBezTo>
                  <a:cubicBezTo>
                    <a:pt x="419088" y="211300"/>
                    <a:pt x="414060" y="215760"/>
                    <a:pt x="409031" y="220220"/>
                  </a:cubicBezTo>
                  <a:cubicBezTo>
                    <a:pt x="406128" y="220998"/>
                    <a:pt x="401099" y="225458"/>
                    <a:pt x="398196" y="226236"/>
                  </a:cubicBezTo>
                  <a:cubicBezTo>
                    <a:pt x="393168" y="230697"/>
                    <a:pt x="380208" y="240395"/>
                    <a:pt x="368026" y="252998"/>
                  </a:cubicBezTo>
                  <a:cubicBezTo>
                    <a:pt x="355066" y="262697"/>
                    <a:pt x="345787" y="274522"/>
                    <a:pt x="337856" y="279760"/>
                  </a:cubicBezTo>
                  <a:cubicBezTo>
                    <a:pt x="330702" y="287903"/>
                    <a:pt x="327021" y="285776"/>
                    <a:pt x="322770" y="293141"/>
                  </a:cubicBezTo>
                  <a:cubicBezTo>
                    <a:pt x="319867" y="293919"/>
                    <a:pt x="316964" y="294697"/>
                    <a:pt x="316186" y="291792"/>
                  </a:cubicBezTo>
                  <a:cubicBezTo>
                    <a:pt x="316186" y="291792"/>
                    <a:pt x="316186" y="291792"/>
                    <a:pt x="311935" y="299157"/>
                  </a:cubicBezTo>
                  <a:cubicBezTo>
                    <a:pt x="309032" y="299935"/>
                    <a:pt x="312714" y="302062"/>
                    <a:pt x="314839" y="298379"/>
                  </a:cubicBezTo>
                  <a:cubicBezTo>
                    <a:pt x="304782" y="307300"/>
                    <a:pt x="295503" y="319125"/>
                    <a:pt x="286225" y="330950"/>
                  </a:cubicBezTo>
                  <a:cubicBezTo>
                    <a:pt x="276168" y="339870"/>
                    <a:pt x="263986" y="352473"/>
                    <a:pt x="255486" y="367203"/>
                  </a:cubicBezTo>
                  <a:cubicBezTo>
                    <a:pt x="266321" y="361187"/>
                    <a:pt x="283322" y="331728"/>
                    <a:pt x="293588" y="335203"/>
                  </a:cubicBezTo>
                  <a:cubicBezTo>
                    <a:pt x="298616" y="330742"/>
                    <a:pt x="292810" y="332298"/>
                    <a:pt x="294935" y="328616"/>
                  </a:cubicBezTo>
                  <a:cubicBezTo>
                    <a:pt x="297060" y="324934"/>
                    <a:pt x="300741" y="327060"/>
                    <a:pt x="302867" y="323378"/>
                  </a:cubicBezTo>
                  <a:cubicBezTo>
                    <a:pt x="307895" y="318917"/>
                    <a:pt x="307895" y="318917"/>
                    <a:pt x="315048" y="310775"/>
                  </a:cubicBezTo>
                  <a:cubicBezTo>
                    <a:pt x="320077" y="306315"/>
                    <a:pt x="307895" y="318917"/>
                    <a:pt x="307895" y="318917"/>
                  </a:cubicBezTo>
                  <a:cubicBezTo>
                    <a:pt x="313702" y="317361"/>
                    <a:pt x="320077" y="306315"/>
                    <a:pt x="322980" y="305537"/>
                  </a:cubicBezTo>
                  <a:cubicBezTo>
                    <a:pt x="326662" y="307663"/>
                    <a:pt x="318730" y="312901"/>
                    <a:pt x="329565" y="306885"/>
                  </a:cubicBezTo>
                  <a:cubicBezTo>
                    <a:pt x="332468" y="306107"/>
                    <a:pt x="315827" y="313679"/>
                    <a:pt x="313702" y="317361"/>
                  </a:cubicBezTo>
                  <a:cubicBezTo>
                    <a:pt x="314480" y="320266"/>
                    <a:pt x="309451" y="324726"/>
                    <a:pt x="304423" y="329186"/>
                  </a:cubicBezTo>
                  <a:cubicBezTo>
                    <a:pt x="296491" y="334425"/>
                    <a:pt x="288560" y="339663"/>
                    <a:pt x="285088" y="349932"/>
                  </a:cubicBezTo>
                  <a:cubicBezTo>
                    <a:pt x="290116" y="345472"/>
                    <a:pt x="295144" y="341012"/>
                    <a:pt x="285866" y="352837"/>
                  </a:cubicBezTo>
                  <a:cubicBezTo>
                    <a:pt x="294576" y="350503"/>
                    <a:pt x="311576" y="321044"/>
                    <a:pt x="316036" y="326075"/>
                  </a:cubicBezTo>
                  <a:cubicBezTo>
                    <a:pt x="313911" y="329757"/>
                    <a:pt x="313911" y="329757"/>
                    <a:pt x="314689" y="332662"/>
                  </a:cubicBezTo>
                  <a:cubicBezTo>
                    <a:pt x="311008" y="330535"/>
                    <a:pt x="300382" y="348947"/>
                    <a:pt x="296701" y="346820"/>
                  </a:cubicBezTo>
                  <a:cubicBezTo>
                    <a:pt x="295354" y="353407"/>
                    <a:pt x="286644" y="355741"/>
                    <a:pt x="288201" y="361550"/>
                  </a:cubicBezTo>
                  <a:cubicBezTo>
                    <a:pt x="280269" y="366788"/>
                    <a:pt x="270212" y="375709"/>
                    <a:pt x="265962" y="383073"/>
                  </a:cubicBezTo>
                  <a:cubicBezTo>
                    <a:pt x="259587" y="394120"/>
                    <a:pt x="253780" y="395676"/>
                    <a:pt x="247195" y="394328"/>
                  </a:cubicBezTo>
                  <a:cubicBezTo>
                    <a:pt x="245070" y="398010"/>
                    <a:pt x="245849" y="400915"/>
                    <a:pt x="248752" y="400137"/>
                  </a:cubicBezTo>
                  <a:cubicBezTo>
                    <a:pt x="246627" y="403819"/>
                    <a:pt x="243723" y="404597"/>
                    <a:pt x="241598" y="408279"/>
                  </a:cubicBezTo>
                  <a:cubicBezTo>
                    <a:pt x="240820" y="405375"/>
                    <a:pt x="242945" y="401692"/>
                    <a:pt x="242945" y="401692"/>
                  </a:cubicBezTo>
                  <a:cubicBezTo>
                    <a:pt x="237917" y="406153"/>
                    <a:pt x="237348" y="415644"/>
                    <a:pt x="235223" y="419326"/>
                  </a:cubicBezTo>
                  <a:cubicBezTo>
                    <a:pt x="228070" y="427469"/>
                    <a:pt x="225735" y="418756"/>
                    <a:pt x="220138" y="432707"/>
                  </a:cubicBezTo>
                  <a:cubicBezTo>
                    <a:pt x="228070" y="427469"/>
                    <a:pt x="232320" y="420104"/>
                    <a:pt x="231751" y="429595"/>
                  </a:cubicBezTo>
                  <a:cubicBezTo>
                    <a:pt x="234655" y="428817"/>
                    <a:pt x="237558" y="428040"/>
                    <a:pt x="239683" y="424357"/>
                  </a:cubicBezTo>
                  <a:cubicBezTo>
                    <a:pt x="241030" y="417770"/>
                    <a:pt x="233876" y="425913"/>
                    <a:pt x="235223" y="419326"/>
                  </a:cubicBezTo>
                  <a:cubicBezTo>
                    <a:pt x="250308" y="405945"/>
                    <a:pt x="271200" y="391009"/>
                    <a:pt x="281047" y="369692"/>
                  </a:cubicBezTo>
                  <a:cubicBezTo>
                    <a:pt x="284729" y="371819"/>
                    <a:pt x="270422" y="388104"/>
                    <a:pt x="271200" y="391009"/>
                  </a:cubicBezTo>
                  <a:cubicBezTo>
                    <a:pt x="266950" y="398373"/>
                    <a:pt x="266950" y="398373"/>
                    <a:pt x="261922" y="402834"/>
                  </a:cubicBezTo>
                  <a:cubicBezTo>
                    <a:pt x="259796" y="406516"/>
                    <a:pt x="258450" y="413103"/>
                    <a:pt x="262700" y="405738"/>
                  </a:cubicBezTo>
                  <a:cubicBezTo>
                    <a:pt x="258450" y="413103"/>
                    <a:pt x="255546" y="413881"/>
                    <a:pt x="248393" y="422023"/>
                  </a:cubicBezTo>
                  <a:cubicBezTo>
                    <a:pt x="247046" y="428610"/>
                    <a:pt x="240461" y="427262"/>
                    <a:pt x="236989" y="437531"/>
                  </a:cubicBezTo>
                  <a:cubicBezTo>
                    <a:pt x="236211" y="434626"/>
                    <a:pt x="240461" y="427262"/>
                    <a:pt x="245490" y="422801"/>
                  </a:cubicBezTo>
                  <a:cubicBezTo>
                    <a:pt x="247615" y="419119"/>
                    <a:pt x="252643" y="414659"/>
                    <a:pt x="254768" y="410976"/>
                  </a:cubicBezTo>
                  <a:cubicBezTo>
                    <a:pt x="256893" y="407294"/>
                    <a:pt x="259018" y="403612"/>
                    <a:pt x="264047" y="399151"/>
                  </a:cubicBezTo>
                  <a:cubicBezTo>
                    <a:pt x="251087" y="408850"/>
                    <a:pt x="241808" y="420675"/>
                    <a:pt x="235433" y="431722"/>
                  </a:cubicBezTo>
                  <a:cubicBezTo>
                    <a:pt x="231183" y="439087"/>
                    <a:pt x="226154" y="443547"/>
                    <a:pt x="221904" y="450912"/>
                  </a:cubicBezTo>
                  <a:cubicBezTo>
                    <a:pt x="216876" y="455372"/>
                    <a:pt x="212626" y="462737"/>
                    <a:pt x="207597" y="467197"/>
                  </a:cubicBezTo>
                  <a:cubicBezTo>
                    <a:pt x="206250" y="473784"/>
                    <a:pt x="214182" y="468545"/>
                    <a:pt x="217085" y="467767"/>
                  </a:cubicBezTo>
                  <a:cubicBezTo>
                    <a:pt x="219210" y="464085"/>
                    <a:pt x="218432" y="461181"/>
                    <a:pt x="219779" y="454594"/>
                  </a:cubicBezTo>
                  <a:cubicBezTo>
                    <a:pt x="222682" y="453816"/>
                    <a:pt x="220557" y="457498"/>
                    <a:pt x="221335" y="460403"/>
                  </a:cubicBezTo>
                  <a:cubicBezTo>
                    <a:pt x="226364" y="455942"/>
                    <a:pt x="228279" y="439864"/>
                    <a:pt x="234086" y="438309"/>
                  </a:cubicBezTo>
                  <a:cubicBezTo>
                    <a:pt x="234864" y="441213"/>
                    <a:pt x="232739" y="444895"/>
                    <a:pt x="231392" y="451482"/>
                  </a:cubicBezTo>
                  <a:cubicBezTo>
                    <a:pt x="236421" y="447022"/>
                    <a:pt x="247824" y="431514"/>
                    <a:pt x="254200" y="420467"/>
                  </a:cubicBezTo>
                  <a:cubicBezTo>
                    <a:pt x="265035" y="414451"/>
                    <a:pt x="270631" y="400500"/>
                    <a:pt x="274103" y="390231"/>
                  </a:cubicBezTo>
                  <a:cubicBezTo>
                    <a:pt x="278563" y="395262"/>
                    <a:pt x="269285" y="407087"/>
                    <a:pt x="275091" y="405531"/>
                  </a:cubicBezTo>
                  <a:cubicBezTo>
                    <a:pt x="270063" y="409991"/>
                    <a:pt x="265035" y="414451"/>
                    <a:pt x="257103" y="419690"/>
                  </a:cubicBezTo>
                  <a:cubicBezTo>
                    <a:pt x="260784" y="421816"/>
                    <a:pt x="253631" y="429959"/>
                    <a:pt x="252284" y="436545"/>
                  </a:cubicBezTo>
                  <a:cubicBezTo>
                    <a:pt x="255187" y="435767"/>
                    <a:pt x="260784" y="421816"/>
                    <a:pt x="263688" y="421038"/>
                  </a:cubicBezTo>
                  <a:cubicBezTo>
                    <a:pt x="264466" y="423942"/>
                    <a:pt x="262341" y="427625"/>
                    <a:pt x="262341" y="427625"/>
                  </a:cubicBezTo>
                  <a:cubicBezTo>
                    <a:pt x="262341" y="427625"/>
                    <a:pt x="265244" y="426847"/>
                    <a:pt x="267369" y="423164"/>
                  </a:cubicBezTo>
                  <a:cubicBezTo>
                    <a:pt x="269494" y="419482"/>
                    <a:pt x="271619" y="415800"/>
                    <a:pt x="272398" y="418704"/>
                  </a:cubicBezTo>
                  <a:cubicBezTo>
                    <a:pt x="268147" y="426069"/>
                    <a:pt x="258091" y="434989"/>
                    <a:pt x="254619" y="445259"/>
                  </a:cubicBezTo>
                  <a:cubicBezTo>
                    <a:pt x="254619" y="445259"/>
                    <a:pt x="258869" y="437894"/>
                    <a:pt x="260425" y="443703"/>
                  </a:cubicBezTo>
                  <a:cubicBezTo>
                    <a:pt x="261877" y="443314"/>
                    <a:pt x="263471" y="440552"/>
                    <a:pt x="265162" y="438153"/>
                  </a:cubicBezTo>
                  <a:lnTo>
                    <a:pt x="266613" y="437234"/>
                  </a:lnTo>
                  <a:lnTo>
                    <a:pt x="259079" y="450289"/>
                  </a:lnTo>
                  <a:cubicBezTo>
                    <a:pt x="262760" y="452416"/>
                    <a:pt x="271260" y="437687"/>
                    <a:pt x="278414" y="429544"/>
                  </a:cubicBezTo>
                  <a:cubicBezTo>
                    <a:pt x="277067" y="436131"/>
                    <a:pt x="299306" y="414607"/>
                    <a:pt x="292721" y="413259"/>
                  </a:cubicBezTo>
                  <a:cubicBezTo>
                    <a:pt x="292721" y="413259"/>
                    <a:pt x="292721" y="413259"/>
                    <a:pt x="299096" y="402212"/>
                  </a:cubicBezTo>
                  <a:cubicBezTo>
                    <a:pt x="303556" y="407243"/>
                    <a:pt x="311278" y="389609"/>
                    <a:pt x="316306" y="385148"/>
                  </a:cubicBezTo>
                  <a:cubicBezTo>
                    <a:pt x="319988" y="387275"/>
                    <a:pt x="309931" y="396195"/>
                    <a:pt x="313613" y="398322"/>
                  </a:cubicBezTo>
                  <a:cubicBezTo>
                    <a:pt x="313613" y="398322"/>
                    <a:pt x="317863" y="390957"/>
                    <a:pt x="320766" y="390179"/>
                  </a:cubicBezTo>
                  <a:cubicBezTo>
                    <a:pt x="322891" y="386497"/>
                    <a:pt x="322113" y="383592"/>
                    <a:pt x="322113" y="383592"/>
                  </a:cubicBezTo>
                  <a:cubicBezTo>
                    <a:pt x="333516" y="368085"/>
                    <a:pt x="339892" y="357038"/>
                    <a:pt x="355755" y="346562"/>
                  </a:cubicBezTo>
                  <a:cubicBezTo>
                    <a:pt x="348602" y="354704"/>
                    <a:pt x="350727" y="351022"/>
                    <a:pt x="358658" y="345784"/>
                  </a:cubicBezTo>
                  <a:cubicBezTo>
                    <a:pt x="356533" y="349466"/>
                    <a:pt x="350158" y="360513"/>
                    <a:pt x="347255" y="361291"/>
                  </a:cubicBezTo>
                  <a:cubicBezTo>
                    <a:pt x="345130" y="364973"/>
                    <a:pt x="348811" y="367100"/>
                    <a:pt x="346686" y="370782"/>
                  </a:cubicBezTo>
                  <a:cubicBezTo>
                    <a:pt x="353271" y="372131"/>
                    <a:pt x="356743" y="361862"/>
                    <a:pt x="359646" y="361084"/>
                  </a:cubicBezTo>
                  <a:cubicBezTo>
                    <a:pt x="355396" y="368448"/>
                    <a:pt x="336839" y="392098"/>
                    <a:pt x="328907" y="397337"/>
                  </a:cubicBezTo>
                  <a:cubicBezTo>
                    <a:pt x="323879" y="401797"/>
                    <a:pt x="330464" y="403145"/>
                    <a:pt x="323310" y="411288"/>
                  </a:cubicBezTo>
                  <a:cubicBezTo>
                    <a:pt x="324089" y="414192"/>
                    <a:pt x="328339" y="406828"/>
                    <a:pt x="332020" y="408954"/>
                  </a:cubicBezTo>
                  <a:cubicBezTo>
                    <a:pt x="329895" y="412637"/>
                    <a:pt x="311128" y="423891"/>
                    <a:pt x="315588" y="428922"/>
                  </a:cubicBezTo>
                  <a:cubicBezTo>
                    <a:pt x="310560" y="433382"/>
                    <a:pt x="312685" y="429700"/>
                    <a:pt x="314810" y="426017"/>
                  </a:cubicBezTo>
                  <a:cubicBezTo>
                    <a:pt x="309782" y="430478"/>
                    <a:pt x="302628" y="438620"/>
                    <a:pt x="295475" y="446763"/>
                  </a:cubicBezTo>
                  <a:cubicBezTo>
                    <a:pt x="291225" y="454128"/>
                    <a:pt x="284071" y="462270"/>
                    <a:pt x="279043" y="466731"/>
                  </a:cubicBezTo>
                  <a:cubicBezTo>
                    <a:pt x="276918" y="470413"/>
                    <a:pt x="282724" y="468857"/>
                    <a:pt x="285628" y="468079"/>
                  </a:cubicBezTo>
                  <a:cubicBezTo>
                    <a:pt x="283503" y="471762"/>
                    <a:pt x="277127" y="482809"/>
                    <a:pt x="280809" y="484935"/>
                  </a:cubicBezTo>
                  <a:cubicBezTo>
                    <a:pt x="278684" y="488618"/>
                    <a:pt x="277127" y="482809"/>
                    <a:pt x="272099" y="487269"/>
                  </a:cubicBezTo>
                  <a:cubicBezTo>
                    <a:pt x="273655" y="493078"/>
                    <a:pt x="275990" y="501791"/>
                    <a:pt x="266712" y="513616"/>
                  </a:cubicBezTo>
                  <a:cubicBezTo>
                    <a:pt x="268268" y="519425"/>
                    <a:pt x="263030" y="511490"/>
                    <a:pt x="270183" y="503347"/>
                  </a:cubicBezTo>
                  <a:cubicBezTo>
                    <a:pt x="270183" y="503347"/>
                    <a:pt x="270183" y="503347"/>
                    <a:pt x="267280" y="504125"/>
                  </a:cubicBezTo>
                  <a:cubicBezTo>
                    <a:pt x="262252" y="508585"/>
                    <a:pt x="253751" y="523315"/>
                    <a:pt x="251626" y="526997"/>
                  </a:cubicBezTo>
                  <a:cubicBezTo>
                    <a:pt x="250280" y="533584"/>
                    <a:pt x="251626" y="526997"/>
                    <a:pt x="247376" y="534362"/>
                  </a:cubicBezTo>
                  <a:cubicBezTo>
                    <a:pt x="246598" y="531457"/>
                    <a:pt x="248723" y="527775"/>
                    <a:pt x="250848" y="524093"/>
                  </a:cubicBezTo>
                  <a:cubicBezTo>
                    <a:pt x="247167" y="521966"/>
                    <a:pt x="246598" y="531457"/>
                    <a:pt x="242348" y="538822"/>
                  </a:cubicBezTo>
                  <a:cubicBezTo>
                    <a:pt x="239445" y="539600"/>
                    <a:pt x="243126" y="541726"/>
                    <a:pt x="243126" y="541726"/>
                  </a:cubicBezTo>
                  <a:cubicBezTo>
                    <a:pt x="246029" y="540948"/>
                    <a:pt x="248155" y="537266"/>
                    <a:pt x="250280" y="533584"/>
                  </a:cubicBezTo>
                  <a:cubicBezTo>
                    <a:pt x="251836" y="539392"/>
                    <a:pt x="238098" y="546187"/>
                    <a:pt x="240223" y="542504"/>
                  </a:cubicBezTo>
                  <a:cubicBezTo>
                    <a:pt x="237529" y="555678"/>
                    <a:pt x="229597" y="560916"/>
                    <a:pt x="224000" y="574868"/>
                  </a:cubicBezTo>
                  <a:cubicBezTo>
                    <a:pt x="221097" y="575645"/>
                    <a:pt x="222444" y="569059"/>
                    <a:pt x="221666" y="566154"/>
                  </a:cubicBezTo>
                  <a:cubicBezTo>
                    <a:pt x="230166" y="551425"/>
                    <a:pt x="233069" y="550647"/>
                    <a:pt x="236541" y="540378"/>
                  </a:cubicBezTo>
                  <a:cubicBezTo>
                    <a:pt x="233638" y="541156"/>
                    <a:pt x="233638" y="541156"/>
                    <a:pt x="233638" y="541156"/>
                  </a:cubicBezTo>
                  <a:cubicBezTo>
                    <a:pt x="234985" y="534569"/>
                    <a:pt x="233638" y="541156"/>
                    <a:pt x="238666" y="536696"/>
                  </a:cubicBezTo>
                  <a:cubicBezTo>
                    <a:pt x="240791" y="533013"/>
                    <a:pt x="240013" y="530109"/>
                    <a:pt x="245042" y="525648"/>
                  </a:cubicBezTo>
                  <a:cubicBezTo>
                    <a:pt x="243485" y="519840"/>
                    <a:pt x="245610" y="516157"/>
                    <a:pt x="244054" y="510348"/>
                  </a:cubicBezTo>
                  <a:cubicBezTo>
                    <a:pt x="241929" y="514031"/>
                    <a:pt x="237678" y="521395"/>
                    <a:pt x="236122" y="515587"/>
                  </a:cubicBezTo>
                  <a:cubicBezTo>
                    <a:pt x="228400" y="533221"/>
                    <a:pt x="219121" y="545046"/>
                    <a:pt x="209065" y="553966"/>
                  </a:cubicBezTo>
                  <a:cubicBezTo>
                    <a:pt x="199786" y="565791"/>
                    <a:pt x="190508" y="577616"/>
                    <a:pt x="186467" y="597376"/>
                  </a:cubicBezTo>
                  <a:cubicBezTo>
                    <a:pt x="182786" y="595250"/>
                    <a:pt x="189161" y="584203"/>
                    <a:pt x="191286" y="580520"/>
                  </a:cubicBezTo>
                  <a:cubicBezTo>
                    <a:pt x="187604" y="578394"/>
                    <a:pt x="184132" y="588663"/>
                    <a:pt x="179882" y="596028"/>
                  </a:cubicBezTo>
                  <a:cubicBezTo>
                    <a:pt x="180451" y="586537"/>
                    <a:pt x="174854" y="600488"/>
                    <a:pt x="172729" y="604170"/>
                  </a:cubicBezTo>
                  <a:cubicBezTo>
                    <a:pt x="172729" y="604170"/>
                    <a:pt x="169825" y="604948"/>
                    <a:pt x="171172" y="598362"/>
                  </a:cubicBezTo>
                  <a:cubicBezTo>
                    <a:pt x="166144" y="602822"/>
                    <a:pt x="161894" y="610187"/>
                    <a:pt x="158212" y="608060"/>
                  </a:cubicBezTo>
                  <a:cubicBezTo>
                    <a:pt x="162462" y="600695"/>
                    <a:pt x="163241" y="603600"/>
                    <a:pt x="164587" y="597013"/>
                  </a:cubicBezTo>
                  <a:cubicBezTo>
                    <a:pt x="160337" y="604378"/>
                    <a:pt x="155877" y="599347"/>
                    <a:pt x="150280" y="613298"/>
                  </a:cubicBezTo>
                  <a:cubicBezTo>
                    <a:pt x="152406" y="609616"/>
                    <a:pt x="154321" y="593538"/>
                    <a:pt x="160696" y="582491"/>
                  </a:cubicBezTo>
                  <a:cubicBezTo>
                    <a:pt x="162821" y="578809"/>
                    <a:pt x="157015" y="580365"/>
                    <a:pt x="161265" y="573000"/>
                  </a:cubicBezTo>
                  <a:cubicBezTo>
                    <a:pt x="153333" y="578238"/>
                    <a:pt x="154321" y="593538"/>
                    <a:pt x="150071" y="600903"/>
                  </a:cubicBezTo>
                  <a:cubicBezTo>
                    <a:pt x="147168" y="601681"/>
                    <a:pt x="151418" y="594316"/>
                    <a:pt x="148514" y="595094"/>
                  </a:cubicBezTo>
                  <a:cubicBezTo>
                    <a:pt x="145611" y="595872"/>
                    <a:pt x="142139" y="606141"/>
                    <a:pt x="145821" y="608267"/>
                  </a:cubicBezTo>
                  <a:cubicBezTo>
                    <a:pt x="140792" y="612728"/>
                    <a:pt x="140014" y="609823"/>
                    <a:pt x="135764" y="617188"/>
                  </a:cubicBezTo>
                  <a:cubicBezTo>
                    <a:pt x="135764" y="617188"/>
                    <a:pt x="137111" y="610601"/>
                    <a:pt x="136333" y="607697"/>
                  </a:cubicBezTo>
                  <a:cubicBezTo>
                    <a:pt x="138458" y="604015"/>
                    <a:pt x="138458" y="604015"/>
                    <a:pt x="142139" y="606141"/>
                  </a:cubicBezTo>
                  <a:cubicBezTo>
                    <a:pt x="142708" y="596650"/>
                    <a:pt x="148305" y="582698"/>
                    <a:pt x="153902" y="568747"/>
                  </a:cubicBezTo>
                  <a:cubicBezTo>
                    <a:pt x="162402" y="554018"/>
                    <a:pt x="168777" y="542970"/>
                    <a:pt x="170124" y="536384"/>
                  </a:cubicBezTo>
                  <a:cubicBezTo>
                    <a:pt x="167221" y="537162"/>
                    <a:pt x="167999" y="540066"/>
                    <a:pt x="168777" y="542970"/>
                  </a:cubicBezTo>
                  <a:cubicBezTo>
                    <a:pt x="173027" y="535606"/>
                    <a:pt x="170124" y="536384"/>
                    <a:pt x="172249" y="532701"/>
                  </a:cubicBezTo>
                  <a:cubicBezTo>
                    <a:pt x="176499" y="525337"/>
                    <a:pt x="185778" y="513512"/>
                    <a:pt x="189250" y="503242"/>
                  </a:cubicBezTo>
                  <a:cubicBezTo>
                    <a:pt x="189459" y="515638"/>
                    <a:pt x="202778" y="484053"/>
                    <a:pt x="207238" y="489084"/>
                  </a:cubicBezTo>
                  <a:cubicBezTo>
                    <a:pt x="211488" y="481719"/>
                    <a:pt x="212835" y="475132"/>
                    <a:pt x="209932" y="475910"/>
                  </a:cubicBezTo>
                  <a:cubicBezTo>
                    <a:pt x="204904" y="480370"/>
                    <a:pt x="203557" y="486957"/>
                    <a:pt x="198528" y="491417"/>
                  </a:cubicBezTo>
                  <a:cubicBezTo>
                    <a:pt x="196403" y="495100"/>
                    <a:pt x="191375" y="499560"/>
                    <a:pt x="189250" y="503242"/>
                  </a:cubicBezTo>
                  <a:cubicBezTo>
                    <a:pt x="188472" y="500338"/>
                    <a:pt x="200653" y="487735"/>
                    <a:pt x="199097" y="481926"/>
                  </a:cubicBezTo>
                  <a:cubicBezTo>
                    <a:pt x="189040" y="490847"/>
                    <a:pt x="184221" y="507703"/>
                    <a:pt x="172818" y="523210"/>
                  </a:cubicBezTo>
                  <a:cubicBezTo>
                    <a:pt x="164317" y="537940"/>
                    <a:pt x="158721" y="551891"/>
                    <a:pt x="149442" y="563716"/>
                  </a:cubicBezTo>
                  <a:cubicBezTo>
                    <a:pt x="146539" y="564494"/>
                    <a:pt x="155817" y="552669"/>
                    <a:pt x="152914" y="553447"/>
                  </a:cubicBezTo>
                  <a:cubicBezTo>
                    <a:pt x="147886" y="557907"/>
                    <a:pt x="142289" y="571859"/>
                    <a:pt x="139385" y="572637"/>
                  </a:cubicBezTo>
                  <a:cubicBezTo>
                    <a:pt x="140942" y="578445"/>
                    <a:pt x="138817" y="582128"/>
                    <a:pt x="138248" y="591619"/>
                  </a:cubicBezTo>
                  <a:cubicBezTo>
                    <a:pt x="139595" y="585032"/>
                    <a:pt x="143276" y="587159"/>
                    <a:pt x="147527" y="579794"/>
                  </a:cubicBezTo>
                  <a:cubicBezTo>
                    <a:pt x="148305" y="582698"/>
                    <a:pt x="139804" y="597428"/>
                    <a:pt x="138458" y="604015"/>
                  </a:cubicBezTo>
                  <a:cubicBezTo>
                    <a:pt x="133429" y="608475"/>
                    <a:pt x="129179" y="615840"/>
                    <a:pt x="125707" y="626109"/>
                  </a:cubicBezTo>
                  <a:cubicBezTo>
                    <a:pt x="124360" y="632695"/>
                    <a:pt x="121667" y="645869"/>
                    <a:pt x="118195" y="656138"/>
                  </a:cubicBezTo>
                  <a:cubicBezTo>
                    <a:pt x="120320" y="652456"/>
                    <a:pt x="120320" y="652456"/>
                    <a:pt x="124001" y="654582"/>
                  </a:cubicBezTo>
                  <a:cubicBezTo>
                    <a:pt x="118973" y="659042"/>
                    <a:pt x="120529" y="664851"/>
                    <a:pt x="119183" y="671439"/>
                  </a:cubicBezTo>
                  <a:lnTo>
                    <a:pt x="118614" y="680931"/>
                  </a:lnTo>
                  <a:lnTo>
                    <a:pt x="111670" y="701468"/>
                  </a:lnTo>
                  <a:cubicBezTo>
                    <a:pt x="111670" y="701468"/>
                    <a:pt x="113017" y="694881"/>
                    <a:pt x="110892" y="698563"/>
                  </a:cubicBezTo>
                  <a:cubicBezTo>
                    <a:pt x="107420" y="708833"/>
                    <a:pt x="106073" y="715419"/>
                    <a:pt x="109755" y="717546"/>
                  </a:cubicBezTo>
                  <a:cubicBezTo>
                    <a:pt x="108408" y="724133"/>
                    <a:pt x="107061" y="730719"/>
                    <a:pt x="105714" y="737306"/>
                  </a:cubicBezTo>
                  <a:cubicBezTo>
                    <a:pt x="114993" y="725481"/>
                    <a:pt x="117477" y="699912"/>
                    <a:pt x="121727" y="692547"/>
                  </a:cubicBezTo>
                  <a:cubicBezTo>
                    <a:pt x="120949" y="689643"/>
                    <a:pt x="120739" y="677247"/>
                    <a:pt x="127324" y="678596"/>
                  </a:cubicBezTo>
                  <a:cubicBezTo>
                    <a:pt x="126546" y="675692"/>
                    <a:pt x="125767" y="672787"/>
                    <a:pt x="124989" y="669882"/>
                  </a:cubicBezTo>
                  <a:cubicBezTo>
                    <a:pt x="127114" y="666200"/>
                    <a:pt x="130227" y="677818"/>
                    <a:pt x="132921" y="664644"/>
                  </a:cubicBezTo>
                  <a:cubicBezTo>
                    <a:pt x="135824" y="663866"/>
                    <a:pt x="134477" y="670453"/>
                    <a:pt x="130227" y="677818"/>
                  </a:cubicBezTo>
                  <a:cubicBezTo>
                    <a:pt x="129449" y="674914"/>
                    <a:pt x="127324" y="678596"/>
                    <a:pt x="125199" y="682278"/>
                  </a:cubicBezTo>
                  <a:cubicBezTo>
                    <a:pt x="123074" y="685961"/>
                    <a:pt x="126755" y="688087"/>
                    <a:pt x="128880" y="684405"/>
                  </a:cubicBezTo>
                  <a:cubicBezTo>
                    <a:pt x="131006" y="680722"/>
                    <a:pt x="124062" y="701261"/>
                    <a:pt x="128312" y="693896"/>
                  </a:cubicBezTo>
                  <a:cubicBezTo>
                    <a:pt x="126965" y="700483"/>
                    <a:pt x="118465" y="715212"/>
                    <a:pt x="122924" y="720243"/>
                  </a:cubicBezTo>
                  <a:cubicBezTo>
                    <a:pt x="136453" y="701053"/>
                    <a:pt x="140494" y="681293"/>
                    <a:pt x="148216" y="663659"/>
                  </a:cubicBezTo>
                  <a:cubicBezTo>
                    <a:pt x="149563" y="657072"/>
                    <a:pt x="150341" y="659976"/>
                    <a:pt x="151119" y="662881"/>
                  </a:cubicBezTo>
                  <a:cubicBezTo>
                    <a:pt x="154591" y="652612"/>
                    <a:pt x="156716" y="648929"/>
                    <a:pt x="161744" y="644469"/>
                  </a:cubicBezTo>
                  <a:cubicBezTo>
                    <a:pt x="159619" y="648151"/>
                    <a:pt x="163301" y="650278"/>
                    <a:pt x="159051" y="657642"/>
                  </a:cubicBezTo>
                  <a:cubicBezTo>
                    <a:pt x="161176" y="653960"/>
                    <a:pt x="164648" y="643691"/>
                    <a:pt x="168898" y="636326"/>
                  </a:cubicBezTo>
                  <a:cubicBezTo>
                    <a:pt x="170454" y="642135"/>
                    <a:pt x="180301" y="620819"/>
                    <a:pt x="183983" y="622946"/>
                  </a:cubicBezTo>
                  <a:cubicBezTo>
                    <a:pt x="188233" y="615581"/>
                    <a:pt x="192483" y="608216"/>
                    <a:pt x="195955" y="597947"/>
                  </a:cubicBezTo>
                  <a:cubicBezTo>
                    <a:pt x="199427" y="587678"/>
                    <a:pt x="203677" y="580313"/>
                    <a:pt x="205024" y="573726"/>
                  </a:cubicBezTo>
                  <a:cubicBezTo>
                    <a:pt x="212178" y="565584"/>
                    <a:pt x="219331" y="557441"/>
                    <a:pt x="219900" y="547950"/>
                  </a:cubicBezTo>
                  <a:cubicBezTo>
                    <a:pt x="222025" y="544268"/>
                    <a:pt x="223581" y="550076"/>
                    <a:pt x="225706" y="546394"/>
                  </a:cubicBezTo>
                  <a:cubicBezTo>
                    <a:pt x="218553" y="554537"/>
                    <a:pt x="212956" y="568488"/>
                    <a:pt x="206581" y="579535"/>
                  </a:cubicBezTo>
                  <a:cubicBezTo>
                    <a:pt x="205234" y="586122"/>
                    <a:pt x="200984" y="593487"/>
                    <a:pt x="199637" y="600073"/>
                  </a:cubicBezTo>
                  <a:cubicBezTo>
                    <a:pt x="194608" y="604534"/>
                    <a:pt x="193262" y="611120"/>
                    <a:pt x="189011" y="618485"/>
                  </a:cubicBezTo>
                  <a:cubicBezTo>
                    <a:pt x="189011" y="618485"/>
                    <a:pt x="191915" y="617707"/>
                    <a:pt x="192693" y="620612"/>
                  </a:cubicBezTo>
                  <a:cubicBezTo>
                    <a:pt x="186886" y="622168"/>
                    <a:pt x="186318" y="631659"/>
                    <a:pt x="184193" y="635341"/>
                  </a:cubicBezTo>
                  <a:cubicBezTo>
                    <a:pt x="189999" y="633785"/>
                    <a:pt x="196943" y="613247"/>
                    <a:pt x="201193" y="605882"/>
                  </a:cubicBezTo>
                  <a:cubicBezTo>
                    <a:pt x="204097" y="605104"/>
                    <a:pt x="209125" y="600644"/>
                    <a:pt x="212028" y="599866"/>
                  </a:cubicBezTo>
                  <a:cubicBezTo>
                    <a:pt x="209903" y="603548"/>
                    <a:pt x="208556" y="610135"/>
                    <a:pt x="204875" y="608009"/>
                  </a:cubicBezTo>
                  <a:cubicBezTo>
                    <a:pt x="199487" y="634356"/>
                    <a:pt x="183624" y="644832"/>
                    <a:pt x="183265" y="666719"/>
                  </a:cubicBezTo>
                  <a:cubicBezTo>
                    <a:pt x="180362" y="667497"/>
                    <a:pt x="180362" y="667497"/>
                    <a:pt x="177458" y="668275"/>
                  </a:cubicBezTo>
                  <a:cubicBezTo>
                    <a:pt x="175333" y="671958"/>
                    <a:pt x="176112" y="674862"/>
                    <a:pt x="176112" y="674862"/>
                  </a:cubicBezTo>
                  <a:cubicBezTo>
                    <a:pt x="176890" y="677766"/>
                    <a:pt x="173208" y="675640"/>
                    <a:pt x="173987" y="678544"/>
                  </a:cubicBezTo>
                  <a:cubicBezTo>
                    <a:pt x="171861" y="682227"/>
                    <a:pt x="170305" y="676418"/>
                    <a:pt x="166833" y="686687"/>
                  </a:cubicBezTo>
                  <a:cubicBezTo>
                    <a:pt x="166833" y="686687"/>
                    <a:pt x="167611" y="689591"/>
                    <a:pt x="168390" y="692496"/>
                  </a:cubicBezTo>
                  <a:cubicBezTo>
                    <a:pt x="168390" y="692496"/>
                    <a:pt x="170515" y="688814"/>
                    <a:pt x="172640" y="685131"/>
                  </a:cubicBezTo>
                  <a:cubicBezTo>
                    <a:pt x="171293" y="691718"/>
                    <a:pt x="163571" y="709352"/>
                    <a:pt x="159889" y="707225"/>
                  </a:cubicBezTo>
                  <a:cubicBezTo>
                    <a:pt x="159889" y="707225"/>
                    <a:pt x="159889" y="707225"/>
                    <a:pt x="163361" y="696956"/>
                  </a:cubicBezTo>
                  <a:cubicBezTo>
                    <a:pt x="160458" y="697734"/>
                    <a:pt x="159111" y="704321"/>
                    <a:pt x="156986" y="708003"/>
                  </a:cubicBezTo>
                  <a:cubicBezTo>
                    <a:pt x="156208" y="705099"/>
                    <a:pt x="156208" y="705099"/>
                    <a:pt x="153304" y="705877"/>
                  </a:cubicBezTo>
                  <a:cubicBezTo>
                    <a:pt x="151958" y="712464"/>
                    <a:pt x="149832" y="716146"/>
                    <a:pt x="152736" y="715368"/>
                  </a:cubicBezTo>
                  <a:cubicBezTo>
                    <a:pt x="150611" y="719050"/>
                    <a:pt x="150611" y="719050"/>
                    <a:pt x="147707" y="719828"/>
                  </a:cubicBezTo>
                  <a:cubicBezTo>
                    <a:pt x="152526" y="702972"/>
                    <a:pt x="160248" y="685338"/>
                    <a:pt x="162942" y="672165"/>
                  </a:cubicBezTo>
                  <a:cubicBezTo>
                    <a:pt x="160039" y="672943"/>
                    <a:pt x="159260" y="670038"/>
                    <a:pt x="159260" y="670038"/>
                  </a:cubicBezTo>
                  <a:cubicBezTo>
                    <a:pt x="153454" y="671594"/>
                    <a:pt x="152107" y="678181"/>
                    <a:pt x="149982" y="681863"/>
                  </a:cubicBezTo>
                  <a:cubicBezTo>
                    <a:pt x="148635" y="688450"/>
                    <a:pt x="144385" y="695815"/>
                    <a:pt x="142260" y="699497"/>
                  </a:cubicBezTo>
                  <a:cubicBezTo>
                    <a:pt x="147288" y="695037"/>
                    <a:pt x="145163" y="698719"/>
                    <a:pt x="143038" y="702402"/>
                  </a:cubicBezTo>
                  <a:cubicBezTo>
                    <a:pt x="140913" y="706084"/>
                    <a:pt x="142469" y="711893"/>
                    <a:pt x="147498" y="707433"/>
                  </a:cubicBezTo>
                  <a:cubicBezTo>
                    <a:pt x="145373" y="711115"/>
                    <a:pt x="146151" y="714019"/>
                    <a:pt x="146929" y="716924"/>
                  </a:cubicBezTo>
                  <a:cubicBezTo>
                    <a:pt x="139985" y="737462"/>
                    <a:pt x="136872" y="725844"/>
                    <a:pt x="132054" y="742700"/>
                  </a:cubicBezTo>
                  <a:cubicBezTo>
                    <a:pt x="132054" y="742700"/>
                    <a:pt x="132054" y="742700"/>
                    <a:pt x="131275" y="739796"/>
                  </a:cubicBezTo>
                  <a:cubicBezTo>
                    <a:pt x="131485" y="752192"/>
                    <a:pt x="128582" y="752969"/>
                    <a:pt x="124332" y="760334"/>
                  </a:cubicBezTo>
                  <a:cubicBezTo>
                    <a:pt x="125888" y="766143"/>
                    <a:pt x="130138" y="758778"/>
                    <a:pt x="133042" y="758000"/>
                  </a:cubicBezTo>
                  <a:cubicBezTo>
                    <a:pt x="132832" y="745605"/>
                    <a:pt x="145014" y="733002"/>
                    <a:pt x="150611" y="719050"/>
                  </a:cubicBezTo>
                  <a:cubicBezTo>
                    <a:pt x="147139" y="729319"/>
                    <a:pt x="146570" y="738811"/>
                    <a:pt x="148127" y="744619"/>
                  </a:cubicBezTo>
                  <a:cubicBezTo>
                    <a:pt x="148127" y="744619"/>
                    <a:pt x="148127" y="744619"/>
                    <a:pt x="145223" y="745397"/>
                  </a:cubicBezTo>
                  <a:cubicBezTo>
                    <a:pt x="143877" y="751984"/>
                    <a:pt x="143877" y="751984"/>
                    <a:pt x="142530" y="758571"/>
                  </a:cubicBezTo>
                  <a:cubicBezTo>
                    <a:pt x="141751" y="755667"/>
                    <a:pt x="141751" y="755667"/>
                    <a:pt x="141751" y="755667"/>
                  </a:cubicBezTo>
                  <a:cubicBezTo>
                    <a:pt x="138280" y="765936"/>
                    <a:pt x="137501" y="763031"/>
                    <a:pt x="136154" y="769618"/>
                  </a:cubicBezTo>
                  <a:cubicBezTo>
                    <a:pt x="134808" y="776205"/>
                    <a:pt x="135586" y="779109"/>
                    <a:pt x="135586" y="779109"/>
                  </a:cubicBezTo>
                  <a:cubicBezTo>
                    <a:pt x="139836" y="771745"/>
                    <a:pt x="144086" y="764380"/>
                    <a:pt x="145433" y="757793"/>
                  </a:cubicBezTo>
                  <a:cubicBezTo>
                    <a:pt x="146211" y="760697"/>
                    <a:pt x="141393" y="777553"/>
                    <a:pt x="145643" y="770189"/>
                  </a:cubicBezTo>
                  <a:cubicBezTo>
                    <a:pt x="147768" y="766506"/>
                    <a:pt x="144864" y="767284"/>
                    <a:pt x="144864" y="767284"/>
                  </a:cubicBezTo>
                  <a:cubicBezTo>
                    <a:pt x="151240" y="756237"/>
                    <a:pt x="156837" y="742286"/>
                    <a:pt x="154502" y="733572"/>
                  </a:cubicBezTo>
                  <a:cubicBezTo>
                    <a:pt x="157196" y="720399"/>
                    <a:pt x="154712" y="745968"/>
                    <a:pt x="159530" y="729112"/>
                  </a:cubicBezTo>
                  <a:cubicBezTo>
                    <a:pt x="159740" y="741508"/>
                    <a:pt x="156268" y="751777"/>
                    <a:pt x="151449" y="768633"/>
                  </a:cubicBezTo>
                  <a:cubicBezTo>
                    <a:pt x="156478" y="764172"/>
                    <a:pt x="150881" y="778124"/>
                    <a:pt x="155131" y="770759"/>
                  </a:cubicBezTo>
                  <a:cubicBezTo>
                    <a:pt x="155131" y="770759"/>
                    <a:pt x="148756" y="781806"/>
                    <a:pt x="152437" y="783933"/>
                  </a:cubicBezTo>
                  <a:cubicBezTo>
                    <a:pt x="151869" y="793424"/>
                    <a:pt x="151869" y="793424"/>
                    <a:pt x="150522" y="800011"/>
                  </a:cubicBezTo>
                  <a:cubicBezTo>
                    <a:pt x="154562" y="780250"/>
                    <a:pt x="159381" y="763395"/>
                    <a:pt x="166325" y="742856"/>
                  </a:cubicBezTo>
                  <a:cubicBezTo>
                    <a:pt x="169797" y="732587"/>
                    <a:pt x="173269" y="722318"/>
                    <a:pt x="173837" y="712827"/>
                  </a:cubicBezTo>
                  <a:cubicBezTo>
                    <a:pt x="178087" y="705462"/>
                    <a:pt x="181559" y="695193"/>
                    <a:pt x="185809" y="687828"/>
                  </a:cubicBezTo>
                  <a:cubicBezTo>
                    <a:pt x="184253" y="682019"/>
                    <a:pt x="188503" y="674655"/>
                    <a:pt x="193531" y="670194"/>
                  </a:cubicBezTo>
                  <a:cubicBezTo>
                    <a:pt x="192753" y="667289"/>
                    <a:pt x="189850" y="668067"/>
                    <a:pt x="186168" y="665941"/>
                  </a:cubicBezTo>
                  <a:cubicBezTo>
                    <a:pt x="191197" y="661481"/>
                    <a:pt x="190419" y="658576"/>
                    <a:pt x="187515" y="659354"/>
                  </a:cubicBezTo>
                  <a:cubicBezTo>
                    <a:pt x="189640" y="655672"/>
                    <a:pt x="190987" y="649085"/>
                    <a:pt x="194669" y="651212"/>
                  </a:cubicBezTo>
                  <a:cubicBezTo>
                    <a:pt x="183475" y="679115"/>
                    <a:pt x="204157" y="651782"/>
                    <a:pt x="207629" y="641513"/>
                  </a:cubicBezTo>
                  <a:cubicBezTo>
                    <a:pt x="208407" y="644418"/>
                    <a:pt x="215560" y="636275"/>
                    <a:pt x="209185" y="647322"/>
                  </a:cubicBezTo>
                  <a:cubicBezTo>
                    <a:pt x="218464" y="635497"/>
                    <a:pt x="212448" y="624657"/>
                    <a:pt x="220379" y="619419"/>
                  </a:cubicBezTo>
                  <a:cubicBezTo>
                    <a:pt x="221157" y="622323"/>
                    <a:pt x="218254" y="623101"/>
                    <a:pt x="216907" y="629688"/>
                  </a:cubicBezTo>
                  <a:cubicBezTo>
                    <a:pt x="216907" y="629688"/>
                    <a:pt x="216907" y="629688"/>
                    <a:pt x="219811" y="628910"/>
                  </a:cubicBezTo>
                  <a:cubicBezTo>
                    <a:pt x="213435" y="639957"/>
                    <a:pt x="207838" y="653909"/>
                    <a:pt x="209395" y="659718"/>
                  </a:cubicBezTo>
                  <a:cubicBezTo>
                    <a:pt x="211520" y="656035"/>
                    <a:pt x="217117" y="642084"/>
                    <a:pt x="216339" y="639179"/>
                  </a:cubicBezTo>
                  <a:cubicBezTo>
                    <a:pt x="220020" y="641306"/>
                    <a:pt x="226395" y="630259"/>
                    <a:pt x="230646" y="622894"/>
                  </a:cubicBezTo>
                  <a:cubicBezTo>
                    <a:pt x="228521" y="626576"/>
                    <a:pt x="231424" y="625799"/>
                    <a:pt x="232202" y="628703"/>
                  </a:cubicBezTo>
                  <a:cubicBezTo>
                    <a:pt x="229299" y="629481"/>
                    <a:pt x="226395" y="630259"/>
                    <a:pt x="225049" y="636846"/>
                  </a:cubicBezTo>
                  <a:cubicBezTo>
                    <a:pt x="228730" y="638972"/>
                    <a:pt x="220020" y="641306"/>
                    <a:pt x="221577" y="647115"/>
                  </a:cubicBezTo>
                  <a:cubicBezTo>
                    <a:pt x="219452" y="650797"/>
                    <a:pt x="216548" y="651575"/>
                    <a:pt x="218673" y="647893"/>
                  </a:cubicBezTo>
                  <a:cubicBezTo>
                    <a:pt x="212298" y="658940"/>
                    <a:pt x="213076" y="661844"/>
                    <a:pt x="211730" y="668431"/>
                  </a:cubicBezTo>
                  <a:cubicBezTo>
                    <a:pt x="209604" y="672114"/>
                    <a:pt x="213855" y="664748"/>
                    <a:pt x="214633" y="667653"/>
                  </a:cubicBezTo>
                  <a:cubicBezTo>
                    <a:pt x="209036" y="681605"/>
                    <a:pt x="204786" y="688969"/>
                    <a:pt x="201314" y="699239"/>
                  </a:cubicBezTo>
                  <a:cubicBezTo>
                    <a:pt x="197064" y="706603"/>
                    <a:pt x="192814" y="713968"/>
                    <a:pt x="192245" y="723459"/>
                  </a:cubicBezTo>
                  <a:cubicBezTo>
                    <a:pt x="189342" y="724237"/>
                    <a:pt x="187164" y="724821"/>
                    <a:pt x="185207" y="727680"/>
                  </a:cubicBezTo>
                  <a:lnTo>
                    <a:pt x="181171" y="740306"/>
                  </a:lnTo>
                  <a:lnTo>
                    <a:pt x="180239" y="741074"/>
                  </a:lnTo>
                  <a:cubicBezTo>
                    <a:pt x="179637" y="743181"/>
                    <a:pt x="179494" y="745553"/>
                    <a:pt x="179494" y="745553"/>
                  </a:cubicBezTo>
                  <a:lnTo>
                    <a:pt x="181171" y="740306"/>
                  </a:lnTo>
                  <a:lnTo>
                    <a:pt x="183745" y="738189"/>
                  </a:lnTo>
                  <a:cubicBezTo>
                    <a:pt x="185870" y="734506"/>
                    <a:pt x="184313" y="728697"/>
                    <a:pt x="187217" y="727919"/>
                  </a:cubicBezTo>
                  <a:cubicBezTo>
                    <a:pt x="190898" y="730046"/>
                    <a:pt x="183176" y="747680"/>
                    <a:pt x="181051" y="751362"/>
                  </a:cubicBezTo>
                  <a:cubicBezTo>
                    <a:pt x="181051" y="751362"/>
                    <a:pt x="180273" y="748458"/>
                    <a:pt x="180273" y="748458"/>
                  </a:cubicBezTo>
                  <a:cubicBezTo>
                    <a:pt x="177579" y="761631"/>
                    <a:pt x="177010" y="771123"/>
                    <a:pt x="171204" y="772678"/>
                  </a:cubicBezTo>
                  <a:cubicBezTo>
                    <a:pt x="167732" y="782948"/>
                    <a:pt x="168510" y="785852"/>
                    <a:pt x="169288" y="788756"/>
                  </a:cubicBezTo>
                  <a:cubicBezTo>
                    <a:pt x="170067" y="791661"/>
                    <a:pt x="172970" y="790883"/>
                    <a:pt x="174526" y="796692"/>
                  </a:cubicBezTo>
                  <a:cubicBezTo>
                    <a:pt x="181111" y="798040"/>
                    <a:pt x="178777" y="789327"/>
                    <a:pt x="178777" y="789327"/>
                  </a:cubicBezTo>
                  <a:cubicBezTo>
                    <a:pt x="179555" y="792231"/>
                    <a:pt x="182458" y="791453"/>
                    <a:pt x="182458" y="791453"/>
                  </a:cubicBezTo>
                  <a:cubicBezTo>
                    <a:pt x="180333" y="795136"/>
                    <a:pt x="177430" y="795914"/>
                    <a:pt x="178986" y="801722"/>
                  </a:cubicBezTo>
                  <a:cubicBezTo>
                    <a:pt x="176861" y="805405"/>
                    <a:pt x="179764" y="804627"/>
                    <a:pt x="177639" y="808309"/>
                  </a:cubicBezTo>
                  <a:cubicBezTo>
                    <a:pt x="180543" y="807531"/>
                    <a:pt x="180543" y="807531"/>
                    <a:pt x="180543" y="807531"/>
                  </a:cubicBezTo>
                  <a:cubicBezTo>
                    <a:pt x="181889" y="800945"/>
                    <a:pt x="183236" y="794358"/>
                    <a:pt x="184583" y="787771"/>
                  </a:cubicBezTo>
                  <a:cubicBezTo>
                    <a:pt x="183027" y="781962"/>
                    <a:pt x="183027" y="781962"/>
                    <a:pt x="177998" y="786422"/>
                  </a:cubicBezTo>
                  <a:cubicBezTo>
                    <a:pt x="180123" y="782740"/>
                    <a:pt x="182248" y="779058"/>
                    <a:pt x="179345" y="779836"/>
                  </a:cubicBezTo>
                  <a:cubicBezTo>
                    <a:pt x="181470" y="776153"/>
                    <a:pt x="182248" y="779058"/>
                    <a:pt x="182248" y="779058"/>
                  </a:cubicBezTo>
                  <a:cubicBezTo>
                    <a:pt x="183027" y="781962"/>
                    <a:pt x="185152" y="778280"/>
                    <a:pt x="187277" y="774598"/>
                  </a:cubicBezTo>
                  <a:cubicBezTo>
                    <a:pt x="187277" y="774598"/>
                    <a:pt x="188055" y="777502"/>
                    <a:pt x="188055" y="777502"/>
                  </a:cubicBezTo>
                  <a:cubicBezTo>
                    <a:pt x="217536" y="666875"/>
                    <a:pt x="268328" y="566103"/>
                    <a:pt x="338306" y="478868"/>
                  </a:cubicBezTo>
                  <a:cubicBezTo>
                    <a:pt x="336750" y="473059"/>
                    <a:pt x="336750" y="473059"/>
                    <a:pt x="341778" y="468598"/>
                  </a:cubicBezTo>
                  <a:cubicBezTo>
                    <a:pt x="344682" y="467821"/>
                    <a:pt x="346807" y="464138"/>
                    <a:pt x="349710" y="463360"/>
                  </a:cubicBezTo>
                  <a:cubicBezTo>
                    <a:pt x="343903" y="464916"/>
                    <a:pt x="338097" y="466472"/>
                    <a:pt x="335193" y="467250"/>
                  </a:cubicBezTo>
                  <a:cubicBezTo>
                    <a:pt x="328040" y="475393"/>
                    <a:pt x="304245" y="491107"/>
                    <a:pt x="308136" y="505629"/>
                  </a:cubicBezTo>
                  <a:cubicBezTo>
                    <a:pt x="302330" y="507185"/>
                    <a:pt x="298858" y="517454"/>
                    <a:pt x="294398" y="512423"/>
                  </a:cubicBezTo>
                  <a:cubicBezTo>
                    <a:pt x="290926" y="522693"/>
                    <a:pt x="291704" y="525597"/>
                    <a:pt x="288801" y="526375"/>
                  </a:cubicBezTo>
                  <a:cubicBezTo>
                    <a:pt x="283772" y="530835"/>
                    <a:pt x="282426" y="537422"/>
                    <a:pt x="277397" y="541882"/>
                  </a:cubicBezTo>
                  <a:cubicBezTo>
                    <a:pt x="275272" y="545565"/>
                    <a:pt x="273147" y="549247"/>
                    <a:pt x="273925" y="552151"/>
                  </a:cubicBezTo>
                  <a:cubicBezTo>
                    <a:pt x="271800" y="555834"/>
                    <a:pt x="263869" y="561072"/>
                    <a:pt x="267550" y="563198"/>
                  </a:cubicBezTo>
                  <a:cubicBezTo>
                    <a:pt x="263869" y="561072"/>
                    <a:pt x="257493" y="572119"/>
                    <a:pt x="250340" y="580262"/>
                  </a:cubicBezTo>
                  <a:cubicBezTo>
                    <a:pt x="253812" y="569993"/>
                    <a:pt x="266772" y="560294"/>
                    <a:pt x="264437" y="551581"/>
                  </a:cubicBezTo>
                  <a:cubicBezTo>
                    <a:pt x="271591" y="543438"/>
                    <a:pt x="265215" y="554485"/>
                    <a:pt x="268119" y="553707"/>
                  </a:cubicBezTo>
                  <a:cubicBezTo>
                    <a:pt x="273716" y="539756"/>
                    <a:pt x="281647" y="534518"/>
                    <a:pt x="287244" y="520566"/>
                  </a:cubicBezTo>
                  <a:cubicBezTo>
                    <a:pt x="282216" y="525026"/>
                    <a:pt x="277966" y="532391"/>
                    <a:pt x="272937" y="536851"/>
                  </a:cubicBezTo>
                  <a:cubicBezTo>
                    <a:pt x="268687" y="544216"/>
                    <a:pt x="264437" y="551581"/>
                    <a:pt x="259409" y="556041"/>
                  </a:cubicBezTo>
                  <a:cubicBezTo>
                    <a:pt x="258631" y="553137"/>
                    <a:pt x="265784" y="544994"/>
                    <a:pt x="259977" y="546550"/>
                  </a:cubicBezTo>
                  <a:cubicBezTo>
                    <a:pt x="267909" y="541312"/>
                    <a:pt x="274853" y="520773"/>
                    <a:pt x="278534" y="522900"/>
                  </a:cubicBezTo>
                  <a:cubicBezTo>
                    <a:pt x="280660" y="519218"/>
                    <a:pt x="280660" y="519218"/>
                    <a:pt x="282785" y="515535"/>
                  </a:cubicBezTo>
                  <a:cubicBezTo>
                    <a:pt x="282006" y="512631"/>
                    <a:pt x="279881" y="516313"/>
                    <a:pt x="279881" y="516313"/>
                  </a:cubicBezTo>
                  <a:cubicBezTo>
                    <a:pt x="281228" y="509726"/>
                    <a:pt x="289938" y="507393"/>
                    <a:pt x="294188" y="500028"/>
                  </a:cubicBezTo>
                  <a:cubicBezTo>
                    <a:pt x="287603" y="498679"/>
                    <a:pt x="302688" y="485298"/>
                    <a:pt x="305382" y="472125"/>
                  </a:cubicBezTo>
                  <a:cubicBezTo>
                    <a:pt x="309064" y="474251"/>
                    <a:pt x="306939" y="477934"/>
                    <a:pt x="304814" y="481616"/>
                  </a:cubicBezTo>
                  <a:cubicBezTo>
                    <a:pt x="306939" y="477934"/>
                    <a:pt x="311189" y="470569"/>
                    <a:pt x="314092" y="469791"/>
                  </a:cubicBezTo>
                  <a:cubicBezTo>
                    <a:pt x="313314" y="466887"/>
                    <a:pt x="315439" y="463204"/>
                    <a:pt x="317564" y="459522"/>
                  </a:cubicBezTo>
                  <a:cubicBezTo>
                    <a:pt x="316786" y="456618"/>
                    <a:pt x="318911" y="452935"/>
                    <a:pt x="320258" y="446348"/>
                  </a:cubicBezTo>
                  <a:cubicBezTo>
                    <a:pt x="323161" y="445570"/>
                    <a:pt x="326064" y="444793"/>
                    <a:pt x="328968" y="444015"/>
                  </a:cubicBezTo>
                  <a:cubicBezTo>
                    <a:pt x="328968" y="444015"/>
                    <a:pt x="331093" y="440332"/>
                    <a:pt x="333218" y="436650"/>
                  </a:cubicBezTo>
                  <a:cubicBezTo>
                    <a:pt x="335343" y="432967"/>
                    <a:pt x="337468" y="429285"/>
                    <a:pt x="341149" y="431412"/>
                  </a:cubicBezTo>
                  <a:cubicBezTo>
                    <a:pt x="345400" y="424047"/>
                    <a:pt x="339593" y="425603"/>
                    <a:pt x="347525" y="420365"/>
                  </a:cubicBezTo>
                  <a:cubicBezTo>
                    <a:pt x="347525" y="420365"/>
                    <a:pt x="343275" y="427729"/>
                    <a:pt x="344053" y="430634"/>
                  </a:cubicBezTo>
                  <a:cubicBezTo>
                    <a:pt x="351984" y="425395"/>
                    <a:pt x="353331" y="418809"/>
                    <a:pt x="357581" y="411444"/>
                  </a:cubicBezTo>
                  <a:cubicBezTo>
                    <a:pt x="365513" y="406206"/>
                    <a:pt x="357581" y="411444"/>
                    <a:pt x="358928" y="404857"/>
                  </a:cubicBezTo>
                  <a:cubicBezTo>
                    <a:pt x="362610" y="406984"/>
                    <a:pt x="366082" y="396715"/>
                    <a:pt x="369763" y="398841"/>
                  </a:cubicBezTo>
                  <a:cubicBezTo>
                    <a:pt x="374792" y="394381"/>
                    <a:pt x="374013" y="391476"/>
                    <a:pt x="379820" y="389921"/>
                  </a:cubicBezTo>
                  <a:cubicBezTo>
                    <a:pt x="381945" y="386238"/>
                    <a:pt x="381945" y="386238"/>
                    <a:pt x="381167" y="383334"/>
                  </a:cubicBezTo>
                  <a:cubicBezTo>
                    <a:pt x="375360" y="384890"/>
                    <a:pt x="374013" y="391476"/>
                    <a:pt x="369763" y="398841"/>
                  </a:cubicBezTo>
                  <a:cubicBezTo>
                    <a:pt x="372457" y="385668"/>
                    <a:pt x="378264" y="384112"/>
                    <a:pt x="388320" y="375191"/>
                  </a:cubicBezTo>
                  <a:cubicBezTo>
                    <a:pt x="389099" y="378095"/>
                    <a:pt x="386973" y="381778"/>
                    <a:pt x="381945" y="386238"/>
                  </a:cubicBezTo>
                  <a:cubicBezTo>
                    <a:pt x="387752" y="384682"/>
                    <a:pt x="402837" y="371301"/>
                    <a:pt x="401280" y="365493"/>
                  </a:cubicBezTo>
                  <a:cubicBezTo>
                    <a:pt x="409212" y="360254"/>
                    <a:pt x="416366" y="352112"/>
                    <a:pt x="423519" y="343969"/>
                  </a:cubicBezTo>
                  <a:cubicBezTo>
                    <a:pt x="428547" y="339509"/>
                    <a:pt x="424297" y="346873"/>
                    <a:pt x="424297" y="346873"/>
                  </a:cubicBezTo>
                  <a:cubicBezTo>
                    <a:pt x="419269" y="351334"/>
                    <a:pt x="411337" y="356572"/>
                    <a:pt x="409990" y="363159"/>
                  </a:cubicBezTo>
                  <a:cubicBezTo>
                    <a:pt x="404962" y="367619"/>
                    <a:pt x="402837" y="371301"/>
                    <a:pt x="398587" y="378666"/>
                  </a:cubicBezTo>
                  <a:cubicBezTo>
                    <a:pt x="400712" y="374984"/>
                    <a:pt x="406518" y="373428"/>
                    <a:pt x="408643" y="369746"/>
                  </a:cubicBezTo>
                  <a:cubicBezTo>
                    <a:pt x="408643" y="369746"/>
                    <a:pt x="407865" y="366841"/>
                    <a:pt x="407865" y="366841"/>
                  </a:cubicBezTo>
                  <a:cubicBezTo>
                    <a:pt x="415019" y="358698"/>
                    <a:pt x="415797" y="361603"/>
                    <a:pt x="418700" y="360825"/>
                  </a:cubicBezTo>
                  <a:cubicBezTo>
                    <a:pt x="420825" y="357143"/>
                    <a:pt x="423729" y="356365"/>
                    <a:pt x="426632" y="355587"/>
                  </a:cubicBezTo>
                  <a:cubicBezTo>
                    <a:pt x="430104" y="345318"/>
                    <a:pt x="440161" y="336397"/>
                    <a:pt x="445189" y="331937"/>
                  </a:cubicBezTo>
                  <a:lnTo>
                    <a:pt x="440377" y="330951"/>
                  </a:lnTo>
                  <a:lnTo>
                    <a:pt x="447404" y="322783"/>
                  </a:lnTo>
                  <a:cubicBezTo>
                    <a:pt x="452432" y="318322"/>
                    <a:pt x="457655" y="314588"/>
                    <a:pt x="461621" y="311969"/>
                  </a:cubicBezTo>
                  <a:cubicBezTo>
                    <a:pt x="469553" y="306731"/>
                    <a:pt x="468774" y="303826"/>
                    <a:pt x="468774" y="303826"/>
                  </a:cubicBezTo>
                  <a:cubicBezTo>
                    <a:pt x="475928" y="295684"/>
                    <a:pt x="474581" y="302270"/>
                    <a:pt x="472456" y="305953"/>
                  </a:cubicBezTo>
                  <a:cubicBezTo>
                    <a:pt x="462399" y="314873"/>
                    <a:pt x="456593" y="316429"/>
                    <a:pt x="449439" y="324572"/>
                  </a:cubicBezTo>
                  <a:cubicBezTo>
                    <a:pt x="453899" y="329603"/>
                    <a:pt x="468984" y="316222"/>
                    <a:pt x="470331" y="309635"/>
                  </a:cubicBezTo>
                  <a:cubicBezTo>
                    <a:pt x="473234" y="308857"/>
                    <a:pt x="474012" y="311762"/>
                    <a:pt x="474012" y="311762"/>
                  </a:cubicBezTo>
                  <a:cubicBezTo>
                    <a:pt x="481944" y="306523"/>
                    <a:pt x="484847" y="305745"/>
                    <a:pt x="492001" y="297603"/>
                  </a:cubicBezTo>
                  <a:cubicBezTo>
                    <a:pt x="492001" y="297603"/>
                    <a:pt x="492001" y="297603"/>
                    <a:pt x="495682" y="299729"/>
                  </a:cubicBezTo>
                  <a:cubicBezTo>
                    <a:pt x="494904" y="296825"/>
                    <a:pt x="504961" y="287904"/>
                    <a:pt x="504183" y="285000"/>
                  </a:cubicBezTo>
                  <a:cubicBezTo>
                    <a:pt x="507086" y="284222"/>
                    <a:pt x="515018" y="278984"/>
                    <a:pt x="511336" y="276857"/>
                  </a:cubicBezTo>
                  <a:cubicBezTo>
                    <a:pt x="507655" y="274731"/>
                    <a:pt x="506308" y="281318"/>
                    <a:pt x="498376" y="286556"/>
                  </a:cubicBezTo>
                  <a:cubicBezTo>
                    <a:pt x="497598" y="283651"/>
                    <a:pt x="500501" y="282873"/>
                    <a:pt x="496820" y="280747"/>
                  </a:cubicBezTo>
                  <a:cubicBezTo>
                    <a:pt x="502626" y="279191"/>
                    <a:pt x="507655" y="274731"/>
                    <a:pt x="513461" y="273175"/>
                  </a:cubicBezTo>
                  <a:cubicBezTo>
                    <a:pt x="512683" y="270270"/>
                    <a:pt x="507655" y="274731"/>
                    <a:pt x="506098" y="268922"/>
                  </a:cubicBezTo>
                  <a:cubicBezTo>
                    <a:pt x="506098" y="268922"/>
                    <a:pt x="508223" y="265240"/>
                    <a:pt x="514030" y="263684"/>
                  </a:cubicBezTo>
                  <a:cubicBezTo>
                    <a:pt x="507445" y="262335"/>
                    <a:pt x="510348" y="261557"/>
                    <a:pt x="512473" y="257875"/>
                  </a:cubicBezTo>
                  <a:cubicBezTo>
                    <a:pt x="509570" y="258653"/>
                    <a:pt x="500860" y="260987"/>
                    <a:pt x="498735" y="264669"/>
                  </a:cubicBezTo>
                  <a:cubicBezTo>
                    <a:pt x="493497" y="256734"/>
                    <a:pt x="492719" y="253829"/>
                    <a:pt x="486134" y="252481"/>
                  </a:cubicBezTo>
                  <a:cubicBezTo>
                    <a:pt x="488259" y="248798"/>
                    <a:pt x="494066" y="247243"/>
                    <a:pt x="496191" y="243560"/>
                  </a:cubicBezTo>
                  <a:cubicBezTo>
                    <a:pt x="493287" y="244338"/>
                    <a:pt x="490384" y="245116"/>
                    <a:pt x="485356" y="249576"/>
                  </a:cubicBezTo>
                  <a:cubicBezTo>
                    <a:pt x="484578" y="246672"/>
                    <a:pt x="492509" y="241434"/>
                    <a:pt x="489606" y="242212"/>
                  </a:cubicBezTo>
                  <a:cubicBezTo>
                    <a:pt x="494634" y="237751"/>
                    <a:pt x="500441" y="236195"/>
                    <a:pt x="502566" y="232513"/>
                  </a:cubicBezTo>
                  <a:cubicBezTo>
                    <a:pt x="497538" y="236973"/>
                    <a:pt x="493856" y="234847"/>
                    <a:pt x="490174" y="232720"/>
                  </a:cubicBezTo>
                  <a:cubicBezTo>
                    <a:pt x="490174" y="232720"/>
                    <a:pt x="491521" y="226134"/>
                    <a:pt x="500231" y="223800"/>
                  </a:cubicBezTo>
                  <a:cubicBezTo>
                    <a:pt x="500231" y="223800"/>
                    <a:pt x="502356" y="220118"/>
                    <a:pt x="504481" y="216435"/>
                  </a:cubicBezTo>
                  <a:cubicBezTo>
                    <a:pt x="501578" y="217213"/>
                    <a:pt x="500800" y="214309"/>
                    <a:pt x="511635" y="208292"/>
                  </a:cubicBezTo>
                  <a:cubicBezTo>
                    <a:pt x="507953" y="206166"/>
                    <a:pt x="502147" y="207722"/>
                    <a:pt x="499243" y="208500"/>
                  </a:cubicBezTo>
                  <a:cubicBezTo>
                    <a:pt x="499243" y="208500"/>
                    <a:pt x="501368" y="204817"/>
                    <a:pt x="504272" y="204039"/>
                  </a:cubicBezTo>
                  <a:cubicBezTo>
                    <a:pt x="503494" y="201135"/>
                    <a:pt x="501368" y="204817"/>
                    <a:pt x="495562" y="206373"/>
                  </a:cubicBezTo>
                  <a:cubicBezTo>
                    <a:pt x="494784" y="203469"/>
                    <a:pt x="503494" y="201135"/>
                    <a:pt x="499812" y="199009"/>
                  </a:cubicBezTo>
                  <a:cubicBezTo>
                    <a:pt x="494005" y="200564"/>
                    <a:pt x="497687" y="202691"/>
                    <a:pt x="489755" y="207929"/>
                  </a:cubicBezTo>
                  <a:cubicBezTo>
                    <a:pt x="496909" y="199786"/>
                    <a:pt x="488767" y="192629"/>
                    <a:pt x="493018" y="185264"/>
                  </a:cubicBezTo>
                  <a:cubicBezTo>
                    <a:pt x="495143" y="181582"/>
                    <a:pt x="498046" y="180804"/>
                    <a:pt x="503074" y="176344"/>
                  </a:cubicBezTo>
                  <a:cubicBezTo>
                    <a:pt x="490114" y="186042"/>
                    <a:pt x="480057" y="194963"/>
                    <a:pt x="468444" y="198075"/>
                  </a:cubicBezTo>
                  <a:cubicBezTo>
                    <a:pt x="466888" y="192266"/>
                    <a:pt x="454706" y="204869"/>
                    <a:pt x="450246" y="199838"/>
                  </a:cubicBezTo>
                  <a:cubicBezTo>
                    <a:pt x="456053" y="198282"/>
                    <a:pt x="456831" y="201187"/>
                    <a:pt x="461081" y="193822"/>
                  </a:cubicBezTo>
                  <a:cubicBezTo>
                    <a:pt x="463984" y="193044"/>
                    <a:pt x="461859" y="196726"/>
                    <a:pt x="461859" y="196726"/>
                  </a:cubicBezTo>
                  <a:cubicBezTo>
                    <a:pt x="466888" y="192266"/>
                    <a:pt x="467666" y="195170"/>
                    <a:pt x="469791" y="191488"/>
                  </a:cubicBezTo>
                  <a:cubicBezTo>
                    <a:pt x="471916" y="187806"/>
                    <a:pt x="464763" y="195948"/>
                    <a:pt x="463984" y="193044"/>
                  </a:cubicBezTo>
                  <a:cubicBezTo>
                    <a:pt x="475598" y="189932"/>
                    <a:pt x="484876" y="178107"/>
                    <a:pt x="484098" y="175203"/>
                  </a:cubicBezTo>
                  <a:cubicBezTo>
                    <a:pt x="486223" y="171520"/>
                    <a:pt x="482751" y="181789"/>
                    <a:pt x="485654" y="181012"/>
                  </a:cubicBezTo>
                  <a:lnTo>
                    <a:pt x="492878" y="177001"/>
                  </a:lnTo>
                  <a:lnTo>
                    <a:pt x="491461" y="179456"/>
                  </a:lnTo>
                  <a:lnTo>
                    <a:pt x="493975" y="177226"/>
                  </a:lnTo>
                  <a:lnTo>
                    <a:pt x="494364" y="178678"/>
                  </a:lnTo>
                  <a:cubicBezTo>
                    <a:pt x="493586" y="175773"/>
                    <a:pt x="496489" y="174995"/>
                    <a:pt x="496489" y="174995"/>
                  </a:cubicBezTo>
                  <a:cubicBezTo>
                    <a:pt x="498615" y="171313"/>
                    <a:pt x="492030" y="169965"/>
                    <a:pt x="499183" y="161822"/>
                  </a:cubicBezTo>
                  <a:cubicBezTo>
                    <a:pt x="504990" y="160266"/>
                    <a:pt x="500740" y="167631"/>
                    <a:pt x="503643" y="166853"/>
                  </a:cubicBezTo>
                  <a:cubicBezTo>
                    <a:pt x="508671" y="162392"/>
                    <a:pt x="511575" y="161614"/>
                    <a:pt x="510796" y="158710"/>
                  </a:cubicBezTo>
                  <a:cubicBezTo>
                    <a:pt x="513700" y="157932"/>
                    <a:pt x="514478" y="160837"/>
                    <a:pt x="514478" y="160837"/>
                  </a:cubicBezTo>
                  <a:cubicBezTo>
                    <a:pt x="522410" y="155598"/>
                    <a:pt x="530341" y="150360"/>
                    <a:pt x="540398" y="141439"/>
                  </a:cubicBezTo>
                  <a:cubicBezTo>
                    <a:pt x="538273" y="145122"/>
                    <a:pt x="538273" y="145122"/>
                    <a:pt x="541176" y="144344"/>
                  </a:cubicBezTo>
                  <a:cubicBezTo>
                    <a:pt x="539051" y="148026"/>
                    <a:pt x="531120" y="153265"/>
                    <a:pt x="531120" y="153265"/>
                  </a:cubicBezTo>
                  <a:cubicBezTo>
                    <a:pt x="531898" y="156169"/>
                    <a:pt x="536926" y="151709"/>
                    <a:pt x="537704" y="154613"/>
                  </a:cubicBezTo>
                  <a:cubicBezTo>
                    <a:pt x="539829" y="150931"/>
                    <a:pt x="539829" y="150931"/>
                    <a:pt x="536926" y="151709"/>
                  </a:cubicBezTo>
                  <a:cubicBezTo>
                    <a:pt x="546983" y="142788"/>
                    <a:pt x="557040" y="133868"/>
                    <a:pt x="571556" y="129978"/>
                  </a:cubicBezTo>
                  <a:cubicBezTo>
                    <a:pt x="571556" y="129978"/>
                    <a:pt x="569431" y="133660"/>
                    <a:pt x="569431" y="133660"/>
                  </a:cubicBezTo>
                  <a:cubicBezTo>
                    <a:pt x="569431" y="133660"/>
                    <a:pt x="563624" y="135216"/>
                    <a:pt x="563624" y="135216"/>
                  </a:cubicBezTo>
                  <a:cubicBezTo>
                    <a:pt x="560721" y="135994"/>
                    <a:pt x="558596" y="139676"/>
                    <a:pt x="559374" y="142581"/>
                  </a:cubicBezTo>
                  <a:cubicBezTo>
                    <a:pt x="553568" y="144137"/>
                    <a:pt x="548539" y="148597"/>
                    <a:pt x="545636" y="149375"/>
                  </a:cubicBezTo>
                  <a:cubicBezTo>
                    <a:pt x="542733" y="150153"/>
                    <a:pt x="545636" y="149375"/>
                    <a:pt x="543511" y="153057"/>
                  </a:cubicBezTo>
                  <a:cubicBezTo>
                    <a:pt x="531898" y="156169"/>
                    <a:pt x="521841" y="165089"/>
                    <a:pt x="511006" y="171106"/>
                  </a:cubicBezTo>
                  <a:cubicBezTo>
                    <a:pt x="516813" y="169550"/>
                    <a:pt x="521272" y="174581"/>
                    <a:pt x="522051" y="177485"/>
                  </a:cubicBezTo>
                  <a:cubicBezTo>
                    <a:pt x="524954" y="176707"/>
                    <a:pt x="524954" y="176707"/>
                    <a:pt x="527857" y="175929"/>
                  </a:cubicBezTo>
                  <a:cubicBezTo>
                    <a:pt x="533664" y="174373"/>
                    <a:pt x="538692" y="169913"/>
                    <a:pt x="544499" y="168357"/>
                  </a:cubicBezTo>
                  <a:cubicBezTo>
                    <a:pt x="544499" y="168357"/>
                    <a:pt x="541596" y="169135"/>
                    <a:pt x="541596" y="169135"/>
                  </a:cubicBezTo>
                  <a:cubicBezTo>
                    <a:pt x="537914" y="167009"/>
                    <a:pt x="545846" y="161771"/>
                    <a:pt x="545067" y="158866"/>
                  </a:cubicBezTo>
                  <a:cubicBezTo>
                    <a:pt x="547971" y="158088"/>
                    <a:pt x="547971" y="158088"/>
                    <a:pt x="550874" y="157310"/>
                  </a:cubicBezTo>
                  <a:cubicBezTo>
                    <a:pt x="555903" y="152850"/>
                    <a:pt x="550096" y="154406"/>
                    <a:pt x="549318" y="151501"/>
                  </a:cubicBezTo>
                  <a:cubicBezTo>
                    <a:pt x="549318" y="151501"/>
                    <a:pt x="561709" y="151294"/>
                    <a:pt x="557249" y="146263"/>
                  </a:cubicBezTo>
                  <a:cubicBezTo>
                    <a:pt x="576016" y="135009"/>
                    <a:pt x="589186" y="137706"/>
                    <a:pt x="599243" y="128785"/>
                  </a:cubicBezTo>
                  <a:cubicBezTo>
                    <a:pt x="597118" y="132467"/>
                    <a:pt x="600799" y="134594"/>
                    <a:pt x="611634" y="128578"/>
                  </a:cubicBezTo>
                  <a:cubicBezTo>
                    <a:pt x="606606" y="133038"/>
                    <a:pt x="609509" y="132260"/>
                    <a:pt x="612413" y="131482"/>
                  </a:cubicBezTo>
                  <a:cubicBezTo>
                    <a:pt x="604481" y="136720"/>
                    <a:pt x="595771" y="139054"/>
                    <a:pt x="596549" y="141959"/>
                  </a:cubicBezTo>
                  <a:cubicBezTo>
                    <a:pt x="600231" y="144085"/>
                    <a:pt x="612413" y="131482"/>
                    <a:pt x="611066" y="138069"/>
                  </a:cubicBezTo>
                  <a:cubicBezTo>
                    <a:pt x="619776" y="135735"/>
                    <a:pt x="621901" y="132053"/>
                    <a:pt x="629833" y="126815"/>
                  </a:cubicBezTo>
                  <a:cubicBezTo>
                    <a:pt x="629054" y="123910"/>
                    <a:pt x="623248" y="125466"/>
                    <a:pt x="617441" y="127022"/>
                  </a:cubicBezTo>
                  <a:cubicBezTo>
                    <a:pt x="619566" y="123340"/>
                    <a:pt x="634861" y="122354"/>
                    <a:pt x="639889" y="117894"/>
                  </a:cubicBezTo>
                  <a:cubicBezTo>
                    <a:pt x="636208" y="115767"/>
                    <a:pt x="634083" y="119450"/>
                    <a:pt x="625373" y="121784"/>
                  </a:cubicBezTo>
                  <a:cubicBezTo>
                    <a:pt x="622469" y="122562"/>
                    <a:pt x="627498" y="118101"/>
                    <a:pt x="618010" y="117531"/>
                  </a:cubicBezTo>
                  <a:cubicBezTo>
                    <a:pt x="623038" y="113070"/>
                    <a:pt x="627498" y="118101"/>
                    <a:pt x="630401" y="117323"/>
                  </a:cubicBezTo>
                  <a:cubicBezTo>
                    <a:pt x="636208" y="115767"/>
                    <a:pt x="626720" y="115197"/>
                    <a:pt x="632526" y="113641"/>
                  </a:cubicBezTo>
                  <a:cubicBezTo>
                    <a:pt x="625941" y="112292"/>
                    <a:pt x="623038" y="113070"/>
                    <a:pt x="617231" y="114626"/>
                  </a:cubicBezTo>
                  <a:cubicBezTo>
                    <a:pt x="622260" y="110166"/>
                    <a:pt x="620703" y="104357"/>
                    <a:pt x="627288" y="105706"/>
                  </a:cubicBezTo>
                  <a:cubicBezTo>
                    <a:pt x="635998" y="103372"/>
                    <a:pt x="630191" y="104928"/>
                    <a:pt x="629413" y="102023"/>
                  </a:cubicBezTo>
                  <a:cubicBezTo>
                    <a:pt x="623607" y="103579"/>
                    <a:pt x="620703" y="104357"/>
                    <a:pt x="617800" y="105135"/>
                  </a:cubicBezTo>
                  <a:cubicBezTo>
                    <a:pt x="622050" y="97770"/>
                    <a:pt x="632317" y="101245"/>
                    <a:pt x="643930" y="98134"/>
                  </a:cubicBezTo>
                  <a:cubicBezTo>
                    <a:pt x="643152" y="95229"/>
                    <a:pt x="639470" y="93103"/>
                    <a:pt x="631538" y="98341"/>
                  </a:cubicBezTo>
                  <a:cubicBezTo>
                    <a:pt x="636567" y="93881"/>
                    <a:pt x="627857" y="96215"/>
                    <a:pt x="632885" y="91754"/>
                  </a:cubicBezTo>
                  <a:cubicBezTo>
                    <a:pt x="635788" y="90976"/>
                    <a:pt x="630760" y="95437"/>
                    <a:pt x="639470" y="93103"/>
                  </a:cubicBezTo>
                  <a:cubicBezTo>
                    <a:pt x="648180" y="90769"/>
                    <a:pt x="641595" y="89420"/>
                    <a:pt x="650305" y="87087"/>
                  </a:cubicBezTo>
                  <a:cubicBezTo>
                    <a:pt x="650305" y="87087"/>
                    <a:pt x="656890" y="88435"/>
                    <a:pt x="653987" y="89213"/>
                  </a:cubicBezTo>
                  <a:cubicBezTo>
                    <a:pt x="667725" y="82419"/>
                    <a:pt x="670060" y="91132"/>
                    <a:pt x="686701" y="83560"/>
                  </a:cubicBezTo>
                  <a:cubicBezTo>
                    <a:pt x="680116" y="82212"/>
                    <a:pt x="673532" y="80863"/>
                    <a:pt x="666947" y="79515"/>
                  </a:cubicBezTo>
                  <a:cubicBezTo>
                    <a:pt x="664043" y="80293"/>
                    <a:pt x="664822" y="83197"/>
                    <a:pt x="665600" y="86101"/>
                  </a:cubicBezTo>
                  <a:cubicBezTo>
                    <a:pt x="661918" y="83975"/>
                    <a:pt x="659015" y="84753"/>
                    <a:pt x="656112" y="85531"/>
                  </a:cubicBezTo>
                  <a:cubicBezTo>
                    <a:pt x="656112" y="85531"/>
                    <a:pt x="664822" y="83197"/>
                    <a:pt x="664043" y="80293"/>
                  </a:cubicBezTo>
                  <a:cubicBezTo>
                    <a:pt x="659015" y="84753"/>
                    <a:pt x="657458" y="78944"/>
                    <a:pt x="648749" y="81278"/>
                  </a:cubicBezTo>
                  <a:cubicBezTo>
                    <a:pt x="650095" y="74691"/>
                    <a:pt x="650095" y="74691"/>
                    <a:pt x="646414" y="72565"/>
                  </a:cubicBezTo>
                  <a:cubicBezTo>
                    <a:pt x="649317" y="71787"/>
                    <a:pt x="658027" y="69453"/>
                    <a:pt x="664612" y="70801"/>
                  </a:cubicBezTo>
                  <a:cubicBezTo>
                    <a:pt x="664612" y="70801"/>
                    <a:pt x="652999" y="73913"/>
                    <a:pt x="656680" y="76040"/>
                  </a:cubicBezTo>
                  <a:cubicBezTo>
                    <a:pt x="662487" y="74484"/>
                    <a:pt x="665390" y="73706"/>
                    <a:pt x="660362" y="78166"/>
                  </a:cubicBezTo>
                  <a:cubicBezTo>
                    <a:pt x="664043" y="80293"/>
                    <a:pt x="677782" y="73498"/>
                    <a:pt x="669850" y="78737"/>
                  </a:cubicBezTo>
                  <a:cubicBezTo>
                    <a:pt x="678560" y="76403"/>
                    <a:pt x="684367" y="74847"/>
                    <a:pt x="690173" y="73291"/>
                  </a:cubicBezTo>
                  <a:cubicBezTo>
                    <a:pt x="690951" y="76195"/>
                    <a:pt x="693286" y="84909"/>
                    <a:pt x="707803" y="81019"/>
                  </a:cubicBezTo>
                  <a:cubicBezTo>
                    <a:pt x="696968" y="87035"/>
                    <a:pt x="688258" y="89369"/>
                    <a:pt x="689036" y="92273"/>
                  </a:cubicBezTo>
                  <a:cubicBezTo>
                    <a:pt x="692717" y="94400"/>
                    <a:pt x="694843" y="90718"/>
                    <a:pt x="697746" y="89940"/>
                  </a:cubicBezTo>
                  <a:cubicBezTo>
                    <a:pt x="701427" y="92066"/>
                    <a:pt x="699302" y="95748"/>
                    <a:pt x="699302" y="95748"/>
                  </a:cubicBezTo>
                  <a:cubicBezTo>
                    <a:pt x="687689" y="98860"/>
                    <a:pt x="687689" y="98860"/>
                    <a:pt x="678979" y="101194"/>
                  </a:cubicBezTo>
                  <a:cubicBezTo>
                    <a:pt x="675298" y="99067"/>
                    <a:pt x="681104" y="97512"/>
                    <a:pt x="681104" y="97512"/>
                  </a:cubicBezTo>
                  <a:cubicBezTo>
                    <a:pt x="671616" y="96941"/>
                    <a:pt x="655753" y="107418"/>
                    <a:pt x="650724" y="111878"/>
                  </a:cubicBezTo>
                  <a:cubicBezTo>
                    <a:pt x="659434" y="109544"/>
                    <a:pt x="663116" y="111671"/>
                    <a:pt x="676854" y="104876"/>
                  </a:cubicBezTo>
                  <a:cubicBezTo>
                    <a:pt x="681314" y="109907"/>
                    <a:pt x="674729" y="108559"/>
                    <a:pt x="668922" y="110115"/>
                  </a:cubicBezTo>
                  <a:cubicBezTo>
                    <a:pt x="669701" y="113019"/>
                    <a:pt x="678411" y="110685"/>
                    <a:pt x="681314" y="109907"/>
                  </a:cubicBezTo>
                  <a:cubicBezTo>
                    <a:pt x="690024" y="107573"/>
                    <a:pt x="681314" y="109907"/>
                    <a:pt x="683439" y="106225"/>
                  </a:cubicBezTo>
                  <a:cubicBezTo>
                    <a:pt x="695052" y="103113"/>
                    <a:pt x="701637" y="104462"/>
                    <a:pt x="709000" y="108715"/>
                  </a:cubicBezTo>
                  <a:cubicBezTo>
                    <a:pt x="714029" y="104254"/>
                    <a:pt x="717710" y="106381"/>
                    <a:pt x="726420" y="104047"/>
                  </a:cubicBezTo>
                  <a:cubicBezTo>
                    <a:pt x="721392" y="108507"/>
                    <a:pt x="730880" y="109078"/>
                    <a:pt x="731658" y="111982"/>
                  </a:cubicBezTo>
                  <a:cubicBezTo>
                    <a:pt x="737465" y="110427"/>
                    <a:pt x="736686" y="107522"/>
                    <a:pt x="745396" y="105188"/>
                  </a:cubicBezTo>
                  <a:cubicBezTo>
                    <a:pt x="738033" y="100935"/>
                    <a:pt x="748868" y="94919"/>
                    <a:pt x="737255" y="98031"/>
                  </a:cubicBezTo>
                  <a:cubicBezTo>
                    <a:pt x="740158" y="97253"/>
                    <a:pt x="742283" y="93570"/>
                    <a:pt x="745187" y="92793"/>
                  </a:cubicBezTo>
                  <a:cubicBezTo>
                    <a:pt x="745965" y="95697"/>
                    <a:pt x="752550" y="97045"/>
                    <a:pt x="753328" y="99950"/>
                  </a:cubicBezTo>
                  <a:cubicBezTo>
                    <a:pt x="761260" y="94712"/>
                    <a:pt x="769970" y="92378"/>
                    <a:pt x="778680" y="90044"/>
                  </a:cubicBezTo>
                  <a:cubicBezTo>
                    <a:pt x="780805" y="86362"/>
                    <a:pt x="772095" y="88696"/>
                    <a:pt x="766288" y="90252"/>
                  </a:cubicBezTo>
                  <a:cubicBezTo>
                    <a:pt x="772095" y="88696"/>
                    <a:pt x="774220" y="85013"/>
                    <a:pt x="765510" y="87347"/>
                  </a:cubicBezTo>
                  <a:cubicBezTo>
                    <a:pt x="774220" y="85013"/>
                    <a:pt x="787958" y="78219"/>
                    <a:pt x="795321" y="82472"/>
                  </a:cubicBezTo>
                  <a:cubicBezTo>
                    <a:pt x="798225" y="81694"/>
                    <a:pt x="793765" y="76663"/>
                    <a:pt x="790861" y="77441"/>
                  </a:cubicBezTo>
                  <a:cubicBezTo>
                    <a:pt x="795890" y="72981"/>
                    <a:pt x="804600" y="70647"/>
                    <a:pt x="810406" y="69091"/>
                  </a:cubicBezTo>
                  <a:cubicBezTo>
                    <a:pt x="809628" y="66187"/>
                    <a:pt x="803821" y="67743"/>
                    <a:pt x="803821" y="67743"/>
                  </a:cubicBezTo>
                  <a:cubicBezTo>
                    <a:pt x="815435" y="64631"/>
                    <a:pt x="818338" y="63853"/>
                    <a:pt x="824145" y="62297"/>
                  </a:cubicBezTo>
                  <a:cubicBezTo>
                    <a:pt x="835758" y="59185"/>
                    <a:pt x="814656" y="61726"/>
                    <a:pt x="813100" y="55918"/>
                  </a:cubicBezTo>
                  <a:cubicBezTo>
                    <a:pt x="810197" y="56696"/>
                    <a:pt x="808745" y="57084"/>
                    <a:pt x="806930" y="57571"/>
                  </a:cubicBezTo>
                  <a:lnTo>
                    <a:pt x="801487" y="59029"/>
                  </a:lnTo>
                  <a:lnTo>
                    <a:pt x="804364" y="56702"/>
                  </a:lnTo>
                  <a:cubicBezTo>
                    <a:pt x="804532" y="55879"/>
                    <a:pt x="803612" y="55347"/>
                    <a:pt x="800708" y="56125"/>
                  </a:cubicBezTo>
                  <a:cubicBezTo>
                    <a:pt x="803612" y="55347"/>
                    <a:pt x="805737" y="51665"/>
                    <a:pt x="811544" y="50109"/>
                  </a:cubicBezTo>
                  <a:cubicBezTo>
                    <a:pt x="808640" y="50887"/>
                    <a:pt x="807862" y="47982"/>
                    <a:pt x="799152" y="50316"/>
                  </a:cubicBezTo>
                  <a:cubicBezTo>
                    <a:pt x="795471" y="48190"/>
                    <a:pt x="797596" y="44507"/>
                    <a:pt x="804180" y="45856"/>
                  </a:cubicBezTo>
                  <a:cubicBezTo>
                    <a:pt x="804959" y="48760"/>
                    <a:pt x="819475" y="44871"/>
                    <a:pt x="815794" y="42744"/>
                  </a:cubicBezTo>
                  <a:cubicBezTo>
                    <a:pt x="822379" y="44093"/>
                    <a:pt x="828963" y="45441"/>
                    <a:pt x="834770" y="43885"/>
                  </a:cubicBezTo>
                  <a:cubicBezTo>
                    <a:pt x="834770" y="43885"/>
                    <a:pt x="832645" y="47568"/>
                    <a:pt x="828963" y="45441"/>
                  </a:cubicBezTo>
                  <a:cubicBezTo>
                    <a:pt x="832645" y="47568"/>
                    <a:pt x="835548" y="46790"/>
                    <a:pt x="838452" y="46012"/>
                  </a:cubicBezTo>
                  <a:cubicBezTo>
                    <a:pt x="844258" y="44456"/>
                    <a:pt x="831867" y="44663"/>
                    <a:pt x="837673" y="43107"/>
                  </a:cubicBezTo>
                  <a:cubicBezTo>
                    <a:pt x="853746" y="45026"/>
                    <a:pt x="864581" y="39010"/>
                    <a:pt x="879098" y="35121"/>
                  </a:cubicBezTo>
                  <a:cubicBezTo>
                    <a:pt x="874070" y="39581"/>
                    <a:pt x="880654" y="40929"/>
                    <a:pt x="886461" y="39374"/>
                  </a:cubicBezTo>
                  <a:cubicBezTo>
                    <a:pt x="898852" y="39166"/>
                    <a:pt x="908909" y="30246"/>
                    <a:pt x="917051" y="37403"/>
                  </a:cubicBezTo>
                  <a:cubicBezTo>
                    <a:pt x="909119" y="42641"/>
                    <a:pt x="871944" y="43263"/>
                    <a:pt x="879308" y="47516"/>
                  </a:cubicBezTo>
                  <a:cubicBezTo>
                    <a:pt x="877182" y="51198"/>
                    <a:pt x="861109" y="49279"/>
                    <a:pt x="858984" y="52962"/>
                  </a:cubicBezTo>
                  <a:cubicBezTo>
                    <a:pt x="859763" y="55866"/>
                    <a:pt x="868472" y="53532"/>
                    <a:pt x="866348" y="57215"/>
                  </a:cubicBezTo>
                  <a:cubicBezTo>
                    <a:pt x="875057" y="54881"/>
                    <a:pt x="877182" y="51198"/>
                    <a:pt x="889574" y="50991"/>
                  </a:cubicBezTo>
                  <a:cubicBezTo>
                    <a:pt x="880864" y="53325"/>
                    <a:pt x="888227" y="57578"/>
                    <a:pt x="899840" y="54466"/>
                  </a:cubicBezTo>
                  <a:cubicBezTo>
                    <a:pt x="899840" y="54466"/>
                    <a:pt x="896937" y="55244"/>
                    <a:pt x="894034" y="56022"/>
                  </a:cubicBezTo>
                  <a:cubicBezTo>
                    <a:pt x="897715" y="58149"/>
                    <a:pt x="901397" y="60275"/>
                    <a:pt x="907982" y="61624"/>
                  </a:cubicBezTo>
                  <a:cubicBezTo>
                    <a:pt x="915913" y="56385"/>
                    <a:pt x="927527" y="53274"/>
                    <a:pt x="929652" y="49591"/>
                  </a:cubicBezTo>
                  <a:cubicBezTo>
                    <a:pt x="935458" y="48035"/>
                    <a:pt x="933333" y="51718"/>
                    <a:pt x="936236" y="50940"/>
                  </a:cubicBezTo>
                  <a:cubicBezTo>
                    <a:pt x="955213" y="52081"/>
                    <a:pt x="952878" y="43368"/>
                    <a:pt x="968173" y="42383"/>
                  </a:cubicBezTo>
                  <a:cubicBezTo>
                    <a:pt x="967395" y="39478"/>
                    <a:pt x="964491" y="40256"/>
                    <a:pt x="961588" y="41034"/>
                  </a:cubicBezTo>
                  <a:cubicBezTo>
                    <a:pt x="970298" y="38700"/>
                    <a:pt x="977451" y="30557"/>
                    <a:pt x="970867" y="29209"/>
                  </a:cubicBezTo>
                  <a:cubicBezTo>
                    <a:pt x="983258" y="29002"/>
                    <a:pt x="976105" y="37144"/>
                    <a:pt x="987718" y="34032"/>
                  </a:cubicBezTo>
                  <a:cubicBezTo>
                    <a:pt x="988496" y="36937"/>
                    <a:pt x="981911" y="35588"/>
                    <a:pt x="979008" y="36366"/>
                  </a:cubicBezTo>
                  <a:cubicBezTo>
                    <a:pt x="976883" y="40049"/>
                    <a:pt x="980564" y="42175"/>
                    <a:pt x="986371" y="40619"/>
                  </a:cubicBezTo>
                  <a:cubicBezTo>
                    <a:pt x="987149" y="43524"/>
                    <a:pt x="980564" y="42175"/>
                    <a:pt x="977661" y="42953"/>
                  </a:cubicBezTo>
                  <a:cubicBezTo>
                    <a:pt x="985024" y="47206"/>
                    <a:pt x="984246" y="44302"/>
                    <a:pt x="979996" y="51666"/>
                  </a:cubicBezTo>
                  <a:cubicBezTo>
                    <a:pt x="988706" y="49333"/>
                    <a:pt x="995291" y="50681"/>
                    <a:pt x="993944" y="57268"/>
                  </a:cubicBezTo>
                  <a:cubicBezTo>
                    <a:pt x="1006335" y="57060"/>
                    <a:pt x="1015823" y="57631"/>
                    <a:pt x="1031118" y="56646"/>
                  </a:cubicBezTo>
                  <a:cubicBezTo>
                    <a:pt x="1034021" y="55868"/>
                    <a:pt x="1027437" y="54519"/>
                    <a:pt x="1029562" y="50837"/>
                  </a:cubicBezTo>
                  <a:cubicBezTo>
                    <a:pt x="1039828" y="54312"/>
                    <a:pt x="1031896" y="59550"/>
                    <a:pt x="1041384" y="60121"/>
                  </a:cubicBezTo>
                  <a:cubicBezTo>
                    <a:pt x="1047969" y="61469"/>
                    <a:pt x="1043510" y="56438"/>
                    <a:pt x="1046413" y="55660"/>
                  </a:cubicBezTo>
                  <a:cubicBezTo>
                    <a:pt x="1050094" y="57787"/>
                    <a:pt x="1053776" y="59913"/>
                    <a:pt x="1050873" y="60691"/>
                  </a:cubicBezTo>
                  <a:cubicBezTo>
                    <a:pt x="1057457" y="62040"/>
                    <a:pt x="1052998" y="57009"/>
                    <a:pt x="1055901" y="56231"/>
                  </a:cubicBezTo>
                  <a:cubicBezTo>
                    <a:pt x="1065389" y="56802"/>
                    <a:pt x="1065389" y="56802"/>
                    <a:pt x="1071974" y="58150"/>
                  </a:cubicBezTo>
                  <a:cubicBezTo>
                    <a:pt x="1087269" y="57165"/>
                    <a:pt x="1094422" y="49022"/>
                    <a:pt x="1098673" y="41658"/>
                  </a:cubicBezTo>
                  <a:cubicBezTo>
                    <a:pt x="1102354" y="43784"/>
                    <a:pt x="1108939" y="45133"/>
                    <a:pt x="1107382" y="39324"/>
                  </a:cubicBezTo>
                  <a:cubicBezTo>
                    <a:pt x="1113967" y="40672"/>
                    <a:pt x="1126359" y="40465"/>
                    <a:pt x="1120552" y="42021"/>
                  </a:cubicBezTo>
                  <a:cubicBezTo>
                    <a:pt x="1127137" y="43369"/>
                    <a:pt x="1120552" y="42021"/>
                    <a:pt x="1123455" y="41243"/>
                  </a:cubicBezTo>
                  <a:cubicBezTo>
                    <a:pt x="1130040" y="42591"/>
                    <a:pt x="1130819" y="45496"/>
                    <a:pt x="1137403" y="46844"/>
                  </a:cubicBezTo>
                  <a:cubicBezTo>
                    <a:pt x="1143210" y="45288"/>
                    <a:pt x="1136625" y="43940"/>
                    <a:pt x="1133722" y="44718"/>
                  </a:cubicBezTo>
                  <a:cubicBezTo>
                    <a:pt x="1139528" y="43162"/>
                    <a:pt x="1145335" y="41606"/>
                    <a:pt x="1155601" y="45081"/>
                  </a:cubicBezTo>
                  <a:cubicBezTo>
                    <a:pt x="1153035" y="44212"/>
                    <a:pt x="1151884" y="43548"/>
                    <a:pt x="1151615" y="43085"/>
                  </a:cubicBezTo>
                  <a:lnTo>
                    <a:pt x="1151913" y="42905"/>
                  </a:lnTo>
                  <a:lnTo>
                    <a:pt x="1151920" y="42955"/>
                  </a:lnTo>
                  <a:lnTo>
                    <a:pt x="1155309" y="43158"/>
                  </a:lnTo>
                  <a:lnTo>
                    <a:pt x="1158505" y="44303"/>
                  </a:lnTo>
                  <a:cubicBezTo>
                    <a:pt x="1162186" y="46430"/>
                    <a:pt x="1164311" y="42747"/>
                    <a:pt x="1170896" y="44096"/>
                  </a:cubicBezTo>
                  <a:lnTo>
                    <a:pt x="1155309" y="43158"/>
                  </a:lnTo>
                  <a:lnTo>
                    <a:pt x="1152911" y="42300"/>
                  </a:lnTo>
                  <a:lnTo>
                    <a:pt x="1151913" y="42905"/>
                  </a:lnTo>
                  <a:lnTo>
                    <a:pt x="1151505" y="39953"/>
                  </a:lnTo>
                  <a:cubicBezTo>
                    <a:pt x="1149301" y="38987"/>
                    <a:pt x="1146008" y="38313"/>
                    <a:pt x="1144557" y="38702"/>
                  </a:cubicBezTo>
                  <a:cubicBezTo>
                    <a:pt x="1143779" y="35797"/>
                    <a:pt x="1150363" y="37146"/>
                    <a:pt x="1153267" y="36368"/>
                  </a:cubicBezTo>
                  <a:cubicBezTo>
                    <a:pt x="1157727" y="41399"/>
                    <a:pt x="1159073" y="34812"/>
                    <a:pt x="1163533" y="39843"/>
                  </a:cubicBezTo>
                  <a:cubicBezTo>
                    <a:pt x="1168562" y="35383"/>
                    <a:pt x="1169340" y="38287"/>
                    <a:pt x="1175146" y="36731"/>
                  </a:cubicBezTo>
                  <a:cubicBezTo>
                    <a:pt x="1174368" y="33827"/>
                    <a:pt x="1171465" y="34605"/>
                    <a:pt x="1171465" y="34605"/>
                  </a:cubicBezTo>
                  <a:cubicBezTo>
                    <a:pt x="1159073" y="34812"/>
                    <a:pt x="1145904" y="32115"/>
                    <a:pt x="1133512" y="32322"/>
                  </a:cubicBezTo>
                  <a:cubicBezTo>
                    <a:pt x="1133512" y="32322"/>
                    <a:pt x="1136415" y="31544"/>
                    <a:pt x="1136415" y="31544"/>
                  </a:cubicBezTo>
                  <a:cubicBezTo>
                    <a:pt x="1120342" y="29625"/>
                    <a:pt x="1117439" y="30403"/>
                    <a:pt x="1102144" y="31388"/>
                  </a:cubicBezTo>
                  <a:cubicBezTo>
                    <a:pt x="1101366" y="28484"/>
                    <a:pt x="1091878" y="27914"/>
                    <a:pt x="1085293" y="26565"/>
                  </a:cubicBezTo>
                  <a:cubicBezTo>
                    <a:pt x="1081612" y="24439"/>
                    <a:pt x="1094781" y="27136"/>
                    <a:pt x="1091100" y="25009"/>
                  </a:cubicBezTo>
                  <a:cubicBezTo>
                    <a:pt x="1096906" y="23453"/>
                    <a:pt x="1097685" y="26358"/>
                    <a:pt x="1103491" y="24802"/>
                  </a:cubicBezTo>
                  <a:cubicBezTo>
                    <a:pt x="1099810" y="22675"/>
                    <a:pt x="1091100" y="25009"/>
                    <a:pt x="1084515" y="23661"/>
                  </a:cubicBezTo>
                  <a:cubicBezTo>
                    <a:pt x="1084515" y="23661"/>
                    <a:pt x="1083737" y="20756"/>
                    <a:pt x="1080833" y="21534"/>
                  </a:cubicBezTo>
                  <a:cubicBezTo>
                    <a:pt x="1093225" y="21327"/>
                    <a:pt x="1098253" y="16866"/>
                    <a:pt x="1096697" y="11057"/>
                  </a:cubicBezTo>
                  <a:cubicBezTo>
                    <a:pt x="1102503" y="9502"/>
                    <a:pt x="1108310" y="7946"/>
                    <a:pt x="1104629" y="5819"/>
                  </a:cubicBezTo>
                  <a:cubicBezTo>
                    <a:pt x="1113338" y="3486"/>
                    <a:pt x="1117020" y="5612"/>
                    <a:pt x="1123605" y="6961"/>
                  </a:cubicBezTo>
                  <a:cubicBezTo>
                    <a:pt x="1129411" y="5405"/>
                    <a:pt x="1154973" y="7894"/>
                    <a:pt x="1143928" y="1515"/>
                  </a:cubicBezTo>
                  <a:cubicBezTo>
                    <a:pt x="1146831" y="737"/>
                    <a:pt x="1152638" y="-819"/>
                    <a:pt x="1159223" y="5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88000"/>
                  </a:schemeClr>
                </a:gs>
                <a:gs pos="100000">
                  <a:schemeClr val="accent1">
                    <a:alpha val="88000"/>
                  </a:schemeClr>
                </a:gs>
              </a:gsLst>
              <a:path path="circle">
                <a:fillToRect l="100000" t="100000"/>
              </a:path>
            </a:gra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305" name="Straight Connector 304">
              <a:extLst>
                <a:ext uri="{FF2B5EF4-FFF2-40B4-BE49-F238E27FC236}">
                  <a16:creationId xmlns:a16="http://schemas.microsoft.com/office/drawing/2014/main" id="{0A100832-9315-4D73-B9FA-AE07533F1796}"/>
                </a:ext>
              </a:extLst>
            </p:cNvPr>
            <p:cNvCxnSpPr>
              <a:cxnSpLocks/>
            </p:cNvCxnSpPr>
            <p:nvPr/>
          </p:nvCxnSpPr>
          <p:spPr>
            <a:xfrm>
              <a:off x="857755" y="3734046"/>
              <a:ext cx="0" cy="213011"/>
            </a:xfrm>
            <a:prstGeom prst="line">
              <a:avLst/>
            </a:prstGeom>
            <a:ln w="15875">
              <a:solidFill>
                <a:schemeClr val="accent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6" name="PpSubtitle">
              <a:extLst>
                <a:ext uri="{FF2B5EF4-FFF2-40B4-BE49-F238E27FC236}">
                  <a16:creationId xmlns:a16="http://schemas.microsoft.com/office/drawing/2014/main" id="{75341F4F-5677-4507-BCDE-36F8A55B8818}"/>
                </a:ext>
              </a:extLst>
            </p:cNvPr>
            <p:cNvSpPr txBox="1"/>
            <p:nvPr/>
          </p:nvSpPr>
          <p:spPr>
            <a:xfrm>
              <a:off x="727269" y="4155250"/>
              <a:ext cx="260969" cy="2442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13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Times New Roman" panose="02020603050405020304" pitchFamily="18" charset="0"/>
                </a:rPr>
                <a:t>04</a:t>
              </a:r>
              <a:endParaRPr kumimoji="0" lang="en-ID" sz="1600" b="1" i="0" u="none" strike="noStrike" kern="1200" cap="none" spc="1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8" name="Group 327">
            <a:extLst>
              <a:ext uri="{FF2B5EF4-FFF2-40B4-BE49-F238E27FC236}">
                <a16:creationId xmlns:a16="http://schemas.microsoft.com/office/drawing/2014/main" id="{B9AA4E2B-36D7-469E-AD3B-EF749F7AE612}"/>
              </a:ext>
            </a:extLst>
          </p:cNvPr>
          <p:cNvGrpSpPr/>
          <p:nvPr/>
        </p:nvGrpSpPr>
        <p:grpSpPr>
          <a:xfrm>
            <a:off x="1415566" y="2878568"/>
            <a:ext cx="490625" cy="786175"/>
            <a:chOff x="612443" y="2878568"/>
            <a:chExt cx="490625" cy="786175"/>
          </a:xfrm>
        </p:grpSpPr>
        <p:sp>
          <p:nvSpPr>
            <p:cNvPr id="303" name="Shape">
              <a:extLst>
                <a:ext uri="{FF2B5EF4-FFF2-40B4-BE49-F238E27FC236}">
                  <a16:creationId xmlns:a16="http://schemas.microsoft.com/office/drawing/2014/main" id="{70B14E4E-1BC4-43EF-BB99-7386059394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2443" y="3164403"/>
              <a:ext cx="490625" cy="500340"/>
            </a:xfrm>
            <a:custGeom>
              <a:avLst/>
              <a:gdLst>
                <a:gd name="connsiteX0" fmla="*/ 991291 w 2190390"/>
                <a:gd name="connsiteY0" fmla="*/ 2215559 h 2233760"/>
                <a:gd name="connsiteX1" fmla="*/ 999830 w 2190390"/>
                <a:gd name="connsiteY1" fmla="*/ 2216073 h 2233760"/>
                <a:gd name="connsiteX2" fmla="*/ 992448 w 2190390"/>
                <a:gd name="connsiteY2" fmla="*/ 2216105 h 2233760"/>
                <a:gd name="connsiteX3" fmla="*/ 1078220 w 2190390"/>
                <a:gd name="connsiteY3" fmla="*/ 2195069 h 2233760"/>
                <a:gd name="connsiteX4" fmla="*/ 1091389 w 2190390"/>
                <a:gd name="connsiteY4" fmla="*/ 2197766 h 2233760"/>
                <a:gd name="connsiteX5" fmla="*/ 1078998 w 2190390"/>
                <a:gd name="connsiteY5" fmla="*/ 2197973 h 2233760"/>
                <a:gd name="connsiteX6" fmla="*/ 1066606 w 2190390"/>
                <a:gd name="connsiteY6" fmla="*/ 2198180 h 2233760"/>
                <a:gd name="connsiteX7" fmla="*/ 1078220 w 2190390"/>
                <a:gd name="connsiteY7" fmla="*/ 2195069 h 2233760"/>
                <a:gd name="connsiteX8" fmla="*/ 1366845 w 2190390"/>
                <a:gd name="connsiteY8" fmla="*/ 2145748 h 2233760"/>
                <a:gd name="connsiteX9" fmla="*/ 1358913 w 2190390"/>
                <a:gd name="connsiteY9" fmla="*/ 2150986 h 2233760"/>
                <a:gd name="connsiteX10" fmla="*/ 1354453 w 2190390"/>
                <a:gd name="connsiteY10" fmla="*/ 2145955 h 2233760"/>
                <a:gd name="connsiteX11" fmla="*/ 1366845 w 2190390"/>
                <a:gd name="connsiteY11" fmla="*/ 2145748 h 2233760"/>
                <a:gd name="connsiteX12" fmla="*/ 1735129 w 2190390"/>
                <a:gd name="connsiteY12" fmla="*/ 1973570 h 2233760"/>
                <a:gd name="connsiteX13" fmla="*/ 1734321 w 2190390"/>
                <a:gd name="connsiteY13" fmla="*/ 1974080 h 2233760"/>
                <a:gd name="connsiteX14" fmla="*/ 1726376 w 2190390"/>
                <a:gd name="connsiteY14" fmla="*/ 1977814 h 2233760"/>
                <a:gd name="connsiteX15" fmla="*/ 1863698 w 2190390"/>
                <a:gd name="connsiteY15" fmla="*/ 1863195 h 2233760"/>
                <a:gd name="connsiteX16" fmla="*/ 1846488 w 2190390"/>
                <a:gd name="connsiteY16" fmla="*/ 1880259 h 2233760"/>
                <a:gd name="connsiteX17" fmla="*/ 1856545 w 2190390"/>
                <a:gd name="connsiteY17" fmla="*/ 1871338 h 2233760"/>
                <a:gd name="connsiteX18" fmla="*/ 1853073 w 2190390"/>
                <a:gd name="connsiteY18" fmla="*/ 1881607 h 2233760"/>
                <a:gd name="connsiteX19" fmla="*/ 1832960 w 2190390"/>
                <a:gd name="connsiteY19" fmla="*/ 1899448 h 2233760"/>
                <a:gd name="connsiteX20" fmla="*/ 1839335 w 2190390"/>
                <a:gd name="connsiteY20" fmla="*/ 1888401 h 2233760"/>
                <a:gd name="connsiteX21" fmla="*/ 1817665 w 2190390"/>
                <a:gd name="connsiteY21" fmla="*/ 1900434 h 2233760"/>
                <a:gd name="connsiteX22" fmla="*/ 1829847 w 2190390"/>
                <a:gd name="connsiteY22" fmla="*/ 1887831 h 2233760"/>
                <a:gd name="connsiteX23" fmla="*/ 1841460 w 2190390"/>
                <a:gd name="connsiteY23" fmla="*/ 1884719 h 2233760"/>
                <a:gd name="connsiteX24" fmla="*/ 1855767 w 2190390"/>
                <a:gd name="connsiteY24" fmla="*/ 1868434 h 2233760"/>
                <a:gd name="connsiteX25" fmla="*/ 1857892 w 2190390"/>
                <a:gd name="connsiteY25" fmla="*/ 1864751 h 2233760"/>
                <a:gd name="connsiteX26" fmla="*/ 1863698 w 2190390"/>
                <a:gd name="connsiteY26" fmla="*/ 1863195 h 2233760"/>
                <a:gd name="connsiteX27" fmla="*/ 1880856 w 2190390"/>
                <a:gd name="connsiteY27" fmla="*/ 1843033 h 2233760"/>
                <a:gd name="connsiteX28" fmla="*/ 1880130 w 2190390"/>
                <a:gd name="connsiteY28" fmla="*/ 1843228 h 2233760"/>
                <a:gd name="connsiteX29" fmla="*/ 1880130 w 2190390"/>
                <a:gd name="connsiteY29" fmla="*/ 1843228 h 2233760"/>
                <a:gd name="connsiteX30" fmla="*/ 1880856 w 2190390"/>
                <a:gd name="connsiteY30" fmla="*/ 1843033 h 2233760"/>
                <a:gd name="connsiteX31" fmla="*/ 286611 w 2190390"/>
                <a:gd name="connsiteY31" fmla="*/ 1828839 h 2233760"/>
                <a:gd name="connsiteX32" fmla="*/ 288065 w 2190390"/>
                <a:gd name="connsiteY32" fmla="*/ 1830117 h 2233760"/>
                <a:gd name="connsiteX33" fmla="*/ 291267 w 2190390"/>
                <a:gd name="connsiteY33" fmla="*/ 1836263 h 2233760"/>
                <a:gd name="connsiteX34" fmla="*/ 286029 w 2190390"/>
                <a:gd name="connsiteY34" fmla="*/ 1828328 h 2233760"/>
                <a:gd name="connsiteX35" fmla="*/ 286438 w 2190390"/>
                <a:gd name="connsiteY35" fmla="*/ 1828564 h 2233760"/>
                <a:gd name="connsiteX36" fmla="*/ 286611 w 2190390"/>
                <a:gd name="connsiteY36" fmla="*/ 1828839 h 2233760"/>
                <a:gd name="connsiteX37" fmla="*/ 1999604 w 2190390"/>
                <a:gd name="connsiteY37" fmla="*/ 1653357 h 2233760"/>
                <a:gd name="connsiteX38" fmla="*/ 1999271 w 2190390"/>
                <a:gd name="connsiteY38" fmla="*/ 1653857 h 2233760"/>
                <a:gd name="connsiteX39" fmla="*/ 1999524 w 2190390"/>
                <a:gd name="connsiteY39" fmla="*/ 1653400 h 2233760"/>
                <a:gd name="connsiteX40" fmla="*/ 2003439 w 2190390"/>
                <a:gd name="connsiteY40" fmla="*/ 1648363 h 2233760"/>
                <a:gd name="connsiteX41" fmla="*/ 2003026 w 2190390"/>
                <a:gd name="connsiteY41" fmla="*/ 1651538 h 2233760"/>
                <a:gd name="connsiteX42" fmla="*/ 1999604 w 2190390"/>
                <a:gd name="connsiteY42" fmla="*/ 1653357 h 2233760"/>
                <a:gd name="connsiteX43" fmla="*/ 2001282 w 2190390"/>
                <a:gd name="connsiteY43" fmla="*/ 1650838 h 2233760"/>
                <a:gd name="connsiteX44" fmla="*/ 2003439 w 2190390"/>
                <a:gd name="connsiteY44" fmla="*/ 1648363 h 2233760"/>
                <a:gd name="connsiteX45" fmla="*/ 2148835 w 2190390"/>
                <a:gd name="connsiteY45" fmla="*/ 1087750 h 2233760"/>
                <a:gd name="connsiteX46" fmla="*/ 2149477 w 2190390"/>
                <a:gd name="connsiteY46" fmla="*/ 1090489 h 2233760"/>
                <a:gd name="connsiteX47" fmla="*/ 2148875 w 2190390"/>
                <a:gd name="connsiteY47" fmla="*/ 1092596 h 2233760"/>
                <a:gd name="connsiteX48" fmla="*/ 6763 w 2190390"/>
                <a:gd name="connsiteY48" fmla="*/ 878999 h 2233760"/>
                <a:gd name="connsiteX49" fmla="*/ 6195 w 2190390"/>
                <a:gd name="connsiteY49" fmla="*/ 888490 h 2233760"/>
                <a:gd name="connsiteX50" fmla="*/ 6060 w 2190390"/>
                <a:gd name="connsiteY50" fmla="*/ 880501 h 2233760"/>
                <a:gd name="connsiteX51" fmla="*/ 2171668 w 2190390"/>
                <a:gd name="connsiteY51" fmla="*/ 770424 h 2233760"/>
                <a:gd name="connsiteX52" fmla="*/ 2179461 w 2190390"/>
                <a:gd name="connsiteY52" fmla="*/ 788671 h 2233760"/>
                <a:gd name="connsiteX53" fmla="*/ 2190357 w 2190390"/>
                <a:gd name="connsiteY53" fmla="*/ 829333 h 2233760"/>
                <a:gd name="connsiteX54" fmla="*/ 2170332 w 2190390"/>
                <a:gd name="connsiteY54" fmla="*/ 766212 h 2233760"/>
                <a:gd name="connsiteX55" fmla="*/ 2170332 w 2190390"/>
                <a:gd name="connsiteY55" fmla="*/ 766214 h 2233760"/>
                <a:gd name="connsiteX56" fmla="*/ 2171668 w 2190390"/>
                <a:gd name="connsiteY56" fmla="*/ 770424 h 2233760"/>
                <a:gd name="connsiteX57" fmla="*/ 2171110 w 2190390"/>
                <a:gd name="connsiteY57" fmla="*/ 769118 h 2233760"/>
                <a:gd name="connsiteX58" fmla="*/ 28462 w 2190390"/>
                <a:gd name="connsiteY58" fmla="*/ 739328 h 2233760"/>
                <a:gd name="connsiteX59" fmla="*/ 29450 w 2190390"/>
                <a:gd name="connsiteY59" fmla="*/ 754628 h 2233760"/>
                <a:gd name="connsiteX60" fmla="*/ 23284 w 2190390"/>
                <a:gd name="connsiteY60" fmla="*/ 778071 h 2233760"/>
                <a:gd name="connsiteX61" fmla="*/ 23336 w 2190390"/>
                <a:gd name="connsiteY61" fmla="*/ 777637 h 2233760"/>
                <a:gd name="connsiteX62" fmla="*/ 23887 w 2190390"/>
                <a:gd name="connsiteY62" fmla="*/ 775964 h 2233760"/>
                <a:gd name="connsiteX63" fmla="*/ 25200 w 2190390"/>
                <a:gd name="connsiteY63" fmla="*/ 761993 h 2233760"/>
                <a:gd name="connsiteX64" fmla="*/ 23336 w 2190390"/>
                <a:gd name="connsiteY64" fmla="*/ 777637 h 2233760"/>
                <a:gd name="connsiteX65" fmla="*/ 23191 w 2190390"/>
                <a:gd name="connsiteY65" fmla="*/ 778079 h 2233760"/>
                <a:gd name="connsiteX66" fmla="*/ 19860 w 2190390"/>
                <a:gd name="connsiteY66" fmla="*/ 778356 h 2233760"/>
                <a:gd name="connsiteX67" fmla="*/ 20171 w 2190390"/>
                <a:gd name="connsiteY67" fmla="*/ 766453 h 2233760"/>
                <a:gd name="connsiteX68" fmla="*/ 28462 w 2190390"/>
                <a:gd name="connsiteY68" fmla="*/ 739328 h 2233760"/>
                <a:gd name="connsiteX69" fmla="*/ 39297 w 2190390"/>
                <a:gd name="connsiteY69" fmla="*/ 733312 h 2233760"/>
                <a:gd name="connsiteX70" fmla="*/ 34478 w 2190390"/>
                <a:gd name="connsiteY70" fmla="*/ 750168 h 2233760"/>
                <a:gd name="connsiteX71" fmla="*/ 29450 w 2190390"/>
                <a:gd name="connsiteY71" fmla="*/ 754628 h 2233760"/>
                <a:gd name="connsiteX72" fmla="*/ 39297 w 2190390"/>
                <a:gd name="connsiteY72" fmla="*/ 733312 h 2233760"/>
                <a:gd name="connsiteX73" fmla="*/ 118614 w 2190390"/>
                <a:gd name="connsiteY73" fmla="*/ 680931 h 2233760"/>
                <a:gd name="connsiteX74" fmla="*/ 118045 w 2190390"/>
                <a:gd name="connsiteY74" fmla="*/ 690421 h 2233760"/>
                <a:gd name="connsiteX75" fmla="*/ 116736 w 2190390"/>
                <a:gd name="connsiteY75" fmla="*/ 688437 h 2233760"/>
                <a:gd name="connsiteX76" fmla="*/ 118614 w 2190390"/>
                <a:gd name="connsiteY76" fmla="*/ 680930 h 2233760"/>
                <a:gd name="connsiteX77" fmla="*/ 118614 w 2190390"/>
                <a:gd name="connsiteY77" fmla="*/ 680931 h 2233760"/>
                <a:gd name="connsiteX78" fmla="*/ 118614 w 2190390"/>
                <a:gd name="connsiteY78" fmla="*/ 680931 h 2233760"/>
                <a:gd name="connsiteX79" fmla="*/ 2063088 w 2190390"/>
                <a:gd name="connsiteY79" fmla="*/ 633076 h 2233760"/>
                <a:gd name="connsiteX80" fmla="*/ 2064300 w 2190390"/>
                <a:gd name="connsiteY80" fmla="*/ 634697 h 2233760"/>
                <a:gd name="connsiteX81" fmla="*/ 2064300 w 2190390"/>
                <a:gd name="connsiteY81" fmla="*/ 634697 h 2233760"/>
                <a:gd name="connsiteX82" fmla="*/ 271636 w 2190390"/>
                <a:gd name="connsiteY82" fmla="*/ 428530 h 2233760"/>
                <a:gd name="connsiteX83" fmla="*/ 271855 w 2190390"/>
                <a:gd name="connsiteY83" fmla="*/ 429745 h 2233760"/>
                <a:gd name="connsiteX84" fmla="*/ 270482 w 2190390"/>
                <a:gd name="connsiteY84" fmla="*/ 434782 h 2233760"/>
                <a:gd name="connsiteX85" fmla="*/ 266613 w 2190390"/>
                <a:gd name="connsiteY85" fmla="*/ 437234 h 2233760"/>
                <a:gd name="connsiteX86" fmla="*/ 278204 w 2190390"/>
                <a:gd name="connsiteY86" fmla="*/ 417148 h 2233760"/>
                <a:gd name="connsiteX87" fmla="*/ 271636 w 2190390"/>
                <a:gd name="connsiteY87" fmla="*/ 428530 h 2233760"/>
                <a:gd name="connsiteX88" fmla="*/ 271051 w 2190390"/>
                <a:gd name="connsiteY88" fmla="*/ 425291 h 2233760"/>
                <a:gd name="connsiteX89" fmla="*/ 278204 w 2190390"/>
                <a:gd name="connsiteY89" fmla="*/ 417148 h 2233760"/>
                <a:gd name="connsiteX90" fmla="*/ 438604 w 2190390"/>
                <a:gd name="connsiteY90" fmla="*/ 330588 h 2233760"/>
                <a:gd name="connsiteX91" fmla="*/ 440377 w 2190390"/>
                <a:gd name="connsiteY91" fmla="*/ 330951 h 2233760"/>
                <a:gd name="connsiteX92" fmla="*/ 434354 w 2190390"/>
                <a:gd name="connsiteY92" fmla="*/ 337953 h 2233760"/>
                <a:gd name="connsiteX93" fmla="*/ 438604 w 2190390"/>
                <a:gd name="connsiteY93" fmla="*/ 330588 h 2233760"/>
                <a:gd name="connsiteX94" fmla="*/ 493586 w 2190390"/>
                <a:gd name="connsiteY94" fmla="*/ 175773 h 2233760"/>
                <a:gd name="connsiteX95" fmla="*/ 493781 w 2190390"/>
                <a:gd name="connsiteY95" fmla="*/ 176499 h 2233760"/>
                <a:gd name="connsiteX96" fmla="*/ 492878 w 2190390"/>
                <a:gd name="connsiteY96" fmla="*/ 177001 h 2233760"/>
                <a:gd name="connsiteX97" fmla="*/ 496489 w 2190390"/>
                <a:gd name="connsiteY97" fmla="*/ 174995 h 2233760"/>
                <a:gd name="connsiteX98" fmla="*/ 493975 w 2190390"/>
                <a:gd name="connsiteY98" fmla="*/ 177226 h 2233760"/>
                <a:gd name="connsiteX99" fmla="*/ 493781 w 2190390"/>
                <a:gd name="connsiteY99" fmla="*/ 176499 h 2233760"/>
                <a:gd name="connsiteX100" fmla="*/ 1677930 w 2190390"/>
                <a:gd name="connsiteY100" fmla="*/ 147933 h 2233760"/>
                <a:gd name="connsiteX101" fmla="*/ 1684567 w 2190390"/>
                <a:gd name="connsiteY101" fmla="*/ 152381 h 2233760"/>
                <a:gd name="connsiteX102" fmla="*/ 1684803 w 2190390"/>
                <a:gd name="connsiteY102" fmla="*/ 152960 h 2233760"/>
                <a:gd name="connsiteX103" fmla="*/ 536714 w 2190390"/>
                <a:gd name="connsiteY103" fmla="*/ 134884 h 2233760"/>
                <a:gd name="connsiteX104" fmla="*/ 535938 w 2190390"/>
                <a:gd name="connsiteY104" fmla="*/ 136409 h 2233760"/>
                <a:gd name="connsiteX105" fmla="*/ 530424 w 2190390"/>
                <a:gd name="connsiteY105" fmla="*/ 139054 h 2233760"/>
                <a:gd name="connsiteX106" fmla="*/ 528380 w 2190390"/>
                <a:gd name="connsiteY106" fmla="*/ 139210 h 2233760"/>
                <a:gd name="connsiteX107" fmla="*/ 569431 w 2190390"/>
                <a:gd name="connsiteY107" fmla="*/ 133660 h 2233760"/>
                <a:gd name="connsiteX108" fmla="*/ 573113 w 2190390"/>
                <a:gd name="connsiteY108" fmla="*/ 135787 h 2233760"/>
                <a:gd name="connsiteX109" fmla="*/ 562278 w 2190390"/>
                <a:gd name="connsiteY109" fmla="*/ 141803 h 2233760"/>
                <a:gd name="connsiteX110" fmla="*/ 570209 w 2190390"/>
                <a:gd name="connsiteY110" fmla="*/ 136565 h 2233760"/>
                <a:gd name="connsiteX111" fmla="*/ 569431 w 2190390"/>
                <a:gd name="connsiteY111" fmla="*/ 133660 h 2233760"/>
                <a:gd name="connsiteX112" fmla="*/ 543870 w 2190390"/>
                <a:gd name="connsiteY112" fmla="*/ 131170 h 2233760"/>
                <a:gd name="connsiteX113" fmla="*/ 536714 w 2190390"/>
                <a:gd name="connsiteY113" fmla="*/ 134884 h 2233760"/>
                <a:gd name="connsiteX114" fmla="*/ 538232 w 2190390"/>
                <a:gd name="connsiteY114" fmla="*/ 131903 h 2233760"/>
                <a:gd name="connsiteX115" fmla="*/ 543870 w 2190390"/>
                <a:gd name="connsiteY115" fmla="*/ 131170 h 2233760"/>
                <a:gd name="connsiteX116" fmla="*/ 1592896 w 2190390"/>
                <a:gd name="connsiteY116" fmla="*/ 120911 h 2233760"/>
                <a:gd name="connsiteX117" fmla="*/ 1600259 w 2190390"/>
                <a:gd name="connsiteY117" fmla="*/ 125164 h 2233760"/>
                <a:gd name="connsiteX118" fmla="*/ 1614207 w 2190390"/>
                <a:gd name="connsiteY118" fmla="*/ 130765 h 2233760"/>
                <a:gd name="connsiteX119" fmla="*/ 1601037 w 2190390"/>
                <a:gd name="connsiteY119" fmla="*/ 128068 h 2233760"/>
                <a:gd name="connsiteX120" fmla="*/ 1592896 w 2190390"/>
                <a:gd name="connsiteY120" fmla="*/ 120911 h 2233760"/>
                <a:gd name="connsiteX121" fmla="*/ 578500 w 2190390"/>
                <a:gd name="connsiteY121" fmla="*/ 109440 h 2233760"/>
                <a:gd name="connsiteX122" fmla="*/ 601937 w 2190390"/>
                <a:gd name="connsiteY122" fmla="*/ 115612 h 2233760"/>
                <a:gd name="connsiteX123" fmla="*/ 589545 w 2190390"/>
                <a:gd name="connsiteY123" fmla="*/ 115819 h 2233760"/>
                <a:gd name="connsiteX124" fmla="*/ 596130 w 2190390"/>
                <a:gd name="connsiteY124" fmla="*/ 117168 h 2233760"/>
                <a:gd name="connsiteX125" fmla="*/ 587420 w 2190390"/>
                <a:gd name="connsiteY125" fmla="*/ 119501 h 2233760"/>
                <a:gd name="connsiteX126" fmla="*/ 581823 w 2190390"/>
                <a:gd name="connsiteY126" fmla="*/ 133453 h 2233760"/>
                <a:gd name="connsiteX127" fmla="*/ 569431 w 2190390"/>
                <a:gd name="connsiteY127" fmla="*/ 133660 h 2233760"/>
                <a:gd name="connsiteX128" fmla="*/ 577363 w 2190390"/>
                <a:gd name="connsiteY128" fmla="*/ 128422 h 2233760"/>
                <a:gd name="connsiteX129" fmla="*/ 571556 w 2190390"/>
                <a:gd name="connsiteY129" fmla="*/ 129978 h 2233760"/>
                <a:gd name="connsiteX130" fmla="*/ 578710 w 2190390"/>
                <a:gd name="connsiteY130" fmla="*/ 121835 h 2233760"/>
                <a:gd name="connsiteX131" fmla="*/ 577153 w 2190390"/>
                <a:gd name="connsiteY131" fmla="*/ 116026 h 2233760"/>
                <a:gd name="connsiteX132" fmla="*/ 563415 w 2190390"/>
                <a:gd name="connsiteY132" fmla="*/ 122820 h 2233760"/>
                <a:gd name="connsiteX133" fmla="*/ 578500 w 2190390"/>
                <a:gd name="connsiteY133" fmla="*/ 109440 h 2233760"/>
                <a:gd name="connsiteX134" fmla="*/ 801487 w 2190390"/>
                <a:gd name="connsiteY134" fmla="*/ 59029 h 2233760"/>
                <a:gd name="connsiteX135" fmla="*/ 801487 w 2190390"/>
                <a:gd name="connsiteY135" fmla="*/ 59029 h 2233760"/>
                <a:gd name="connsiteX136" fmla="*/ 798583 w 2190390"/>
                <a:gd name="connsiteY136" fmla="*/ 59807 h 2233760"/>
                <a:gd name="connsiteX137" fmla="*/ 1366833 w 2190390"/>
                <a:gd name="connsiteY137" fmla="*/ 37900 h 2233760"/>
                <a:gd name="connsiteX138" fmla="*/ 1379426 w 2190390"/>
                <a:gd name="connsiteY138" fmla="*/ 44253 h 2233760"/>
                <a:gd name="connsiteX139" fmla="*/ 1355990 w 2190390"/>
                <a:gd name="connsiteY139" fmla="*/ 38081 h 2233760"/>
                <a:gd name="connsiteX140" fmla="*/ 1366833 w 2190390"/>
                <a:gd name="connsiteY140" fmla="*/ 37900 h 2233760"/>
                <a:gd name="connsiteX141" fmla="*/ 1336928 w 2190390"/>
                <a:gd name="connsiteY141" fmla="*/ 26457 h 2233760"/>
                <a:gd name="connsiteX142" fmla="*/ 1340486 w 2190390"/>
                <a:gd name="connsiteY142" fmla="*/ 26671 h 2233760"/>
                <a:gd name="connsiteX143" fmla="*/ 1342042 w 2190390"/>
                <a:gd name="connsiteY143" fmla="*/ 32480 h 2233760"/>
                <a:gd name="connsiteX144" fmla="*/ 1331776 w 2190390"/>
                <a:gd name="connsiteY144" fmla="*/ 29005 h 2233760"/>
                <a:gd name="connsiteX145" fmla="*/ 1336928 w 2190390"/>
                <a:gd name="connsiteY145" fmla="*/ 26457 h 2233760"/>
                <a:gd name="connsiteX146" fmla="*/ 1297295 w 2190390"/>
                <a:gd name="connsiteY146" fmla="*/ 16453 h 2233760"/>
                <a:gd name="connsiteX147" fmla="*/ 1306084 w 2190390"/>
                <a:gd name="connsiteY147" fmla="*/ 18768 h 2233760"/>
                <a:gd name="connsiteX148" fmla="*/ 1307050 w 2190390"/>
                <a:gd name="connsiteY148" fmla="*/ 20510 h 2233760"/>
                <a:gd name="connsiteX149" fmla="*/ 770059 w 2190390"/>
                <a:gd name="connsiteY149" fmla="*/ 11417 h 2233760"/>
                <a:gd name="connsiteX150" fmla="*/ 771615 w 2190390"/>
                <a:gd name="connsiteY150" fmla="*/ 17226 h 2233760"/>
                <a:gd name="connsiteX151" fmla="*/ 786132 w 2190390"/>
                <a:gd name="connsiteY151" fmla="*/ 13337 h 2233760"/>
                <a:gd name="connsiteX152" fmla="*/ 793495 w 2190390"/>
                <a:gd name="connsiteY152" fmla="*/ 17590 h 2233760"/>
                <a:gd name="connsiteX153" fmla="*/ 811693 w 2190390"/>
                <a:gd name="connsiteY153" fmla="*/ 15826 h 2233760"/>
                <a:gd name="connsiteX154" fmla="*/ 806664 w 2190390"/>
                <a:gd name="connsiteY154" fmla="*/ 20287 h 2233760"/>
                <a:gd name="connsiteX155" fmla="*/ 826419 w 2190390"/>
                <a:gd name="connsiteY155" fmla="*/ 24332 h 2233760"/>
                <a:gd name="connsiteX156" fmla="*/ 814806 w 2190390"/>
                <a:gd name="connsiteY156" fmla="*/ 27444 h 2233760"/>
                <a:gd name="connsiteX157" fmla="*/ 796608 w 2190390"/>
                <a:gd name="connsiteY157" fmla="*/ 29207 h 2233760"/>
                <a:gd name="connsiteX158" fmla="*/ 835339 w 2190390"/>
                <a:gd name="connsiteY158" fmla="*/ 34394 h 2233760"/>
                <a:gd name="connsiteX159" fmla="*/ 809987 w 2190390"/>
                <a:gd name="connsiteY159" fmla="*/ 44300 h 2233760"/>
                <a:gd name="connsiteX160" fmla="*/ 804180 w 2190390"/>
                <a:gd name="connsiteY160" fmla="*/ 45856 h 2233760"/>
                <a:gd name="connsiteX161" fmla="*/ 783857 w 2190390"/>
                <a:gd name="connsiteY161" fmla="*/ 51301 h 2233760"/>
                <a:gd name="connsiteX162" fmla="*/ 788107 w 2190390"/>
                <a:gd name="connsiteY162" fmla="*/ 43937 h 2233760"/>
                <a:gd name="connsiteX163" fmla="*/ 754046 w 2190390"/>
                <a:gd name="connsiteY163" fmla="*/ 56176 h 2233760"/>
                <a:gd name="connsiteX164" fmla="*/ 737195 w 2190390"/>
                <a:gd name="connsiteY164" fmla="*/ 51353 h 2233760"/>
                <a:gd name="connsiteX165" fmla="*/ 747285 w 2190390"/>
                <a:gd name="connsiteY165" fmla="*/ 49816 h 2233760"/>
                <a:gd name="connsiteX166" fmla="*/ 753394 w 2190390"/>
                <a:gd name="connsiteY166" fmla="*/ 47207 h 2233760"/>
                <a:gd name="connsiteX167" fmla="*/ 754669 w 2190390"/>
                <a:gd name="connsiteY167" fmla="*/ 46889 h 2233760"/>
                <a:gd name="connsiteX168" fmla="*/ 755393 w 2190390"/>
                <a:gd name="connsiteY168" fmla="*/ 49590 h 2233760"/>
                <a:gd name="connsiteX169" fmla="*/ 778619 w 2190390"/>
                <a:gd name="connsiteY169" fmla="*/ 43366 h 2233760"/>
                <a:gd name="connsiteX170" fmla="*/ 763785 w 2190390"/>
                <a:gd name="connsiteY170" fmla="*/ 44617 h 2233760"/>
                <a:gd name="connsiteX171" fmla="*/ 754669 w 2190390"/>
                <a:gd name="connsiteY171" fmla="*/ 46889 h 2233760"/>
                <a:gd name="connsiteX172" fmla="*/ 754615 w 2190390"/>
                <a:gd name="connsiteY172" fmla="*/ 46685 h 2233760"/>
                <a:gd name="connsiteX173" fmla="*/ 753394 w 2190390"/>
                <a:gd name="connsiteY173" fmla="*/ 47207 h 2233760"/>
                <a:gd name="connsiteX174" fmla="*/ 743001 w 2190390"/>
                <a:gd name="connsiteY174" fmla="*/ 49797 h 2233760"/>
                <a:gd name="connsiteX175" fmla="*/ 740098 w 2190390"/>
                <a:gd name="connsiteY175" fmla="*/ 50575 h 2233760"/>
                <a:gd name="connsiteX176" fmla="*/ 739320 w 2190390"/>
                <a:gd name="connsiteY176" fmla="*/ 47671 h 2233760"/>
                <a:gd name="connsiteX177" fmla="*/ 745126 w 2190390"/>
                <a:gd name="connsiteY177" fmla="*/ 46115 h 2233760"/>
                <a:gd name="connsiteX178" fmla="*/ 738542 w 2190390"/>
                <a:gd name="connsiteY178" fmla="*/ 44766 h 2233760"/>
                <a:gd name="connsiteX179" fmla="*/ 743570 w 2190390"/>
                <a:gd name="connsiteY179" fmla="*/ 40306 h 2233760"/>
                <a:gd name="connsiteX180" fmla="*/ 767575 w 2190390"/>
                <a:gd name="connsiteY180" fmla="*/ 36987 h 2233760"/>
                <a:gd name="connsiteX181" fmla="*/ 756740 w 2190390"/>
                <a:gd name="connsiteY181" fmla="*/ 43003 h 2233760"/>
                <a:gd name="connsiteX182" fmla="*/ 782869 w 2190390"/>
                <a:gd name="connsiteY182" fmla="*/ 36001 h 2233760"/>
                <a:gd name="connsiteX183" fmla="*/ 781313 w 2190390"/>
                <a:gd name="connsiteY183" fmla="*/ 30193 h 2233760"/>
                <a:gd name="connsiteX184" fmla="*/ 777631 w 2190390"/>
                <a:gd name="connsiteY184" fmla="*/ 28066 h 2233760"/>
                <a:gd name="connsiteX185" fmla="*/ 766018 w 2190390"/>
                <a:gd name="connsiteY185" fmla="*/ 31178 h 2233760"/>
                <a:gd name="connsiteX186" fmla="*/ 765240 w 2190390"/>
                <a:gd name="connsiteY186" fmla="*/ 28273 h 2233760"/>
                <a:gd name="connsiteX187" fmla="*/ 746473 w 2190390"/>
                <a:gd name="connsiteY187" fmla="*/ 39528 h 2233760"/>
                <a:gd name="connsiteX188" fmla="*/ 731178 w 2190390"/>
                <a:gd name="connsiteY188" fmla="*/ 40513 h 2233760"/>
                <a:gd name="connsiteX189" fmla="*/ 742013 w 2190390"/>
                <a:gd name="connsiteY189" fmla="*/ 34497 h 2233760"/>
                <a:gd name="connsiteX190" fmla="*/ 735429 w 2190390"/>
                <a:gd name="connsiteY190" fmla="*/ 33148 h 2233760"/>
                <a:gd name="connsiteX191" fmla="*/ 728634 w 2190390"/>
                <a:gd name="connsiteY191" fmla="*/ 19404 h 2233760"/>
                <a:gd name="connsiteX192" fmla="*/ 744707 w 2190390"/>
                <a:gd name="connsiteY192" fmla="*/ 21323 h 2233760"/>
                <a:gd name="connsiteX193" fmla="*/ 746054 w 2190390"/>
                <a:gd name="connsiteY193" fmla="*/ 14737 h 2233760"/>
                <a:gd name="connsiteX194" fmla="*/ 764252 w 2190390"/>
                <a:gd name="connsiteY194" fmla="*/ 12973 h 2233760"/>
                <a:gd name="connsiteX195" fmla="*/ 753417 w 2190390"/>
                <a:gd name="connsiteY195" fmla="*/ 18990 h 2233760"/>
                <a:gd name="connsiteX196" fmla="*/ 760002 w 2190390"/>
                <a:gd name="connsiteY196" fmla="*/ 20338 h 2233760"/>
                <a:gd name="connsiteX197" fmla="*/ 770059 w 2190390"/>
                <a:gd name="connsiteY197" fmla="*/ 11417 h 2233760"/>
                <a:gd name="connsiteX198" fmla="*/ 1159223 w 2190390"/>
                <a:gd name="connsiteY198" fmla="*/ 530 h 2233760"/>
                <a:gd name="connsiteX199" fmla="*/ 1153416 w 2190390"/>
                <a:gd name="connsiteY199" fmla="*/ 2085 h 2233760"/>
                <a:gd name="connsiteX200" fmla="*/ 1160001 w 2190390"/>
                <a:gd name="connsiteY200" fmla="*/ 3434 h 2233760"/>
                <a:gd name="connsiteX201" fmla="*/ 1145484 w 2190390"/>
                <a:gd name="connsiteY201" fmla="*/ 7324 h 2233760"/>
                <a:gd name="connsiteX202" fmla="*/ 1178409 w 2190390"/>
                <a:gd name="connsiteY202" fmla="*/ 14066 h 2233760"/>
                <a:gd name="connsiteX203" fmla="*/ 1194482 w 2190390"/>
                <a:gd name="connsiteY203" fmla="*/ 15986 h 2233760"/>
                <a:gd name="connsiteX204" fmla="*/ 1198941 w 2190390"/>
                <a:gd name="connsiteY204" fmla="*/ 21016 h 2233760"/>
                <a:gd name="connsiteX205" fmla="*/ 1188675 w 2190390"/>
                <a:gd name="connsiteY205" fmla="*/ 17541 h 2233760"/>
                <a:gd name="connsiteX206" fmla="*/ 1203401 w 2190390"/>
                <a:gd name="connsiteY206" fmla="*/ 26047 h 2233760"/>
                <a:gd name="connsiteX207" fmla="*/ 1201276 w 2190390"/>
                <a:gd name="connsiteY207" fmla="*/ 29730 h 2233760"/>
                <a:gd name="connsiteX208" fmla="*/ 1241564 w 2190390"/>
                <a:gd name="connsiteY208" fmla="*/ 40725 h 2233760"/>
                <a:gd name="connsiteX209" fmla="*/ 1247370 w 2190390"/>
                <a:gd name="connsiteY209" fmla="*/ 39169 h 2233760"/>
                <a:gd name="connsiteX210" fmla="*/ 1265000 w 2190390"/>
                <a:gd name="connsiteY210" fmla="*/ 46897 h 2233760"/>
                <a:gd name="connsiteX211" fmla="*/ 1269459 w 2190390"/>
                <a:gd name="connsiteY211" fmla="*/ 51928 h 2233760"/>
                <a:gd name="connsiteX212" fmla="*/ 1281073 w 2190390"/>
                <a:gd name="connsiteY212" fmla="*/ 48817 h 2233760"/>
                <a:gd name="connsiteX213" fmla="*/ 1295799 w 2190390"/>
                <a:gd name="connsiteY213" fmla="*/ 57322 h 2233760"/>
                <a:gd name="connsiteX214" fmla="*/ 1281851 w 2190390"/>
                <a:gd name="connsiteY214" fmla="*/ 51721 h 2233760"/>
                <a:gd name="connsiteX215" fmla="*/ 1299480 w 2190390"/>
                <a:gd name="connsiteY215" fmla="*/ 59449 h 2233760"/>
                <a:gd name="connsiteX216" fmla="*/ 1293674 w 2190390"/>
                <a:gd name="connsiteY216" fmla="*/ 61005 h 2233760"/>
                <a:gd name="connsiteX217" fmla="*/ 1336296 w 2190390"/>
                <a:gd name="connsiteY217" fmla="*/ 80714 h 2233760"/>
                <a:gd name="connsiteX218" fmla="*/ 1349466 w 2190390"/>
                <a:gd name="connsiteY218" fmla="*/ 83411 h 2233760"/>
                <a:gd name="connsiteX219" fmla="*/ 1345784 w 2190390"/>
                <a:gd name="connsiteY219" fmla="*/ 81284 h 2233760"/>
                <a:gd name="connsiteX220" fmla="*/ 1375805 w 2190390"/>
                <a:gd name="connsiteY220" fmla="*/ 88805 h 2233760"/>
                <a:gd name="connsiteX221" fmla="*/ 1377930 w 2190390"/>
                <a:gd name="connsiteY221" fmla="*/ 85123 h 2233760"/>
                <a:gd name="connsiteX222" fmla="*/ 1372123 w 2190390"/>
                <a:gd name="connsiteY222" fmla="*/ 86678 h 2233760"/>
                <a:gd name="connsiteX223" fmla="*/ 1358175 w 2190390"/>
                <a:gd name="connsiteY223" fmla="*/ 81077 h 2233760"/>
                <a:gd name="connsiteX224" fmla="*/ 1358744 w 2190390"/>
                <a:gd name="connsiteY224" fmla="*/ 71586 h 2233760"/>
                <a:gd name="connsiteX225" fmla="*/ 1315553 w 2190390"/>
                <a:gd name="connsiteY225" fmla="*/ 61368 h 2233760"/>
                <a:gd name="connsiteX226" fmla="*/ 1368232 w 2190390"/>
                <a:gd name="connsiteY226" fmla="*/ 72156 h 2233760"/>
                <a:gd name="connsiteX227" fmla="*/ 1363772 w 2190390"/>
                <a:gd name="connsiteY227" fmla="*/ 67125 h 2233760"/>
                <a:gd name="connsiteX228" fmla="*/ 1369579 w 2190390"/>
                <a:gd name="connsiteY228" fmla="*/ 65570 h 2233760"/>
                <a:gd name="connsiteX229" fmla="*/ 1382749 w 2190390"/>
                <a:gd name="connsiteY229" fmla="*/ 68267 h 2233760"/>
                <a:gd name="connsiteX230" fmla="*/ 1363563 w 2190390"/>
                <a:gd name="connsiteY230" fmla="*/ 54730 h 2233760"/>
                <a:gd name="connsiteX231" fmla="*/ 1343030 w 2190390"/>
                <a:gd name="connsiteY231" fmla="*/ 47780 h 2233760"/>
                <a:gd name="connsiteX232" fmla="*/ 1365898 w 2190390"/>
                <a:gd name="connsiteY232" fmla="*/ 63443 h 2233760"/>
                <a:gd name="connsiteX233" fmla="*/ 1351950 w 2190390"/>
                <a:gd name="connsiteY233" fmla="*/ 57842 h 2233760"/>
                <a:gd name="connsiteX234" fmla="*/ 1357188 w 2190390"/>
                <a:gd name="connsiteY234" fmla="*/ 65777 h 2233760"/>
                <a:gd name="connsiteX235" fmla="*/ 1338002 w 2190390"/>
                <a:gd name="connsiteY235" fmla="*/ 52240 h 2233760"/>
                <a:gd name="connsiteX236" fmla="*/ 1324832 w 2190390"/>
                <a:gd name="connsiteY236" fmla="*/ 49543 h 2233760"/>
                <a:gd name="connsiteX237" fmla="*/ 1320372 w 2190390"/>
                <a:gd name="connsiteY237" fmla="*/ 44512 h 2233760"/>
                <a:gd name="connsiteX238" fmla="*/ 1325401 w 2190390"/>
                <a:gd name="connsiteY238" fmla="*/ 40052 h 2233760"/>
                <a:gd name="connsiteX239" fmla="*/ 1316481 w 2190390"/>
                <a:gd name="connsiteY239" fmla="*/ 29990 h 2233760"/>
                <a:gd name="connsiteX240" fmla="*/ 1283557 w 2190390"/>
                <a:gd name="connsiteY240" fmla="*/ 23247 h 2233760"/>
                <a:gd name="connsiteX241" fmla="*/ 1287238 w 2190390"/>
                <a:gd name="connsiteY241" fmla="*/ 25374 h 2233760"/>
                <a:gd name="connsiteX242" fmla="*/ 1276194 w 2190390"/>
                <a:gd name="connsiteY242" fmla="*/ 18994 h 2233760"/>
                <a:gd name="connsiteX243" fmla="*/ 1308340 w 2190390"/>
                <a:gd name="connsiteY243" fmla="*/ 22833 h 2233760"/>
                <a:gd name="connsiteX244" fmla="*/ 1307050 w 2190390"/>
                <a:gd name="connsiteY244" fmla="*/ 20510 h 2233760"/>
                <a:gd name="connsiteX245" fmla="*/ 1308676 w 2190390"/>
                <a:gd name="connsiteY245" fmla="*/ 21186 h 2233760"/>
                <a:gd name="connsiteX246" fmla="*/ 1315703 w 2190390"/>
                <a:gd name="connsiteY246" fmla="*/ 27086 h 2233760"/>
                <a:gd name="connsiteX247" fmla="*/ 1342042 w 2190390"/>
                <a:gd name="connsiteY247" fmla="*/ 32480 h 2233760"/>
                <a:gd name="connsiteX248" fmla="*/ 1348627 w 2190390"/>
                <a:gd name="connsiteY248" fmla="*/ 33828 h 2233760"/>
                <a:gd name="connsiteX249" fmla="*/ 1350752 w 2190390"/>
                <a:gd name="connsiteY249" fmla="*/ 30146 h 2233760"/>
                <a:gd name="connsiteX250" fmla="*/ 1355990 w 2190390"/>
                <a:gd name="connsiteY250" fmla="*/ 38081 h 2233760"/>
                <a:gd name="connsiteX251" fmla="*/ 1397834 w 2190390"/>
                <a:gd name="connsiteY251" fmla="*/ 54886 h 2233760"/>
                <a:gd name="connsiteX252" fmla="*/ 1386789 w 2190390"/>
                <a:gd name="connsiteY252" fmla="*/ 48506 h 2233760"/>
                <a:gd name="connsiteX253" fmla="*/ 1429980 w 2190390"/>
                <a:gd name="connsiteY253" fmla="*/ 58724 h 2233760"/>
                <a:gd name="connsiteX254" fmla="*/ 1428423 w 2190390"/>
                <a:gd name="connsiteY254" fmla="*/ 52915 h 2233760"/>
                <a:gd name="connsiteX255" fmla="*/ 1449735 w 2190390"/>
                <a:gd name="connsiteY255" fmla="*/ 62770 h 2233760"/>
                <a:gd name="connsiteX256" fmla="*/ 1437912 w 2190390"/>
                <a:gd name="connsiteY256" fmla="*/ 53486 h 2233760"/>
                <a:gd name="connsiteX257" fmla="*/ 1462126 w 2190390"/>
                <a:gd name="connsiteY257" fmla="*/ 62562 h 2233760"/>
                <a:gd name="connsiteX258" fmla="*/ 1454763 w 2190390"/>
                <a:gd name="connsiteY258" fmla="*/ 58309 h 2233760"/>
                <a:gd name="connsiteX259" fmla="*/ 1475296 w 2190390"/>
                <a:gd name="connsiteY259" fmla="*/ 65259 h 2233760"/>
                <a:gd name="connsiteX260" fmla="*/ 1473171 w 2190390"/>
                <a:gd name="connsiteY260" fmla="*/ 68942 h 2233760"/>
                <a:gd name="connsiteX261" fmla="*/ 1487119 w 2190390"/>
                <a:gd name="connsiteY261" fmla="*/ 74543 h 2233760"/>
                <a:gd name="connsiteX262" fmla="*/ 1509986 w 2190390"/>
                <a:gd name="connsiteY262" fmla="*/ 90206 h 2233760"/>
                <a:gd name="connsiteX263" fmla="*/ 1477630 w 2190390"/>
                <a:gd name="connsiteY263" fmla="*/ 73973 h 2233760"/>
                <a:gd name="connsiteX264" fmla="*/ 1440246 w 2190390"/>
                <a:gd name="connsiteY264" fmla="*/ 62199 h 2233760"/>
                <a:gd name="connsiteX265" fmla="*/ 1454194 w 2190390"/>
                <a:gd name="connsiteY265" fmla="*/ 67801 h 2233760"/>
                <a:gd name="connsiteX266" fmla="*/ 1474727 w 2190390"/>
                <a:gd name="connsiteY266" fmla="*/ 74751 h 2233760"/>
                <a:gd name="connsiteX267" fmla="*/ 1482869 w 2190390"/>
                <a:gd name="connsiteY267" fmla="*/ 81908 h 2233760"/>
                <a:gd name="connsiteX268" fmla="*/ 1510764 w 2190390"/>
                <a:gd name="connsiteY268" fmla="*/ 93111 h 2233760"/>
                <a:gd name="connsiteX269" fmla="*/ 1532075 w 2190390"/>
                <a:gd name="connsiteY269" fmla="*/ 102965 h 2233760"/>
                <a:gd name="connsiteX270" fmla="*/ 1532854 w 2190390"/>
                <a:gd name="connsiteY270" fmla="*/ 105870 h 2233760"/>
                <a:gd name="connsiteX271" fmla="*/ 1563653 w 2190390"/>
                <a:gd name="connsiteY271" fmla="*/ 116295 h 2233760"/>
                <a:gd name="connsiteX272" fmla="*/ 1555512 w 2190390"/>
                <a:gd name="connsiteY272" fmla="*/ 109137 h 2233760"/>
                <a:gd name="connsiteX273" fmla="*/ 1570238 w 2190390"/>
                <a:gd name="connsiteY273" fmla="*/ 117643 h 2233760"/>
                <a:gd name="connsiteX274" fmla="*/ 1572363 w 2190390"/>
                <a:gd name="connsiteY274" fmla="*/ 113961 h 2233760"/>
                <a:gd name="connsiteX275" fmla="*/ 1590770 w 2190390"/>
                <a:gd name="connsiteY275" fmla="*/ 124593 h 2233760"/>
                <a:gd name="connsiteX276" fmla="*/ 1616332 w 2190390"/>
                <a:gd name="connsiteY276" fmla="*/ 127083 h 2233760"/>
                <a:gd name="connsiteX277" fmla="*/ 1600259 w 2190390"/>
                <a:gd name="connsiteY277" fmla="*/ 125164 h 2233760"/>
                <a:gd name="connsiteX278" fmla="*/ 1603162 w 2190390"/>
                <a:gd name="connsiteY278" fmla="*/ 124386 h 2233760"/>
                <a:gd name="connsiteX279" fmla="*/ 1588436 w 2190390"/>
                <a:gd name="connsiteY279" fmla="*/ 115880 h 2233760"/>
                <a:gd name="connsiteX280" fmla="*/ 1570806 w 2190390"/>
                <a:gd name="connsiteY280" fmla="*/ 108152 h 2233760"/>
                <a:gd name="connsiteX281" fmla="*/ 1547939 w 2190390"/>
                <a:gd name="connsiteY281" fmla="*/ 92489 h 2233760"/>
                <a:gd name="connsiteX282" fmla="*/ 1553177 w 2190390"/>
                <a:gd name="connsiteY282" fmla="*/ 100424 h 2233760"/>
                <a:gd name="connsiteX283" fmla="*/ 1520043 w 2190390"/>
                <a:gd name="connsiteY283" fmla="*/ 81286 h 2233760"/>
                <a:gd name="connsiteX284" fmla="*/ 1514805 w 2190390"/>
                <a:gd name="connsiteY284" fmla="*/ 73351 h 2233760"/>
                <a:gd name="connsiteX285" fmla="*/ 1492716 w 2190390"/>
                <a:gd name="connsiteY285" fmla="*/ 60592 h 2233760"/>
                <a:gd name="connsiteX286" fmla="*/ 1464041 w 2190390"/>
                <a:gd name="connsiteY286" fmla="*/ 46484 h 2233760"/>
                <a:gd name="connsiteX287" fmla="*/ 1442730 w 2190390"/>
                <a:gd name="connsiteY287" fmla="*/ 36630 h 2233760"/>
                <a:gd name="connsiteX288" fmla="*/ 1455122 w 2190390"/>
                <a:gd name="connsiteY288" fmla="*/ 36423 h 2233760"/>
                <a:gd name="connsiteX289" fmla="*/ 1422198 w 2190390"/>
                <a:gd name="connsiteY289" fmla="*/ 29680 h 2233760"/>
                <a:gd name="connsiteX290" fmla="*/ 1421419 w 2190390"/>
                <a:gd name="connsiteY290" fmla="*/ 26775 h 2233760"/>
                <a:gd name="connsiteX291" fmla="*/ 1447759 w 2190390"/>
                <a:gd name="connsiteY291" fmla="*/ 32170 h 2233760"/>
                <a:gd name="connsiteX292" fmla="*/ 1442521 w 2190390"/>
                <a:gd name="connsiteY292" fmla="*/ 24234 h 2233760"/>
                <a:gd name="connsiteX293" fmla="*/ 1433811 w 2190390"/>
                <a:gd name="connsiteY293" fmla="*/ 26568 h 2233760"/>
                <a:gd name="connsiteX294" fmla="*/ 1413278 w 2190390"/>
                <a:gd name="connsiteY294" fmla="*/ 19618 h 2233760"/>
                <a:gd name="connsiteX295" fmla="*/ 1404359 w 2190390"/>
                <a:gd name="connsiteY295" fmla="*/ 9556 h 2233760"/>
                <a:gd name="connsiteX296" fmla="*/ 1423335 w 2190390"/>
                <a:gd name="connsiteY296" fmla="*/ 10698 h 2233760"/>
                <a:gd name="connsiteX297" fmla="*/ 1425460 w 2190390"/>
                <a:gd name="connsiteY297" fmla="*/ 7015 h 2233760"/>
                <a:gd name="connsiteX298" fmla="*/ 1439408 w 2190390"/>
                <a:gd name="connsiteY298" fmla="*/ 12617 h 2233760"/>
                <a:gd name="connsiteX299" fmla="*/ 1451021 w 2190390"/>
                <a:gd name="connsiteY299" fmla="*/ 9505 h 2233760"/>
                <a:gd name="connsiteX300" fmla="*/ 1445214 w 2190390"/>
                <a:gd name="connsiteY300" fmla="*/ 11061 h 2233760"/>
                <a:gd name="connsiteX301" fmla="*/ 1511273 w 2190390"/>
                <a:gd name="connsiteY301" fmla="*/ 36942 h 2233760"/>
                <a:gd name="connsiteX302" fmla="*/ 1562814 w 2190390"/>
                <a:gd name="connsiteY302" fmla="*/ 66712 h 2233760"/>
                <a:gd name="connsiteX303" fmla="*/ 1587029 w 2190390"/>
                <a:gd name="connsiteY303" fmla="*/ 75789 h 2233760"/>
                <a:gd name="connsiteX304" fmla="*/ 1588585 w 2190390"/>
                <a:gd name="connsiteY304" fmla="*/ 81598 h 2233760"/>
                <a:gd name="connsiteX305" fmla="*/ 1581222 w 2190390"/>
                <a:gd name="connsiteY305" fmla="*/ 77345 h 2233760"/>
                <a:gd name="connsiteX306" fmla="*/ 1626179 w 2190390"/>
                <a:gd name="connsiteY306" fmla="*/ 105767 h 2233760"/>
                <a:gd name="connsiteX307" fmla="*/ 1620941 w 2190390"/>
                <a:gd name="connsiteY307" fmla="*/ 97832 h 2233760"/>
                <a:gd name="connsiteX308" fmla="*/ 1632764 w 2190390"/>
                <a:gd name="connsiteY308" fmla="*/ 107115 h 2233760"/>
                <a:gd name="connsiteX309" fmla="*/ 1629860 w 2190390"/>
                <a:gd name="connsiteY309" fmla="*/ 107893 h 2233760"/>
                <a:gd name="connsiteX310" fmla="*/ 1655631 w 2190390"/>
                <a:gd name="connsiteY310" fmla="*/ 122779 h 2233760"/>
                <a:gd name="connsiteX311" fmla="*/ 1653506 w 2190390"/>
                <a:gd name="connsiteY311" fmla="*/ 126461 h 2233760"/>
                <a:gd name="connsiteX312" fmla="*/ 1635877 w 2190390"/>
                <a:gd name="connsiteY312" fmla="*/ 118733 h 2233760"/>
                <a:gd name="connsiteX313" fmla="*/ 1657966 w 2190390"/>
                <a:gd name="connsiteY313" fmla="*/ 131492 h 2233760"/>
                <a:gd name="connsiteX314" fmla="*/ 1653716 w 2190390"/>
                <a:gd name="connsiteY314" fmla="*/ 138857 h 2233760"/>
                <a:gd name="connsiteX315" fmla="*/ 1679487 w 2190390"/>
                <a:gd name="connsiteY315" fmla="*/ 153742 h 2233760"/>
                <a:gd name="connsiteX316" fmla="*/ 1686850 w 2190390"/>
                <a:gd name="connsiteY316" fmla="*/ 157995 h 2233760"/>
                <a:gd name="connsiteX317" fmla="*/ 1684803 w 2190390"/>
                <a:gd name="connsiteY317" fmla="*/ 152960 h 2233760"/>
                <a:gd name="connsiteX318" fmla="*/ 1693895 w 2190390"/>
                <a:gd name="connsiteY318" fmla="*/ 159609 h 2233760"/>
                <a:gd name="connsiteX319" fmla="*/ 1714955 w 2190390"/>
                <a:gd name="connsiteY319" fmla="*/ 181593 h 2233760"/>
                <a:gd name="connsiteX320" fmla="*/ 1666317 w 2190390"/>
                <a:gd name="connsiteY320" fmla="*/ 151045 h 2233760"/>
                <a:gd name="connsiteX321" fmla="*/ 1640546 w 2190390"/>
                <a:gd name="connsiteY321" fmla="*/ 136160 h 2233760"/>
                <a:gd name="connsiteX322" fmla="*/ 1654494 w 2190390"/>
                <a:gd name="connsiteY322" fmla="*/ 141761 h 2233760"/>
                <a:gd name="connsiteX323" fmla="*/ 1623485 w 2190390"/>
                <a:gd name="connsiteY323" fmla="*/ 118940 h 2233760"/>
                <a:gd name="connsiteX324" fmla="*/ 1645784 w 2190390"/>
                <a:gd name="connsiteY324" fmla="*/ 144095 h 2233760"/>
                <a:gd name="connsiteX325" fmla="*/ 1659732 w 2190390"/>
                <a:gd name="connsiteY325" fmla="*/ 149696 h 2233760"/>
                <a:gd name="connsiteX326" fmla="*/ 1657607 w 2190390"/>
                <a:gd name="connsiteY326" fmla="*/ 153379 h 2233760"/>
                <a:gd name="connsiteX327" fmla="*/ 1676015 w 2190390"/>
                <a:gd name="connsiteY327" fmla="*/ 164011 h 2233760"/>
                <a:gd name="connsiteX328" fmla="*/ 1673890 w 2190390"/>
                <a:gd name="connsiteY328" fmla="*/ 167693 h 2233760"/>
                <a:gd name="connsiteX329" fmla="*/ 1684156 w 2190390"/>
                <a:gd name="connsiteY329" fmla="*/ 171168 h 2233760"/>
                <a:gd name="connsiteX330" fmla="*/ 1726209 w 2190390"/>
                <a:gd name="connsiteY330" fmla="*/ 200368 h 2233760"/>
                <a:gd name="connsiteX331" fmla="*/ 1729113 w 2190390"/>
                <a:gd name="connsiteY331" fmla="*/ 199591 h 2233760"/>
                <a:gd name="connsiteX332" fmla="*/ 1717290 w 2190390"/>
                <a:gd name="connsiteY332" fmla="*/ 190307 h 2233760"/>
                <a:gd name="connsiteX333" fmla="*/ 1709149 w 2190390"/>
                <a:gd name="connsiteY333" fmla="*/ 183149 h 2233760"/>
                <a:gd name="connsiteX334" fmla="*/ 1720193 w 2190390"/>
                <a:gd name="connsiteY334" fmla="*/ 189529 h 2233760"/>
                <a:gd name="connsiteX335" fmla="*/ 1723096 w 2190390"/>
                <a:gd name="connsiteY335" fmla="*/ 188751 h 2233760"/>
                <a:gd name="connsiteX336" fmla="*/ 1743629 w 2190390"/>
                <a:gd name="connsiteY336" fmla="*/ 195701 h 2233760"/>
                <a:gd name="connsiteX337" fmla="*/ 1737823 w 2190390"/>
                <a:gd name="connsiteY337" fmla="*/ 197257 h 2233760"/>
                <a:gd name="connsiteX338" fmla="*/ 1745186 w 2190390"/>
                <a:gd name="connsiteY338" fmla="*/ 201510 h 2233760"/>
                <a:gd name="connsiteX339" fmla="*/ 1742073 w 2190390"/>
                <a:gd name="connsiteY339" fmla="*/ 189892 h 2233760"/>
                <a:gd name="connsiteX340" fmla="*/ 1753896 w 2190390"/>
                <a:gd name="connsiteY340" fmla="*/ 199176 h 2233760"/>
                <a:gd name="connsiteX341" fmla="*/ 1783917 w 2190390"/>
                <a:gd name="connsiteY341" fmla="*/ 206696 h 2233760"/>
                <a:gd name="connsiteX342" fmla="*/ 1819385 w 2190390"/>
                <a:gd name="connsiteY342" fmla="*/ 234548 h 2233760"/>
                <a:gd name="connsiteX343" fmla="*/ 1869370 w 2190390"/>
                <a:gd name="connsiteY343" fmla="*/ 258510 h 2233760"/>
                <a:gd name="connsiteX344" fmla="*/ 1888556 w 2190390"/>
                <a:gd name="connsiteY344" fmla="*/ 272047 h 2233760"/>
                <a:gd name="connsiteX345" fmla="*/ 1894573 w 2190390"/>
                <a:gd name="connsiteY345" fmla="*/ 282886 h 2233760"/>
                <a:gd name="connsiteX346" fmla="*/ 1896698 w 2190390"/>
                <a:gd name="connsiteY346" fmla="*/ 279204 h 2233760"/>
                <a:gd name="connsiteX347" fmla="*/ 1901157 w 2190390"/>
                <a:gd name="connsiteY347" fmla="*/ 284235 h 2233760"/>
                <a:gd name="connsiteX348" fmla="*/ 1911424 w 2190390"/>
                <a:gd name="connsiteY348" fmla="*/ 287710 h 2233760"/>
                <a:gd name="connsiteX349" fmla="*/ 1940308 w 2190390"/>
                <a:gd name="connsiteY349" fmla="*/ 314213 h 2233760"/>
                <a:gd name="connsiteX350" fmla="*/ 1966288 w 2190390"/>
                <a:gd name="connsiteY350" fmla="*/ 341494 h 2233760"/>
                <a:gd name="connsiteX351" fmla="*/ 1971526 w 2190390"/>
                <a:gd name="connsiteY351" fmla="*/ 349429 h 2233760"/>
                <a:gd name="connsiteX352" fmla="*/ 2016902 w 2190390"/>
                <a:gd name="connsiteY352" fmla="*/ 402642 h 2233760"/>
                <a:gd name="connsiteX353" fmla="*/ 2036298 w 2190390"/>
                <a:gd name="connsiteY353" fmla="*/ 428575 h 2233760"/>
                <a:gd name="connsiteX354" fmla="*/ 2045995 w 2190390"/>
                <a:gd name="connsiteY354" fmla="*/ 441541 h 2233760"/>
                <a:gd name="connsiteX355" fmla="*/ 2056471 w 2190390"/>
                <a:gd name="connsiteY355" fmla="*/ 457412 h 2233760"/>
                <a:gd name="connsiteX356" fmla="*/ 2070060 w 2190390"/>
                <a:gd name="connsiteY356" fmla="*/ 484900 h 2233760"/>
                <a:gd name="connsiteX357" fmla="*/ 2070839 w 2190390"/>
                <a:gd name="connsiteY357" fmla="*/ 487804 h 2233760"/>
                <a:gd name="connsiteX358" fmla="*/ 2089666 w 2190390"/>
                <a:gd name="connsiteY358" fmla="*/ 523228 h 2233760"/>
                <a:gd name="connsiteX359" fmla="*/ 2109271 w 2190390"/>
                <a:gd name="connsiteY359" fmla="*/ 561556 h 2233760"/>
                <a:gd name="connsiteX360" fmla="*/ 2126541 w 2190390"/>
                <a:gd name="connsiteY360" fmla="*/ 591171 h 2233760"/>
                <a:gd name="connsiteX361" fmla="*/ 2134892 w 2190390"/>
                <a:gd name="connsiteY361" fmla="*/ 610724 h 2233760"/>
                <a:gd name="connsiteX362" fmla="*/ 2133546 w 2190390"/>
                <a:gd name="connsiteY362" fmla="*/ 617310 h 2233760"/>
                <a:gd name="connsiteX363" fmla="*/ 2139562 w 2190390"/>
                <a:gd name="connsiteY363" fmla="*/ 628150 h 2233760"/>
                <a:gd name="connsiteX364" fmla="*/ 2149679 w 2190390"/>
                <a:gd name="connsiteY364" fmla="*/ 665907 h 2233760"/>
                <a:gd name="connsiteX365" fmla="*/ 2167159 w 2190390"/>
                <a:gd name="connsiteY365" fmla="*/ 707918 h 2233760"/>
                <a:gd name="connsiteX366" fmla="*/ 2175151 w 2190390"/>
                <a:gd name="connsiteY366" fmla="*/ 749358 h 2233760"/>
                <a:gd name="connsiteX367" fmla="*/ 2165663 w 2190390"/>
                <a:gd name="connsiteY367" fmla="*/ 748787 h 2233760"/>
                <a:gd name="connsiteX368" fmla="*/ 2170332 w 2190390"/>
                <a:gd name="connsiteY368" fmla="*/ 766212 h 2233760"/>
                <a:gd name="connsiteX369" fmla="*/ 2145279 w 2190390"/>
                <a:gd name="connsiteY369" fmla="*/ 707555 h 2233760"/>
                <a:gd name="connsiteX370" fmla="*/ 2055814 w 2190390"/>
                <a:gd name="connsiteY370" fmla="*/ 547863 h 2233760"/>
                <a:gd name="connsiteX371" fmla="*/ 1958058 w 2190390"/>
                <a:gd name="connsiteY371" fmla="*/ 415297 h 2233760"/>
                <a:gd name="connsiteX372" fmla="*/ 1959046 w 2190390"/>
                <a:gd name="connsiteY372" fmla="*/ 430597 h 2233760"/>
                <a:gd name="connsiteX373" fmla="*/ 1901847 w 2190390"/>
                <a:gd name="connsiteY373" fmla="*/ 368100 h 2233760"/>
                <a:gd name="connsiteX374" fmla="*/ 1906306 w 2190390"/>
                <a:gd name="connsiteY374" fmla="*/ 373131 h 2233760"/>
                <a:gd name="connsiteX375" fmla="*/ 1928605 w 2190390"/>
                <a:gd name="connsiteY375" fmla="*/ 398285 h 2233760"/>
                <a:gd name="connsiteX376" fmla="*/ 1953239 w 2190390"/>
                <a:gd name="connsiteY376" fmla="*/ 432153 h 2233760"/>
                <a:gd name="connsiteX377" fmla="*/ 1975748 w 2190390"/>
                <a:gd name="connsiteY377" fmla="*/ 469703 h 2233760"/>
                <a:gd name="connsiteX378" fmla="*/ 1982332 w 2190390"/>
                <a:gd name="connsiteY378" fmla="*/ 471051 h 2233760"/>
                <a:gd name="connsiteX379" fmla="*/ 1988348 w 2190390"/>
                <a:gd name="connsiteY379" fmla="*/ 481891 h 2233760"/>
                <a:gd name="connsiteX380" fmla="*/ 2001728 w 2190390"/>
                <a:gd name="connsiteY380" fmla="*/ 496984 h 2233760"/>
                <a:gd name="connsiteX381" fmla="*/ 2016873 w 2190390"/>
                <a:gd name="connsiteY381" fmla="*/ 530281 h 2233760"/>
                <a:gd name="connsiteX382" fmla="*/ 2013192 w 2190390"/>
                <a:gd name="connsiteY382" fmla="*/ 528154 h 2233760"/>
                <a:gd name="connsiteX383" fmla="*/ 2026571 w 2190390"/>
                <a:gd name="connsiteY383" fmla="*/ 543247 h 2233760"/>
                <a:gd name="connsiteX384" fmla="*/ 2025224 w 2190390"/>
                <a:gd name="connsiteY384" fmla="*/ 549834 h 2233760"/>
                <a:gd name="connsiteX385" fmla="*/ 2039592 w 2190390"/>
                <a:gd name="connsiteY385" fmla="*/ 580226 h 2233760"/>
                <a:gd name="connsiteX386" fmla="*/ 2056862 w 2190390"/>
                <a:gd name="connsiteY386" fmla="*/ 609841 h 2233760"/>
                <a:gd name="connsiteX387" fmla="*/ 2055515 w 2190390"/>
                <a:gd name="connsiteY387" fmla="*/ 616428 h 2233760"/>
                <a:gd name="connsiteX388" fmla="*/ 2059406 w 2190390"/>
                <a:gd name="connsiteY388" fmla="*/ 630950 h 2233760"/>
                <a:gd name="connsiteX389" fmla="*/ 2064300 w 2190390"/>
                <a:gd name="connsiteY389" fmla="*/ 634697 h 2233760"/>
                <a:gd name="connsiteX390" fmla="*/ 2065512 w 2190390"/>
                <a:gd name="connsiteY390" fmla="*/ 636318 h 2233760"/>
                <a:gd name="connsiteX391" fmla="*/ 2069104 w 2190390"/>
                <a:gd name="connsiteY391" fmla="*/ 643916 h 2233760"/>
                <a:gd name="connsiteX392" fmla="*/ 2066979 w 2190390"/>
                <a:gd name="connsiteY392" fmla="*/ 647599 h 2233760"/>
                <a:gd name="connsiteX393" fmla="*/ 2083471 w 2190390"/>
                <a:gd name="connsiteY393" fmla="*/ 674309 h 2233760"/>
                <a:gd name="connsiteX394" fmla="*/ 2091254 w 2190390"/>
                <a:gd name="connsiteY394" fmla="*/ 703353 h 2233760"/>
                <a:gd name="connsiteX395" fmla="*/ 2079999 w 2190390"/>
                <a:gd name="connsiteY395" fmla="*/ 684578 h 2233760"/>
                <a:gd name="connsiteX396" fmla="*/ 2083891 w 2190390"/>
                <a:gd name="connsiteY396" fmla="*/ 699101 h 2233760"/>
                <a:gd name="connsiteX397" fmla="*/ 2077874 w 2190390"/>
                <a:gd name="connsiteY397" fmla="*/ 688261 h 2233760"/>
                <a:gd name="connsiteX398" fmla="*/ 2070302 w 2190390"/>
                <a:gd name="connsiteY398" fmla="*/ 671612 h 2233760"/>
                <a:gd name="connsiteX399" fmla="*/ 2072846 w 2190390"/>
                <a:gd name="connsiteY399" fmla="*/ 692721 h 2233760"/>
                <a:gd name="connsiteX400" fmla="*/ 2083322 w 2190390"/>
                <a:gd name="connsiteY400" fmla="*/ 708592 h 2233760"/>
                <a:gd name="connsiteX401" fmla="*/ 2084669 w 2190390"/>
                <a:gd name="connsiteY401" fmla="*/ 702005 h 2233760"/>
                <a:gd name="connsiteX402" fmla="*/ 2087991 w 2190390"/>
                <a:gd name="connsiteY402" fmla="*/ 726018 h 2233760"/>
                <a:gd name="connsiteX403" fmla="*/ 2082754 w 2190390"/>
                <a:gd name="connsiteY403" fmla="*/ 718083 h 2233760"/>
                <a:gd name="connsiteX404" fmla="*/ 2080628 w 2190390"/>
                <a:gd name="connsiteY404" fmla="*/ 721765 h 2233760"/>
                <a:gd name="connsiteX405" fmla="*/ 2091883 w 2190390"/>
                <a:gd name="connsiteY405" fmla="*/ 740540 h 2233760"/>
                <a:gd name="connsiteX406" fmla="*/ 2091314 w 2190390"/>
                <a:gd name="connsiteY406" fmla="*/ 750031 h 2233760"/>
                <a:gd name="connsiteX407" fmla="*/ 2081616 w 2190390"/>
                <a:gd name="connsiteY407" fmla="*/ 737065 h 2233760"/>
                <a:gd name="connsiteX408" fmla="*/ 2094637 w 2190390"/>
                <a:gd name="connsiteY408" fmla="*/ 774045 h 2233760"/>
                <a:gd name="connsiteX409" fmla="*/ 2093378 w 2190390"/>
                <a:gd name="connsiteY409" fmla="*/ 778045 h 2233760"/>
                <a:gd name="connsiteX410" fmla="*/ 2090955 w 2190390"/>
                <a:gd name="connsiteY410" fmla="*/ 771918 h 2233760"/>
                <a:gd name="connsiteX411" fmla="*/ 2093167 w 2190390"/>
                <a:gd name="connsiteY411" fmla="*/ 778719 h 2233760"/>
                <a:gd name="connsiteX412" fmla="*/ 2093378 w 2190390"/>
                <a:gd name="connsiteY412" fmla="*/ 778045 h 2233760"/>
                <a:gd name="connsiteX413" fmla="*/ 2098191 w 2190390"/>
                <a:gd name="connsiteY413" fmla="*/ 790213 h 2233760"/>
                <a:gd name="connsiteX414" fmla="*/ 2107447 w 2190390"/>
                <a:gd name="connsiteY414" fmla="*/ 798629 h 2233760"/>
                <a:gd name="connsiteX415" fmla="*/ 2113673 w 2190390"/>
                <a:gd name="connsiteY415" fmla="*/ 821864 h 2233760"/>
                <a:gd name="connsiteX416" fmla="*/ 2114242 w 2190390"/>
                <a:gd name="connsiteY416" fmla="*/ 812373 h 2233760"/>
                <a:gd name="connsiteX417" fmla="*/ 2113883 w 2190390"/>
                <a:gd name="connsiteY417" fmla="*/ 834259 h 2233760"/>
                <a:gd name="connsiteX418" fmla="*/ 2117564 w 2190390"/>
                <a:gd name="connsiteY418" fmla="*/ 836386 h 2233760"/>
                <a:gd name="connsiteX419" fmla="*/ 2115439 w 2190390"/>
                <a:gd name="connsiteY419" fmla="*/ 840068 h 2233760"/>
                <a:gd name="connsiteX420" fmla="*/ 2116427 w 2190390"/>
                <a:gd name="connsiteY420" fmla="*/ 855368 h 2233760"/>
                <a:gd name="connsiteX421" fmla="*/ 2123790 w 2190390"/>
                <a:gd name="connsiteY421" fmla="*/ 859621 h 2233760"/>
                <a:gd name="connsiteX422" fmla="*/ 2132351 w 2190390"/>
                <a:gd name="connsiteY422" fmla="*/ 891570 h 2233760"/>
                <a:gd name="connsiteX423" fmla="*/ 2124000 w 2190390"/>
                <a:gd name="connsiteY423" fmla="*/ 872017 h 2233760"/>
                <a:gd name="connsiteX424" fmla="*/ 2125557 w 2190390"/>
                <a:gd name="connsiteY424" fmla="*/ 877826 h 2233760"/>
                <a:gd name="connsiteX425" fmla="*/ 2122444 w 2190390"/>
                <a:gd name="connsiteY425" fmla="*/ 866208 h 2233760"/>
                <a:gd name="connsiteX426" fmla="*/ 2117984 w 2190390"/>
                <a:gd name="connsiteY426" fmla="*/ 861177 h 2233760"/>
                <a:gd name="connsiteX427" fmla="*/ 2147617 w 2190390"/>
                <a:gd name="connsiteY427" fmla="*/ 1018223 h 2233760"/>
                <a:gd name="connsiteX428" fmla="*/ 2150580 w 2190390"/>
                <a:gd name="connsiteY428" fmla="*/ 1064123 h 2233760"/>
                <a:gd name="connsiteX429" fmla="*/ 2147109 w 2190390"/>
                <a:gd name="connsiteY429" fmla="*/ 1074392 h 2233760"/>
                <a:gd name="connsiteX430" fmla="*/ 2148789 w 2190390"/>
                <a:gd name="connsiteY430" fmla="*/ 1082113 h 2233760"/>
                <a:gd name="connsiteX431" fmla="*/ 2148835 w 2190390"/>
                <a:gd name="connsiteY431" fmla="*/ 1087750 h 2233760"/>
                <a:gd name="connsiteX432" fmla="*/ 2148458 w 2190390"/>
                <a:gd name="connsiteY432" fmla="*/ 1086142 h 2233760"/>
                <a:gd name="connsiteX433" fmla="*/ 2147318 w 2190390"/>
                <a:gd name="connsiteY433" fmla="*/ 1086788 h 2233760"/>
                <a:gd name="connsiteX434" fmla="*/ 2149863 w 2190390"/>
                <a:gd name="connsiteY434" fmla="*/ 1107896 h 2233760"/>
                <a:gd name="connsiteX435" fmla="*/ 2145403 w 2190390"/>
                <a:gd name="connsiteY435" fmla="*/ 1102866 h 2233760"/>
                <a:gd name="connsiteX436" fmla="*/ 2149504 w 2190390"/>
                <a:gd name="connsiteY436" fmla="*/ 1129783 h 2233760"/>
                <a:gd name="connsiteX437" fmla="*/ 2139657 w 2190390"/>
                <a:gd name="connsiteY437" fmla="*/ 1151099 h 2233760"/>
                <a:gd name="connsiteX438" fmla="*/ 2142769 w 2190390"/>
                <a:gd name="connsiteY438" fmla="*/ 1162717 h 2233760"/>
                <a:gd name="connsiteX439" fmla="*/ 2140285 w 2190390"/>
                <a:gd name="connsiteY439" fmla="*/ 1188286 h 2233760"/>
                <a:gd name="connsiteX440" fmla="*/ 2133761 w 2190390"/>
                <a:gd name="connsiteY440" fmla="*/ 1233616 h 2233760"/>
                <a:gd name="connsiteX441" fmla="*/ 2133612 w 2190390"/>
                <a:gd name="connsiteY441" fmla="*/ 1267898 h 2233760"/>
                <a:gd name="connsiteX442" fmla="*/ 2126099 w 2190390"/>
                <a:gd name="connsiteY442" fmla="*/ 1297927 h 2233760"/>
                <a:gd name="connsiteX443" fmla="*/ 2129571 w 2190390"/>
                <a:gd name="connsiteY443" fmla="*/ 1287658 h 2233760"/>
                <a:gd name="connsiteX444" fmla="*/ 2126447 w 2190390"/>
                <a:gd name="connsiteY444" fmla="*/ 1286161 h 2233760"/>
                <a:gd name="connsiteX445" fmla="*/ 2125823 w 2190390"/>
                <a:gd name="connsiteY445" fmla="*/ 1285817 h 2233760"/>
                <a:gd name="connsiteX446" fmla="*/ 2125890 w 2190390"/>
                <a:gd name="connsiteY446" fmla="*/ 1285532 h 2233760"/>
                <a:gd name="connsiteX447" fmla="*/ 2124891 w 2190390"/>
                <a:gd name="connsiteY447" fmla="*/ 1280352 h 2233760"/>
                <a:gd name="connsiteX448" fmla="*/ 2124891 w 2190390"/>
                <a:gd name="connsiteY448" fmla="*/ 1279574 h 2233760"/>
                <a:gd name="connsiteX449" fmla="*/ 2130140 w 2190390"/>
                <a:gd name="connsiteY449" fmla="*/ 1278167 h 2233760"/>
                <a:gd name="connsiteX450" fmla="*/ 2130708 w 2190390"/>
                <a:gd name="connsiteY450" fmla="*/ 1268676 h 2233760"/>
                <a:gd name="connsiteX451" fmla="*/ 2130499 w 2190390"/>
                <a:gd name="connsiteY451" fmla="*/ 1256280 h 2233760"/>
                <a:gd name="connsiteX452" fmla="*/ 2128942 w 2190390"/>
                <a:gd name="connsiteY452" fmla="*/ 1250472 h 2233760"/>
                <a:gd name="connsiteX453" fmla="*/ 2124902 w 2190390"/>
                <a:gd name="connsiteY453" fmla="*/ 1270232 h 2233760"/>
                <a:gd name="connsiteX454" fmla="*/ 2124891 w 2190390"/>
                <a:gd name="connsiteY454" fmla="*/ 1279574 h 2233760"/>
                <a:gd name="connsiteX455" fmla="*/ 2124333 w 2190390"/>
                <a:gd name="connsiteY455" fmla="*/ 1279723 h 2233760"/>
                <a:gd name="connsiteX456" fmla="*/ 2125021 w 2190390"/>
                <a:gd name="connsiteY456" fmla="*/ 1285376 h 2233760"/>
                <a:gd name="connsiteX457" fmla="*/ 2125823 w 2190390"/>
                <a:gd name="connsiteY457" fmla="*/ 1285817 h 2233760"/>
                <a:gd name="connsiteX458" fmla="*/ 2123170 w 2190390"/>
                <a:gd name="connsiteY458" fmla="*/ 1297156 h 2233760"/>
                <a:gd name="connsiteX459" fmla="*/ 2122627 w 2190390"/>
                <a:gd name="connsiteY459" fmla="*/ 1308197 h 2233760"/>
                <a:gd name="connsiteX460" fmla="*/ 2121639 w 2190390"/>
                <a:gd name="connsiteY460" fmla="*/ 1292897 h 2233760"/>
                <a:gd name="connsiteX461" fmla="*/ 2118736 w 2190390"/>
                <a:gd name="connsiteY461" fmla="*/ 1293675 h 2233760"/>
                <a:gd name="connsiteX462" fmla="*/ 2118946 w 2190390"/>
                <a:gd name="connsiteY462" fmla="*/ 1306070 h 2233760"/>
                <a:gd name="connsiteX463" fmla="*/ 2114127 w 2190390"/>
                <a:gd name="connsiteY463" fmla="*/ 1322926 h 2233760"/>
                <a:gd name="connsiteX464" fmla="*/ 2115833 w 2190390"/>
                <a:gd name="connsiteY464" fmla="*/ 1294452 h 2233760"/>
                <a:gd name="connsiteX465" fmla="*/ 2111583 w 2190390"/>
                <a:gd name="connsiteY465" fmla="*/ 1301817 h 2233760"/>
                <a:gd name="connsiteX466" fmla="*/ 2112002 w 2190390"/>
                <a:gd name="connsiteY466" fmla="*/ 1326608 h 2233760"/>
                <a:gd name="connsiteX467" fmla="*/ 2103711 w 2190390"/>
                <a:gd name="connsiteY467" fmla="*/ 1353733 h 2233760"/>
                <a:gd name="connsiteX468" fmla="*/ 2093146 w 2190390"/>
                <a:gd name="connsiteY468" fmla="*/ 1418823 h 2233760"/>
                <a:gd name="connsiteX469" fmla="*/ 2098743 w 2190390"/>
                <a:gd name="connsiteY469" fmla="*/ 1404872 h 2233760"/>
                <a:gd name="connsiteX470" fmla="*/ 2098174 w 2190390"/>
                <a:gd name="connsiteY470" fmla="*/ 1414363 h 2233760"/>
                <a:gd name="connsiteX471" fmla="*/ 2102425 w 2190390"/>
                <a:gd name="connsiteY471" fmla="*/ 1406998 h 2233760"/>
                <a:gd name="connsiteX472" fmla="*/ 2102993 w 2190390"/>
                <a:gd name="connsiteY472" fmla="*/ 1397507 h 2233760"/>
                <a:gd name="connsiteX473" fmla="*/ 2108022 w 2190390"/>
                <a:gd name="connsiteY473" fmla="*/ 1393047 h 2233760"/>
                <a:gd name="connsiteX474" fmla="*/ 2104550 w 2190390"/>
                <a:gd name="connsiteY474" fmla="*/ 1403316 h 2233760"/>
                <a:gd name="connsiteX475" fmla="*/ 2110925 w 2190390"/>
                <a:gd name="connsiteY475" fmla="*/ 1392269 h 2233760"/>
                <a:gd name="connsiteX476" fmla="*/ 2104759 w 2190390"/>
                <a:gd name="connsiteY476" fmla="*/ 1415711 h 2233760"/>
                <a:gd name="connsiteX477" fmla="*/ 2102066 w 2190390"/>
                <a:gd name="connsiteY477" fmla="*/ 1428885 h 2233760"/>
                <a:gd name="connsiteX478" fmla="*/ 2097247 w 2190390"/>
                <a:gd name="connsiteY478" fmla="*/ 1445741 h 2233760"/>
                <a:gd name="connsiteX479" fmla="*/ 2092787 w 2190390"/>
                <a:gd name="connsiteY479" fmla="*/ 1440710 h 2233760"/>
                <a:gd name="connsiteX480" fmla="*/ 2094703 w 2190390"/>
                <a:gd name="connsiteY480" fmla="*/ 1424632 h 2233760"/>
                <a:gd name="connsiteX481" fmla="*/ 2089674 w 2190390"/>
                <a:gd name="connsiteY481" fmla="*/ 1429092 h 2233760"/>
                <a:gd name="connsiteX482" fmla="*/ 2085634 w 2190390"/>
                <a:gd name="connsiteY482" fmla="*/ 1448853 h 2233760"/>
                <a:gd name="connsiteX483" fmla="*/ 2082940 w 2190390"/>
                <a:gd name="connsiteY483" fmla="*/ 1462026 h 2233760"/>
                <a:gd name="connsiteX484" fmla="*/ 2081341 w 2190390"/>
                <a:gd name="connsiteY484" fmla="*/ 1461141 h 2233760"/>
                <a:gd name="connsiteX485" fmla="*/ 2079618 w 2190390"/>
                <a:gd name="connsiteY485" fmla="*/ 1464062 h 2233760"/>
                <a:gd name="connsiteX486" fmla="*/ 2080037 w 2190390"/>
                <a:gd name="connsiteY486" fmla="*/ 1462804 h 2233760"/>
                <a:gd name="connsiteX487" fmla="*/ 2079603 w 2190390"/>
                <a:gd name="connsiteY487" fmla="*/ 1464088 h 2233760"/>
                <a:gd name="connsiteX488" fmla="*/ 2079618 w 2190390"/>
                <a:gd name="connsiteY488" fmla="*/ 1464062 h 2233760"/>
                <a:gd name="connsiteX489" fmla="*/ 2072924 w 2190390"/>
                <a:gd name="connsiteY489" fmla="*/ 1484166 h 2233760"/>
                <a:gd name="connsiteX490" fmla="*/ 2064802 w 2190390"/>
                <a:gd name="connsiteY490" fmla="*/ 1510467 h 2233760"/>
                <a:gd name="connsiteX491" fmla="*/ 2056302 w 2190390"/>
                <a:gd name="connsiteY491" fmla="*/ 1525197 h 2233760"/>
                <a:gd name="connsiteX492" fmla="*/ 2038164 w 2190390"/>
                <a:gd name="connsiteY492" fmla="*/ 1573638 h 2233760"/>
                <a:gd name="connsiteX493" fmla="*/ 2024067 w 2190390"/>
                <a:gd name="connsiteY493" fmla="*/ 1602319 h 2233760"/>
                <a:gd name="connsiteX494" fmla="*/ 2008623 w 2190390"/>
                <a:gd name="connsiteY494" fmla="*/ 1637586 h 2233760"/>
                <a:gd name="connsiteX495" fmla="*/ 2000122 w 2190390"/>
                <a:gd name="connsiteY495" fmla="*/ 1652316 h 2233760"/>
                <a:gd name="connsiteX496" fmla="*/ 1999524 w 2190390"/>
                <a:gd name="connsiteY496" fmla="*/ 1653400 h 2233760"/>
                <a:gd name="connsiteX497" fmla="*/ 1998600 w 2190390"/>
                <a:gd name="connsiteY497" fmla="*/ 1653891 h 2233760"/>
                <a:gd name="connsiteX498" fmla="*/ 1993747 w 2190390"/>
                <a:gd name="connsiteY498" fmla="*/ 1663363 h 2233760"/>
                <a:gd name="connsiteX499" fmla="*/ 1992969 w 2190390"/>
                <a:gd name="connsiteY499" fmla="*/ 1660459 h 2233760"/>
                <a:gd name="connsiteX500" fmla="*/ 1977315 w 2190390"/>
                <a:gd name="connsiteY500" fmla="*/ 1683331 h 2233760"/>
                <a:gd name="connsiteX501" fmla="*/ 1961093 w 2190390"/>
                <a:gd name="connsiteY501" fmla="*/ 1715694 h 2233760"/>
                <a:gd name="connsiteX502" fmla="*/ 1941189 w 2190390"/>
                <a:gd name="connsiteY502" fmla="*/ 1745931 h 2233760"/>
                <a:gd name="connsiteX503" fmla="*/ 1934814 w 2190390"/>
                <a:gd name="connsiteY503" fmla="*/ 1756978 h 2233760"/>
                <a:gd name="connsiteX504" fmla="*/ 1929007 w 2190390"/>
                <a:gd name="connsiteY504" fmla="*/ 1758534 h 2233760"/>
                <a:gd name="connsiteX505" fmla="*/ 1903297 w 2190390"/>
                <a:gd name="connsiteY505" fmla="*/ 1790326 h 2233760"/>
                <a:gd name="connsiteX506" fmla="*/ 1917604 w 2190390"/>
                <a:gd name="connsiteY506" fmla="*/ 1774041 h 2233760"/>
                <a:gd name="connsiteX507" fmla="*/ 1909881 w 2190390"/>
                <a:gd name="connsiteY507" fmla="*/ 1791675 h 2233760"/>
                <a:gd name="connsiteX508" fmla="*/ 1889199 w 2190390"/>
                <a:gd name="connsiteY508" fmla="*/ 1819007 h 2233760"/>
                <a:gd name="connsiteX509" fmla="*/ 1879143 w 2190390"/>
                <a:gd name="connsiteY509" fmla="*/ 1827928 h 2233760"/>
                <a:gd name="connsiteX510" fmla="*/ 1877796 w 2190390"/>
                <a:gd name="connsiteY510" fmla="*/ 1834514 h 2233760"/>
                <a:gd name="connsiteX511" fmla="*/ 1903506 w 2190390"/>
                <a:gd name="connsiteY511" fmla="*/ 1802722 h 2233760"/>
                <a:gd name="connsiteX512" fmla="*/ 1904284 w 2190390"/>
                <a:gd name="connsiteY512" fmla="*/ 1805626 h 2233760"/>
                <a:gd name="connsiteX513" fmla="*/ 1919370 w 2190390"/>
                <a:gd name="connsiteY513" fmla="*/ 1792245 h 2233760"/>
                <a:gd name="connsiteX514" fmla="*/ 1922841 w 2190390"/>
                <a:gd name="connsiteY514" fmla="*/ 1781976 h 2233760"/>
                <a:gd name="connsiteX515" fmla="*/ 1921495 w 2190390"/>
                <a:gd name="connsiteY515" fmla="*/ 1788563 h 2233760"/>
                <a:gd name="connsiteX516" fmla="*/ 1935802 w 2190390"/>
                <a:gd name="connsiteY516" fmla="*/ 1772278 h 2233760"/>
                <a:gd name="connsiteX517" fmla="*/ 1932330 w 2190390"/>
                <a:gd name="connsiteY517" fmla="*/ 1782547 h 2233760"/>
                <a:gd name="connsiteX518" fmla="*/ 1914551 w 2190390"/>
                <a:gd name="connsiteY518" fmla="*/ 1809101 h 2233760"/>
                <a:gd name="connsiteX519" fmla="*/ 1906619 w 2190390"/>
                <a:gd name="connsiteY519" fmla="*/ 1814339 h 2233760"/>
                <a:gd name="connsiteX520" fmla="*/ 1900244 w 2190390"/>
                <a:gd name="connsiteY520" fmla="*/ 1825387 h 2233760"/>
                <a:gd name="connsiteX521" fmla="*/ 1888840 w 2190390"/>
                <a:gd name="connsiteY521" fmla="*/ 1840894 h 2233760"/>
                <a:gd name="connsiteX522" fmla="*/ 1890187 w 2190390"/>
                <a:gd name="connsiteY522" fmla="*/ 1834307 h 2233760"/>
                <a:gd name="connsiteX523" fmla="*/ 1884381 w 2190390"/>
                <a:gd name="connsiteY523" fmla="*/ 1835863 h 2233760"/>
                <a:gd name="connsiteX524" fmla="*/ 1888062 w 2190390"/>
                <a:gd name="connsiteY524" fmla="*/ 1837990 h 2233760"/>
                <a:gd name="connsiteX525" fmla="*/ 1879352 w 2190390"/>
                <a:gd name="connsiteY525" fmla="*/ 1840323 h 2233760"/>
                <a:gd name="connsiteX526" fmla="*/ 1877227 w 2190390"/>
                <a:gd name="connsiteY526" fmla="*/ 1844006 h 2233760"/>
                <a:gd name="connsiteX527" fmla="*/ 1880130 w 2190390"/>
                <a:gd name="connsiteY527" fmla="*/ 1843228 h 2233760"/>
                <a:gd name="connsiteX528" fmla="*/ 1875102 w 2190390"/>
                <a:gd name="connsiteY528" fmla="*/ 1847688 h 2233760"/>
                <a:gd name="connsiteX529" fmla="*/ 1878005 w 2190390"/>
                <a:gd name="connsiteY529" fmla="*/ 1846910 h 2233760"/>
                <a:gd name="connsiteX530" fmla="*/ 1862920 w 2190390"/>
                <a:gd name="connsiteY530" fmla="*/ 1860291 h 2233760"/>
                <a:gd name="connsiteX531" fmla="*/ 1860017 w 2190390"/>
                <a:gd name="connsiteY531" fmla="*/ 1861069 h 2233760"/>
                <a:gd name="connsiteX532" fmla="*/ 1857892 w 2190390"/>
                <a:gd name="connsiteY532" fmla="*/ 1864751 h 2233760"/>
                <a:gd name="connsiteX533" fmla="*/ 1854210 w 2190390"/>
                <a:gd name="connsiteY533" fmla="*/ 1862625 h 2233760"/>
                <a:gd name="connsiteX534" fmla="*/ 1845710 w 2190390"/>
                <a:gd name="connsiteY534" fmla="*/ 1877354 h 2233760"/>
                <a:gd name="connsiteX535" fmla="*/ 1838347 w 2190390"/>
                <a:gd name="connsiteY535" fmla="*/ 1873101 h 2233760"/>
                <a:gd name="connsiteX536" fmla="*/ 1831193 w 2190390"/>
                <a:gd name="connsiteY536" fmla="*/ 1881244 h 2233760"/>
                <a:gd name="connsiteX537" fmla="*/ 1824818 w 2190390"/>
                <a:gd name="connsiteY537" fmla="*/ 1892291 h 2233760"/>
                <a:gd name="connsiteX538" fmla="*/ 1826165 w 2190390"/>
                <a:gd name="connsiteY538" fmla="*/ 1885704 h 2233760"/>
                <a:gd name="connsiteX539" fmla="*/ 1816108 w 2190390"/>
                <a:gd name="connsiteY539" fmla="*/ 1894625 h 2233760"/>
                <a:gd name="connsiteX540" fmla="*/ 1793870 w 2190390"/>
                <a:gd name="connsiteY540" fmla="*/ 1916148 h 2233760"/>
                <a:gd name="connsiteX541" fmla="*/ 1806261 w 2190390"/>
                <a:gd name="connsiteY541" fmla="*/ 1915941 h 2233760"/>
                <a:gd name="connsiteX542" fmla="*/ 1812636 w 2190390"/>
                <a:gd name="connsiteY542" fmla="*/ 1904894 h 2233760"/>
                <a:gd name="connsiteX543" fmla="*/ 1819221 w 2190390"/>
                <a:gd name="connsiteY543" fmla="*/ 1906242 h 2233760"/>
                <a:gd name="connsiteX544" fmla="*/ 1814971 w 2190390"/>
                <a:gd name="connsiteY544" fmla="*/ 1913607 h 2233760"/>
                <a:gd name="connsiteX545" fmla="*/ 1794857 w 2190390"/>
                <a:gd name="connsiteY545" fmla="*/ 1931448 h 2233760"/>
                <a:gd name="connsiteX546" fmla="*/ 1776091 w 2190390"/>
                <a:gd name="connsiteY546" fmla="*/ 1942703 h 2233760"/>
                <a:gd name="connsiteX547" fmla="*/ 1738037 w 2190390"/>
                <a:gd name="connsiteY547" fmla="*/ 1972160 h 2233760"/>
                <a:gd name="connsiteX548" fmla="*/ 1735129 w 2190390"/>
                <a:gd name="connsiteY548" fmla="*/ 1973570 h 2233760"/>
                <a:gd name="connsiteX549" fmla="*/ 1745965 w 2190390"/>
                <a:gd name="connsiteY549" fmla="*/ 1966729 h 2233760"/>
                <a:gd name="connsiteX550" fmla="*/ 1759449 w 2190390"/>
                <a:gd name="connsiteY550" fmla="*/ 1950275 h 2233760"/>
                <a:gd name="connsiteX551" fmla="*/ 1788273 w 2190390"/>
                <a:gd name="connsiteY551" fmla="*/ 1930100 h 2233760"/>
                <a:gd name="connsiteX552" fmla="*/ 1781688 w 2190390"/>
                <a:gd name="connsiteY552" fmla="*/ 1928751 h 2233760"/>
                <a:gd name="connsiteX553" fmla="*/ 1777438 w 2190390"/>
                <a:gd name="connsiteY553" fmla="*/ 1936116 h 2233760"/>
                <a:gd name="connsiteX554" fmla="*/ 1767381 w 2190390"/>
                <a:gd name="connsiteY554" fmla="*/ 1945037 h 2233760"/>
                <a:gd name="connsiteX555" fmla="*/ 1765824 w 2190390"/>
                <a:gd name="connsiteY555" fmla="*/ 1939228 h 2233760"/>
                <a:gd name="connsiteX556" fmla="*/ 1741461 w 2190390"/>
                <a:gd name="connsiteY556" fmla="*/ 1964434 h 2233760"/>
                <a:gd name="connsiteX557" fmla="*/ 1723472 w 2190390"/>
                <a:gd name="connsiteY557" fmla="*/ 1978592 h 2233760"/>
                <a:gd name="connsiteX558" fmla="*/ 1704706 w 2190390"/>
                <a:gd name="connsiteY558" fmla="*/ 1989847 h 2233760"/>
                <a:gd name="connsiteX559" fmla="*/ 1706262 w 2190390"/>
                <a:gd name="connsiteY559" fmla="*/ 1995656 h 2233760"/>
                <a:gd name="connsiteX560" fmla="*/ 1699109 w 2190390"/>
                <a:gd name="connsiteY560" fmla="*/ 2003798 h 2233760"/>
                <a:gd name="connsiteX561" fmla="*/ 1696774 w 2190390"/>
                <a:gd name="connsiteY561" fmla="*/ 1995085 h 2233760"/>
                <a:gd name="connsiteX562" fmla="*/ 1673757 w 2190390"/>
                <a:gd name="connsiteY562" fmla="*/ 2013704 h 2233760"/>
                <a:gd name="connsiteX563" fmla="*/ 1664269 w 2190390"/>
                <a:gd name="connsiteY563" fmla="*/ 2013134 h 2233760"/>
                <a:gd name="connsiteX564" fmla="*/ 1638349 w 2190390"/>
                <a:gd name="connsiteY564" fmla="*/ 2032531 h 2233760"/>
                <a:gd name="connsiteX565" fmla="*/ 1637002 w 2190390"/>
                <a:gd name="connsiteY565" fmla="*/ 2039117 h 2233760"/>
                <a:gd name="connsiteX566" fmla="*/ 1624610 w 2190390"/>
                <a:gd name="connsiteY566" fmla="*/ 2039325 h 2233760"/>
                <a:gd name="connsiteX567" fmla="*/ 1629070 w 2190390"/>
                <a:gd name="connsiteY567" fmla="*/ 2044356 h 2233760"/>
                <a:gd name="connsiteX568" fmla="*/ 1601594 w 2190390"/>
                <a:gd name="connsiteY568" fmla="*/ 2057944 h 2233760"/>
                <a:gd name="connsiteX569" fmla="*/ 1602940 w 2190390"/>
                <a:gd name="connsiteY569" fmla="*/ 2051357 h 2233760"/>
                <a:gd name="connsiteX570" fmla="*/ 1576242 w 2190390"/>
                <a:gd name="connsiteY570" fmla="*/ 2067850 h 2233760"/>
                <a:gd name="connsiteX571" fmla="*/ 1579145 w 2190390"/>
                <a:gd name="connsiteY571" fmla="*/ 2067072 h 2233760"/>
                <a:gd name="connsiteX572" fmla="*/ 1569089 w 2190390"/>
                <a:gd name="connsiteY572" fmla="*/ 2075992 h 2233760"/>
                <a:gd name="connsiteX573" fmla="*/ 1568310 w 2190390"/>
                <a:gd name="connsiteY573" fmla="*/ 2073088 h 2233760"/>
                <a:gd name="connsiteX574" fmla="*/ 1550890 w 2190390"/>
                <a:gd name="connsiteY574" fmla="*/ 2077756 h 2233760"/>
                <a:gd name="connsiteX575" fmla="*/ 1528442 w 2190390"/>
                <a:gd name="connsiteY575" fmla="*/ 2086884 h 2233760"/>
                <a:gd name="connsiteX576" fmla="*/ 1506772 w 2190390"/>
                <a:gd name="connsiteY576" fmla="*/ 2098916 h 2233760"/>
                <a:gd name="connsiteX577" fmla="*/ 1487227 w 2190390"/>
                <a:gd name="connsiteY577" fmla="*/ 2107266 h 2233760"/>
                <a:gd name="connsiteX578" fmla="*/ 1446581 w 2190390"/>
                <a:gd name="connsiteY578" fmla="*/ 2118157 h 2233760"/>
                <a:gd name="connsiteX579" fmla="*/ 1417432 w 2190390"/>
                <a:gd name="connsiteY579" fmla="*/ 2129859 h 2233760"/>
                <a:gd name="connsiteX580" fmla="*/ 1399642 w 2190390"/>
                <a:gd name="connsiteY580" fmla="*/ 2134133 h 2233760"/>
                <a:gd name="connsiteX581" fmla="*/ 1400906 w 2190390"/>
                <a:gd name="connsiteY581" fmla="*/ 2133508 h 2233760"/>
                <a:gd name="connsiteX582" fmla="*/ 1389293 w 2190390"/>
                <a:gd name="connsiteY582" fmla="*/ 2136620 h 2233760"/>
                <a:gd name="connsiteX583" fmla="*/ 1399642 w 2190390"/>
                <a:gd name="connsiteY583" fmla="*/ 2134133 h 2233760"/>
                <a:gd name="connsiteX584" fmla="*/ 1390602 w 2190390"/>
                <a:gd name="connsiteY584" fmla="*/ 2138604 h 2233760"/>
                <a:gd name="connsiteX585" fmla="*/ 1383486 w 2190390"/>
                <a:gd name="connsiteY585" fmla="*/ 2138176 h 2233760"/>
                <a:gd name="connsiteX586" fmla="*/ 1368970 w 2190390"/>
                <a:gd name="connsiteY586" fmla="*/ 2142066 h 2233760"/>
                <a:gd name="connsiteX587" fmla="*/ 1363163 w 2190390"/>
                <a:gd name="connsiteY587" fmla="*/ 2143622 h 2233760"/>
                <a:gd name="connsiteX588" fmla="*/ 1357357 w 2190390"/>
                <a:gd name="connsiteY588" fmla="*/ 2145178 h 2233760"/>
                <a:gd name="connsiteX589" fmla="*/ 1354453 w 2190390"/>
                <a:gd name="connsiteY589" fmla="*/ 2145955 h 2233760"/>
                <a:gd name="connsiteX590" fmla="*/ 1348647 w 2190390"/>
                <a:gd name="connsiteY590" fmla="*/ 2147511 h 2233760"/>
                <a:gd name="connsiteX591" fmla="*/ 1349425 w 2190390"/>
                <a:gd name="connsiteY591" fmla="*/ 2150416 h 2233760"/>
                <a:gd name="connsiteX592" fmla="*/ 1342840 w 2190390"/>
                <a:gd name="connsiteY592" fmla="*/ 2149067 h 2233760"/>
                <a:gd name="connsiteX593" fmla="*/ 1319614 w 2190390"/>
                <a:gd name="connsiteY593" fmla="*/ 2155291 h 2233760"/>
                <a:gd name="connsiteX594" fmla="*/ 1339159 w 2190390"/>
                <a:gd name="connsiteY594" fmla="*/ 2146941 h 2233760"/>
                <a:gd name="connsiteX595" fmla="*/ 1294052 w 2190390"/>
                <a:gd name="connsiteY595" fmla="*/ 2152801 h 2233760"/>
                <a:gd name="connsiteX596" fmla="*/ 1310125 w 2190390"/>
                <a:gd name="connsiteY596" fmla="*/ 2154720 h 2233760"/>
                <a:gd name="connsiteX597" fmla="*/ 1263672 w 2190390"/>
                <a:gd name="connsiteY597" fmla="*/ 2167167 h 2233760"/>
                <a:gd name="connsiteX598" fmla="*/ 1268132 w 2190390"/>
                <a:gd name="connsiteY598" fmla="*/ 2172198 h 2233760"/>
                <a:gd name="connsiteX599" fmla="*/ 1244128 w 2190390"/>
                <a:gd name="connsiteY599" fmla="*/ 2175517 h 2233760"/>
                <a:gd name="connsiteX600" fmla="*/ 1260201 w 2190390"/>
                <a:gd name="connsiteY600" fmla="*/ 2177436 h 2233760"/>
                <a:gd name="connsiteX601" fmla="*/ 1244277 w 2190390"/>
                <a:gd name="connsiteY601" fmla="*/ 2178979 h 2233760"/>
                <a:gd name="connsiteX602" fmla="*/ 1241247 w 2190390"/>
                <a:gd name="connsiteY602" fmla="*/ 2179684 h 2233760"/>
                <a:gd name="connsiteX603" fmla="*/ 1242002 w 2190390"/>
                <a:gd name="connsiteY603" fmla="*/ 2179200 h 2233760"/>
                <a:gd name="connsiteX604" fmla="*/ 1240825 w 2190390"/>
                <a:gd name="connsiteY604" fmla="*/ 2179782 h 2233760"/>
                <a:gd name="connsiteX605" fmla="*/ 1233293 w 2190390"/>
                <a:gd name="connsiteY605" fmla="*/ 2181533 h 2233760"/>
                <a:gd name="connsiteX606" fmla="*/ 1236851 w 2190390"/>
                <a:gd name="connsiteY606" fmla="*/ 2181747 h 2233760"/>
                <a:gd name="connsiteX607" fmla="*/ 1240825 w 2190390"/>
                <a:gd name="connsiteY607" fmla="*/ 2179782 h 2233760"/>
                <a:gd name="connsiteX608" fmla="*/ 1241247 w 2190390"/>
                <a:gd name="connsiteY608" fmla="*/ 2179684 h 2233760"/>
                <a:gd name="connsiteX609" fmla="*/ 1234699 w 2190390"/>
                <a:gd name="connsiteY609" fmla="*/ 2183880 h 2233760"/>
                <a:gd name="connsiteX610" fmla="*/ 1222458 w 2190390"/>
                <a:gd name="connsiteY610" fmla="*/ 2187550 h 2233760"/>
                <a:gd name="connsiteX611" fmla="*/ 1220901 w 2190390"/>
                <a:gd name="connsiteY611" fmla="*/ 2181741 h 2233760"/>
                <a:gd name="connsiteX612" fmla="*/ 1209288 w 2190390"/>
                <a:gd name="connsiteY612" fmla="*/ 2184852 h 2233760"/>
                <a:gd name="connsiteX613" fmla="*/ 1180045 w 2190390"/>
                <a:gd name="connsiteY613" fmla="*/ 2180236 h 2233760"/>
                <a:gd name="connsiteX614" fmla="*/ 1217220 w 2190390"/>
                <a:gd name="connsiteY614" fmla="*/ 2179614 h 2233760"/>
                <a:gd name="connsiteX615" fmla="*/ 1254963 w 2190390"/>
                <a:gd name="connsiteY615" fmla="*/ 2169501 h 2233760"/>
                <a:gd name="connsiteX616" fmla="*/ 1216441 w 2190390"/>
                <a:gd name="connsiteY616" fmla="*/ 2176710 h 2233760"/>
                <a:gd name="connsiteX617" fmla="*/ 1206953 w 2190390"/>
                <a:gd name="connsiteY617" fmla="*/ 2176139 h 2233760"/>
                <a:gd name="connsiteX618" fmla="*/ 1153137 w 2190390"/>
                <a:gd name="connsiteY618" fmla="*/ 2184333 h 2233760"/>
                <a:gd name="connsiteX619" fmla="*/ 1149456 w 2190390"/>
                <a:gd name="connsiteY619" fmla="*/ 2182207 h 2233760"/>
                <a:gd name="connsiteX620" fmla="*/ 1118866 w 2190390"/>
                <a:gd name="connsiteY620" fmla="*/ 2184177 h 2233760"/>
                <a:gd name="connsiteX621" fmla="*/ 1126229 w 2190390"/>
                <a:gd name="connsiteY621" fmla="*/ 2188430 h 2233760"/>
                <a:gd name="connsiteX622" fmla="*/ 1110934 w 2190390"/>
                <a:gd name="connsiteY622" fmla="*/ 2189416 h 2233760"/>
                <a:gd name="connsiteX623" fmla="*/ 1111713 w 2190390"/>
                <a:gd name="connsiteY623" fmla="*/ 2192320 h 2233760"/>
                <a:gd name="connsiteX624" fmla="*/ 1089833 w 2190390"/>
                <a:gd name="connsiteY624" fmla="*/ 2191957 h 2233760"/>
                <a:gd name="connsiteX625" fmla="*/ 1064481 w 2190390"/>
                <a:gd name="connsiteY625" fmla="*/ 2201863 h 2233760"/>
                <a:gd name="connsiteX626" fmla="*/ 1078998 w 2190390"/>
                <a:gd name="connsiteY626" fmla="*/ 2197973 h 2233760"/>
                <a:gd name="connsiteX627" fmla="*/ 1079776 w 2190390"/>
                <a:gd name="connsiteY627" fmla="*/ 2200877 h 2233760"/>
                <a:gd name="connsiteX628" fmla="*/ 1097974 w 2190390"/>
                <a:gd name="connsiteY628" fmla="*/ 2199114 h 2233760"/>
                <a:gd name="connsiteX629" fmla="*/ 1116172 w 2190390"/>
                <a:gd name="connsiteY629" fmla="*/ 2197351 h 2233760"/>
                <a:gd name="connsiteX630" fmla="*/ 1144637 w 2190390"/>
                <a:gd name="connsiteY630" fmla="*/ 2199063 h 2233760"/>
                <a:gd name="connsiteX631" fmla="*/ 1134370 w 2190390"/>
                <a:gd name="connsiteY631" fmla="*/ 2195588 h 2233760"/>
                <a:gd name="connsiteX632" fmla="*/ 1171545 w 2190390"/>
                <a:gd name="connsiteY632" fmla="*/ 2194966 h 2233760"/>
                <a:gd name="connsiteX633" fmla="*/ 1207372 w 2190390"/>
                <a:gd name="connsiteY633" fmla="*/ 2200930 h 2233760"/>
                <a:gd name="connsiteX634" fmla="*/ 1225570 w 2190390"/>
                <a:gd name="connsiteY634" fmla="*/ 2199167 h 2233760"/>
                <a:gd name="connsiteX635" fmla="*/ 1240087 w 2190390"/>
                <a:gd name="connsiteY635" fmla="*/ 2195277 h 2233760"/>
                <a:gd name="connsiteX636" fmla="*/ 1264092 w 2190390"/>
                <a:gd name="connsiteY636" fmla="*/ 2191958 h 2233760"/>
                <a:gd name="connsiteX637" fmla="*/ 1254035 w 2190390"/>
                <a:gd name="connsiteY637" fmla="*/ 2200879 h 2233760"/>
                <a:gd name="connsiteX638" fmla="*/ 1288096 w 2190390"/>
                <a:gd name="connsiteY638" fmla="*/ 2188639 h 2233760"/>
                <a:gd name="connsiteX639" fmla="*/ 1288291 w 2190390"/>
                <a:gd name="connsiteY639" fmla="*/ 2189365 h 2233760"/>
                <a:gd name="connsiteX640" fmla="*/ 1289653 w 2190390"/>
                <a:gd name="connsiteY640" fmla="*/ 2194448 h 2233760"/>
                <a:gd name="connsiteX641" fmla="*/ 1289652 w 2190390"/>
                <a:gd name="connsiteY641" fmla="*/ 2194448 h 2233760"/>
                <a:gd name="connsiteX642" fmla="*/ 1272155 w 2190390"/>
                <a:gd name="connsiteY642" fmla="*/ 2194468 h 2233760"/>
                <a:gd name="connsiteX643" fmla="*/ 1263523 w 2190390"/>
                <a:gd name="connsiteY643" fmla="*/ 2201450 h 2233760"/>
                <a:gd name="connsiteX644" fmla="*/ 1273011 w 2190390"/>
                <a:gd name="connsiteY644" fmla="*/ 2202020 h 2233760"/>
                <a:gd name="connsiteX645" fmla="*/ 1278040 w 2190390"/>
                <a:gd name="connsiteY645" fmla="*/ 2197560 h 2233760"/>
                <a:gd name="connsiteX646" fmla="*/ 1289652 w 2190390"/>
                <a:gd name="connsiteY646" fmla="*/ 2194448 h 2233760"/>
                <a:gd name="connsiteX647" fmla="*/ 1289653 w 2190390"/>
                <a:gd name="connsiteY647" fmla="*/ 2194448 h 2233760"/>
                <a:gd name="connsiteX648" fmla="*/ 1289653 w 2190390"/>
                <a:gd name="connsiteY648" fmla="*/ 2194448 h 2233760"/>
                <a:gd name="connsiteX649" fmla="*/ 1298363 w 2190390"/>
                <a:gd name="connsiteY649" fmla="*/ 2192114 h 2233760"/>
                <a:gd name="connsiteX650" fmla="*/ 1312311 w 2190390"/>
                <a:gd name="connsiteY650" fmla="*/ 2197716 h 2233760"/>
                <a:gd name="connsiteX651" fmla="*/ 1292766 w 2190390"/>
                <a:gd name="connsiteY651" fmla="*/ 2206066 h 2233760"/>
                <a:gd name="connsiteX652" fmla="*/ 1297226 w 2190390"/>
                <a:gd name="connsiteY652" fmla="*/ 2211097 h 2233760"/>
                <a:gd name="connsiteX653" fmla="*/ 1281931 w 2190390"/>
                <a:gd name="connsiteY653" fmla="*/ 2212082 h 2233760"/>
                <a:gd name="connsiteX654" fmla="*/ 1272652 w 2190390"/>
                <a:gd name="connsiteY654" fmla="*/ 2223907 h 2233760"/>
                <a:gd name="connsiteX655" fmla="*/ 1274777 w 2190390"/>
                <a:gd name="connsiteY655" fmla="*/ 2220225 h 2233760"/>
                <a:gd name="connsiteX656" fmla="*/ 1201985 w 2190390"/>
                <a:gd name="connsiteY656" fmla="*/ 2227277 h 2233760"/>
                <a:gd name="connsiteX657" fmla="*/ 1171396 w 2190390"/>
                <a:gd name="connsiteY657" fmla="*/ 2229248 h 2233760"/>
                <a:gd name="connsiteX658" fmla="*/ 1142931 w 2190390"/>
                <a:gd name="connsiteY658" fmla="*/ 2227536 h 2233760"/>
                <a:gd name="connsiteX659" fmla="*/ 1119705 w 2190390"/>
                <a:gd name="connsiteY659" fmla="*/ 2233760 h 2233760"/>
                <a:gd name="connsiteX660" fmla="*/ 1112341 w 2190390"/>
                <a:gd name="connsiteY660" fmla="*/ 2229507 h 2233760"/>
                <a:gd name="connsiteX661" fmla="*/ 1121051 w 2190390"/>
                <a:gd name="connsiteY661" fmla="*/ 2227173 h 2233760"/>
                <a:gd name="connsiteX662" fmla="*/ 1067804 w 2190390"/>
                <a:gd name="connsiteY662" fmla="*/ 2225876 h 2233760"/>
                <a:gd name="connsiteX663" fmla="*/ 1075167 w 2190390"/>
                <a:gd name="connsiteY663" fmla="*/ 2230129 h 2233760"/>
                <a:gd name="connsiteX664" fmla="*/ 1062776 w 2190390"/>
                <a:gd name="connsiteY664" fmla="*/ 2230336 h 2233760"/>
                <a:gd name="connsiteX665" fmla="*/ 1064901 w 2190390"/>
                <a:gd name="connsiteY665" fmla="*/ 2226654 h 2233760"/>
                <a:gd name="connsiteX666" fmla="*/ 1033533 w 2190390"/>
                <a:gd name="connsiteY666" fmla="*/ 2225720 h 2233760"/>
                <a:gd name="connsiteX667" fmla="*/ 1032755 w 2190390"/>
                <a:gd name="connsiteY667" fmla="*/ 2222816 h 2233760"/>
                <a:gd name="connsiteX668" fmla="*/ 1050953 w 2190390"/>
                <a:gd name="connsiteY668" fmla="*/ 2221052 h 2233760"/>
                <a:gd name="connsiteX669" fmla="*/ 1025392 w 2190390"/>
                <a:gd name="connsiteY669" fmla="*/ 2218563 h 2233760"/>
                <a:gd name="connsiteX670" fmla="*/ 1026738 w 2190390"/>
                <a:gd name="connsiteY670" fmla="*/ 2211976 h 2233760"/>
                <a:gd name="connsiteX671" fmla="*/ 998274 w 2190390"/>
                <a:gd name="connsiteY671" fmla="*/ 2210264 h 2233760"/>
                <a:gd name="connsiteX672" fmla="*/ 986661 w 2190390"/>
                <a:gd name="connsiteY672" fmla="*/ 2213376 h 2233760"/>
                <a:gd name="connsiteX673" fmla="*/ 991291 w 2190390"/>
                <a:gd name="connsiteY673" fmla="*/ 2215559 h 2233760"/>
                <a:gd name="connsiteX674" fmla="*/ 980854 w 2190390"/>
                <a:gd name="connsiteY674" fmla="*/ 2214932 h 2233760"/>
                <a:gd name="connsiteX675" fmla="*/ 950833 w 2190390"/>
                <a:gd name="connsiteY675" fmla="*/ 2207411 h 2233760"/>
                <a:gd name="connsiteX676" fmla="*/ 1009887 w 2190390"/>
                <a:gd name="connsiteY676" fmla="*/ 2207152 h 2233760"/>
                <a:gd name="connsiteX677" fmla="*/ 1041255 w 2190390"/>
                <a:gd name="connsiteY677" fmla="*/ 2208086 h 2233760"/>
                <a:gd name="connsiteX678" fmla="*/ 1025960 w 2190390"/>
                <a:gd name="connsiteY678" fmla="*/ 2209071 h 2233760"/>
                <a:gd name="connsiteX679" fmla="*/ 1063913 w 2190390"/>
                <a:gd name="connsiteY679" fmla="*/ 2211354 h 2233760"/>
                <a:gd name="connsiteX680" fmla="*/ 1047840 w 2190390"/>
                <a:gd name="connsiteY680" fmla="*/ 2209435 h 2233760"/>
                <a:gd name="connsiteX681" fmla="*/ 1030988 w 2190390"/>
                <a:gd name="connsiteY681" fmla="*/ 2204611 h 2233760"/>
                <a:gd name="connsiteX682" fmla="*/ 1015694 w 2190390"/>
                <a:gd name="connsiteY682" fmla="*/ 2205596 h 2233760"/>
                <a:gd name="connsiteX683" fmla="*/ 1014915 w 2190390"/>
                <a:gd name="connsiteY683" fmla="*/ 2202692 h 2233760"/>
                <a:gd name="connsiteX684" fmla="*/ 993036 w 2190390"/>
                <a:gd name="connsiteY684" fmla="*/ 2202329 h 2233760"/>
                <a:gd name="connsiteX685" fmla="*/ 994383 w 2190390"/>
                <a:gd name="connsiteY685" fmla="*/ 2195742 h 2233760"/>
                <a:gd name="connsiteX686" fmla="*/ 983548 w 2190390"/>
                <a:gd name="connsiteY686" fmla="*/ 2201758 h 2233760"/>
                <a:gd name="connsiteX687" fmla="*/ 931647 w 2190390"/>
                <a:gd name="connsiteY687" fmla="*/ 2193874 h 2233760"/>
                <a:gd name="connsiteX688" fmla="*/ 929522 w 2190390"/>
                <a:gd name="connsiteY688" fmla="*/ 2197557 h 2233760"/>
                <a:gd name="connsiteX689" fmla="*/ 955083 w 2190390"/>
                <a:gd name="connsiteY689" fmla="*/ 2200046 h 2233760"/>
                <a:gd name="connsiteX690" fmla="*/ 940567 w 2190390"/>
                <a:gd name="connsiteY690" fmla="*/ 2203936 h 2233760"/>
                <a:gd name="connsiteX691" fmla="*/ 919465 w 2190390"/>
                <a:gd name="connsiteY691" fmla="*/ 2206477 h 2233760"/>
                <a:gd name="connsiteX692" fmla="*/ 921590 w 2190390"/>
                <a:gd name="connsiteY692" fmla="*/ 2202795 h 2233760"/>
                <a:gd name="connsiteX693" fmla="*/ 912102 w 2190390"/>
                <a:gd name="connsiteY693" fmla="*/ 2202224 h 2233760"/>
                <a:gd name="connsiteX694" fmla="*/ 921022 w 2190390"/>
                <a:gd name="connsiteY694" fmla="*/ 2212286 h 2233760"/>
                <a:gd name="connsiteX695" fmla="*/ 907852 w 2190390"/>
                <a:gd name="connsiteY695" fmla="*/ 2209589 h 2233760"/>
                <a:gd name="connsiteX696" fmla="*/ 830600 w 2190390"/>
                <a:gd name="connsiteY696" fmla="*/ 2211611 h 2233760"/>
                <a:gd name="connsiteX697" fmla="*/ 827697 w 2190390"/>
                <a:gd name="connsiteY697" fmla="*/ 2212389 h 2233760"/>
                <a:gd name="connsiteX698" fmla="*/ 834281 w 2190390"/>
                <a:gd name="connsiteY698" fmla="*/ 2213737 h 2233760"/>
                <a:gd name="connsiteX699" fmla="*/ 867206 w 2190390"/>
                <a:gd name="connsiteY699" fmla="*/ 2220480 h 2233760"/>
                <a:gd name="connsiteX700" fmla="*/ 837963 w 2190390"/>
                <a:gd name="connsiteY700" fmla="*/ 2215864 h 2233760"/>
                <a:gd name="connsiteX701" fmla="*/ 824793 w 2190390"/>
                <a:gd name="connsiteY701" fmla="*/ 2213167 h 2233760"/>
                <a:gd name="connsiteX702" fmla="*/ 802914 w 2190390"/>
                <a:gd name="connsiteY702" fmla="*/ 2212804 h 2233760"/>
                <a:gd name="connsiteX703" fmla="*/ 775227 w 2190390"/>
                <a:gd name="connsiteY703" fmla="*/ 2213996 h 2233760"/>
                <a:gd name="connsiteX704" fmla="*/ 752569 w 2190390"/>
                <a:gd name="connsiteY704" fmla="*/ 2210729 h 2233760"/>
                <a:gd name="connsiteX705" fmla="*/ 741525 w 2190390"/>
                <a:gd name="connsiteY705" fmla="*/ 2204349 h 2233760"/>
                <a:gd name="connsiteX706" fmla="*/ 740178 w 2190390"/>
                <a:gd name="connsiteY706" fmla="*/ 2210936 h 2233760"/>
                <a:gd name="connsiteX707" fmla="*/ 735718 w 2190390"/>
                <a:gd name="connsiteY707" fmla="*/ 2205905 h 2233760"/>
                <a:gd name="connsiteX708" fmla="*/ 724105 w 2190390"/>
                <a:gd name="connsiteY708" fmla="*/ 2209017 h 2233760"/>
                <a:gd name="connsiteX709" fmla="*/ 683818 w 2190390"/>
                <a:gd name="connsiteY709" fmla="*/ 2198021 h 2233760"/>
                <a:gd name="connsiteX710" fmla="*/ 646434 w 2190390"/>
                <a:gd name="connsiteY710" fmla="*/ 2186248 h 2233760"/>
                <a:gd name="connsiteX711" fmla="*/ 639070 w 2190390"/>
                <a:gd name="connsiteY711" fmla="*/ 2181995 h 2233760"/>
                <a:gd name="connsiteX712" fmla="*/ 573012 w 2190390"/>
                <a:gd name="connsiteY712" fmla="*/ 2156114 h 2233760"/>
                <a:gd name="connsiteX713" fmla="*/ 544338 w 2190390"/>
                <a:gd name="connsiteY713" fmla="*/ 2142006 h 2233760"/>
                <a:gd name="connsiteX714" fmla="*/ 511982 w 2190390"/>
                <a:gd name="connsiteY714" fmla="*/ 2125772 h 2233760"/>
                <a:gd name="connsiteX715" fmla="*/ 482530 w 2190390"/>
                <a:gd name="connsiteY715" fmla="*/ 2108761 h 2233760"/>
                <a:gd name="connsiteX716" fmla="*/ 480973 w 2190390"/>
                <a:gd name="connsiteY716" fmla="*/ 2102952 h 2233760"/>
                <a:gd name="connsiteX717" fmla="*/ 447839 w 2190390"/>
                <a:gd name="connsiteY717" fmla="*/ 2083813 h 2233760"/>
                <a:gd name="connsiteX718" fmla="*/ 413149 w 2190390"/>
                <a:gd name="connsiteY718" fmla="*/ 2058866 h 2233760"/>
                <a:gd name="connsiteX719" fmla="*/ 412371 w 2190390"/>
                <a:gd name="connsiteY719" fmla="*/ 2055962 h 2233760"/>
                <a:gd name="connsiteX720" fmla="*/ 382918 w 2190390"/>
                <a:gd name="connsiteY720" fmla="*/ 2038950 h 2233760"/>
                <a:gd name="connsiteX721" fmla="*/ 366636 w 2190390"/>
                <a:gd name="connsiteY721" fmla="*/ 2024635 h 2233760"/>
                <a:gd name="connsiteX722" fmla="*/ 365079 w 2190390"/>
                <a:gd name="connsiteY722" fmla="*/ 2018827 h 2233760"/>
                <a:gd name="connsiteX723" fmla="*/ 354035 w 2190390"/>
                <a:gd name="connsiteY723" fmla="*/ 2012447 h 2233760"/>
                <a:gd name="connsiteX724" fmla="*/ 291029 w 2190390"/>
                <a:gd name="connsiteY724" fmla="*/ 1951506 h 2233760"/>
                <a:gd name="connsiteX725" fmla="*/ 266395 w 2190390"/>
                <a:gd name="connsiteY725" fmla="*/ 1917638 h 2233760"/>
                <a:gd name="connsiteX726" fmla="*/ 272202 w 2190390"/>
                <a:gd name="connsiteY726" fmla="*/ 1916082 h 2233760"/>
                <a:gd name="connsiteX727" fmla="*/ 258823 w 2190390"/>
                <a:gd name="connsiteY727" fmla="*/ 1900990 h 2233760"/>
                <a:gd name="connsiteX728" fmla="*/ 242540 w 2190390"/>
                <a:gd name="connsiteY728" fmla="*/ 1886675 h 2233760"/>
                <a:gd name="connsiteX729" fmla="*/ 215003 w 2190390"/>
                <a:gd name="connsiteY729" fmla="*/ 1853585 h 2233760"/>
                <a:gd name="connsiteX730" fmla="*/ 262504 w 2190390"/>
                <a:gd name="connsiteY730" fmla="*/ 1903116 h 2233760"/>
                <a:gd name="connsiteX731" fmla="*/ 310574 w 2190390"/>
                <a:gd name="connsiteY731" fmla="*/ 1943156 h 2233760"/>
                <a:gd name="connsiteX732" fmla="*/ 468312 w 2190390"/>
                <a:gd name="connsiteY732" fmla="*/ 2044086 h 2233760"/>
                <a:gd name="connsiteX733" fmla="*/ 618268 w 2190390"/>
                <a:gd name="connsiteY733" fmla="*/ 2115971 h 2233760"/>
                <a:gd name="connsiteX734" fmla="*/ 608570 w 2190390"/>
                <a:gd name="connsiteY734" fmla="*/ 2103005 h 2233760"/>
                <a:gd name="connsiteX735" fmla="*/ 650414 w 2190390"/>
                <a:gd name="connsiteY735" fmla="*/ 2119809 h 2233760"/>
                <a:gd name="connsiteX736" fmla="*/ 691479 w 2190390"/>
                <a:gd name="connsiteY736" fmla="*/ 2133709 h 2233760"/>
                <a:gd name="connsiteX737" fmla="*/ 687020 w 2190390"/>
                <a:gd name="connsiteY737" fmla="*/ 2128678 h 2233760"/>
                <a:gd name="connsiteX738" fmla="*/ 653317 w 2190390"/>
                <a:gd name="connsiteY738" fmla="*/ 2119031 h 2233760"/>
                <a:gd name="connsiteX739" fmla="*/ 614377 w 2190390"/>
                <a:gd name="connsiteY739" fmla="*/ 2101449 h 2233760"/>
                <a:gd name="connsiteX740" fmla="*/ 576782 w 2190390"/>
                <a:gd name="connsiteY740" fmla="*/ 2077280 h 2233760"/>
                <a:gd name="connsiteX741" fmla="*/ 570976 w 2190390"/>
                <a:gd name="connsiteY741" fmla="*/ 2078836 h 2233760"/>
                <a:gd name="connsiteX742" fmla="*/ 542302 w 2190390"/>
                <a:gd name="connsiteY742" fmla="*/ 2064728 h 2233760"/>
                <a:gd name="connsiteX743" fmla="*/ 508389 w 2190390"/>
                <a:gd name="connsiteY743" fmla="*/ 2042686 h 2233760"/>
                <a:gd name="connsiteX744" fmla="*/ 514974 w 2190390"/>
                <a:gd name="connsiteY744" fmla="*/ 2044034 h 2233760"/>
                <a:gd name="connsiteX745" fmla="*/ 496567 w 2190390"/>
                <a:gd name="connsiteY745" fmla="*/ 2033402 h 2233760"/>
                <a:gd name="connsiteX746" fmla="*/ 495010 w 2190390"/>
                <a:gd name="connsiteY746" fmla="*/ 2027593 h 2233760"/>
                <a:gd name="connsiteX747" fmla="*/ 465558 w 2190390"/>
                <a:gd name="connsiteY747" fmla="*/ 2010581 h 2233760"/>
                <a:gd name="connsiteX748" fmla="*/ 435327 w 2190390"/>
                <a:gd name="connsiteY748" fmla="*/ 1990665 h 2233760"/>
                <a:gd name="connsiteX749" fmla="*/ 436674 w 2190390"/>
                <a:gd name="connsiteY749" fmla="*/ 1984078 h 2233760"/>
                <a:gd name="connsiteX750" fmla="*/ 424073 w 2190390"/>
                <a:gd name="connsiteY750" fmla="*/ 1971890 h 2233760"/>
                <a:gd name="connsiteX751" fmla="*/ 418266 w 2190390"/>
                <a:gd name="connsiteY751" fmla="*/ 1973446 h 2233760"/>
                <a:gd name="connsiteX752" fmla="*/ 410125 w 2190390"/>
                <a:gd name="connsiteY752" fmla="*/ 1966288 h 2233760"/>
                <a:gd name="connsiteX753" fmla="*/ 408568 w 2190390"/>
                <a:gd name="connsiteY753" fmla="*/ 1960480 h 2233760"/>
                <a:gd name="connsiteX754" fmla="*/ 382798 w 2190390"/>
                <a:gd name="connsiteY754" fmla="*/ 1945594 h 2233760"/>
                <a:gd name="connsiteX755" fmla="*/ 364180 w 2190390"/>
                <a:gd name="connsiteY755" fmla="*/ 1922566 h 2233760"/>
                <a:gd name="connsiteX756" fmla="*/ 380463 w 2190390"/>
                <a:gd name="connsiteY756" fmla="*/ 1936881 h 2233760"/>
                <a:gd name="connsiteX757" fmla="*/ 370765 w 2190390"/>
                <a:gd name="connsiteY757" fmla="*/ 1923915 h 2233760"/>
                <a:gd name="connsiteX758" fmla="*/ 396536 w 2190390"/>
                <a:gd name="connsiteY758" fmla="*/ 1938800 h 2233760"/>
                <a:gd name="connsiteX759" fmla="*/ 383157 w 2190390"/>
                <a:gd name="connsiteY759" fmla="*/ 1923707 h 2233760"/>
                <a:gd name="connsiteX760" fmla="*/ 368430 w 2190390"/>
                <a:gd name="connsiteY760" fmla="*/ 1915202 h 2233760"/>
                <a:gd name="connsiteX761" fmla="*/ 366305 w 2190390"/>
                <a:gd name="connsiteY761" fmla="*/ 1918884 h 2233760"/>
                <a:gd name="connsiteX762" fmla="*/ 355051 w 2190390"/>
                <a:gd name="connsiteY762" fmla="*/ 1900109 h 2233760"/>
                <a:gd name="connsiteX763" fmla="*/ 362414 w 2190390"/>
                <a:gd name="connsiteY763" fmla="*/ 1904362 h 2233760"/>
                <a:gd name="connsiteX764" fmla="*/ 361636 w 2190390"/>
                <a:gd name="connsiteY764" fmla="*/ 1901457 h 2233760"/>
                <a:gd name="connsiteX765" fmla="*/ 342450 w 2190390"/>
                <a:gd name="connsiteY765" fmla="*/ 1887921 h 2233760"/>
                <a:gd name="connsiteX766" fmla="*/ 340115 w 2190390"/>
                <a:gd name="connsiteY766" fmla="*/ 1879207 h 2233760"/>
                <a:gd name="connsiteX767" fmla="*/ 355620 w 2190390"/>
                <a:gd name="connsiteY767" fmla="*/ 1890618 h 2233760"/>
                <a:gd name="connsiteX768" fmla="*/ 323054 w 2190390"/>
                <a:gd name="connsiteY768" fmla="*/ 1861988 h 2233760"/>
                <a:gd name="connsiteX769" fmla="*/ 328861 w 2190390"/>
                <a:gd name="connsiteY769" fmla="*/ 1860432 h 2233760"/>
                <a:gd name="connsiteX770" fmla="*/ 316260 w 2190390"/>
                <a:gd name="connsiteY770" fmla="*/ 1848244 h 2233760"/>
                <a:gd name="connsiteX771" fmla="*/ 303090 w 2190390"/>
                <a:gd name="connsiteY771" fmla="*/ 1845547 h 2233760"/>
                <a:gd name="connsiteX772" fmla="*/ 294773 w 2190390"/>
                <a:gd name="connsiteY772" fmla="*/ 1833378 h 2233760"/>
                <a:gd name="connsiteX773" fmla="*/ 286438 w 2190390"/>
                <a:gd name="connsiteY773" fmla="*/ 1828564 h 2233760"/>
                <a:gd name="connsiteX774" fmla="*/ 285835 w 2190390"/>
                <a:gd name="connsiteY774" fmla="*/ 1827602 h 2233760"/>
                <a:gd name="connsiteX775" fmla="*/ 279235 w 2190390"/>
                <a:gd name="connsiteY775" fmla="*/ 1814584 h 2233760"/>
                <a:gd name="connsiteX776" fmla="*/ 276332 w 2190390"/>
                <a:gd name="connsiteY776" fmla="*/ 1815362 h 2233760"/>
                <a:gd name="connsiteX777" fmla="*/ 275553 w 2190390"/>
                <a:gd name="connsiteY777" fmla="*/ 1812457 h 2233760"/>
                <a:gd name="connsiteX778" fmla="*/ 267981 w 2190390"/>
                <a:gd name="connsiteY778" fmla="*/ 1795809 h 2233760"/>
                <a:gd name="connsiteX779" fmla="*/ 258492 w 2190390"/>
                <a:gd name="connsiteY779" fmla="*/ 1795238 h 2233760"/>
                <a:gd name="connsiteX780" fmla="*/ 236972 w 2190390"/>
                <a:gd name="connsiteY780" fmla="*/ 1772988 h 2233760"/>
                <a:gd name="connsiteX781" fmla="*/ 253254 w 2190390"/>
                <a:gd name="connsiteY781" fmla="*/ 1787303 h 2233760"/>
                <a:gd name="connsiteX782" fmla="*/ 251698 w 2190390"/>
                <a:gd name="connsiteY782" fmla="*/ 1781494 h 2233760"/>
                <a:gd name="connsiteX783" fmla="*/ 256936 w 2190390"/>
                <a:gd name="connsiteY783" fmla="*/ 1789429 h 2233760"/>
                <a:gd name="connsiteX784" fmla="*/ 264299 w 2190390"/>
                <a:gd name="connsiteY784" fmla="*/ 1793682 h 2233760"/>
                <a:gd name="connsiteX785" fmla="*/ 240444 w 2190390"/>
                <a:gd name="connsiteY785" fmla="*/ 1762719 h 2233760"/>
                <a:gd name="connsiteX786" fmla="*/ 216588 w 2190390"/>
                <a:gd name="connsiteY786" fmla="*/ 1731756 h 2233760"/>
                <a:gd name="connsiteX787" fmla="*/ 188273 w 2190390"/>
                <a:gd name="connsiteY787" fmla="*/ 1695762 h 2233760"/>
                <a:gd name="connsiteX788" fmla="*/ 177797 w 2190390"/>
                <a:gd name="connsiteY788" fmla="*/ 1679891 h 2233760"/>
                <a:gd name="connsiteX789" fmla="*/ 164418 w 2190390"/>
                <a:gd name="connsiteY789" fmla="*/ 1664798 h 2233760"/>
                <a:gd name="connsiteX790" fmla="*/ 141131 w 2190390"/>
                <a:gd name="connsiteY790" fmla="*/ 1624344 h 2233760"/>
                <a:gd name="connsiteX791" fmla="*/ 138796 w 2190390"/>
                <a:gd name="connsiteY791" fmla="*/ 1615630 h 2233760"/>
                <a:gd name="connsiteX792" fmla="*/ 129098 w 2190390"/>
                <a:gd name="connsiteY792" fmla="*/ 1602664 h 2233760"/>
                <a:gd name="connsiteX793" fmla="*/ 135683 w 2190390"/>
                <a:gd name="connsiteY793" fmla="*/ 1604013 h 2233760"/>
                <a:gd name="connsiteX794" fmla="*/ 121526 w 2190390"/>
                <a:gd name="connsiteY794" fmla="*/ 1586016 h 2233760"/>
                <a:gd name="connsiteX795" fmla="*/ 124845 w 2190390"/>
                <a:gd name="connsiteY795" fmla="*/ 1588240 h 2233760"/>
                <a:gd name="connsiteX796" fmla="*/ 125986 w 2190390"/>
                <a:gd name="connsiteY796" fmla="*/ 1591047 h 2233760"/>
                <a:gd name="connsiteX797" fmla="*/ 124845 w 2190390"/>
                <a:gd name="connsiteY797" fmla="*/ 1588240 h 2233760"/>
                <a:gd name="connsiteX798" fmla="*/ 124845 w 2190390"/>
                <a:gd name="connsiteY798" fmla="*/ 1588240 h 2233760"/>
                <a:gd name="connsiteX799" fmla="*/ 119139 w 2190390"/>
                <a:gd name="connsiteY799" fmla="*/ 1574203 h 2233760"/>
                <a:gd name="connsiteX800" fmla="*/ 110271 w 2190390"/>
                <a:gd name="connsiteY800" fmla="*/ 1567241 h 2233760"/>
                <a:gd name="connsiteX801" fmla="*/ 110630 w 2190390"/>
                <a:gd name="connsiteY801" fmla="*/ 1545354 h 2233760"/>
                <a:gd name="connsiteX802" fmla="*/ 101711 w 2190390"/>
                <a:gd name="connsiteY802" fmla="*/ 1535292 h 2233760"/>
                <a:gd name="connsiteX803" fmla="*/ 95485 w 2190390"/>
                <a:gd name="connsiteY803" fmla="*/ 1512057 h 2233760"/>
                <a:gd name="connsiteX804" fmla="*/ 90037 w 2190390"/>
                <a:gd name="connsiteY804" fmla="*/ 1491726 h 2233760"/>
                <a:gd name="connsiteX805" fmla="*/ 80130 w 2190390"/>
                <a:gd name="connsiteY805" fmla="*/ 1466364 h 2233760"/>
                <a:gd name="connsiteX806" fmla="*/ 62859 w 2190390"/>
                <a:gd name="connsiteY806" fmla="*/ 1436749 h 2233760"/>
                <a:gd name="connsiteX807" fmla="*/ 55077 w 2190390"/>
                <a:gd name="connsiteY807" fmla="*/ 1407705 h 2233760"/>
                <a:gd name="connsiteX808" fmla="*/ 61093 w 2190390"/>
                <a:gd name="connsiteY808" fmla="*/ 1418545 h 2233760"/>
                <a:gd name="connsiteX809" fmla="*/ 65553 w 2190390"/>
                <a:gd name="connsiteY809" fmla="*/ 1423576 h 2233760"/>
                <a:gd name="connsiteX810" fmla="*/ 62650 w 2190390"/>
                <a:gd name="connsiteY810" fmla="*/ 1424354 h 2233760"/>
                <a:gd name="connsiteX811" fmla="*/ 71779 w 2190390"/>
                <a:gd name="connsiteY811" fmla="*/ 1446811 h 2233760"/>
                <a:gd name="connsiteX812" fmla="*/ 75461 w 2190390"/>
                <a:gd name="connsiteY812" fmla="*/ 1448938 h 2233760"/>
                <a:gd name="connsiteX813" fmla="*/ 70791 w 2190390"/>
                <a:gd name="connsiteY813" fmla="*/ 1431511 h 2233760"/>
                <a:gd name="connsiteX814" fmla="*/ 63218 w 2190390"/>
                <a:gd name="connsiteY814" fmla="*/ 1414863 h 2233760"/>
                <a:gd name="connsiteX815" fmla="*/ 55646 w 2190390"/>
                <a:gd name="connsiteY815" fmla="*/ 1398214 h 2233760"/>
                <a:gd name="connsiteX816" fmla="*/ 62440 w 2190390"/>
                <a:gd name="connsiteY816" fmla="*/ 1411958 h 2233760"/>
                <a:gd name="connsiteX817" fmla="*/ 67469 w 2190390"/>
                <a:gd name="connsiteY817" fmla="*/ 1407498 h 2233760"/>
                <a:gd name="connsiteX818" fmla="*/ 58549 w 2190390"/>
                <a:gd name="connsiteY818" fmla="*/ 1397436 h 2233760"/>
                <a:gd name="connsiteX819" fmla="*/ 53880 w 2190390"/>
                <a:gd name="connsiteY819" fmla="*/ 1380010 h 2233760"/>
                <a:gd name="connsiteX820" fmla="*/ 66690 w 2190390"/>
                <a:gd name="connsiteY820" fmla="*/ 1404593 h 2233760"/>
                <a:gd name="connsiteX821" fmla="*/ 67259 w 2190390"/>
                <a:gd name="connsiteY821" fmla="*/ 1395102 h 2233760"/>
                <a:gd name="connsiteX822" fmla="*/ 56005 w 2190390"/>
                <a:gd name="connsiteY822" fmla="*/ 1376327 h 2233760"/>
                <a:gd name="connsiteX823" fmla="*/ 51126 w 2190390"/>
                <a:gd name="connsiteY823" fmla="*/ 1346505 h 2233760"/>
                <a:gd name="connsiteX824" fmla="*/ 44331 w 2190390"/>
                <a:gd name="connsiteY824" fmla="*/ 1332761 h 2233760"/>
                <a:gd name="connsiteX825" fmla="*/ 39662 w 2190390"/>
                <a:gd name="connsiteY825" fmla="*/ 1315335 h 2233760"/>
                <a:gd name="connsiteX826" fmla="*/ 28976 w 2190390"/>
                <a:gd name="connsiteY826" fmla="*/ 1287068 h 2233760"/>
                <a:gd name="connsiteX827" fmla="*/ 32867 w 2190390"/>
                <a:gd name="connsiteY827" fmla="*/ 1301590 h 2233760"/>
                <a:gd name="connsiteX828" fmla="*/ 26851 w 2190390"/>
                <a:gd name="connsiteY828" fmla="*/ 1290751 h 2233760"/>
                <a:gd name="connsiteX829" fmla="*/ 26282 w 2190390"/>
                <a:gd name="connsiteY829" fmla="*/ 1300242 h 2233760"/>
                <a:gd name="connsiteX830" fmla="*/ 31520 w 2190390"/>
                <a:gd name="connsiteY830" fmla="*/ 1308177 h 2233760"/>
                <a:gd name="connsiteX831" fmla="*/ 30174 w 2190390"/>
                <a:gd name="connsiteY831" fmla="*/ 1314764 h 2233760"/>
                <a:gd name="connsiteX832" fmla="*/ 27061 w 2190390"/>
                <a:gd name="connsiteY832" fmla="*/ 1303146 h 2233760"/>
                <a:gd name="connsiteX833" fmla="*/ 27270 w 2190390"/>
                <a:gd name="connsiteY833" fmla="*/ 1315542 h 2233760"/>
                <a:gd name="connsiteX834" fmla="*/ 21044 w 2190390"/>
                <a:gd name="connsiteY834" fmla="*/ 1292307 h 2233760"/>
                <a:gd name="connsiteX835" fmla="*/ 13262 w 2190390"/>
                <a:gd name="connsiteY835" fmla="*/ 1263262 h 2233760"/>
                <a:gd name="connsiteX836" fmla="*/ 19847 w 2190390"/>
                <a:gd name="connsiteY836" fmla="*/ 1264611 h 2233760"/>
                <a:gd name="connsiteX837" fmla="*/ 27420 w 2190390"/>
                <a:gd name="connsiteY837" fmla="*/ 1281259 h 2233760"/>
                <a:gd name="connsiteX838" fmla="*/ 28766 w 2190390"/>
                <a:gd name="connsiteY838" fmla="*/ 1274673 h 2233760"/>
                <a:gd name="connsiteX839" fmla="*/ 23319 w 2190390"/>
                <a:gd name="connsiteY839" fmla="*/ 1254342 h 2233760"/>
                <a:gd name="connsiteX840" fmla="*/ 20206 w 2190390"/>
                <a:gd name="connsiteY840" fmla="*/ 1242724 h 2233760"/>
                <a:gd name="connsiteX841" fmla="*/ 22331 w 2190390"/>
                <a:gd name="connsiteY841" fmla="*/ 1239042 h 2233760"/>
                <a:gd name="connsiteX842" fmla="*/ 12782 w 2190390"/>
                <a:gd name="connsiteY842" fmla="*/ 1191793 h 2233760"/>
                <a:gd name="connsiteX843" fmla="*/ 13920 w 2190390"/>
                <a:gd name="connsiteY843" fmla="*/ 1172811 h 2233760"/>
                <a:gd name="connsiteX844" fmla="*/ 7274 w 2190390"/>
                <a:gd name="connsiteY844" fmla="*/ 1124784 h 2233760"/>
                <a:gd name="connsiteX845" fmla="*/ 4520 w 2190390"/>
                <a:gd name="connsiteY845" fmla="*/ 1091280 h 2233760"/>
                <a:gd name="connsiteX846" fmla="*/ 988 w 2190390"/>
                <a:gd name="connsiteY846" fmla="*/ 1054871 h 2233760"/>
                <a:gd name="connsiteX847" fmla="*/ 5029 w 2190390"/>
                <a:gd name="connsiteY847" fmla="*/ 1035111 h 2233760"/>
                <a:gd name="connsiteX848" fmla="*/ 0 w 2190390"/>
                <a:gd name="connsiteY848" fmla="*/ 1039571 h 2233760"/>
                <a:gd name="connsiteX849" fmla="*/ 1916 w 2190390"/>
                <a:gd name="connsiteY849" fmla="*/ 1023493 h 2233760"/>
                <a:gd name="connsiteX850" fmla="*/ 5597 w 2190390"/>
                <a:gd name="connsiteY850" fmla="*/ 1025620 h 2233760"/>
                <a:gd name="connsiteX851" fmla="*/ 4610 w 2190390"/>
                <a:gd name="connsiteY851" fmla="*/ 1010320 h 2233760"/>
                <a:gd name="connsiteX852" fmla="*/ 7303 w 2190390"/>
                <a:gd name="connsiteY852" fmla="*/ 997146 h 2233760"/>
                <a:gd name="connsiteX853" fmla="*/ 6674 w 2190390"/>
                <a:gd name="connsiteY853" fmla="*/ 959959 h 2233760"/>
                <a:gd name="connsiteX854" fmla="*/ 9727 w 2190390"/>
                <a:gd name="connsiteY854" fmla="*/ 924899 h 2233760"/>
                <a:gd name="connsiteX855" fmla="*/ 9517 w 2190390"/>
                <a:gd name="connsiteY855" fmla="*/ 912503 h 2233760"/>
                <a:gd name="connsiteX856" fmla="*/ 14546 w 2190390"/>
                <a:gd name="connsiteY856" fmla="*/ 908043 h 2233760"/>
                <a:gd name="connsiteX857" fmla="*/ 19723 w 2190390"/>
                <a:gd name="connsiteY857" fmla="*/ 869300 h 2233760"/>
                <a:gd name="connsiteX858" fmla="*/ 16461 w 2190390"/>
                <a:gd name="connsiteY858" fmla="*/ 891965 h 2233760"/>
                <a:gd name="connsiteX859" fmla="*/ 13917 w 2190390"/>
                <a:gd name="connsiteY859" fmla="*/ 870856 h 2233760"/>
                <a:gd name="connsiteX860" fmla="*/ 16820 w 2190390"/>
                <a:gd name="connsiteY860" fmla="*/ 870078 h 2233760"/>
                <a:gd name="connsiteX861" fmla="*/ 17748 w 2190390"/>
                <a:gd name="connsiteY861" fmla="*/ 838700 h 2233760"/>
                <a:gd name="connsiteX862" fmla="*/ 33551 w 2190390"/>
                <a:gd name="connsiteY862" fmla="*/ 781546 h 2233760"/>
                <a:gd name="connsiteX863" fmla="*/ 29301 w 2190390"/>
                <a:gd name="connsiteY863" fmla="*/ 788911 h 2233760"/>
                <a:gd name="connsiteX864" fmla="*/ 29510 w 2190390"/>
                <a:gd name="connsiteY864" fmla="*/ 801306 h 2233760"/>
                <a:gd name="connsiteX865" fmla="*/ 23913 w 2190390"/>
                <a:gd name="connsiteY865" fmla="*/ 815258 h 2233760"/>
                <a:gd name="connsiteX866" fmla="*/ 13707 w 2190390"/>
                <a:gd name="connsiteY866" fmla="*/ 858461 h 2233760"/>
                <a:gd name="connsiteX867" fmla="*/ 10026 w 2190390"/>
                <a:gd name="connsiteY867" fmla="*/ 856334 h 2233760"/>
                <a:gd name="connsiteX868" fmla="*/ 5985 w 2190390"/>
                <a:gd name="connsiteY868" fmla="*/ 876094 h 2233760"/>
                <a:gd name="connsiteX869" fmla="*/ 6060 w 2190390"/>
                <a:gd name="connsiteY869" fmla="*/ 880501 h 2233760"/>
                <a:gd name="connsiteX870" fmla="*/ 2805 w 2190390"/>
                <a:gd name="connsiteY870" fmla="*/ 887453 h 2233760"/>
                <a:gd name="connsiteX871" fmla="*/ 598 w 2190390"/>
                <a:gd name="connsiteY871" fmla="*/ 902442 h 2233760"/>
                <a:gd name="connsiteX872" fmla="*/ 388 w 2190390"/>
                <a:gd name="connsiteY872" fmla="*/ 890046 h 2233760"/>
                <a:gd name="connsiteX873" fmla="*/ 1316 w 2190390"/>
                <a:gd name="connsiteY873" fmla="*/ 858668 h 2233760"/>
                <a:gd name="connsiteX874" fmla="*/ 5566 w 2190390"/>
                <a:gd name="connsiteY874" fmla="*/ 851303 h 2233760"/>
                <a:gd name="connsiteX875" fmla="*/ 4578 w 2190390"/>
                <a:gd name="connsiteY875" fmla="*/ 836003 h 2233760"/>
                <a:gd name="connsiteX876" fmla="*/ 8619 w 2190390"/>
                <a:gd name="connsiteY876" fmla="*/ 816243 h 2233760"/>
                <a:gd name="connsiteX877" fmla="*/ 10953 w 2190390"/>
                <a:gd name="connsiteY877" fmla="*/ 824956 h 2233760"/>
                <a:gd name="connsiteX878" fmla="*/ 15203 w 2190390"/>
                <a:gd name="connsiteY878" fmla="*/ 817592 h 2233760"/>
                <a:gd name="connsiteX879" fmla="*/ 16550 w 2190390"/>
                <a:gd name="connsiteY879" fmla="*/ 811005 h 2233760"/>
                <a:gd name="connsiteX880" fmla="*/ 13647 w 2190390"/>
                <a:gd name="connsiteY880" fmla="*/ 811783 h 2233760"/>
                <a:gd name="connsiteX881" fmla="*/ 22716 w 2190390"/>
                <a:gd name="connsiteY881" fmla="*/ 787562 h 2233760"/>
                <a:gd name="connsiteX882" fmla="*/ 24841 w 2190390"/>
                <a:gd name="connsiteY882" fmla="*/ 783880 h 2233760"/>
                <a:gd name="connsiteX883" fmla="*/ 19812 w 2190390"/>
                <a:gd name="connsiteY883" fmla="*/ 788340 h 2233760"/>
                <a:gd name="connsiteX884" fmla="*/ 23191 w 2190390"/>
                <a:gd name="connsiteY884" fmla="*/ 778079 h 2233760"/>
                <a:gd name="connsiteX885" fmla="*/ 23284 w 2190390"/>
                <a:gd name="connsiteY885" fmla="*/ 778071 h 2233760"/>
                <a:gd name="connsiteX886" fmla="*/ 27744 w 2190390"/>
                <a:gd name="connsiteY886" fmla="*/ 783102 h 2233760"/>
                <a:gd name="connsiteX887" fmla="*/ 29660 w 2190390"/>
                <a:gd name="connsiteY887" fmla="*/ 767024 h 2233760"/>
                <a:gd name="connsiteX888" fmla="*/ 35466 w 2190390"/>
                <a:gd name="connsiteY888" fmla="*/ 765468 h 2233760"/>
                <a:gd name="connsiteX889" fmla="*/ 38938 w 2190390"/>
                <a:gd name="connsiteY889" fmla="*/ 755199 h 2233760"/>
                <a:gd name="connsiteX890" fmla="*/ 38728 w 2190390"/>
                <a:gd name="connsiteY890" fmla="*/ 742803 h 2233760"/>
                <a:gd name="connsiteX891" fmla="*/ 40285 w 2190390"/>
                <a:gd name="connsiteY891" fmla="*/ 748612 h 2233760"/>
                <a:gd name="connsiteX892" fmla="*/ 43757 w 2190390"/>
                <a:gd name="connsiteY892" fmla="*/ 738343 h 2233760"/>
                <a:gd name="connsiteX893" fmla="*/ 53394 w 2190390"/>
                <a:gd name="connsiteY893" fmla="*/ 704631 h 2233760"/>
                <a:gd name="connsiteX894" fmla="*/ 46241 w 2190390"/>
                <a:gd name="connsiteY894" fmla="*/ 712774 h 2233760"/>
                <a:gd name="connsiteX895" fmla="*/ 43547 w 2190390"/>
                <a:gd name="connsiteY895" fmla="*/ 725947 h 2233760"/>
                <a:gd name="connsiteX896" fmla="*/ 37741 w 2190390"/>
                <a:gd name="connsiteY896" fmla="*/ 727503 h 2233760"/>
                <a:gd name="connsiteX897" fmla="*/ 35406 w 2190390"/>
                <a:gd name="connsiteY897" fmla="*/ 718790 h 2233760"/>
                <a:gd name="connsiteX898" fmla="*/ 44475 w 2190390"/>
                <a:gd name="connsiteY898" fmla="*/ 694569 h 2233760"/>
                <a:gd name="connsiteX899" fmla="*/ 57225 w 2190390"/>
                <a:gd name="connsiteY899" fmla="*/ 672475 h 2233760"/>
                <a:gd name="connsiteX900" fmla="*/ 65516 w 2190390"/>
                <a:gd name="connsiteY900" fmla="*/ 645350 h 2233760"/>
                <a:gd name="connsiteX901" fmla="*/ 80391 w 2190390"/>
                <a:gd name="connsiteY901" fmla="*/ 619573 h 2233760"/>
                <a:gd name="connsiteX902" fmla="*/ 66504 w 2190390"/>
                <a:gd name="connsiteY902" fmla="*/ 660650 h 2233760"/>
                <a:gd name="connsiteX903" fmla="*/ 53185 w 2190390"/>
                <a:gd name="connsiteY903" fmla="*/ 692236 h 2233760"/>
                <a:gd name="connsiteX904" fmla="*/ 58991 w 2190390"/>
                <a:gd name="connsiteY904" fmla="*/ 690680 h 2233760"/>
                <a:gd name="connsiteX905" fmla="*/ 59560 w 2190390"/>
                <a:gd name="connsiteY905" fmla="*/ 681188 h 2233760"/>
                <a:gd name="connsiteX906" fmla="*/ 63032 w 2190390"/>
                <a:gd name="connsiteY906" fmla="*/ 670919 h 2233760"/>
                <a:gd name="connsiteX907" fmla="*/ 66713 w 2190390"/>
                <a:gd name="connsiteY907" fmla="*/ 673046 h 2233760"/>
                <a:gd name="connsiteX908" fmla="*/ 93142 w 2190390"/>
                <a:gd name="connsiteY908" fmla="*/ 597479 h 2233760"/>
                <a:gd name="connsiteX909" fmla="*/ 89460 w 2190390"/>
                <a:gd name="connsiteY909" fmla="*/ 595353 h 2233760"/>
                <a:gd name="connsiteX910" fmla="*/ 92932 w 2190390"/>
                <a:gd name="connsiteY910" fmla="*/ 585084 h 2233760"/>
                <a:gd name="connsiteX911" fmla="*/ 97392 w 2190390"/>
                <a:gd name="connsiteY911" fmla="*/ 590114 h 2233760"/>
                <a:gd name="connsiteX912" fmla="*/ 108586 w 2190390"/>
                <a:gd name="connsiteY912" fmla="*/ 562212 h 2233760"/>
                <a:gd name="connsiteX913" fmla="*/ 117296 w 2190390"/>
                <a:gd name="connsiteY913" fmla="*/ 559878 h 2233760"/>
                <a:gd name="connsiteX914" fmla="*/ 130615 w 2190390"/>
                <a:gd name="connsiteY914" fmla="*/ 528292 h 2233760"/>
                <a:gd name="connsiteX915" fmla="*/ 129059 w 2190390"/>
                <a:gd name="connsiteY915" fmla="*/ 522484 h 2233760"/>
                <a:gd name="connsiteX916" fmla="*/ 136212 w 2190390"/>
                <a:gd name="connsiteY916" fmla="*/ 514341 h 2233760"/>
                <a:gd name="connsiteX917" fmla="*/ 133309 w 2190390"/>
                <a:gd name="connsiteY917" fmla="*/ 515119 h 2233760"/>
                <a:gd name="connsiteX918" fmla="*/ 148184 w 2190390"/>
                <a:gd name="connsiteY918" fmla="*/ 489342 h 2233760"/>
                <a:gd name="connsiteX919" fmla="*/ 149741 w 2190390"/>
                <a:gd name="connsiteY919" fmla="*/ 495151 h 2233760"/>
                <a:gd name="connsiteX920" fmla="*/ 166741 w 2190390"/>
                <a:gd name="connsiteY920" fmla="*/ 465692 h 2233760"/>
                <a:gd name="connsiteX921" fmla="*/ 161713 w 2190390"/>
                <a:gd name="connsiteY921" fmla="*/ 470153 h 2233760"/>
                <a:gd name="connsiteX922" fmla="*/ 167310 w 2190390"/>
                <a:gd name="connsiteY922" fmla="*/ 456201 h 2233760"/>
                <a:gd name="connsiteX923" fmla="*/ 168088 w 2190390"/>
                <a:gd name="connsiteY923" fmla="*/ 459106 h 2233760"/>
                <a:gd name="connsiteX924" fmla="*/ 193799 w 2190390"/>
                <a:gd name="connsiteY924" fmla="*/ 427313 h 2233760"/>
                <a:gd name="connsiteX925" fmla="*/ 220078 w 2190390"/>
                <a:gd name="connsiteY925" fmla="*/ 386029 h 2233760"/>
                <a:gd name="connsiteX926" fmla="*/ 249470 w 2190390"/>
                <a:gd name="connsiteY926" fmla="*/ 356363 h 2233760"/>
                <a:gd name="connsiteX927" fmla="*/ 268027 w 2190390"/>
                <a:gd name="connsiteY927" fmla="*/ 332713 h 2233760"/>
                <a:gd name="connsiteX928" fmla="*/ 289487 w 2190390"/>
                <a:gd name="connsiteY928" fmla="*/ 308285 h 2233760"/>
                <a:gd name="connsiteX929" fmla="*/ 254498 w 2190390"/>
                <a:gd name="connsiteY929" fmla="*/ 351903 h 2233760"/>
                <a:gd name="connsiteX930" fmla="*/ 252373 w 2190390"/>
                <a:gd name="connsiteY930" fmla="*/ 355585 h 2233760"/>
                <a:gd name="connsiteX931" fmla="*/ 275959 w 2190390"/>
                <a:gd name="connsiteY931" fmla="*/ 327475 h 2233760"/>
                <a:gd name="connsiteX932" fmla="*/ 277515 w 2190390"/>
                <a:gd name="connsiteY932" fmla="*/ 333284 h 2233760"/>
                <a:gd name="connsiteX933" fmla="*/ 285237 w 2190390"/>
                <a:gd name="connsiteY933" fmla="*/ 315650 h 2233760"/>
                <a:gd name="connsiteX934" fmla="*/ 284668 w 2190390"/>
                <a:gd name="connsiteY934" fmla="*/ 325141 h 2233760"/>
                <a:gd name="connsiteX935" fmla="*/ 315407 w 2190390"/>
                <a:gd name="connsiteY935" fmla="*/ 288888 h 2233760"/>
                <a:gd name="connsiteX936" fmla="*/ 306697 w 2190390"/>
                <a:gd name="connsiteY936" fmla="*/ 291222 h 2233760"/>
                <a:gd name="connsiteX937" fmla="*/ 317532 w 2190390"/>
                <a:gd name="connsiteY937" fmla="*/ 285206 h 2233760"/>
                <a:gd name="connsiteX938" fmla="*/ 316754 w 2190390"/>
                <a:gd name="connsiteY938" fmla="*/ 282301 h 2233760"/>
                <a:gd name="connsiteX939" fmla="*/ 359316 w 2190390"/>
                <a:gd name="connsiteY939" fmla="*/ 255332 h 2233760"/>
                <a:gd name="connsiteX940" fmla="*/ 387361 w 2190390"/>
                <a:gd name="connsiteY940" fmla="*/ 232253 h 2233760"/>
                <a:gd name="connsiteX941" fmla="*/ 388708 w 2190390"/>
                <a:gd name="connsiteY941" fmla="*/ 225666 h 2233760"/>
                <a:gd name="connsiteX942" fmla="*/ 413850 w 2190390"/>
                <a:gd name="connsiteY942" fmla="*/ 203365 h 2233760"/>
                <a:gd name="connsiteX943" fmla="*/ 417531 w 2190390"/>
                <a:gd name="connsiteY943" fmla="*/ 205491 h 2233760"/>
                <a:gd name="connsiteX944" fmla="*/ 425463 w 2190390"/>
                <a:gd name="connsiteY944" fmla="*/ 200253 h 2233760"/>
                <a:gd name="connsiteX945" fmla="*/ 431838 w 2190390"/>
                <a:gd name="connsiteY945" fmla="*/ 189206 h 2233760"/>
                <a:gd name="connsiteX946" fmla="*/ 441327 w 2190390"/>
                <a:gd name="connsiteY946" fmla="*/ 189776 h 2233760"/>
                <a:gd name="connsiteX947" fmla="*/ 450605 w 2190390"/>
                <a:gd name="connsiteY947" fmla="*/ 177951 h 2233760"/>
                <a:gd name="connsiteX948" fmla="*/ 459315 w 2190390"/>
                <a:gd name="connsiteY948" fmla="*/ 175617 h 2233760"/>
                <a:gd name="connsiteX949" fmla="*/ 486013 w 2190390"/>
                <a:gd name="connsiteY949" fmla="*/ 159125 h 2233760"/>
                <a:gd name="connsiteX950" fmla="*/ 479429 w 2190390"/>
                <a:gd name="connsiteY950" fmla="*/ 157776 h 2233760"/>
                <a:gd name="connsiteX951" fmla="*/ 499752 w 2190390"/>
                <a:gd name="connsiteY951" fmla="*/ 152331 h 2233760"/>
                <a:gd name="connsiteX952" fmla="*/ 532257 w 2190390"/>
                <a:gd name="connsiteY952" fmla="*/ 134282 h 2233760"/>
                <a:gd name="connsiteX953" fmla="*/ 524325 w 2190390"/>
                <a:gd name="connsiteY953" fmla="*/ 139520 h 2233760"/>
                <a:gd name="connsiteX954" fmla="*/ 528380 w 2190390"/>
                <a:gd name="connsiteY954" fmla="*/ 139210 h 2233760"/>
                <a:gd name="connsiteX955" fmla="*/ 523723 w 2190390"/>
                <a:gd name="connsiteY955" fmla="*/ 141627 h 2233760"/>
                <a:gd name="connsiteX956" fmla="*/ 506337 w 2190390"/>
                <a:gd name="connsiteY956" fmla="*/ 153679 h 2233760"/>
                <a:gd name="connsiteX957" fmla="*/ 497627 w 2190390"/>
                <a:gd name="connsiteY957" fmla="*/ 156013 h 2233760"/>
                <a:gd name="connsiteX958" fmla="*/ 495502 w 2190390"/>
                <a:gd name="connsiteY958" fmla="*/ 159695 h 2233760"/>
                <a:gd name="connsiteX959" fmla="*/ 490473 w 2190390"/>
                <a:gd name="connsiteY959" fmla="*/ 164156 h 2233760"/>
                <a:gd name="connsiteX960" fmla="*/ 479638 w 2190390"/>
                <a:gd name="connsiteY960" fmla="*/ 170172 h 2233760"/>
                <a:gd name="connsiteX961" fmla="*/ 452940 w 2190390"/>
                <a:gd name="connsiteY961" fmla="*/ 186665 h 2233760"/>
                <a:gd name="connsiteX962" fmla="*/ 453718 w 2190390"/>
                <a:gd name="connsiteY962" fmla="*/ 189569 h 2233760"/>
                <a:gd name="connsiteX963" fmla="*/ 424116 w 2190390"/>
                <a:gd name="connsiteY963" fmla="*/ 206840 h 2233760"/>
                <a:gd name="connsiteX964" fmla="*/ 409031 w 2190390"/>
                <a:gd name="connsiteY964" fmla="*/ 220220 h 2233760"/>
                <a:gd name="connsiteX965" fmla="*/ 398196 w 2190390"/>
                <a:gd name="connsiteY965" fmla="*/ 226236 h 2233760"/>
                <a:gd name="connsiteX966" fmla="*/ 368026 w 2190390"/>
                <a:gd name="connsiteY966" fmla="*/ 252998 h 2233760"/>
                <a:gd name="connsiteX967" fmla="*/ 337856 w 2190390"/>
                <a:gd name="connsiteY967" fmla="*/ 279760 h 2233760"/>
                <a:gd name="connsiteX968" fmla="*/ 322770 w 2190390"/>
                <a:gd name="connsiteY968" fmla="*/ 293141 h 2233760"/>
                <a:gd name="connsiteX969" fmla="*/ 316186 w 2190390"/>
                <a:gd name="connsiteY969" fmla="*/ 291792 h 2233760"/>
                <a:gd name="connsiteX970" fmla="*/ 311935 w 2190390"/>
                <a:gd name="connsiteY970" fmla="*/ 299157 h 2233760"/>
                <a:gd name="connsiteX971" fmla="*/ 314839 w 2190390"/>
                <a:gd name="connsiteY971" fmla="*/ 298379 h 2233760"/>
                <a:gd name="connsiteX972" fmla="*/ 286225 w 2190390"/>
                <a:gd name="connsiteY972" fmla="*/ 330950 h 2233760"/>
                <a:gd name="connsiteX973" fmla="*/ 255486 w 2190390"/>
                <a:gd name="connsiteY973" fmla="*/ 367203 h 2233760"/>
                <a:gd name="connsiteX974" fmla="*/ 293588 w 2190390"/>
                <a:gd name="connsiteY974" fmla="*/ 335203 h 2233760"/>
                <a:gd name="connsiteX975" fmla="*/ 294935 w 2190390"/>
                <a:gd name="connsiteY975" fmla="*/ 328616 h 2233760"/>
                <a:gd name="connsiteX976" fmla="*/ 302867 w 2190390"/>
                <a:gd name="connsiteY976" fmla="*/ 323378 h 2233760"/>
                <a:gd name="connsiteX977" fmla="*/ 315048 w 2190390"/>
                <a:gd name="connsiteY977" fmla="*/ 310775 h 2233760"/>
                <a:gd name="connsiteX978" fmla="*/ 307895 w 2190390"/>
                <a:gd name="connsiteY978" fmla="*/ 318917 h 2233760"/>
                <a:gd name="connsiteX979" fmla="*/ 322980 w 2190390"/>
                <a:gd name="connsiteY979" fmla="*/ 305537 h 2233760"/>
                <a:gd name="connsiteX980" fmla="*/ 329565 w 2190390"/>
                <a:gd name="connsiteY980" fmla="*/ 306885 h 2233760"/>
                <a:gd name="connsiteX981" fmla="*/ 313702 w 2190390"/>
                <a:gd name="connsiteY981" fmla="*/ 317361 h 2233760"/>
                <a:gd name="connsiteX982" fmla="*/ 304423 w 2190390"/>
                <a:gd name="connsiteY982" fmla="*/ 329186 h 2233760"/>
                <a:gd name="connsiteX983" fmla="*/ 285088 w 2190390"/>
                <a:gd name="connsiteY983" fmla="*/ 349932 h 2233760"/>
                <a:gd name="connsiteX984" fmla="*/ 285866 w 2190390"/>
                <a:gd name="connsiteY984" fmla="*/ 352837 h 2233760"/>
                <a:gd name="connsiteX985" fmla="*/ 316036 w 2190390"/>
                <a:gd name="connsiteY985" fmla="*/ 326075 h 2233760"/>
                <a:gd name="connsiteX986" fmla="*/ 314689 w 2190390"/>
                <a:gd name="connsiteY986" fmla="*/ 332662 h 2233760"/>
                <a:gd name="connsiteX987" fmla="*/ 296701 w 2190390"/>
                <a:gd name="connsiteY987" fmla="*/ 346820 h 2233760"/>
                <a:gd name="connsiteX988" fmla="*/ 288201 w 2190390"/>
                <a:gd name="connsiteY988" fmla="*/ 361550 h 2233760"/>
                <a:gd name="connsiteX989" fmla="*/ 265962 w 2190390"/>
                <a:gd name="connsiteY989" fmla="*/ 383073 h 2233760"/>
                <a:gd name="connsiteX990" fmla="*/ 247195 w 2190390"/>
                <a:gd name="connsiteY990" fmla="*/ 394328 h 2233760"/>
                <a:gd name="connsiteX991" fmla="*/ 248752 w 2190390"/>
                <a:gd name="connsiteY991" fmla="*/ 400137 h 2233760"/>
                <a:gd name="connsiteX992" fmla="*/ 241598 w 2190390"/>
                <a:gd name="connsiteY992" fmla="*/ 408279 h 2233760"/>
                <a:gd name="connsiteX993" fmla="*/ 242945 w 2190390"/>
                <a:gd name="connsiteY993" fmla="*/ 401692 h 2233760"/>
                <a:gd name="connsiteX994" fmla="*/ 235223 w 2190390"/>
                <a:gd name="connsiteY994" fmla="*/ 419326 h 2233760"/>
                <a:gd name="connsiteX995" fmla="*/ 220138 w 2190390"/>
                <a:gd name="connsiteY995" fmla="*/ 432707 h 2233760"/>
                <a:gd name="connsiteX996" fmla="*/ 231751 w 2190390"/>
                <a:gd name="connsiteY996" fmla="*/ 429595 h 2233760"/>
                <a:gd name="connsiteX997" fmla="*/ 239683 w 2190390"/>
                <a:gd name="connsiteY997" fmla="*/ 424357 h 2233760"/>
                <a:gd name="connsiteX998" fmla="*/ 235223 w 2190390"/>
                <a:gd name="connsiteY998" fmla="*/ 419326 h 2233760"/>
                <a:gd name="connsiteX999" fmla="*/ 281047 w 2190390"/>
                <a:gd name="connsiteY999" fmla="*/ 369692 h 2233760"/>
                <a:gd name="connsiteX1000" fmla="*/ 271200 w 2190390"/>
                <a:gd name="connsiteY1000" fmla="*/ 391009 h 2233760"/>
                <a:gd name="connsiteX1001" fmla="*/ 261922 w 2190390"/>
                <a:gd name="connsiteY1001" fmla="*/ 402834 h 2233760"/>
                <a:gd name="connsiteX1002" fmla="*/ 262700 w 2190390"/>
                <a:gd name="connsiteY1002" fmla="*/ 405738 h 2233760"/>
                <a:gd name="connsiteX1003" fmla="*/ 248393 w 2190390"/>
                <a:gd name="connsiteY1003" fmla="*/ 422023 h 2233760"/>
                <a:gd name="connsiteX1004" fmla="*/ 236989 w 2190390"/>
                <a:gd name="connsiteY1004" fmla="*/ 437531 h 2233760"/>
                <a:gd name="connsiteX1005" fmla="*/ 245490 w 2190390"/>
                <a:gd name="connsiteY1005" fmla="*/ 422801 h 2233760"/>
                <a:gd name="connsiteX1006" fmla="*/ 254768 w 2190390"/>
                <a:gd name="connsiteY1006" fmla="*/ 410976 h 2233760"/>
                <a:gd name="connsiteX1007" fmla="*/ 264047 w 2190390"/>
                <a:gd name="connsiteY1007" fmla="*/ 399151 h 2233760"/>
                <a:gd name="connsiteX1008" fmla="*/ 235433 w 2190390"/>
                <a:gd name="connsiteY1008" fmla="*/ 431722 h 2233760"/>
                <a:gd name="connsiteX1009" fmla="*/ 221904 w 2190390"/>
                <a:gd name="connsiteY1009" fmla="*/ 450912 h 2233760"/>
                <a:gd name="connsiteX1010" fmla="*/ 207597 w 2190390"/>
                <a:gd name="connsiteY1010" fmla="*/ 467197 h 2233760"/>
                <a:gd name="connsiteX1011" fmla="*/ 217085 w 2190390"/>
                <a:gd name="connsiteY1011" fmla="*/ 467767 h 2233760"/>
                <a:gd name="connsiteX1012" fmla="*/ 219779 w 2190390"/>
                <a:gd name="connsiteY1012" fmla="*/ 454594 h 2233760"/>
                <a:gd name="connsiteX1013" fmla="*/ 221335 w 2190390"/>
                <a:gd name="connsiteY1013" fmla="*/ 460403 h 2233760"/>
                <a:gd name="connsiteX1014" fmla="*/ 234086 w 2190390"/>
                <a:gd name="connsiteY1014" fmla="*/ 438309 h 2233760"/>
                <a:gd name="connsiteX1015" fmla="*/ 231392 w 2190390"/>
                <a:gd name="connsiteY1015" fmla="*/ 451482 h 2233760"/>
                <a:gd name="connsiteX1016" fmla="*/ 254200 w 2190390"/>
                <a:gd name="connsiteY1016" fmla="*/ 420467 h 2233760"/>
                <a:gd name="connsiteX1017" fmla="*/ 274103 w 2190390"/>
                <a:gd name="connsiteY1017" fmla="*/ 390231 h 2233760"/>
                <a:gd name="connsiteX1018" fmla="*/ 275091 w 2190390"/>
                <a:gd name="connsiteY1018" fmla="*/ 405531 h 2233760"/>
                <a:gd name="connsiteX1019" fmla="*/ 257103 w 2190390"/>
                <a:gd name="connsiteY1019" fmla="*/ 419690 h 2233760"/>
                <a:gd name="connsiteX1020" fmla="*/ 252284 w 2190390"/>
                <a:gd name="connsiteY1020" fmla="*/ 436545 h 2233760"/>
                <a:gd name="connsiteX1021" fmla="*/ 263688 w 2190390"/>
                <a:gd name="connsiteY1021" fmla="*/ 421038 h 2233760"/>
                <a:gd name="connsiteX1022" fmla="*/ 262341 w 2190390"/>
                <a:gd name="connsiteY1022" fmla="*/ 427625 h 2233760"/>
                <a:gd name="connsiteX1023" fmla="*/ 267369 w 2190390"/>
                <a:gd name="connsiteY1023" fmla="*/ 423164 h 2233760"/>
                <a:gd name="connsiteX1024" fmla="*/ 272398 w 2190390"/>
                <a:gd name="connsiteY1024" fmla="*/ 418704 h 2233760"/>
                <a:gd name="connsiteX1025" fmla="*/ 254619 w 2190390"/>
                <a:gd name="connsiteY1025" fmla="*/ 445259 h 2233760"/>
                <a:gd name="connsiteX1026" fmla="*/ 260425 w 2190390"/>
                <a:gd name="connsiteY1026" fmla="*/ 443703 h 2233760"/>
                <a:gd name="connsiteX1027" fmla="*/ 265162 w 2190390"/>
                <a:gd name="connsiteY1027" fmla="*/ 438153 h 2233760"/>
                <a:gd name="connsiteX1028" fmla="*/ 266613 w 2190390"/>
                <a:gd name="connsiteY1028" fmla="*/ 437234 h 2233760"/>
                <a:gd name="connsiteX1029" fmla="*/ 259079 w 2190390"/>
                <a:gd name="connsiteY1029" fmla="*/ 450289 h 2233760"/>
                <a:gd name="connsiteX1030" fmla="*/ 278414 w 2190390"/>
                <a:gd name="connsiteY1030" fmla="*/ 429544 h 2233760"/>
                <a:gd name="connsiteX1031" fmla="*/ 292721 w 2190390"/>
                <a:gd name="connsiteY1031" fmla="*/ 413259 h 2233760"/>
                <a:gd name="connsiteX1032" fmla="*/ 299096 w 2190390"/>
                <a:gd name="connsiteY1032" fmla="*/ 402212 h 2233760"/>
                <a:gd name="connsiteX1033" fmla="*/ 316306 w 2190390"/>
                <a:gd name="connsiteY1033" fmla="*/ 385148 h 2233760"/>
                <a:gd name="connsiteX1034" fmla="*/ 313613 w 2190390"/>
                <a:gd name="connsiteY1034" fmla="*/ 398322 h 2233760"/>
                <a:gd name="connsiteX1035" fmla="*/ 320766 w 2190390"/>
                <a:gd name="connsiteY1035" fmla="*/ 390179 h 2233760"/>
                <a:gd name="connsiteX1036" fmla="*/ 322113 w 2190390"/>
                <a:gd name="connsiteY1036" fmla="*/ 383592 h 2233760"/>
                <a:gd name="connsiteX1037" fmla="*/ 355755 w 2190390"/>
                <a:gd name="connsiteY1037" fmla="*/ 346562 h 2233760"/>
                <a:gd name="connsiteX1038" fmla="*/ 358658 w 2190390"/>
                <a:gd name="connsiteY1038" fmla="*/ 345784 h 2233760"/>
                <a:gd name="connsiteX1039" fmla="*/ 347255 w 2190390"/>
                <a:gd name="connsiteY1039" fmla="*/ 361291 h 2233760"/>
                <a:gd name="connsiteX1040" fmla="*/ 346686 w 2190390"/>
                <a:gd name="connsiteY1040" fmla="*/ 370782 h 2233760"/>
                <a:gd name="connsiteX1041" fmla="*/ 359646 w 2190390"/>
                <a:gd name="connsiteY1041" fmla="*/ 361084 h 2233760"/>
                <a:gd name="connsiteX1042" fmla="*/ 328907 w 2190390"/>
                <a:gd name="connsiteY1042" fmla="*/ 397337 h 2233760"/>
                <a:gd name="connsiteX1043" fmla="*/ 323310 w 2190390"/>
                <a:gd name="connsiteY1043" fmla="*/ 411288 h 2233760"/>
                <a:gd name="connsiteX1044" fmla="*/ 332020 w 2190390"/>
                <a:gd name="connsiteY1044" fmla="*/ 408954 h 2233760"/>
                <a:gd name="connsiteX1045" fmla="*/ 315588 w 2190390"/>
                <a:gd name="connsiteY1045" fmla="*/ 428922 h 2233760"/>
                <a:gd name="connsiteX1046" fmla="*/ 314810 w 2190390"/>
                <a:gd name="connsiteY1046" fmla="*/ 426017 h 2233760"/>
                <a:gd name="connsiteX1047" fmla="*/ 295475 w 2190390"/>
                <a:gd name="connsiteY1047" fmla="*/ 446763 h 2233760"/>
                <a:gd name="connsiteX1048" fmla="*/ 279043 w 2190390"/>
                <a:gd name="connsiteY1048" fmla="*/ 466731 h 2233760"/>
                <a:gd name="connsiteX1049" fmla="*/ 285628 w 2190390"/>
                <a:gd name="connsiteY1049" fmla="*/ 468079 h 2233760"/>
                <a:gd name="connsiteX1050" fmla="*/ 280809 w 2190390"/>
                <a:gd name="connsiteY1050" fmla="*/ 484935 h 2233760"/>
                <a:gd name="connsiteX1051" fmla="*/ 272099 w 2190390"/>
                <a:gd name="connsiteY1051" fmla="*/ 487269 h 2233760"/>
                <a:gd name="connsiteX1052" fmla="*/ 266712 w 2190390"/>
                <a:gd name="connsiteY1052" fmla="*/ 513616 h 2233760"/>
                <a:gd name="connsiteX1053" fmla="*/ 270183 w 2190390"/>
                <a:gd name="connsiteY1053" fmla="*/ 503347 h 2233760"/>
                <a:gd name="connsiteX1054" fmla="*/ 267280 w 2190390"/>
                <a:gd name="connsiteY1054" fmla="*/ 504125 h 2233760"/>
                <a:gd name="connsiteX1055" fmla="*/ 251626 w 2190390"/>
                <a:gd name="connsiteY1055" fmla="*/ 526997 h 2233760"/>
                <a:gd name="connsiteX1056" fmla="*/ 247376 w 2190390"/>
                <a:gd name="connsiteY1056" fmla="*/ 534362 h 2233760"/>
                <a:gd name="connsiteX1057" fmla="*/ 250848 w 2190390"/>
                <a:gd name="connsiteY1057" fmla="*/ 524093 h 2233760"/>
                <a:gd name="connsiteX1058" fmla="*/ 242348 w 2190390"/>
                <a:gd name="connsiteY1058" fmla="*/ 538822 h 2233760"/>
                <a:gd name="connsiteX1059" fmla="*/ 243126 w 2190390"/>
                <a:gd name="connsiteY1059" fmla="*/ 541726 h 2233760"/>
                <a:gd name="connsiteX1060" fmla="*/ 250280 w 2190390"/>
                <a:gd name="connsiteY1060" fmla="*/ 533584 h 2233760"/>
                <a:gd name="connsiteX1061" fmla="*/ 240223 w 2190390"/>
                <a:gd name="connsiteY1061" fmla="*/ 542504 h 2233760"/>
                <a:gd name="connsiteX1062" fmla="*/ 224000 w 2190390"/>
                <a:gd name="connsiteY1062" fmla="*/ 574868 h 2233760"/>
                <a:gd name="connsiteX1063" fmla="*/ 221666 w 2190390"/>
                <a:gd name="connsiteY1063" fmla="*/ 566154 h 2233760"/>
                <a:gd name="connsiteX1064" fmla="*/ 236541 w 2190390"/>
                <a:gd name="connsiteY1064" fmla="*/ 540378 h 2233760"/>
                <a:gd name="connsiteX1065" fmla="*/ 233638 w 2190390"/>
                <a:gd name="connsiteY1065" fmla="*/ 541156 h 2233760"/>
                <a:gd name="connsiteX1066" fmla="*/ 238666 w 2190390"/>
                <a:gd name="connsiteY1066" fmla="*/ 536696 h 2233760"/>
                <a:gd name="connsiteX1067" fmla="*/ 245042 w 2190390"/>
                <a:gd name="connsiteY1067" fmla="*/ 525648 h 2233760"/>
                <a:gd name="connsiteX1068" fmla="*/ 244054 w 2190390"/>
                <a:gd name="connsiteY1068" fmla="*/ 510348 h 2233760"/>
                <a:gd name="connsiteX1069" fmla="*/ 236122 w 2190390"/>
                <a:gd name="connsiteY1069" fmla="*/ 515587 h 2233760"/>
                <a:gd name="connsiteX1070" fmla="*/ 209065 w 2190390"/>
                <a:gd name="connsiteY1070" fmla="*/ 553966 h 2233760"/>
                <a:gd name="connsiteX1071" fmla="*/ 186467 w 2190390"/>
                <a:gd name="connsiteY1071" fmla="*/ 597376 h 2233760"/>
                <a:gd name="connsiteX1072" fmla="*/ 191286 w 2190390"/>
                <a:gd name="connsiteY1072" fmla="*/ 580520 h 2233760"/>
                <a:gd name="connsiteX1073" fmla="*/ 179882 w 2190390"/>
                <a:gd name="connsiteY1073" fmla="*/ 596028 h 2233760"/>
                <a:gd name="connsiteX1074" fmla="*/ 172729 w 2190390"/>
                <a:gd name="connsiteY1074" fmla="*/ 604170 h 2233760"/>
                <a:gd name="connsiteX1075" fmla="*/ 171172 w 2190390"/>
                <a:gd name="connsiteY1075" fmla="*/ 598362 h 2233760"/>
                <a:gd name="connsiteX1076" fmla="*/ 158212 w 2190390"/>
                <a:gd name="connsiteY1076" fmla="*/ 608060 h 2233760"/>
                <a:gd name="connsiteX1077" fmla="*/ 164587 w 2190390"/>
                <a:gd name="connsiteY1077" fmla="*/ 597013 h 2233760"/>
                <a:gd name="connsiteX1078" fmla="*/ 150280 w 2190390"/>
                <a:gd name="connsiteY1078" fmla="*/ 613298 h 2233760"/>
                <a:gd name="connsiteX1079" fmla="*/ 160696 w 2190390"/>
                <a:gd name="connsiteY1079" fmla="*/ 582491 h 2233760"/>
                <a:gd name="connsiteX1080" fmla="*/ 161265 w 2190390"/>
                <a:gd name="connsiteY1080" fmla="*/ 573000 h 2233760"/>
                <a:gd name="connsiteX1081" fmla="*/ 150071 w 2190390"/>
                <a:gd name="connsiteY1081" fmla="*/ 600903 h 2233760"/>
                <a:gd name="connsiteX1082" fmla="*/ 148514 w 2190390"/>
                <a:gd name="connsiteY1082" fmla="*/ 595094 h 2233760"/>
                <a:gd name="connsiteX1083" fmla="*/ 145821 w 2190390"/>
                <a:gd name="connsiteY1083" fmla="*/ 608267 h 2233760"/>
                <a:gd name="connsiteX1084" fmla="*/ 135764 w 2190390"/>
                <a:gd name="connsiteY1084" fmla="*/ 617188 h 2233760"/>
                <a:gd name="connsiteX1085" fmla="*/ 136333 w 2190390"/>
                <a:gd name="connsiteY1085" fmla="*/ 607697 h 2233760"/>
                <a:gd name="connsiteX1086" fmla="*/ 142139 w 2190390"/>
                <a:gd name="connsiteY1086" fmla="*/ 606141 h 2233760"/>
                <a:gd name="connsiteX1087" fmla="*/ 153902 w 2190390"/>
                <a:gd name="connsiteY1087" fmla="*/ 568747 h 2233760"/>
                <a:gd name="connsiteX1088" fmla="*/ 170124 w 2190390"/>
                <a:gd name="connsiteY1088" fmla="*/ 536384 h 2233760"/>
                <a:gd name="connsiteX1089" fmla="*/ 168777 w 2190390"/>
                <a:gd name="connsiteY1089" fmla="*/ 542970 h 2233760"/>
                <a:gd name="connsiteX1090" fmla="*/ 172249 w 2190390"/>
                <a:gd name="connsiteY1090" fmla="*/ 532701 h 2233760"/>
                <a:gd name="connsiteX1091" fmla="*/ 189250 w 2190390"/>
                <a:gd name="connsiteY1091" fmla="*/ 503242 h 2233760"/>
                <a:gd name="connsiteX1092" fmla="*/ 207238 w 2190390"/>
                <a:gd name="connsiteY1092" fmla="*/ 489084 h 2233760"/>
                <a:gd name="connsiteX1093" fmla="*/ 209932 w 2190390"/>
                <a:gd name="connsiteY1093" fmla="*/ 475910 h 2233760"/>
                <a:gd name="connsiteX1094" fmla="*/ 198528 w 2190390"/>
                <a:gd name="connsiteY1094" fmla="*/ 491417 h 2233760"/>
                <a:gd name="connsiteX1095" fmla="*/ 189250 w 2190390"/>
                <a:gd name="connsiteY1095" fmla="*/ 503242 h 2233760"/>
                <a:gd name="connsiteX1096" fmla="*/ 199097 w 2190390"/>
                <a:gd name="connsiteY1096" fmla="*/ 481926 h 2233760"/>
                <a:gd name="connsiteX1097" fmla="*/ 172818 w 2190390"/>
                <a:gd name="connsiteY1097" fmla="*/ 523210 h 2233760"/>
                <a:gd name="connsiteX1098" fmla="*/ 149442 w 2190390"/>
                <a:gd name="connsiteY1098" fmla="*/ 563716 h 2233760"/>
                <a:gd name="connsiteX1099" fmla="*/ 152914 w 2190390"/>
                <a:gd name="connsiteY1099" fmla="*/ 553447 h 2233760"/>
                <a:gd name="connsiteX1100" fmla="*/ 139385 w 2190390"/>
                <a:gd name="connsiteY1100" fmla="*/ 572637 h 2233760"/>
                <a:gd name="connsiteX1101" fmla="*/ 138248 w 2190390"/>
                <a:gd name="connsiteY1101" fmla="*/ 591619 h 2233760"/>
                <a:gd name="connsiteX1102" fmla="*/ 147527 w 2190390"/>
                <a:gd name="connsiteY1102" fmla="*/ 579794 h 2233760"/>
                <a:gd name="connsiteX1103" fmla="*/ 138458 w 2190390"/>
                <a:gd name="connsiteY1103" fmla="*/ 604015 h 2233760"/>
                <a:gd name="connsiteX1104" fmla="*/ 125707 w 2190390"/>
                <a:gd name="connsiteY1104" fmla="*/ 626109 h 2233760"/>
                <a:gd name="connsiteX1105" fmla="*/ 118195 w 2190390"/>
                <a:gd name="connsiteY1105" fmla="*/ 656138 h 2233760"/>
                <a:gd name="connsiteX1106" fmla="*/ 124001 w 2190390"/>
                <a:gd name="connsiteY1106" fmla="*/ 654582 h 2233760"/>
                <a:gd name="connsiteX1107" fmla="*/ 119183 w 2190390"/>
                <a:gd name="connsiteY1107" fmla="*/ 671439 h 2233760"/>
                <a:gd name="connsiteX1108" fmla="*/ 118614 w 2190390"/>
                <a:gd name="connsiteY1108" fmla="*/ 680931 h 2233760"/>
                <a:gd name="connsiteX1109" fmla="*/ 111670 w 2190390"/>
                <a:gd name="connsiteY1109" fmla="*/ 701468 h 2233760"/>
                <a:gd name="connsiteX1110" fmla="*/ 110892 w 2190390"/>
                <a:gd name="connsiteY1110" fmla="*/ 698563 h 2233760"/>
                <a:gd name="connsiteX1111" fmla="*/ 109755 w 2190390"/>
                <a:gd name="connsiteY1111" fmla="*/ 717546 h 2233760"/>
                <a:gd name="connsiteX1112" fmla="*/ 105714 w 2190390"/>
                <a:gd name="connsiteY1112" fmla="*/ 737306 h 2233760"/>
                <a:gd name="connsiteX1113" fmla="*/ 121727 w 2190390"/>
                <a:gd name="connsiteY1113" fmla="*/ 692547 h 2233760"/>
                <a:gd name="connsiteX1114" fmla="*/ 127324 w 2190390"/>
                <a:gd name="connsiteY1114" fmla="*/ 678596 h 2233760"/>
                <a:gd name="connsiteX1115" fmla="*/ 124989 w 2190390"/>
                <a:gd name="connsiteY1115" fmla="*/ 669882 h 2233760"/>
                <a:gd name="connsiteX1116" fmla="*/ 132921 w 2190390"/>
                <a:gd name="connsiteY1116" fmla="*/ 664644 h 2233760"/>
                <a:gd name="connsiteX1117" fmla="*/ 130227 w 2190390"/>
                <a:gd name="connsiteY1117" fmla="*/ 677818 h 2233760"/>
                <a:gd name="connsiteX1118" fmla="*/ 125199 w 2190390"/>
                <a:gd name="connsiteY1118" fmla="*/ 682278 h 2233760"/>
                <a:gd name="connsiteX1119" fmla="*/ 128880 w 2190390"/>
                <a:gd name="connsiteY1119" fmla="*/ 684405 h 2233760"/>
                <a:gd name="connsiteX1120" fmla="*/ 128312 w 2190390"/>
                <a:gd name="connsiteY1120" fmla="*/ 693896 h 2233760"/>
                <a:gd name="connsiteX1121" fmla="*/ 122924 w 2190390"/>
                <a:gd name="connsiteY1121" fmla="*/ 720243 h 2233760"/>
                <a:gd name="connsiteX1122" fmla="*/ 148216 w 2190390"/>
                <a:gd name="connsiteY1122" fmla="*/ 663659 h 2233760"/>
                <a:gd name="connsiteX1123" fmla="*/ 151119 w 2190390"/>
                <a:gd name="connsiteY1123" fmla="*/ 662881 h 2233760"/>
                <a:gd name="connsiteX1124" fmla="*/ 161744 w 2190390"/>
                <a:gd name="connsiteY1124" fmla="*/ 644469 h 2233760"/>
                <a:gd name="connsiteX1125" fmla="*/ 159051 w 2190390"/>
                <a:gd name="connsiteY1125" fmla="*/ 657642 h 2233760"/>
                <a:gd name="connsiteX1126" fmla="*/ 168898 w 2190390"/>
                <a:gd name="connsiteY1126" fmla="*/ 636326 h 2233760"/>
                <a:gd name="connsiteX1127" fmla="*/ 183983 w 2190390"/>
                <a:gd name="connsiteY1127" fmla="*/ 622946 h 2233760"/>
                <a:gd name="connsiteX1128" fmla="*/ 195955 w 2190390"/>
                <a:gd name="connsiteY1128" fmla="*/ 597947 h 2233760"/>
                <a:gd name="connsiteX1129" fmla="*/ 205024 w 2190390"/>
                <a:gd name="connsiteY1129" fmla="*/ 573726 h 2233760"/>
                <a:gd name="connsiteX1130" fmla="*/ 219900 w 2190390"/>
                <a:gd name="connsiteY1130" fmla="*/ 547950 h 2233760"/>
                <a:gd name="connsiteX1131" fmla="*/ 225706 w 2190390"/>
                <a:gd name="connsiteY1131" fmla="*/ 546394 h 2233760"/>
                <a:gd name="connsiteX1132" fmla="*/ 206581 w 2190390"/>
                <a:gd name="connsiteY1132" fmla="*/ 579535 h 2233760"/>
                <a:gd name="connsiteX1133" fmla="*/ 199637 w 2190390"/>
                <a:gd name="connsiteY1133" fmla="*/ 600073 h 2233760"/>
                <a:gd name="connsiteX1134" fmla="*/ 189011 w 2190390"/>
                <a:gd name="connsiteY1134" fmla="*/ 618485 h 2233760"/>
                <a:gd name="connsiteX1135" fmla="*/ 192693 w 2190390"/>
                <a:gd name="connsiteY1135" fmla="*/ 620612 h 2233760"/>
                <a:gd name="connsiteX1136" fmla="*/ 184193 w 2190390"/>
                <a:gd name="connsiteY1136" fmla="*/ 635341 h 2233760"/>
                <a:gd name="connsiteX1137" fmla="*/ 201193 w 2190390"/>
                <a:gd name="connsiteY1137" fmla="*/ 605882 h 2233760"/>
                <a:gd name="connsiteX1138" fmla="*/ 212028 w 2190390"/>
                <a:gd name="connsiteY1138" fmla="*/ 599866 h 2233760"/>
                <a:gd name="connsiteX1139" fmla="*/ 204875 w 2190390"/>
                <a:gd name="connsiteY1139" fmla="*/ 608009 h 2233760"/>
                <a:gd name="connsiteX1140" fmla="*/ 183265 w 2190390"/>
                <a:gd name="connsiteY1140" fmla="*/ 666719 h 2233760"/>
                <a:gd name="connsiteX1141" fmla="*/ 177458 w 2190390"/>
                <a:gd name="connsiteY1141" fmla="*/ 668275 h 2233760"/>
                <a:gd name="connsiteX1142" fmla="*/ 176112 w 2190390"/>
                <a:gd name="connsiteY1142" fmla="*/ 674862 h 2233760"/>
                <a:gd name="connsiteX1143" fmla="*/ 173987 w 2190390"/>
                <a:gd name="connsiteY1143" fmla="*/ 678544 h 2233760"/>
                <a:gd name="connsiteX1144" fmla="*/ 166833 w 2190390"/>
                <a:gd name="connsiteY1144" fmla="*/ 686687 h 2233760"/>
                <a:gd name="connsiteX1145" fmla="*/ 168390 w 2190390"/>
                <a:gd name="connsiteY1145" fmla="*/ 692496 h 2233760"/>
                <a:gd name="connsiteX1146" fmla="*/ 172640 w 2190390"/>
                <a:gd name="connsiteY1146" fmla="*/ 685131 h 2233760"/>
                <a:gd name="connsiteX1147" fmla="*/ 159889 w 2190390"/>
                <a:gd name="connsiteY1147" fmla="*/ 707225 h 2233760"/>
                <a:gd name="connsiteX1148" fmla="*/ 163361 w 2190390"/>
                <a:gd name="connsiteY1148" fmla="*/ 696956 h 2233760"/>
                <a:gd name="connsiteX1149" fmla="*/ 156986 w 2190390"/>
                <a:gd name="connsiteY1149" fmla="*/ 708003 h 2233760"/>
                <a:gd name="connsiteX1150" fmla="*/ 153304 w 2190390"/>
                <a:gd name="connsiteY1150" fmla="*/ 705877 h 2233760"/>
                <a:gd name="connsiteX1151" fmla="*/ 152736 w 2190390"/>
                <a:gd name="connsiteY1151" fmla="*/ 715368 h 2233760"/>
                <a:gd name="connsiteX1152" fmla="*/ 147707 w 2190390"/>
                <a:gd name="connsiteY1152" fmla="*/ 719828 h 2233760"/>
                <a:gd name="connsiteX1153" fmla="*/ 162942 w 2190390"/>
                <a:gd name="connsiteY1153" fmla="*/ 672165 h 2233760"/>
                <a:gd name="connsiteX1154" fmla="*/ 159260 w 2190390"/>
                <a:gd name="connsiteY1154" fmla="*/ 670038 h 2233760"/>
                <a:gd name="connsiteX1155" fmla="*/ 149982 w 2190390"/>
                <a:gd name="connsiteY1155" fmla="*/ 681863 h 2233760"/>
                <a:gd name="connsiteX1156" fmla="*/ 142260 w 2190390"/>
                <a:gd name="connsiteY1156" fmla="*/ 699497 h 2233760"/>
                <a:gd name="connsiteX1157" fmla="*/ 143038 w 2190390"/>
                <a:gd name="connsiteY1157" fmla="*/ 702402 h 2233760"/>
                <a:gd name="connsiteX1158" fmla="*/ 147498 w 2190390"/>
                <a:gd name="connsiteY1158" fmla="*/ 707433 h 2233760"/>
                <a:gd name="connsiteX1159" fmla="*/ 146929 w 2190390"/>
                <a:gd name="connsiteY1159" fmla="*/ 716924 h 2233760"/>
                <a:gd name="connsiteX1160" fmla="*/ 132054 w 2190390"/>
                <a:gd name="connsiteY1160" fmla="*/ 742700 h 2233760"/>
                <a:gd name="connsiteX1161" fmla="*/ 131275 w 2190390"/>
                <a:gd name="connsiteY1161" fmla="*/ 739796 h 2233760"/>
                <a:gd name="connsiteX1162" fmla="*/ 124332 w 2190390"/>
                <a:gd name="connsiteY1162" fmla="*/ 760334 h 2233760"/>
                <a:gd name="connsiteX1163" fmla="*/ 133042 w 2190390"/>
                <a:gd name="connsiteY1163" fmla="*/ 758000 h 2233760"/>
                <a:gd name="connsiteX1164" fmla="*/ 150611 w 2190390"/>
                <a:gd name="connsiteY1164" fmla="*/ 719050 h 2233760"/>
                <a:gd name="connsiteX1165" fmla="*/ 148127 w 2190390"/>
                <a:gd name="connsiteY1165" fmla="*/ 744619 h 2233760"/>
                <a:gd name="connsiteX1166" fmla="*/ 145223 w 2190390"/>
                <a:gd name="connsiteY1166" fmla="*/ 745397 h 2233760"/>
                <a:gd name="connsiteX1167" fmla="*/ 142530 w 2190390"/>
                <a:gd name="connsiteY1167" fmla="*/ 758571 h 2233760"/>
                <a:gd name="connsiteX1168" fmla="*/ 141751 w 2190390"/>
                <a:gd name="connsiteY1168" fmla="*/ 755667 h 2233760"/>
                <a:gd name="connsiteX1169" fmla="*/ 136154 w 2190390"/>
                <a:gd name="connsiteY1169" fmla="*/ 769618 h 2233760"/>
                <a:gd name="connsiteX1170" fmla="*/ 135586 w 2190390"/>
                <a:gd name="connsiteY1170" fmla="*/ 779109 h 2233760"/>
                <a:gd name="connsiteX1171" fmla="*/ 145433 w 2190390"/>
                <a:gd name="connsiteY1171" fmla="*/ 757793 h 2233760"/>
                <a:gd name="connsiteX1172" fmla="*/ 145643 w 2190390"/>
                <a:gd name="connsiteY1172" fmla="*/ 770189 h 2233760"/>
                <a:gd name="connsiteX1173" fmla="*/ 144864 w 2190390"/>
                <a:gd name="connsiteY1173" fmla="*/ 767284 h 2233760"/>
                <a:gd name="connsiteX1174" fmla="*/ 154502 w 2190390"/>
                <a:gd name="connsiteY1174" fmla="*/ 733572 h 2233760"/>
                <a:gd name="connsiteX1175" fmla="*/ 159530 w 2190390"/>
                <a:gd name="connsiteY1175" fmla="*/ 729112 h 2233760"/>
                <a:gd name="connsiteX1176" fmla="*/ 151449 w 2190390"/>
                <a:gd name="connsiteY1176" fmla="*/ 768633 h 2233760"/>
                <a:gd name="connsiteX1177" fmla="*/ 155131 w 2190390"/>
                <a:gd name="connsiteY1177" fmla="*/ 770759 h 2233760"/>
                <a:gd name="connsiteX1178" fmla="*/ 152437 w 2190390"/>
                <a:gd name="connsiteY1178" fmla="*/ 783933 h 2233760"/>
                <a:gd name="connsiteX1179" fmla="*/ 150522 w 2190390"/>
                <a:gd name="connsiteY1179" fmla="*/ 800011 h 2233760"/>
                <a:gd name="connsiteX1180" fmla="*/ 166325 w 2190390"/>
                <a:gd name="connsiteY1180" fmla="*/ 742856 h 2233760"/>
                <a:gd name="connsiteX1181" fmla="*/ 173837 w 2190390"/>
                <a:gd name="connsiteY1181" fmla="*/ 712827 h 2233760"/>
                <a:gd name="connsiteX1182" fmla="*/ 185809 w 2190390"/>
                <a:gd name="connsiteY1182" fmla="*/ 687828 h 2233760"/>
                <a:gd name="connsiteX1183" fmla="*/ 193531 w 2190390"/>
                <a:gd name="connsiteY1183" fmla="*/ 670194 h 2233760"/>
                <a:gd name="connsiteX1184" fmla="*/ 186168 w 2190390"/>
                <a:gd name="connsiteY1184" fmla="*/ 665941 h 2233760"/>
                <a:gd name="connsiteX1185" fmla="*/ 187515 w 2190390"/>
                <a:gd name="connsiteY1185" fmla="*/ 659354 h 2233760"/>
                <a:gd name="connsiteX1186" fmla="*/ 194669 w 2190390"/>
                <a:gd name="connsiteY1186" fmla="*/ 651212 h 2233760"/>
                <a:gd name="connsiteX1187" fmla="*/ 207629 w 2190390"/>
                <a:gd name="connsiteY1187" fmla="*/ 641513 h 2233760"/>
                <a:gd name="connsiteX1188" fmla="*/ 209185 w 2190390"/>
                <a:gd name="connsiteY1188" fmla="*/ 647322 h 2233760"/>
                <a:gd name="connsiteX1189" fmla="*/ 220379 w 2190390"/>
                <a:gd name="connsiteY1189" fmla="*/ 619419 h 2233760"/>
                <a:gd name="connsiteX1190" fmla="*/ 216907 w 2190390"/>
                <a:gd name="connsiteY1190" fmla="*/ 629688 h 2233760"/>
                <a:gd name="connsiteX1191" fmla="*/ 219811 w 2190390"/>
                <a:gd name="connsiteY1191" fmla="*/ 628910 h 2233760"/>
                <a:gd name="connsiteX1192" fmla="*/ 209395 w 2190390"/>
                <a:gd name="connsiteY1192" fmla="*/ 659718 h 2233760"/>
                <a:gd name="connsiteX1193" fmla="*/ 216339 w 2190390"/>
                <a:gd name="connsiteY1193" fmla="*/ 639179 h 2233760"/>
                <a:gd name="connsiteX1194" fmla="*/ 230646 w 2190390"/>
                <a:gd name="connsiteY1194" fmla="*/ 622894 h 2233760"/>
                <a:gd name="connsiteX1195" fmla="*/ 232202 w 2190390"/>
                <a:gd name="connsiteY1195" fmla="*/ 628703 h 2233760"/>
                <a:gd name="connsiteX1196" fmla="*/ 225049 w 2190390"/>
                <a:gd name="connsiteY1196" fmla="*/ 636846 h 2233760"/>
                <a:gd name="connsiteX1197" fmla="*/ 221577 w 2190390"/>
                <a:gd name="connsiteY1197" fmla="*/ 647115 h 2233760"/>
                <a:gd name="connsiteX1198" fmla="*/ 218673 w 2190390"/>
                <a:gd name="connsiteY1198" fmla="*/ 647893 h 2233760"/>
                <a:gd name="connsiteX1199" fmla="*/ 211730 w 2190390"/>
                <a:gd name="connsiteY1199" fmla="*/ 668431 h 2233760"/>
                <a:gd name="connsiteX1200" fmla="*/ 214633 w 2190390"/>
                <a:gd name="connsiteY1200" fmla="*/ 667653 h 2233760"/>
                <a:gd name="connsiteX1201" fmla="*/ 201314 w 2190390"/>
                <a:gd name="connsiteY1201" fmla="*/ 699239 h 2233760"/>
                <a:gd name="connsiteX1202" fmla="*/ 192245 w 2190390"/>
                <a:gd name="connsiteY1202" fmla="*/ 723459 h 2233760"/>
                <a:gd name="connsiteX1203" fmla="*/ 185207 w 2190390"/>
                <a:gd name="connsiteY1203" fmla="*/ 727680 h 2233760"/>
                <a:gd name="connsiteX1204" fmla="*/ 181171 w 2190390"/>
                <a:gd name="connsiteY1204" fmla="*/ 740306 h 2233760"/>
                <a:gd name="connsiteX1205" fmla="*/ 180239 w 2190390"/>
                <a:gd name="connsiteY1205" fmla="*/ 741074 h 2233760"/>
                <a:gd name="connsiteX1206" fmla="*/ 179494 w 2190390"/>
                <a:gd name="connsiteY1206" fmla="*/ 745553 h 2233760"/>
                <a:gd name="connsiteX1207" fmla="*/ 181171 w 2190390"/>
                <a:gd name="connsiteY1207" fmla="*/ 740306 h 2233760"/>
                <a:gd name="connsiteX1208" fmla="*/ 183745 w 2190390"/>
                <a:gd name="connsiteY1208" fmla="*/ 738189 h 2233760"/>
                <a:gd name="connsiteX1209" fmla="*/ 187217 w 2190390"/>
                <a:gd name="connsiteY1209" fmla="*/ 727919 h 2233760"/>
                <a:gd name="connsiteX1210" fmla="*/ 181051 w 2190390"/>
                <a:gd name="connsiteY1210" fmla="*/ 751362 h 2233760"/>
                <a:gd name="connsiteX1211" fmla="*/ 180273 w 2190390"/>
                <a:gd name="connsiteY1211" fmla="*/ 748458 h 2233760"/>
                <a:gd name="connsiteX1212" fmla="*/ 171204 w 2190390"/>
                <a:gd name="connsiteY1212" fmla="*/ 772678 h 2233760"/>
                <a:gd name="connsiteX1213" fmla="*/ 169288 w 2190390"/>
                <a:gd name="connsiteY1213" fmla="*/ 788756 h 2233760"/>
                <a:gd name="connsiteX1214" fmla="*/ 174526 w 2190390"/>
                <a:gd name="connsiteY1214" fmla="*/ 796692 h 2233760"/>
                <a:gd name="connsiteX1215" fmla="*/ 178777 w 2190390"/>
                <a:gd name="connsiteY1215" fmla="*/ 789327 h 2233760"/>
                <a:gd name="connsiteX1216" fmla="*/ 182458 w 2190390"/>
                <a:gd name="connsiteY1216" fmla="*/ 791453 h 2233760"/>
                <a:gd name="connsiteX1217" fmla="*/ 178986 w 2190390"/>
                <a:gd name="connsiteY1217" fmla="*/ 801722 h 2233760"/>
                <a:gd name="connsiteX1218" fmla="*/ 177639 w 2190390"/>
                <a:gd name="connsiteY1218" fmla="*/ 808309 h 2233760"/>
                <a:gd name="connsiteX1219" fmla="*/ 180543 w 2190390"/>
                <a:gd name="connsiteY1219" fmla="*/ 807531 h 2233760"/>
                <a:gd name="connsiteX1220" fmla="*/ 184583 w 2190390"/>
                <a:gd name="connsiteY1220" fmla="*/ 787771 h 2233760"/>
                <a:gd name="connsiteX1221" fmla="*/ 177998 w 2190390"/>
                <a:gd name="connsiteY1221" fmla="*/ 786422 h 2233760"/>
                <a:gd name="connsiteX1222" fmla="*/ 179345 w 2190390"/>
                <a:gd name="connsiteY1222" fmla="*/ 779836 h 2233760"/>
                <a:gd name="connsiteX1223" fmla="*/ 182248 w 2190390"/>
                <a:gd name="connsiteY1223" fmla="*/ 779058 h 2233760"/>
                <a:gd name="connsiteX1224" fmla="*/ 187277 w 2190390"/>
                <a:gd name="connsiteY1224" fmla="*/ 774598 h 2233760"/>
                <a:gd name="connsiteX1225" fmla="*/ 188055 w 2190390"/>
                <a:gd name="connsiteY1225" fmla="*/ 777502 h 2233760"/>
                <a:gd name="connsiteX1226" fmla="*/ 338306 w 2190390"/>
                <a:gd name="connsiteY1226" fmla="*/ 478868 h 2233760"/>
                <a:gd name="connsiteX1227" fmla="*/ 341778 w 2190390"/>
                <a:gd name="connsiteY1227" fmla="*/ 468598 h 2233760"/>
                <a:gd name="connsiteX1228" fmla="*/ 349710 w 2190390"/>
                <a:gd name="connsiteY1228" fmla="*/ 463360 h 2233760"/>
                <a:gd name="connsiteX1229" fmla="*/ 335193 w 2190390"/>
                <a:gd name="connsiteY1229" fmla="*/ 467250 h 2233760"/>
                <a:gd name="connsiteX1230" fmla="*/ 308136 w 2190390"/>
                <a:gd name="connsiteY1230" fmla="*/ 505629 h 2233760"/>
                <a:gd name="connsiteX1231" fmla="*/ 294398 w 2190390"/>
                <a:gd name="connsiteY1231" fmla="*/ 512423 h 2233760"/>
                <a:gd name="connsiteX1232" fmla="*/ 288801 w 2190390"/>
                <a:gd name="connsiteY1232" fmla="*/ 526375 h 2233760"/>
                <a:gd name="connsiteX1233" fmla="*/ 277397 w 2190390"/>
                <a:gd name="connsiteY1233" fmla="*/ 541882 h 2233760"/>
                <a:gd name="connsiteX1234" fmla="*/ 273925 w 2190390"/>
                <a:gd name="connsiteY1234" fmla="*/ 552151 h 2233760"/>
                <a:gd name="connsiteX1235" fmla="*/ 267550 w 2190390"/>
                <a:gd name="connsiteY1235" fmla="*/ 563198 h 2233760"/>
                <a:gd name="connsiteX1236" fmla="*/ 250340 w 2190390"/>
                <a:gd name="connsiteY1236" fmla="*/ 580262 h 2233760"/>
                <a:gd name="connsiteX1237" fmla="*/ 264437 w 2190390"/>
                <a:gd name="connsiteY1237" fmla="*/ 551581 h 2233760"/>
                <a:gd name="connsiteX1238" fmla="*/ 268119 w 2190390"/>
                <a:gd name="connsiteY1238" fmla="*/ 553707 h 2233760"/>
                <a:gd name="connsiteX1239" fmla="*/ 287244 w 2190390"/>
                <a:gd name="connsiteY1239" fmla="*/ 520566 h 2233760"/>
                <a:gd name="connsiteX1240" fmla="*/ 272937 w 2190390"/>
                <a:gd name="connsiteY1240" fmla="*/ 536851 h 2233760"/>
                <a:gd name="connsiteX1241" fmla="*/ 259409 w 2190390"/>
                <a:gd name="connsiteY1241" fmla="*/ 556041 h 2233760"/>
                <a:gd name="connsiteX1242" fmla="*/ 259977 w 2190390"/>
                <a:gd name="connsiteY1242" fmla="*/ 546550 h 2233760"/>
                <a:gd name="connsiteX1243" fmla="*/ 278534 w 2190390"/>
                <a:gd name="connsiteY1243" fmla="*/ 522900 h 2233760"/>
                <a:gd name="connsiteX1244" fmla="*/ 282785 w 2190390"/>
                <a:gd name="connsiteY1244" fmla="*/ 515535 h 2233760"/>
                <a:gd name="connsiteX1245" fmla="*/ 279881 w 2190390"/>
                <a:gd name="connsiteY1245" fmla="*/ 516313 h 2233760"/>
                <a:gd name="connsiteX1246" fmla="*/ 294188 w 2190390"/>
                <a:gd name="connsiteY1246" fmla="*/ 500028 h 2233760"/>
                <a:gd name="connsiteX1247" fmla="*/ 305382 w 2190390"/>
                <a:gd name="connsiteY1247" fmla="*/ 472125 h 2233760"/>
                <a:gd name="connsiteX1248" fmla="*/ 304814 w 2190390"/>
                <a:gd name="connsiteY1248" fmla="*/ 481616 h 2233760"/>
                <a:gd name="connsiteX1249" fmla="*/ 314092 w 2190390"/>
                <a:gd name="connsiteY1249" fmla="*/ 469791 h 2233760"/>
                <a:gd name="connsiteX1250" fmla="*/ 317564 w 2190390"/>
                <a:gd name="connsiteY1250" fmla="*/ 459522 h 2233760"/>
                <a:gd name="connsiteX1251" fmla="*/ 320258 w 2190390"/>
                <a:gd name="connsiteY1251" fmla="*/ 446348 h 2233760"/>
                <a:gd name="connsiteX1252" fmla="*/ 328968 w 2190390"/>
                <a:gd name="connsiteY1252" fmla="*/ 444015 h 2233760"/>
                <a:gd name="connsiteX1253" fmla="*/ 333218 w 2190390"/>
                <a:gd name="connsiteY1253" fmla="*/ 436650 h 2233760"/>
                <a:gd name="connsiteX1254" fmla="*/ 341149 w 2190390"/>
                <a:gd name="connsiteY1254" fmla="*/ 431412 h 2233760"/>
                <a:gd name="connsiteX1255" fmla="*/ 347525 w 2190390"/>
                <a:gd name="connsiteY1255" fmla="*/ 420365 h 2233760"/>
                <a:gd name="connsiteX1256" fmla="*/ 344053 w 2190390"/>
                <a:gd name="connsiteY1256" fmla="*/ 430634 h 2233760"/>
                <a:gd name="connsiteX1257" fmla="*/ 357581 w 2190390"/>
                <a:gd name="connsiteY1257" fmla="*/ 411444 h 2233760"/>
                <a:gd name="connsiteX1258" fmla="*/ 358928 w 2190390"/>
                <a:gd name="connsiteY1258" fmla="*/ 404857 h 2233760"/>
                <a:gd name="connsiteX1259" fmla="*/ 369763 w 2190390"/>
                <a:gd name="connsiteY1259" fmla="*/ 398841 h 2233760"/>
                <a:gd name="connsiteX1260" fmla="*/ 379820 w 2190390"/>
                <a:gd name="connsiteY1260" fmla="*/ 389921 h 2233760"/>
                <a:gd name="connsiteX1261" fmla="*/ 381167 w 2190390"/>
                <a:gd name="connsiteY1261" fmla="*/ 383334 h 2233760"/>
                <a:gd name="connsiteX1262" fmla="*/ 369763 w 2190390"/>
                <a:gd name="connsiteY1262" fmla="*/ 398841 h 2233760"/>
                <a:gd name="connsiteX1263" fmla="*/ 388320 w 2190390"/>
                <a:gd name="connsiteY1263" fmla="*/ 375191 h 2233760"/>
                <a:gd name="connsiteX1264" fmla="*/ 381945 w 2190390"/>
                <a:gd name="connsiteY1264" fmla="*/ 386238 h 2233760"/>
                <a:gd name="connsiteX1265" fmla="*/ 401280 w 2190390"/>
                <a:gd name="connsiteY1265" fmla="*/ 365493 h 2233760"/>
                <a:gd name="connsiteX1266" fmla="*/ 423519 w 2190390"/>
                <a:gd name="connsiteY1266" fmla="*/ 343969 h 2233760"/>
                <a:gd name="connsiteX1267" fmla="*/ 424297 w 2190390"/>
                <a:gd name="connsiteY1267" fmla="*/ 346873 h 2233760"/>
                <a:gd name="connsiteX1268" fmla="*/ 409990 w 2190390"/>
                <a:gd name="connsiteY1268" fmla="*/ 363159 h 2233760"/>
                <a:gd name="connsiteX1269" fmla="*/ 398587 w 2190390"/>
                <a:gd name="connsiteY1269" fmla="*/ 378666 h 2233760"/>
                <a:gd name="connsiteX1270" fmla="*/ 408643 w 2190390"/>
                <a:gd name="connsiteY1270" fmla="*/ 369746 h 2233760"/>
                <a:gd name="connsiteX1271" fmla="*/ 407865 w 2190390"/>
                <a:gd name="connsiteY1271" fmla="*/ 366841 h 2233760"/>
                <a:gd name="connsiteX1272" fmla="*/ 418700 w 2190390"/>
                <a:gd name="connsiteY1272" fmla="*/ 360825 h 2233760"/>
                <a:gd name="connsiteX1273" fmla="*/ 426632 w 2190390"/>
                <a:gd name="connsiteY1273" fmla="*/ 355587 h 2233760"/>
                <a:gd name="connsiteX1274" fmla="*/ 445189 w 2190390"/>
                <a:gd name="connsiteY1274" fmla="*/ 331937 h 2233760"/>
                <a:gd name="connsiteX1275" fmla="*/ 440377 w 2190390"/>
                <a:gd name="connsiteY1275" fmla="*/ 330951 h 2233760"/>
                <a:gd name="connsiteX1276" fmla="*/ 447404 w 2190390"/>
                <a:gd name="connsiteY1276" fmla="*/ 322783 h 2233760"/>
                <a:gd name="connsiteX1277" fmla="*/ 461621 w 2190390"/>
                <a:gd name="connsiteY1277" fmla="*/ 311969 h 2233760"/>
                <a:gd name="connsiteX1278" fmla="*/ 468774 w 2190390"/>
                <a:gd name="connsiteY1278" fmla="*/ 303826 h 2233760"/>
                <a:gd name="connsiteX1279" fmla="*/ 472456 w 2190390"/>
                <a:gd name="connsiteY1279" fmla="*/ 305953 h 2233760"/>
                <a:gd name="connsiteX1280" fmla="*/ 449439 w 2190390"/>
                <a:gd name="connsiteY1280" fmla="*/ 324572 h 2233760"/>
                <a:gd name="connsiteX1281" fmla="*/ 470331 w 2190390"/>
                <a:gd name="connsiteY1281" fmla="*/ 309635 h 2233760"/>
                <a:gd name="connsiteX1282" fmla="*/ 474012 w 2190390"/>
                <a:gd name="connsiteY1282" fmla="*/ 311762 h 2233760"/>
                <a:gd name="connsiteX1283" fmla="*/ 492001 w 2190390"/>
                <a:gd name="connsiteY1283" fmla="*/ 297603 h 2233760"/>
                <a:gd name="connsiteX1284" fmla="*/ 495682 w 2190390"/>
                <a:gd name="connsiteY1284" fmla="*/ 299729 h 2233760"/>
                <a:gd name="connsiteX1285" fmla="*/ 504183 w 2190390"/>
                <a:gd name="connsiteY1285" fmla="*/ 285000 h 2233760"/>
                <a:gd name="connsiteX1286" fmla="*/ 511336 w 2190390"/>
                <a:gd name="connsiteY1286" fmla="*/ 276857 h 2233760"/>
                <a:gd name="connsiteX1287" fmla="*/ 498376 w 2190390"/>
                <a:gd name="connsiteY1287" fmla="*/ 286556 h 2233760"/>
                <a:gd name="connsiteX1288" fmla="*/ 496820 w 2190390"/>
                <a:gd name="connsiteY1288" fmla="*/ 280747 h 2233760"/>
                <a:gd name="connsiteX1289" fmla="*/ 513461 w 2190390"/>
                <a:gd name="connsiteY1289" fmla="*/ 273175 h 2233760"/>
                <a:gd name="connsiteX1290" fmla="*/ 506098 w 2190390"/>
                <a:gd name="connsiteY1290" fmla="*/ 268922 h 2233760"/>
                <a:gd name="connsiteX1291" fmla="*/ 514030 w 2190390"/>
                <a:gd name="connsiteY1291" fmla="*/ 263684 h 2233760"/>
                <a:gd name="connsiteX1292" fmla="*/ 512473 w 2190390"/>
                <a:gd name="connsiteY1292" fmla="*/ 257875 h 2233760"/>
                <a:gd name="connsiteX1293" fmla="*/ 498735 w 2190390"/>
                <a:gd name="connsiteY1293" fmla="*/ 264669 h 2233760"/>
                <a:gd name="connsiteX1294" fmla="*/ 486134 w 2190390"/>
                <a:gd name="connsiteY1294" fmla="*/ 252481 h 2233760"/>
                <a:gd name="connsiteX1295" fmla="*/ 496191 w 2190390"/>
                <a:gd name="connsiteY1295" fmla="*/ 243560 h 2233760"/>
                <a:gd name="connsiteX1296" fmla="*/ 485356 w 2190390"/>
                <a:gd name="connsiteY1296" fmla="*/ 249576 h 2233760"/>
                <a:gd name="connsiteX1297" fmla="*/ 489606 w 2190390"/>
                <a:gd name="connsiteY1297" fmla="*/ 242212 h 2233760"/>
                <a:gd name="connsiteX1298" fmla="*/ 502566 w 2190390"/>
                <a:gd name="connsiteY1298" fmla="*/ 232513 h 2233760"/>
                <a:gd name="connsiteX1299" fmla="*/ 490174 w 2190390"/>
                <a:gd name="connsiteY1299" fmla="*/ 232720 h 2233760"/>
                <a:gd name="connsiteX1300" fmla="*/ 500231 w 2190390"/>
                <a:gd name="connsiteY1300" fmla="*/ 223800 h 2233760"/>
                <a:gd name="connsiteX1301" fmla="*/ 504481 w 2190390"/>
                <a:gd name="connsiteY1301" fmla="*/ 216435 h 2233760"/>
                <a:gd name="connsiteX1302" fmla="*/ 511635 w 2190390"/>
                <a:gd name="connsiteY1302" fmla="*/ 208292 h 2233760"/>
                <a:gd name="connsiteX1303" fmla="*/ 499243 w 2190390"/>
                <a:gd name="connsiteY1303" fmla="*/ 208500 h 2233760"/>
                <a:gd name="connsiteX1304" fmla="*/ 504272 w 2190390"/>
                <a:gd name="connsiteY1304" fmla="*/ 204039 h 2233760"/>
                <a:gd name="connsiteX1305" fmla="*/ 495562 w 2190390"/>
                <a:gd name="connsiteY1305" fmla="*/ 206373 h 2233760"/>
                <a:gd name="connsiteX1306" fmla="*/ 499812 w 2190390"/>
                <a:gd name="connsiteY1306" fmla="*/ 199009 h 2233760"/>
                <a:gd name="connsiteX1307" fmla="*/ 489755 w 2190390"/>
                <a:gd name="connsiteY1307" fmla="*/ 207929 h 2233760"/>
                <a:gd name="connsiteX1308" fmla="*/ 493018 w 2190390"/>
                <a:gd name="connsiteY1308" fmla="*/ 185264 h 2233760"/>
                <a:gd name="connsiteX1309" fmla="*/ 503074 w 2190390"/>
                <a:gd name="connsiteY1309" fmla="*/ 176344 h 2233760"/>
                <a:gd name="connsiteX1310" fmla="*/ 468444 w 2190390"/>
                <a:gd name="connsiteY1310" fmla="*/ 198075 h 2233760"/>
                <a:gd name="connsiteX1311" fmla="*/ 450246 w 2190390"/>
                <a:gd name="connsiteY1311" fmla="*/ 199838 h 2233760"/>
                <a:gd name="connsiteX1312" fmla="*/ 461081 w 2190390"/>
                <a:gd name="connsiteY1312" fmla="*/ 193822 h 2233760"/>
                <a:gd name="connsiteX1313" fmla="*/ 461859 w 2190390"/>
                <a:gd name="connsiteY1313" fmla="*/ 196726 h 2233760"/>
                <a:gd name="connsiteX1314" fmla="*/ 469791 w 2190390"/>
                <a:gd name="connsiteY1314" fmla="*/ 191488 h 2233760"/>
                <a:gd name="connsiteX1315" fmla="*/ 463984 w 2190390"/>
                <a:gd name="connsiteY1315" fmla="*/ 193044 h 2233760"/>
                <a:gd name="connsiteX1316" fmla="*/ 484098 w 2190390"/>
                <a:gd name="connsiteY1316" fmla="*/ 175203 h 2233760"/>
                <a:gd name="connsiteX1317" fmla="*/ 485654 w 2190390"/>
                <a:gd name="connsiteY1317" fmla="*/ 181012 h 2233760"/>
                <a:gd name="connsiteX1318" fmla="*/ 492878 w 2190390"/>
                <a:gd name="connsiteY1318" fmla="*/ 177001 h 2233760"/>
                <a:gd name="connsiteX1319" fmla="*/ 491461 w 2190390"/>
                <a:gd name="connsiteY1319" fmla="*/ 179456 h 2233760"/>
                <a:gd name="connsiteX1320" fmla="*/ 493975 w 2190390"/>
                <a:gd name="connsiteY1320" fmla="*/ 177226 h 2233760"/>
                <a:gd name="connsiteX1321" fmla="*/ 494364 w 2190390"/>
                <a:gd name="connsiteY1321" fmla="*/ 178678 h 2233760"/>
                <a:gd name="connsiteX1322" fmla="*/ 496489 w 2190390"/>
                <a:gd name="connsiteY1322" fmla="*/ 174995 h 2233760"/>
                <a:gd name="connsiteX1323" fmla="*/ 499183 w 2190390"/>
                <a:gd name="connsiteY1323" fmla="*/ 161822 h 2233760"/>
                <a:gd name="connsiteX1324" fmla="*/ 503643 w 2190390"/>
                <a:gd name="connsiteY1324" fmla="*/ 166853 h 2233760"/>
                <a:gd name="connsiteX1325" fmla="*/ 510796 w 2190390"/>
                <a:gd name="connsiteY1325" fmla="*/ 158710 h 2233760"/>
                <a:gd name="connsiteX1326" fmla="*/ 514478 w 2190390"/>
                <a:gd name="connsiteY1326" fmla="*/ 160837 h 2233760"/>
                <a:gd name="connsiteX1327" fmla="*/ 540398 w 2190390"/>
                <a:gd name="connsiteY1327" fmla="*/ 141439 h 2233760"/>
                <a:gd name="connsiteX1328" fmla="*/ 541176 w 2190390"/>
                <a:gd name="connsiteY1328" fmla="*/ 144344 h 2233760"/>
                <a:gd name="connsiteX1329" fmla="*/ 531120 w 2190390"/>
                <a:gd name="connsiteY1329" fmla="*/ 153265 h 2233760"/>
                <a:gd name="connsiteX1330" fmla="*/ 537704 w 2190390"/>
                <a:gd name="connsiteY1330" fmla="*/ 154613 h 2233760"/>
                <a:gd name="connsiteX1331" fmla="*/ 536926 w 2190390"/>
                <a:gd name="connsiteY1331" fmla="*/ 151709 h 2233760"/>
                <a:gd name="connsiteX1332" fmla="*/ 571556 w 2190390"/>
                <a:gd name="connsiteY1332" fmla="*/ 129978 h 2233760"/>
                <a:gd name="connsiteX1333" fmla="*/ 569431 w 2190390"/>
                <a:gd name="connsiteY1333" fmla="*/ 133660 h 2233760"/>
                <a:gd name="connsiteX1334" fmla="*/ 563624 w 2190390"/>
                <a:gd name="connsiteY1334" fmla="*/ 135216 h 2233760"/>
                <a:gd name="connsiteX1335" fmla="*/ 559374 w 2190390"/>
                <a:gd name="connsiteY1335" fmla="*/ 142581 h 2233760"/>
                <a:gd name="connsiteX1336" fmla="*/ 545636 w 2190390"/>
                <a:gd name="connsiteY1336" fmla="*/ 149375 h 2233760"/>
                <a:gd name="connsiteX1337" fmla="*/ 543511 w 2190390"/>
                <a:gd name="connsiteY1337" fmla="*/ 153057 h 2233760"/>
                <a:gd name="connsiteX1338" fmla="*/ 511006 w 2190390"/>
                <a:gd name="connsiteY1338" fmla="*/ 171106 h 2233760"/>
                <a:gd name="connsiteX1339" fmla="*/ 522051 w 2190390"/>
                <a:gd name="connsiteY1339" fmla="*/ 177485 h 2233760"/>
                <a:gd name="connsiteX1340" fmla="*/ 527857 w 2190390"/>
                <a:gd name="connsiteY1340" fmla="*/ 175929 h 2233760"/>
                <a:gd name="connsiteX1341" fmla="*/ 544499 w 2190390"/>
                <a:gd name="connsiteY1341" fmla="*/ 168357 h 2233760"/>
                <a:gd name="connsiteX1342" fmla="*/ 541596 w 2190390"/>
                <a:gd name="connsiteY1342" fmla="*/ 169135 h 2233760"/>
                <a:gd name="connsiteX1343" fmla="*/ 545067 w 2190390"/>
                <a:gd name="connsiteY1343" fmla="*/ 158866 h 2233760"/>
                <a:gd name="connsiteX1344" fmla="*/ 550874 w 2190390"/>
                <a:gd name="connsiteY1344" fmla="*/ 157310 h 2233760"/>
                <a:gd name="connsiteX1345" fmla="*/ 549318 w 2190390"/>
                <a:gd name="connsiteY1345" fmla="*/ 151501 h 2233760"/>
                <a:gd name="connsiteX1346" fmla="*/ 557249 w 2190390"/>
                <a:gd name="connsiteY1346" fmla="*/ 146263 h 2233760"/>
                <a:gd name="connsiteX1347" fmla="*/ 599243 w 2190390"/>
                <a:gd name="connsiteY1347" fmla="*/ 128785 h 2233760"/>
                <a:gd name="connsiteX1348" fmla="*/ 611634 w 2190390"/>
                <a:gd name="connsiteY1348" fmla="*/ 128578 h 2233760"/>
                <a:gd name="connsiteX1349" fmla="*/ 612413 w 2190390"/>
                <a:gd name="connsiteY1349" fmla="*/ 131482 h 2233760"/>
                <a:gd name="connsiteX1350" fmla="*/ 596549 w 2190390"/>
                <a:gd name="connsiteY1350" fmla="*/ 141959 h 2233760"/>
                <a:gd name="connsiteX1351" fmla="*/ 611066 w 2190390"/>
                <a:gd name="connsiteY1351" fmla="*/ 138069 h 2233760"/>
                <a:gd name="connsiteX1352" fmla="*/ 629833 w 2190390"/>
                <a:gd name="connsiteY1352" fmla="*/ 126815 h 2233760"/>
                <a:gd name="connsiteX1353" fmla="*/ 617441 w 2190390"/>
                <a:gd name="connsiteY1353" fmla="*/ 127022 h 2233760"/>
                <a:gd name="connsiteX1354" fmla="*/ 639889 w 2190390"/>
                <a:gd name="connsiteY1354" fmla="*/ 117894 h 2233760"/>
                <a:gd name="connsiteX1355" fmla="*/ 625373 w 2190390"/>
                <a:gd name="connsiteY1355" fmla="*/ 121784 h 2233760"/>
                <a:gd name="connsiteX1356" fmla="*/ 618010 w 2190390"/>
                <a:gd name="connsiteY1356" fmla="*/ 117531 h 2233760"/>
                <a:gd name="connsiteX1357" fmla="*/ 630401 w 2190390"/>
                <a:gd name="connsiteY1357" fmla="*/ 117323 h 2233760"/>
                <a:gd name="connsiteX1358" fmla="*/ 632526 w 2190390"/>
                <a:gd name="connsiteY1358" fmla="*/ 113641 h 2233760"/>
                <a:gd name="connsiteX1359" fmla="*/ 617231 w 2190390"/>
                <a:gd name="connsiteY1359" fmla="*/ 114626 h 2233760"/>
                <a:gd name="connsiteX1360" fmla="*/ 627288 w 2190390"/>
                <a:gd name="connsiteY1360" fmla="*/ 105706 h 2233760"/>
                <a:gd name="connsiteX1361" fmla="*/ 629413 w 2190390"/>
                <a:gd name="connsiteY1361" fmla="*/ 102023 h 2233760"/>
                <a:gd name="connsiteX1362" fmla="*/ 617800 w 2190390"/>
                <a:gd name="connsiteY1362" fmla="*/ 105135 h 2233760"/>
                <a:gd name="connsiteX1363" fmla="*/ 643930 w 2190390"/>
                <a:gd name="connsiteY1363" fmla="*/ 98134 h 2233760"/>
                <a:gd name="connsiteX1364" fmla="*/ 631538 w 2190390"/>
                <a:gd name="connsiteY1364" fmla="*/ 98341 h 2233760"/>
                <a:gd name="connsiteX1365" fmla="*/ 632885 w 2190390"/>
                <a:gd name="connsiteY1365" fmla="*/ 91754 h 2233760"/>
                <a:gd name="connsiteX1366" fmla="*/ 639470 w 2190390"/>
                <a:gd name="connsiteY1366" fmla="*/ 93103 h 2233760"/>
                <a:gd name="connsiteX1367" fmla="*/ 650305 w 2190390"/>
                <a:gd name="connsiteY1367" fmla="*/ 87087 h 2233760"/>
                <a:gd name="connsiteX1368" fmla="*/ 653987 w 2190390"/>
                <a:gd name="connsiteY1368" fmla="*/ 89213 h 2233760"/>
                <a:gd name="connsiteX1369" fmla="*/ 686701 w 2190390"/>
                <a:gd name="connsiteY1369" fmla="*/ 83560 h 2233760"/>
                <a:gd name="connsiteX1370" fmla="*/ 666947 w 2190390"/>
                <a:gd name="connsiteY1370" fmla="*/ 79515 h 2233760"/>
                <a:gd name="connsiteX1371" fmla="*/ 665600 w 2190390"/>
                <a:gd name="connsiteY1371" fmla="*/ 86101 h 2233760"/>
                <a:gd name="connsiteX1372" fmla="*/ 656112 w 2190390"/>
                <a:gd name="connsiteY1372" fmla="*/ 85531 h 2233760"/>
                <a:gd name="connsiteX1373" fmla="*/ 664043 w 2190390"/>
                <a:gd name="connsiteY1373" fmla="*/ 80293 h 2233760"/>
                <a:gd name="connsiteX1374" fmla="*/ 648749 w 2190390"/>
                <a:gd name="connsiteY1374" fmla="*/ 81278 h 2233760"/>
                <a:gd name="connsiteX1375" fmla="*/ 646414 w 2190390"/>
                <a:gd name="connsiteY1375" fmla="*/ 72565 h 2233760"/>
                <a:gd name="connsiteX1376" fmla="*/ 664612 w 2190390"/>
                <a:gd name="connsiteY1376" fmla="*/ 70801 h 2233760"/>
                <a:gd name="connsiteX1377" fmla="*/ 656680 w 2190390"/>
                <a:gd name="connsiteY1377" fmla="*/ 76040 h 2233760"/>
                <a:gd name="connsiteX1378" fmla="*/ 660362 w 2190390"/>
                <a:gd name="connsiteY1378" fmla="*/ 78166 h 2233760"/>
                <a:gd name="connsiteX1379" fmla="*/ 669850 w 2190390"/>
                <a:gd name="connsiteY1379" fmla="*/ 78737 h 2233760"/>
                <a:gd name="connsiteX1380" fmla="*/ 690173 w 2190390"/>
                <a:gd name="connsiteY1380" fmla="*/ 73291 h 2233760"/>
                <a:gd name="connsiteX1381" fmla="*/ 707803 w 2190390"/>
                <a:gd name="connsiteY1381" fmla="*/ 81019 h 2233760"/>
                <a:gd name="connsiteX1382" fmla="*/ 689036 w 2190390"/>
                <a:gd name="connsiteY1382" fmla="*/ 92273 h 2233760"/>
                <a:gd name="connsiteX1383" fmla="*/ 697746 w 2190390"/>
                <a:gd name="connsiteY1383" fmla="*/ 89940 h 2233760"/>
                <a:gd name="connsiteX1384" fmla="*/ 699302 w 2190390"/>
                <a:gd name="connsiteY1384" fmla="*/ 95748 h 2233760"/>
                <a:gd name="connsiteX1385" fmla="*/ 678979 w 2190390"/>
                <a:gd name="connsiteY1385" fmla="*/ 101194 h 2233760"/>
                <a:gd name="connsiteX1386" fmla="*/ 681104 w 2190390"/>
                <a:gd name="connsiteY1386" fmla="*/ 97512 h 2233760"/>
                <a:gd name="connsiteX1387" fmla="*/ 650724 w 2190390"/>
                <a:gd name="connsiteY1387" fmla="*/ 111878 h 2233760"/>
                <a:gd name="connsiteX1388" fmla="*/ 676854 w 2190390"/>
                <a:gd name="connsiteY1388" fmla="*/ 104876 h 2233760"/>
                <a:gd name="connsiteX1389" fmla="*/ 668922 w 2190390"/>
                <a:gd name="connsiteY1389" fmla="*/ 110115 h 2233760"/>
                <a:gd name="connsiteX1390" fmla="*/ 681314 w 2190390"/>
                <a:gd name="connsiteY1390" fmla="*/ 109907 h 2233760"/>
                <a:gd name="connsiteX1391" fmla="*/ 683439 w 2190390"/>
                <a:gd name="connsiteY1391" fmla="*/ 106225 h 2233760"/>
                <a:gd name="connsiteX1392" fmla="*/ 709000 w 2190390"/>
                <a:gd name="connsiteY1392" fmla="*/ 108715 h 2233760"/>
                <a:gd name="connsiteX1393" fmla="*/ 726420 w 2190390"/>
                <a:gd name="connsiteY1393" fmla="*/ 104047 h 2233760"/>
                <a:gd name="connsiteX1394" fmla="*/ 731658 w 2190390"/>
                <a:gd name="connsiteY1394" fmla="*/ 111982 h 2233760"/>
                <a:gd name="connsiteX1395" fmla="*/ 745396 w 2190390"/>
                <a:gd name="connsiteY1395" fmla="*/ 105188 h 2233760"/>
                <a:gd name="connsiteX1396" fmla="*/ 737255 w 2190390"/>
                <a:gd name="connsiteY1396" fmla="*/ 98031 h 2233760"/>
                <a:gd name="connsiteX1397" fmla="*/ 745187 w 2190390"/>
                <a:gd name="connsiteY1397" fmla="*/ 92793 h 2233760"/>
                <a:gd name="connsiteX1398" fmla="*/ 753328 w 2190390"/>
                <a:gd name="connsiteY1398" fmla="*/ 99950 h 2233760"/>
                <a:gd name="connsiteX1399" fmla="*/ 778680 w 2190390"/>
                <a:gd name="connsiteY1399" fmla="*/ 90044 h 2233760"/>
                <a:gd name="connsiteX1400" fmla="*/ 766288 w 2190390"/>
                <a:gd name="connsiteY1400" fmla="*/ 90252 h 2233760"/>
                <a:gd name="connsiteX1401" fmla="*/ 765510 w 2190390"/>
                <a:gd name="connsiteY1401" fmla="*/ 87347 h 2233760"/>
                <a:gd name="connsiteX1402" fmla="*/ 795321 w 2190390"/>
                <a:gd name="connsiteY1402" fmla="*/ 82472 h 2233760"/>
                <a:gd name="connsiteX1403" fmla="*/ 790861 w 2190390"/>
                <a:gd name="connsiteY1403" fmla="*/ 77441 h 2233760"/>
                <a:gd name="connsiteX1404" fmla="*/ 810406 w 2190390"/>
                <a:gd name="connsiteY1404" fmla="*/ 69091 h 2233760"/>
                <a:gd name="connsiteX1405" fmla="*/ 803821 w 2190390"/>
                <a:gd name="connsiteY1405" fmla="*/ 67743 h 2233760"/>
                <a:gd name="connsiteX1406" fmla="*/ 824145 w 2190390"/>
                <a:gd name="connsiteY1406" fmla="*/ 62297 h 2233760"/>
                <a:gd name="connsiteX1407" fmla="*/ 813100 w 2190390"/>
                <a:gd name="connsiteY1407" fmla="*/ 55918 h 2233760"/>
                <a:gd name="connsiteX1408" fmla="*/ 806930 w 2190390"/>
                <a:gd name="connsiteY1408" fmla="*/ 57571 h 2233760"/>
                <a:gd name="connsiteX1409" fmla="*/ 801487 w 2190390"/>
                <a:gd name="connsiteY1409" fmla="*/ 59029 h 2233760"/>
                <a:gd name="connsiteX1410" fmla="*/ 804364 w 2190390"/>
                <a:gd name="connsiteY1410" fmla="*/ 56702 h 2233760"/>
                <a:gd name="connsiteX1411" fmla="*/ 800708 w 2190390"/>
                <a:gd name="connsiteY1411" fmla="*/ 56125 h 2233760"/>
                <a:gd name="connsiteX1412" fmla="*/ 811544 w 2190390"/>
                <a:gd name="connsiteY1412" fmla="*/ 50109 h 2233760"/>
                <a:gd name="connsiteX1413" fmla="*/ 799152 w 2190390"/>
                <a:gd name="connsiteY1413" fmla="*/ 50316 h 2233760"/>
                <a:gd name="connsiteX1414" fmla="*/ 804180 w 2190390"/>
                <a:gd name="connsiteY1414" fmla="*/ 45856 h 2233760"/>
                <a:gd name="connsiteX1415" fmla="*/ 815794 w 2190390"/>
                <a:gd name="connsiteY1415" fmla="*/ 42744 h 2233760"/>
                <a:gd name="connsiteX1416" fmla="*/ 834770 w 2190390"/>
                <a:gd name="connsiteY1416" fmla="*/ 43885 h 2233760"/>
                <a:gd name="connsiteX1417" fmla="*/ 828963 w 2190390"/>
                <a:gd name="connsiteY1417" fmla="*/ 45441 h 2233760"/>
                <a:gd name="connsiteX1418" fmla="*/ 838452 w 2190390"/>
                <a:gd name="connsiteY1418" fmla="*/ 46012 h 2233760"/>
                <a:gd name="connsiteX1419" fmla="*/ 837673 w 2190390"/>
                <a:gd name="connsiteY1419" fmla="*/ 43107 h 2233760"/>
                <a:gd name="connsiteX1420" fmla="*/ 879098 w 2190390"/>
                <a:gd name="connsiteY1420" fmla="*/ 35121 h 2233760"/>
                <a:gd name="connsiteX1421" fmla="*/ 886461 w 2190390"/>
                <a:gd name="connsiteY1421" fmla="*/ 39374 h 2233760"/>
                <a:gd name="connsiteX1422" fmla="*/ 917051 w 2190390"/>
                <a:gd name="connsiteY1422" fmla="*/ 37403 h 2233760"/>
                <a:gd name="connsiteX1423" fmla="*/ 879308 w 2190390"/>
                <a:gd name="connsiteY1423" fmla="*/ 47516 h 2233760"/>
                <a:gd name="connsiteX1424" fmla="*/ 858984 w 2190390"/>
                <a:gd name="connsiteY1424" fmla="*/ 52962 h 2233760"/>
                <a:gd name="connsiteX1425" fmla="*/ 866348 w 2190390"/>
                <a:gd name="connsiteY1425" fmla="*/ 57215 h 2233760"/>
                <a:gd name="connsiteX1426" fmla="*/ 889574 w 2190390"/>
                <a:gd name="connsiteY1426" fmla="*/ 50991 h 2233760"/>
                <a:gd name="connsiteX1427" fmla="*/ 899840 w 2190390"/>
                <a:gd name="connsiteY1427" fmla="*/ 54466 h 2233760"/>
                <a:gd name="connsiteX1428" fmla="*/ 894034 w 2190390"/>
                <a:gd name="connsiteY1428" fmla="*/ 56022 h 2233760"/>
                <a:gd name="connsiteX1429" fmla="*/ 907982 w 2190390"/>
                <a:gd name="connsiteY1429" fmla="*/ 61624 h 2233760"/>
                <a:gd name="connsiteX1430" fmla="*/ 929652 w 2190390"/>
                <a:gd name="connsiteY1430" fmla="*/ 49591 h 2233760"/>
                <a:gd name="connsiteX1431" fmla="*/ 936236 w 2190390"/>
                <a:gd name="connsiteY1431" fmla="*/ 50940 h 2233760"/>
                <a:gd name="connsiteX1432" fmla="*/ 968173 w 2190390"/>
                <a:gd name="connsiteY1432" fmla="*/ 42383 h 2233760"/>
                <a:gd name="connsiteX1433" fmla="*/ 961588 w 2190390"/>
                <a:gd name="connsiteY1433" fmla="*/ 41034 h 2233760"/>
                <a:gd name="connsiteX1434" fmla="*/ 970867 w 2190390"/>
                <a:gd name="connsiteY1434" fmla="*/ 29209 h 2233760"/>
                <a:gd name="connsiteX1435" fmla="*/ 987718 w 2190390"/>
                <a:gd name="connsiteY1435" fmla="*/ 34032 h 2233760"/>
                <a:gd name="connsiteX1436" fmla="*/ 979008 w 2190390"/>
                <a:gd name="connsiteY1436" fmla="*/ 36366 h 2233760"/>
                <a:gd name="connsiteX1437" fmla="*/ 986371 w 2190390"/>
                <a:gd name="connsiteY1437" fmla="*/ 40619 h 2233760"/>
                <a:gd name="connsiteX1438" fmla="*/ 977661 w 2190390"/>
                <a:gd name="connsiteY1438" fmla="*/ 42953 h 2233760"/>
                <a:gd name="connsiteX1439" fmla="*/ 979996 w 2190390"/>
                <a:gd name="connsiteY1439" fmla="*/ 51666 h 2233760"/>
                <a:gd name="connsiteX1440" fmla="*/ 993944 w 2190390"/>
                <a:gd name="connsiteY1440" fmla="*/ 57268 h 2233760"/>
                <a:gd name="connsiteX1441" fmla="*/ 1031118 w 2190390"/>
                <a:gd name="connsiteY1441" fmla="*/ 56646 h 2233760"/>
                <a:gd name="connsiteX1442" fmla="*/ 1029562 w 2190390"/>
                <a:gd name="connsiteY1442" fmla="*/ 50837 h 2233760"/>
                <a:gd name="connsiteX1443" fmla="*/ 1041384 w 2190390"/>
                <a:gd name="connsiteY1443" fmla="*/ 60121 h 2233760"/>
                <a:gd name="connsiteX1444" fmla="*/ 1046413 w 2190390"/>
                <a:gd name="connsiteY1444" fmla="*/ 55660 h 2233760"/>
                <a:gd name="connsiteX1445" fmla="*/ 1050873 w 2190390"/>
                <a:gd name="connsiteY1445" fmla="*/ 60691 h 2233760"/>
                <a:gd name="connsiteX1446" fmla="*/ 1055901 w 2190390"/>
                <a:gd name="connsiteY1446" fmla="*/ 56231 h 2233760"/>
                <a:gd name="connsiteX1447" fmla="*/ 1071974 w 2190390"/>
                <a:gd name="connsiteY1447" fmla="*/ 58150 h 2233760"/>
                <a:gd name="connsiteX1448" fmla="*/ 1098673 w 2190390"/>
                <a:gd name="connsiteY1448" fmla="*/ 41658 h 2233760"/>
                <a:gd name="connsiteX1449" fmla="*/ 1107382 w 2190390"/>
                <a:gd name="connsiteY1449" fmla="*/ 39324 h 2233760"/>
                <a:gd name="connsiteX1450" fmla="*/ 1120552 w 2190390"/>
                <a:gd name="connsiteY1450" fmla="*/ 42021 h 2233760"/>
                <a:gd name="connsiteX1451" fmla="*/ 1123455 w 2190390"/>
                <a:gd name="connsiteY1451" fmla="*/ 41243 h 2233760"/>
                <a:gd name="connsiteX1452" fmla="*/ 1137403 w 2190390"/>
                <a:gd name="connsiteY1452" fmla="*/ 46844 h 2233760"/>
                <a:gd name="connsiteX1453" fmla="*/ 1133722 w 2190390"/>
                <a:gd name="connsiteY1453" fmla="*/ 44718 h 2233760"/>
                <a:gd name="connsiteX1454" fmla="*/ 1155601 w 2190390"/>
                <a:gd name="connsiteY1454" fmla="*/ 45081 h 2233760"/>
                <a:gd name="connsiteX1455" fmla="*/ 1151615 w 2190390"/>
                <a:gd name="connsiteY1455" fmla="*/ 43085 h 2233760"/>
                <a:gd name="connsiteX1456" fmla="*/ 1151913 w 2190390"/>
                <a:gd name="connsiteY1456" fmla="*/ 42905 h 2233760"/>
                <a:gd name="connsiteX1457" fmla="*/ 1151920 w 2190390"/>
                <a:gd name="connsiteY1457" fmla="*/ 42955 h 2233760"/>
                <a:gd name="connsiteX1458" fmla="*/ 1155309 w 2190390"/>
                <a:gd name="connsiteY1458" fmla="*/ 43158 h 2233760"/>
                <a:gd name="connsiteX1459" fmla="*/ 1158505 w 2190390"/>
                <a:gd name="connsiteY1459" fmla="*/ 44303 h 2233760"/>
                <a:gd name="connsiteX1460" fmla="*/ 1170896 w 2190390"/>
                <a:gd name="connsiteY1460" fmla="*/ 44096 h 2233760"/>
                <a:gd name="connsiteX1461" fmla="*/ 1155309 w 2190390"/>
                <a:gd name="connsiteY1461" fmla="*/ 43158 h 2233760"/>
                <a:gd name="connsiteX1462" fmla="*/ 1152911 w 2190390"/>
                <a:gd name="connsiteY1462" fmla="*/ 42300 h 2233760"/>
                <a:gd name="connsiteX1463" fmla="*/ 1151913 w 2190390"/>
                <a:gd name="connsiteY1463" fmla="*/ 42905 h 2233760"/>
                <a:gd name="connsiteX1464" fmla="*/ 1151505 w 2190390"/>
                <a:gd name="connsiteY1464" fmla="*/ 39953 h 2233760"/>
                <a:gd name="connsiteX1465" fmla="*/ 1144557 w 2190390"/>
                <a:gd name="connsiteY1465" fmla="*/ 38702 h 2233760"/>
                <a:gd name="connsiteX1466" fmla="*/ 1153267 w 2190390"/>
                <a:gd name="connsiteY1466" fmla="*/ 36368 h 2233760"/>
                <a:gd name="connsiteX1467" fmla="*/ 1163533 w 2190390"/>
                <a:gd name="connsiteY1467" fmla="*/ 39843 h 2233760"/>
                <a:gd name="connsiteX1468" fmla="*/ 1175146 w 2190390"/>
                <a:gd name="connsiteY1468" fmla="*/ 36731 h 2233760"/>
                <a:gd name="connsiteX1469" fmla="*/ 1171465 w 2190390"/>
                <a:gd name="connsiteY1469" fmla="*/ 34605 h 2233760"/>
                <a:gd name="connsiteX1470" fmla="*/ 1133512 w 2190390"/>
                <a:gd name="connsiteY1470" fmla="*/ 32322 h 2233760"/>
                <a:gd name="connsiteX1471" fmla="*/ 1136415 w 2190390"/>
                <a:gd name="connsiteY1471" fmla="*/ 31544 h 2233760"/>
                <a:gd name="connsiteX1472" fmla="*/ 1102144 w 2190390"/>
                <a:gd name="connsiteY1472" fmla="*/ 31388 h 2233760"/>
                <a:gd name="connsiteX1473" fmla="*/ 1085293 w 2190390"/>
                <a:gd name="connsiteY1473" fmla="*/ 26565 h 2233760"/>
                <a:gd name="connsiteX1474" fmla="*/ 1091100 w 2190390"/>
                <a:gd name="connsiteY1474" fmla="*/ 25009 h 2233760"/>
                <a:gd name="connsiteX1475" fmla="*/ 1103491 w 2190390"/>
                <a:gd name="connsiteY1475" fmla="*/ 24802 h 2233760"/>
                <a:gd name="connsiteX1476" fmla="*/ 1084515 w 2190390"/>
                <a:gd name="connsiteY1476" fmla="*/ 23661 h 2233760"/>
                <a:gd name="connsiteX1477" fmla="*/ 1080833 w 2190390"/>
                <a:gd name="connsiteY1477" fmla="*/ 21534 h 2233760"/>
                <a:gd name="connsiteX1478" fmla="*/ 1096697 w 2190390"/>
                <a:gd name="connsiteY1478" fmla="*/ 11057 h 2233760"/>
                <a:gd name="connsiteX1479" fmla="*/ 1104629 w 2190390"/>
                <a:gd name="connsiteY1479" fmla="*/ 5819 h 2233760"/>
                <a:gd name="connsiteX1480" fmla="*/ 1123605 w 2190390"/>
                <a:gd name="connsiteY1480" fmla="*/ 6961 h 2233760"/>
                <a:gd name="connsiteX1481" fmla="*/ 1143928 w 2190390"/>
                <a:gd name="connsiteY1481" fmla="*/ 1515 h 2233760"/>
                <a:gd name="connsiteX1482" fmla="*/ 1159223 w 2190390"/>
                <a:gd name="connsiteY1482" fmla="*/ 530 h 223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</a:cxnLst>
              <a:rect l="l" t="t" r="r" b="b"/>
              <a:pathLst>
                <a:path w="2190390" h="2233760">
                  <a:moveTo>
                    <a:pt x="991291" y="2215559"/>
                  </a:moveTo>
                  <a:lnTo>
                    <a:pt x="999830" y="2216073"/>
                  </a:lnTo>
                  <a:cubicBezTo>
                    <a:pt x="998379" y="2216462"/>
                    <a:pt x="995281" y="2216514"/>
                    <a:pt x="992448" y="2216105"/>
                  </a:cubicBezTo>
                  <a:close/>
                  <a:moveTo>
                    <a:pt x="1078220" y="2195069"/>
                  </a:moveTo>
                  <a:cubicBezTo>
                    <a:pt x="1081901" y="2197195"/>
                    <a:pt x="1081901" y="2197195"/>
                    <a:pt x="1091389" y="2197766"/>
                  </a:cubicBezTo>
                  <a:cubicBezTo>
                    <a:pt x="1091389" y="2197766"/>
                    <a:pt x="1085583" y="2199321"/>
                    <a:pt x="1078998" y="2197973"/>
                  </a:cubicBezTo>
                  <a:cubicBezTo>
                    <a:pt x="1078220" y="2195069"/>
                    <a:pt x="1073191" y="2199529"/>
                    <a:pt x="1066606" y="2198180"/>
                  </a:cubicBezTo>
                  <a:cubicBezTo>
                    <a:pt x="1071635" y="2193720"/>
                    <a:pt x="1075316" y="2195846"/>
                    <a:pt x="1078220" y="2195069"/>
                  </a:cubicBezTo>
                  <a:close/>
                  <a:moveTo>
                    <a:pt x="1366845" y="2145748"/>
                  </a:moveTo>
                  <a:cubicBezTo>
                    <a:pt x="1366845" y="2145748"/>
                    <a:pt x="1358135" y="2148082"/>
                    <a:pt x="1358913" y="2150986"/>
                  </a:cubicBezTo>
                  <a:cubicBezTo>
                    <a:pt x="1355232" y="2148860"/>
                    <a:pt x="1351550" y="2146733"/>
                    <a:pt x="1354453" y="2145955"/>
                  </a:cubicBezTo>
                  <a:cubicBezTo>
                    <a:pt x="1358135" y="2148082"/>
                    <a:pt x="1361038" y="2147304"/>
                    <a:pt x="1366845" y="2145748"/>
                  </a:cubicBezTo>
                  <a:close/>
                  <a:moveTo>
                    <a:pt x="1735129" y="1973570"/>
                  </a:moveTo>
                  <a:lnTo>
                    <a:pt x="1734321" y="1974080"/>
                  </a:lnTo>
                  <a:cubicBezTo>
                    <a:pt x="1730766" y="1976054"/>
                    <a:pt x="1727827" y="1977425"/>
                    <a:pt x="1726376" y="1977814"/>
                  </a:cubicBezTo>
                  <a:close/>
                  <a:moveTo>
                    <a:pt x="1863698" y="1863195"/>
                  </a:moveTo>
                  <a:cubicBezTo>
                    <a:pt x="1859448" y="1870560"/>
                    <a:pt x="1850738" y="1872894"/>
                    <a:pt x="1846488" y="1880259"/>
                  </a:cubicBezTo>
                  <a:cubicBezTo>
                    <a:pt x="1850170" y="1882385"/>
                    <a:pt x="1851517" y="1875798"/>
                    <a:pt x="1856545" y="1871338"/>
                  </a:cubicBezTo>
                  <a:cubicBezTo>
                    <a:pt x="1865255" y="1869004"/>
                    <a:pt x="1849391" y="1879481"/>
                    <a:pt x="1853073" y="1881607"/>
                  </a:cubicBezTo>
                  <a:cubicBezTo>
                    <a:pt x="1847266" y="1883163"/>
                    <a:pt x="1840113" y="1891306"/>
                    <a:pt x="1832960" y="1899448"/>
                  </a:cubicBezTo>
                  <a:cubicBezTo>
                    <a:pt x="1835085" y="1895766"/>
                    <a:pt x="1843016" y="1890528"/>
                    <a:pt x="1839335" y="1888401"/>
                  </a:cubicBezTo>
                  <a:cubicBezTo>
                    <a:pt x="1834306" y="1892862"/>
                    <a:pt x="1825028" y="1904687"/>
                    <a:pt x="1817665" y="1900434"/>
                  </a:cubicBezTo>
                  <a:cubicBezTo>
                    <a:pt x="1820568" y="1899656"/>
                    <a:pt x="1834306" y="1892862"/>
                    <a:pt x="1829847" y="1887831"/>
                  </a:cubicBezTo>
                  <a:cubicBezTo>
                    <a:pt x="1835653" y="1886275"/>
                    <a:pt x="1835653" y="1886275"/>
                    <a:pt x="1841460" y="1884719"/>
                  </a:cubicBezTo>
                  <a:cubicBezTo>
                    <a:pt x="1846488" y="1880259"/>
                    <a:pt x="1854210" y="1862625"/>
                    <a:pt x="1855767" y="1868434"/>
                  </a:cubicBezTo>
                  <a:cubicBezTo>
                    <a:pt x="1858670" y="1867656"/>
                    <a:pt x="1857892" y="1864751"/>
                    <a:pt x="1857892" y="1864751"/>
                  </a:cubicBezTo>
                  <a:cubicBezTo>
                    <a:pt x="1858670" y="1867656"/>
                    <a:pt x="1865823" y="1859513"/>
                    <a:pt x="1863698" y="1863195"/>
                  </a:cubicBezTo>
                  <a:close/>
                  <a:moveTo>
                    <a:pt x="1880856" y="1843033"/>
                  </a:moveTo>
                  <a:lnTo>
                    <a:pt x="1880130" y="1843228"/>
                  </a:lnTo>
                  <a:lnTo>
                    <a:pt x="1880130" y="1843228"/>
                  </a:lnTo>
                  <a:cubicBezTo>
                    <a:pt x="1882645" y="1840998"/>
                    <a:pt x="1882113" y="1841918"/>
                    <a:pt x="1880856" y="1843033"/>
                  </a:cubicBezTo>
                  <a:close/>
                  <a:moveTo>
                    <a:pt x="286611" y="1828839"/>
                  </a:moveTo>
                  <a:lnTo>
                    <a:pt x="288065" y="1830117"/>
                  </a:lnTo>
                  <a:cubicBezTo>
                    <a:pt x="290100" y="1831907"/>
                    <a:pt x="292330" y="1834422"/>
                    <a:pt x="291267" y="1836263"/>
                  </a:cubicBezTo>
                  <a:close/>
                  <a:moveTo>
                    <a:pt x="286029" y="1828328"/>
                  </a:moveTo>
                  <a:lnTo>
                    <a:pt x="286438" y="1828564"/>
                  </a:lnTo>
                  <a:lnTo>
                    <a:pt x="286611" y="1828839"/>
                  </a:lnTo>
                  <a:close/>
                  <a:moveTo>
                    <a:pt x="1999604" y="1653357"/>
                  </a:moveTo>
                  <a:lnTo>
                    <a:pt x="1999271" y="1653857"/>
                  </a:lnTo>
                  <a:lnTo>
                    <a:pt x="1999524" y="1653400"/>
                  </a:lnTo>
                  <a:close/>
                  <a:moveTo>
                    <a:pt x="2003439" y="1648363"/>
                  </a:moveTo>
                  <a:cubicBezTo>
                    <a:pt x="2003881" y="1648196"/>
                    <a:pt x="2003894" y="1648970"/>
                    <a:pt x="2003026" y="1651538"/>
                  </a:cubicBezTo>
                  <a:lnTo>
                    <a:pt x="1999604" y="1653357"/>
                  </a:lnTo>
                  <a:lnTo>
                    <a:pt x="2001282" y="1650838"/>
                  </a:lnTo>
                  <a:cubicBezTo>
                    <a:pt x="2002128" y="1649638"/>
                    <a:pt x="2002998" y="1648530"/>
                    <a:pt x="2003439" y="1648363"/>
                  </a:cubicBezTo>
                  <a:close/>
                  <a:moveTo>
                    <a:pt x="2148835" y="1087750"/>
                  </a:moveTo>
                  <a:lnTo>
                    <a:pt x="2149477" y="1090489"/>
                  </a:lnTo>
                  <a:cubicBezTo>
                    <a:pt x="2149990" y="1093854"/>
                    <a:pt x="2150042" y="1096953"/>
                    <a:pt x="2148875" y="1092596"/>
                  </a:cubicBezTo>
                  <a:close/>
                  <a:moveTo>
                    <a:pt x="6763" y="878999"/>
                  </a:moveTo>
                  <a:cubicBezTo>
                    <a:pt x="4638" y="882681"/>
                    <a:pt x="5417" y="885586"/>
                    <a:pt x="6195" y="888490"/>
                  </a:cubicBezTo>
                  <a:lnTo>
                    <a:pt x="6060" y="880501"/>
                  </a:lnTo>
                  <a:close/>
                  <a:moveTo>
                    <a:pt x="2171668" y="770424"/>
                  </a:moveTo>
                  <a:lnTo>
                    <a:pt x="2179461" y="788671"/>
                  </a:lnTo>
                  <a:cubicBezTo>
                    <a:pt x="2184131" y="806098"/>
                    <a:pt x="2190925" y="819842"/>
                    <a:pt x="2190357" y="829333"/>
                  </a:cubicBezTo>
                  <a:close/>
                  <a:moveTo>
                    <a:pt x="2170332" y="766212"/>
                  </a:moveTo>
                  <a:lnTo>
                    <a:pt x="2170332" y="766214"/>
                  </a:lnTo>
                  <a:lnTo>
                    <a:pt x="2171668" y="770424"/>
                  </a:lnTo>
                  <a:lnTo>
                    <a:pt x="2171110" y="769118"/>
                  </a:lnTo>
                  <a:close/>
                  <a:moveTo>
                    <a:pt x="28462" y="739328"/>
                  </a:moveTo>
                  <a:cubicBezTo>
                    <a:pt x="30019" y="745137"/>
                    <a:pt x="25768" y="752502"/>
                    <a:pt x="29450" y="754628"/>
                  </a:cubicBezTo>
                  <a:cubicBezTo>
                    <a:pt x="25978" y="764897"/>
                    <a:pt x="27744" y="783102"/>
                    <a:pt x="23284" y="778071"/>
                  </a:cubicBezTo>
                  <a:lnTo>
                    <a:pt x="23336" y="777637"/>
                  </a:lnTo>
                  <a:lnTo>
                    <a:pt x="23887" y="775964"/>
                  </a:lnTo>
                  <a:cubicBezTo>
                    <a:pt x="25552" y="772016"/>
                    <a:pt x="26756" y="767802"/>
                    <a:pt x="25200" y="761993"/>
                  </a:cubicBezTo>
                  <a:lnTo>
                    <a:pt x="23336" y="777637"/>
                  </a:lnTo>
                  <a:lnTo>
                    <a:pt x="23191" y="778079"/>
                  </a:lnTo>
                  <a:lnTo>
                    <a:pt x="19860" y="778356"/>
                  </a:lnTo>
                  <a:cubicBezTo>
                    <a:pt x="18550" y="775643"/>
                    <a:pt x="22349" y="765870"/>
                    <a:pt x="20171" y="766453"/>
                  </a:cubicBezTo>
                  <a:cubicBezTo>
                    <a:pt x="25200" y="761993"/>
                    <a:pt x="25768" y="752502"/>
                    <a:pt x="28462" y="739328"/>
                  </a:cubicBezTo>
                  <a:close/>
                  <a:moveTo>
                    <a:pt x="39297" y="733312"/>
                  </a:moveTo>
                  <a:cubicBezTo>
                    <a:pt x="40075" y="736216"/>
                    <a:pt x="30797" y="748041"/>
                    <a:pt x="34478" y="750168"/>
                  </a:cubicBezTo>
                  <a:cubicBezTo>
                    <a:pt x="32353" y="753850"/>
                    <a:pt x="32353" y="753850"/>
                    <a:pt x="29450" y="754628"/>
                  </a:cubicBezTo>
                  <a:cubicBezTo>
                    <a:pt x="30797" y="748041"/>
                    <a:pt x="32712" y="731963"/>
                    <a:pt x="39297" y="733312"/>
                  </a:cubicBezTo>
                  <a:close/>
                  <a:moveTo>
                    <a:pt x="118614" y="680931"/>
                  </a:moveTo>
                  <a:lnTo>
                    <a:pt x="118045" y="690421"/>
                  </a:lnTo>
                  <a:cubicBezTo>
                    <a:pt x="116983" y="692262"/>
                    <a:pt x="116594" y="690810"/>
                    <a:pt x="116736" y="688437"/>
                  </a:cubicBezTo>
                  <a:close/>
                  <a:moveTo>
                    <a:pt x="118614" y="680930"/>
                  </a:moveTo>
                  <a:lnTo>
                    <a:pt x="118614" y="680931"/>
                  </a:lnTo>
                  <a:lnTo>
                    <a:pt x="118614" y="680931"/>
                  </a:lnTo>
                  <a:close/>
                  <a:moveTo>
                    <a:pt x="2063088" y="633076"/>
                  </a:moveTo>
                  <a:cubicBezTo>
                    <a:pt x="2065318" y="635592"/>
                    <a:pt x="2065318" y="635592"/>
                    <a:pt x="2064300" y="634697"/>
                  </a:cubicBezTo>
                  <a:lnTo>
                    <a:pt x="2064300" y="634697"/>
                  </a:lnTo>
                  <a:close/>
                  <a:moveTo>
                    <a:pt x="271636" y="428530"/>
                  </a:moveTo>
                  <a:lnTo>
                    <a:pt x="271855" y="429745"/>
                  </a:lnTo>
                  <a:cubicBezTo>
                    <a:pt x="271156" y="431489"/>
                    <a:pt x="270093" y="433330"/>
                    <a:pt x="270482" y="434782"/>
                  </a:cubicBezTo>
                  <a:lnTo>
                    <a:pt x="266613" y="437234"/>
                  </a:lnTo>
                  <a:close/>
                  <a:moveTo>
                    <a:pt x="278204" y="417148"/>
                  </a:moveTo>
                  <a:lnTo>
                    <a:pt x="271636" y="428530"/>
                  </a:lnTo>
                  <a:lnTo>
                    <a:pt x="271051" y="425291"/>
                  </a:lnTo>
                  <a:cubicBezTo>
                    <a:pt x="273176" y="421609"/>
                    <a:pt x="276079" y="420831"/>
                    <a:pt x="278204" y="417148"/>
                  </a:cubicBezTo>
                  <a:close/>
                  <a:moveTo>
                    <a:pt x="438604" y="330588"/>
                  </a:moveTo>
                  <a:lnTo>
                    <a:pt x="440377" y="330951"/>
                  </a:lnTo>
                  <a:lnTo>
                    <a:pt x="434354" y="337953"/>
                  </a:lnTo>
                  <a:cubicBezTo>
                    <a:pt x="436479" y="334270"/>
                    <a:pt x="436479" y="334270"/>
                    <a:pt x="438604" y="330588"/>
                  </a:cubicBezTo>
                  <a:close/>
                  <a:moveTo>
                    <a:pt x="493586" y="175773"/>
                  </a:moveTo>
                  <a:lnTo>
                    <a:pt x="493781" y="176499"/>
                  </a:lnTo>
                  <a:lnTo>
                    <a:pt x="492878" y="177001"/>
                  </a:lnTo>
                  <a:close/>
                  <a:moveTo>
                    <a:pt x="496489" y="174995"/>
                  </a:moveTo>
                  <a:lnTo>
                    <a:pt x="493975" y="177226"/>
                  </a:lnTo>
                  <a:lnTo>
                    <a:pt x="493781" y="176499"/>
                  </a:lnTo>
                  <a:close/>
                  <a:moveTo>
                    <a:pt x="1677930" y="147933"/>
                  </a:moveTo>
                  <a:cubicBezTo>
                    <a:pt x="1679771" y="148996"/>
                    <a:pt x="1682532" y="150591"/>
                    <a:pt x="1684567" y="152381"/>
                  </a:cubicBezTo>
                  <a:lnTo>
                    <a:pt x="1684803" y="152960"/>
                  </a:lnTo>
                  <a:close/>
                  <a:moveTo>
                    <a:pt x="536714" y="134884"/>
                  </a:moveTo>
                  <a:lnTo>
                    <a:pt x="535938" y="136409"/>
                  </a:lnTo>
                  <a:cubicBezTo>
                    <a:pt x="534487" y="136798"/>
                    <a:pt x="532504" y="138107"/>
                    <a:pt x="530424" y="139054"/>
                  </a:cubicBezTo>
                  <a:lnTo>
                    <a:pt x="528380" y="139210"/>
                  </a:lnTo>
                  <a:close/>
                  <a:moveTo>
                    <a:pt x="569431" y="133660"/>
                  </a:moveTo>
                  <a:cubicBezTo>
                    <a:pt x="570209" y="136565"/>
                    <a:pt x="573113" y="135787"/>
                    <a:pt x="573113" y="135787"/>
                  </a:cubicBezTo>
                  <a:cubicBezTo>
                    <a:pt x="573891" y="138691"/>
                    <a:pt x="565181" y="141025"/>
                    <a:pt x="562278" y="141803"/>
                  </a:cubicBezTo>
                  <a:cubicBezTo>
                    <a:pt x="559374" y="142581"/>
                    <a:pt x="570209" y="136565"/>
                    <a:pt x="570209" y="136565"/>
                  </a:cubicBezTo>
                  <a:cubicBezTo>
                    <a:pt x="569431" y="133660"/>
                    <a:pt x="569431" y="133660"/>
                    <a:pt x="569431" y="133660"/>
                  </a:cubicBezTo>
                  <a:close/>
                  <a:moveTo>
                    <a:pt x="543870" y="131170"/>
                  </a:moveTo>
                  <a:lnTo>
                    <a:pt x="536714" y="134884"/>
                  </a:lnTo>
                  <a:lnTo>
                    <a:pt x="538232" y="131903"/>
                  </a:lnTo>
                  <a:cubicBezTo>
                    <a:pt x="539852" y="130691"/>
                    <a:pt x="542029" y="130107"/>
                    <a:pt x="543870" y="131170"/>
                  </a:cubicBezTo>
                  <a:close/>
                  <a:moveTo>
                    <a:pt x="1592896" y="120911"/>
                  </a:moveTo>
                  <a:cubicBezTo>
                    <a:pt x="1592117" y="118007"/>
                    <a:pt x="1596577" y="123037"/>
                    <a:pt x="1600259" y="125164"/>
                  </a:cubicBezTo>
                  <a:cubicBezTo>
                    <a:pt x="1601037" y="128068"/>
                    <a:pt x="1607622" y="129417"/>
                    <a:pt x="1614207" y="130765"/>
                  </a:cubicBezTo>
                  <a:cubicBezTo>
                    <a:pt x="1608400" y="132321"/>
                    <a:pt x="1604718" y="130195"/>
                    <a:pt x="1601037" y="128068"/>
                  </a:cubicBezTo>
                  <a:cubicBezTo>
                    <a:pt x="1600259" y="125164"/>
                    <a:pt x="1600259" y="125164"/>
                    <a:pt x="1592896" y="120911"/>
                  </a:cubicBezTo>
                  <a:close/>
                  <a:moveTo>
                    <a:pt x="578500" y="109440"/>
                  </a:moveTo>
                  <a:cubicBezTo>
                    <a:pt x="577931" y="118931"/>
                    <a:pt x="599602" y="106898"/>
                    <a:pt x="601937" y="115612"/>
                  </a:cubicBezTo>
                  <a:cubicBezTo>
                    <a:pt x="596130" y="117168"/>
                    <a:pt x="595351" y="114263"/>
                    <a:pt x="589545" y="115819"/>
                  </a:cubicBezTo>
                  <a:cubicBezTo>
                    <a:pt x="584516" y="120279"/>
                    <a:pt x="593226" y="117945"/>
                    <a:pt x="596130" y="117168"/>
                  </a:cubicBezTo>
                  <a:cubicBezTo>
                    <a:pt x="596908" y="120072"/>
                    <a:pt x="582391" y="123962"/>
                    <a:pt x="587420" y="119501"/>
                  </a:cubicBezTo>
                  <a:cubicBezTo>
                    <a:pt x="582391" y="123962"/>
                    <a:pt x="580266" y="127644"/>
                    <a:pt x="581823" y="133453"/>
                  </a:cubicBezTo>
                  <a:cubicBezTo>
                    <a:pt x="576016" y="135009"/>
                    <a:pt x="575238" y="132104"/>
                    <a:pt x="569431" y="133660"/>
                  </a:cubicBezTo>
                  <a:cubicBezTo>
                    <a:pt x="572334" y="132882"/>
                    <a:pt x="575238" y="132104"/>
                    <a:pt x="577363" y="128422"/>
                  </a:cubicBezTo>
                  <a:cubicBezTo>
                    <a:pt x="579488" y="124739"/>
                    <a:pt x="569431" y="133660"/>
                    <a:pt x="571556" y="129978"/>
                  </a:cubicBezTo>
                  <a:cubicBezTo>
                    <a:pt x="573681" y="126295"/>
                    <a:pt x="572903" y="123391"/>
                    <a:pt x="578710" y="121835"/>
                  </a:cubicBezTo>
                  <a:cubicBezTo>
                    <a:pt x="577931" y="118931"/>
                    <a:pt x="569221" y="121264"/>
                    <a:pt x="577153" y="116026"/>
                  </a:cubicBezTo>
                  <a:cubicBezTo>
                    <a:pt x="574250" y="116804"/>
                    <a:pt x="571347" y="117582"/>
                    <a:pt x="563415" y="122820"/>
                  </a:cubicBezTo>
                  <a:cubicBezTo>
                    <a:pt x="568443" y="118360"/>
                    <a:pt x="576375" y="113122"/>
                    <a:pt x="578500" y="109440"/>
                  </a:cubicBezTo>
                  <a:close/>
                  <a:moveTo>
                    <a:pt x="801487" y="59029"/>
                  </a:moveTo>
                  <a:lnTo>
                    <a:pt x="801487" y="59029"/>
                  </a:lnTo>
                  <a:cubicBezTo>
                    <a:pt x="798583" y="59807"/>
                    <a:pt x="795680" y="60585"/>
                    <a:pt x="798583" y="59807"/>
                  </a:cubicBezTo>
                  <a:close/>
                  <a:moveTo>
                    <a:pt x="1366833" y="37900"/>
                  </a:moveTo>
                  <a:cubicBezTo>
                    <a:pt x="1370948" y="38743"/>
                    <a:pt x="1375356" y="40675"/>
                    <a:pt x="1379426" y="44253"/>
                  </a:cubicBezTo>
                  <a:cubicBezTo>
                    <a:pt x="1369160" y="40778"/>
                    <a:pt x="1362575" y="39430"/>
                    <a:pt x="1355990" y="38081"/>
                  </a:cubicBezTo>
                  <a:cubicBezTo>
                    <a:pt x="1358894" y="37303"/>
                    <a:pt x="1362717" y="37057"/>
                    <a:pt x="1366833" y="37900"/>
                  </a:cubicBezTo>
                  <a:close/>
                  <a:moveTo>
                    <a:pt x="1336928" y="26457"/>
                  </a:moveTo>
                  <a:cubicBezTo>
                    <a:pt x="1338839" y="26334"/>
                    <a:pt x="1340486" y="26671"/>
                    <a:pt x="1340486" y="26671"/>
                  </a:cubicBezTo>
                  <a:cubicBezTo>
                    <a:pt x="1344167" y="28797"/>
                    <a:pt x="1344946" y="31702"/>
                    <a:pt x="1342042" y="32480"/>
                  </a:cubicBezTo>
                  <a:cubicBezTo>
                    <a:pt x="1340486" y="26671"/>
                    <a:pt x="1338361" y="30353"/>
                    <a:pt x="1331776" y="29005"/>
                  </a:cubicBezTo>
                  <a:cubicBezTo>
                    <a:pt x="1332838" y="27164"/>
                    <a:pt x="1335016" y="26580"/>
                    <a:pt x="1336928" y="26457"/>
                  </a:cubicBezTo>
                  <a:close/>
                  <a:moveTo>
                    <a:pt x="1297295" y="16453"/>
                  </a:moveTo>
                  <a:cubicBezTo>
                    <a:pt x="1300587" y="17128"/>
                    <a:pt x="1303880" y="17802"/>
                    <a:pt x="1306084" y="18768"/>
                  </a:cubicBezTo>
                  <a:lnTo>
                    <a:pt x="1307050" y="20510"/>
                  </a:lnTo>
                  <a:close/>
                  <a:moveTo>
                    <a:pt x="770059" y="11417"/>
                  </a:moveTo>
                  <a:cubicBezTo>
                    <a:pt x="775865" y="9862"/>
                    <a:pt x="767934" y="15100"/>
                    <a:pt x="771615" y="17226"/>
                  </a:cubicBezTo>
                  <a:cubicBezTo>
                    <a:pt x="780325" y="14892"/>
                    <a:pt x="776644" y="12766"/>
                    <a:pt x="786132" y="13337"/>
                  </a:cubicBezTo>
                  <a:cubicBezTo>
                    <a:pt x="783228" y="14114"/>
                    <a:pt x="786910" y="16241"/>
                    <a:pt x="793495" y="17590"/>
                  </a:cubicBezTo>
                  <a:cubicBezTo>
                    <a:pt x="799301" y="16034"/>
                    <a:pt x="805886" y="17382"/>
                    <a:pt x="811693" y="15826"/>
                  </a:cubicBezTo>
                  <a:cubicBezTo>
                    <a:pt x="812471" y="18731"/>
                    <a:pt x="802983" y="18160"/>
                    <a:pt x="806664" y="20287"/>
                  </a:cubicBezTo>
                  <a:cubicBezTo>
                    <a:pt x="808221" y="26095"/>
                    <a:pt x="819834" y="22984"/>
                    <a:pt x="826419" y="24332"/>
                  </a:cubicBezTo>
                  <a:cubicBezTo>
                    <a:pt x="827197" y="27237"/>
                    <a:pt x="816931" y="23762"/>
                    <a:pt x="814806" y="27444"/>
                  </a:cubicBezTo>
                  <a:cubicBezTo>
                    <a:pt x="814806" y="27444"/>
                    <a:pt x="808221" y="26095"/>
                    <a:pt x="796608" y="29207"/>
                  </a:cubicBezTo>
                  <a:cubicBezTo>
                    <a:pt x="811902" y="28222"/>
                    <a:pt x="822169" y="31697"/>
                    <a:pt x="835339" y="34394"/>
                  </a:cubicBezTo>
                  <a:cubicBezTo>
                    <a:pt x="836117" y="37298"/>
                    <a:pt x="824504" y="40410"/>
                    <a:pt x="809987" y="44300"/>
                  </a:cubicBezTo>
                  <a:cubicBezTo>
                    <a:pt x="807084" y="45078"/>
                    <a:pt x="807084" y="45078"/>
                    <a:pt x="804180" y="45856"/>
                  </a:cubicBezTo>
                  <a:cubicBezTo>
                    <a:pt x="788107" y="43937"/>
                    <a:pt x="795471" y="48190"/>
                    <a:pt x="783857" y="51301"/>
                  </a:cubicBezTo>
                  <a:cubicBezTo>
                    <a:pt x="784635" y="54206"/>
                    <a:pt x="773591" y="47826"/>
                    <a:pt x="788107" y="43937"/>
                  </a:cubicBezTo>
                  <a:cubicBezTo>
                    <a:pt x="776494" y="47048"/>
                    <a:pt x="761978" y="50938"/>
                    <a:pt x="754046" y="56176"/>
                  </a:cubicBezTo>
                  <a:cubicBezTo>
                    <a:pt x="752489" y="50368"/>
                    <a:pt x="746683" y="51923"/>
                    <a:pt x="737195" y="51353"/>
                  </a:cubicBezTo>
                  <a:cubicBezTo>
                    <a:pt x="741550" y="50186"/>
                    <a:pt x="744648" y="50134"/>
                    <a:pt x="747285" y="49816"/>
                  </a:cubicBezTo>
                  <a:lnTo>
                    <a:pt x="753394" y="47207"/>
                  </a:lnTo>
                  <a:lnTo>
                    <a:pt x="754669" y="46889"/>
                  </a:lnTo>
                  <a:lnTo>
                    <a:pt x="755393" y="49590"/>
                  </a:lnTo>
                  <a:cubicBezTo>
                    <a:pt x="769909" y="45700"/>
                    <a:pt x="767006" y="46478"/>
                    <a:pt x="778619" y="43366"/>
                  </a:cubicBezTo>
                  <a:cubicBezTo>
                    <a:pt x="775327" y="42692"/>
                    <a:pt x="770051" y="43327"/>
                    <a:pt x="763785" y="44617"/>
                  </a:cubicBezTo>
                  <a:lnTo>
                    <a:pt x="754669" y="46889"/>
                  </a:lnTo>
                  <a:lnTo>
                    <a:pt x="754615" y="46685"/>
                  </a:lnTo>
                  <a:lnTo>
                    <a:pt x="753394" y="47207"/>
                  </a:lnTo>
                  <a:lnTo>
                    <a:pt x="743001" y="49797"/>
                  </a:lnTo>
                  <a:cubicBezTo>
                    <a:pt x="740098" y="50575"/>
                    <a:pt x="740098" y="50575"/>
                    <a:pt x="740098" y="50575"/>
                  </a:cubicBezTo>
                  <a:cubicBezTo>
                    <a:pt x="740098" y="50575"/>
                    <a:pt x="740098" y="50575"/>
                    <a:pt x="739320" y="47671"/>
                  </a:cubicBezTo>
                  <a:cubicBezTo>
                    <a:pt x="742223" y="46893"/>
                    <a:pt x="742223" y="46893"/>
                    <a:pt x="745126" y="46115"/>
                  </a:cubicBezTo>
                  <a:cubicBezTo>
                    <a:pt x="744348" y="43210"/>
                    <a:pt x="738542" y="44766"/>
                    <a:pt x="738542" y="44766"/>
                  </a:cubicBezTo>
                  <a:cubicBezTo>
                    <a:pt x="738542" y="44766"/>
                    <a:pt x="740667" y="41084"/>
                    <a:pt x="743570" y="40306"/>
                  </a:cubicBezTo>
                  <a:cubicBezTo>
                    <a:pt x="753058" y="40876"/>
                    <a:pt x="758086" y="36416"/>
                    <a:pt x="767575" y="36987"/>
                  </a:cubicBezTo>
                  <a:cubicBezTo>
                    <a:pt x="768353" y="39891"/>
                    <a:pt x="755961" y="40098"/>
                    <a:pt x="756740" y="43003"/>
                  </a:cubicBezTo>
                  <a:cubicBezTo>
                    <a:pt x="763324" y="44351"/>
                    <a:pt x="774160" y="38335"/>
                    <a:pt x="782869" y="36001"/>
                  </a:cubicBezTo>
                  <a:cubicBezTo>
                    <a:pt x="782869" y="36001"/>
                    <a:pt x="782869" y="36001"/>
                    <a:pt x="781313" y="30193"/>
                  </a:cubicBezTo>
                  <a:cubicBezTo>
                    <a:pt x="778410" y="30971"/>
                    <a:pt x="766018" y="31178"/>
                    <a:pt x="777631" y="28066"/>
                  </a:cubicBezTo>
                  <a:cubicBezTo>
                    <a:pt x="773950" y="25940"/>
                    <a:pt x="771825" y="29622"/>
                    <a:pt x="766018" y="31178"/>
                  </a:cubicBezTo>
                  <a:cubicBezTo>
                    <a:pt x="760212" y="32734"/>
                    <a:pt x="762337" y="29051"/>
                    <a:pt x="765240" y="28273"/>
                  </a:cubicBezTo>
                  <a:cubicBezTo>
                    <a:pt x="754974" y="24798"/>
                    <a:pt x="742013" y="34497"/>
                    <a:pt x="746473" y="39528"/>
                  </a:cubicBezTo>
                  <a:cubicBezTo>
                    <a:pt x="739888" y="38179"/>
                    <a:pt x="739888" y="38179"/>
                    <a:pt x="731178" y="40513"/>
                  </a:cubicBezTo>
                  <a:cubicBezTo>
                    <a:pt x="727497" y="38387"/>
                    <a:pt x="739110" y="35275"/>
                    <a:pt x="742013" y="34497"/>
                  </a:cubicBezTo>
                  <a:cubicBezTo>
                    <a:pt x="741235" y="31592"/>
                    <a:pt x="740457" y="28688"/>
                    <a:pt x="735429" y="33148"/>
                  </a:cubicBezTo>
                  <a:cubicBezTo>
                    <a:pt x="739679" y="25784"/>
                    <a:pt x="738122" y="19975"/>
                    <a:pt x="728634" y="19404"/>
                  </a:cubicBezTo>
                  <a:cubicBezTo>
                    <a:pt x="734441" y="17848"/>
                    <a:pt x="738122" y="19975"/>
                    <a:pt x="744707" y="21323"/>
                  </a:cubicBezTo>
                  <a:cubicBezTo>
                    <a:pt x="755542" y="15307"/>
                    <a:pt x="746832" y="17641"/>
                    <a:pt x="746054" y="14737"/>
                  </a:cubicBezTo>
                  <a:cubicBezTo>
                    <a:pt x="754764" y="12403"/>
                    <a:pt x="757667" y="11625"/>
                    <a:pt x="764252" y="12973"/>
                  </a:cubicBezTo>
                  <a:cubicBezTo>
                    <a:pt x="767934" y="15100"/>
                    <a:pt x="752639" y="16085"/>
                    <a:pt x="753417" y="18990"/>
                  </a:cubicBezTo>
                  <a:cubicBezTo>
                    <a:pt x="753417" y="18990"/>
                    <a:pt x="759224" y="17434"/>
                    <a:pt x="760002" y="20338"/>
                  </a:cubicBezTo>
                  <a:cubicBezTo>
                    <a:pt x="765030" y="15878"/>
                    <a:pt x="764252" y="12973"/>
                    <a:pt x="770059" y="11417"/>
                  </a:cubicBezTo>
                  <a:close/>
                  <a:moveTo>
                    <a:pt x="1159223" y="530"/>
                  </a:moveTo>
                  <a:cubicBezTo>
                    <a:pt x="1160001" y="3434"/>
                    <a:pt x="1156319" y="1308"/>
                    <a:pt x="1153416" y="2085"/>
                  </a:cubicBezTo>
                  <a:cubicBezTo>
                    <a:pt x="1150513" y="2863"/>
                    <a:pt x="1154194" y="4990"/>
                    <a:pt x="1160001" y="3434"/>
                  </a:cubicBezTo>
                  <a:cubicBezTo>
                    <a:pt x="1157876" y="7116"/>
                    <a:pt x="1147609" y="3641"/>
                    <a:pt x="1145484" y="7324"/>
                  </a:cubicBezTo>
                  <a:cubicBezTo>
                    <a:pt x="1155751" y="10799"/>
                    <a:pt x="1175505" y="14844"/>
                    <a:pt x="1178409" y="14066"/>
                  </a:cubicBezTo>
                  <a:cubicBezTo>
                    <a:pt x="1182090" y="16193"/>
                    <a:pt x="1185772" y="18319"/>
                    <a:pt x="1194482" y="15986"/>
                  </a:cubicBezTo>
                  <a:cubicBezTo>
                    <a:pt x="1195260" y="18890"/>
                    <a:pt x="1195260" y="18890"/>
                    <a:pt x="1198941" y="21016"/>
                  </a:cubicBezTo>
                  <a:cubicBezTo>
                    <a:pt x="1196816" y="24699"/>
                    <a:pt x="1195260" y="18890"/>
                    <a:pt x="1188675" y="17541"/>
                  </a:cubicBezTo>
                  <a:cubicBezTo>
                    <a:pt x="1185772" y="18319"/>
                    <a:pt x="1196816" y="24699"/>
                    <a:pt x="1203401" y="26047"/>
                  </a:cubicBezTo>
                  <a:cubicBezTo>
                    <a:pt x="1203401" y="26047"/>
                    <a:pt x="1200498" y="26825"/>
                    <a:pt x="1201276" y="29730"/>
                  </a:cubicBezTo>
                  <a:cubicBezTo>
                    <a:pt x="1216571" y="28744"/>
                    <a:pt x="1224712" y="35902"/>
                    <a:pt x="1241564" y="40725"/>
                  </a:cubicBezTo>
                  <a:cubicBezTo>
                    <a:pt x="1251052" y="41296"/>
                    <a:pt x="1237104" y="35694"/>
                    <a:pt x="1247370" y="39169"/>
                  </a:cubicBezTo>
                  <a:cubicBezTo>
                    <a:pt x="1253955" y="40518"/>
                    <a:pt x="1245245" y="42852"/>
                    <a:pt x="1265000" y="46897"/>
                  </a:cubicBezTo>
                  <a:cubicBezTo>
                    <a:pt x="1262096" y="47675"/>
                    <a:pt x="1269459" y="51928"/>
                    <a:pt x="1269459" y="51928"/>
                  </a:cubicBezTo>
                  <a:cubicBezTo>
                    <a:pt x="1276044" y="53277"/>
                    <a:pt x="1282629" y="54625"/>
                    <a:pt x="1281073" y="48817"/>
                  </a:cubicBezTo>
                  <a:cubicBezTo>
                    <a:pt x="1287658" y="50165"/>
                    <a:pt x="1295021" y="54418"/>
                    <a:pt x="1295799" y="57322"/>
                  </a:cubicBezTo>
                  <a:cubicBezTo>
                    <a:pt x="1289214" y="55974"/>
                    <a:pt x="1291339" y="52291"/>
                    <a:pt x="1281851" y="51721"/>
                  </a:cubicBezTo>
                  <a:cubicBezTo>
                    <a:pt x="1279726" y="55403"/>
                    <a:pt x="1296577" y="60227"/>
                    <a:pt x="1299480" y="59449"/>
                  </a:cubicBezTo>
                  <a:cubicBezTo>
                    <a:pt x="1298702" y="56544"/>
                    <a:pt x="1303162" y="61575"/>
                    <a:pt x="1293674" y="61005"/>
                  </a:cubicBezTo>
                  <a:cubicBezTo>
                    <a:pt x="1305497" y="70289"/>
                    <a:pt x="1330280" y="69874"/>
                    <a:pt x="1336296" y="80714"/>
                  </a:cubicBezTo>
                  <a:cubicBezTo>
                    <a:pt x="1342102" y="79158"/>
                    <a:pt x="1342881" y="82062"/>
                    <a:pt x="1349466" y="83411"/>
                  </a:cubicBezTo>
                  <a:cubicBezTo>
                    <a:pt x="1349466" y="83411"/>
                    <a:pt x="1348687" y="80506"/>
                    <a:pt x="1345784" y="81284"/>
                  </a:cubicBezTo>
                  <a:cubicBezTo>
                    <a:pt x="1351591" y="79728"/>
                    <a:pt x="1362635" y="86108"/>
                    <a:pt x="1375805" y="88805"/>
                  </a:cubicBezTo>
                  <a:cubicBezTo>
                    <a:pt x="1375805" y="88805"/>
                    <a:pt x="1375805" y="88805"/>
                    <a:pt x="1377930" y="85123"/>
                  </a:cubicBezTo>
                  <a:cubicBezTo>
                    <a:pt x="1371345" y="83774"/>
                    <a:pt x="1372123" y="86678"/>
                    <a:pt x="1372123" y="86678"/>
                  </a:cubicBezTo>
                  <a:cubicBezTo>
                    <a:pt x="1365539" y="85330"/>
                    <a:pt x="1363982" y="79521"/>
                    <a:pt x="1358175" y="81077"/>
                  </a:cubicBezTo>
                  <a:cubicBezTo>
                    <a:pt x="1358175" y="81077"/>
                    <a:pt x="1362426" y="73712"/>
                    <a:pt x="1358744" y="71586"/>
                  </a:cubicBezTo>
                  <a:cubicBezTo>
                    <a:pt x="1351381" y="67333"/>
                    <a:pt x="1322917" y="65621"/>
                    <a:pt x="1315553" y="61368"/>
                  </a:cubicBezTo>
                  <a:cubicBezTo>
                    <a:pt x="1327945" y="61161"/>
                    <a:pt x="1347699" y="65206"/>
                    <a:pt x="1368232" y="72156"/>
                  </a:cubicBezTo>
                  <a:cubicBezTo>
                    <a:pt x="1371136" y="71378"/>
                    <a:pt x="1363772" y="67125"/>
                    <a:pt x="1363772" y="67125"/>
                  </a:cubicBezTo>
                  <a:cubicBezTo>
                    <a:pt x="1363772" y="67125"/>
                    <a:pt x="1379845" y="69045"/>
                    <a:pt x="1369579" y="65570"/>
                  </a:cubicBezTo>
                  <a:cubicBezTo>
                    <a:pt x="1372482" y="64792"/>
                    <a:pt x="1376942" y="69822"/>
                    <a:pt x="1382749" y="68267"/>
                  </a:cubicBezTo>
                  <a:cubicBezTo>
                    <a:pt x="1375386" y="64014"/>
                    <a:pt x="1361438" y="58412"/>
                    <a:pt x="1363563" y="54730"/>
                  </a:cubicBezTo>
                  <a:cubicBezTo>
                    <a:pt x="1354075" y="54159"/>
                    <a:pt x="1353296" y="51255"/>
                    <a:pt x="1343030" y="47780"/>
                  </a:cubicBezTo>
                  <a:cubicBezTo>
                    <a:pt x="1338002" y="52240"/>
                    <a:pt x="1368023" y="59761"/>
                    <a:pt x="1365898" y="63443"/>
                  </a:cubicBezTo>
                  <a:cubicBezTo>
                    <a:pt x="1359313" y="62095"/>
                    <a:pt x="1358534" y="59190"/>
                    <a:pt x="1351950" y="57842"/>
                  </a:cubicBezTo>
                  <a:cubicBezTo>
                    <a:pt x="1348268" y="55715"/>
                    <a:pt x="1356409" y="62872"/>
                    <a:pt x="1357188" y="65777"/>
                  </a:cubicBezTo>
                  <a:cubicBezTo>
                    <a:pt x="1346921" y="62302"/>
                    <a:pt x="1342461" y="57271"/>
                    <a:pt x="1338002" y="52240"/>
                  </a:cubicBezTo>
                  <a:cubicBezTo>
                    <a:pt x="1331417" y="50892"/>
                    <a:pt x="1334320" y="50114"/>
                    <a:pt x="1324832" y="49543"/>
                  </a:cubicBezTo>
                  <a:cubicBezTo>
                    <a:pt x="1330639" y="47987"/>
                    <a:pt x="1329860" y="45083"/>
                    <a:pt x="1320372" y="44512"/>
                  </a:cubicBezTo>
                  <a:cubicBezTo>
                    <a:pt x="1326179" y="42956"/>
                    <a:pt x="1321719" y="37925"/>
                    <a:pt x="1325401" y="40052"/>
                  </a:cubicBezTo>
                  <a:cubicBezTo>
                    <a:pt x="1318816" y="38703"/>
                    <a:pt x="1323844" y="34243"/>
                    <a:pt x="1316481" y="29990"/>
                  </a:cubicBezTo>
                  <a:cubicBezTo>
                    <a:pt x="1304089" y="30197"/>
                    <a:pt x="1296726" y="25944"/>
                    <a:pt x="1283557" y="23247"/>
                  </a:cubicBezTo>
                  <a:cubicBezTo>
                    <a:pt x="1276972" y="21899"/>
                    <a:pt x="1287238" y="25374"/>
                    <a:pt x="1287238" y="25374"/>
                  </a:cubicBezTo>
                  <a:cubicBezTo>
                    <a:pt x="1280653" y="24025"/>
                    <a:pt x="1274069" y="22677"/>
                    <a:pt x="1276194" y="18994"/>
                  </a:cubicBezTo>
                  <a:cubicBezTo>
                    <a:pt x="1285682" y="19565"/>
                    <a:pt x="1300977" y="18580"/>
                    <a:pt x="1308340" y="22833"/>
                  </a:cubicBezTo>
                  <a:lnTo>
                    <a:pt x="1307050" y="20510"/>
                  </a:lnTo>
                  <a:lnTo>
                    <a:pt x="1308676" y="21186"/>
                  </a:lnTo>
                  <a:cubicBezTo>
                    <a:pt x="1312358" y="23312"/>
                    <a:pt x="1315314" y="25633"/>
                    <a:pt x="1315703" y="27086"/>
                  </a:cubicBezTo>
                  <a:cubicBezTo>
                    <a:pt x="1328094" y="26878"/>
                    <a:pt x="1331776" y="29005"/>
                    <a:pt x="1342042" y="32480"/>
                  </a:cubicBezTo>
                  <a:cubicBezTo>
                    <a:pt x="1342042" y="32480"/>
                    <a:pt x="1342042" y="32480"/>
                    <a:pt x="1348627" y="33828"/>
                  </a:cubicBezTo>
                  <a:cubicBezTo>
                    <a:pt x="1355212" y="35177"/>
                    <a:pt x="1341264" y="29575"/>
                    <a:pt x="1350752" y="30146"/>
                  </a:cubicBezTo>
                  <a:cubicBezTo>
                    <a:pt x="1350752" y="30146"/>
                    <a:pt x="1351530" y="33050"/>
                    <a:pt x="1355990" y="38081"/>
                  </a:cubicBezTo>
                  <a:cubicBezTo>
                    <a:pt x="1369938" y="43683"/>
                    <a:pt x="1384664" y="52189"/>
                    <a:pt x="1397834" y="54886"/>
                  </a:cubicBezTo>
                  <a:cubicBezTo>
                    <a:pt x="1394152" y="52759"/>
                    <a:pt x="1387568" y="51411"/>
                    <a:pt x="1386789" y="48506"/>
                  </a:cubicBezTo>
                  <a:cubicBezTo>
                    <a:pt x="1391818" y="44046"/>
                    <a:pt x="1413907" y="56805"/>
                    <a:pt x="1429980" y="58724"/>
                  </a:cubicBezTo>
                  <a:cubicBezTo>
                    <a:pt x="1429202" y="55820"/>
                    <a:pt x="1429202" y="55820"/>
                    <a:pt x="1428423" y="52915"/>
                  </a:cubicBezTo>
                  <a:cubicBezTo>
                    <a:pt x="1439468" y="59295"/>
                    <a:pt x="1442372" y="58517"/>
                    <a:pt x="1449735" y="62770"/>
                  </a:cubicBezTo>
                  <a:cubicBezTo>
                    <a:pt x="1448956" y="59865"/>
                    <a:pt x="1438690" y="56390"/>
                    <a:pt x="1437912" y="53486"/>
                  </a:cubicBezTo>
                  <a:cubicBezTo>
                    <a:pt x="1448178" y="56961"/>
                    <a:pt x="1460001" y="66245"/>
                    <a:pt x="1462126" y="62562"/>
                  </a:cubicBezTo>
                  <a:cubicBezTo>
                    <a:pt x="1461348" y="59658"/>
                    <a:pt x="1459223" y="63340"/>
                    <a:pt x="1454763" y="58309"/>
                  </a:cubicBezTo>
                  <a:cubicBezTo>
                    <a:pt x="1461348" y="59658"/>
                    <a:pt x="1464251" y="58880"/>
                    <a:pt x="1475296" y="65259"/>
                  </a:cubicBezTo>
                  <a:cubicBezTo>
                    <a:pt x="1465029" y="61784"/>
                    <a:pt x="1469489" y="66815"/>
                    <a:pt x="1473171" y="68942"/>
                  </a:cubicBezTo>
                  <a:cubicBezTo>
                    <a:pt x="1480534" y="73195"/>
                    <a:pt x="1479756" y="70290"/>
                    <a:pt x="1487119" y="74543"/>
                  </a:cubicBezTo>
                  <a:cubicBezTo>
                    <a:pt x="1491578" y="79574"/>
                    <a:pt x="1505526" y="85176"/>
                    <a:pt x="1509986" y="90206"/>
                  </a:cubicBezTo>
                  <a:cubicBezTo>
                    <a:pt x="1498942" y="83827"/>
                    <a:pt x="1487897" y="77448"/>
                    <a:pt x="1477630" y="73973"/>
                  </a:cubicBezTo>
                  <a:cubicBezTo>
                    <a:pt x="1463682" y="68371"/>
                    <a:pt x="1449735" y="62770"/>
                    <a:pt x="1440246" y="62199"/>
                  </a:cubicBezTo>
                  <a:cubicBezTo>
                    <a:pt x="1443928" y="64325"/>
                    <a:pt x="1447609" y="66452"/>
                    <a:pt x="1454194" y="67801"/>
                  </a:cubicBezTo>
                  <a:cubicBezTo>
                    <a:pt x="1460779" y="69149"/>
                    <a:pt x="1468142" y="73402"/>
                    <a:pt x="1474727" y="74751"/>
                  </a:cubicBezTo>
                  <a:cubicBezTo>
                    <a:pt x="1472602" y="78433"/>
                    <a:pt x="1484993" y="78226"/>
                    <a:pt x="1482869" y="81908"/>
                  </a:cubicBezTo>
                  <a:cubicBezTo>
                    <a:pt x="1493135" y="85383"/>
                    <a:pt x="1503401" y="88858"/>
                    <a:pt x="1510764" y="93111"/>
                  </a:cubicBezTo>
                  <a:cubicBezTo>
                    <a:pt x="1518127" y="97364"/>
                    <a:pt x="1525490" y="101617"/>
                    <a:pt x="1532075" y="102965"/>
                  </a:cubicBezTo>
                  <a:cubicBezTo>
                    <a:pt x="1534979" y="102187"/>
                    <a:pt x="1532854" y="105870"/>
                    <a:pt x="1532854" y="105870"/>
                  </a:cubicBezTo>
                  <a:cubicBezTo>
                    <a:pt x="1546023" y="108567"/>
                    <a:pt x="1554165" y="115724"/>
                    <a:pt x="1563653" y="116295"/>
                  </a:cubicBezTo>
                  <a:cubicBezTo>
                    <a:pt x="1566556" y="115517"/>
                    <a:pt x="1552608" y="109915"/>
                    <a:pt x="1555512" y="109137"/>
                  </a:cubicBezTo>
                  <a:cubicBezTo>
                    <a:pt x="1565000" y="109708"/>
                    <a:pt x="1562875" y="113390"/>
                    <a:pt x="1570238" y="117643"/>
                  </a:cubicBezTo>
                  <a:cubicBezTo>
                    <a:pt x="1577601" y="121896"/>
                    <a:pt x="1569459" y="114739"/>
                    <a:pt x="1572363" y="113961"/>
                  </a:cubicBezTo>
                  <a:cubicBezTo>
                    <a:pt x="1582629" y="117436"/>
                    <a:pt x="1586311" y="119562"/>
                    <a:pt x="1590770" y="124593"/>
                  </a:cubicBezTo>
                  <a:cubicBezTo>
                    <a:pt x="1619445" y="138701"/>
                    <a:pt x="1626808" y="142954"/>
                    <a:pt x="1616332" y="127083"/>
                  </a:cubicBezTo>
                  <a:cubicBezTo>
                    <a:pt x="1608969" y="122830"/>
                    <a:pt x="1606843" y="126512"/>
                    <a:pt x="1600259" y="125164"/>
                  </a:cubicBezTo>
                  <a:cubicBezTo>
                    <a:pt x="1602384" y="121482"/>
                    <a:pt x="1602384" y="121482"/>
                    <a:pt x="1603162" y="124386"/>
                  </a:cubicBezTo>
                  <a:cubicBezTo>
                    <a:pt x="1601605" y="118577"/>
                    <a:pt x="1590561" y="112198"/>
                    <a:pt x="1588436" y="115880"/>
                  </a:cubicBezTo>
                  <a:cubicBezTo>
                    <a:pt x="1587658" y="112976"/>
                    <a:pt x="1572931" y="104470"/>
                    <a:pt x="1570806" y="108152"/>
                  </a:cubicBezTo>
                  <a:cubicBezTo>
                    <a:pt x="1569250" y="102343"/>
                    <a:pt x="1558205" y="95964"/>
                    <a:pt x="1547939" y="92489"/>
                  </a:cubicBezTo>
                  <a:cubicBezTo>
                    <a:pt x="1548717" y="95393"/>
                    <a:pt x="1558983" y="98868"/>
                    <a:pt x="1553177" y="100424"/>
                  </a:cubicBezTo>
                  <a:cubicBezTo>
                    <a:pt x="1539229" y="94823"/>
                    <a:pt x="1531088" y="87665"/>
                    <a:pt x="1520043" y="81286"/>
                  </a:cubicBezTo>
                  <a:cubicBezTo>
                    <a:pt x="1522946" y="80508"/>
                    <a:pt x="1521390" y="74699"/>
                    <a:pt x="1514805" y="73351"/>
                  </a:cubicBezTo>
                  <a:cubicBezTo>
                    <a:pt x="1510345" y="68320"/>
                    <a:pt x="1502982" y="64067"/>
                    <a:pt x="1492716" y="60592"/>
                  </a:cubicBezTo>
                  <a:cubicBezTo>
                    <a:pt x="1485352" y="56339"/>
                    <a:pt x="1474308" y="49959"/>
                    <a:pt x="1464041" y="46484"/>
                  </a:cubicBezTo>
                  <a:cubicBezTo>
                    <a:pt x="1456678" y="42231"/>
                    <a:pt x="1446412" y="38756"/>
                    <a:pt x="1442730" y="36630"/>
                  </a:cubicBezTo>
                  <a:cubicBezTo>
                    <a:pt x="1445634" y="35852"/>
                    <a:pt x="1452997" y="40105"/>
                    <a:pt x="1455122" y="36423"/>
                  </a:cubicBezTo>
                  <a:cubicBezTo>
                    <a:pt x="1442730" y="36630"/>
                    <a:pt x="1436146" y="35281"/>
                    <a:pt x="1422198" y="29680"/>
                  </a:cubicBezTo>
                  <a:cubicBezTo>
                    <a:pt x="1422198" y="29680"/>
                    <a:pt x="1422198" y="29680"/>
                    <a:pt x="1421419" y="26775"/>
                  </a:cubicBezTo>
                  <a:cubicBezTo>
                    <a:pt x="1431686" y="30250"/>
                    <a:pt x="1445634" y="35852"/>
                    <a:pt x="1447759" y="32170"/>
                  </a:cubicBezTo>
                  <a:cubicBezTo>
                    <a:pt x="1440396" y="27917"/>
                    <a:pt x="1433811" y="26568"/>
                    <a:pt x="1442521" y="24234"/>
                  </a:cubicBezTo>
                  <a:cubicBezTo>
                    <a:pt x="1431476" y="17855"/>
                    <a:pt x="1433811" y="26568"/>
                    <a:pt x="1433811" y="26568"/>
                  </a:cubicBezTo>
                  <a:cubicBezTo>
                    <a:pt x="1423544" y="23093"/>
                    <a:pt x="1419863" y="20967"/>
                    <a:pt x="1413278" y="19618"/>
                  </a:cubicBezTo>
                  <a:cubicBezTo>
                    <a:pt x="1403012" y="16143"/>
                    <a:pt x="1411722" y="13809"/>
                    <a:pt x="1404359" y="9556"/>
                  </a:cubicBezTo>
                  <a:cubicBezTo>
                    <a:pt x="1407262" y="8778"/>
                    <a:pt x="1413068" y="7223"/>
                    <a:pt x="1423335" y="10698"/>
                  </a:cubicBezTo>
                  <a:cubicBezTo>
                    <a:pt x="1423335" y="10698"/>
                    <a:pt x="1423335" y="10698"/>
                    <a:pt x="1425460" y="7015"/>
                  </a:cubicBezTo>
                  <a:cubicBezTo>
                    <a:pt x="1432045" y="8364"/>
                    <a:pt x="1432045" y="8364"/>
                    <a:pt x="1439408" y="12617"/>
                  </a:cubicBezTo>
                  <a:cubicBezTo>
                    <a:pt x="1427585" y="3333"/>
                    <a:pt x="1439976" y="3125"/>
                    <a:pt x="1451021" y="9505"/>
                  </a:cubicBezTo>
                  <a:cubicBezTo>
                    <a:pt x="1454703" y="11631"/>
                    <a:pt x="1447339" y="7378"/>
                    <a:pt x="1445214" y="11061"/>
                  </a:cubicBezTo>
                  <a:cubicBezTo>
                    <a:pt x="1471554" y="16455"/>
                    <a:pt x="1492865" y="26309"/>
                    <a:pt x="1511273" y="36942"/>
                  </a:cubicBezTo>
                  <a:cubicBezTo>
                    <a:pt x="1532584" y="46796"/>
                    <a:pt x="1548088" y="58207"/>
                    <a:pt x="1562814" y="66712"/>
                  </a:cubicBezTo>
                  <a:cubicBezTo>
                    <a:pt x="1569399" y="68061"/>
                    <a:pt x="1573081" y="70187"/>
                    <a:pt x="1587029" y="75789"/>
                  </a:cubicBezTo>
                  <a:cubicBezTo>
                    <a:pt x="1584125" y="76567"/>
                    <a:pt x="1587807" y="78693"/>
                    <a:pt x="1588585" y="81598"/>
                  </a:cubicBezTo>
                  <a:cubicBezTo>
                    <a:pt x="1588585" y="81598"/>
                    <a:pt x="1584903" y="79471"/>
                    <a:pt x="1581222" y="77345"/>
                  </a:cubicBezTo>
                  <a:cubicBezTo>
                    <a:pt x="1593823" y="89533"/>
                    <a:pt x="1601186" y="93786"/>
                    <a:pt x="1626179" y="105767"/>
                  </a:cubicBezTo>
                  <a:cubicBezTo>
                    <a:pt x="1629082" y="104989"/>
                    <a:pt x="1618816" y="101514"/>
                    <a:pt x="1620941" y="97832"/>
                  </a:cubicBezTo>
                  <a:cubicBezTo>
                    <a:pt x="1625400" y="102862"/>
                    <a:pt x="1625400" y="102862"/>
                    <a:pt x="1632764" y="107115"/>
                  </a:cubicBezTo>
                  <a:cubicBezTo>
                    <a:pt x="1632764" y="107115"/>
                    <a:pt x="1629860" y="107893"/>
                    <a:pt x="1629860" y="107893"/>
                  </a:cubicBezTo>
                  <a:cubicBezTo>
                    <a:pt x="1643030" y="110590"/>
                    <a:pt x="1642461" y="120082"/>
                    <a:pt x="1655631" y="122779"/>
                  </a:cubicBezTo>
                  <a:cubicBezTo>
                    <a:pt x="1663773" y="129936"/>
                    <a:pt x="1646143" y="122208"/>
                    <a:pt x="1653506" y="126461"/>
                  </a:cubicBezTo>
                  <a:cubicBezTo>
                    <a:pt x="1650603" y="127239"/>
                    <a:pt x="1642461" y="120082"/>
                    <a:pt x="1635877" y="118733"/>
                  </a:cubicBezTo>
                  <a:cubicBezTo>
                    <a:pt x="1633751" y="122415"/>
                    <a:pt x="1651381" y="130143"/>
                    <a:pt x="1657966" y="131492"/>
                  </a:cubicBezTo>
                  <a:cubicBezTo>
                    <a:pt x="1644796" y="128795"/>
                    <a:pt x="1663204" y="139427"/>
                    <a:pt x="1653716" y="138857"/>
                  </a:cubicBezTo>
                  <a:cubicBezTo>
                    <a:pt x="1668442" y="147363"/>
                    <a:pt x="1670567" y="143680"/>
                    <a:pt x="1679487" y="153742"/>
                  </a:cubicBezTo>
                  <a:cubicBezTo>
                    <a:pt x="1683168" y="155868"/>
                    <a:pt x="1686071" y="155090"/>
                    <a:pt x="1686850" y="157995"/>
                  </a:cubicBezTo>
                  <a:lnTo>
                    <a:pt x="1684803" y="152960"/>
                  </a:lnTo>
                  <a:lnTo>
                    <a:pt x="1693895" y="159609"/>
                  </a:lnTo>
                  <a:cubicBezTo>
                    <a:pt x="1699929" y="166164"/>
                    <a:pt x="1706814" y="174436"/>
                    <a:pt x="1714955" y="181593"/>
                  </a:cubicBezTo>
                  <a:cubicBezTo>
                    <a:pt x="1701785" y="178896"/>
                    <a:pt x="1686850" y="157995"/>
                    <a:pt x="1666317" y="151045"/>
                  </a:cubicBezTo>
                  <a:cubicBezTo>
                    <a:pt x="1657397" y="140983"/>
                    <a:pt x="1648687" y="143317"/>
                    <a:pt x="1640546" y="136160"/>
                  </a:cubicBezTo>
                  <a:cubicBezTo>
                    <a:pt x="1639768" y="133255"/>
                    <a:pt x="1647131" y="137508"/>
                    <a:pt x="1654494" y="141761"/>
                  </a:cubicBezTo>
                  <a:cubicBezTo>
                    <a:pt x="1649256" y="133826"/>
                    <a:pt x="1635308" y="128224"/>
                    <a:pt x="1623485" y="118940"/>
                  </a:cubicBezTo>
                  <a:cubicBezTo>
                    <a:pt x="1628723" y="126876"/>
                    <a:pt x="1637643" y="136938"/>
                    <a:pt x="1645784" y="144095"/>
                  </a:cubicBezTo>
                  <a:cubicBezTo>
                    <a:pt x="1653925" y="151252"/>
                    <a:pt x="1652369" y="145443"/>
                    <a:pt x="1659732" y="149696"/>
                  </a:cubicBezTo>
                  <a:cubicBezTo>
                    <a:pt x="1659732" y="149696"/>
                    <a:pt x="1659732" y="149696"/>
                    <a:pt x="1657607" y="153379"/>
                  </a:cubicBezTo>
                  <a:cubicBezTo>
                    <a:pt x="1668652" y="159758"/>
                    <a:pt x="1667095" y="153949"/>
                    <a:pt x="1676015" y="164011"/>
                  </a:cubicBezTo>
                  <a:cubicBezTo>
                    <a:pt x="1667873" y="156854"/>
                    <a:pt x="1676793" y="166915"/>
                    <a:pt x="1673890" y="167693"/>
                  </a:cubicBezTo>
                  <a:cubicBezTo>
                    <a:pt x="1685712" y="176977"/>
                    <a:pt x="1680474" y="169042"/>
                    <a:pt x="1684156" y="171168"/>
                  </a:cubicBezTo>
                  <a:cubicBezTo>
                    <a:pt x="1702564" y="181801"/>
                    <a:pt x="1714387" y="191085"/>
                    <a:pt x="1726209" y="200368"/>
                  </a:cubicBezTo>
                  <a:cubicBezTo>
                    <a:pt x="1729891" y="202495"/>
                    <a:pt x="1729113" y="199591"/>
                    <a:pt x="1729113" y="199591"/>
                  </a:cubicBezTo>
                  <a:cubicBezTo>
                    <a:pt x="1728334" y="196686"/>
                    <a:pt x="1721750" y="195338"/>
                    <a:pt x="1717290" y="190307"/>
                  </a:cubicBezTo>
                  <a:cubicBezTo>
                    <a:pt x="1713608" y="188180"/>
                    <a:pt x="1709927" y="186054"/>
                    <a:pt x="1709149" y="183149"/>
                  </a:cubicBezTo>
                  <a:cubicBezTo>
                    <a:pt x="1709149" y="183149"/>
                    <a:pt x="1716512" y="187402"/>
                    <a:pt x="1720193" y="189529"/>
                  </a:cubicBezTo>
                  <a:cubicBezTo>
                    <a:pt x="1727556" y="193782"/>
                    <a:pt x="1730460" y="193004"/>
                    <a:pt x="1723096" y="188751"/>
                  </a:cubicBezTo>
                  <a:cubicBezTo>
                    <a:pt x="1730460" y="193004"/>
                    <a:pt x="1733363" y="192226"/>
                    <a:pt x="1743629" y="195701"/>
                  </a:cubicBezTo>
                  <a:cubicBezTo>
                    <a:pt x="1741504" y="199383"/>
                    <a:pt x="1740726" y="196479"/>
                    <a:pt x="1737823" y="197257"/>
                  </a:cubicBezTo>
                  <a:cubicBezTo>
                    <a:pt x="1742282" y="202288"/>
                    <a:pt x="1741504" y="199383"/>
                    <a:pt x="1745186" y="201510"/>
                  </a:cubicBezTo>
                  <a:cubicBezTo>
                    <a:pt x="1747311" y="197827"/>
                    <a:pt x="1747311" y="197827"/>
                    <a:pt x="1742073" y="189892"/>
                  </a:cubicBezTo>
                  <a:cubicBezTo>
                    <a:pt x="1742851" y="192796"/>
                    <a:pt x="1752339" y="193367"/>
                    <a:pt x="1753896" y="199176"/>
                  </a:cubicBezTo>
                  <a:cubicBezTo>
                    <a:pt x="1763384" y="199746"/>
                    <a:pt x="1773650" y="203221"/>
                    <a:pt x="1783917" y="206696"/>
                  </a:cubicBezTo>
                  <a:cubicBezTo>
                    <a:pt x="1794961" y="213076"/>
                    <a:pt x="1806006" y="219455"/>
                    <a:pt x="1819385" y="234548"/>
                  </a:cubicBezTo>
                  <a:cubicBezTo>
                    <a:pt x="1832555" y="237245"/>
                    <a:pt x="1856201" y="255813"/>
                    <a:pt x="1869370" y="258510"/>
                  </a:cubicBezTo>
                  <a:cubicBezTo>
                    <a:pt x="1877512" y="265667"/>
                    <a:pt x="1886431" y="275729"/>
                    <a:pt x="1888556" y="272047"/>
                  </a:cubicBezTo>
                  <a:cubicBezTo>
                    <a:pt x="1892238" y="274173"/>
                    <a:pt x="1893794" y="279982"/>
                    <a:pt x="1894573" y="282886"/>
                  </a:cubicBezTo>
                  <a:cubicBezTo>
                    <a:pt x="1901936" y="287139"/>
                    <a:pt x="1888556" y="272047"/>
                    <a:pt x="1896698" y="279204"/>
                  </a:cubicBezTo>
                  <a:cubicBezTo>
                    <a:pt x="1904839" y="286361"/>
                    <a:pt x="1893016" y="277078"/>
                    <a:pt x="1901157" y="284235"/>
                  </a:cubicBezTo>
                  <a:cubicBezTo>
                    <a:pt x="1904061" y="283457"/>
                    <a:pt x="1907742" y="285583"/>
                    <a:pt x="1911424" y="287710"/>
                  </a:cubicBezTo>
                  <a:cubicBezTo>
                    <a:pt x="1918787" y="291963"/>
                    <a:pt x="1927707" y="302025"/>
                    <a:pt x="1940308" y="314213"/>
                  </a:cubicBezTo>
                  <a:cubicBezTo>
                    <a:pt x="1949227" y="324275"/>
                    <a:pt x="1958147" y="334336"/>
                    <a:pt x="1966288" y="341494"/>
                  </a:cubicBezTo>
                  <a:cubicBezTo>
                    <a:pt x="1969970" y="343620"/>
                    <a:pt x="1970748" y="346525"/>
                    <a:pt x="1971526" y="349429"/>
                  </a:cubicBezTo>
                  <a:cubicBezTo>
                    <a:pt x="1988587" y="366648"/>
                    <a:pt x="2002744" y="384645"/>
                    <a:pt x="2016902" y="402642"/>
                  </a:cubicBezTo>
                  <a:cubicBezTo>
                    <a:pt x="2022140" y="410578"/>
                    <a:pt x="2028156" y="421417"/>
                    <a:pt x="2036298" y="428575"/>
                  </a:cubicBezTo>
                  <a:cubicBezTo>
                    <a:pt x="2037854" y="434384"/>
                    <a:pt x="2042314" y="439415"/>
                    <a:pt x="2045995" y="441541"/>
                  </a:cubicBezTo>
                  <a:cubicBezTo>
                    <a:pt x="2047552" y="447350"/>
                    <a:pt x="2052012" y="452381"/>
                    <a:pt x="2056471" y="457412"/>
                  </a:cubicBezTo>
                  <a:cubicBezTo>
                    <a:pt x="2055903" y="466903"/>
                    <a:pt x="2063266" y="471156"/>
                    <a:pt x="2070060" y="484900"/>
                  </a:cubicBezTo>
                  <a:cubicBezTo>
                    <a:pt x="2070060" y="484900"/>
                    <a:pt x="2070839" y="487804"/>
                    <a:pt x="2070839" y="487804"/>
                  </a:cubicBezTo>
                  <a:cubicBezTo>
                    <a:pt x="2080537" y="500770"/>
                    <a:pt x="2086553" y="511610"/>
                    <a:pt x="2089666" y="523228"/>
                  </a:cubicBezTo>
                  <a:cubicBezTo>
                    <a:pt x="2096460" y="536972"/>
                    <a:pt x="2102477" y="547812"/>
                    <a:pt x="2109271" y="561556"/>
                  </a:cubicBezTo>
                  <a:cubicBezTo>
                    <a:pt x="2118969" y="574522"/>
                    <a:pt x="2113940" y="578982"/>
                    <a:pt x="2126541" y="591171"/>
                  </a:cubicBezTo>
                  <a:cubicBezTo>
                    <a:pt x="2124416" y="594853"/>
                    <a:pt x="2130433" y="605693"/>
                    <a:pt x="2134892" y="610724"/>
                  </a:cubicBezTo>
                  <a:cubicBezTo>
                    <a:pt x="2131989" y="611502"/>
                    <a:pt x="2133546" y="617310"/>
                    <a:pt x="2133546" y="617310"/>
                  </a:cubicBezTo>
                  <a:cubicBezTo>
                    <a:pt x="2135880" y="626024"/>
                    <a:pt x="2137227" y="619437"/>
                    <a:pt x="2139562" y="628150"/>
                  </a:cubicBezTo>
                  <a:cubicBezTo>
                    <a:pt x="2142675" y="639768"/>
                    <a:pt x="2145788" y="651385"/>
                    <a:pt x="2149679" y="665907"/>
                  </a:cubicBezTo>
                  <a:cubicBezTo>
                    <a:pt x="2156473" y="679652"/>
                    <a:pt x="2160365" y="694174"/>
                    <a:pt x="2167159" y="707918"/>
                  </a:cubicBezTo>
                  <a:cubicBezTo>
                    <a:pt x="2166590" y="717409"/>
                    <a:pt x="2171260" y="734836"/>
                    <a:pt x="2175151" y="749358"/>
                  </a:cubicBezTo>
                  <a:cubicBezTo>
                    <a:pt x="2171469" y="747231"/>
                    <a:pt x="2168566" y="748009"/>
                    <a:pt x="2165663" y="748787"/>
                  </a:cubicBezTo>
                  <a:lnTo>
                    <a:pt x="2170332" y="766212"/>
                  </a:lnTo>
                  <a:lnTo>
                    <a:pt x="2145279" y="707555"/>
                  </a:lnTo>
                  <a:cubicBezTo>
                    <a:pt x="2113851" y="659943"/>
                    <a:pt x="2088798" y="601284"/>
                    <a:pt x="2055814" y="547863"/>
                  </a:cubicBezTo>
                  <a:cubicBezTo>
                    <a:pt x="2033096" y="497918"/>
                    <a:pt x="2000321" y="456892"/>
                    <a:pt x="1958058" y="415297"/>
                  </a:cubicBezTo>
                  <a:cubicBezTo>
                    <a:pt x="1953029" y="419757"/>
                    <a:pt x="1964852" y="429041"/>
                    <a:pt x="1959046" y="430597"/>
                  </a:cubicBezTo>
                  <a:cubicBezTo>
                    <a:pt x="1939650" y="404664"/>
                    <a:pt x="1929174" y="388794"/>
                    <a:pt x="1901847" y="368100"/>
                  </a:cubicBezTo>
                  <a:cubicBezTo>
                    <a:pt x="1901847" y="368100"/>
                    <a:pt x="1902625" y="371004"/>
                    <a:pt x="1906306" y="373131"/>
                  </a:cubicBezTo>
                  <a:cubicBezTo>
                    <a:pt x="1912891" y="374479"/>
                    <a:pt x="1925702" y="399063"/>
                    <a:pt x="1928605" y="398285"/>
                  </a:cubicBezTo>
                  <a:cubicBezTo>
                    <a:pt x="1934622" y="409125"/>
                    <a:pt x="1943541" y="419187"/>
                    <a:pt x="1953239" y="432153"/>
                  </a:cubicBezTo>
                  <a:cubicBezTo>
                    <a:pt x="1962158" y="442214"/>
                    <a:pt x="1968953" y="455959"/>
                    <a:pt x="1975748" y="469703"/>
                  </a:cubicBezTo>
                  <a:cubicBezTo>
                    <a:pt x="1979429" y="471829"/>
                    <a:pt x="1977094" y="463116"/>
                    <a:pt x="1982332" y="471051"/>
                  </a:cubicBezTo>
                  <a:cubicBezTo>
                    <a:pt x="1979429" y="471829"/>
                    <a:pt x="1983889" y="476860"/>
                    <a:pt x="1988348" y="481891"/>
                  </a:cubicBezTo>
                  <a:cubicBezTo>
                    <a:pt x="1989905" y="487700"/>
                    <a:pt x="1997268" y="491953"/>
                    <a:pt x="2001728" y="496984"/>
                  </a:cubicBezTo>
                  <a:cubicBezTo>
                    <a:pt x="1987002" y="488478"/>
                    <a:pt x="2010857" y="519441"/>
                    <a:pt x="2016873" y="530281"/>
                  </a:cubicBezTo>
                  <a:cubicBezTo>
                    <a:pt x="2016873" y="530281"/>
                    <a:pt x="2013192" y="528154"/>
                    <a:pt x="2013192" y="528154"/>
                  </a:cubicBezTo>
                  <a:cubicBezTo>
                    <a:pt x="2015526" y="536868"/>
                    <a:pt x="2019986" y="541898"/>
                    <a:pt x="2026571" y="543247"/>
                  </a:cubicBezTo>
                  <a:cubicBezTo>
                    <a:pt x="2028128" y="549056"/>
                    <a:pt x="2024446" y="546929"/>
                    <a:pt x="2025224" y="549834"/>
                  </a:cubicBezTo>
                  <a:cubicBezTo>
                    <a:pt x="2031241" y="560673"/>
                    <a:pt x="2036479" y="568609"/>
                    <a:pt x="2039592" y="580226"/>
                  </a:cubicBezTo>
                  <a:cubicBezTo>
                    <a:pt x="2044830" y="588162"/>
                    <a:pt x="2047943" y="599779"/>
                    <a:pt x="2056862" y="609841"/>
                  </a:cubicBezTo>
                  <a:cubicBezTo>
                    <a:pt x="2053959" y="610619"/>
                    <a:pt x="2058418" y="615650"/>
                    <a:pt x="2055515" y="616428"/>
                  </a:cubicBezTo>
                  <a:cubicBezTo>
                    <a:pt x="2057072" y="622237"/>
                    <a:pt x="2062310" y="630172"/>
                    <a:pt x="2059406" y="630950"/>
                  </a:cubicBezTo>
                  <a:lnTo>
                    <a:pt x="2064300" y="634697"/>
                  </a:lnTo>
                  <a:lnTo>
                    <a:pt x="2065512" y="636318"/>
                  </a:lnTo>
                  <a:cubicBezTo>
                    <a:pt x="2066096" y="638496"/>
                    <a:pt x="2066874" y="641401"/>
                    <a:pt x="2069104" y="643916"/>
                  </a:cubicBezTo>
                  <a:cubicBezTo>
                    <a:pt x="2070661" y="649725"/>
                    <a:pt x="2066201" y="644694"/>
                    <a:pt x="2066979" y="647599"/>
                  </a:cubicBezTo>
                  <a:cubicBezTo>
                    <a:pt x="2075120" y="654756"/>
                    <a:pt x="2079790" y="672183"/>
                    <a:pt x="2083471" y="674309"/>
                  </a:cubicBezTo>
                  <a:cubicBezTo>
                    <a:pt x="2082124" y="680896"/>
                    <a:pt x="2087363" y="688831"/>
                    <a:pt x="2091254" y="703353"/>
                  </a:cubicBezTo>
                  <a:cubicBezTo>
                    <a:pt x="2087572" y="701227"/>
                    <a:pt x="2084459" y="689609"/>
                    <a:pt x="2079999" y="684578"/>
                  </a:cubicBezTo>
                  <a:cubicBezTo>
                    <a:pt x="2076318" y="682452"/>
                    <a:pt x="2078653" y="691165"/>
                    <a:pt x="2083891" y="699101"/>
                  </a:cubicBezTo>
                  <a:cubicBezTo>
                    <a:pt x="2080209" y="696974"/>
                    <a:pt x="2078653" y="691165"/>
                    <a:pt x="2077874" y="688261"/>
                  </a:cubicBezTo>
                  <a:cubicBezTo>
                    <a:pt x="2076318" y="682452"/>
                    <a:pt x="2074761" y="676643"/>
                    <a:pt x="2070302" y="671612"/>
                  </a:cubicBezTo>
                  <a:cubicBezTo>
                    <a:pt x="2068955" y="678199"/>
                    <a:pt x="2078653" y="691165"/>
                    <a:pt x="2072846" y="692721"/>
                  </a:cubicBezTo>
                  <a:cubicBezTo>
                    <a:pt x="2078084" y="700656"/>
                    <a:pt x="2080209" y="696974"/>
                    <a:pt x="2083322" y="708592"/>
                  </a:cubicBezTo>
                  <a:cubicBezTo>
                    <a:pt x="2087782" y="713623"/>
                    <a:pt x="2080987" y="699878"/>
                    <a:pt x="2084669" y="702005"/>
                  </a:cubicBezTo>
                  <a:cubicBezTo>
                    <a:pt x="2087782" y="713623"/>
                    <a:pt x="2088560" y="716527"/>
                    <a:pt x="2087991" y="726018"/>
                  </a:cubicBezTo>
                  <a:cubicBezTo>
                    <a:pt x="2086435" y="720209"/>
                    <a:pt x="2082754" y="718083"/>
                    <a:pt x="2082754" y="718083"/>
                  </a:cubicBezTo>
                  <a:cubicBezTo>
                    <a:pt x="2079850" y="718861"/>
                    <a:pt x="2080628" y="721765"/>
                    <a:pt x="2080628" y="721765"/>
                  </a:cubicBezTo>
                  <a:cubicBezTo>
                    <a:pt x="2088770" y="728923"/>
                    <a:pt x="2083741" y="733383"/>
                    <a:pt x="2091883" y="740540"/>
                  </a:cubicBezTo>
                  <a:cubicBezTo>
                    <a:pt x="2087423" y="735509"/>
                    <a:pt x="2085298" y="739192"/>
                    <a:pt x="2091314" y="750031"/>
                  </a:cubicBezTo>
                  <a:cubicBezTo>
                    <a:pt x="2090746" y="759523"/>
                    <a:pt x="2085298" y="739192"/>
                    <a:pt x="2081616" y="737065"/>
                  </a:cubicBezTo>
                  <a:cubicBezTo>
                    <a:pt x="2085507" y="751587"/>
                    <a:pt x="2090746" y="759523"/>
                    <a:pt x="2094637" y="774045"/>
                  </a:cubicBezTo>
                  <a:lnTo>
                    <a:pt x="2093378" y="778045"/>
                  </a:lnTo>
                  <a:lnTo>
                    <a:pt x="2090955" y="771918"/>
                  </a:lnTo>
                  <a:cubicBezTo>
                    <a:pt x="2092512" y="777727"/>
                    <a:pt x="2092901" y="779179"/>
                    <a:pt x="2093167" y="778719"/>
                  </a:cubicBezTo>
                  <a:lnTo>
                    <a:pt x="2093378" y="778045"/>
                  </a:lnTo>
                  <a:lnTo>
                    <a:pt x="2098191" y="790213"/>
                  </a:lnTo>
                  <a:cubicBezTo>
                    <a:pt x="2101005" y="794907"/>
                    <a:pt x="2104155" y="797954"/>
                    <a:pt x="2107447" y="798629"/>
                  </a:cubicBezTo>
                  <a:cubicBezTo>
                    <a:pt x="2109004" y="804437"/>
                    <a:pt x="2109992" y="819737"/>
                    <a:pt x="2113673" y="821864"/>
                  </a:cubicBezTo>
                  <a:cubicBezTo>
                    <a:pt x="2117355" y="823990"/>
                    <a:pt x="2111338" y="813151"/>
                    <a:pt x="2114242" y="812373"/>
                  </a:cubicBezTo>
                  <a:cubicBezTo>
                    <a:pt x="2118702" y="817404"/>
                    <a:pt x="2111548" y="825546"/>
                    <a:pt x="2113883" y="834259"/>
                  </a:cubicBezTo>
                  <a:cubicBezTo>
                    <a:pt x="2114661" y="837164"/>
                    <a:pt x="2119121" y="842195"/>
                    <a:pt x="2117564" y="836386"/>
                  </a:cubicBezTo>
                  <a:cubicBezTo>
                    <a:pt x="2121246" y="838512"/>
                    <a:pt x="2119899" y="845099"/>
                    <a:pt x="2115439" y="840068"/>
                  </a:cubicBezTo>
                  <a:cubicBezTo>
                    <a:pt x="2114093" y="846655"/>
                    <a:pt x="2123012" y="856717"/>
                    <a:pt x="2116427" y="855368"/>
                  </a:cubicBezTo>
                  <a:cubicBezTo>
                    <a:pt x="2121665" y="863304"/>
                    <a:pt x="2123790" y="859621"/>
                    <a:pt x="2123790" y="859621"/>
                  </a:cubicBezTo>
                  <a:cubicBezTo>
                    <a:pt x="2125347" y="865430"/>
                    <a:pt x="2130016" y="882857"/>
                    <a:pt x="2132351" y="891570"/>
                  </a:cubicBezTo>
                  <a:cubicBezTo>
                    <a:pt x="2127891" y="886539"/>
                    <a:pt x="2129238" y="879952"/>
                    <a:pt x="2124000" y="872017"/>
                  </a:cubicBezTo>
                  <a:cubicBezTo>
                    <a:pt x="2124000" y="872017"/>
                    <a:pt x="2124000" y="872017"/>
                    <a:pt x="2125557" y="877826"/>
                  </a:cubicBezTo>
                  <a:cubicBezTo>
                    <a:pt x="2118193" y="873573"/>
                    <a:pt x="2120318" y="869890"/>
                    <a:pt x="2122444" y="866208"/>
                  </a:cubicBezTo>
                  <a:cubicBezTo>
                    <a:pt x="2120887" y="860399"/>
                    <a:pt x="2117984" y="861177"/>
                    <a:pt x="2117984" y="861177"/>
                  </a:cubicBezTo>
                  <a:cubicBezTo>
                    <a:pt x="2129657" y="904743"/>
                    <a:pt x="2135165" y="971752"/>
                    <a:pt x="2147617" y="1018223"/>
                  </a:cubicBezTo>
                  <a:cubicBezTo>
                    <a:pt x="2140254" y="1013970"/>
                    <a:pt x="2146899" y="1061996"/>
                    <a:pt x="2150580" y="1064123"/>
                  </a:cubicBezTo>
                  <a:cubicBezTo>
                    <a:pt x="2149234" y="1070710"/>
                    <a:pt x="2149234" y="1070710"/>
                    <a:pt x="2147109" y="1074392"/>
                  </a:cubicBezTo>
                  <a:cubicBezTo>
                    <a:pt x="2149339" y="1076908"/>
                    <a:pt x="2149196" y="1079280"/>
                    <a:pt x="2148789" y="1082113"/>
                  </a:cubicBezTo>
                  <a:lnTo>
                    <a:pt x="2148835" y="1087750"/>
                  </a:lnTo>
                  <a:lnTo>
                    <a:pt x="2148458" y="1086142"/>
                  </a:lnTo>
                  <a:cubicBezTo>
                    <a:pt x="2148066" y="1085225"/>
                    <a:pt x="2147655" y="1085141"/>
                    <a:pt x="2147318" y="1086788"/>
                  </a:cubicBezTo>
                  <a:cubicBezTo>
                    <a:pt x="2143846" y="1097057"/>
                    <a:pt x="2150431" y="1098405"/>
                    <a:pt x="2149863" y="1107896"/>
                  </a:cubicBezTo>
                  <a:cubicBezTo>
                    <a:pt x="2146959" y="1108674"/>
                    <a:pt x="2148306" y="1102088"/>
                    <a:pt x="2145403" y="1102866"/>
                  </a:cubicBezTo>
                  <a:cubicBezTo>
                    <a:pt x="2144834" y="1112357"/>
                    <a:pt x="2146600" y="1130561"/>
                    <a:pt x="2149504" y="1129783"/>
                  </a:cubicBezTo>
                  <a:cubicBezTo>
                    <a:pt x="2146032" y="1140052"/>
                    <a:pt x="2141572" y="1135021"/>
                    <a:pt x="2139657" y="1151099"/>
                  </a:cubicBezTo>
                  <a:cubicBezTo>
                    <a:pt x="2141991" y="1159813"/>
                    <a:pt x="2144116" y="1156130"/>
                    <a:pt x="2142769" y="1162717"/>
                  </a:cubicBezTo>
                  <a:cubicBezTo>
                    <a:pt x="2140644" y="1166399"/>
                    <a:pt x="2140854" y="1178795"/>
                    <a:pt x="2140285" y="1188286"/>
                  </a:cubicBezTo>
                  <a:cubicBezTo>
                    <a:pt x="2131575" y="1190620"/>
                    <a:pt x="2137233" y="1223347"/>
                    <a:pt x="2133761" y="1233616"/>
                  </a:cubicBezTo>
                  <a:cubicBezTo>
                    <a:pt x="2135317" y="1239424"/>
                    <a:pt x="2133402" y="1255502"/>
                    <a:pt x="2133612" y="1267898"/>
                  </a:cubicBezTo>
                  <a:cubicBezTo>
                    <a:pt x="2131696" y="1283976"/>
                    <a:pt x="2129002" y="1297149"/>
                    <a:pt x="2126099" y="1297927"/>
                  </a:cubicBezTo>
                  <a:cubicBezTo>
                    <a:pt x="2125321" y="1295023"/>
                    <a:pt x="2127446" y="1291341"/>
                    <a:pt x="2129571" y="1287658"/>
                  </a:cubicBezTo>
                  <a:cubicBezTo>
                    <a:pt x="2128792" y="1284754"/>
                    <a:pt x="2127535" y="1285869"/>
                    <a:pt x="2126447" y="1286161"/>
                  </a:cubicBezTo>
                  <a:lnTo>
                    <a:pt x="2125823" y="1285817"/>
                  </a:lnTo>
                  <a:lnTo>
                    <a:pt x="2125890" y="1285532"/>
                  </a:lnTo>
                  <a:cubicBezTo>
                    <a:pt x="2125890" y="1285532"/>
                    <a:pt x="2125306" y="1283353"/>
                    <a:pt x="2124891" y="1280352"/>
                  </a:cubicBezTo>
                  <a:lnTo>
                    <a:pt x="2124891" y="1279574"/>
                  </a:lnTo>
                  <a:lnTo>
                    <a:pt x="2130140" y="1278167"/>
                  </a:lnTo>
                  <a:cubicBezTo>
                    <a:pt x="2130140" y="1278167"/>
                    <a:pt x="2129361" y="1275263"/>
                    <a:pt x="2130708" y="1268676"/>
                  </a:cubicBezTo>
                  <a:cubicBezTo>
                    <a:pt x="2129930" y="1265772"/>
                    <a:pt x="2131277" y="1259185"/>
                    <a:pt x="2130499" y="1256280"/>
                  </a:cubicBezTo>
                  <a:cubicBezTo>
                    <a:pt x="2129720" y="1253376"/>
                    <a:pt x="2132624" y="1252598"/>
                    <a:pt x="2128942" y="1250472"/>
                  </a:cubicBezTo>
                  <a:cubicBezTo>
                    <a:pt x="2126817" y="1254154"/>
                    <a:pt x="2125470" y="1260741"/>
                    <a:pt x="2124902" y="1270232"/>
                  </a:cubicBezTo>
                  <a:lnTo>
                    <a:pt x="2124891" y="1279574"/>
                  </a:lnTo>
                  <a:lnTo>
                    <a:pt x="2124333" y="1279723"/>
                  </a:lnTo>
                  <a:cubicBezTo>
                    <a:pt x="2124386" y="1282822"/>
                    <a:pt x="2124642" y="1284504"/>
                    <a:pt x="2125021" y="1285376"/>
                  </a:cubicBezTo>
                  <a:lnTo>
                    <a:pt x="2125823" y="1285817"/>
                  </a:lnTo>
                  <a:lnTo>
                    <a:pt x="2123170" y="1297156"/>
                  </a:lnTo>
                  <a:cubicBezTo>
                    <a:pt x="2122328" y="1301273"/>
                    <a:pt x="2121849" y="1305292"/>
                    <a:pt x="2122627" y="1308197"/>
                  </a:cubicBezTo>
                  <a:cubicBezTo>
                    <a:pt x="2118377" y="1315561"/>
                    <a:pt x="2119514" y="1296579"/>
                    <a:pt x="2121639" y="1292897"/>
                  </a:cubicBezTo>
                  <a:cubicBezTo>
                    <a:pt x="2121639" y="1292897"/>
                    <a:pt x="2121639" y="1292897"/>
                    <a:pt x="2118736" y="1293675"/>
                  </a:cubicBezTo>
                  <a:cubicBezTo>
                    <a:pt x="2117389" y="1300261"/>
                    <a:pt x="2119514" y="1296579"/>
                    <a:pt x="2118946" y="1306070"/>
                  </a:cubicBezTo>
                  <a:cubicBezTo>
                    <a:pt x="2115833" y="1294452"/>
                    <a:pt x="2116820" y="1309752"/>
                    <a:pt x="2114127" y="1322926"/>
                  </a:cubicBezTo>
                  <a:cubicBezTo>
                    <a:pt x="2111224" y="1323704"/>
                    <a:pt x="2115264" y="1303944"/>
                    <a:pt x="2115833" y="1294452"/>
                  </a:cubicBezTo>
                  <a:cubicBezTo>
                    <a:pt x="2113708" y="1298135"/>
                    <a:pt x="2113708" y="1298135"/>
                    <a:pt x="2111583" y="1301817"/>
                  </a:cubicBezTo>
                  <a:cubicBezTo>
                    <a:pt x="2114486" y="1301039"/>
                    <a:pt x="2114696" y="1313435"/>
                    <a:pt x="2112002" y="1326608"/>
                  </a:cubicBezTo>
                  <a:cubicBezTo>
                    <a:pt x="2108530" y="1336878"/>
                    <a:pt x="2105836" y="1350051"/>
                    <a:pt x="2103711" y="1353733"/>
                  </a:cubicBezTo>
                  <a:cubicBezTo>
                    <a:pt x="2106255" y="1374842"/>
                    <a:pt x="2092936" y="1406428"/>
                    <a:pt x="2093146" y="1418823"/>
                  </a:cubicBezTo>
                  <a:cubicBezTo>
                    <a:pt x="2098174" y="1414363"/>
                    <a:pt x="2097396" y="1411458"/>
                    <a:pt x="2098743" y="1404872"/>
                  </a:cubicBezTo>
                  <a:cubicBezTo>
                    <a:pt x="2100868" y="1401189"/>
                    <a:pt x="2099521" y="1407776"/>
                    <a:pt x="2098174" y="1414363"/>
                  </a:cubicBezTo>
                  <a:cubicBezTo>
                    <a:pt x="2101856" y="1416489"/>
                    <a:pt x="2103203" y="1409903"/>
                    <a:pt x="2102425" y="1406998"/>
                  </a:cubicBezTo>
                  <a:cubicBezTo>
                    <a:pt x="2101646" y="1404094"/>
                    <a:pt x="2105897" y="1396729"/>
                    <a:pt x="2102993" y="1397507"/>
                  </a:cubicBezTo>
                  <a:cubicBezTo>
                    <a:pt x="2105118" y="1393825"/>
                    <a:pt x="2104340" y="1390920"/>
                    <a:pt x="2108022" y="1393047"/>
                  </a:cubicBezTo>
                  <a:cubicBezTo>
                    <a:pt x="2108022" y="1393047"/>
                    <a:pt x="2108022" y="1393047"/>
                    <a:pt x="2104550" y="1403316"/>
                  </a:cubicBezTo>
                  <a:cubicBezTo>
                    <a:pt x="2107453" y="1402538"/>
                    <a:pt x="2107243" y="1390142"/>
                    <a:pt x="2110925" y="1392269"/>
                  </a:cubicBezTo>
                  <a:cubicBezTo>
                    <a:pt x="2108231" y="1405442"/>
                    <a:pt x="2106884" y="1412029"/>
                    <a:pt x="2104759" y="1415711"/>
                  </a:cubicBezTo>
                  <a:cubicBezTo>
                    <a:pt x="2102634" y="1419394"/>
                    <a:pt x="2100509" y="1423076"/>
                    <a:pt x="2102066" y="1428885"/>
                  </a:cubicBezTo>
                  <a:cubicBezTo>
                    <a:pt x="2099940" y="1432567"/>
                    <a:pt x="2098594" y="1439154"/>
                    <a:pt x="2097247" y="1445741"/>
                  </a:cubicBezTo>
                  <a:cubicBezTo>
                    <a:pt x="2096469" y="1442836"/>
                    <a:pt x="2097816" y="1436250"/>
                    <a:pt x="2092787" y="1440710"/>
                  </a:cubicBezTo>
                  <a:cubicBezTo>
                    <a:pt x="2093356" y="1431219"/>
                    <a:pt x="2096259" y="1430441"/>
                    <a:pt x="2094703" y="1424632"/>
                  </a:cubicBezTo>
                  <a:cubicBezTo>
                    <a:pt x="2091799" y="1425410"/>
                    <a:pt x="2092577" y="1428314"/>
                    <a:pt x="2089674" y="1429092"/>
                  </a:cubicBezTo>
                  <a:cubicBezTo>
                    <a:pt x="2091231" y="1434901"/>
                    <a:pt x="2082730" y="1449631"/>
                    <a:pt x="2085634" y="1448853"/>
                  </a:cubicBezTo>
                  <a:cubicBezTo>
                    <a:pt x="2083509" y="1452535"/>
                    <a:pt x="2084287" y="1455439"/>
                    <a:pt x="2082940" y="1462026"/>
                  </a:cubicBezTo>
                  <a:cubicBezTo>
                    <a:pt x="2082551" y="1460574"/>
                    <a:pt x="2081958" y="1460538"/>
                    <a:pt x="2081341" y="1461141"/>
                  </a:cubicBezTo>
                  <a:lnTo>
                    <a:pt x="2079618" y="1464062"/>
                  </a:lnTo>
                  <a:lnTo>
                    <a:pt x="2080037" y="1462804"/>
                  </a:lnTo>
                  <a:cubicBezTo>
                    <a:pt x="2078301" y="1467939"/>
                    <a:pt x="2078637" y="1466292"/>
                    <a:pt x="2079603" y="1464088"/>
                  </a:cubicBezTo>
                  <a:lnTo>
                    <a:pt x="2079618" y="1464062"/>
                  </a:lnTo>
                  <a:lnTo>
                    <a:pt x="2072924" y="1484166"/>
                  </a:lnTo>
                  <a:cubicBezTo>
                    <a:pt x="2070152" y="1492691"/>
                    <a:pt x="2067211" y="1502039"/>
                    <a:pt x="2064802" y="1510467"/>
                  </a:cubicBezTo>
                  <a:cubicBezTo>
                    <a:pt x="2066718" y="1494389"/>
                    <a:pt x="2060342" y="1505436"/>
                    <a:pt x="2056302" y="1525197"/>
                  </a:cubicBezTo>
                  <a:cubicBezTo>
                    <a:pt x="2048580" y="1542831"/>
                    <a:pt x="2042414" y="1566273"/>
                    <a:pt x="2038164" y="1573638"/>
                  </a:cubicBezTo>
                  <a:cubicBezTo>
                    <a:pt x="2036817" y="1580225"/>
                    <a:pt x="2030442" y="1591272"/>
                    <a:pt x="2024067" y="1602319"/>
                  </a:cubicBezTo>
                  <a:cubicBezTo>
                    <a:pt x="2018470" y="1616270"/>
                    <a:pt x="2012873" y="1630222"/>
                    <a:pt x="2008623" y="1637586"/>
                  </a:cubicBezTo>
                  <a:cubicBezTo>
                    <a:pt x="2005719" y="1638364"/>
                    <a:pt x="2001469" y="1645729"/>
                    <a:pt x="2000122" y="1652316"/>
                  </a:cubicBezTo>
                  <a:lnTo>
                    <a:pt x="1999524" y="1653400"/>
                  </a:lnTo>
                  <a:lnTo>
                    <a:pt x="1998600" y="1653891"/>
                  </a:lnTo>
                  <a:cubicBezTo>
                    <a:pt x="1997077" y="1655467"/>
                    <a:pt x="1995483" y="1658228"/>
                    <a:pt x="1993747" y="1663363"/>
                  </a:cubicBezTo>
                  <a:cubicBezTo>
                    <a:pt x="1993747" y="1663363"/>
                    <a:pt x="1995872" y="1659681"/>
                    <a:pt x="1992969" y="1660459"/>
                  </a:cubicBezTo>
                  <a:cubicBezTo>
                    <a:pt x="1991622" y="1667045"/>
                    <a:pt x="1986025" y="1680997"/>
                    <a:pt x="1977315" y="1683331"/>
                  </a:cubicBezTo>
                  <a:cubicBezTo>
                    <a:pt x="1974621" y="1696504"/>
                    <a:pt x="1968246" y="1707551"/>
                    <a:pt x="1961093" y="1715694"/>
                  </a:cubicBezTo>
                  <a:cubicBezTo>
                    <a:pt x="1954718" y="1726741"/>
                    <a:pt x="1947564" y="1734884"/>
                    <a:pt x="1941189" y="1745931"/>
                  </a:cubicBezTo>
                  <a:cubicBezTo>
                    <a:pt x="1940411" y="1743026"/>
                    <a:pt x="1931132" y="1754851"/>
                    <a:pt x="1934814" y="1756978"/>
                  </a:cubicBezTo>
                  <a:cubicBezTo>
                    <a:pt x="1932689" y="1760660"/>
                    <a:pt x="1927660" y="1765120"/>
                    <a:pt x="1929007" y="1758534"/>
                  </a:cubicBezTo>
                  <a:cubicBezTo>
                    <a:pt x="1920507" y="1773263"/>
                    <a:pt x="1912575" y="1778501"/>
                    <a:pt x="1903297" y="1790326"/>
                  </a:cubicBezTo>
                  <a:cubicBezTo>
                    <a:pt x="1906978" y="1792453"/>
                    <a:pt x="1919160" y="1779850"/>
                    <a:pt x="1917604" y="1774041"/>
                  </a:cubicBezTo>
                  <a:cubicBezTo>
                    <a:pt x="1925535" y="1768803"/>
                    <a:pt x="1909103" y="1788770"/>
                    <a:pt x="1909881" y="1791675"/>
                  </a:cubicBezTo>
                  <a:cubicBezTo>
                    <a:pt x="1902728" y="1799817"/>
                    <a:pt x="1897700" y="1804278"/>
                    <a:pt x="1889199" y="1819007"/>
                  </a:cubicBezTo>
                  <a:cubicBezTo>
                    <a:pt x="1886296" y="1819785"/>
                    <a:pt x="1881268" y="1824245"/>
                    <a:pt x="1879143" y="1827928"/>
                  </a:cubicBezTo>
                  <a:cubicBezTo>
                    <a:pt x="1877017" y="1831610"/>
                    <a:pt x="1877017" y="1831610"/>
                    <a:pt x="1877796" y="1834514"/>
                  </a:cubicBezTo>
                  <a:cubicBezTo>
                    <a:pt x="1888631" y="1828498"/>
                    <a:pt x="1897131" y="1813769"/>
                    <a:pt x="1903506" y="1802722"/>
                  </a:cubicBezTo>
                  <a:cubicBezTo>
                    <a:pt x="1906410" y="1801944"/>
                    <a:pt x="1904284" y="1805626"/>
                    <a:pt x="1904284" y="1805626"/>
                  </a:cubicBezTo>
                  <a:cubicBezTo>
                    <a:pt x="1910091" y="1804070"/>
                    <a:pt x="1914910" y="1787214"/>
                    <a:pt x="1919370" y="1792245"/>
                  </a:cubicBezTo>
                  <a:cubicBezTo>
                    <a:pt x="1921495" y="1788563"/>
                    <a:pt x="1920716" y="1785659"/>
                    <a:pt x="1922841" y="1781976"/>
                  </a:cubicBezTo>
                  <a:cubicBezTo>
                    <a:pt x="1923620" y="1784881"/>
                    <a:pt x="1923620" y="1784881"/>
                    <a:pt x="1921495" y="1788563"/>
                  </a:cubicBezTo>
                  <a:cubicBezTo>
                    <a:pt x="1927301" y="1787007"/>
                    <a:pt x="1928648" y="1780420"/>
                    <a:pt x="1935802" y="1772278"/>
                  </a:cubicBezTo>
                  <a:cubicBezTo>
                    <a:pt x="1936580" y="1775182"/>
                    <a:pt x="1931551" y="1779642"/>
                    <a:pt x="1932330" y="1782547"/>
                  </a:cubicBezTo>
                  <a:cubicBezTo>
                    <a:pt x="1922273" y="1791467"/>
                    <a:pt x="1915898" y="1802514"/>
                    <a:pt x="1914551" y="1809101"/>
                  </a:cubicBezTo>
                  <a:cubicBezTo>
                    <a:pt x="1912426" y="1812784"/>
                    <a:pt x="1908744" y="1810657"/>
                    <a:pt x="1906619" y="1814339"/>
                  </a:cubicBezTo>
                  <a:cubicBezTo>
                    <a:pt x="1902369" y="1821704"/>
                    <a:pt x="1905272" y="1820926"/>
                    <a:pt x="1900244" y="1825387"/>
                  </a:cubicBezTo>
                  <a:cubicBezTo>
                    <a:pt x="1895216" y="1829847"/>
                    <a:pt x="1893090" y="1833529"/>
                    <a:pt x="1888840" y="1840894"/>
                  </a:cubicBezTo>
                  <a:cubicBezTo>
                    <a:pt x="1883034" y="1842450"/>
                    <a:pt x="1893090" y="1833529"/>
                    <a:pt x="1890187" y="1834307"/>
                  </a:cubicBezTo>
                  <a:cubicBezTo>
                    <a:pt x="1886506" y="1832181"/>
                    <a:pt x="1887284" y="1835085"/>
                    <a:pt x="1884381" y="1835863"/>
                  </a:cubicBezTo>
                  <a:cubicBezTo>
                    <a:pt x="1884381" y="1835863"/>
                    <a:pt x="1887284" y="1835085"/>
                    <a:pt x="1888062" y="1837990"/>
                  </a:cubicBezTo>
                  <a:cubicBezTo>
                    <a:pt x="1885159" y="1838767"/>
                    <a:pt x="1882255" y="1839545"/>
                    <a:pt x="1879352" y="1840323"/>
                  </a:cubicBezTo>
                  <a:cubicBezTo>
                    <a:pt x="1879352" y="1840323"/>
                    <a:pt x="1880130" y="1843228"/>
                    <a:pt x="1877227" y="1844006"/>
                  </a:cubicBezTo>
                  <a:lnTo>
                    <a:pt x="1880130" y="1843228"/>
                  </a:lnTo>
                  <a:lnTo>
                    <a:pt x="1875102" y="1847688"/>
                  </a:lnTo>
                  <a:cubicBezTo>
                    <a:pt x="1875102" y="1847688"/>
                    <a:pt x="1878005" y="1846910"/>
                    <a:pt x="1878005" y="1846910"/>
                  </a:cubicBezTo>
                  <a:cubicBezTo>
                    <a:pt x="1870852" y="1855053"/>
                    <a:pt x="1867949" y="1855831"/>
                    <a:pt x="1862920" y="1860291"/>
                  </a:cubicBezTo>
                  <a:cubicBezTo>
                    <a:pt x="1862920" y="1860291"/>
                    <a:pt x="1862920" y="1860291"/>
                    <a:pt x="1860017" y="1861069"/>
                  </a:cubicBezTo>
                  <a:cubicBezTo>
                    <a:pt x="1860017" y="1861069"/>
                    <a:pt x="1860795" y="1863973"/>
                    <a:pt x="1857892" y="1864751"/>
                  </a:cubicBezTo>
                  <a:cubicBezTo>
                    <a:pt x="1854988" y="1865529"/>
                    <a:pt x="1854988" y="1865529"/>
                    <a:pt x="1854210" y="1862625"/>
                  </a:cubicBezTo>
                  <a:cubicBezTo>
                    <a:pt x="1854210" y="1862625"/>
                    <a:pt x="1842028" y="1875228"/>
                    <a:pt x="1845710" y="1877354"/>
                  </a:cubicBezTo>
                  <a:cubicBezTo>
                    <a:pt x="1839903" y="1878910"/>
                    <a:pt x="1846279" y="1867863"/>
                    <a:pt x="1838347" y="1873101"/>
                  </a:cubicBezTo>
                  <a:cubicBezTo>
                    <a:pt x="1837000" y="1879688"/>
                    <a:pt x="1836222" y="1876784"/>
                    <a:pt x="1831193" y="1881244"/>
                  </a:cubicBezTo>
                  <a:cubicBezTo>
                    <a:pt x="1821137" y="1890164"/>
                    <a:pt x="1837778" y="1882592"/>
                    <a:pt x="1824818" y="1892291"/>
                  </a:cubicBezTo>
                  <a:cubicBezTo>
                    <a:pt x="1826943" y="1888609"/>
                    <a:pt x="1824040" y="1889387"/>
                    <a:pt x="1826165" y="1885704"/>
                  </a:cubicBezTo>
                  <a:cubicBezTo>
                    <a:pt x="1824040" y="1889387"/>
                    <a:pt x="1821137" y="1890164"/>
                    <a:pt x="1816108" y="1894625"/>
                  </a:cubicBezTo>
                  <a:cubicBezTo>
                    <a:pt x="1817665" y="1900434"/>
                    <a:pt x="1804705" y="1910132"/>
                    <a:pt x="1793870" y="1916148"/>
                  </a:cubicBezTo>
                  <a:cubicBezTo>
                    <a:pt x="1795426" y="1921957"/>
                    <a:pt x="1804705" y="1910132"/>
                    <a:pt x="1806261" y="1915941"/>
                  </a:cubicBezTo>
                  <a:cubicBezTo>
                    <a:pt x="1811289" y="1911481"/>
                    <a:pt x="1805483" y="1913037"/>
                    <a:pt x="1812636" y="1904894"/>
                  </a:cubicBezTo>
                  <a:cubicBezTo>
                    <a:pt x="1813415" y="1907798"/>
                    <a:pt x="1818443" y="1903338"/>
                    <a:pt x="1819221" y="1906242"/>
                  </a:cubicBezTo>
                  <a:cubicBezTo>
                    <a:pt x="1817096" y="1909925"/>
                    <a:pt x="1812068" y="1914385"/>
                    <a:pt x="1814971" y="1913607"/>
                  </a:cubicBezTo>
                  <a:cubicBezTo>
                    <a:pt x="1807818" y="1921750"/>
                    <a:pt x="1802789" y="1926210"/>
                    <a:pt x="1794857" y="1931448"/>
                  </a:cubicBezTo>
                  <a:cubicBezTo>
                    <a:pt x="1789829" y="1935909"/>
                    <a:pt x="1781119" y="1938242"/>
                    <a:pt x="1776091" y="1942703"/>
                  </a:cubicBezTo>
                  <a:cubicBezTo>
                    <a:pt x="1770726" y="1948810"/>
                    <a:pt x="1751976" y="1963756"/>
                    <a:pt x="1738037" y="1972160"/>
                  </a:cubicBezTo>
                  <a:lnTo>
                    <a:pt x="1735129" y="1973570"/>
                  </a:lnTo>
                  <a:lnTo>
                    <a:pt x="1745965" y="1966729"/>
                  </a:lnTo>
                  <a:cubicBezTo>
                    <a:pt x="1753800" y="1961127"/>
                    <a:pt x="1760617" y="1954632"/>
                    <a:pt x="1759449" y="1950275"/>
                  </a:cubicBezTo>
                  <a:cubicBezTo>
                    <a:pt x="1772409" y="1940576"/>
                    <a:pt x="1781119" y="1938242"/>
                    <a:pt x="1788273" y="1930100"/>
                  </a:cubicBezTo>
                  <a:cubicBezTo>
                    <a:pt x="1787494" y="1927195"/>
                    <a:pt x="1780341" y="1935338"/>
                    <a:pt x="1781688" y="1928751"/>
                  </a:cubicBezTo>
                  <a:cubicBezTo>
                    <a:pt x="1776659" y="1933212"/>
                    <a:pt x="1773756" y="1933989"/>
                    <a:pt x="1777438" y="1936116"/>
                  </a:cubicBezTo>
                  <a:cubicBezTo>
                    <a:pt x="1777438" y="1936116"/>
                    <a:pt x="1777438" y="1936116"/>
                    <a:pt x="1767381" y="1945037"/>
                  </a:cubicBezTo>
                  <a:cubicBezTo>
                    <a:pt x="1769506" y="1941354"/>
                    <a:pt x="1769506" y="1941354"/>
                    <a:pt x="1765824" y="1939228"/>
                  </a:cubicBezTo>
                  <a:cubicBezTo>
                    <a:pt x="1762353" y="1949497"/>
                    <a:pt x="1751517" y="1955513"/>
                    <a:pt x="1741461" y="1964434"/>
                  </a:cubicBezTo>
                  <a:cubicBezTo>
                    <a:pt x="1733529" y="1969672"/>
                    <a:pt x="1728501" y="1974132"/>
                    <a:pt x="1723472" y="1978592"/>
                  </a:cubicBezTo>
                  <a:cubicBezTo>
                    <a:pt x="1715541" y="1983831"/>
                    <a:pt x="1709734" y="1985387"/>
                    <a:pt x="1704706" y="1989847"/>
                  </a:cubicBezTo>
                  <a:cubicBezTo>
                    <a:pt x="1696774" y="1995085"/>
                    <a:pt x="1703359" y="1996434"/>
                    <a:pt x="1706262" y="1995656"/>
                  </a:cubicBezTo>
                  <a:cubicBezTo>
                    <a:pt x="1704137" y="1999338"/>
                    <a:pt x="1704137" y="1999338"/>
                    <a:pt x="1699109" y="2003798"/>
                  </a:cubicBezTo>
                  <a:cubicBezTo>
                    <a:pt x="1703359" y="1996434"/>
                    <a:pt x="1695427" y="2001672"/>
                    <a:pt x="1696774" y="1995085"/>
                  </a:cubicBezTo>
                  <a:cubicBezTo>
                    <a:pt x="1692524" y="2002450"/>
                    <a:pt x="1686717" y="2004006"/>
                    <a:pt x="1673757" y="2013704"/>
                  </a:cubicBezTo>
                  <a:cubicBezTo>
                    <a:pt x="1678007" y="2006339"/>
                    <a:pt x="1665047" y="2016038"/>
                    <a:pt x="1664269" y="2013134"/>
                  </a:cubicBezTo>
                  <a:cubicBezTo>
                    <a:pt x="1651309" y="2022832"/>
                    <a:pt x="1651309" y="2022832"/>
                    <a:pt x="1638349" y="2032531"/>
                  </a:cubicBezTo>
                  <a:cubicBezTo>
                    <a:pt x="1630417" y="2037769"/>
                    <a:pt x="1639127" y="2035435"/>
                    <a:pt x="1637002" y="2039117"/>
                  </a:cubicBezTo>
                  <a:cubicBezTo>
                    <a:pt x="1633320" y="2036991"/>
                    <a:pt x="1628292" y="2041451"/>
                    <a:pt x="1624610" y="2039325"/>
                  </a:cubicBezTo>
                  <a:cubicBezTo>
                    <a:pt x="1620360" y="2046689"/>
                    <a:pt x="1625389" y="2042229"/>
                    <a:pt x="1629070" y="2044356"/>
                  </a:cubicBezTo>
                  <a:cubicBezTo>
                    <a:pt x="1615332" y="2051150"/>
                    <a:pt x="1614554" y="2048245"/>
                    <a:pt x="1601594" y="2057944"/>
                  </a:cubicBezTo>
                  <a:cubicBezTo>
                    <a:pt x="1600815" y="2055039"/>
                    <a:pt x="1603719" y="2054261"/>
                    <a:pt x="1602940" y="2051357"/>
                  </a:cubicBezTo>
                  <a:cubicBezTo>
                    <a:pt x="1595787" y="2059500"/>
                    <a:pt x="1589202" y="2058151"/>
                    <a:pt x="1576242" y="2067850"/>
                  </a:cubicBezTo>
                  <a:cubicBezTo>
                    <a:pt x="1573339" y="2068628"/>
                    <a:pt x="1576242" y="2067850"/>
                    <a:pt x="1579145" y="2067072"/>
                  </a:cubicBezTo>
                  <a:cubicBezTo>
                    <a:pt x="1579924" y="2069976"/>
                    <a:pt x="1574117" y="2071532"/>
                    <a:pt x="1569089" y="2075992"/>
                  </a:cubicBezTo>
                  <a:cubicBezTo>
                    <a:pt x="1568310" y="2073088"/>
                    <a:pt x="1568310" y="2073088"/>
                    <a:pt x="1568310" y="2073088"/>
                  </a:cubicBezTo>
                  <a:cubicBezTo>
                    <a:pt x="1565407" y="2073866"/>
                    <a:pt x="1559600" y="2075422"/>
                    <a:pt x="1550890" y="2077756"/>
                  </a:cubicBezTo>
                  <a:cubicBezTo>
                    <a:pt x="1545862" y="2082216"/>
                    <a:pt x="1537152" y="2084550"/>
                    <a:pt x="1528442" y="2086884"/>
                  </a:cubicBezTo>
                  <a:cubicBezTo>
                    <a:pt x="1520511" y="2092122"/>
                    <a:pt x="1511801" y="2094456"/>
                    <a:pt x="1506772" y="2098916"/>
                  </a:cubicBezTo>
                  <a:cubicBezTo>
                    <a:pt x="1498062" y="2101250"/>
                    <a:pt x="1493034" y="2105710"/>
                    <a:pt x="1487227" y="2107266"/>
                  </a:cubicBezTo>
                  <a:cubicBezTo>
                    <a:pt x="1477739" y="2106695"/>
                    <a:pt x="1448137" y="2123966"/>
                    <a:pt x="1446581" y="2118157"/>
                  </a:cubicBezTo>
                  <a:cubicBezTo>
                    <a:pt x="1437197" y="2123784"/>
                    <a:pt x="1427230" y="2127233"/>
                    <a:pt x="1417432" y="2129859"/>
                  </a:cubicBezTo>
                  <a:lnTo>
                    <a:pt x="1399642" y="2134133"/>
                  </a:lnTo>
                  <a:lnTo>
                    <a:pt x="1400906" y="2133508"/>
                  </a:lnTo>
                  <a:cubicBezTo>
                    <a:pt x="1398781" y="2137191"/>
                    <a:pt x="1392975" y="2138747"/>
                    <a:pt x="1389293" y="2136620"/>
                  </a:cubicBezTo>
                  <a:lnTo>
                    <a:pt x="1399642" y="2134133"/>
                  </a:lnTo>
                  <a:lnTo>
                    <a:pt x="1390602" y="2138604"/>
                  </a:lnTo>
                  <a:cubicBezTo>
                    <a:pt x="1386973" y="2139577"/>
                    <a:pt x="1383875" y="2139629"/>
                    <a:pt x="1383486" y="2138176"/>
                  </a:cubicBezTo>
                  <a:cubicBezTo>
                    <a:pt x="1380583" y="2138954"/>
                    <a:pt x="1374776" y="2140510"/>
                    <a:pt x="1368970" y="2142066"/>
                  </a:cubicBezTo>
                  <a:cubicBezTo>
                    <a:pt x="1366067" y="2142844"/>
                    <a:pt x="1366067" y="2142844"/>
                    <a:pt x="1363163" y="2143622"/>
                  </a:cubicBezTo>
                  <a:cubicBezTo>
                    <a:pt x="1360260" y="2144400"/>
                    <a:pt x="1360260" y="2144400"/>
                    <a:pt x="1357357" y="2145178"/>
                  </a:cubicBezTo>
                  <a:cubicBezTo>
                    <a:pt x="1357357" y="2145178"/>
                    <a:pt x="1357357" y="2145178"/>
                    <a:pt x="1354453" y="2145955"/>
                  </a:cubicBezTo>
                  <a:cubicBezTo>
                    <a:pt x="1354453" y="2145955"/>
                    <a:pt x="1354453" y="2145955"/>
                    <a:pt x="1348647" y="2147511"/>
                  </a:cubicBezTo>
                  <a:cubicBezTo>
                    <a:pt x="1342840" y="2149067"/>
                    <a:pt x="1358135" y="2148082"/>
                    <a:pt x="1349425" y="2150416"/>
                  </a:cubicBezTo>
                  <a:cubicBezTo>
                    <a:pt x="1346522" y="2151194"/>
                    <a:pt x="1345743" y="2148289"/>
                    <a:pt x="1342840" y="2149067"/>
                  </a:cubicBezTo>
                  <a:cubicBezTo>
                    <a:pt x="1337033" y="2150623"/>
                    <a:pt x="1329102" y="2155861"/>
                    <a:pt x="1319614" y="2155291"/>
                  </a:cubicBezTo>
                  <a:cubicBezTo>
                    <a:pt x="1325420" y="2153735"/>
                    <a:pt x="1334130" y="2151401"/>
                    <a:pt x="1339159" y="2146941"/>
                  </a:cubicBezTo>
                  <a:cubicBezTo>
                    <a:pt x="1324642" y="2150830"/>
                    <a:pt x="1308569" y="2148911"/>
                    <a:pt x="1294052" y="2152801"/>
                  </a:cubicBezTo>
                  <a:cubicBezTo>
                    <a:pt x="1297734" y="2154928"/>
                    <a:pt x="1306444" y="2152594"/>
                    <a:pt x="1310125" y="2154720"/>
                  </a:cubicBezTo>
                  <a:cubicBezTo>
                    <a:pt x="1305097" y="2159180"/>
                    <a:pt x="1281092" y="2162500"/>
                    <a:pt x="1263672" y="2167167"/>
                  </a:cubicBezTo>
                  <a:cubicBezTo>
                    <a:pt x="1267354" y="2169294"/>
                    <a:pt x="1267354" y="2169294"/>
                    <a:pt x="1268132" y="2172198"/>
                  </a:cubicBezTo>
                  <a:cubicBezTo>
                    <a:pt x="1256519" y="2175310"/>
                    <a:pt x="1256519" y="2175310"/>
                    <a:pt x="1244128" y="2175517"/>
                  </a:cubicBezTo>
                  <a:cubicBezTo>
                    <a:pt x="1247809" y="2177644"/>
                    <a:pt x="1256519" y="2175310"/>
                    <a:pt x="1260201" y="2177436"/>
                  </a:cubicBezTo>
                  <a:cubicBezTo>
                    <a:pt x="1255846" y="2178603"/>
                    <a:pt x="1249650" y="2178707"/>
                    <a:pt x="1244277" y="2178979"/>
                  </a:cubicBezTo>
                  <a:lnTo>
                    <a:pt x="1241247" y="2179684"/>
                  </a:lnTo>
                  <a:lnTo>
                    <a:pt x="1242002" y="2179200"/>
                  </a:lnTo>
                  <a:lnTo>
                    <a:pt x="1240825" y="2179782"/>
                  </a:lnTo>
                  <a:lnTo>
                    <a:pt x="1233293" y="2181533"/>
                  </a:lnTo>
                  <a:cubicBezTo>
                    <a:pt x="1233682" y="2182985"/>
                    <a:pt x="1235133" y="2182596"/>
                    <a:pt x="1236851" y="2181747"/>
                  </a:cubicBezTo>
                  <a:lnTo>
                    <a:pt x="1240825" y="2179782"/>
                  </a:lnTo>
                  <a:lnTo>
                    <a:pt x="1241247" y="2179684"/>
                  </a:lnTo>
                  <a:lnTo>
                    <a:pt x="1234699" y="2183880"/>
                  </a:lnTo>
                  <a:cubicBezTo>
                    <a:pt x="1231893" y="2185021"/>
                    <a:pt x="1228264" y="2185994"/>
                    <a:pt x="1222458" y="2187550"/>
                  </a:cubicBezTo>
                  <a:cubicBezTo>
                    <a:pt x="1234071" y="2184438"/>
                    <a:pt x="1227486" y="2183089"/>
                    <a:pt x="1220901" y="2181741"/>
                  </a:cubicBezTo>
                  <a:cubicBezTo>
                    <a:pt x="1211413" y="2181170"/>
                    <a:pt x="1217998" y="2182519"/>
                    <a:pt x="1209288" y="2184852"/>
                  </a:cubicBezTo>
                  <a:cubicBezTo>
                    <a:pt x="1201925" y="2180599"/>
                    <a:pt x="1187408" y="2184489"/>
                    <a:pt x="1180045" y="2180236"/>
                  </a:cubicBezTo>
                  <a:cubicBezTo>
                    <a:pt x="1189533" y="2180807"/>
                    <a:pt x="1201925" y="2180599"/>
                    <a:pt x="1217220" y="2179614"/>
                  </a:cubicBezTo>
                  <a:cubicBezTo>
                    <a:pt x="1229611" y="2179407"/>
                    <a:pt x="1244128" y="2175517"/>
                    <a:pt x="1254963" y="2169501"/>
                  </a:cubicBezTo>
                  <a:cubicBezTo>
                    <a:pt x="1249156" y="2171057"/>
                    <a:pt x="1230958" y="2172820"/>
                    <a:pt x="1216441" y="2176710"/>
                  </a:cubicBezTo>
                  <a:cubicBezTo>
                    <a:pt x="1216441" y="2176710"/>
                    <a:pt x="1207731" y="2179044"/>
                    <a:pt x="1206953" y="2176139"/>
                  </a:cubicBezTo>
                  <a:cubicBezTo>
                    <a:pt x="1182948" y="2179458"/>
                    <a:pt x="1166875" y="2177539"/>
                    <a:pt x="1153137" y="2184333"/>
                  </a:cubicBezTo>
                  <a:cubicBezTo>
                    <a:pt x="1149456" y="2182207"/>
                    <a:pt x="1149456" y="2182207"/>
                    <a:pt x="1149456" y="2182207"/>
                  </a:cubicBezTo>
                  <a:cubicBezTo>
                    <a:pt x="1137842" y="2185319"/>
                    <a:pt x="1127576" y="2181844"/>
                    <a:pt x="1118866" y="2184177"/>
                  </a:cubicBezTo>
                  <a:cubicBezTo>
                    <a:pt x="1113838" y="2188638"/>
                    <a:pt x="1131257" y="2183970"/>
                    <a:pt x="1126229" y="2188430"/>
                  </a:cubicBezTo>
                  <a:cubicBezTo>
                    <a:pt x="1121201" y="2192891"/>
                    <a:pt x="1119644" y="2187082"/>
                    <a:pt x="1110934" y="2189416"/>
                  </a:cubicBezTo>
                  <a:cubicBezTo>
                    <a:pt x="1102224" y="2191749"/>
                    <a:pt x="1114616" y="2191542"/>
                    <a:pt x="1111713" y="2192320"/>
                  </a:cubicBezTo>
                  <a:cubicBezTo>
                    <a:pt x="1100099" y="2195432"/>
                    <a:pt x="1096418" y="2193305"/>
                    <a:pt x="1089833" y="2191957"/>
                  </a:cubicBezTo>
                  <a:cubicBezTo>
                    <a:pt x="1059243" y="2193927"/>
                    <a:pt x="1047630" y="2197039"/>
                    <a:pt x="1064481" y="2201863"/>
                  </a:cubicBezTo>
                  <a:cubicBezTo>
                    <a:pt x="1073969" y="2202433"/>
                    <a:pt x="1076095" y="2198751"/>
                    <a:pt x="1078998" y="2197973"/>
                  </a:cubicBezTo>
                  <a:cubicBezTo>
                    <a:pt x="1082679" y="2200099"/>
                    <a:pt x="1079776" y="2200877"/>
                    <a:pt x="1079776" y="2200877"/>
                  </a:cubicBezTo>
                  <a:cubicBezTo>
                    <a:pt x="1083458" y="2203004"/>
                    <a:pt x="1095849" y="2202796"/>
                    <a:pt x="1097974" y="2199114"/>
                  </a:cubicBezTo>
                  <a:cubicBezTo>
                    <a:pt x="1098752" y="2202019"/>
                    <a:pt x="1116951" y="2200255"/>
                    <a:pt x="1116172" y="2197351"/>
                  </a:cubicBezTo>
                  <a:cubicBezTo>
                    <a:pt x="1120632" y="2202382"/>
                    <a:pt x="1133024" y="2202174"/>
                    <a:pt x="1144637" y="2199063"/>
                  </a:cubicBezTo>
                  <a:cubicBezTo>
                    <a:pt x="1140955" y="2196936"/>
                    <a:pt x="1132245" y="2199270"/>
                    <a:pt x="1134370" y="2195588"/>
                  </a:cubicBezTo>
                  <a:cubicBezTo>
                    <a:pt x="1148887" y="2191698"/>
                    <a:pt x="1162057" y="2194395"/>
                    <a:pt x="1171545" y="2194966"/>
                  </a:cubicBezTo>
                  <a:cubicBezTo>
                    <a:pt x="1173101" y="2200774"/>
                    <a:pt x="1189174" y="2202694"/>
                    <a:pt x="1207372" y="2200930"/>
                  </a:cubicBezTo>
                  <a:cubicBezTo>
                    <a:pt x="1213179" y="2199375"/>
                    <a:pt x="1218986" y="2197819"/>
                    <a:pt x="1225570" y="2199167"/>
                  </a:cubicBezTo>
                  <a:cubicBezTo>
                    <a:pt x="1228474" y="2198389"/>
                    <a:pt x="1234280" y="2196833"/>
                    <a:pt x="1240087" y="2195277"/>
                  </a:cubicBezTo>
                  <a:cubicBezTo>
                    <a:pt x="1249575" y="2195848"/>
                    <a:pt x="1258285" y="2193514"/>
                    <a:pt x="1264092" y="2191958"/>
                  </a:cubicBezTo>
                  <a:cubicBezTo>
                    <a:pt x="1261967" y="2195641"/>
                    <a:pt x="1256160" y="2197197"/>
                    <a:pt x="1254035" y="2200879"/>
                  </a:cubicBezTo>
                  <a:cubicBezTo>
                    <a:pt x="1264870" y="2194863"/>
                    <a:pt x="1270677" y="2193307"/>
                    <a:pt x="1288096" y="2188639"/>
                  </a:cubicBezTo>
                  <a:cubicBezTo>
                    <a:pt x="1288096" y="2188639"/>
                    <a:pt x="1288096" y="2188639"/>
                    <a:pt x="1288291" y="2189365"/>
                  </a:cubicBezTo>
                  <a:lnTo>
                    <a:pt x="1289653" y="2194448"/>
                  </a:lnTo>
                  <a:lnTo>
                    <a:pt x="1289652" y="2194448"/>
                  </a:lnTo>
                  <a:lnTo>
                    <a:pt x="1272155" y="2194468"/>
                  </a:lnTo>
                  <a:cubicBezTo>
                    <a:pt x="1267437" y="2195732"/>
                    <a:pt x="1264197" y="2198156"/>
                    <a:pt x="1263523" y="2201450"/>
                  </a:cubicBezTo>
                  <a:cubicBezTo>
                    <a:pt x="1272233" y="2199116"/>
                    <a:pt x="1278040" y="2197560"/>
                    <a:pt x="1273011" y="2202020"/>
                  </a:cubicBezTo>
                  <a:cubicBezTo>
                    <a:pt x="1285403" y="2201813"/>
                    <a:pt x="1278818" y="2200464"/>
                    <a:pt x="1278040" y="2197560"/>
                  </a:cubicBezTo>
                  <a:lnTo>
                    <a:pt x="1289652" y="2194448"/>
                  </a:lnTo>
                  <a:lnTo>
                    <a:pt x="1289653" y="2194448"/>
                  </a:lnTo>
                  <a:lnTo>
                    <a:pt x="1289653" y="2194448"/>
                  </a:lnTo>
                  <a:lnTo>
                    <a:pt x="1298363" y="2192114"/>
                  </a:lnTo>
                  <a:cubicBezTo>
                    <a:pt x="1307073" y="2189780"/>
                    <a:pt x="1305726" y="2196367"/>
                    <a:pt x="1312311" y="2197716"/>
                  </a:cubicBezTo>
                  <a:cubicBezTo>
                    <a:pt x="1310186" y="2201398"/>
                    <a:pt x="1304379" y="2202954"/>
                    <a:pt x="1292766" y="2206066"/>
                  </a:cubicBezTo>
                  <a:cubicBezTo>
                    <a:pt x="1292766" y="2206066"/>
                    <a:pt x="1292766" y="2206066"/>
                    <a:pt x="1297226" y="2211097"/>
                  </a:cubicBezTo>
                  <a:cubicBezTo>
                    <a:pt x="1288516" y="2213430"/>
                    <a:pt x="1287737" y="2210526"/>
                    <a:pt x="1281931" y="2212082"/>
                  </a:cubicBezTo>
                  <a:cubicBezTo>
                    <a:pt x="1295101" y="2214779"/>
                    <a:pt x="1284266" y="2220795"/>
                    <a:pt x="1272652" y="2223907"/>
                  </a:cubicBezTo>
                  <a:cubicBezTo>
                    <a:pt x="1268971" y="2221780"/>
                    <a:pt x="1274777" y="2220225"/>
                    <a:pt x="1274777" y="2220225"/>
                  </a:cubicBezTo>
                  <a:cubicBezTo>
                    <a:pt x="1250773" y="2223544"/>
                    <a:pt x="1226768" y="2226863"/>
                    <a:pt x="1201985" y="2227277"/>
                  </a:cubicBezTo>
                  <a:cubicBezTo>
                    <a:pt x="1193275" y="2229611"/>
                    <a:pt x="1180884" y="2229819"/>
                    <a:pt x="1171396" y="2229248"/>
                  </a:cubicBezTo>
                  <a:cubicBezTo>
                    <a:pt x="1161907" y="2228677"/>
                    <a:pt x="1152419" y="2228107"/>
                    <a:pt x="1142931" y="2227536"/>
                  </a:cubicBezTo>
                  <a:cubicBezTo>
                    <a:pt x="1137124" y="2229092"/>
                    <a:pt x="1132096" y="2233552"/>
                    <a:pt x="1119705" y="2233760"/>
                  </a:cubicBezTo>
                  <a:cubicBezTo>
                    <a:pt x="1118926" y="2230855"/>
                    <a:pt x="1116023" y="2231633"/>
                    <a:pt x="1112341" y="2229507"/>
                  </a:cubicBezTo>
                  <a:cubicBezTo>
                    <a:pt x="1112341" y="2229507"/>
                    <a:pt x="1118148" y="2227951"/>
                    <a:pt x="1121051" y="2227173"/>
                  </a:cubicBezTo>
                  <a:cubicBezTo>
                    <a:pt x="1104978" y="2225254"/>
                    <a:pt x="1098393" y="2223905"/>
                    <a:pt x="1067804" y="2225876"/>
                  </a:cubicBezTo>
                  <a:cubicBezTo>
                    <a:pt x="1065679" y="2229558"/>
                    <a:pt x="1077292" y="2226446"/>
                    <a:pt x="1075167" y="2230129"/>
                  </a:cubicBezTo>
                  <a:cubicBezTo>
                    <a:pt x="1068582" y="2228780"/>
                    <a:pt x="1071485" y="2228002"/>
                    <a:pt x="1062776" y="2230336"/>
                  </a:cubicBezTo>
                  <a:cubicBezTo>
                    <a:pt x="1061997" y="2227432"/>
                    <a:pt x="1064901" y="2226654"/>
                    <a:pt x="1064901" y="2226654"/>
                  </a:cubicBezTo>
                  <a:cubicBezTo>
                    <a:pt x="1050384" y="2230544"/>
                    <a:pt x="1045146" y="2222608"/>
                    <a:pt x="1033533" y="2225720"/>
                  </a:cubicBezTo>
                  <a:cubicBezTo>
                    <a:pt x="1024045" y="2225149"/>
                    <a:pt x="1042243" y="2223386"/>
                    <a:pt x="1032755" y="2222816"/>
                  </a:cubicBezTo>
                  <a:cubicBezTo>
                    <a:pt x="1034880" y="2219133"/>
                    <a:pt x="1045146" y="2222608"/>
                    <a:pt x="1050953" y="2221052"/>
                  </a:cubicBezTo>
                  <a:cubicBezTo>
                    <a:pt x="1050174" y="2218148"/>
                    <a:pt x="1031976" y="2219911"/>
                    <a:pt x="1025392" y="2218563"/>
                  </a:cubicBezTo>
                  <a:cubicBezTo>
                    <a:pt x="1040686" y="2217577"/>
                    <a:pt x="1018028" y="2214310"/>
                    <a:pt x="1026738" y="2211976"/>
                  </a:cubicBezTo>
                  <a:cubicBezTo>
                    <a:pt x="1008540" y="2213739"/>
                    <a:pt x="1009318" y="2216643"/>
                    <a:pt x="998274" y="2210264"/>
                  </a:cubicBezTo>
                  <a:cubicBezTo>
                    <a:pt x="992467" y="2211820"/>
                    <a:pt x="989564" y="2212598"/>
                    <a:pt x="986661" y="2213376"/>
                  </a:cubicBezTo>
                  <a:lnTo>
                    <a:pt x="991291" y="2215559"/>
                  </a:lnTo>
                  <a:lnTo>
                    <a:pt x="980854" y="2214932"/>
                  </a:lnTo>
                  <a:cubicBezTo>
                    <a:pt x="972428" y="2212520"/>
                    <a:pt x="962162" y="2209045"/>
                    <a:pt x="950833" y="2207411"/>
                  </a:cubicBezTo>
                  <a:cubicBezTo>
                    <a:pt x="964571" y="2200617"/>
                    <a:pt x="989564" y="2212598"/>
                    <a:pt x="1009887" y="2207152"/>
                  </a:cubicBezTo>
                  <a:cubicBezTo>
                    <a:pt x="1023835" y="2212754"/>
                    <a:pt x="1028085" y="2205389"/>
                    <a:pt x="1041255" y="2208086"/>
                  </a:cubicBezTo>
                  <a:cubicBezTo>
                    <a:pt x="1039130" y="2211769"/>
                    <a:pt x="1032545" y="2210420"/>
                    <a:pt x="1025960" y="2209071"/>
                  </a:cubicBezTo>
                  <a:cubicBezTo>
                    <a:pt x="1034101" y="2216229"/>
                    <a:pt x="1048618" y="2212339"/>
                    <a:pt x="1063913" y="2211354"/>
                  </a:cubicBezTo>
                  <a:cubicBezTo>
                    <a:pt x="1057328" y="2210005"/>
                    <a:pt x="1054425" y="2210783"/>
                    <a:pt x="1047840" y="2209435"/>
                  </a:cubicBezTo>
                  <a:cubicBezTo>
                    <a:pt x="1041255" y="2208086"/>
                    <a:pt x="1037573" y="2205960"/>
                    <a:pt x="1030988" y="2204611"/>
                  </a:cubicBezTo>
                  <a:cubicBezTo>
                    <a:pt x="1021500" y="2204041"/>
                    <a:pt x="1025182" y="2206167"/>
                    <a:pt x="1015694" y="2205596"/>
                  </a:cubicBezTo>
                  <a:cubicBezTo>
                    <a:pt x="1015694" y="2205596"/>
                    <a:pt x="1015694" y="2205596"/>
                    <a:pt x="1014915" y="2202692"/>
                  </a:cubicBezTo>
                  <a:cubicBezTo>
                    <a:pt x="1005427" y="2202121"/>
                    <a:pt x="1006206" y="2205026"/>
                    <a:pt x="993036" y="2202329"/>
                  </a:cubicBezTo>
                  <a:cubicBezTo>
                    <a:pt x="1005427" y="2202121"/>
                    <a:pt x="992258" y="2199424"/>
                    <a:pt x="994383" y="2195742"/>
                  </a:cubicBezTo>
                  <a:cubicBezTo>
                    <a:pt x="979088" y="2196727"/>
                    <a:pt x="989354" y="2200202"/>
                    <a:pt x="983548" y="2201758"/>
                  </a:cubicBezTo>
                  <a:cubicBezTo>
                    <a:pt x="961668" y="2201395"/>
                    <a:pt x="947720" y="2195793"/>
                    <a:pt x="931647" y="2193874"/>
                  </a:cubicBezTo>
                  <a:cubicBezTo>
                    <a:pt x="928744" y="2194652"/>
                    <a:pt x="929522" y="2197557"/>
                    <a:pt x="929522" y="2197557"/>
                  </a:cubicBezTo>
                  <a:cubicBezTo>
                    <a:pt x="936107" y="2198905"/>
                    <a:pt x="951402" y="2197920"/>
                    <a:pt x="955083" y="2200046"/>
                  </a:cubicBezTo>
                  <a:cubicBezTo>
                    <a:pt x="952180" y="2200824"/>
                    <a:pt x="924494" y="2202017"/>
                    <a:pt x="940567" y="2203936"/>
                  </a:cubicBezTo>
                  <a:cubicBezTo>
                    <a:pt x="931078" y="2203365"/>
                    <a:pt x="931078" y="2203365"/>
                    <a:pt x="919465" y="2206477"/>
                  </a:cubicBezTo>
                  <a:cubicBezTo>
                    <a:pt x="918687" y="2203573"/>
                    <a:pt x="922368" y="2205699"/>
                    <a:pt x="921590" y="2202795"/>
                  </a:cubicBezTo>
                  <a:cubicBezTo>
                    <a:pt x="917909" y="2200668"/>
                    <a:pt x="915784" y="2204351"/>
                    <a:pt x="912102" y="2202224"/>
                  </a:cubicBezTo>
                  <a:cubicBezTo>
                    <a:pt x="913659" y="2208033"/>
                    <a:pt x="916562" y="2207255"/>
                    <a:pt x="921022" y="2212286"/>
                  </a:cubicBezTo>
                  <a:cubicBezTo>
                    <a:pt x="917340" y="2210160"/>
                    <a:pt x="911534" y="2211715"/>
                    <a:pt x="907852" y="2209589"/>
                  </a:cubicBezTo>
                  <a:cubicBezTo>
                    <a:pt x="890432" y="2214257"/>
                    <a:pt x="870109" y="2219702"/>
                    <a:pt x="830600" y="2211611"/>
                  </a:cubicBezTo>
                  <a:cubicBezTo>
                    <a:pt x="830600" y="2211611"/>
                    <a:pt x="830600" y="2211611"/>
                    <a:pt x="827697" y="2212389"/>
                  </a:cubicBezTo>
                  <a:cubicBezTo>
                    <a:pt x="830600" y="2211611"/>
                    <a:pt x="831378" y="2214515"/>
                    <a:pt x="834281" y="2213737"/>
                  </a:cubicBezTo>
                  <a:cubicBezTo>
                    <a:pt x="844548" y="2217212"/>
                    <a:pt x="857718" y="2219910"/>
                    <a:pt x="867206" y="2220480"/>
                  </a:cubicBezTo>
                  <a:cubicBezTo>
                    <a:pt x="861399" y="2222036"/>
                    <a:pt x="848229" y="2219339"/>
                    <a:pt x="837963" y="2215864"/>
                  </a:cubicBezTo>
                  <a:cubicBezTo>
                    <a:pt x="831378" y="2214515"/>
                    <a:pt x="828475" y="2215293"/>
                    <a:pt x="824793" y="2213167"/>
                  </a:cubicBezTo>
                  <a:cubicBezTo>
                    <a:pt x="818208" y="2211818"/>
                    <a:pt x="809498" y="2214152"/>
                    <a:pt x="802914" y="2212804"/>
                  </a:cubicBezTo>
                  <a:cubicBezTo>
                    <a:pt x="793425" y="2212233"/>
                    <a:pt x="781034" y="2212440"/>
                    <a:pt x="775227" y="2213996"/>
                  </a:cubicBezTo>
                  <a:cubicBezTo>
                    <a:pt x="764961" y="2210521"/>
                    <a:pt x="751013" y="2204920"/>
                    <a:pt x="752569" y="2210729"/>
                  </a:cubicBezTo>
                  <a:cubicBezTo>
                    <a:pt x="745985" y="2209380"/>
                    <a:pt x="742303" y="2207254"/>
                    <a:pt x="741525" y="2204349"/>
                  </a:cubicBezTo>
                  <a:cubicBezTo>
                    <a:pt x="732037" y="2203779"/>
                    <a:pt x="752569" y="2210729"/>
                    <a:pt x="740178" y="2210936"/>
                  </a:cubicBezTo>
                  <a:cubicBezTo>
                    <a:pt x="729912" y="2207461"/>
                    <a:pt x="742303" y="2207254"/>
                    <a:pt x="735718" y="2205905"/>
                  </a:cubicBezTo>
                  <a:cubicBezTo>
                    <a:pt x="732815" y="2206683"/>
                    <a:pt x="727008" y="2208239"/>
                    <a:pt x="724105" y="2209017"/>
                  </a:cubicBezTo>
                  <a:cubicBezTo>
                    <a:pt x="713839" y="2205542"/>
                    <a:pt x="700669" y="2202845"/>
                    <a:pt x="683818" y="2198021"/>
                  </a:cubicBezTo>
                  <a:cubicBezTo>
                    <a:pt x="669870" y="2192420"/>
                    <a:pt x="656700" y="2189723"/>
                    <a:pt x="646434" y="2186248"/>
                  </a:cubicBezTo>
                  <a:cubicBezTo>
                    <a:pt x="643530" y="2187026"/>
                    <a:pt x="639849" y="2184899"/>
                    <a:pt x="639070" y="2181995"/>
                  </a:cubicBezTo>
                  <a:cubicBezTo>
                    <a:pt x="615634" y="2175823"/>
                    <a:pt x="594323" y="2165968"/>
                    <a:pt x="573012" y="2156114"/>
                  </a:cubicBezTo>
                  <a:cubicBezTo>
                    <a:pt x="562745" y="2152639"/>
                    <a:pt x="551701" y="2146259"/>
                    <a:pt x="544338" y="2142006"/>
                  </a:cubicBezTo>
                  <a:cubicBezTo>
                    <a:pt x="533293" y="2135627"/>
                    <a:pt x="522248" y="2129247"/>
                    <a:pt x="511982" y="2125772"/>
                  </a:cubicBezTo>
                  <a:cubicBezTo>
                    <a:pt x="506744" y="2117837"/>
                    <a:pt x="500159" y="2116489"/>
                    <a:pt x="482530" y="2108761"/>
                  </a:cubicBezTo>
                  <a:cubicBezTo>
                    <a:pt x="485433" y="2107983"/>
                    <a:pt x="481751" y="2105856"/>
                    <a:pt x="480973" y="2102952"/>
                  </a:cubicBezTo>
                  <a:cubicBezTo>
                    <a:pt x="467025" y="2097350"/>
                    <a:pt x="458884" y="2090193"/>
                    <a:pt x="447839" y="2083813"/>
                  </a:cubicBezTo>
                  <a:cubicBezTo>
                    <a:pt x="436016" y="2074530"/>
                    <a:pt x="424972" y="2068150"/>
                    <a:pt x="413149" y="2058866"/>
                  </a:cubicBezTo>
                  <a:cubicBezTo>
                    <a:pt x="413149" y="2058866"/>
                    <a:pt x="413149" y="2058866"/>
                    <a:pt x="412371" y="2055962"/>
                  </a:cubicBezTo>
                  <a:cubicBezTo>
                    <a:pt x="398423" y="2050360"/>
                    <a:pt x="400548" y="2046678"/>
                    <a:pt x="382918" y="2038950"/>
                  </a:cubicBezTo>
                  <a:cubicBezTo>
                    <a:pt x="382140" y="2036046"/>
                    <a:pt x="373999" y="2028888"/>
                    <a:pt x="366636" y="2024635"/>
                  </a:cubicBezTo>
                  <a:cubicBezTo>
                    <a:pt x="369539" y="2023858"/>
                    <a:pt x="365079" y="2018827"/>
                    <a:pt x="365079" y="2018827"/>
                  </a:cubicBezTo>
                  <a:cubicBezTo>
                    <a:pt x="360619" y="2013796"/>
                    <a:pt x="361398" y="2016700"/>
                    <a:pt x="354035" y="2012447"/>
                  </a:cubicBezTo>
                  <a:cubicBezTo>
                    <a:pt x="339877" y="1994450"/>
                    <a:pt x="314675" y="1970074"/>
                    <a:pt x="291029" y="1951506"/>
                  </a:cubicBezTo>
                  <a:cubicBezTo>
                    <a:pt x="288694" y="1942793"/>
                    <a:pt x="276093" y="1930604"/>
                    <a:pt x="266395" y="1917638"/>
                  </a:cubicBezTo>
                  <a:cubicBezTo>
                    <a:pt x="270077" y="1919765"/>
                    <a:pt x="269299" y="1916860"/>
                    <a:pt x="272202" y="1916082"/>
                  </a:cubicBezTo>
                  <a:cubicBezTo>
                    <a:pt x="270646" y="1910273"/>
                    <a:pt x="266186" y="1905243"/>
                    <a:pt x="258823" y="1900990"/>
                  </a:cubicBezTo>
                  <a:cubicBezTo>
                    <a:pt x="254363" y="1895959"/>
                    <a:pt x="249903" y="1890928"/>
                    <a:pt x="242540" y="1886675"/>
                  </a:cubicBezTo>
                  <a:cubicBezTo>
                    <a:pt x="229939" y="1874487"/>
                    <a:pt x="218116" y="1865203"/>
                    <a:pt x="215003" y="1853585"/>
                  </a:cubicBezTo>
                  <a:cubicBezTo>
                    <a:pt x="229161" y="1871582"/>
                    <a:pt x="245443" y="1885897"/>
                    <a:pt x="262504" y="1903116"/>
                  </a:cubicBezTo>
                  <a:cubicBezTo>
                    <a:pt x="281690" y="1916653"/>
                    <a:pt x="297973" y="1930968"/>
                    <a:pt x="310574" y="1943156"/>
                  </a:cubicBezTo>
                  <a:cubicBezTo>
                    <a:pt x="362116" y="1972927"/>
                    <a:pt x="410963" y="2015871"/>
                    <a:pt x="468312" y="2044086"/>
                  </a:cubicBezTo>
                  <a:cubicBezTo>
                    <a:pt x="511922" y="2079094"/>
                    <a:pt x="561129" y="2100152"/>
                    <a:pt x="618268" y="2115971"/>
                  </a:cubicBezTo>
                  <a:cubicBezTo>
                    <a:pt x="620393" y="2112289"/>
                    <a:pt x="606445" y="2106687"/>
                    <a:pt x="608570" y="2103005"/>
                  </a:cubicBezTo>
                  <a:cubicBezTo>
                    <a:pt x="626199" y="2110733"/>
                    <a:pt x="637244" y="2117112"/>
                    <a:pt x="650414" y="2119809"/>
                  </a:cubicBezTo>
                  <a:cubicBezTo>
                    <a:pt x="661458" y="2126189"/>
                    <a:pt x="674628" y="2128886"/>
                    <a:pt x="691479" y="2133709"/>
                  </a:cubicBezTo>
                  <a:cubicBezTo>
                    <a:pt x="690701" y="2130805"/>
                    <a:pt x="690701" y="2130805"/>
                    <a:pt x="687020" y="2128678"/>
                  </a:cubicBezTo>
                  <a:cubicBezTo>
                    <a:pt x="678310" y="2131012"/>
                    <a:pt x="655442" y="2115349"/>
                    <a:pt x="653317" y="2119031"/>
                  </a:cubicBezTo>
                  <a:cubicBezTo>
                    <a:pt x="641494" y="2109748"/>
                    <a:pt x="628324" y="2107050"/>
                    <a:pt x="614377" y="2101449"/>
                  </a:cubicBezTo>
                  <a:cubicBezTo>
                    <a:pt x="600429" y="2095847"/>
                    <a:pt x="588605" y="2086564"/>
                    <a:pt x="576782" y="2077280"/>
                  </a:cubicBezTo>
                  <a:cubicBezTo>
                    <a:pt x="573101" y="2075153"/>
                    <a:pt x="578339" y="2083089"/>
                    <a:pt x="570976" y="2078836"/>
                  </a:cubicBezTo>
                  <a:cubicBezTo>
                    <a:pt x="573101" y="2075153"/>
                    <a:pt x="552568" y="2068203"/>
                    <a:pt x="542302" y="2064728"/>
                  </a:cubicBezTo>
                  <a:cubicBezTo>
                    <a:pt x="555471" y="2067425"/>
                    <a:pt x="519434" y="2049065"/>
                    <a:pt x="508389" y="2042686"/>
                  </a:cubicBezTo>
                  <a:cubicBezTo>
                    <a:pt x="511293" y="2041908"/>
                    <a:pt x="514974" y="2044034"/>
                    <a:pt x="514974" y="2044034"/>
                  </a:cubicBezTo>
                  <a:cubicBezTo>
                    <a:pt x="506833" y="2036877"/>
                    <a:pt x="500248" y="2035528"/>
                    <a:pt x="496567" y="2033402"/>
                  </a:cubicBezTo>
                  <a:cubicBezTo>
                    <a:pt x="489982" y="2032053"/>
                    <a:pt x="495788" y="2030497"/>
                    <a:pt x="495010" y="2027593"/>
                  </a:cubicBezTo>
                  <a:cubicBezTo>
                    <a:pt x="484744" y="2024118"/>
                    <a:pt x="473699" y="2017738"/>
                    <a:pt x="465558" y="2010581"/>
                  </a:cubicBezTo>
                  <a:cubicBezTo>
                    <a:pt x="457416" y="2003424"/>
                    <a:pt x="449275" y="1996266"/>
                    <a:pt x="435327" y="1990665"/>
                  </a:cubicBezTo>
                  <a:cubicBezTo>
                    <a:pt x="437452" y="1986983"/>
                    <a:pt x="433771" y="1984856"/>
                    <a:pt x="436674" y="1984078"/>
                  </a:cubicBezTo>
                  <a:cubicBezTo>
                    <a:pt x="429311" y="1979825"/>
                    <a:pt x="421948" y="1975572"/>
                    <a:pt x="424073" y="1971890"/>
                  </a:cubicBezTo>
                  <a:cubicBezTo>
                    <a:pt x="420391" y="1969763"/>
                    <a:pt x="414585" y="1971319"/>
                    <a:pt x="418266" y="1973446"/>
                  </a:cubicBezTo>
                  <a:cubicBezTo>
                    <a:pt x="415363" y="1974224"/>
                    <a:pt x="416710" y="1967637"/>
                    <a:pt x="410125" y="1966288"/>
                  </a:cubicBezTo>
                  <a:cubicBezTo>
                    <a:pt x="405665" y="1961257"/>
                    <a:pt x="413028" y="1965510"/>
                    <a:pt x="408568" y="1960480"/>
                  </a:cubicBezTo>
                  <a:cubicBezTo>
                    <a:pt x="398302" y="1957005"/>
                    <a:pt x="385701" y="1944816"/>
                    <a:pt x="382798" y="1945594"/>
                  </a:cubicBezTo>
                  <a:cubicBezTo>
                    <a:pt x="380463" y="1936881"/>
                    <a:pt x="373100" y="1932628"/>
                    <a:pt x="364180" y="1922566"/>
                  </a:cubicBezTo>
                  <a:cubicBezTo>
                    <a:pt x="364180" y="1922566"/>
                    <a:pt x="376003" y="1931850"/>
                    <a:pt x="380463" y="1936881"/>
                  </a:cubicBezTo>
                  <a:cubicBezTo>
                    <a:pt x="382588" y="1933199"/>
                    <a:pt x="378128" y="1928168"/>
                    <a:pt x="370765" y="1923915"/>
                  </a:cubicBezTo>
                  <a:cubicBezTo>
                    <a:pt x="379475" y="1921581"/>
                    <a:pt x="383366" y="1936103"/>
                    <a:pt x="396536" y="1938800"/>
                  </a:cubicBezTo>
                  <a:cubicBezTo>
                    <a:pt x="392076" y="1933769"/>
                    <a:pt x="378128" y="1928168"/>
                    <a:pt x="383157" y="1923707"/>
                  </a:cubicBezTo>
                  <a:cubicBezTo>
                    <a:pt x="375794" y="1919454"/>
                    <a:pt x="376572" y="1922359"/>
                    <a:pt x="368430" y="1915202"/>
                  </a:cubicBezTo>
                  <a:cubicBezTo>
                    <a:pt x="361067" y="1910949"/>
                    <a:pt x="369987" y="1921010"/>
                    <a:pt x="366305" y="1918884"/>
                  </a:cubicBezTo>
                  <a:cubicBezTo>
                    <a:pt x="361067" y="1910949"/>
                    <a:pt x="357386" y="1908822"/>
                    <a:pt x="355051" y="1900109"/>
                  </a:cubicBezTo>
                  <a:cubicBezTo>
                    <a:pt x="359511" y="1905140"/>
                    <a:pt x="363192" y="1907266"/>
                    <a:pt x="362414" y="1904362"/>
                  </a:cubicBezTo>
                  <a:cubicBezTo>
                    <a:pt x="365318" y="1903584"/>
                    <a:pt x="361636" y="1901457"/>
                    <a:pt x="361636" y="1901457"/>
                  </a:cubicBezTo>
                  <a:cubicBezTo>
                    <a:pt x="351370" y="1897982"/>
                    <a:pt x="353495" y="1894300"/>
                    <a:pt x="342450" y="1887921"/>
                  </a:cubicBezTo>
                  <a:cubicBezTo>
                    <a:pt x="349813" y="1892174"/>
                    <a:pt x="351160" y="1885587"/>
                    <a:pt x="340115" y="1879207"/>
                  </a:cubicBezTo>
                  <a:cubicBezTo>
                    <a:pt x="334877" y="1871272"/>
                    <a:pt x="351160" y="1885587"/>
                    <a:pt x="355620" y="1890618"/>
                  </a:cubicBezTo>
                  <a:cubicBezTo>
                    <a:pt x="345922" y="1877651"/>
                    <a:pt x="334877" y="1871272"/>
                    <a:pt x="323054" y="1861988"/>
                  </a:cubicBezTo>
                  <a:cubicBezTo>
                    <a:pt x="325180" y="1858306"/>
                    <a:pt x="320720" y="1853275"/>
                    <a:pt x="328861" y="1860432"/>
                  </a:cubicBezTo>
                  <a:cubicBezTo>
                    <a:pt x="324401" y="1855401"/>
                    <a:pt x="319941" y="1850371"/>
                    <a:pt x="316260" y="1848244"/>
                  </a:cubicBezTo>
                  <a:cubicBezTo>
                    <a:pt x="311800" y="1843213"/>
                    <a:pt x="305994" y="1844769"/>
                    <a:pt x="303090" y="1845547"/>
                  </a:cubicBezTo>
                  <a:cubicBezTo>
                    <a:pt x="300471" y="1841579"/>
                    <a:pt x="297658" y="1836886"/>
                    <a:pt x="294773" y="1833378"/>
                  </a:cubicBezTo>
                  <a:lnTo>
                    <a:pt x="286438" y="1828564"/>
                  </a:lnTo>
                  <a:lnTo>
                    <a:pt x="285835" y="1827602"/>
                  </a:lnTo>
                  <a:cubicBezTo>
                    <a:pt x="284862" y="1823971"/>
                    <a:pt x="283695" y="1819615"/>
                    <a:pt x="279235" y="1814584"/>
                  </a:cubicBezTo>
                  <a:cubicBezTo>
                    <a:pt x="278457" y="1811679"/>
                    <a:pt x="271872" y="1810331"/>
                    <a:pt x="276332" y="1815362"/>
                  </a:cubicBezTo>
                  <a:cubicBezTo>
                    <a:pt x="272650" y="1813235"/>
                    <a:pt x="271094" y="1807426"/>
                    <a:pt x="275553" y="1812457"/>
                  </a:cubicBezTo>
                  <a:cubicBezTo>
                    <a:pt x="273997" y="1806648"/>
                    <a:pt x="260049" y="1801047"/>
                    <a:pt x="267981" y="1795809"/>
                  </a:cubicBezTo>
                  <a:cubicBezTo>
                    <a:pt x="261396" y="1794460"/>
                    <a:pt x="262174" y="1797365"/>
                    <a:pt x="258492" y="1795238"/>
                  </a:cubicBezTo>
                  <a:cubicBezTo>
                    <a:pt x="254811" y="1793112"/>
                    <a:pt x="244335" y="1777241"/>
                    <a:pt x="236972" y="1772988"/>
                  </a:cubicBezTo>
                  <a:cubicBezTo>
                    <a:pt x="243557" y="1774337"/>
                    <a:pt x="245891" y="1783050"/>
                    <a:pt x="253254" y="1787303"/>
                  </a:cubicBezTo>
                  <a:cubicBezTo>
                    <a:pt x="253254" y="1787303"/>
                    <a:pt x="252476" y="1784398"/>
                    <a:pt x="251698" y="1781494"/>
                  </a:cubicBezTo>
                  <a:cubicBezTo>
                    <a:pt x="258283" y="1782843"/>
                    <a:pt x="256936" y="1789429"/>
                    <a:pt x="256936" y="1789429"/>
                  </a:cubicBezTo>
                  <a:cubicBezTo>
                    <a:pt x="261396" y="1794460"/>
                    <a:pt x="264299" y="1793682"/>
                    <a:pt x="264299" y="1793682"/>
                  </a:cubicBezTo>
                  <a:cubicBezTo>
                    <a:pt x="258283" y="1782843"/>
                    <a:pt x="250141" y="1775685"/>
                    <a:pt x="240444" y="1762719"/>
                  </a:cubicBezTo>
                  <a:cubicBezTo>
                    <a:pt x="231524" y="1752657"/>
                    <a:pt x="222605" y="1742595"/>
                    <a:pt x="216588" y="1731756"/>
                  </a:cubicBezTo>
                  <a:cubicBezTo>
                    <a:pt x="206890" y="1718789"/>
                    <a:pt x="197971" y="1708728"/>
                    <a:pt x="188273" y="1695762"/>
                  </a:cubicBezTo>
                  <a:cubicBezTo>
                    <a:pt x="186717" y="1689953"/>
                    <a:pt x="182257" y="1684922"/>
                    <a:pt x="177797" y="1679891"/>
                  </a:cubicBezTo>
                  <a:cubicBezTo>
                    <a:pt x="173337" y="1674860"/>
                    <a:pt x="168878" y="1669829"/>
                    <a:pt x="164418" y="1664798"/>
                  </a:cubicBezTo>
                  <a:cubicBezTo>
                    <a:pt x="173906" y="1665369"/>
                    <a:pt x="148494" y="1628597"/>
                    <a:pt x="141131" y="1624344"/>
                  </a:cubicBezTo>
                  <a:cubicBezTo>
                    <a:pt x="140353" y="1621439"/>
                    <a:pt x="143256" y="1620661"/>
                    <a:pt x="138796" y="1615630"/>
                  </a:cubicBezTo>
                  <a:cubicBezTo>
                    <a:pt x="135115" y="1613504"/>
                    <a:pt x="136462" y="1606917"/>
                    <a:pt x="129098" y="1602664"/>
                  </a:cubicBezTo>
                  <a:cubicBezTo>
                    <a:pt x="126764" y="1593951"/>
                    <a:pt x="134337" y="1610600"/>
                    <a:pt x="135683" y="1604013"/>
                  </a:cubicBezTo>
                  <a:cubicBezTo>
                    <a:pt x="133349" y="1595300"/>
                    <a:pt x="124639" y="1597633"/>
                    <a:pt x="121526" y="1586016"/>
                  </a:cubicBezTo>
                  <a:lnTo>
                    <a:pt x="124845" y="1588240"/>
                  </a:lnTo>
                  <a:lnTo>
                    <a:pt x="125986" y="1591047"/>
                  </a:lnTo>
                  <a:cubicBezTo>
                    <a:pt x="125986" y="1591047"/>
                    <a:pt x="125597" y="1589594"/>
                    <a:pt x="124845" y="1588240"/>
                  </a:cubicBezTo>
                  <a:lnTo>
                    <a:pt x="124845" y="1588240"/>
                  </a:lnTo>
                  <a:lnTo>
                    <a:pt x="119139" y="1574203"/>
                  </a:lnTo>
                  <a:cubicBezTo>
                    <a:pt x="116130" y="1568784"/>
                    <a:pt x="112786" y="1565010"/>
                    <a:pt x="110271" y="1567241"/>
                  </a:cubicBezTo>
                  <a:cubicBezTo>
                    <a:pt x="110840" y="1557750"/>
                    <a:pt x="117425" y="1559098"/>
                    <a:pt x="110630" y="1545354"/>
                  </a:cubicBezTo>
                  <a:cubicBezTo>
                    <a:pt x="108296" y="1536641"/>
                    <a:pt x="106949" y="1543227"/>
                    <a:pt x="101711" y="1535292"/>
                  </a:cubicBezTo>
                  <a:cubicBezTo>
                    <a:pt x="103836" y="1531610"/>
                    <a:pt x="97041" y="1517866"/>
                    <a:pt x="95485" y="1512057"/>
                  </a:cubicBezTo>
                  <a:cubicBezTo>
                    <a:pt x="97610" y="1508374"/>
                    <a:pt x="92372" y="1500439"/>
                    <a:pt x="90037" y="1491726"/>
                  </a:cubicBezTo>
                  <a:cubicBezTo>
                    <a:pt x="84799" y="1483791"/>
                    <a:pt x="78783" y="1472951"/>
                    <a:pt x="80130" y="1466364"/>
                  </a:cubicBezTo>
                  <a:cubicBezTo>
                    <a:pt x="75670" y="1461333"/>
                    <a:pt x="68876" y="1447589"/>
                    <a:pt x="62859" y="1436749"/>
                  </a:cubicBezTo>
                  <a:cubicBezTo>
                    <a:pt x="58968" y="1422227"/>
                    <a:pt x="55855" y="1410610"/>
                    <a:pt x="55077" y="1407705"/>
                  </a:cubicBezTo>
                  <a:cubicBezTo>
                    <a:pt x="58759" y="1409832"/>
                    <a:pt x="59537" y="1412736"/>
                    <a:pt x="61093" y="1418545"/>
                  </a:cubicBezTo>
                  <a:cubicBezTo>
                    <a:pt x="62650" y="1424354"/>
                    <a:pt x="62440" y="1411958"/>
                    <a:pt x="65553" y="1423576"/>
                  </a:cubicBezTo>
                  <a:cubicBezTo>
                    <a:pt x="64775" y="1420671"/>
                    <a:pt x="61872" y="1421449"/>
                    <a:pt x="62650" y="1424354"/>
                  </a:cubicBezTo>
                  <a:cubicBezTo>
                    <a:pt x="66331" y="1426480"/>
                    <a:pt x="66541" y="1438876"/>
                    <a:pt x="71779" y="1446811"/>
                  </a:cubicBezTo>
                  <a:cubicBezTo>
                    <a:pt x="72557" y="1449716"/>
                    <a:pt x="72557" y="1449716"/>
                    <a:pt x="75461" y="1448938"/>
                  </a:cubicBezTo>
                  <a:cubicBezTo>
                    <a:pt x="75461" y="1448938"/>
                    <a:pt x="73126" y="1440224"/>
                    <a:pt x="70791" y="1431511"/>
                  </a:cubicBezTo>
                  <a:cubicBezTo>
                    <a:pt x="69235" y="1425702"/>
                    <a:pt x="63997" y="1417767"/>
                    <a:pt x="63218" y="1414863"/>
                  </a:cubicBezTo>
                  <a:cubicBezTo>
                    <a:pt x="62440" y="1411958"/>
                    <a:pt x="59327" y="1400341"/>
                    <a:pt x="55646" y="1398214"/>
                  </a:cubicBezTo>
                  <a:cubicBezTo>
                    <a:pt x="55436" y="1385818"/>
                    <a:pt x="60884" y="1406149"/>
                    <a:pt x="62440" y="1411958"/>
                  </a:cubicBezTo>
                  <a:cubicBezTo>
                    <a:pt x="62440" y="1411958"/>
                    <a:pt x="62440" y="1411958"/>
                    <a:pt x="67469" y="1407498"/>
                  </a:cubicBezTo>
                  <a:cubicBezTo>
                    <a:pt x="63009" y="1402467"/>
                    <a:pt x="60884" y="1406149"/>
                    <a:pt x="58549" y="1397436"/>
                  </a:cubicBezTo>
                  <a:cubicBezTo>
                    <a:pt x="66690" y="1404593"/>
                    <a:pt x="59896" y="1390849"/>
                    <a:pt x="53880" y="1380010"/>
                  </a:cubicBezTo>
                  <a:cubicBezTo>
                    <a:pt x="59686" y="1378454"/>
                    <a:pt x="62231" y="1399563"/>
                    <a:pt x="66690" y="1404593"/>
                  </a:cubicBezTo>
                  <a:cubicBezTo>
                    <a:pt x="68815" y="1400911"/>
                    <a:pt x="68815" y="1400911"/>
                    <a:pt x="67259" y="1395102"/>
                  </a:cubicBezTo>
                  <a:cubicBezTo>
                    <a:pt x="65134" y="1398785"/>
                    <a:pt x="62021" y="1387167"/>
                    <a:pt x="56005" y="1376327"/>
                  </a:cubicBezTo>
                  <a:cubicBezTo>
                    <a:pt x="52892" y="1364710"/>
                    <a:pt x="49001" y="1350188"/>
                    <a:pt x="51126" y="1346505"/>
                  </a:cubicBezTo>
                  <a:cubicBezTo>
                    <a:pt x="46666" y="1341474"/>
                    <a:pt x="45888" y="1338570"/>
                    <a:pt x="44331" y="1332761"/>
                  </a:cubicBezTo>
                  <a:cubicBezTo>
                    <a:pt x="42775" y="1326952"/>
                    <a:pt x="41218" y="1321143"/>
                    <a:pt x="39662" y="1315335"/>
                  </a:cubicBezTo>
                  <a:cubicBezTo>
                    <a:pt x="36549" y="1303717"/>
                    <a:pt x="33436" y="1292099"/>
                    <a:pt x="28976" y="1287068"/>
                  </a:cubicBezTo>
                  <a:cubicBezTo>
                    <a:pt x="26851" y="1290751"/>
                    <a:pt x="30532" y="1292877"/>
                    <a:pt x="32867" y="1301590"/>
                  </a:cubicBezTo>
                  <a:cubicBezTo>
                    <a:pt x="30742" y="1305273"/>
                    <a:pt x="28407" y="1296560"/>
                    <a:pt x="26851" y="1290751"/>
                  </a:cubicBezTo>
                  <a:cubicBezTo>
                    <a:pt x="23948" y="1291529"/>
                    <a:pt x="25504" y="1297337"/>
                    <a:pt x="26282" y="1300242"/>
                  </a:cubicBezTo>
                  <a:cubicBezTo>
                    <a:pt x="29964" y="1302368"/>
                    <a:pt x="29395" y="1311860"/>
                    <a:pt x="31520" y="1308177"/>
                  </a:cubicBezTo>
                  <a:cubicBezTo>
                    <a:pt x="32299" y="1311082"/>
                    <a:pt x="33077" y="1313986"/>
                    <a:pt x="30174" y="1314764"/>
                  </a:cubicBezTo>
                  <a:cubicBezTo>
                    <a:pt x="29395" y="1311860"/>
                    <a:pt x="27839" y="1306051"/>
                    <a:pt x="27061" y="1303146"/>
                  </a:cubicBezTo>
                  <a:cubicBezTo>
                    <a:pt x="24157" y="1303924"/>
                    <a:pt x="30952" y="1317668"/>
                    <a:pt x="27270" y="1315542"/>
                  </a:cubicBezTo>
                  <a:cubicBezTo>
                    <a:pt x="24157" y="1303924"/>
                    <a:pt x="22601" y="1298115"/>
                    <a:pt x="21044" y="1292307"/>
                  </a:cubicBezTo>
                  <a:cubicBezTo>
                    <a:pt x="19488" y="1286498"/>
                    <a:pt x="17153" y="1277784"/>
                    <a:pt x="13262" y="1263262"/>
                  </a:cubicBezTo>
                  <a:cubicBezTo>
                    <a:pt x="16944" y="1265389"/>
                    <a:pt x="18500" y="1271198"/>
                    <a:pt x="19847" y="1264611"/>
                  </a:cubicBezTo>
                  <a:cubicBezTo>
                    <a:pt x="22182" y="1273324"/>
                    <a:pt x="22960" y="1276229"/>
                    <a:pt x="27420" y="1281259"/>
                  </a:cubicBezTo>
                  <a:cubicBezTo>
                    <a:pt x="29545" y="1277577"/>
                    <a:pt x="29545" y="1277577"/>
                    <a:pt x="28766" y="1274673"/>
                  </a:cubicBezTo>
                  <a:cubicBezTo>
                    <a:pt x="24307" y="1269642"/>
                    <a:pt x="26222" y="1253564"/>
                    <a:pt x="23319" y="1254342"/>
                  </a:cubicBezTo>
                  <a:cubicBezTo>
                    <a:pt x="21762" y="1248533"/>
                    <a:pt x="21762" y="1248533"/>
                    <a:pt x="20206" y="1242724"/>
                  </a:cubicBezTo>
                  <a:cubicBezTo>
                    <a:pt x="23887" y="1244851"/>
                    <a:pt x="19218" y="1227424"/>
                    <a:pt x="22331" y="1239042"/>
                  </a:cubicBezTo>
                  <a:cubicBezTo>
                    <a:pt x="19996" y="1230329"/>
                    <a:pt x="14549" y="1209998"/>
                    <a:pt x="12782" y="1191793"/>
                  </a:cubicBezTo>
                  <a:cubicBezTo>
                    <a:pt x="19577" y="1205537"/>
                    <a:pt x="16464" y="1193920"/>
                    <a:pt x="13920" y="1172811"/>
                  </a:cubicBezTo>
                  <a:cubicBezTo>
                    <a:pt x="12154" y="1154607"/>
                    <a:pt x="8831" y="1130593"/>
                    <a:pt x="7274" y="1124784"/>
                  </a:cubicBezTo>
                  <a:cubicBezTo>
                    <a:pt x="4940" y="1116071"/>
                    <a:pt x="4730" y="1103676"/>
                    <a:pt x="4520" y="1091280"/>
                  </a:cubicBezTo>
                  <a:cubicBezTo>
                    <a:pt x="3533" y="1075980"/>
                    <a:pt x="420" y="1064362"/>
                    <a:pt x="988" y="1054871"/>
                  </a:cubicBezTo>
                  <a:cubicBezTo>
                    <a:pt x="3113" y="1051189"/>
                    <a:pt x="3682" y="1041698"/>
                    <a:pt x="5029" y="1035111"/>
                  </a:cubicBezTo>
                  <a:cubicBezTo>
                    <a:pt x="3472" y="1029302"/>
                    <a:pt x="2335" y="1048284"/>
                    <a:pt x="0" y="1039571"/>
                  </a:cubicBezTo>
                  <a:cubicBezTo>
                    <a:pt x="2126" y="1035889"/>
                    <a:pt x="4251" y="1032206"/>
                    <a:pt x="1916" y="1023493"/>
                  </a:cubicBezTo>
                  <a:cubicBezTo>
                    <a:pt x="2694" y="1026398"/>
                    <a:pt x="2694" y="1026398"/>
                    <a:pt x="5597" y="1025620"/>
                  </a:cubicBezTo>
                  <a:cubicBezTo>
                    <a:pt x="4819" y="1022715"/>
                    <a:pt x="3263" y="1016906"/>
                    <a:pt x="4610" y="1010320"/>
                  </a:cubicBezTo>
                  <a:cubicBezTo>
                    <a:pt x="3053" y="1004511"/>
                    <a:pt x="5178" y="1000828"/>
                    <a:pt x="7303" y="997146"/>
                  </a:cubicBezTo>
                  <a:cubicBezTo>
                    <a:pt x="4190" y="985528"/>
                    <a:pt x="6884" y="972355"/>
                    <a:pt x="6674" y="959959"/>
                  </a:cubicBezTo>
                  <a:cubicBezTo>
                    <a:pt x="6465" y="947564"/>
                    <a:pt x="9937" y="937295"/>
                    <a:pt x="9727" y="924899"/>
                  </a:cubicBezTo>
                  <a:cubicBezTo>
                    <a:pt x="11283" y="930708"/>
                    <a:pt x="15324" y="910947"/>
                    <a:pt x="9517" y="912503"/>
                  </a:cubicBezTo>
                  <a:cubicBezTo>
                    <a:pt x="11642" y="908821"/>
                    <a:pt x="10864" y="905917"/>
                    <a:pt x="14546" y="908043"/>
                  </a:cubicBezTo>
                  <a:cubicBezTo>
                    <a:pt x="16461" y="891965"/>
                    <a:pt x="17808" y="885378"/>
                    <a:pt x="19723" y="869300"/>
                  </a:cubicBezTo>
                  <a:cubicBezTo>
                    <a:pt x="16820" y="870078"/>
                    <a:pt x="14905" y="886156"/>
                    <a:pt x="16461" y="891965"/>
                  </a:cubicBezTo>
                  <a:cubicBezTo>
                    <a:pt x="12211" y="899330"/>
                    <a:pt x="17598" y="872983"/>
                    <a:pt x="13917" y="870856"/>
                  </a:cubicBezTo>
                  <a:cubicBezTo>
                    <a:pt x="13917" y="870856"/>
                    <a:pt x="13917" y="870856"/>
                    <a:pt x="16820" y="870078"/>
                  </a:cubicBezTo>
                  <a:cubicBezTo>
                    <a:pt x="17389" y="860587"/>
                    <a:pt x="18736" y="854000"/>
                    <a:pt x="17748" y="838700"/>
                  </a:cubicBezTo>
                  <a:cubicBezTo>
                    <a:pt x="28373" y="820289"/>
                    <a:pt x="33970" y="806337"/>
                    <a:pt x="33551" y="781546"/>
                  </a:cubicBezTo>
                  <a:cubicBezTo>
                    <a:pt x="30647" y="782324"/>
                    <a:pt x="28522" y="786006"/>
                    <a:pt x="29301" y="788911"/>
                  </a:cubicBezTo>
                  <a:cubicBezTo>
                    <a:pt x="27954" y="795497"/>
                    <a:pt x="32204" y="788133"/>
                    <a:pt x="29510" y="801306"/>
                  </a:cubicBezTo>
                  <a:cubicBezTo>
                    <a:pt x="26397" y="789689"/>
                    <a:pt x="18107" y="816814"/>
                    <a:pt x="23913" y="815258"/>
                  </a:cubicBezTo>
                  <a:cubicBezTo>
                    <a:pt x="16760" y="823400"/>
                    <a:pt x="13498" y="846065"/>
                    <a:pt x="13707" y="858461"/>
                  </a:cubicBezTo>
                  <a:cubicBezTo>
                    <a:pt x="11582" y="862143"/>
                    <a:pt x="13707" y="858461"/>
                    <a:pt x="10026" y="856334"/>
                  </a:cubicBezTo>
                  <a:cubicBezTo>
                    <a:pt x="7901" y="860016"/>
                    <a:pt x="12570" y="877443"/>
                    <a:pt x="5985" y="876094"/>
                  </a:cubicBezTo>
                  <a:lnTo>
                    <a:pt x="6060" y="880501"/>
                  </a:lnTo>
                  <a:lnTo>
                    <a:pt x="2805" y="887453"/>
                  </a:lnTo>
                  <a:cubicBezTo>
                    <a:pt x="2229" y="891109"/>
                    <a:pt x="1945" y="895855"/>
                    <a:pt x="598" y="902442"/>
                  </a:cubicBezTo>
                  <a:cubicBezTo>
                    <a:pt x="-180" y="899537"/>
                    <a:pt x="1166" y="892950"/>
                    <a:pt x="388" y="890046"/>
                  </a:cubicBezTo>
                  <a:cubicBezTo>
                    <a:pt x="3082" y="876872"/>
                    <a:pt x="2872" y="864477"/>
                    <a:pt x="1316" y="858668"/>
                  </a:cubicBezTo>
                  <a:cubicBezTo>
                    <a:pt x="3441" y="854986"/>
                    <a:pt x="6344" y="854208"/>
                    <a:pt x="5566" y="851303"/>
                  </a:cubicBezTo>
                  <a:cubicBezTo>
                    <a:pt x="9038" y="841034"/>
                    <a:pt x="6134" y="841812"/>
                    <a:pt x="4578" y="836003"/>
                  </a:cubicBezTo>
                  <a:cubicBezTo>
                    <a:pt x="8828" y="828638"/>
                    <a:pt x="8050" y="825734"/>
                    <a:pt x="8619" y="816243"/>
                  </a:cubicBezTo>
                  <a:cubicBezTo>
                    <a:pt x="11522" y="815465"/>
                    <a:pt x="8050" y="825734"/>
                    <a:pt x="10953" y="824956"/>
                  </a:cubicBezTo>
                  <a:cubicBezTo>
                    <a:pt x="13857" y="824178"/>
                    <a:pt x="15982" y="820496"/>
                    <a:pt x="15203" y="817592"/>
                  </a:cubicBezTo>
                  <a:cubicBezTo>
                    <a:pt x="17328" y="813909"/>
                    <a:pt x="17328" y="813909"/>
                    <a:pt x="16550" y="811005"/>
                  </a:cubicBezTo>
                  <a:cubicBezTo>
                    <a:pt x="15772" y="808100"/>
                    <a:pt x="12300" y="818369"/>
                    <a:pt x="13647" y="811783"/>
                  </a:cubicBezTo>
                  <a:cubicBezTo>
                    <a:pt x="17897" y="804418"/>
                    <a:pt x="20022" y="800736"/>
                    <a:pt x="22716" y="787562"/>
                  </a:cubicBezTo>
                  <a:cubicBezTo>
                    <a:pt x="21938" y="784658"/>
                    <a:pt x="21938" y="784658"/>
                    <a:pt x="24841" y="783880"/>
                  </a:cubicBezTo>
                  <a:cubicBezTo>
                    <a:pt x="20381" y="778849"/>
                    <a:pt x="20591" y="791244"/>
                    <a:pt x="19812" y="788340"/>
                  </a:cubicBezTo>
                  <a:lnTo>
                    <a:pt x="23191" y="778079"/>
                  </a:lnTo>
                  <a:lnTo>
                    <a:pt x="23284" y="778071"/>
                  </a:lnTo>
                  <a:cubicBezTo>
                    <a:pt x="24063" y="780975"/>
                    <a:pt x="24841" y="783880"/>
                    <a:pt x="27744" y="783102"/>
                  </a:cubicBezTo>
                  <a:cubicBezTo>
                    <a:pt x="27744" y="783102"/>
                    <a:pt x="32563" y="766246"/>
                    <a:pt x="29660" y="767024"/>
                  </a:cubicBezTo>
                  <a:cubicBezTo>
                    <a:pt x="33910" y="759659"/>
                    <a:pt x="31216" y="772833"/>
                    <a:pt x="35466" y="765468"/>
                  </a:cubicBezTo>
                  <a:cubicBezTo>
                    <a:pt x="34688" y="762564"/>
                    <a:pt x="37591" y="761786"/>
                    <a:pt x="38938" y="755199"/>
                  </a:cubicBezTo>
                  <a:cubicBezTo>
                    <a:pt x="44535" y="741247"/>
                    <a:pt x="33132" y="756755"/>
                    <a:pt x="38728" y="742803"/>
                  </a:cubicBezTo>
                  <a:cubicBezTo>
                    <a:pt x="39507" y="745708"/>
                    <a:pt x="39507" y="745708"/>
                    <a:pt x="40285" y="748612"/>
                  </a:cubicBezTo>
                  <a:cubicBezTo>
                    <a:pt x="42410" y="744930"/>
                    <a:pt x="44535" y="741247"/>
                    <a:pt x="43757" y="738343"/>
                  </a:cubicBezTo>
                  <a:cubicBezTo>
                    <a:pt x="42200" y="732534"/>
                    <a:pt x="50701" y="717805"/>
                    <a:pt x="53394" y="704631"/>
                  </a:cubicBezTo>
                  <a:cubicBezTo>
                    <a:pt x="49713" y="702505"/>
                    <a:pt x="47019" y="715678"/>
                    <a:pt x="46241" y="712774"/>
                  </a:cubicBezTo>
                  <a:cubicBezTo>
                    <a:pt x="41991" y="720138"/>
                    <a:pt x="47019" y="715678"/>
                    <a:pt x="43547" y="725947"/>
                  </a:cubicBezTo>
                  <a:cubicBezTo>
                    <a:pt x="39866" y="723821"/>
                    <a:pt x="38519" y="730408"/>
                    <a:pt x="37741" y="727503"/>
                  </a:cubicBezTo>
                  <a:cubicBezTo>
                    <a:pt x="36962" y="724599"/>
                    <a:pt x="38309" y="718012"/>
                    <a:pt x="35406" y="718790"/>
                  </a:cubicBezTo>
                  <a:cubicBezTo>
                    <a:pt x="38878" y="708521"/>
                    <a:pt x="43128" y="701156"/>
                    <a:pt x="44475" y="694569"/>
                  </a:cubicBezTo>
                  <a:cubicBezTo>
                    <a:pt x="48725" y="687205"/>
                    <a:pt x="52975" y="679840"/>
                    <a:pt x="57225" y="672475"/>
                  </a:cubicBezTo>
                  <a:cubicBezTo>
                    <a:pt x="56447" y="669570"/>
                    <a:pt x="59141" y="656397"/>
                    <a:pt x="65516" y="645350"/>
                  </a:cubicBezTo>
                  <a:cubicBezTo>
                    <a:pt x="68988" y="635081"/>
                    <a:pt x="75363" y="624034"/>
                    <a:pt x="80391" y="619573"/>
                  </a:cubicBezTo>
                  <a:cubicBezTo>
                    <a:pt x="75363" y="624034"/>
                    <a:pt x="61266" y="652715"/>
                    <a:pt x="66504" y="660650"/>
                  </a:cubicBezTo>
                  <a:cubicBezTo>
                    <a:pt x="60907" y="674602"/>
                    <a:pt x="53753" y="682744"/>
                    <a:pt x="53185" y="692236"/>
                  </a:cubicBezTo>
                  <a:cubicBezTo>
                    <a:pt x="56866" y="694362"/>
                    <a:pt x="56657" y="681966"/>
                    <a:pt x="58991" y="690680"/>
                  </a:cubicBezTo>
                  <a:cubicBezTo>
                    <a:pt x="60338" y="684093"/>
                    <a:pt x="62463" y="680411"/>
                    <a:pt x="59560" y="681188"/>
                  </a:cubicBezTo>
                  <a:cubicBezTo>
                    <a:pt x="59560" y="681188"/>
                    <a:pt x="59560" y="681188"/>
                    <a:pt x="63032" y="670919"/>
                  </a:cubicBezTo>
                  <a:cubicBezTo>
                    <a:pt x="63032" y="670919"/>
                    <a:pt x="63810" y="673824"/>
                    <a:pt x="66713" y="673046"/>
                  </a:cubicBezTo>
                  <a:cubicBezTo>
                    <a:pt x="64947" y="654841"/>
                    <a:pt x="81170" y="622478"/>
                    <a:pt x="93142" y="597479"/>
                  </a:cubicBezTo>
                  <a:cubicBezTo>
                    <a:pt x="97392" y="590114"/>
                    <a:pt x="92364" y="594575"/>
                    <a:pt x="89460" y="595353"/>
                  </a:cubicBezTo>
                  <a:cubicBezTo>
                    <a:pt x="91585" y="591670"/>
                    <a:pt x="90807" y="588766"/>
                    <a:pt x="92932" y="585084"/>
                  </a:cubicBezTo>
                  <a:cubicBezTo>
                    <a:pt x="91585" y="591670"/>
                    <a:pt x="95836" y="584306"/>
                    <a:pt x="97392" y="590114"/>
                  </a:cubicBezTo>
                  <a:cubicBezTo>
                    <a:pt x="97961" y="580623"/>
                    <a:pt x="100086" y="576941"/>
                    <a:pt x="108586" y="562212"/>
                  </a:cubicBezTo>
                  <a:cubicBezTo>
                    <a:pt x="108017" y="571703"/>
                    <a:pt x="113614" y="557751"/>
                    <a:pt x="117296" y="559878"/>
                  </a:cubicBezTo>
                  <a:cubicBezTo>
                    <a:pt x="122115" y="543022"/>
                    <a:pt x="122115" y="543022"/>
                    <a:pt x="130615" y="528292"/>
                  </a:cubicBezTo>
                  <a:cubicBezTo>
                    <a:pt x="134865" y="520928"/>
                    <a:pt x="127712" y="529070"/>
                    <a:pt x="129059" y="522484"/>
                  </a:cubicBezTo>
                  <a:cubicBezTo>
                    <a:pt x="131962" y="521706"/>
                    <a:pt x="133309" y="515119"/>
                    <a:pt x="136212" y="514341"/>
                  </a:cubicBezTo>
                  <a:cubicBezTo>
                    <a:pt x="137559" y="507754"/>
                    <a:pt x="136212" y="514341"/>
                    <a:pt x="133309" y="515119"/>
                  </a:cubicBezTo>
                  <a:cubicBezTo>
                    <a:pt x="138906" y="501167"/>
                    <a:pt x="142587" y="503294"/>
                    <a:pt x="148184" y="489342"/>
                  </a:cubicBezTo>
                  <a:cubicBezTo>
                    <a:pt x="148184" y="489342"/>
                    <a:pt x="148962" y="492247"/>
                    <a:pt x="149741" y="495151"/>
                  </a:cubicBezTo>
                  <a:cubicBezTo>
                    <a:pt x="153213" y="484882"/>
                    <a:pt x="155338" y="481200"/>
                    <a:pt x="166741" y="465692"/>
                  </a:cubicBezTo>
                  <a:cubicBezTo>
                    <a:pt x="163838" y="466470"/>
                    <a:pt x="163838" y="466470"/>
                    <a:pt x="161713" y="470153"/>
                  </a:cubicBezTo>
                  <a:cubicBezTo>
                    <a:pt x="160935" y="467248"/>
                    <a:pt x="163060" y="463566"/>
                    <a:pt x="167310" y="456201"/>
                  </a:cubicBezTo>
                  <a:cubicBezTo>
                    <a:pt x="167310" y="456201"/>
                    <a:pt x="168088" y="459106"/>
                    <a:pt x="168088" y="459106"/>
                  </a:cubicBezTo>
                  <a:cubicBezTo>
                    <a:pt x="175241" y="450963"/>
                    <a:pt x="184520" y="439138"/>
                    <a:pt x="193799" y="427313"/>
                  </a:cubicBezTo>
                  <a:cubicBezTo>
                    <a:pt x="205202" y="411806"/>
                    <a:pt x="213702" y="397076"/>
                    <a:pt x="220078" y="386029"/>
                  </a:cubicBezTo>
                  <a:cubicBezTo>
                    <a:pt x="228788" y="383695"/>
                    <a:pt x="245788" y="354236"/>
                    <a:pt x="249470" y="356363"/>
                  </a:cubicBezTo>
                  <a:cubicBezTo>
                    <a:pt x="252942" y="346094"/>
                    <a:pt x="260095" y="337951"/>
                    <a:pt x="268027" y="332713"/>
                  </a:cubicBezTo>
                  <a:cubicBezTo>
                    <a:pt x="275180" y="324570"/>
                    <a:pt x="282334" y="316428"/>
                    <a:pt x="289487" y="308285"/>
                  </a:cubicBezTo>
                  <a:cubicBezTo>
                    <a:pt x="286015" y="318554"/>
                    <a:pt x="265902" y="336395"/>
                    <a:pt x="254498" y="351903"/>
                  </a:cubicBezTo>
                  <a:cubicBezTo>
                    <a:pt x="254498" y="351903"/>
                    <a:pt x="252373" y="355585"/>
                    <a:pt x="252373" y="355585"/>
                  </a:cubicBezTo>
                  <a:cubicBezTo>
                    <a:pt x="260305" y="350347"/>
                    <a:pt x="265902" y="336395"/>
                    <a:pt x="275959" y="327475"/>
                  </a:cubicBezTo>
                  <a:cubicBezTo>
                    <a:pt x="276737" y="330379"/>
                    <a:pt x="276737" y="330379"/>
                    <a:pt x="277515" y="333284"/>
                  </a:cubicBezTo>
                  <a:cubicBezTo>
                    <a:pt x="284668" y="325141"/>
                    <a:pt x="283890" y="322236"/>
                    <a:pt x="285237" y="315650"/>
                  </a:cubicBezTo>
                  <a:cubicBezTo>
                    <a:pt x="291044" y="314094"/>
                    <a:pt x="289697" y="320681"/>
                    <a:pt x="284668" y="325141"/>
                  </a:cubicBezTo>
                  <a:cubicBezTo>
                    <a:pt x="294725" y="316220"/>
                    <a:pt x="309032" y="299935"/>
                    <a:pt x="315407" y="288888"/>
                  </a:cubicBezTo>
                  <a:cubicBezTo>
                    <a:pt x="314629" y="285983"/>
                    <a:pt x="307476" y="294126"/>
                    <a:pt x="306697" y="291222"/>
                  </a:cubicBezTo>
                  <a:cubicBezTo>
                    <a:pt x="308044" y="284635"/>
                    <a:pt x="312504" y="289666"/>
                    <a:pt x="317532" y="285206"/>
                  </a:cubicBezTo>
                  <a:cubicBezTo>
                    <a:pt x="319658" y="281523"/>
                    <a:pt x="316754" y="282301"/>
                    <a:pt x="316754" y="282301"/>
                  </a:cubicBezTo>
                  <a:cubicBezTo>
                    <a:pt x="327589" y="276285"/>
                    <a:pt x="354856" y="250301"/>
                    <a:pt x="359316" y="255332"/>
                  </a:cubicBezTo>
                  <a:cubicBezTo>
                    <a:pt x="368595" y="243507"/>
                    <a:pt x="379429" y="237491"/>
                    <a:pt x="387361" y="232253"/>
                  </a:cubicBezTo>
                  <a:cubicBezTo>
                    <a:pt x="389486" y="228570"/>
                    <a:pt x="389486" y="228570"/>
                    <a:pt x="388708" y="225666"/>
                  </a:cubicBezTo>
                  <a:cubicBezTo>
                    <a:pt x="399543" y="219650"/>
                    <a:pt x="403793" y="212285"/>
                    <a:pt x="413850" y="203365"/>
                  </a:cubicBezTo>
                  <a:cubicBezTo>
                    <a:pt x="412503" y="209951"/>
                    <a:pt x="417531" y="205491"/>
                    <a:pt x="417531" y="205491"/>
                  </a:cubicBezTo>
                  <a:cubicBezTo>
                    <a:pt x="425463" y="200253"/>
                    <a:pt x="415975" y="199682"/>
                    <a:pt x="425463" y="200253"/>
                  </a:cubicBezTo>
                  <a:cubicBezTo>
                    <a:pt x="429713" y="192888"/>
                    <a:pt x="421782" y="198126"/>
                    <a:pt x="431838" y="189206"/>
                  </a:cubicBezTo>
                  <a:cubicBezTo>
                    <a:pt x="427588" y="196570"/>
                    <a:pt x="442673" y="183190"/>
                    <a:pt x="441327" y="189776"/>
                  </a:cubicBezTo>
                  <a:cubicBezTo>
                    <a:pt x="445577" y="182412"/>
                    <a:pt x="448480" y="181634"/>
                    <a:pt x="450605" y="177951"/>
                  </a:cubicBezTo>
                  <a:cubicBezTo>
                    <a:pt x="458537" y="172713"/>
                    <a:pt x="464343" y="171157"/>
                    <a:pt x="459315" y="175617"/>
                  </a:cubicBezTo>
                  <a:cubicBezTo>
                    <a:pt x="465122" y="174062"/>
                    <a:pt x="475178" y="165141"/>
                    <a:pt x="486013" y="159125"/>
                  </a:cubicBezTo>
                  <a:cubicBezTo>
                    <a:pt x="483110" y="159903"/>
                    <a:pt x="480207" y="160681"/>
                    <a:pt x="479429" y="157776"/>
                  </a:cubicBezTo>
                  <a:cubicBezTo>
                    <a:pt x="490264" y="151760"/>
                    <a:pt x="488917" y="158347"/>
                    <a:pt x="499752" y="152331"/>
                  </a:cubicBezTo>
                  <a:cubicBezTo>
                    <a:pt x="507683" y="147093"/>
                    <a:pt x="527019" y="126347"/>
                    <a:pt x="532257" y="134282"/>
                  </a:cubicBezTo>
                  <a:cubicBezTo>
                    <a:pt x="526450" y="135838"/>
                    <a:pt x="526450" y="135838"/>
                    <a:pt x="524325" y="139520"/>
                  </a:cubicBezTo>
                  <a:lnTo>
                    <a:pt x="528380" y="139210"/>
                  </a:lnTo>
                  <a:lnTo>
                    <a:pt x="523723" y="141627"/>
                  </a:lnTo>
                  <a:cubicBezTo>
                    <a:pt x="516393" y="144759"/>
                    <a:pt x="509524" y="148156"/>
                    <a:pt x="506337" y="153679"/>
                  </a:cubicBezTo>
                  <a:cubicBezTo>
                    <a:pt x="503433" y="154457"/>
                    <a:pt x="500530" y="155235"/>
                    <a:pt x="497627" y="156013"/>
                  </a:cubicBezTo>
                  <a:cubicBezTo>
                    <a:pt x="491820" y="157569"/>
                    <a:pt x="498405" y="158917"/>
                    <a:pt x="495502" y="159695"/>
                  </a:cubicBezTo>
                  <a:cubicBezTo>
                    <a:pt x="495502" y="159695"/>
                    <a:pt x="495502" y="159695"/>
                    <a:pt x="490473" y="164156"/>
                  </a:cubicBezTo>
                  <a:cubicBezTo>
                    <a:pt x="487570" y="164934"/>
                    <a:pt x="485445" y="168616"/>
                    <a:pt x="479638" y="170172"/>
                  </a:cubicBezTo>
                  <a:cubicBezTo>
                    <a:pt x="468803" y="176188"/>
                    <a:pt x="457968" y="182204"/>
                    <a:pt x="452940" y="186665"/>
                  </a:cubicBezTo>
                  <a:cubicBezTo>
                    <a:pt x="450036" y="187443"/>
                    <a:pt x="453718" y="189569"/>
                    <a:pt x="453718" y="189569"/>
                  </a:cubicBezTo>
                  <a:cubicBezTo>
                    <a:pt x="447911" y="191125"/>
                    <a:pt x="437076" y="197141"/>
                    <a:pt x="424116" y="206840"/>
                  </a:cubicBezTo>
                  <a:cubicBezTo>
                    <a:pt x="419088" y="211300"/>
                    <a:pt x="414060" y="215760"/>
                    <a:pt x="409031" y="220220"/>
                  </a:cubicBezTo>
                  <a:cubicBezTo>
                    <a:pt x="406128" y="220998"/>
                    <a:pt x="401099" y="225458"/>
                    <a:pt x="398196" y="226236"/>
                  </a:cubicBezTo>
                  <a:cubicBezTo>
                    <a:pt x="393168" y="230697"/>
                    <a:pt x="380208" y="240395"/>
                    <a:pt x="368026" y="252998"/>
                  </a:cubicBezTo>
                  <a:cubicBezTo>
                    <a:pt x="355066" y="262697"/>
                    <a:pt x="345787" y="274522"/>
                    <a:pt x="337856" y="279760"/>
                  </a:cubicBezTo>
                  <a:cubicBezTo>
                    <a:pt x="330702" y="287903"/>
                    <a:pt x="327021" y="285776"/>
                    <a:pt x="322770" y="293141"/>
                  </a:cubicBezTo>
                  <a:cubicBezTo>
                    <a:pt x="319867" y="293919"/>
                    <a:pt x="316964" y="294697"/>
                    <a:pt x="316186" y="291792"/>
                  </a:cubicBezTo>
                  <a:cubicBezTo>
                    <a:pt x="316186" y="291792"/>
                    <a:pt x="316186" y="291792"/>
                    <a:pt x="311935" y="299157"/>
                  </a:cubicBezTo>
                  <a:cubicBezTo>
                    <a:pt x="309032" y="299935"/>
                    <a:pt x="312714" y="302062"/>
                    <a:pt x="314839" y="298379"/>
                  </a:cubicBezTo>
                  <a:cubicBezTo>
                    <a:pt x="304782" y="307300"/>
                    <a:pt x="295503" y="319125"/>
                    <a:pt x="286225" y="330950"/>
                  </a:cubicBezTo>
                  <a:cubicBezTo>
                    <a:pt x="276168" y="339870"/>
                    <a:pt x="263986" y="352473"/>
                    <a:pt x="255486" y="367203"/>
                  </a:cubicBezTo>
                  <a:cubicBezTo>
                    <a:pt x="266321" y="361187"/>
                    <a:pt x="283322" y="331728"/>
                    <a:pt x="293588" y="335203"/>
                  </a:cubicBezTo>
                  <a:cubicBezTo>
                    <a:pt x="298616" y="330742"/>
                    <a:pt x="292810" y="332298"/>
                    <a:pt x="294935" y="328616"/>
                  </a:cubicBezTo>
                  <a:cubicBezTo>
                    <a:pt x="297060" y="324934"/>
                    <a:pt x="300741" y="327060"/>
                    <a:pt x="302867" y="323378"/>
                  </a:cubicBezTo>
                  <a:cubicBezTo>
                    <a:pt x="307895" y="318917"/>
                    <a:pt x="307895" y="318917"/>
                    <a:pt x="315048" y="310775"/>
                  </a:cubicBezTo>
                  <a:cubicBezTo>
                    <a:pt x="320077" y="306315"/>
                    <a:pt x="307895" y="318917"/>
                    <a:pt x="307895" y="318917"/>
                  </a:cubicBezTo>
                  <a:cubicBezTo>
                    <a:pt x="313702" y="317361"/>
                    <a:pt x="320077" y="306315"/>
                    <a:pt x="322980" y="305537"/>
                  </a:cubicBezTo>
                  <a:cubicBezTo>
                    <a:pt x="326662" y="307663"/>
                    <a:pt x="318730" y="312901"/>
                    <a:pt x="329565" y="306885"/>
                  </a:cubicBezTo>
                  <a:cubicBezTo>
                    <a:pt x="332468" y="306107"/>
                    <a:pt x="315827" y="313679"/>
                    <a:pt x="313702" y="317361"/>
                  </a:cubicBezTo>
                  <a:cubicBezTo>
                    <a:pt x="314480" y="320266"/>
                    <a:pt x="309451" y="324726"/>
                    <a:pt x="304423" y="329186"/>
                  </a:cubicBezTo>
                  <a:cubicBezTo>
                    <a:pt x="296491" y="334425"/>
                    <a:pt x="288560" y="339663"/>
                    <a:pt x="285088" y="349932"/>
                  </a:cubicBezTo>
                  <a:cubicBezTo>
                    <a:pt x="290116" y="345472"/>
                    <a:pt x="295144" y="341012"/>
                    <a:pt x="285866" y="352837"/>
                  </a:cubicBezTo>
                  <a:cubicBezTo>
                    <a:pt x="294576" y="350503"/>
                    <a:pt x="311576" y="321044"/>
                    <a:pt x="316036" y="326075"/>
                  </a:cubicBezTo>
                  <a:cubicBezTo>
                    <a:pt x="313911" y="329757"/>
                    <a:pt x="313911" y="329757"/>
                    <a:pt x="314689" y="332662"/>
                  </a:cubicBezTo>
                  <a:cubicBezTo>
                    <a:pt x="311008" y="330535"/>
                    <a:pt x="300382" y="348947"/>
                    <a:pt x="296701" y="346820"/>
                  </a:cubicBezTo>
                  <a:cubicBezTo>
                    <a:pt x="295354" y="353407"/>
                    <a:pt x="286644" y="355741"/>
                    <a:pt x="288201" y="361550"/>
                  </a:cubicBezTo>
                  <a:cubicBezTo>
                    <a:pt x="280269" y="366788"/>
                    <a:pt x="270212" y="375709"/>
                    <a:pt x="265962" y="383073"/>
                  </a:cubicBezTo>
                  <a:cubicBezTo>
                    <a:pt x="259587" y="394120"/>
                    <a:pt x="253780" y="395676"/>
                    <a:pt x="247195" y="394328"/>
                  </a:cubicBezTo>
                  <a:cubicBezTo>
                    <a:pt x="245070" y="398010"/>
                    <a:pt x="245849" y="400915"/>
                    <a:pt x="248752" y="400137"/>
                  </a:cubicBezTo>
                  <a:cubicBezTo>
                    <a:pt x="246627" y="403819"/>
                    <a:pt x="243723" y="404597"/>
                    <a:pt x="241598" y="408279"/>
                  </a:cubicBezTo>
                  <a:cubicBezTo>
                    <a:pt x="240820" y="405375"/>
                    <a:pt x="242945" y="401692"/>
                    <a:pt x="242945" y="401692"/>
                  </a:cubicBezTo>
                  <a:cubicBezTo>
                    <a:pt x="237917" y="406153"/>
                    <a:pt x="237348" y="415644"/>
                    <a:pt x="235223" y="419326"/>
                  </a:cubicBezTo>
                  <a:cubicBezTo>
                    <a:pt x="228070" y="427469"/>
                    <a:pt x="225735" y="418756"/>
                    <a:pt x="220138" y="432707"/>
                  </a:cubicBezTo>
                  <a:cubicBezTo>
                    <a:pt x="228070" y="427469"/>
                    <a:pt x="232320" y="420104"/>
                    <a:pt x="231751" y="429595"/>
                  </a:cubicBezTo>
                  <a:cubicBezTo>
                    <a:pt x="234655" y="428817"/>
                    <a:pt x="237558" y="428040"/>
                    <a:pt x="239683" y="424357"/>
                  </a:cubicBezTo>
                  <a:cubicBezTo>
                    <a:pt x="241030" y="417770"/>
                    <a:pt x="233876" y="425913"/>
                    <a:pt x="235223" y="419326"/>
                  </a:cubicBezTo>
                  <a:cubicBezTo>
                    <a:pt x="250308" y="405945"/>
                    <a:pt x="271200" y="391009"/>
                    <a:pt x="281047" y="369692"/>
                  </a:cubicBezTo>
                  <a:cubicBezTo>
                    <a:pt x="284729" y="371819"/>
                    <a:pt x="270422" y="388104"/>
                    <a:pt x="271200" y="391009"/>
                  </a:cubicBezTo>
                  <a:cubicBezTo>
                    <a:pt x="266950" y="398373"/>
                    <a:pt x="266950" y="398373"/>
                    <a:pt x="261922" y="402834"/>
                  </a:cubicBezTo>
                  <a:cubicBezTo>
                    <a:pt x="259796" y="406516"/>
                    <a:pt x="258450" y="413103"/>
                    <a:pt x="262700" y="405738"/>
                  </a:cubicBezTo>
                  <a:cubicBezTo>
                    <a:pt x="258450" y="413103"/>
                    <a:pt x="255546" y="413881"/>
                    <a:pt x="248393" y="422023"/>
                  </a:cubicBezTo>
                  <a:cubicBezTo>
                    <a:pt x="247046" y="428610"/>
                    <a:pt x="240461" y="427262"/>
                    <a:pt x="236989" y="437531"/>
                  </a:cubicBezTo>
                  <a:cubicBezTo>
                    <a:pt x="236211" y="434626"/>
                    <a:pt x="240461" y="427262"/>
                    <a:pt x="245490" y="422801"/>
                  </a:cubicBezTo>
                  <a:cubicBezTo>
                    <a:pt x="247615" y="419119"/>
                    <a:pt x="252643" y="414659"/>
                    <a:pt x="254768" y="410976"/>
                  </a:cubicBezTo>
                  <a:cubicBezTo>
                    <a:pt x="256893" y="407294"/>
                    <a:pt x="259018" y="403612"/>
                    <a:pt x="264047" y="399151"/>
                  </a:cubicBezTo>
                  <a:cubicBezTo>
                    <a:pt x="251087" y="408850"/>
                    <a:pt x="241808" y="420675"/>
                    <a:pt x="235433" y="431722"/>
                  </a:cubicBezTo>
                  <a:cubicBezTo>
                    <a:pt x="231183" y="439087"/>
                    <a:pt x="226154" y="443547"/>
                    <a:pt x="221904" y="450912"/>
                  </a:cubicBezTo>
                  <a:cubicBezTo>
                    <a:pt x="216876" y="455372"/>
                    <a:pt x="212626" y="462737"/>
                    <a:pt x="207597" y="467197"/>
                  </a:cubicBezTo>
                  <a:cubicBezTo>
                    <a:pt x="206250" y="473784"/>
                    <a:pt x="214182" y="468545"/>
                    <a:pt x="217085" y="467767"/>
                  </a:cubicBezTo>
                  <a:cubicBezTo>
                    <a:pt x="219210" y="464085"/>
                    <a:pt x="218432" y="461181"/>
                    <a:pt x="219779" y="454594"/>
                  </a:cubicBezTo>
                  <a:cubicBezTo>
                    <a:pt x="222682" y="453816"/>
                    <a:pt x="220557" y="457498"/>
                    <a:pt x="221335" y="460403"/>
                  </a:cubicBezTo>
                  <a:cubicBezTo>
                    <a:pt x="226364" y="455942"/>
                    <a:pt x="228279" y="439864"/>
                    <a:pt x="234086" y="438309"/>
                  </a:cubicBezTo>
                  <a:cubicBezTo>
                    <a:pt x="234864" y="441213"/>
                    <a:pt x="232739" y="444895"/>
                    <a:pt x="231392" y="451482"/>
                  </a:cubicBezTo>
                  <a:cubicBezTo>
                    <a:pt x="236421" y="447022"/>
                    <a:pt x="247824" y="431514"/>
                    <a:pt x="254200" y="420467"/>
                  </a:cubicBezTo>
                  <a:cubicBezTo>
                    <a:pt x="265035" y="414451"/>
                    <a:pt x="270631" y="400500"/>
                    <a:pt x="274103" y="390231"/>
                  </a:cubicBezTo>
                  <a:cubicBezTo>
                    <a:pt x="278563" y="395262"/>
                    <a:pt x="269285" y="407087"/>
                    <a:pt x="275091" y="405531"/>
                  </a:cubicBezTo>
                  <a:cubicBezTo>
                    <a:pt x="270063" y="409991"/>
                    <a:pt x="265035" y="414451"/>
                    <a:pt x="257103" y="419690"/>
                  </a:cubicBezTo>
                  <a:cubicBezTo>
                    <a:pt x="260784" y="421816"/>
                    <a:pt x="253631" y="429959"/>
                    <a:pt x="252284" y="436545"/>
                  </a:cubicBezTo>
                  <a:cubicBezTo>
                    <a:pt x="255187" y="435767"/>
                    <a:pt x="260784" y="421816"/>
                    <a:pt x="263688" y="421038"/>
                  </a:cubicBezTo>
                  <a:cubicBezTo>
                    <a:pt x="264466" y="423942"/>
                    <a:pt x="262341" y="427625"/>
                    <a:pt x="262341" y="427625"/>
                  </a:cubicBezTo>
                  <a:cubicBezTo>
                    <a:pt x="262341" y="427625"/>
                    <a:pt x="265244" y="426847"/>
                    <a:pt x="267369" y="423164"/>
                  </a:cubicBezTo>
                  <a:cubicBezTo>
                    <a:pt x="269494" y="419482"/>
                    <a:pt x="271619" y="415800"/>
                    <a:pt x="272398" y="418704"/>
                  </a:cubicBezTo>
                  <a:cubicBezTo>
                    <a:pt x="268147" y="426069"/>
                    <a:pt x="258091" y="434989"/>
                    <a:pt x="254619" y="445259"/>
                  </a:cubicBezTo>
                  <a:cubicBezTo>
                    <a:pt x="254619" y="445259"/>
                    <a:pt x="258869" y="437894"/>
                    <a:pt x="260425" y="443703"/>
                  </a:cubicBezTo>
                  <a:cubicBezTo>
                    <a:pt x="261877" y="443314"/>
                    <a:pt x="263471" y="440552"/>
                    <a:pt x="265162" y="438153"/>
                  </a:cubicBezTo>
                  <a:lnTo>
                    <a:pt x="266613" y="437234"/>
                  </a:lnTo>
                  <a:lnTo>
                    <a:pt x="259079" y="450289"/>
                  </a:lnTo>
                  <a:cubicBezTo>
                    <a:pt x="262760" y="452416"/>
                    <a:pt x="271260" y="437687"/>
                    <a:pt x="278414" y="429544"/>
                  </a:cubicBezTo>
                  <a:cubicBezTo>
                    <a:pt x="277067" y="436131"/>
                    <a:pt x="299306" y="414607"/>
                    <a:pt x="292721" y="413259"/>
                  </a:cubicBezTo>
                  <a:cubicBezTo>
                    <a:pt x="292721" y="413259"/>
                    <a:pt x="292721" y="413259"/>
                    <a:pt x="299096" y="402212"/>
                  </a:cubicBezTo>
                  <a:cubicBezTo>
                    <a:pt x="303556" y="407243"/>
                    <a:pt x="311278" y="389609"/>
                    <a:pt x="316306" y="385148"/>
                  </a:cubicBezTo>
                  <a:cubicBezTo>
                    <a:pt x="319988" y="387275"/>
                    <a:pt x="309931" y="396195"/>
                    <a:pt x="313613" y="398322"/>
                  </a:cubicBezTo>
                  <a:cubicBezTo>
                    <a:pt x="313613" y="398322"/>
                    <a:pt x="317863" y="390957"/>
                    <a:pt x="320766" y="390179"/>
                  </a:cubicBezTo>
                  <a:cubicBezTo>
                    <a:pt x="322891" y="386497"/>
                    <a:pt x="322113" y="383592"/>
                    <a:pt x="322113" y="383592"/>
                  </a:cubicBezTo>
                  <a:cubicBezTo>
                    <a:pt x="333516" y="368085"/>
                    <a:pt x="339892" y="357038"/>
                    <a:pt x="355755" y="346562"/>
                  </a:cubicBezTo>
                  <a:cubicBezTo>
                    <a:pt x="348602" y="354704"/>
                    <a:pt x="350727" y="351022"/>
                    <a:pt x="358658" y="345784"/>
                  </a:cubicBezTo>
                  <a:cubicBezTo>
                    <a:pt x="356533" y="349466"/>
                    <a:pt x="350158" y="360513"/>
                    <a:pt x="347255" y="361291"/>
                  </a:cubicBezTo>
                  <a:cubicBezTo>
                    <a:pt x="345130" y="364973"/>
                    <a:pt x="348811" y="367100"/>
                    <a:pt x="346686" y="370782"/>
                  </a:cubicBezTo>
                  <a:cubicBezTo>
                    <a:pt x="353271" y="372131"/>
                    <a:pt x="356743" y="361862"/>
                    <a:pt x="359646" y="361084"/>
                  </a:cubicBezTo>
                  <a:cubicBezTo>
                    <a:pt x="355396" y="368448"/>
                    <a:pt x="336839" y="392098"/>
                    <a:pt x="328907" y="397337"/>
                  </a:cubicBezTo>
                  <a:cubicBezTo>
                    <a:pt x="323879" y="401797"/>
                    <a:pt x="330464" y="403145"/>
                    <a:pt x="323310" y="411288"/>
                  </a:cubicBezTo>
                  <a:cubicBezTo>
                    <a:pt x="324089" y="414192"/>
                    <a:pt x="328339" y="406828"/>
                    <a:pt x="332020" y="408954"/>
                  </a:cubicBezTo>
                  <a:cubicBezTo>
                    <a:pt x="329895" y="412637"/>
                    <a:pt x="311128" y="423891"/>
                    <a:pt x="315588" y="428922"/>
                  </a:cubicBezTo>
                  <a:cubicBezTo>
                    <a:pt x="310560" y="433382"/>
                    <a:pt x="312685" y="429700"/>
                    <a:pt x="314810" y="426017"/>
                  </a:cubicBezTo>
                  <a:cubicBezTo>
                    <a:pt x="309782" y="430478"/>
                    <a:pt x="302628" y="438620"/>
                    <a:pt x="295475" y="446763"/>
                  </a:cubicBezTo>
                  <a:cubicBezTo>
                    <a:pt x="291225" y="454128"/>
                    <a:pt x="284071" y="462270"/>
                    <a:pt x="279043" y="466731"/>
                  </a:cubicBezTo>
                  <a:cubicBezTo>
                    <a:pt x="276918" y="470413"/>
                    <a:pt x="282724" y="468857"/>
                    <a:pt x="285628" y="468079"/>
                  </a:cubicBezTo>
                  <a:cubicBezTo>
                    <a:pt x="283503" y="471762"/>
                    <a:pt x="277127" y="482809"/>
                    <a:pt x="280809" y="484935"/>
                  </a:cubicBezTo>
                  <a:cubicBezTo>
                    <a:pt x="278684" y="488618"/>
                    <a:pt x="277127" y="482809"/>
                    <a:pt x="272099" y="487269"/>
                  </a:cubicBezTo>
                  <a:cubicBezTo>
                    <a:pt x="273655" y="493078"/>
                    <a:pt x="275990" y="501791"/>
                    <a:pt x="266712" y="513616"/>
                  </a:cubicBezTo>
                  <a:cubicBezTo>
                    <a:pt x="268268" y="519425"/>
                    <a:pt x="263030" y="511490"/>
                    <a:pt x="270183" y="503347"/>
                  </a:cubicBezTo>
                  <a:cubicBezTo>
                    <a:pt x="270183" y="503347"/>
                    <a:pt x="270183" y="503347"/>
                    <a:pt x="267280" y="504125"/>
                  </a:cubicBezTo>
                  <a:cubicBezTo>
                    <a:pt x="262252" y="508585"/>
                    <a:pt x="253751" y="523315"/>
                    <a:pt x="251626" y="526997"/>
                  </a:cubicBezTo>
                  <a:cubicBezTo>
                    <a:pt x="250280" y="533584"/>
                    <a:pt x="251626" y="526997"/>
                    <a:pt x="247376" y="534362"/>
                  </a:cubicBezTo>
                  <a:cubicBezTo>
                    <a:pt x="246598" y="531457"/>
                    <a:pt x="248723" y="527775"/>
                    <a:pt x="250848" y="524093"/>
                  </a:cubicBezTo>
                  <a:cubicBezTo>
                    <a:pt x="247167" y="521966"/>
                    <a:pt x="246598" y="531457"/>
                    <a:pt x="242348" y="538822"/>
                  </a:cubicBezTo>
                  <a:cubicBezTo>
                    <a:pt x="239445" y="539600"/>
                    <a:pt x="243126" y="541726"/>
                    <a:pt x="243126" y="541726"/>
                  </a:cubicBezTo>
                  <a:cubicBezTo>
                    <a:pt x="246029" y="540948"/>
                    <a:pt x="248155" y="537266"/>
                    <a:pt x="250280" y="533584"/>
                  </a:cubicBezTo>
                  <a:cubicBezTo>
                    <a:pt x="251836" y="539392"/>
                    <a:pt x="238098" y="546187"/>
                    <a:pt x="240223" y="542504"/>
                  </a:cubicBezTo>
                  <a:cubicBezTo>
                    <a:pt x="237529" y="555678"/>
                    <a:pt x="229597" y="560916"/>
                    <a:pt x="224000" y="574868"/>
                  </a:cubicBezTo>
                  <a:cubicBezTo>
                    <a:pt x="221097" y="575645"/>
                    <a:pt x="222444" y="569059"/>
                    <a:pt x="221666" y="566154"/>
                  </a:cubicBezTo>
                  <a:cubicBezTo>
                    <a:pt x="230166" y="551425"/>
                    <a:pt x="233069" y="550647"/>
                    <a:pt x="236541" y="540378"/>
                  </a:cubicBezTo>
                  <a:cubicBezTo>
                    <a:pt x="233638" y="541156"/>
                    <a:pt x="233638" y="541156"/>
                    <a:pt x="233638" y="541156"/>
                  </a:cubicBezTo>
                  <a:cubicBezTo>
                    <a:pt x="234985" y="534569"/>
                    <a:pt x="233638" y="541156"/>
                    <a:pt x="238666" y="536696"/>
                  </a:cubicBezTo>
                  <a:cubicBezTo>
                    <a:pt x="240791" y="533013"/>
                    <a:pt x="240013" y="530109"/>
                    <a:pt x="245042" y="525648"/>
                  </a:cubicBezTo>
                  <a:cubicBezTo>
                    <a:pt x="243485" y="519840"/>
                    <a:pt x="245610" y="516157"/>
                    <a:pt x="244054" y="510348"/>
                  </a:cubicBezTo>
                  <a:cubicBezTo>
                    <a:pt x="241929" y="514031"/>
                    <a:pt x="237678" y="521395"/>
                    <a:pt x="236122" y="515587"/>
                  </a:cubicBezTo>
                  <a:cubicBezTo>
                    <a:pt x="228400" y="533221"/>
                    <a:pt x="219121" y="545046"/>
                    <a:pt x="209065" y="553966"/>
                  </a:cubicBezTo>
                  <a:cubicBezTo>
                    <a:pt x="199786" y="565791"/>
                    <a:pt x="190508" y="577616"/>
                    <a:pt x="186467" y="597376"/>
                  </a:cubicBezTo>
                  <a:cubicBezTo>
                    <a:pt x="182786" y="595250"/>
                    <a:pt x="189161" y="584203"/>
                    <a:pt x="191286" y="580520"/>
                  </a:cubicBezTo>
                  <a:cubicBezTo>
                    <a:pt x="187604" y="578394"/>
                    <a:pt x="184132" y="588663"/>
                    <a:pt x="179882" y="596028"/>
                  </a:cubicBezTo>
                  <a:cubicBezTo>
                    <a:pt x="180451" y="586537"/>
                    <a:pt x="174854" y="600488"/>
                    <a:pt x="172729" y="604170"/>
                  </a:cubicBezTo>
                  <a:cubicBezTo>
                    <a:pt x="172729" y="604170"/>
                    <a:pt x="169825" y="604948"/>
                    <a:pt x="171172" y="598362"/>
                  </a:cubicBezTo>
                  <a:cubicBezTo>
                    <a:pt x="166144" y="602822"/>
                    <a:pt x="161894" y="610187"/>
                    <a:pt x="158212" y="608060"/>
                  </a:cubicBezTo>
                  <a:cubicBezTo>
                    <a:pt x="162462" y="600695"/>
                    <a:pt x="163241" y="603600"/>
                    <a:pt x="164587" y="597013"/>
                  </a:cubicBezTo>
                  <a:cubicBezTo>
                    <a:pt x="160337" y="604378"/>
                    <a:pt x="155877" y="599347"/>
                    <a:pt x="150280" y="613298"/>
                  </a:cubicBezTo>
                  <a:cubicBezTo>
                    <a:pt x="152406" y="609616"/>
                    <a:pt x="154321" y="593538"/>
                    <a:pt x="160696" y="582491"/>
                  </a:cubicBezTo>
                  <a:cubicBezTo>
                    <a:pt x="162821" y="578809"/>
                    <a:pt x="157015" y="580365"/>
                    <a:pt x="161265" y="573000"/>
                  </a:cubicBezTo>
                  <a:cubicBezTo>
                    <a:pt x="153333" y="578238"/>
                    <a:pt x="154321" y="593538"/>
                    <a:pt x="150071" y="600903"/>
                  </a:cubicBezTo>
                  <a:cubicBezTo>
                    <a:pt x="147168" y="601681"/>
                    <a:pt x="151418" y="594316"/>
                    <a:pt x="148514" y="595094"/>
                  </a:cubicBezTo>
                  <a:cubicBezTo>
                    <a:pt x="145611" y="595872"/>
                    <a:pt x="142139" y="606141"/>
                    <a:pt x="145821" y="608267"/>
                  </a:cubicBezTo>
                  <a:cubicBezTo>
                    <a:pt x="140792" y="612728"/>
                    <a:pt x="140014" y="609823"/>
                    <a:pt x="135764" y="617188"/>
                  </a:cubicBezTo>
                  <a:cubicBezTo>
                    <a:pt x="135764" y="617188"/>
                    <a:pt x="137111" y="610601"/>
                    <a:pt x="136333" y="607697"/>
                  </a:cubicBezTo>
                  <a:cubicBezTo>
                    <a:pt x="138458" y="604015"/>
                    <a:pt x="138458" y="604015"/>
                    <a:pt x="142139" y="606141"/>
                  </a:cubicBezTo>
                  <a:cubicBezTo>
                    <a:pt x="142708" y="596650"/>
                    <a:pt x="148305" y="582698"/>
                    <a:pt x="153902" y="568747"/>
                  </a:cubicBezTo>
                  <a:cubicBezTo>
                    <a:pt x="162402" y="554018"/>
                    <a:pt x="168777" y="542970"/>
                    <a:pt x="170124" y="536384"/>
                  </a:cubicBezTo>
                  <a:cubicBezTo>
                    <a:pt x="167221" y="537162"/>
                    <a:pt x="167999" y="540066"/>
                    <a:pt x="168777" y="542970"/>
                  </a:cubicBezTo>
                  <a:cubicBezTo>
                    <a:pt x="173027" y="535606"/>
                    <a:pt x="170124" y="536384"/>
                    <a:pt x="172249" y="532701"/>
                  </a:cubicBezTo>
                  <a:cubicBezTo>
                    <a:pt x="176499" y="525337"/>
                    <a:pt x="185778" y="513512"/>
                    <a:pt x="189250" y="503242"/>
                  </a:cubicBezTo>
                  <a:cubicBezTo>
                    <a:pt x="189459" y="515638"/>
                    <a:pt x="202778" y="484053"/>
                    <a:pt x="207238" y="489084"/>
                  </a:cubicBezTo>
                  <a:cubicBezTo>
                    <a:pt x="211488" y="481719"/>
                    <a:pt x="212835" y="475132"/>
                    <a:pt x="209932" y="475910"/>
                  </a:cubicBezTo>
                  <a:cubicBezTo>
                    <a:pt x="204904" y="480370"/>
                    <a:pt x="203557" y="486957"/>
                    <a:pt x="198528" y="491417"/>
                  </a:cubicBezTo>
                  <a:cubicBezTo>
                    <a:pt x="196403" y="495100"/>
                    <a:pt x="191375" y="499560"/>
                    <a:pt x="189250" y="503242"/>
                  </a:cubicBezTo>
                  <a:cubicBezTo>
                    <a:pt x="188472" y="500338"/>
                    <a:pt x="200653" y="487735"/>
                    <a:pt x="199097" y="481926"/>
                  </a:cubicBezTo>
                  <a:cubicBezTo>
                    <a:pt x="189040" y="490847"/>
                    <a:pt x="184221" y="507703"/>
                    <a:pt x="172818" y="523210"/>
                  </a:cubicBezTo>
                  <a:cubicBezTo>
                    <a:pt x="164317" y="537940"/>
                    <a:pt x="158721" y="551891"/>
                    <a:pt x="149442" y="563716"/>
                  </a:cubicBezTo>
                  <a:cubicBezTo>
                    <a:pt x="146539" y="564494"/>
                    <a:pt x="155817" y="552669"/>
                    <a:pt x="152914" y="553447"/>
                  </a:cubicBezTo>
                  <a:cubicBezTo>
                    <a:pt x="147886" y="557907"/>
                    <a:pt x="142289" y="571859"/>
                    <a:pt x="139385" y="572637"/>
                  </a:cubicBezTo>
                  <a:cubicBezTo>
                    <a:pt x="140942" y="578445"/>
                    <a:pt x="138817" y="582128"/>
                    <a:pt x="138248" y="591619"/>
                  </a:cubicBezTo>
                  <a:cubicBezTo>
                    <a:pt x="139595" y="585032"/>
                    <a:pt x="143276" y="587159"/>
                    <a:pt x="147527" y="579794"/>
                  </a:cubicBezTo>
                  <a:cubicBezTo>
                    <a:pt x="148305" y="582698"/>
                    <a:pt x="139804" y="597428"/>
                    <a:pt x="138458" y="604015"/>
                  </a:cubicBezTo>
                  <a:cubicBezTo>
                    <a:pt x="133429" y="608475"/>
                    <a:pt x="129179" y="615840"/>
                    <a:pt x="125707" y="626109"/>
                  </a:cubicBezTo>
                  <a:cubicBezTo>
                    <a:pt x="124360" y="632695"/>
                    <a:pt x="121667" y="645869"/>
                    <a:pt x="118195" y="656138"/>
                  </a:cubicBezTo>
                  <a:cubicBezTo>
                    <a:pt x="120320" y="652456"/>
                    <a:pt x="120320" y="652456"/>
                    <a:pt x="124001" y="654582"/>
                  </a:cubicBezTo>
                  <a:cubicBezTo>
                    <a:pt x="118973" y="659042"/>
                    <a:pt x="120529" y="664851"/>
                    <a:pt x="119183" y="671439"/>
                  </a:cubicBezTo>
                  <a:lnTo>
                    <a:pt x="118614" y="680931"/>
                  </a:lnTo>
                  <a:lnTo>
                    <a:pt x="111670" y="701468"/>
                  </a:lnTo>
                  <a:cubicBezTo>
                    <a:pt x="111670" y="701468"/>
                    <a:pt x="113017" y="694881"/>
                    <a:pt x="110892" y="698563"/>
                  </a:cubicBezTo>
                  <a:cubicBezTo>
                    <a:pt x="107420" y="708833"/>
                    <a:pt x="106073" y="715419"/>
                    <a:pt x="109755" y="717546"/>
                  </a:cubicBezTo>
                  <a:cubicBezTo>
                    <a:pt x="108408" y="724133"/>
                    <a:pt x="107061" y="730719"/>
                    <a:pt x="105714" y="737306"/>
                  </a:cubicBezTo>
                  <a:cubicBezTo>
                    <a:pt x="114993" y="725481"/>
                    <a:pt x="117477" y="699912"/>
                    <a:pt x="121727" y="692547"/>
                  </a:cubicBezTo>
                  <a:cubicBezTo>
                    <a:pt x="120949" y="689643"/>
                    <a:pt x="120739" y="677247"/>
                    <a:pt x="127324" y="678596"/>
                  </a:cubicBezTo>
                  <a:cubicBezTo>
                    <a:pt x="126546" y="675692"/>
                    <a:pt x="125767" y="672787"/>
                    <a:pt x="124989" y="669882"/>
                  </a:cubicBezTo>
                  <a:cubicBezTo>
                    <a:pt x="127114" y="666200"/>
                    <a:pt x="130227" y="677818"/>
                    <a:pt x="132921" y="664644"/>
                  </a:cubicBezTo>
                  <a:cubicBezTo>
                    <a:pt x="135824" y="663866"/>
                    <a:pt x="134477" y="670453"/>
                    <a:pt x="130227" y="677818"/>
                  </a:cubicBezTo>
                  <a:cubicBezTo>
                    <a:pt x="129449" y="674914"/>
                    <a:pt x="127324" y="678596"/>
                    <a:pt x="125199" y="682278"/>
                  </a:cubicBezTo>
                  <a:cubicBezTo>
                    <a:pt x="123074" y="685961"/>
                    <a:pt x="126755" y="688087"/>
                    <a:pt x="128880" y="684405"/>
                  </a:cubicBezTo>
                  <a:cubicBezTo>
                    <a:pt x="131006" y="680722"/>
                    <a:pt x="124062" y="701261"/>
                    <a:pt x="128312" y="693896"/>
                  </a:cubicBezTo>
                  <a:cubicBezTo>
                    <a:pt x="126965" y="700483"/>
                    <a:pt x="118465" y="715212"/>
                    <a:pt x="122924" y="720243"/>
                  </a:cubicBezTo>
                  <a:cubicBezTo>
                    <a:pt x="136453" y="701053"/>
                    <a:pt x="140494" y="681293"/>
                    <a:pt x="148216" y="663659"/>
                  </a:cubicBezTo>
                  <a:cubicBezTo>
                    <a:pt x="149563" y="657072"/>
                    <a:pt x="150341" y="659976"/>
                    <a:pt x="151119" y="662881"/>
                  </a:cubicBezTo>
                  <a:cubicBezTo>
                    <a:pt x="154591" y="652612"/>
                    <a:pt x="156716" y="648929"/>
                    <a:pt x="161744" y="644469"/>
                  </a:cubicBezTo>
                  <a:cubicBezTo>
                    <a:pt x="159619" y="648151"/>
                    <a:pt x="163301" y="650278"/>
                    <a:pt x="159051" y="657642"/>
                  </a:cubicBezTo>
                  <a:cubicBezTo>
                    <a:pt x="161176" y="653960"/>
                    <a:pt x="164648" y="643691"/>
                    <a:pt x="168898" y="636326"/>
                  </a:cubicBezTo>
                  <a:cubicBezTo>
                    <a:pt x="170454" y="642135"/>
                    <a:pt x="180301" y="620819"/>
                    <a:pt x="183983" y="622946"/>
                  </a:cubicBezTo>
                  <a:cubicBezTo>
                    <a:pt x="188233" y="615581"/>
                    <a:pt x="192483" y="608216"/>
                    <a:pt x="195955" y="597947"/>
                  </a:cubicBezTo>
                  <a:cubicBezTo>
                    <a:pt x="199427" y="587678"/>
                    <a:pt x="203677" y="580313"/>
                    <a:pt x="205024" y="573726"/>
                  </a:cubicBezTo>
                  <a:cubicBezTo>
                    <a:pt x="212178" y="565584"/>
                    <a:pt x="219331" y="557441"/>
                    <a:pt x="219900" y="547950"/>
                  </a:cubicBezTo>
                  <a:cubicBezTo>
                    <a:pt x="222025" y="544268"/>
                    <a:pt x="223581" y="550076"/>
                    <a:pt x="225706" y="546394"/>
                  </a:cubicBezTo>
                  <a:cubicBezTo>
                    <a:pt x="218553" y="554537"/>
                    <a:pt x="212956" y="568488"/>
                    <a:pt x="206581" y="579535"/>
                  </a:cubicBezTo>
                  <a:cubicBezTo>
                    <a:pt x="205234" y="586122"/>
                    <a:pt x="200984" y="593487"/>
                    <a:pt x="199637" y="600073"/>
                  </a:cubicBezTo>
                  <a:cubicBezTo>
                    <a:pt x="194608" y="604534"/>
                    <a:pt x="193262" y="611120"/>
                    <a:pt x="189011" y="618485"/>
                  </a:cubicBezTo>
                  <a:cubicBezTo>
                    <a:pt x="189011" y="618485"/>
                    <a:pt x="191915" y="617707"/>
                    <a:pt x="192693" y="620612"/>
                  </a:cubicBezTo>
                  <a:cubicBezTo>
                    <a:pt x="186886" y="622168"/>
                    <a:pt x="186318" y="631659"/>
                    <a:pt x="184193" y="635341"/>
                  </a:cubicBezTo>
                  <a:cubicBezTo>
                    <a:pt x="189999" y="633785"/>
                    <a:pt x="196943" y="613247"/>
                    <a:pt x="201193" y="605882"/>
                  </a:cubicBezTo>
                  <a:cubicBezTo>
                    <a:pt x="204097" y="605104"/>
                    <a:pt x="209125" y="600644"/>
                    <a:pt x="212028" y="599866"/>
                  </a:cubicBezTo>
                  <a:cubicBezTo>
                    <a:pt x="209903" y="603548"/>
                    <a:pt x="208556" y="610135"/>
                    <a:pt x="204875" y="608009"/>
                  </a:cubicBezTo>
                  <a:cubicBezTo>
                    <a:pt x="199487" y="634356"/>
                    <a:pt x="183624" y="644832"/>
                    <a:pt x="183265" y="666719"/>
                  </a:cubicBezTo>
                  <a:cubicBezTo>
                    <a:pt x="180362" y="667497"/>
                    <a:pt x="180362" y="667497"/>
                    <a:pt x="177458" y="668275"/>
                  </a:cubicBezTo>
                  <a:cubicBezTo>
                    <a:pt x="175333" y="671958"/>
                    <a:pt x="176112" y="674862"/>
                    <a:pt x="176112" y="674862"/>
                  </a:cubicBezTo>
                  <a:cubicBezTo>
                    <a:pt x="176890" y="677766"/>
                    <a:pt x="173208" y="675640"/>
                    <a:pt x="173987" y="678544"/>
                  </a:cubicBezTo>
                  <a:cubicBezTo>
                    <a:pt x="171861" y="682227"/>
                    <a:pt x="170305" y="676418"/>
                    <a:pt x="166833" y="686687"/>
                  </a:cubicBezTo>
                  <a:cubicBezTo>
                    <a:pt x="166833" y="686687"/>
                    <a:pt x="167611" y="689591"/>
                    <a:pt x="168390" y="692496"/>
                  </a:cubicBezTo>
                  <a:cubicBezTo>
                    <a:pt x="168390" y="692496"/>
                    <a:pt x="170515" y="688814"/>
                    <a:pt x="172640" y="685131"/>
                  </a:cubicBezTo>
                  <a:cubicBezTo>
                    <a:pt x="171293" y="691718"/>
                    <a:pt x="163571" y="709352"/>
                    <a:pt x="159889" y="707225"/>
                  </a:cubicBezTo>
                  <a:cubicBezTo>
                    <a:pt x="159889" y="707225"/>
                    <a:pt x="159889" y="707225"/>
                    <a:pt x="163361" y="696956"/>
                  </a:cubicBezTo>
                  <a:cubicBezTo>
                    <a:pt x="160458" y="697734"/>
                    <a:pt x="159111" y="704321"/>
                    <a:pt x="156986" y="708003"/>
                  </a:cubicBezTo>
                  <a:cubicBezTo>
                    <a:pt x="156208" y="705099"/>
                    <a:pt x="156208" y="705099"/>
                    <a:pt x="153304" y="705877"/>
                  </a:cubicBezTo>
                  <a:cubicBezTo>
                    <a:pt x="151958" y="712464"/>
                    <a:pt x="149832" y="716146"/>
                    <a:pt x="152736" y="715368"/>
                  </a:cubicBezTo>
                  <a:cubicBezTo>
                    <a:pt x="150611" y="719050"/>
                    <a:pt x="150611" y="719050"/>
                    <a:pt x="147707" y="719828"/>
                  </a:cubicBezTo>
                  <a:cubicBezTo>
                    <a:pt x="152526" y="702972"/>
                    <a:pt x="160248" y="685338"/>
                    <a:pt x="162942" y="672165"/>
                  </a:cubicBezTo>
                  <a:cubicBezTo>
                    <a:pt x="160039" y="672943"/>
                    <a:pt x="159260" y="670038"/>
                    <a:pt x="159260" y="670038"/>
                  </a:cubicBezTo>
                  <a:cubicBezTo>
                    <a:pt x="153454" y="671594"/>
                    <a:pt x="152107" y="678181"/>
                    <a:pt x="149982" y="681863"/>
                  </a:cubicBezTo>
                  <a:cubicBezTo>
                    <a:pt x="148635" y="688450"/>
                    <a:pt x="144385" y="695815"/>
                    <a:pt x="142260" y="699497"/>
                  </a:cubicBezTo>
                  <a:cubicBezTo>
                    <a:pt x="147288" y="695037"/>
                    <a:pt x="145163" y="698719"/>
                    <a:pt x="143038" y="702402"/>
                  </a:cubicBezTo>
                  <a:cubicBezTo>
                    <a:pt x="140913" y="706084"/>
                    <a:pt x="142469" y="711893"/>
                    <a:pt x="147498" y="707433"/>
                  </a:cubicBezTo>
                  <a:cubicBezTo>
                    <a:pt x="145373" y="711115"/>
                    <a:pt x="146151" y="714019"/>
                    <a:pt x="146929" y="716924"/>
                  </a:cubicBezTo>
                  <a:cubicBezTo>
                    <a:pt x="139985" y="737462"/>
                    <a:pt x="136872" y="725844"/>
                    <a:pt x="132054" y="742700"/>
                  </a:cubicBezTo>
                  <a:cubicBezTo>
                    <a:pt x="132054" y="742700"/>
                    <a:pt x="132054" y="742700"/>
                    <a:pt x="131275" y="739796"/>
                  </a:cubicBezTo>
                  <a:cubicBezTo>
                    <a:pt x="131485" y="752192"/>
                    <a:pt x="128582" y="752969"/>
                    <a:pt x="124332" y="760334"/>
                  </a:cubicBezTo>
                  <a:cubicBezTo>
                    <a:pt x="125888" y="766143"/>
                    <a:pt x="130138" y="758778"/>
                    <a:pt x="133042" y="758000"/>
                  </a:cubicBezTo>
                  <a:cubicBezTo>
                    <a:pt x="132832" y="745605"/>
                    <a:pt x="145014" y="733002"/>
                    <a:pt x="150611" y="719050"/>
                  </a:cubicBezTo>
                  <a:cubicBezTo>
                    <a:pt x="147139" y="729319"/>
                    <a:pt x="146570" y="738811"/>
                    <a:pt x="148127" y="744619"/>
                  </a:cubicBezTo>
                  <a:cubicBezTo>
                    <a:pt x="148127" y="744619"/>
                    <a:pt x="148127" y="744619"/>
                    <a:pt x="145223" y="745397"/>
                  </a:cubicBezTo>
                  <a:cubicBezTo>
                    <a:pt x="143877" y="751984"/>
                    <a:pt x="143877" y="751984"/>
                    <a:pt x="142530" y="758571"/>
                  </a:cubicBezTo>
                  <a:cubicBezTo>
                    <a:pt x="141751" y="755667"/>
                    <a:pt x="141751" y="755667"/>
                    <a:pt x="141751" y="755667"/>
                  </a:cubicBezTo>
                  <a:cubicBezTo>
                    <a:pt x="138280" y="765936"/>
                    <a:pt x="137501" y="763031"/>
                    <a:pt x="136154" y="769618"/>
                  </a:cubicBezTo>
                  <a:cubicBezTo>
                    <a:pt x="134808" y="776205"/>
                    <a:pt x="135586" y="779109"/>
                    <a:pt x="135586" y="779109"/>
                  </a:cubicBezTo>
                  <a:cubicBezTo>
                    <a:pt x="139836" y="771745"/>
                    <a:pt x="144086" y="764380"/>
                    <a:pt x="145433" y="757793"/>
                  </a:cubicBezTo>
                  <a:cubicBezTo>
                    <a:pt x="146211" y="760697"/>
                    <a:pt x="141393" y="777553"/>
                    <a:pt x="145643" y="770189"/>
                  </a:cubicBezTo>
                  <a:cubicBezTo>
                    <a:pt x="147768" y="766506"/>
                    <a:pt x="144864" y="767284"/>
                    <a:pt x="144864" y="767284"/>
                  </a:cubicBezTo>
                  <a:cubicBezTo>
                    <a:pt x="151240" y="756237"/>
                    <a:pt x="156837" y="742286"/>
                    <a:pt x="154502" y="733572"/>
                  </a:cubicBezTo>
                  <a:cubicBezTo>
                    <a:pt x="157196" y="720399"/>
                    <a:pt x="154712" y="745968"/>
                    <a:pt x="159530" y="729112"/>
                  </a:cubicBezTo>
                  <a:cubicBezTo>
                    <a:pt x="159740" y="741508"/>
                    <a:pt x="156268" y="751777"/>
                    <a:pt x="151449" y="768633"/>
                  </a:cubicBezTo>
                  <a:cubicBezTo>
                    <a:pt x="156478" y="764172"/>
                    <a:pt x="150881" y="778124"/>
                    <a:pt x="155131" y="770759"/>
                  </a:cubicBezTo>
                  <a:cubicBezTo>
                    <a:pt x="155131" y="770759"/>
                    <a:pt x="148756" y="781806"/>
                    <a:pt x="152437" y="783933"/>
                  </a:cubicBezTo>
                  <a:cubicBezTo>
                    <a:pt x="151869" y="793424"/>
                    <a:pt x="151869" y="793424"/>
                    <a:pt x="150522" y="800011"/>
                  </a:cubicBezTo>
                  <a:cubicBezTo>
                    <a:pt x="154562" y="780250"/>
                    <a:pt x="159381" y="763395"/>
                    <a:pt x="166325" y="742856"/>
                  </a:cubicBezTo>
                  <a:cubicBezTo>
                    <a:pt x="169797" y="732587"/>
                    <a:pt x="173269" y="722318"/>
                    <a:pt x="173837" y="712827"/>
                  </a:cubicBezTo>
                  <a:cubicBezTo>
                    <a:pt x="178087" y="705462"/>
                    <a:pt x="181559" y="695193"/>
                    <a:pt x="185809" y="687828"/>
                  </a:cubicBezTo>
                  <a:cubicBezTo>
                    <a:pt x="184253" y="682019"/>
                    <a:pt x="188503" y="674655"/>
                    <a:pt x="193531" y="670194"/>
                  </a:cubicBezTo>
                  <a:cubicBezTo>
                    <a:pt x="192753" y="667289"/>
                    <a:pt x="189850" y="668067"/>
                    <a:pt x="186168" y="665941"/>
                  </a:cubicBezTo>
                  <a:cubicBezTo>
                    <a:pt x="191197" y="661481"/>
                    <a:pt x="190419" y="658576"/>
                    <a:pt x="187515" y="659354"/>
                  </a:cubicBezTo>
                  <a:cubicBezTo>
                    <a:pt x="189640" y="655672"/>
                    <a:pt x="190987" y="649085"/>
                    <a:pt x="194669" y="651212"/>
                  </a:cubicBezTo>
                  <a:cubicBezTo>
                    <a:pt x="183475" y="679115"/>
                    <a:pt x="204157" y="651782"/>
                    <a:pt x="207629" y="641513"/>
                  </a:cubicBezTo>
                  <a:cubicBezTo>
                    <a:pt x="208407" y="644418"/>
                    <a:pt x="215560" y="636275"/>
                    <a:pt x="209185" y="647322"/>
                  </a:cubicBezTo>
                  <a:cubicBezTo>
                    <a:pt x="218464" y="635497"/>
                    <a:pt x="212448" y="624657"/>
                    <a:pt x="220379" y="619419"/>
                  </a:cubicBezTo>
                  <a:cubicBezTo>
                    <a:pt x="221157" y="622323"/>
                    <a:pt x="218254" y="623101"/>
                    <a:pt x="216907" y="629688"/>
                  </a:cubicBezTo>
                  <a:cubicBezTo>
                    <a:pt x="216907" y="629688"/>
                    <a:pt x="216907" y="629688"/>
                    <a:pt x="219811" y="628910"/>
                  </a:cubicBezTo>
                  <a:cubicBezTo>
                    <a:pt x="213435" y="639957"/>
                    <a:pt x="207838" y="653909"/>
                    <a:pt x="209395" y="659718"/>
                  </a:cubicBezTo>
                  <a:cubicBezTo>
                    <a:pt x="211520" y="656035"/>
                    <a:pt x="217117" y="642084"/>
                    <a:pt x="216339" y="639179"/>
                  </a:cubicBezTo>
                  <a:cubicBezTo>
                    <a:pt x="220020" y="641306"/>
                    <a:pt x="226395" y="630259"/>
                    <a:pt x="230646" y="622894"/>
                  </a:cubicBezTo>
                  <a:cubicBezTo>
                    <a:pt x="228521" y="626576"/>
                    <a:pt x="231424" y="625799"/>
                    <a:pt x="232202" y="628703"/>
                  </a:cubicBezTo>
                  <a:cubicBezTo>
                    <a:pt x="229299" y="629481"/>
                    <a:pt x="226395" y="630259"/>
                    <a:pt x="225049" y="636846"/>
                  </a:cubicBezTo>
                  <a:cubicBezTo>
                    <a:pt x="228730" y="638972"/>
                    <a:pt x="220020" y="641306"/>
                    <a:pt x="221577" y="647115"/>
                  </a:cubicBezTo>
                  <a:cubicBezTo>
                    <a:pt x="219452" y="650797"/>
                    <a:pt x="216548" y="651575"/>
                    <a:pt x="218673" y="647893"/>
                  </a:cubicBezTo>
                  <a:cubicBezTo>
                    <a:pt x="212298" y="658940"/>
                    <a:pt x="213076" y="661844"/>
                    <a:pt x="211730" y="668431"/>
                  </a:cubicBezTo>
                  <a:cubicBezTo>
                    <a:pt x="209604" y="672114"/>
                    <a:pt x="213855" y="664748"/>
                    <a:pt x="214633" y="667653"/>
                  </a:cubicBezTo>
                  <a:cubicBezTo>
                    <a:pt x="209036" y="681605"/>
                    <a:pt x="204786" y="688969"/>
                    <a:pt x="201314" y="699239"/>
                  </a:cubicBezTo>
                  <a:cubicBezTo>
                    <a:pt x="197064" y="706603"/>
                    <a:pt x="192814" y="713968"/>
                    <a:pt x="192245" y="723459"/>
                  </a:cubicBezTo>
                  <a:cubicBezTo>
                    <a:pt x="189342" y="724237"/>
                    <a:pt x="187164" y="724821"/>
                    <a:pt x="185207" y="727680"/>
                  </a:cubicBezTo>
                  <a:lnTo>
                    <a:pt x="181171" y="740306"/>
                  </a:lnTo>
                  <a:lnTo>
                    <a:pt x="180239" y="741074"/>
                  </a:lnTo>
                  <a:cubicBezTo>
                    <a:pt x="179637" y="743181"/>
                    <a:pt x="179494" y="745553"/>
                    <a:pt x="179494" y="745553"/>
                  </a:cubicBezTo>
                  <a:lnTo>
                    <a:pt x="181171" y="740306"/>
                  </a:lnTo>
                  <a:lnTo>
                    <a:pt x="183745" y="738189"/>
                  </a:lnTo>
                  <a:cubicBezTo>
                    <a:pt x="185870" y="734506"/>
                    <a:pt x="184313" y="728697"/>
                    <a:pt x="187217" y="727919"/>
                  </a:cubicBezTo>
                  <a:cubicBezTo>
                    <a:pt x="190898" y="730046"/>
                    <a:pt x="183176" y="747680"/>
                    <a:pt x="181051" y="751362"/>
                  </a:cubicBezTo>
                  <a:cubicBezTo>
                    <a:pt x="181051" y="751362"/>
                    <a:pt x="180273" y="748458"/>
                    <a:pt x="180273" y="748458"/>
                  </a:cubicBezTo>
                  <a:cubicBezTo>
                    <a:pt x="177579" y="761631"/>
                    <a:pt x="177010" y="771123"/>
                    <a:pt x="171204" y="772678"/>
                  </a:cubicBezTo>
                  <a:cubicBezTo>
                    <a:pt x="167732" y="782948"/>
                    <a:pt x="168510" y="785852"/>
                    <a:pt x="169288" y="788756"/>
                  </a:cubicBezTo>
                  <a:cubicBezTo>
                    <a:pt x="170067" y="791661"/>
                    <a:pt x="172970" y="790883"/>
                    <a:pt x="174526" y="796692"/>
                  </a:cubicBezTo>
                  <a:cubicBezTo>
                    <a:pt x="181111" y="798040"/>
                    <a:pt x="178777" y="789327"/>
                    <a:pt x="178777" y="789327"/>
                  </a:cubicBezTo>
                  <a:cubicBezTo>
                    <a:pt x="179555" y="792231"/>
                    <a:pt x="182458" y="791453"/>
                    <a:pt x="182458" y="791453"/>
                  </a:cubicBezTo>
                  <a:cubicBezTo>
                    <a:pt x="180333" y="795136"/>
                    <a:pt x="177430" y="795914"/>
                    <a:pt x="178986" y="801722"/>
                  </a:cubicBezTo>
                  <a:cubicBezTo>
                    <a:pt x="176861" y="805405"/>
                    <a:pt x="179764" y="804627"/>
                    <a:pt x="177639" y="808309"/>
                  </a:cubicBezTo>
                  <a:cubicBezTo>
                    <a:pt x="180543" y="807531"/>
                    <a:pt x="180543" y="807531"/>
                    <a:pt x="180543" y="807531"/>
                  </a:cubicBezTo>
                  <a:cubicBezTo>
                    <a:pt x="181889" y="800945"/>
                    <a:pt x="183236" y="794358"/>
                    <a:pt x="184583" y="787771"/>
                  </a:cubicBezTo>
                  <a:cubicBezTo>
                    <a:pt x="183027" y="781962"/>
                    <a:pt x="183027" y="781962"/>
                    <a:pt x="177998" y="786422"/>
                  </a:cubicBezTo>
                  <a:cubicBezTo>
                    <a:pt x="180123" y="782740"/>
                    <a:pt x="182248" y="779058"/>
                    <a:pt x="179345" y="779836"/>
                  </a:cubicBezTo>
                  <a:cubicBezTo>
                    <a:pt x="181470" y="776153"/>
                    <a:pt x="182248" y="779058"/>
                    <a:pt x="182248" y="779058"/>
                  </a:cubicBezTo>
                  <a:cubicBezTo>
                    <a:pt x="183027" y="781962"/>
                    <a:pt x="185152" y="778280"/>
                    <a:pt x="187277" y="774598"/>
                  </a:cubicBezTo>
                  <a:cubicBezTo>
                    <a:pt x="187277" y="774598"/>
                    <a:pt x="188055" y="777502"/>
                    <a:pt x="188055" y="777502"/>
                  </a:cubicBezTo>
                  <a:cubicBezTo>
                    <a:pt x="217536" y="666875"/>
                    <a:pt x="268328" y="566103"/>
                    <a:pt x="338306" y="478868"/>
                  </a:cubicBezTo>
                  <a:cubicBezTo>
                    <a:pt x="336750" y="473059"/>
                    <a:pt x="336750" y="473059"/>
                    <a:pt x="341778" y="468598"/>
                  </a:cubicBezTo>
                  <a:cubicBezTo>
                    <a:pt x="344682" y="467821"/>
                    <a:pt x="346807" y="464138"/>
                    <a:pt x="349710" y="463360"/>
                  </a:cubicBezTo>
                  <a:cubicBezTo>
                    <a:pt x="343903" y="464916"/>
                    <a:pt x="338097" y="466472"/>
                    <a:pt x="335193" y="467250"/>
                  </a:cubicBezTo>
                  <a:cubicBezTo>
                    <a:pt x="328040" y="475393"/>
                    <a:pt x="304245" y="491107"/>
                    <a:pt x="308136" y="505629"/>
                  </a:cubicBezTo>
                  <a:cubicBezTo>
                    <a:pt x="302330" y="507185"/>
                    <a:pt x="298858" y="517454"/>
                    <a:pt x="294398" y="512423"/>
                  </a:cubicBezTo>
                  <a:cubicBezTo>
                    <a:pt x="290926" y="522693"/>
                    <a:pt x="291704" y="525597"/>
                    <a:pt x="288801" y="526375"/>
                  </a:cubicBezTo>
                  <a:cubicBezTo>
                    <a:pt x="283772" y="530835"/>
                    <a:pt x="282426" y="537422"/>
                    <a:pt x="277397" y="541882"/>
                  </a:cubicBezTo>
                  <a:cubicBezTo>
                    <a:pt x="275272" y="545565"/>
                    <a:pt x="273147" y="549247"/>
                    <a:pt x="273925" y="552151"/>
                  </a:cubicBezTo>
                  <a:cubicBezTo>
                    <a:pt x="271800" y="555834"/>
                    <a:pt x="263869" y="561072"/>
                    <a:pt x="267550" y="563198"/>
                  </a:cubicBezTo>
                  <a:cubicBezTo>
                    <a:pt x="263869" y="561072"/>
                    <a:pt x="257493" y="572119"/>
                    <a:pt x="250340" y="580262"/>
                  </a:cubicBezTo>
                  <a:cubicBezTo>
                    <a:pt x="253812" y="569993"/>
                    <a:pt x="266772" y="560294"/>
                    <a:pt x="264437" y="551581"/>
                  </a:cubicBezTo>
                  <a:cubicBezTo>
                    <a:pt x="271591" y="543438"/>
                    <a:pt x="265215" y="554485"/>
                    <a:pt x="268119" y="553707"/>
                  </a:cubicBezTo>
                  <a:cubicBezTo>
                    <a:pt x="273716" y="539756"/>
                    <a:pt x="281647" y="534518"/>
                    <a:pt x="287244" y="520566"/>
                  </a:cubicBezTo>
                  <a:cubicBezTo>
                    <a:pt x="282216" y="525026"/>
                    <a:pt x="277966" y="532391"/>
                    <a:pt x="272937" y="536851"/>
                  </a:cubicBezTo>
                  <a:cubicBezTo>
                    <a:pt x="268687" y="544216"/>
                    <a:pt x="264437" y="551581"/>
                    <a:pt x="259409" y="556041"/>
                  </a:cubicBezTo>
                  <a:cubicBezTo>
                    <a:pt x="258631" y="553137"/>
                    <a:pt x="265784" y="544994"/>
                    <a:pt x="259977" y="546550"/>
                  </a:cubicBezTo>
                  <a:cubicBezTo>
                    <a:pt x="267909" y="541312"/>
                    <a:pt x="274853" y="520773"/>
                    <a:pt x="278534" y="522900"/>
                  </a:cubicBezTo>
                  <a:cubicBezTo>
                    <a:pt x="280660" y="519218"/>
                    <a:pt x="280660" y="519218"/>
                    <a:pt x="282785" y="515535"/>
                  </a:cubicBezTo>
                  <a:cubicBezTo>
                    <a:pt x="282006" y="512631"/>
                    <a:pt x="279881" y="516313"/>
                    <a:pt x="279881" y="516313"/>
                  </a:cubicBezTo>
                  <a:cubicBezTo>
                    <a:pt x="281228" y="509726"/>
                    <a:pt x="289938" y="507393"/>
                    <a:pt x="294188" y="500028"/>
                  </a:cubicBezTo>
                  <a:cubicBezTo>
                    <a:pt x="287603" y="498679"/>
                    <a:pt x="302688" y="485298"/>
                    <a:pt x="305382" y="472125"/>
                  </a:cubicBezTo>
                  <a:cubicBezTo>
                    <a:pt x="309064" y="474251"/>
                    <a:pt x="306939" y="477934"/>
                    <a:pt x="304814" y="481616"/>
                  </a:cubicBezTo>
                  <a:cubicBezTo>
                    <a:pt x="306939" y="477934"/>
                    <a:pt x="311189" y="470569"/>
                    <a:pt x="314092" y="469791"/>
                  </a:cubicBezTo>
                  <a:cubicBezTo>
                    <a:pt x="313314" y="466887"/>
                    <a:pt x="315439" y="463204"/>
                    <a:pt x="317564" y="459522"/>
                  </a:cubicBezTo>
                  <a:cubicBezTo>
                    <a:pt x="316786" y="456618"/>
                    <a:pt x="318911" y="452935"/>
                    <a:pt x="320258" y="446348"/>
                  </a:cubicBezTo>
                  <a:cubicBezTo>
                    <a:pt x="323161" y="445570"/>
                    <a:pt x="326064" y="444793"/>
                    <a:pt x="328968" y="444015"/>
                  </a:cubicBezTo>
                  <a:cubicBezTo>
                    <a:pt x="328968" y="444015"/>
                    <a:pt x="331093" y="440332"/>
                    <a:pt x="333218" y="436650"/>
                  </a:cubicBezTo>
                  <a:cubicBezTo>
                    <a:pt x="335343" y="432967"/>
                    <a:pt x="337468" y="429285"/>
                    <a:pt x="341149" y="431412"/>
                  </a:cubicBezTo>
                  <a:cubicBezTo>
                    <a:pt x="345400" y="424047"/>
                    <a:pt x="339593" y="425603"/>
                    <a:pt x="347525" y="420365"/>
                  </a:cubicBezTo>
                  <a:cubicBezTo>
                    <a:pt x="347525" y="420365"/>
                    <a:pt x="343275" y="427729"/>
                    <a:pt x="344053" y="430634"/>
                  </a:cubicBezTo>
                  <a:cubicBezTo>
                    <a:pt x="351984" y="425395"/>
                    <a:pt x="353331" y="418809"/>
                    <a:pt x="357581" y="411444"/>
                  </a:cubicBezTo>
                  <a:cubicBezTo>
                    <a:pt x="365513" y="406206"/>
                    <a:pt x="357581" y="411444"/>
                    <a:pt x="358928" y="404857"/>
                  </a:cubicBezTo>
                  <a:cubicBezTo>
                    <a:pt x="362610" y="406984"/>
                    <a:pt x="366082" y="396715"/>
                    <a:pt x="369763" y="398841"/>
                  </a:cubicBezTo>
                  <a:cubicBezTo>
                    <a:pt x="374792" y="394381"/>
                    <a:pt x="374013" y="391476"/>
                    <a:pt x="379820" y="389921"/>
                  </a:cubicBezTo>
                  <a:cubicBezTo>
                    <a:pt x="381945" y="386238"/>
                    <a:pt x="381945" y="386238"/>
                    <a:pt x="381167" y="383334"/>
                  </a:cubicBezTo>
                  <a:cubicBezTo>
                    <a:pt x="375360" y="384890"/>
                    <a:pt x="374013" y="391476"/>
                    <a:pt x="369763" y="398841"/>
                  </a:cubicBezTo>
                  <a:cubicBezTo>
                    <a:pt x="372457" y="385668"/>
                    <a:pt x="378264" y="384112"/>
                    <a:pt x="388320" y="375191"/>
                  </a:cubicBezTo>
                  <a:cubicBezTo>
                    <a:pt x="389099" y="378095"/>
                    <a:pt x="386973" y="381778"/>
                    <a:pt x="381945" y="386238"/>
                  </a:cubicBezTo>
                  <a:cubicBezTo>
                    <a:pt x="387752" y="384682"/>
                    <a:pt x="402837" y="371301"/>
                    <a:pt x="401280" y="365493"/>
                  </a:cubicBezTo>
                  <a:cubicBezTo>
                    <a:pt x="409212" y="360254"/>
                    <a:pt x="416366" y="352112"/>
                    <a:pt x="423519" y="343969"/>
                  </a:cubicBezTo>
                  <a:cubicBezTo>
                    <a:pt x="428547" y="339509"/>
                    <a:pt x="424297" y="346873"/>
                    <a:pt x="424297" y="346873"/>
                  </a:cubicBezTo>
                  <a:cubicBezTo>
                    <a:pt x="419269" y="351334"/>
                    <a:pt x="411337" y="356572"/>
                    <a:pt x="409990" y="363159"/>
                  </a:cubicBezTo>
                  <a:cubicBezTo>
                    <a:pt x="404962" y="367619"/>
                    <a:pt x="402837" y="371301"/>
                    <a:pt x="398587" y="378666"/>
                  </a:cubicBezTo>
                  <a:cubicBezTo>
                    <a:pt x="400712" y="374984"/>
                    <a:pt x="406518" y="373428"/>
                    <a:pt x="408643" y="369746"/>
                  </a:cubicBezTo>
                  <a:cubicBezTo>
                    <a:pt x="408643" y="369746"/>
                    <a:pt x="407865" y="366841"/>
                    <a:pt x="407865" y="366841"/>
                  </a:cubicBezTo>
                  <a:cubicBezTo>
                    <a:pt x="415019" y="358698"/>
                    <a:pt x="415797" y="361603"/>
                    <a:pt x="418700" y="360825"/>
                  </a:cubicBezTo>
                  <a:cubicBezTo>
                    <a:pt x="420825" y="357143"/>
                    <a:pt x="423729" y="356365"/>
                    <a:pt x="426632" y="355587"/>
                  </a:cubicBezTo>
                  <a:cubicBezTo>
                    <a:pt x="430104" y="345318"/>
                    <a:pt x="440161" y="336397"/>
                    <a:pt x="445189" y="331937"/>
                  </a:cubicBezTo>
                  <a:lnTo>
                    <a:pt x="440377" y="330951"/>
                  </a:lnTo>
                  <a:lnTo>
                    <a:pt x="447404" y="322783"/>
                  </a:lnTo>
                  <a:cubicBezTo>
                    <a:pt x="452432" y="318322"/>
                    <a:pt x="457655" y="314588"/>
                    <a:pt x="461621" y="311969"/>
                  </a:cubicBezTo>
                  <a:cubicBezTo>
                    <a:pt x="469553" y="306731"/>
                    <a:pt x="468774" y="303826"/>
                    <a:pt x="468774" y="303826"/>
                  </a:cubicBezTo>
                  <a:cubicBezTo>
                    <a:pt x="475928" y="295684"/>
                    <a:pt x="474581" y="302270"/>
                    <a:pt x="472456" y="305953"/>
                  </a:cubicBezTo>
                  <a:cubicBezTo>
                    <a:pt x="462399" y="314873"/>
                    <a:pt x="456593" y="316429"/>
                    <a:pt x="449439" y="324572"/>
                  </a:cubicBezTo>
                  <a:cubicBezTo>
                    <a:pt x="453899" y="329603"/>
                    <a:pt x="468984" y="316222"/>
                    <a:pt x="470331" y="309635"/>
                  </a:cubicBezTo>
                  <a:cubicBezTo>
                    <a:pt x="473234" y="308857"/>
                    <a:pt x="474012" y="311762"/>
                    <a:pt x="474012" y="311762"/>
                  </a:cubicBezTo>
                  <a:cubicBezTo>
                    <a:pt x="481944" y="306523"/>
                    <a:pt x="484847" y="305745"/>
                    <a:pt x="492001" y="297603"/>
                  </a:cubicBezTo>
                  <a:cubicBezTo>
                    <a:pt x="492001" y="297603"/>
                    <a:pt x="492001" y="297603"/>
                    <a:pt x="495682" y="299729"/>
                  </a:cubicBezTo>
                  <a:cubicBezTo>
                    <a:pt x="494904" y="296825"/>
                    <a:pt x="504961" y="287904"/>
                    <a:pt x="504183" y="285000"/>
                  </a:cubicBezTo>
                  <a:cubicBezTo>
                    <a:pt x="507086" y="284222"/>
                    <a:pt x="515018" y="278984"/>
                    <a:pt x="511336" y="276857"/>
                  </a:cubicBezTo>
                  <a:cubicBezTo>
                    <a:pt x="507655" y="274731"/>
                    <a:pt x="506308" y="281318"/>
                    <a:pt x="498376" y="286556"/>
                  </a:cubicBezTo>
                  <a:cubicBezTo>
                    <a:pt x="497598" y="283651"/>
                    <a:pt x="500501" y="282873"/>
                    <a:pt x="496820" y="280747"/>
                  </a:cubicBezTo>
                  <a:cubicBezTo>
                    <a:pt x="502626" y="279191"/>
                    <a:pt x="507655" y="274731"/>
                    <a:pt x="513461" y="273175"/>
                  </a:cubicBezTo>
                  <a:cubicBezTo>
                    <a:pt x="512683" y="270270"/>
                    <a:pt x="507655" y="274731"/>
                    <a:pt x="506098" y="268922"/>
                  </a:cubicBezTo>
                  <a:cubicBezTo>
                    <a:pt x="506098" y="268922"/>
                    <a:pt x="508223" y="265240"/>
                    <a:pt x="514030" y="263684"/>
                  </a:cubicBezTo>
                  <a:cubicBezTo>
                    <a:pt x="507445" y="262335"/>
                    <a:pt x="510348" y="261557"/>
                    <a:pt x="512473" y="257875"/>
                  </a:cubicBezTo>
                  <a:cubicBezTo>
                    <a:pt x="509570" y="258653"/>
                    <a:pt x="500860" y="260987"/>
                    <a:pt x="498735" y="264669"/>
                  </a:cubicBezTo>
                  <a:cubicBezTo>
                    <a:pt x="493497" y="256734"/>
                    <a:pt x="492719" y="253829"/>
                    <a:pt x="486134" y="252481"/>
                  </a:cubicBezTo>
                  <a:cubicBezTo>
                    <a:pt x="488259" y="248798"/>
                    <a:pt x="494066" y="247243"/>
                    <a:pt x="496191" y="243560"/>
                  </a:cubicBezTo>
                  <a:cubicBezTo>
                    <a:pt x="493287" y="244338"/>
                    <a:pt x="490384" y="245116"/>
                    <a:pt x="485356" y="249576"/>
                  </a:cubicBezTo>
                  <a:cubicBezTo>
                    <a:pt x="484578" y="246672"/>
                    <a:pt x="492509" y="241434"/>
                    <a:pt x="489606" y="242212"/>
                  </a:cubicBezTo>
                  <a:cubicBezTo>
                    <a:pt x="494634" y="237751"/>
                    <a:pt x="500441" y="236195"/>
                    <a:pt x="502566" y="232513"/>
                  </a:cubicBezTo>
                  <a:cubicBezTo>
                    <a:pt x="497538" y="236973"/>
                    <a:pt x="493856" y="234847"/>
                    <a:pt x="490174" y="232720"/>
                  </a:cubicBezTo>
                  <a:cubicBezTo>
                    <a:pt x="490174" y="232720"/>
                    <a:pt x="491521" y="226134"/>
                    <a:pt x="500231" y="223800"/>
                  </a:cubicBezTo>
                  <a:cubicBezTo>
                    <a:pt x="500231" y="223800"/>
                    <a:pt x="502356" y="220118"/>
                    <a:pt x="504481" y="216435"/>
                  </a:cubicBezTo>
                  <a:cubicBezTo>
                    <a:pt x="501578" y="217213"/>
                    <a:pt x="500800" y="214309"/>
                    <a:pt x="511635" y="208292"/>
                  </a:cubicBezTo>
                  <a:cubicBezTo>
                    <a:pt x="507953" y="206166"/>
                    <a:pt x="502147" y="207722"/>
                    <a:pt x="499243" y="208500"/>
                  </a:cubicBezTo>
                  <a:cubicBezTo>
                    <a:pt x="499243" y="208500"/>
                    <a:pt x="501368" y="204817"/>
                    <a:pt x="504272" y="204039"/>
                  </a:cubicBezTo>
                  <a:cubicBezTo>
                    <a:pt x="503494" y="201135"/>
                    <a:pt x="501368" y="204817"/>
                    <a:pt x="495562" y="206373"/>
                  </a:cubicBezTo>
                  <a:cubicBezTo>
                    <a:pt x="494784" y="203469"/>
                    <a:pt x="503494" y="201135"/>
                    <a:pt x="499812" y="199009"/>
                  </a:cubicBezTo>
                  <a:cubicBezTo>
                    <a:pt x="494005" y="200564"/>
                    <a:pt x="497687" y="202691"/>
                    <a:pt x="489755" y="207929"/>
                  </a:cubicBezTo>
                  <a:cubicBezTo>
                    <a:pt x="496909" y="199786"/>
                    <a:pt x="488767" y="192629"/>
                    <a:pt x="493018" y="185264"/>
                  </a:cubicBezTo>
                  <a:cubicBezTo>
                    <a:pt x="495143" y="181582"/>
                    <a:pt x="498046" y="180804"/>
                    <a:pt x="503074" y="176344"/>
                  </a:cubicBezTo>
                  <a:cubicBezTo>
                    <a:pt x="490114" y="186042"/>
                    <a:pt x="480057" y="194963"/>
                    <a:pt x="468444" y="198075"/>
                  </a:cubicBezTo>
                  <a:cubicBezTo>
                    <a:pt x="466888" y="192266"/>
                    <a:pt x="454706" y="204869"/>
                    <a:pt x="450246" y="199838"/>
                  </a:cubicBezTo>
                  <a:cubicBezTo>
                    <a:pt x="456053" y="198282"/>
                    <a:pt x="456831" y="201187"/>
                    <a:pt x="461081" y="193822"/>
                  </a:cubicBezTo>
                  <a:cubicBezTo>
                    <a:pt x="463984" y="193044"/>
                    <a:pt x="461859" y="196726"/>
                    <a:pt x="461859" y="196726"/>
                  </a:cubicBezTo>
                  <a:cubicBezTo>
                    <a:pt x="466888" y="192266"/>
                    <a:pt x="467666" y="195170"/>
                    <a:pt x="469791" y="191488"/>
                  </a:cubicBezTo>
                  <a:cubicBezTo>
                    <a:pt x="471916" y="187806"/>
                    <a:pt x="464763" y="195948"/>
                    <a:pt x="463984" y="193044"/>
                  </a:cubicBezTo>
                  <a:cubicBezTo>
                    <a:pt x="475598" y="189932"/>
                    <a:pt x="484876" y="178107"/>
                    <a:pt x="484098" y="175203"/>
                  </a:cubicBezTo>
                  <a:cubicBezTo>
                    <a:pt x="486223" y="171520"/>
                    <a:pt x="482751" y="181789"/>
                    <a:pt x="485654" y="181012"/>
                  </a:cubicBezTo>
                  <a:lnTo>
                    <a:pt x="492878" y="177001"/>
                  </a:lnTo>
                  <a:lnTo>
                    <a:pt x="491461" y="179456"/>
                  </a:lnTo>
                  <a:lnTo>
                    <a:pt x="493975" y="177226"/>
                  </a:lnTo>
                  <a:lnTo>
                    <a:pt x="494364" y="178678"/>
                  </a:lnTo>
                  <a:cubicBezTo>
                    <a:pt x="493586" y="175773"/>
                    <a:pt x="496489" y="174995"/>
                    <a:pt x="496489" y="174995"/>
                  </a:cubicBezTo>
                  <a:cubicBezTo>
                    <a:pt x="498615" y="171313"/>
                    <a:pt x="492030" y="169965"/>
                    <a:pt x="499183" y="161822"/>
                  </a:cubicBezTo>
                  <a:cubicBezTo>
                    <a:pt x="504990" y="160266"/>
                    <a:pt x="500740" y="167631"/>
                    <a:pt x="503643" y="166853"/>
                  </a:cubicBezTo>
                  <a:cubicBezTo>
                    <a:pt x="508671" y="162392"/>
                    <a:pt x="511575" y="161614"/>
                    <a:pt x="510796" y="158710"/>
                  </a:cubicBezTo>
                  <a:cubicBezTo>
                    <a:pt x="513700" y="157932"/>
                    <a:pt x="514478" y="160837"/>
                    <a:pt x="514478" y="160837"/>
                  </a:cubicBezTo>
                  <a:cubicBezTo>
                    <a:pt x="522410" y="155598"/>
                    <a:pt x="530341" y="150360"/>
                    <a:pt x="540398" y="141439"/>
                  </a:cubicBezTo>
                  <a:cubicBezTo>
                    <a:pt x="538273" y="145122"/>
                    <a:pt x="538273" y="145122"/>
                    <a:pt x="541176" y="144344"/>
                  </a:cubicBezTo>
                  <a:cubicBezTo>
                    <a:pt x="539051" y="148026"/>
                    <a:pt x="531120" y="153265"/>
                    <a:pt x="531120" y="153265"/>
                  </a:cubicBezTo>
                  <a:cubicBezTo>
                    <a:pt x="531898" y="156169"/>
                    <a:pt x="536926" y="151709"/>
                    <a:pt x="537704" y="154613"/>
                  </a:cubicBezTo>
                  <a:cubicBezTo>
                    <a:pt x="539829" y="150931"/>
                    <a:pt x="539829" y="150931"/>
                    <a:pt x="536926" y="151709"/>
                  </a:cubicBezTo>
                  <a:cubicBezTo>
                    <a:pt x="546983" y="142788"/>
                    <a:pt x="557040" y="133868"/>
                    <a:pt x="571556" y="129978"/>
                  </a:cubicBezTo>
                  <a:cubicBezTo>
                    <a:pt x="571556" y="129978"/>
                    <a:pt x="569431" y="133660"/>
                    <a:pt x="569431" y="133660"/>
                  </a:cubicBezTo>
                  <a:cubicBezTo>
                    <a:pt x="569431" y="133660"/>
                    <a:pt x="563624" y="135216"/>
                    <a:pt x="563624" y="135216"/>
                  </a:cubicBezTo>
                  <a:cubicBezTo>
                    <a:pt x="560721" y="135994"/>
                    <a:pt x="558596" y="139676"/>
                    <a:pt x="559374" y="142581"/>
                  </a:cubicBezTo>
                  <a:cubicBezTo>
                    <a:pt x="553568" y="144137"/>
                    <a:pt x="548539" y="148597"/>
                    <a:pt x="545636" y="149375"/>
                  </a:cubicBezTo>
                  <a:cubicBezTo>
                    <a:pt x="542733" y="150153"/>
                    <a:pt x="545636" y="149375"/>
                    <a:pt x="543511" y="153057"/>
                  </a:cubicBezTo>
                  <a:cubicBezTo>
                    <a:pt x="531898" y="156169"/>
                    <a:pt x="521841" y="165089"/>
                    <a:pt x="511006" y="171106"/>
                  </a:cubicBezTo>
                  <a:cubicBezTo>
                    <a:pt x="516813" y="169550"/>
                    <a:pt x="521272" y="174581"/>
                    <a:pt x="522051" y="177485"/>
                  </a:cubicBezTo>
                  <a:cubicBezTo>
                    <a:pt x="524954" y="176707"/>
                    <a:pt x="524954" y="176707"/>
                    <a:pt x="527857" y="175929"/>
                  </a:cubicBezTo>
                  <a:cubicBezTo>
                    <a:pt x="533664" y="174373"/>
                    <a:pt x="538692" y="169913"/>
                    <a:pt x="544499" y="168357"/>
                  </a:cubicBezTo>
                  <a:cubicBezTo>
                    <a:pt x="544499" y="168357"/>
                    <a:pt x="541596" y="169135"/>
                    <a:pt x="541596" y="169135"/>
                  </a:cubicBezTo>
                  <a:cubicBezTo>
                    <a:pt x="537914" y="167009"/>
                    <a:pt x="545846" y="161771"/>
                    <a:pt x="545067" y="158866"/>
                  </a:cubicBezTo>
                  <a:cubicBezTo>
                    <a:pt x="547971" y="158088"/>
                    <a:pt x="547971" y="158088"/>
                    <a:pt x="550874" y="157310"/>
                  </a:cubicBezTo>
                  <a:cubicBezTo>
                    <a:pt x="555903" y="152850"/>
                    <a:pt x="550096" y="154406"/>
                    <a:pt x="549318" y="151501"/>
                  </a:cubicBezTo>
                  <a:cubicBezTo>
                    <a:pt x="549318" y="151501"/>
                    <a:pt x="561709" y="151294"/>
                    <a:pt x="557249" y="146263"/>
                  </a:cubicBezTo>
                  <a:cubicBezTo>
                    <a:pt x="576016" y="135009"/>
                    <a:pt x="589186" y="137706"/>
                    <a:pt x="599243" y="128785"/>
                  </a:cubicBezTo>
                  <a:cubicBezTo>
                    <a:pt x="597118" y="132467"/>
                    <a:pt x="600799" y="134594"/>
                    <a:pt x="611634" y="128578"/>
                  </a:cubicBezTo>
                  <a:cubicBezTo>
                    <a:pt x="606606" y="133038"/>
                    <a:pt x="609509" y="132260"/>
                    <a:pt x="612413" y="131482"/>
                  </a:cubicBezTo>
                  <a:cubicBezTo>
                    <a:pt x="604481" y="136720"/>
                    <a:pt x="595771" y="139054"/>
                    <a:pt x="596549" y="141959"/>
                  </a:cubicBezTo>
                  <a:cubicBezTo>
                    <a:pt x="600231" y="144085"/>
                    <a:pt x="612413" y="131482"/>
                    <a:pt x="611066" y="138069"/>
                  </a:cubicBezTo>
                  <a:cubicBezTo>
                    <a:pt x="619776" y="135735"/>
                    <a:pt x="621901" y="132053"/>
                    <a:pt x="629833" y="126815"/>
                  </a:cubicBezTo>
                  <a:cubicBezTo>
                    <a:pt x="629054" y="123910"/>
                    <a:pt x="623248" y="125466"/>
                    <a:pt x="617441" y="127022"/>
                  </a:cubicBezTo>
                  <a:cubicBezTo>
                    <a:pt x="619566" y="123340"/>
                    <a:pt x="634861" y="122354"/>
                    <a:pt x="639889" y="117894"/>
                  </a:cubicBezTo>
                  <a:cubicBezTo>
                    <a:pt x="636208" y="115767"/>
                    <a:pt x="634083" y="119450"/>
                    <a:pt x="625373" y="121784"/>
                  </a:cubicBezTo>
                  <a:cubicBezTo>
                    <a:pt x="622469" y="122562"/>
                    <a:pt x="627498" y="118101"/>
                    <a:pt x="618010" y="117531"/>
                  </a:cubicBezTo>
                  <a:cubicBezTo>
                    <a:pt x="623038" y="113070"/>
                    <a:pt x="627498" y="118101"/>
                    <a:pt x="630401" y="117323"/>
                  </a:cubicBezTo>
                  <a:cubicBezTo>
                    <a:pt x="636208" y="115767"/>
                    <a:pt x="626720" y="115197"/>
                    <a:pt x="632526" y="113641"/>
                  </a:cubicBezTo>
                  <a:cubicBezTo>
                    <a:pt x="625941" y="112292"/>
                    <a:pt x="623038" y="113070"/>
                    <a:pt x="617231" y="114626"/>
                  </a:cubicBezTo>
                  <a:cubicBezTo>
                    <a:pt x="622260" y="110166"/>
                    <a:pt x="620703" y="104357"/>
                    <a:pt x="627288" y="105706"/>
                  </a:cubicBezTo>
                  <a:cubicBezTo>
                    <a:pt x="635998" y="103372"/>
                    <a:pt x="630191" y="104928"/>
                    <a:pt x="629413" y="102023"/>
                  </a:cubicBezTo>
                  <a:cubicBezTo>
                    <a:pt x="623607" y="103579"/>
                    <a:pt x="620703" y="104357"/>
                    <a:pt x="617800" y="105135"/>
                  </a:cubicBezTo>
                  <a:cubicBezTo>
                    <a:pt x="622050" y="97770"/>
                    <a:pt x="632317" y="101245"/>
                    <a:pt x="643930" y="98134"/>
                  </a:cubicBezTo>
                  <a:cubicBezTo>
                    <a:pt x="643152" y="95229"/>
                    <a:pt x="639470" y="93103"/>
                    <a:pt x="631538" y="98341"/>
                  </a:cubicBezTo>
                  <a:cubicBezTo>
                    <a:pt x="636567" y="93881"/>
                    <a:pt x="627857" y="96215"/>
                    <a:pt x="632885" y="91754"/>
                  </a:cubicBezTo>
                  <a:cubicBezTo>
                    <a:pt x="635788" y="90976"/>
                    <a:pt x="630760" y="95437"/>
                    <a:pt x="639470" y="93103"/>
                  </a:cubicBezTo>
                  <a:cubicBezTo>
                    <a:pt x="648180" y="90769"/>
                    <a:pt x="641595" y="89420"/>
                    <a:pt x="650305" y="87087"/>
                  </a:cubicBezTo>
                  <a:cubicBezTo>
                    <a:pt x="650305" y="87087"/>
                    <a:pt x="656890" y="88435"/>
                    <a:pt x="653987" y="89213"/>
                  </a:cubicBezTo>
                  <a:cubicBezTo>
                    <a:pt x="667725" y="82419"/>
                    <a:pt x="670060" y="91132"/>
                    <a:pt x="686701" y="83560"/>
                  </a:cubicBezTo>
                  <a:cubicBezTo>
                    <a:pt x="680116" y="82212"/>
                    <a:pt x="673532" y="80863"/>
                    <a:pt x="666947" y="79515"/>
                  </a:cubicBezTo>
                  <a:cubicBezTo>
                    <a:pt x="664043" y="80293"/>
                    <a:pt x="664822" y="83197"/>
                    <a:pt x="665600" y="86101"/>
                  </a:cubicBezTo>
                  <a:cubicBezTo>
                    <a:pt x="661918" y="83975"/>
                    <a:pt x="659015" y="84753"/>
                    <a:pt x="656112" y="85531"/>
                  </a:cubicBezTo>
                  <a:cubicBezTo>
                    <a:pt x="656112" y="85531"/>
                    <a:pt x="664822" y="83197"/>
                    <a:pt x="664043" y="80293"/>
                  </a:cubicBezTo>
                  <a:cubicBezTo>
                    <a:pt x="659015" y="84753"/>
                    <a:pt x="657458" y="78944"/>
                    <a:pt x="648749" y="81278"/>
                  </a:cubicBezTo>
                  <a:cubicBezTo>
                    <a:pt x="650095" y="74691"/>
                    <a:pt x="650095" y="74691"/>
                    <a:pt x="646414" y="72565"/>
                  </a:cubicBezTo>
                  <a:cubicBezTo>
                    <a:pt x="649317" y="71787"/>
                    <a:pt x="658027" y="69453"/>
                    <a:pt x="664612" y="70801"/>
                  </a:cubicBezTo>
                  <a:cubicBezTo>
                    <a:pt x="664612" y="70801"/>
                    <a:pt x="652999" y="73913"/>
                    <a:pt x="656680" y="76040"/>
                  </a:cubicBezTo>
                  <a:cubicBezTo>
                    <a:pt x="662487" y="74484"/>
                    <a:pt x="665390" y="73706"/>
                    <a:pt x="660362" y="78166"/>
                  </a:cubicBezTo>
                  <a:cubicBezTo>
                    <a:pt x="664043" y="80293"/>
                    <a:pt x="677782" y="73498"/>
                    <a:pt x="669850" y="78737"/>
                  </a:cubicBezTo>
                  <a:cubicBezTo>
                    <a:pt x="678560" y="76403"/>
                    <a:pt x="684367" y="74847"/>
                    <a:pt x="690173" y="73291"/>
                  </a:cubicBezTo>
                  <a:cubicBezTo>
                    <a:pt x="690951" y="76195"/>
                    <a:pt x="693286" y="84909"/>
                    <a:pt x="707803" y="81019"/>
                  </a:cubicBezTo>
                  <a:cubicBezTo>
                    <a:pt x="696968" y="87035"/>
                    <a:pt x="688258" y="89369"/>
                    <a:pt x="689036" y="92273"/>
                  </a:cubicBezTo>
                  <a:cubicBezTo>
                    <a:pt x="692717" y="94400"/>
                    <a:pt x="694843" y="90718"/>
                    <a:pt x="697746" y="89940"/>
                  </a:cubicBezTo>
                  <a:cubicBezTo>
                    <a:pt x="701427" y="92066"/>
                    <a:pt x="699302" y="95748"/>
                    <a:pt x="699302" y="95748"/>
                  </a:cubicBezTo>
                  <a:cubicBezTo>
                    <a:pt x="687689" y="98860"/>
                    <a:pt x="687689" y="98860"/>
                    <a:pt x="678979" y="101194"/>
                  </a:cubicBezTo>
                  <a:cubicBezTo>
                    <a:pt x="675298" y="99067"/>
                    <a:pt x="681104" y="97512"/>
                    <a:pt x="681104" y="97512"/>
                  </a:cubicBezTo>
                  <a:cubicBezTo>
                    <a:pt x="671616" y="96941"/>
                    <a:pt x="655753" y="107418"/>
                    <a:pt x="650724" y="111878"/>
                  </a:cubicBezTo>
                  <a:cubicBezTo>
                    <a:pt x="659434" y="109544"/>
                    <a:pt x="663116" y="111671"/>
                    <a:pt x="676854" y="104876"/>
                  </a:cubicBezTo>
                  <a:cubicBezTo>
                    <a:pt x="681314" y="109907"/>
                    <a:pt x="674729" y="108559"/>
                    <a:pt x="668922" y="110115"/>
                  </a:cubicBezTo>
                  <a:cubicBezTo>
                    <a:pt x="669701" y="113019"/>
                    <a:pt x="678411" y="110685"/>
                    <a:pt x="681314" y="109907"/>
                  </a:cubicBezTo>
                  <a:cubicBezTo>
                    <a:pt x="690024" y="107573"/>
                    <a:pt x="681314" y="109907"/>
                    <a:pt x="683439" y="106225"/>
                  </a:cubicBezTo>
                  <a:cubicBezTo>
                    <a:pt x="695052" y="103113"/>
                    <a:pt x="701637" y="104462"/>
                    <a:pt x="709000" y="108715"/>
                  </a:cubicBezTo>
                  <a:cubicBezTo>
                    <a:pt x="714029" y="104254"/>
                    <a:pt x="717710" y="106381"/>
                    <a:pt x="726420" y="104047"/>
                  </a:cubicBezTo>
                  <a:cubicBezTo>
                    <a:pt x="721392" y="108507"/>
                    <a:pt x="730880" y="109078"/>
                    <a:pt x="731658" y="111982"/>
                  </a:cubicBezTo>
                  <a:cubicBezTo>
                    <a:pt x="737465" y="110427"/>
                    <a:pt x="736686" y="107522"/>
                    <a:pt x="745396" y="105188"/>
                  </a:cubicBezTo>
                  <a:cubicBezTo>
                    <a:pt x="738033" y="100935"/>
                    <a:pt x="748868" y="94919"/>
                    <a:pt x="737255" y="98031"/>
                  </a:cubicBezTo>
                  <a:cubicBezTo>
                    <a:pt x="740158" y="97253"/>
                    <a:pt x="742283" y="93570"/>
                    <a:pt x="745187" y="92793"/>
                  </a:cubicBezTo>
                  <a:cubicBezTo>
                    <a:pt x="745965" y="95697"/>
                    <a:pt x="752550" y="97045"/>
                    <a:pt x="753328" y="99950"/>
                  </a:cubicBezTo>
                  <a:cubicBezTo>
                    <a:pt x="761260" y="94712"/>
                    <a:pt x="769970" y="92378"/>
                    <a:pt x="778680" y="90044"/>
                  </a:cubicBezTo>
                  <a:cubicBezTo>
                    <a:pt x="780805" y="86362"/>
                    <a:pt x="772095" y="88696"/>
                    <a:pt x="766288" y="90252"/>
                  </a:cubicBezTo>
                  <a:cubicBezTo>
                    <a:pt x="772095" y="88696"/>
                    <a:pt x="774220" y="85013"/>
                    <a:pt x="765510" y="87347"/>
                  </a:cubicBezTo>
                  <a:cubicBezTo>
                    <a:pt x="774220" y="85013"/>
                    <a:pt x="787958" y="78219"/>
                    <a:pt x="795321" y="82472"/>
                  </a:cubicBezTo>
                  <a:cubicBezTo>
                    <a:pt x="798225" y="81694"/>
                    <a:pt x="793765" y="76663"/>
                    <a:pt x="790861" y="77441"/>
                  </a:cubicBezTo>
                  <a:cubicBezTo>
                    <a:pt x="795890" y="72981"/>
                    <a:pt x="804600" y="70647"/>
                    <a:pt x="810406" y="69091"/>
                  </a:cubicBezTo>
                  <a:cubicBezTo>
                    <a:pt x="809628" y="66187"/>
                    <a:pt x="803821" y="67743"/>
                    <a:pt x="803821" y="67743"/>
                  </a:cubicBezTo>
                  <a:cubicBezTo>
                    <a:pt x="815435" y="64631"/>
                    <a:pt x="818338" y="63853"/>
                    <a:pt x="824145" y="62297"/>
                  </a:cubicBezTo>
                  <a:cubicBezTo>
                    <a:pt x="835758" y="59185"/>
                    <a:pt x="814656" y="61726"/>
                    <a:pt x="813100" y="55918"/>
                  </a:cubicBezTo>
                  <a:cubicBezTo>
                    <a:pt x="810197" y="56696"/>
                    <a:pt x="808745" y="57084"/>
                    <a:pt x="806930" y="57571"/>
                  </a:cubicBezTo>
                  <a:lnTo>
                    <a:pt x="801487" y="59029"/>
                  </a:lnTo>
                  <a:lnTo>
                    <a:pt x="804364" y="56702"/>
                  </a:lnTo>
                  <a:cubicBezTo>
                    <a:pt x="804532" y="55879"/>
                    <a:pt x="803612" y="55347"/>
                    <a:pt x="800708" y="56125"/>
                  </a:cubicBezTo>
                  <a:cubicBezTo>
                    <a:pt x="803612" y="55347"/>
                    <a:pt x="805737" y="51665"/>
                    <a:pt x="811544" y="50109"/>
                  </a:cubicBezTo>
                  <a:cubicBezTo>
                    <a:pt x="808640" y="50887"/>
                    <a:pt x="807862" y="47982"/>
                    <a:pt x="799152" y="50316"/>
                  </a:cubicBezTo>
                  <a:cubicBezTo>
                    <a:pt x="795471" y="48190"/>
                    <a:pt x="797596" y="44507"/>
                    <a:pt x="804180" y="45856"/>
                  </a:cubicBezTo>
                  <a:cubicBezTo>
                    <a:pt x="804959" y="48760"/>
                    <a:pt x="819475" y="44871"/>
                    <a:pt x="815794" y="42744"/>
                  </a:cubicBezTo>
                  <a:cubicBezTo>
                    <a:pt x="822379" y="44093"/>
                    <a:pt x="828963" y="45441"/>
                    <a:pt x="834770" y="43885"/>
                  </a:cubicBezTo>
                  <a:cubicBezTo>
                    <a:pt x="834770" y="43885"/>
                    <a:pt x="832645" y="47568"/>
                    <a:pt x="828963" y="45441"/>
                  </a:cubicBezTo>
                  <a:cubicBezTo>
                    <a:pt x="832645" y="47568"/>
                    <a:pt x="835548" y="46790"/>
                    <a:pt x="838452" y="46012"/>
                  </a:cubicBezTo>
                  <a:cubicBezTo>
                    <a:pt x="844258" y="44456"/>
                    <a:pt x="831867" y="44663"/>
                    <a:pt x="837673" y="43107"/>
                  </a:cubicBezTo>
                  <a:cubicBezTo>
                    <a:pt x="853746" y="45026"/>
                    <a:pt x="864581" y="39010"/>
                    <a:pt x="879098" y="35121"/>
                  </a:cubicBezTo>
                  <a:cubicBezTo>
                    <a:pt x="874070" y="39581"/>
                    <a:pt x="880654" y="40929"/>
                    <a:pt x="886461" y="39374"/>
                  </a:cubicBezTo>
                  <a:cubicBezTo>
                    <a:pt x="898852" y="39166"/>
                    <a:pt x="908909" y="30246"/>
                    <a:pt x="917051" y="37403"/>
                  </a:cubicBezTo>
                  <a:cubicBezTo>
                    <a:pt x="909119" y="42641"/>
                    <a:pt x="871944" y="43263"/>
                    <a:pt x="879308" y="47516"/>
                  </a:cubicBezTo>
                  <a:cubicBezTo>
                    <a:pt x="877182" y="51198"/>
                    <a:pt x="861109" y="49279"/>
                    <a:pt x="858984" y="52962"/>
                  </a:cubicBezTo>
                  <a:cubicBezTo>
                    <a:pt x="859763" y="55866"/>
                    <a:pt x="868472" y="53532"/>
                    <a:pt x="866348" y="57215"/>
                  </a:cubicBezTo>
                  <a:cubicBezTo>
                    <a:pt x="875057" y="54881"/>
                    <a:pt x="877182" y="51198"/>
                    <a:pt x="889574" y="50991"/>
                  </a:cubicBezTo>
                  <a:cubicBezTo>
                    <a:pt x="880864" y="53325"/>
                    <a:pt x="888227" y="57578"/>
                    <a:pt x="899840" y="54466"/>
                  </a:cubicBezTo>
                  <a:cubicBezTo>
                    <a:pt x="899840" y="54466"/>
                    <a:pt x="896937" y="55244"/>
                    <a:pt x="894034" y="56022"/>
                  </a:cubicBezTo>
                  <a:cubicBezTo>
                    <a:pt x="897715" y="58149"/>
                    <a:pt x="901397" y="60275"/>
                    <a:pt x="907982" y="61624"/>
                  </a:cubicBezTo>
                  <a:cubicBezTo>
                    <a:pt x="915913" y="56385"/>
                    <a:pt x="927527" y="53274"/>
                    <a:pt x="929652" y="49591"/>
                  </a:cubicBezTo>
                  <a:cubicBezTo>
                    <a:pt x="935458" y="48035"/>
                    <a:pt x="933333" y="51718"/>
                    <a:pt x="936236" y="50940"/>
                  </a:cubicBezTo>
                  <a:cubicBezTo>
                    <a:pt x="955213" y="52081"/>
                    <a:pt x="952878" y="43368"/>
                    <a:pt x="968173" y="42383"/>
                  </a:cubicBezTo>
                  <a:cubicBezTo>
                    <a:pt x="967395" y="39478"/>
                    <a:pt x="964491" y="40256"/>
                    <a:pt x="961588" y="41034"/>
                  </a:cubicBezTo>
                  <a:cubicBezTo>
                    <a:pt x="970298" y="38700"/>
                    <a:pt x="977451" y="30557"/>
                    <a:pt x="970867" y="29209"/>
                  </a:cubicBezTo>
                  <a:cubicBezTo>
                    <a:pt x="983258" y="29002"/>
                    <a:pt x="976105" y="37144"/>
                    <a:pt x="987718" y="34032"/>
                  </a:cubicBezTo>
                  <a:cubicBezTo>
                    <a:pt x="988496" y="36937"/>
                    <a:pt x="981911" y="35588"/>
                    <a:pt x="979008" y="36366"/>
                  </a:cubicBezTo>
                  <a:cubicBezTo>
                    <a:pt x="976883" y="40049"/>
                    <a:pt x="980564" y="42175"/>
                    <a:pt x="986371" y="40619"/>
                  </a:cubicBezTo>
                  <a:cubicBezTo>
                    <a:pt x="987149" y="43524"/>
                    <a:pt x="980564" y="42175"/>
                    <a:pt x="977661" y="42953"/>
                  </a:cubicBezTo>
                  <a:cubicBezTo>
                    <a:pt x="985024" y="47206"/>
                    <a:pt x="984246" y="44302"/>
                    <a:pt x="979996" y="51666"/>
                  </a:cubicBezTo>
                  <a:cubicBezTo>
                    <a:pt x="988706" y="49333"/>
                    <a:pt x="995291" y="50681"/>
                    <a:pt x="993944" y="57268"/>
                  </a:cubicBezTo>
                  <a:cubicBezTo>
                    <a:pt x="1006335" y="57060"/>
                    <a:pt x="1015823" y="57631"/>
                    <a:pt x="1031118" y="56646"/>
                  </a:cubicBezTo>
                  <a:cubicBezTo>
                    <a:pt x="1034021" y="55868"/>
                    <a:pt x="1027437" y="54519"/>
                    <a:pt x="1029562" y="50837"/>
                  </a:cubicBezTo>
                  <a:cubicBezTo>
                    <a:pt x="1039828" y="54312"/>
                    <a:pt x="1031896" y="59550"/>
                    <a:pt x="1041384" y="60121"/>
                  </a:cubicBezTo>
                  <a:cubicBezTo>
                    <a:pt x="1047969" y="61469"/>
                    <a:pt x="1043510" y="56438"/>
                    <a:pt x="1046413" y="55660"/>
                  </a:cubicBezTo>
                  <a:cubicBezTo>
                    <a:pt x="1050094" y="57787"/>
                    <a:pt x="1053776" y="59913"/>
                    <a:pt x="1050873" y="60691"/>
                  </a:cubicBezTo>
                  <a:cubicBezTo>
                    <a:pt x="1057457" y="62040"/>
                    <a:pt x="1052998" y="57009"/>
                    <a:pt x="1055901" y="56231"/>
                  </a:cubicBezTo>
                  <a:cubicBezTo>
                    <a:pt x="1065389" y="56802"/>
                    <a:pt x="1065389" y="56802"/>
                    <a:pt x="1071974" y="58150"/>
                  </a:cubicBezTo>
                  <a:cubicBezTo>
                    <a:pt x="1087269" y="57165"/>
                    <a:pt x="1094422" y="49022"/>
                    <a:pt x="1098673" y="41658"/>
                  </a:cubicBezTo>
                  <a:cubicBezTo>
                    <a:pt x="1102354" y="43784"/>
                    <a:pt x="1108939" y="45133"/>
                    <a:pt x="1107382" y="39324"/>
                  </a:cubicBezTo>
                  <a:cubicBezTo>
                    <a:pt x="1113967" y="40672"/>
                    <a:pt x="1126359" y="40465"/>
                    <a:pt x="1120552" y="42021"/>
                  </a:cubicBezTo>
                  <a:cubicBezTo>
                    <a:pt x="1127137" y="43369"/>
                    <a:pt x="1120552" y="42021"/>
                    <a:pt x="1123455" y="41243"/>
                  </a:cubicBezTo>
                  <a:cubicBezTo>
                    <a:pt x="1130040" y="42591"/>
                    <a:pt x="1130819" y="45496"/>
                    <a:pt x="1137403" y="46844"/>
                  </a:cubicBezTo>
                  <a:cubicBezTo>
                    <a:pt x="1143210" y="45288"/>
                    <a:pt x="1136625" y="43940"/>
                    <a:pt x="1133722" y="44718"/>
                  </a:cubicBezTo>
                  <a:cubicBezTo>
                    <a:pt x="1139528" y="43162"/>
                    <a:pt x="1145335" y="41606"/>
                    <a:pt x="1155601" y="45081"/>
                  </a:cubicBezTo>
                  <a:cubicBezTo>
                    <a:pt x="1153035" y="44212"/>
                    <a:pt x="1151884" y="43548"/>
                    <a:pt x="1151615" y="43085"/>
                  </a:cubicBezTo>
                  <a:lnTo>
                    <a:pt x="1151913" y="42905"/>
                  </a:lnTo>
                  <a:lnTo>
                    <a:pt x="1151920" y="42955"/>
                  </a:lnTo>
                  <a:lnTo>
                    <a:pt x="1155309" y="43158"/>
                  </a:lnTo>
                  <a:lnTo>
                    <a:pt x="1158505" y="44303"/>
                  </a:lnTo>
                  <a:cubicBezTo>
                    <a:pt x="1162186" y="46430"/>
                    <a:pt x="1164311" y="42747"/>
                    <a:pt x="1170896" y="44096"/>
                  </a:cubicBezTo>
                  <a:lnTo>
                    <a:pt x="1155309" y="43158"/>
                  </a:lnTo>
                  <a:lnTo>
                    <a:pt x="1152911" y="42300"/>
                  </a:lnTo>
                  <a:lnTo>
                    <a:pt x="1151913" y="42905"/>
                  </a:lnTo>
                  <a:lnTo>
                    <a:pt x="1151505" y="39953"/>
                  </a:lnTo>
                  <a:cubicBezTo>
                    <a:pt x="1149301" y="38987"/>
                    <a:pt x="1146008" y="38313"/>
                    <a:pt x="1144557" y="38702"/>
                  </a:cubicBezTo>
                  <a:cubicBezTo>
                    <a:pt x="1143779" y="35797"/>
                    <a:pt x="1150363" y="37146"/>
                    <a:pt x="1153267" y="36368"/>
                  </a:cubicBezTo>
                  <a:cubicBezTo>
                    <a:pt x="1157727" y="41399"/>
                    <a:pt x="1159073" y="34812"/>
                    <a:pt x="1163533" y="39843"/>
                  </a:cubicBezTo>
                  <a:cubicBezTo>
                    <a:pt x="1168562" y="35383"/>
                    <a:pt x="1169340" y="38287"/>
                    <a:pt x="1175146" y="36731"/>
                  </a:cubicBezTo>
                  <a:cubicBezTo>
                    <a:pt x="1174368" y="33827"/>
                    <a:pt x="1171465" y="34605"/>
                    <a:pt x="1171465" y="34605"/>
                  </a:cubicBezTo>
                  <a:cubicBezTo>
                    <a:pt x="1159073" y="34812"/>
                    <a:pt x="1145904" y="32115"/>
                    <a:pt x="1133512" y="32322"/>
                  </a:cubicBezTo>
                  <a:cubicBezTo>
                    <a:pt x="1133512" y="32322"/>
                    <a:pt x="1136415" y="31544"/>
                    <a:pt x="1136415" y="31544"/>
                  </a:cubicBezTo>
                  <a:cubicBezTo>
                    <a:pt x="1120342" y="29625"/>
                    <a:pt x="1117439" y="30403"/>
                    <a:pt x="1102144" y="31388"/>
                  </a:cubicBezTo>
                  <a:cubicBezTo>
                    <a:pt x="1101366" y="28484"/>
                    <a:pt x="1091878" y="27914"/>
                    <a:pt x="1085293" y="26565"/>
                  </a:cubicBezTo>
                  <a:cubicBezTo>
                    <a:pt x="1081612" y="24439"/>
                    <a:pt x="1094781" y="27136"/>
                    <a:pt x="1091100" y="25009"/>
                  </a:cubicBezTo>
                  <a:cubicBezTo>
                    <a:pt x="1096906" y="23453"/>
                    <a:pt x="1097685" y="26358"/>
                    <a:pt x="1103491" y="24802"/>
                  </a:cubicBezTo>
                  <a:cubicBezTo>
                    <a:pt x="1099810" y="22675"/>
                    <a:pt x="1091100" y="25009"/>
                    <a:pt x="1084515" y="23661"/>
                  </a:cubicBezTo>
                  <a:cubicBezTo>
                    <a:pt x="1084515" y="23661"/>
                    <a:pt x="1083737" y="20756"/>
                    <a:pt x="1080833" y="21534"/>
                  </a:cubicBezTo>
                  <a:cubicBezTo>
                    <a:pt x="1093225" y="21327"/>
                    <a:pt x="1098253" y="16866"/>
                    <a:pt x="1096697" y="11057"/>
                  </a:cubicBezTo>
                  <a:cubicBezTo>
                    <a:pt x="1102503" y="9502"/>
                    <a:pt x="1108310" y="7946"/>
                    <a:pt x="1104629" y="5819"/>
                  </a:cubicBezTo>
                  <a:cubicBezTo>
                    <a:pt x="1113338" y="3486"/>
                    <a:pt x="1117020" y="5612"/>
                    <a:pt x="1123605" y="6961"/>
                  </a:cubicBezTo>
                  <a:cubicBezTo>
                    <a:pt x="1129411" y="5405"/>
                    <a:pt x="1154973" y="7894"/>
                    <a:pt x="1143928" y="1515"/>
                  </a:cubicBezTo>
                  <a:cubicBezTo>
                    <a:pt x="1146831" y="737"/>
                    <a:pt x="1152638" y="-819"/>
                    <a:pt x="1159223" y="5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88000"/>
                  </a:schemeClr>
                </a:gs>
                <a:gs pos="100000">
                  <a:schemeClr val="accent1">
                    <a:alpha val="88000"/>
                  </a:schemeClr>
                </a:gs>
              </a:gsLst>
              <a:path path="circle">
                <a:fillToRect l="100000" t="100000"/>
              </a:path>
            </a:gra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7" name="PpSubtitle">
              <a:extLst>
                <a:ext uri="{FF2B5EF4-FFF2-40B4-BE49-F238E27FC236}">
                  <a16:creationId xmlns:a16="http://schemas.microsoft.com/office/drawing/2014/main" id="{5322D83C-2E90-4EDC-A164-FACEE36A263C}"/>
                </a:ext>
              </a:extLst>
            </p:cNvPr>
            <p:cNvSpPr txBox="1"/>
            <p:nvPr/>
          </p:nvSpPr>
          <p:spPr>
            <a:xfrm>
              <a:off x="727271" y="3303293"/>
              <a:ext cx="260969" cy="2442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13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Times New Roman" panose="02020603050405020304" pitchFamily="18" charset="0"/>
                </a:rPr>
                <a:t>03</a:t>
              </a:r>
              <a:endParaRPr kumimoji="0" lang="en-ID" sz="1600" b="1" i="0" u="none" strike="noStrike" kern="1200" cap="none" spc="1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endParaRPr>
            </a:p>
          </p:txBody>
        </p: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1385DA3A-8C18-4D58-9C15-8EED00568B5E}"/>
                </a:ext>
              </a:extLst>
            </p:cNvPr>
            <p:cNvCxnSpPr>
              <a:cxnSpLocks/>
            </p:cNvCxnSpPr>
            <p:nvPr/>
          </p:nvCxnSpPr>
          <p:spPr>
            <a:xfrm>
              <a:off x="839661" y="2878568"/>
              <a:ext cx="0" cy="213011"/>
            </a:xfrm>
            <a:prstGeom prst="line">
              <a:avLst/>
            </a:prstGeom>
            <a:ln w="15875">
              <a:solidFill>
                <a:schemeClr val="accent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1" name="Group 330">
            <a:extLst>
              <a:ext uri="{FF2B5EF4-FFF2-40B4-BE49-F238E27FC236}">
                <a16:creationId xmlns:a16="http://schemas.microsoft.com/office/drawing/2014/main" id="{96EAA395-4689-4BF4-9A4A-C6AC0D531BB4}"/>
              </a:ext>
            </a:extLst>
          </p:cNvPr>
          <p:cNvGrpSpPr/>
          <p:nvPr/>
        </p:nvGrpSpPr>
        <p:grpSpPr>
          <a:xfrm>
            <a:off x="1415563" y="5436337"/>
            <a:ext cx="490625" cy="782654"/>
            <a:chOff x="612440" y="5436337"/>
            <a:chExt cx="490625" cy="782654"/>
          </a:xfrm>
        </p:grpSpPr>
        <p:sp>
          <p:nvSpPr>
            <p:cNvPr id="310" name="Shape">
              <a:extLst>
                <a:ext uri="{FF2B5EF4-FFF2-40B4-BE49-F238E27FC236}">
                  <a16:creationId xmlns:a16="http://schemas.microsoft.com/office/drawing/2014/main" id="{5C75DDAF-2E17-40E1-A2DE-081AF6161B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2440" y="5718651"/>
              <a:ext cx="490625" cy="500340"/>
            </a:xfrm>
            <a:custGeom>
              <a:avLst/>
              <a:gdLst>
                <a:gd name="connsiteX0" fmla="*/ 991291 w 2190390"/>
                <a:gd name="connsiteY0" fmla="*/ 2215559 h 2233760"/>
                <a:gd name="connsiteX1" fmla="*/ 999830 w 2190390"/>
                <a:gd name="connsiteY1" fmla="*/ 2216073 h 2233760"/>
                <a:gd name="connsiteX2" fmla="*/ 992448 w 2190390"/>
                <a:gd name="connsiteY2" fmla="*/ 2216105 h 2233760"/>
                <a:gd name="connsiteX3" fmla="*/ 1078220 w 2190390"/>
                <a:gd name="connsiteY3" fmla="*/ 2195069 h 2233760"/>
                <a:gd name="connsiteX4" fmla="*/ 1091389 w 2190390"/>
                <a:gd name="connsiteY4" fmla="*/ 2197766 h 2233760"/>
                <a:gd name="connsiteX5" fmla="*/ 1078998 w 2190390"/>
                <a:gd name="connsiteY5" fmla="*/ 2197973 h 2233760"/>
                <a:gd name="connsiteX6" fmla="*/ 1066606 w 2190390"/>
                <a:gd name="connsiteY6" fmla="*/ 2198180 h 2233760"/>
                <a:gd name="connsiteX7" fmla="*/ 1078220 w 2190390"/>
                <a:gd name="connsiteY7" fmla="*/ 2195069 h 2233760"/>
                <a:gd name="connsiteX8" fmla="*/ 1366845 w 2190390"/>
                <a:gd name="connsiteY8" fmla="*/ 2145748 h 2233760"/>
                <a:gd name="connsiteX9" fmla="*/ 1358913 w 2190390"/>
                <a:gd name="connsiteY9" fmla="*/ 2150986 h 2233760"/>
                <a:gd name="connsiteX10" fmla="*/ 1354453 w 2190390"/>
                <a:gd name="connsiteY10" fmla="*/ 2145955 h 2233760"/>
                <a:gd name="connsiteX11" fmla="*/ 1366845 w 2190390"/>
                <a:gd name="connsiteY11" fmla="*/ 2145748 h 2233760"/>
                <a:gd name="connsiteX12" fmla="*/ 1735129 w 2190390"/>
                <a:gd name="connsiteY12" fmla="*/ 1973570 h 2233760"/>
                <a:gd name="connsiteX13" fmla="*/ 1734321 w 2190390"/>
                <a:gd name="connsiteY13" fmla="*/ 1974080 h 2233760"/>
                <a:gd name="connsiteX14" fmla="*/ 1726376 w 2190390"/>
                <a:gd name="connsiteY14" fmla="*/ 1977814 h 2233760"/>
                <a:gd name="connsiteX15" fmla="*/ 1863698 w 2190390"/>
                <a:gd name="connsiteY15" fmla="*/ 1863195 h 2233760"/>
                <a:gd name="connsiteX16" fmla="*/ 1846488 w 2190390"/>
                <a:gd name="connsiteY16" fmla="*/ 1880259 h 2233760"/>
                <a:gd name="connsiteX17" fmla="*/ 1856545 w 2190390"/>
                <a:gd name="connsiteY17" fmla="*/ 1871338 h 2233760"/>
                <a:gd name="connsiteX18" fmla="*/ 1853073 w 2190390"/>
                <a:gd name="connsiteY18" fmla="*/ 1881607 h 2233760"/>
                <a:gd name="connsiteX19" fmla="*/ 1832960 w 2190390"/>
                <a:gd name="connsiteY19" fmla="*/ 1899448 h 2233760"/>
                <a:gd name="connsiteX20" fmla="*/ 1839335 w 2190390"/>
                <a:gd name="connsiteY20" fmla="*/ 1888401 h 2233760"/>
                <a:gd name="connsiteX21" fmla="*/ 1817665 w 2190390"/>
                <a:gd name="connsiteY21" fmla="*/ 1900434 h 2233760"/>
                <a:gd name="connsiteX22" fmla="*/ 1829847 w 2190390"/>
                <a:gd name="connsiteY22" fmla="*/ 1887831 h 2233760"/>
                <a:gd name="connsiteX23" fmla="*/ 1841460 w 2190390"/>
                <a:gd name="connsiteY23" fmla="*/ 1884719 h 2233760"/>
                <a:gd name="connsiteX24" fmla="*/ 1855767 w 2190390"/>
                <a:gd name="connsiteY24" fmla="*/ 1868434 h 2233760"/>
                <a:gd name="connsiteX25" fmla="*/ 1857892 w 2190390"/>
                <a:gd name="connsiteY25" fmla="*/ 1864751 h 2233760"/>
                <a:gd name="connsiteX26" fmla="*/ 1863698 w 2190390"/>
                <a:gd name="connsiteY26" fmla="*/ 1863195 h 2233760"/>
                <a:gd name="connsiteX27" fmla="*/ 1880856 w 2190390"/>
                <a:gd name="connsiteY27" fmla="*/ 1843033 h 2233760"/>
                <a:gd name="connsiteX28" fmla="*/ 1880130 w 2190390"/>
                <a:gd name="connsiteY28" fmla="*/ 1843228 h 2233760"/>
                <a:gd name="connsiteX29" fmla="*/ 1880130 w 2190390"/>
                <a:gd name="connsiteY29" fmla="*/ 1843228 h 2233760"/>
                <a:gd name="connsiteX30" fmla="*/ 1880856 w 2190390"/>
                <a:gd name="connsiteY30" fmla="*/ 1843033 h 2233760"/>
                <a:gd name="connsiteX31" fmla="*/ 286611 w 2190390"/>
                <a:gd name="connsiteY31" fmla="*/ 1828839 h 2233760"/>
                <a:gd name="connsiteX32" fmla="*/ 288065 w 2190390"/>
                <a:gd name="connsiteY32" fmla="*/ 1830117 h 2233760"/>
                <a:gd name="connsiteX33" fmla="*/ 291267 w 2190390"/>
                <a:gd name="connsiteY33" fmla="*/ 1836263 h 2233760"/>
                <a:gd name="connsiteX34" fmla="*/ 286029 w 2190390"/>
                <a:gd name="connsiteY34" fmla="*/ 1828328 h 2233760"/>
                <a:gd name="connsiteX35" fmla="*/ 286438 w 2190390"/>
                <a:gd name="connsiteY35" fmla="*/ 1828564 h 2233760"/>
                <a:gd name="connsiteX36" fmla="*/ 286611 w 2190390"/>
                <a:gd name="connsiteY36" fmla="*/ 1828839 h 2233760"/>
                <a:gd name="connsiteX37" fmla="*/ 1999604 w 2190390"/>
                <a:gd name="connsiteY37" fmla="*/ 1653357 h 2233760"/>
                <a:gd name="connsiteX38" fmla="*/ 1999271 w 2190390"/>
                <a:gd name="connsiteY38" fmla="*/ 1653857 h 2233760"/>
                <a:gd name="connsiteX39" fmla="*/ 1999524 w 2190390"/>
                <a:gd name="connsiteY39" fmla="*/ 1653400 h 2233760"/>
                <a:gd name="connsiteX40" fmla="*/ 2003439 w 2190390"/>
                <a:gd name="connsiteY40" fmla="*/ 1648363 h 2233760"/>
                <a:gd name="connsiteX41" fmla="*/ 2003026 w 2190390"/>
                <a:gd name="connsiteY41" fmla="*/ 1651538 h 2233760"/>
                <a:gd name="connsiteX42" fmla="*/ 1999604 w 2190390"/>
                <a:gd name="connsiteY42" fmla="*/ 1653357 h 2233760"/>
                <a:gd name="connsiteX43" fmla="*/ 2001282 w 2190390"/>
                <a:gd name="connsiteY43" fmla="*/ 1650838 h 2233760"/>
                <a:gd name="connsiteX44" fmla="*/ 2003439 w 2190390"/>
                <a:gd name="connsiteY44" fmla="*/ 1648363 h 2233760"/>
                <a:gd name="connsiteX45" fmla="*/ 2148835 w 2190390"/>
                <a:gd name="connsiteY45" fmla="*/ 1087750 h 2233760"/>
                <a:gd name="connsiteX46" fmla="*/ 2149477 w 2190390"/>
                <a:gd name="connsiteY46" fmla="*/ 1090489 h 2233760"/>
                <a:gd name="connsiteX47" fmla="*/ 2148875 w 2190390"/>
                <a:gd name="connsiteY47" fmla="*/ 1092596 h 2233760"/>
                <a:gd name="connsiteX48" fmla="*/ 6763 w 2190390"/>
                <a:gd name="connsiteY48" fmla="*/ 878999 h 2233760"/>
                <a:gd name="connsiteX49" fmla="*/ 6195 w 2190390"/>
                <a:gd name="connsiteY49" fmla="*/ 888490 h 2233760"/>
                <a:gd name="connsiteX50" fmla="*/ 6060 w 2190390"/>
                <a:gd name="connsiteY50" fmla="*/ 880501 h 2233760"/>
                <a:gd name="connsiteX51" fmla="*/ 2171668 w 2190390"/>
                <a:gd name="connsiteY51" fmla="*/ 770424 h 2233760"/>
                <a:gd name="connsiteX52" fmla="*/ 2179461 w 2190390"/>
                <a:gd name="connsiteY52" fmla="*/ 788671 h 2233760"/>
                <a:gd name="connsiteX53" fmla="*/ 2190357 w 2190390"/>
                <a:gd name="connsiteY53" fmla="*/ 829333 h 2233760"/>
                <a:gd name="connsiteX54" fmla="*/ 2170332 w 2190390"/>
                <a:gd name="connsiteY54" fmla="*/ 766212 h 2233760"/>
                <a:gd name="connsiteX55" fmla="*/ 2170332 w 2190390"/>
                <a:gd name="connsiteY55" fmla="*/ 766214 h 2233760"/>
                <a:gd name="connsiteX56" fmla="*/ 2171668 w 2190390"/>
                <a:gd name="connsiteY56" fmla="*/ 770424 h 2233760"/>
                <a:gd name="connsiteX57" fmla="*/ 2171110 w 2190390"/>
                <a:gd name="connsiteY57" fmla="*/ 769118 h 2233760"/>
                <a:gd name="connsiteX58" fmla="*/ 28462 w 2190390"/>
                <a:gd name="connsiteY58" fmla="*/ 739328 h 2233760"/>
                <a:gd name="connsiteX59" fmla="*/ 29450 w 2190390"/>
                <a:gd name="connsiteY59" fmla="*/ 754628 h 2233760"/>
                <a:gd name="connsiteX60" fmla="*/ 23284 w 2190390"/>
                <a:gd name="connsiteY60" fmla="*/ 778071 h 2233760"/>
                <a:gd name="connsiteX61" fmla="*/ 23336 w 2190390"/>
                <a:gd name="connsiteY61" fmla="*/ 777637 h 2233760"/>
                <a:gd name="connsiteX62" fmla="*/ 23887 w 2190390"/>
                <a:gd name="connsiteY62" fmla="*/ 775964 h 2233760"/>
                <a:gd name="connsiteX63" fmla="*/ 25200 w 2190390"/>
                <a:gd name="connsiteY63" fmla="*/ 761993 h 2233760"/>
                <a:gd name="connsiteX64" fmla="*/ 23336 w 2190390"/>
                <a:gd name="connsiteY64" fmla="*/ 777637 h 2233760"/>
                <a:gd name="connsiteX65" fmla="*/ 23191 w 2190390"/>
                <a:gd name="connsiteY65" fmla="*/ 778079 h 2233760"/>
                <a:gd name="connsiteX66" fmla="*/ 19860 w 2190390"/>
                <a:gd name="connsiteY66" fmla="*/ 778356 h 2233760"/>
                <a:gd name="connsiteX67" fmla="*/ 20171 w 2190390"/>
                <a:gd name="connsiteY67" fmla="*/ 766453 h 2233760"/>
                <a:gd name="connsiteX68" fmla="*/ 28462 w 2190390"/>
                <a:gd name="connsiteY68" fmla="*/ 739328 h 2233760"/>
                <a:gd name="connsiteX69" fmla="*/ 39297 w 2190390"/>
                <a:gd name="connsiteY69" fmla="*/ 733312 h 2233760"/>
                <a:gd name="connsiteX70" fmla="*/ 34478 w 2190390"/>
                <a:gd name="connsiteY70" fmla="*/ 750168 h 2233760"/>
                <a:gd name="connsiteX71" fmla="*/ 29450 w 2190390"/>
                <a:gd name="connsiteY71" fmla="*/ 754628 h 2233760"/>
                <a:gd name="connsiteX72" fmla="*/ 39297 w 2190390"/>
                <a:gd name="connsiteY72" fmla="*/ 733312 h 2233760"/>
                <a:gd name="connsiteX73" fmla="*/ 118614 w 2190390"/>
                <a:gd name="connsiteY73" fmla="*/ 680931 h 2233760"/>
                <a:gd name="connsiteX74" fmla="*/ 118045 w 2190390"/>
                <a:gd name="connsiteY74" fmla="*/ 690421 h 2233760"/>
                <a:gd name="connsiteX75" fmla="*/ 116736 w 2190390"/>
                <a:gd name="connsiteY75" fmla="*/ 688437 h 2233760"/>
                <a:gd name="connsiteX76" fmla="*/ 118614 w 2190390"/>
                <a:gd name="connsiteY76" fmla="*/ 680930 h 2233760"/>
                <a:gd name="connsiteX77" fmla="*/ 118614 w 2190390"/>
                <a:gd name="connsiteY77" fmla="*/ 680931 h 2233760"/>
                <a:gd name="connsiteX78" fmla="*/ 118614 w 2190390"/>
                <a:gd name="connsiteY78" fmla="*/ 680931 h 2233760"/>
                <a:gd name="connsiteX79" fmla="*/ 2063088 w 2190390"/>
                <a:gd name="connsiteY79" fmla="*/ 633076 h 2233760"/>
                <a:gd name="connsiteX80" fmla="*/ 2064300 w 2190390"/>
                <a:gd name="connsiteY80" fmla="*/ 634697 h 2233760"/>
                <a:gd name="connsiteX81" fmla="*/ 2064300 w 2190390"/>
                <a:gd name="connsiteY81" fmla="*/ 634697 h 2233760"/>
                <a:gd name="connsiteX82" fmla="*/ 271636 w 2190390"/>
                <a:gd name="connsiteY82" fmla="*/ 428530 h 2233760"/>
                <a:gd name="connsiteX83" fmla="*/ 271855 w 2190390"/>
                <a:gd name="connsiteY83" fmla="*/ 429745 h 2233760"/>
                <a:gd name="connsiteX84" fmla="*/ 270482 w 2190390"/>
                <a:gd name="connsiteY84" fmla="*/ 434782 h 2233760"/>
                <a:gd name="connsiteX85" fmla="*/ 266613 w 2190390"/>
                <a:gd name="connsiteY85" fmla="*/ 437234 h 2233760"/>
                <a:gd name="connsiteX86" fmla="*/ 278204 w 2190390"/>
                <a:gd name="connsiteY86" fmla="*/ 417148 h 2233760"/>
                <a:gd name="connsiteX87" fmla="*/ 271636 w 2190390"/>
                <a:gd name="connsiteY87" fmla="*/ 428530 h 2233760"/>
                <a:gd name="connsiteX88" fmla="*/ 271051 w 2190390"/>
                <a:gd name="connsiteY88" fmla="*/ 425291 h 2233760"/>
                <a:gd name="connsiteX89" fmla="*/ 278204 w 2190390"/>
                <a:gd name="connsiteY89" fmla="*/ 417148 h 2233760"/>
                <a:gd name="connsiteX90" fmla="*/ 438604 w 2190390"/>
                <a:gd name="connsiteY90" fmla="*/ 330588 h 2233760"/>
                <a:gd name="connsiteX91" fmla="*/ 440377 w 2190390"/>
                <a:gd name="connsiteY91" fmla="*/ 330951 h 2233760"/>
                <a:gd name="connsiteX92" fmla="*/ 434354 w 2190390"/>
                <a:gd name="connsiteY92" fmla="*/ 337953 h 2233760"/>
                <a:gd name="connsiteX93" fmla="*/ 438604 w 2190390"/>
                <a:gd name="connsiteY93" fmla="*/ 330588 h 2233760"/>
                <a:gd name="connsiteX94" fmla="*/ 493586 w 2190390"/>
                <a:gd name="connsiteY94" fmla="*/ 175773 h 2233760"/>
                <a:gd name="connsiteX95" fmla="*/ 493781 w 2190390"/>
                <a:gd name="connsiteY95" fmla="*/ 176499 h 2233760"/>
                <a:gd name="connsiteX96" fmla="*/ 492878 w 2190390"/>
                <a:gd name="connsiteY96" fmla="*/ 177001 h 2233760"/>
                <a:gd name="connsiteX97" fmla="*/ 496489 w 2190390"/>
                <a:gd name="connsiteY97" fmla="*/ 174995 h 2233760"/>
                <a:gd name="connsiteX98" fmla="*/ 493975 w 2190390"/>
                <a:gd name="connsiteY98" fmla="*/ 177226 h 2233760"/>
                <a:gd name="connsiteX99" fmla="*/ 493781 w 2190390"/>
                <a:gd name="connsiteY99" fmla="*/ 176499 h 2233760"/>
                <a:gd name="connsiteX100" fmla="*/ 1677930 w 2190390"/>
                <a:gd name="connsiteY100" fmla="*/ 147933 h 2233760"/>
                <a:gd name="connsiteX101" fmla="*/ 1684567 w 2190390"/>
                <a:gd name="connsiteY101" fmla="*/ 152381 h 2233760"/>
                <a:gd name="connsiteX102" fmla="*/ 1684803 w 2190390"/>
                <a:gd name="connsiteY102" fmla="*/ 152960 h 2233760"/>
                <a:gd name="connsiteX103" fmla="*/ 536714 w 2190390"/>
                <a:gd name="connsiteY103" fmla="*/ 134884 h 2233760"/>
                <a:gd name="connsiteX104" fmla="*/ 535938 w 2190390"/>
                <a:gd name="connsiteY104" fmla="*/ 136409 h 2233760"/>
                <a:gd name="connsiteX105" fmla="*/ 530424 w 2190390"/>
                <a:gd name="connsiteY105" fmla="*/ 139054 h 2233760"/>
                <a:gd name="connsiteX106" fmla="*/ 528380 w 2190390"/>
                <a:gd name="connsiteY106" fmla="*/ 139210 h 2233760"/>
                <a:gd name="connsiteX107" fmla="*/ 569431 w 2190390"/>
                <a:gd name="connsiteY107" fmla="*/ 133660 h 2233760"/>
                <a:gd name="connsiteX108" fmla="*/ 573113 w 2190390"/>
                <a:gd name="connsiteY108" fmla="*/ 135787 h 2233760"/>
                <a:gd name="connsiteX109" fmla="*/ 562278 w 2190390"/>
                <a:gd name="connsiteY109" fmla="*/ 141803 h 2233760"/>
                <a:gd name="connsiteX110" fmla="*/ 570209 w 2190390"/>
                <a:gd name="connsiteY110" fmla="*/ 136565 h 2233760"/>
                <a:gd name="connsiteX111" fmla="*/ 569431 w 2190390"/>
                <a:gd name="connsiteY111" fmla="*/ 133660 h 2233760"/>
                <a:gd name="connsiteX112" fmla="*/ 543870 w 2190390"/>
                <a:gd name="connsiteY112" fmla="*/ 131170 h 2233760"/>
                <a:gd name="connsiteX113" fmla="*/ 536714 w 2190390"/>
                <a:gd name="connsiteY113" fmla="*/ 134884 h 2233760"/>
                <a:gd name="connsiteX114" fmla="*/ 538232 w 2190390"/>
                <a:gd name="connsiteY114" fmla="*/ 131903 h 2233760"/>
                <a:gd name="connsiteX115" fmla="*/ 543870 w 2190390"/>
                <a:gd name="connsiteY115" fmla="*/ 131170 h 2233760"/>
                <a:gd name="connsiteX116" fmla="*/ 1592896 w 2190390"/>
                <a:gd name="connsiteY116" fmla="*/ 120911 h 2233760"/>
                <a:gd name="connsiteX117" fmla="*/ 1600259 w 2190390"/>
                <a:gd name="connsiteY117" fmla="*/ 125164 h 2233760"/>
                <a:gd name="connsiteX118" fmla="*/ 1614207 w 2190390"/>
                <a:gd name="connsiteY118" fmla="*/ 130765 h 2233760"/>
                <a:gd name="connsiteX119" fmla="*/ 1601037 w 2190390"/>
                <a:gd name="connsiteY119" fmla="*/ 128068 h 2233760"/>
                <a:gd name="connsiteX120" fmla="*/ 1592896 w 2190390"/>
                <a:gd name="connsiteY120" fmla="*/ 120911 h 2233760"/>
                <a:gd name="connsiteX121" fmla="*/ 578500 w 2190390"/>
                <a:gd name="connsiteY121" fmla="*/ 109440 h 2233760"/>
                <a:gd name="connsiteX122" fmla="*/ 601937 w 2190390"/>
                <a:gd name="connsiteY122" fmla="*/ 115612 h 2233760"/>
                <a:gd name="connsiteX123" fmla="*/ 589545 w 2190390"/>
                <a:gd name="connsiteY123" fmla="*/ 115819 h 2233760"/>
                <a:gd name="connsiteX124" fmla="*/ 596130 w 2190390"/>
                <a:gd name="connsiteY124" fmla="*/ 117168 h 2233760"/>
                <a:gd name="connsiteX125" fmla="*/ 587420 w 2190390"/>
                <a:gd name="connsiteY125" fmla="*/ 119501 h 2233760"/>
                <a:gd name="connsiteX126" fmla="*/ 581823 w 2190390"/>
                <a:gd name="connsiteY126" fmla="*/ 133453 h 2233760"/>
                <a:gd name="connsiteX127" fmla="*/ 569431 w 2190390"/>
                <a:gd name="connsiteY127" fmla="*/ 133660 h 2233760"/>
                <a:gd name="connsiteX128" fmla="*/ 577363 w 2190390"/>
                <a:gd name="connsiteY128" fmla="*/ 128422 h 2233760"/>
                <a:gd name="connsiteX129" fmla="*/ 571556 w 2190390"/>
                <a:gd name="connsiteY129" fmla="*/ 129978 h 2233760"/>
                <a:gd name="connsiteX130" fmla="*/ 578710 w 2190390"/>
                <a:gd name="connsiteY130" fmla="*/ 121835 h 2233760"/>
                <a:gd name="connsiteX131" fmla="*/ 577153 w 2190390"/>
                <a:gd name="connsiteY131" fmla="*/ 116026 h 2233760"/>
                <a:gd name="connsiteX132" fmla="*/ 563415 w 2190390"/>
                <a:gd name="connsiteY132" fmla="*/ 122820 h 2233760"/>
                <a:gd name="connsiteX133" fmla="*/ 578500 w 2190390"/>
                <a:gd name="connsiteY133" fmla="*/ 109440 h 2233760"/>
                <a:gd name="connsiteX134" fmla="*/ 801487 w 2190390"/>
                <a:gd name="connsiteY134" fmla="*/ 59029 h 2233760"/>
                <a:gd name="connsiteX135" fmla="*/ 801487 w 2190390"/>
                <a:gd name="connsiteY135" fmla="*/ 59029 h 2233760"/>
                <a:gd name="connsiteX136" fmla="*/ 798583 w 2190390"/>
                <a:gd name="connsiteY136" fmla="*/ 59807 h 2233760"/>
                <a:gd name="connsiteX137" fmla="*/ 1366833 w 2190390"/>
                <a:gd name="connsiteY137" fmla="*/ 37900 h 2233760"/>
                <a:gd name="connsiteX138" fmla="*/ 1379426 w 2190390"/>
                <a:gd name="connsiteY138" fmla="*/ 44253 h 2233760"/>
                <a:gd name="connsiteX139" fmla="*/ 1355990 w 2190390"/>
                <a:gd name="connsiteY139" fmla="*/ 38081 h 2233760"/>
                <a:gd name="connsiteX140" fmla="*/ 1366833 w 2190390"/>
                <a:gd name="connsiteY140" fmla="*/ 37900 h 2233760"/>
                <a:gd name="connsiteX141" fmla="*/ 1336928 w 2190390"/>
                <a:gd name="connsiteY141" fmla="*/ 26457 h 2233760"/>
                <a:gd name="connsiteX142" fmla="*/ 1340486 w 2190390"/>
                <a:gd name="connsiteY142" fmla="*/ 26671 h 2233760"/>
                <a:gd name="connsiteX143" fmla="*/ 1342042 w 2190390"/>
                <a:gd name="connsiteY143" fmla="*/ 32480 h 2233760"/>
                <a:gd name="connsiteX144" fmla="*/ 1331776 w 2190390"/>
                <a:gd name="connsiteY144" fmla="*/ 29005 h 2233760"/>
                <a:gd name="connsiteX145" fmla="*/ 1336928 w 2190390"/>
                <a:gd name="connsiteY145" fmla="*/ 26457 h 2233760"/>
                <a:gd name="connsiteX146" fmla="*/ 1297295 w 2190390"/>
                <a:gd name="connsiteY146" fmla="*/ 16453 h 2233760"/>
                <a:gd name="connsiteX147" fmla="*/ 1306084 w 2190390"/>
                <a:gd name="connsiteY147" fmla="*/ 18768 h 2233760"/>
                <a:gd name="connsiteX148" fmla="*/ 1307050 w 2190390"/>
                <a:gd name="connsiteY148" fmla="*/ 20510 h 2233760"/>
                <a:gd name="connsiteX149" fmla="*/ 770059 w 2190390"/>
                <a:gd name="connsiteY149" fmla="*/ 11417 h 2233760"/>
                <a:gd name="connsiteX150" fmla="*/ 771615 w 2190390"/>
                <a:gd name="connsiteY150" fmla="*/ 17226 h 2233760"/>
                <a:gd name="connsiteX151" fmla="*/ 786132 w 2190390"/>
                <a:gd name="connsiteY151" fmla="*/ 13337 h 2233760"/>
                <a:gd name="connsiteX152" fmla="*/ 793495 w 2190390"/>
                <a:gd name="connsiteY152" fmla="*/ 17590 h 2233760"/>
                <a:gd name="connsiteX153" fmla="*/ 811693 w 2190390"/>
                <a:gd name="connsiteY153" fmla="*/ 15826 h 2233760"/>
                <a:gd name="connsiteX154" fmla="*/ 806664 w 2190390"/>
                <a:gd name="connsiteY154" fmla="*/ 20287 h 2233760"/>
                <a:gd name="connsiteX155" fmla="*/ 826419 w 2190390"/>
                <a:gd name="connsiteY155" fmla="*/ 24332 h 2233760"/>
                <a:gd name="connsiteX156" fmla="*/ 814806 w 2190390"/>
                <a:gd name="connsiteY156" fmla="*/ 27444 h 2233760"/>
                <a:gd name="connsiteX157" fmla="*/ 796608 w 2190390"/>
                <a:gd name="connsiteY157" fmla="*/ 29207 h 2233760"/>
                <a:gd name="connsiteX158" fmla="*/ 835339 w 2190390"/>
                <a:gd name="connsiteY158" fmla="*/ 34394 h 2233760"/>
                <a:gd name="connsiteX159" fmla="*/ 809987 w 2190390"/>
                <a:gd name="connsiteY159" fmla="*/ 44300 h 2233760"/>
                <a:gd name="connsiteX160" fmla="*/ 804180 w 2190390"/>
                <a:gd name="connsiteY160" fmla="*/ 45856 h 2233760"/>
                <a:gd name="connsiteX161" fmla="*/ 783857 w 2190390"/>
                <a:gd name="connsiteY161" fmla="*/ 51301 h 2233760"/>
                <a:gd name="connsiteX162" fmla="*/ 788107 w 2190390"/>
                <a:gd name="connsiteY162" fmla="*/ 43937 h 2233760"/>
                <a:gd name="connsiteX163" fmla="*/ 754046 w 2190390"/>
                <a:gd name="connsiteY163" fmla="*/ 56176 h 2233760"/>
                <a:gd name="connsiteX164" fmla="*/ 737195 w 2190390"/>
                <a:gd name="connsiteY164" fmla="*/ 51353 h 2233760"/>
                <a:gd name="connsiteX165" fmla="*/ 747285 w 2190390"/>
                <a:gd name="connsiteY165" fmla="*/ 49816 h 2233760"/>
                <a:gd name="connsiteX166" fmla="*/ 753394 w 2190390"/>
                <a:gd name="connsiteY166" fmla="*/ 47207 h 2233760"/>
                <a:gd name="connsiteX167" fmla="*/ 754669 w 2190390"/>
                <a:gd name="connsiteY167" fmla="*/ 46889 h 2233760"/>
                <a:gd name="connsiteX168" fmla="*/ 755393 w 2190390"/>
                <a:gd name="connsiteY168" fmla="*/ 49590 h 2233760"/>
                <a:gd name="connsiteX169" fmla="*/ 778619 w 2190390"/>
                <a:gd name="connsiteY169" fmla="*/ 43366 h 2233760"/>
                <a:gd name="connsiteX170" fmla="*/ 763785 w 2190390"/>
                <a:gd name="connsiteY170" fmla="*/ 44617 h 2233760"/>
                <a:gd name="connsiteX171" fmla="*/ 754669 w 2190390"/>
                <a:gd name="connsiteY171" fmla="*/ 46889 h 2233760"/>
                <a:gd name="connsiteX172" fmla="*/ 754615 w 2190390"/>
                <a:gd name="connsiteY172" fmla="*/ 46685 h 2233760"/>
                <a:gd name="connsiteX173" fmla="*/ 753394 w 2190390"/>
                <a:gd name="connsiteY173" fmla="*/ 47207 h 2233760"/>
                <a:gd name="connsiteX174" fmla="*/ 743001 w 2190390"/>
                <a:gd name="connsiteY174" fmla="*/ 49797 h 2233760"/>
                <a:gd name="connsiteX175" fmla="*/ 740098 w 2190390"/>
                <a:gd name="connsiteY175" fmla="*/ 50575 h 2233760"/>
                <a:gd name="connsiteX176" fmla="*/ 739320 w 2190390"/>
                <a:gd name="connsiteY176" fmla="*/ 47671 h 2233760"/>
                <a:gd name="connsiteX177" fmla="*/ 745126 w 2190390"/>
                <a:gd name="connsiteY177" fmla="*/ 46115 h 2233760"/>
                <a:gd name="connsiteX178" fmla="*/ 738542 w 2190390"/>
                <a:gd name="connsiteY178" fmla="*/ 44766 h 2233760"/>
                <a:gd name="connsiteX179" fmla="*/ 743570 w 2190390"/>
                <a:gd name="connsiteY179" fmla="*/ 40306 h 2233760"/>
                <a:gd name="connsiteX180" fmla="*/ 767575 w 2190390"/>
                <a:gd name="connsiteY180" fmla="*/ 36987 h 2233760"/>
                <a:gd name="connsiteX181" fmla="*/ 756740 w 2190390"/>
                <a:gd name="connsiteY181" fmla="*/ 43003 h 2233760"/>
                <a:gd name="connsiteX182" fmla="*/ 782869 w 2190390"/>
                <a:gd name="connsiteY182" fmla="*/ 36001 h 2233760"/>
                <a:gd name="connsiteX183" fmla="*/ 781313 w 2190390"/>
                <a:gd name="connsiteY183" fmla="*/ 30193 h 2233760"/>
                <a:gd name="connsiteX184" fmla="*/ 777631 w 2190390"/>
                <a:gd name="connsiteY184" fmla="*/ 28066 h 2233760"/>
                <a:gd name="connsiteX185" fmla="*/ 766018 w 2190390"/>
                <a:gd name="connsiteY185" fmla="*/ 31178 h 2233760"/>
                <a:gd name="connsiteX186" fmla="*/ 765240 w 2190390"/>
                <a:gd name="connsiteY186" fmla="*/ 28273 h 2233760"/>
                <a:gd name="connsiteX187" fmla="*/ 746473 w 2190390"/>
                <a:gd name="connsiteY187" fmla="*/ 39528 h 2233760"/>
                <a:gd name="connsiteX188" fmla="*/ 731178 w 2190390"/>
                <a:gd name="connsiteY188" fmla="*/ 40513 h 2233760"/>
                <a:gd name="connsiteX189" fmla="*/ 742013 w 2190390"/>
                <a:gd name="connsiteY189" fmla="*/ 34497 h 2233760"/>
                <a:gd name="connsiteX190" fmla="*/ 735429 w 2190390"/>
                <a:gd name="connsiteY190" fmla="*/ 33148 h 2233760"/>
                <a:gd name="connsiteX191" fmla="*/ 728634 w 2190390"/>
                <a:gd name="connsiteY191" fmla="*/ 19404 h 2233760"/>
                <a:gd name="connsiteX192" fmla="*/ 744707 w 2190390"/>
                <a:gd name="connsiteY192" fmla="*/ 21323 h 2233760"/>
                <a:gd name="connsiteX193" fmla="*/ 746054 w 2190390"/>
                <a:gd name="connsiteY193" fmla="*/ 14737 h 2233760"/>
                <a:gd name="connsiteX194" fmla="*/ 764252 w 2190390"/>
                <a:gd name="connsiteY194" fmla="*/ 12973 h 2233760"/>
                <a:gd name="connsiteX195" fmla="*/ 753417 w 2190390"/>
                <a:gd name="connsiteY195" fmla="*/ 18990 h 2233760"/>
                <a:gd name="connsiteX196" fmla="*/ 760002 w 2190390"/>
                <a:gd name="connsiteY196" fmla="*/ 20338 h 2233760"/>
                <a:gd name="connsiteX197" fmla="*/ 770059 w 2190390"/>
                <a:gd name="connsiteY197" fmla="*/ 11417 h 2233760"/>
                <a:gd name="connsiteX198" fmla="*/ 1159223 w 2190390"/>
                <a:gd name="connsiteY198" fmla="*/ 530 h 2233760"/>
                <a:gd name="connsiteX199" fmla="*/ 1153416 w 2190390"/>
                <a:gd name="connsiteY199" fmla="*/ 2085 h 2233760"/>
                <a:gd name="connsiteX200" fmla="*/ 1160001 w 2190390"/>
                <a:gd name="connsiteY200" fmla="*/ 3434 h 2233760"/>
                <a:gd name="connsiteX201" fmla="*/ 1145484 w 2190390"/>
                <a:gd name="connsiteY201" fmla="*/ 7324 h 2233760"/>
                <a:gd name="connsiteX202" fmla="*/ 1178409 w 2190390"/>
                <a:gd name="connsiteY202" fmla="*/ 14066 h 2233760"/>
                <a:gd name="connsiteX203" fmla="*/ 1194482 w 2190390"/>
                <a:gd name="connsiteY203" fmla="*/ 15986 h 2233760"/>
                <a:gd name="connsiteX204" fmla="*/ 1198941 w 2190390"/>
                <a:gd name="connsiteY204" fmla="*/ 21016 h 2233760"/>
                <a:gd name="connsiteX205" fmla="*/ 1188675 w 2190390"/>
                <a:gd name="connsiteY205" fmla="*/ 17541 h 2233760"/>
                <a:gd name="connsiteX206" fmla="*/ 1203401 w 2190390"/>
                <a:gd name="connsiteY206" fmla="*/ 26047 h 2233760"/>
                <a:gd name="connsiteX207" fmla="*/ 1201276 w 2190390"/>
                <a:gd name="connsiteY207" fmla="*/ 29730 h 2233760"/>
                <a:gd name="connsiteX208" fmla="*/ 1241564 w 2190390"/>
                <a:gd name="connsiteY208" fmla="*/ 40725 h 2233760"/>
                <a:gd name="connsiteX209" fmla="*/ 1247370 w 2190390"/>
                <a:gd name="connsiteY209" fmla="*/ 39169 h 2233760"/>
                <a:gd name="connsiteX210" fmla="*/ 1265000 w 2190390"/>
                <a:gd name="connsiteY210" fmla="*/ 46897 h 2233760"/>
                <a:gd name="connsiteX211" fmla="*/ 1269459 w 2190390"/>
                <a:gd name="connsiteY211" fmla="*/ 51928 h 2233760"/>
                <a:gd name="connsiteX212" fmla="*/ 1281073 w 2190390"/>
                <a:gd name="connsiteY212" fmla="*/ 48817 h 2233760"/>
                <a:gd name="connsiteX213" fmla="*/ 1295799 w 2190390"/>
                <a:gd name="connsiteY213" fmla="*/ 57322 h 2233760"/>
                <a:gd name="connsiteX214" fmla="*/ 1281851 w 2190390"/>
                <a:gd name="connsiteY214" fmla="*/ 51721 h 2233760"/>
                <a:gd name="connsiteX215" fmla="*/ 1299480 w 2190390"/>
                <a:gd name="connsiteY215" fmla="*/ 59449 h 2233760"/>
                <a:gd name="connsiteX216" fmla="*/ 1293674 w 2190390"/>
                <a:gd name="connsiteY216" fmla="*/ 61005 h 2233760"/>
                <a:gd name="connsiteX217" fmla="*/ 1336296 w 2190390"/>
                <a:gd name="connsiteY217" fmla="*/ 80714 h 2233760"/>
                <a:gd name="connsiteX218" fmla="*/ 1349466 w 2190390"/>
                <a:gd name="connsiteY218" fmla="*/ 83411 h 2233760"/>
                <a:gd name="connsiteX219" fmla="*/ 1345784 w 2190390"/>
                <a:gd name="connsiteY219" fmla="*/ 81284 h 2233760"/>
                <a:gd name="connsiteX220" fmla="*/ 1375805 w 2190390"/>
                <a:gd name="connsiteY220" fmla="*/ 88805 h 2233760"/>
                <a:gd name="connsiteX221" fmla="*/ 1377930 w 2190390"/>
                <a:gd name="connsiteY221" fmla="*/ 85123 h 2233760"/>
                <a:gd name="connsiteX222" fmla="*/ 1372123 w 2190390"/>
                <a:gd name="connsiteY222" fmla="*/ 86678 h 2233760"/>
                <a:gd name="connsiteX223" fmla="*/ 1358175 w 2190390"/>
                <a:gd name="connsiteY223" fmla="*/ 81077 h 2233760"/>
                <a:gd name="connsiteX224" fmla="*/ 1358744 w 2190390"/>
                <a:gd name="connsiteY224" fmla="*/ 71586 h 2233760"/>
                <a:gd name="connsiteX225" fmla="*/ 1315553 w 2190390"/>
                <a:gd name="connsiteY225" fmla="*/ 61368 h 2233760"/>
                <a:gd name="connsiteX226" fmla="*/ 1368232 w 2190390"/>
                <a:gd name="connsiteY226" fmla="*/ 72156 h 2233760"/>
                <a:gd name="connsiteX227" fmla="*/ 1363772 w 2190390"/>
                <a:gd name="connsiteY227" fmla="*/ 67125 h 2233760"/>
                <a:gd name="connsiteX228" fmla="*/ 1369579 w 2190390"/>
                <a:gd name="connsiteY228" fmla="*/ 65570 h 2233760"/>
                <a:gd name="connsiteX229" fmla="*/ 1382749 w 2190390"/>
                <a:gd name="connsiteY229" fmla="*/ 68267 h 2233760"/>
                <a:gd name="connsiteX230" fmla="*/ 1363563 w 2190390"/>
                <a:gd name="connsiteY230" fmla="*/ 54730 h 2233760"/>
                <a:gd name="connsiteX231" fmla="*/ 1343030 w 2190390"/>
                <a:gd name="connsiteY231" fmla="*/ 47780 h 2233760"/>
                <a:gd name="connsiteX232" fmla="*/ 1365898 w 2190390"/>
                <a:gd name="connsiteY232" fmla="*/ 63443 h 2233760"/>
                <a:gd name="connsiteX233" fmla="*/ 1351950 w 2190390"/>
                <a:gd name="connsiteY233" fmla="*/ 57842 h 2233760"/>
                <a:gd name="connsiteX234" fmla="*/ 1357188 w 2190390"/>
                <a:gd name="connsiteY234" fmla="*/ 65777 h 2233760"/>
                <a:gd name="connsiteX235" fmla="*/ 1338002 w 2190390"/>
                <a:gd name="connsiteY235" fmla="*/ 52240 h 2233760"/>
                <a:gd name="connsiteX236" fmla="*/ 1324832 w 2190390"/>
                <a:gd name="connsiteY236" fmla="*/ 49543 h 2233760"/>
                <a:gd name="connsiteX237" fmla="*/ 1320372 w 2190390"/>
                <a:gd name="connsiteY237" fmla="*/ 44512 h 2233760"/>
                <a:gd name="connsiteX238" fmla="*/ 1325401 w 2190390"/>
                <a:gd name="connsiteY238" fmla="*/ 40052 h 2233760"/>
                <a:gd name="connsiteX239" fmla="*/ 1316481 w 2190390"/>
                <a:gd name="connsiteY239" fmla="*/ 29990 h 2233760"/>
                <a:gd name="connsiteX240" fmla="*/ 1283557 w 2190390"/>
                <a:gd name="connsiteY240" fmla="*/ 23247 h 2233760"/>
                <a:gd name="connsiteX241" fmla="*/ 1287238 w 2190390"/>
                <a:gd name="connsiteY241" fmla="*/ 25374 h 2233760"/>
                <a:gd name="connsiteX242" fmla="*/ 1276194 w 2190390"/>
                <a:gd name="connsiteY242" fmla="*/ 18994 h 2233760"/>
                <a:gd name="connsiteX243" fmla="*/ 1308340 w 2190390"/>
                <a:gd name="connsiteY243" fmla="*/ 22833 h 2233760"/>
                <a:gd name="connsiteX244" fmla="*/ 1307050 w 2190390"/>
                <a:gd name="connsiteY244" fmla="*/ 20510 h 2233760"/>
                <a:gd name="connsiteX245" fmla="*/ 1308676 w 2190390"/>
                <a:gd name="connsiteY245" fmla="*/ 21186 h 2233760"/>
                <a:gd name="connsiteX246" fmla="*/ 1315703 w 2190390"/>
                <a:gd name="connsiteY246" fmla="*/ 27086 h 2233760"/>
                <a:gd name="connsiteX247" fmla="*/ 1342042 w 2190390"/>
                <a:gd name="connsiteY247" fmla="*/ 32480 h 2233760"/>
                <a:gd name="connsiteX248" fmla="*/ 1348627 w 2190390"/>
                <a:gd name="connsiteY248" fmla="*/ 33828 h 2233760"/>
                <a:gd name="connsiteX249" fmla="*/ 1350752 w 2190390"/>
                <a:gd name="connsiteY249" fmla="*/ 30146 h 2233760"/>
                <a:gd name="connsiteX250" fmla="*/ 1355990 w 2190390"/>
                <a:gd name="connsiteY250" fmla="*/ 38081 h 2233760"/>
                <a:gd name="connsiteX251" fmla="*/ 1397834 w 2190390"/>
                <a:gd name="connsiteY251" fmla="*/ 54886 h 2233760"/>
                <a:gd name="connsiteX252" fmla="*/ 1386789 w 2190390"/>
                <a:gd name="connsiteY252" fmla="*/ 48506 h 2233760"/>
                <a:gd name="connsiteX253" fmla="*/ 1429980 w 2190390"/>
                <a:gd name="connsiteY253" fmla="*/ 58724 h 2233760"/>
                <a:gd name="connsiteX254" fmla="*/ 1428423 w 2190390"/>
                <a:gd name="connsiteY254" fmla="*/ 52915 h 2233760"/>
                <a:gd name="connsiteX255" fmla="*/ 1449735 w 2190390"/>
                <a:gd name="connsiteY255" fmla="*/ 62770 h 2233760"/>
                <a:gd name="connsiteX256" fmla="*/ 1437912 w 2190390"/>
                <a:gd name="connsiteY256" fmla="*/ 53486 h 2233760"/>
                <a:gd name="connsiteX257" fmla="*/ 1462126 w 2190390"/>
                <a:gd name="connsiteY257" fmla="*/ 62562 h 2233760"/>
                <a:gd name="connsiteX258" fmla="*/ 1454763 w 2190390"/>
                <a:gd name="connsiteY258" fmla="*/ 58309 h 2233760"/>
                <a:gd name="connsiteX259" fmla="*/ 1475296 w 2190390"/>
                <a:gd name="connsiteY259" fmla="*/ 65259 h 2233760"/>
                <a:gd name="connsiteX260" fmla="*/ 1473171 w 2190390"/>
                <a:gd name="connsiteY260" fmla="*/ 68942 h 2233760"/>
                <a:gd name="connsiteX261" fmla="*/ 1487119 w 2190390"/>
                <a:gd name="connsiteY261" fmla="*/ 74543 h 2233760"/>
                <a:gd name="connsiteX262" fmla="*/ 1509986 w 2190390"/>
                <a:gd name="connsiteY262" fmla="*/ 90206 h 2233760"/>
                <a:gd name="connsiteX263" fmla="*/ 1477630 w 2190390"/>
                <a:gd name="connsiteY263" fmla="*/ 73973 h 2233760"/>
                <a:gd name="connsiteX264" fmla="*/ 1440246 w 2190390"/>
                <a:gd name="connsiteY264" fmla="*/ 62199 h 2233760"/>
                <a:gd name="connsiteX265" fmla="*/ 1454194 w 2190390"/>
                <a:gd name="connsiteY265" fmla="*/ 67801 h 2233760"/>
                <a:gd name="connsiteX266" fmla="*/ 1474727 w 2190390"/>
                <a:gd name="connsiteY266" fmla="*/ 74751 h 2233760"/>
                <a:gd name="connsiteX267" fmla="*/ 1482869 w 2190390"/>
                <a:gd name="connsiteY267" fmla="*/ 81908 h 2233760"/>
                <a:gd name="connsiteX268" fmla="*/ 1510764 w 2190390"/>
                <a:gd name="connsiteY268" fmla="*/ 93111 h 2233760"/>
                <a:gd name="connsiteX269" fmla="*/ 1532075 w 2190390"/>
                <a:gd name="connsiteY269" fmla="*/ 102965 h 2233760"/>
                <a:gd name="connsiteX270" fmla="*/ 1532854 w 2190390"/>
                <a:gd name="connsiteY270" fmla="*/ 105870 h 2233760"/>
                <a:gd name="connsiteX271" fmla="*/ 1563653 w 2190390"/>
                <a:gd name="connsiteY271" fmla="*/ 116295 h 2233760"/>
                <a:gd name="connsiteX272" fmla="*/ 1555512 w 2190390"/>
                <a:gd name="connsiteY272" fmla="*/ 109137 h 2233760"/>
                <a:gd name="connsiteX273" fmla="*/ 1570238 w 2190390"/>
                <a:gd name="connsiteY273" fmla="*/ 117643 h 2233760"/>
                <a:gd name="connsiteX274" fmla="*/ 1572363 w 2190390"/>
                <a:gd name="connsiteY274" fmla="*/ 113961 h 2233760"/>
                <a:gd name="connsiteX275" fmla="*/ 1590770 w 2190390"/>
                <a:gd name="connsiteY275" fmla="*/ 124593 h 2233760"/>
                <a:gd name="connsiteX276" fmla="*/ 1616332 w 2190390"/>
                <a:gd name="connsiteY276" fmla="*/ 127083 h 2233760"/>
                <a:gd name="connsiteX277" fmla="*/ 1600259 w 2190390"/>
                <a:gd name="connsiteY277" fmla="*/ 125164 h 2233760"/>
                <a:gd name="connsiteX278" fmla="*/ 1603162 w 2190390"/>
                <a:gd name="connsiteY278" fmla="*/ 124386 h 2233760"/>
                <a:gd name="connsiteX279" fmla="*/ 1588436 w 2190390"/>
                <a:gd name="connsiteY279" fmla="*/ 115880 h 2233760"/>
                <a:gd name="connsiteX280" fmla="*/ 1570806 w 2190390"/>
                <a:gd name="connsiteY280" fmla="*/ 108152 h 2233760"/>
                <a:gd name="connsiteX281" fmla="*/ 1547939 w 2190390"/>
                <a:gd name="connsiteY281" fmla="*/ 92489 h 2233760"/>
                <a:gd name="connsiteX282" fmla="*/ 1553177 w 2190390"/>
                <a:gd name="connsiteY282" fmla="*/ 100424 h 2233760"/>
                <a:gd name="connsiteX283" fmla="*/ 1520043 w 2190390"/>
                <a:gd name="connsiteY283" fmla="*/ 81286 h 2233760"/>
                <a:gd name="connsiteX284" fmla="*/ 1514805 w 2190390"/>
                <a:gd name="connsiteY284" fmla="*/ 73351 h 2233760"/>
                <a:gd name="connsiteX285" fmla="*/ 1492716 w 2190390"/>
                <a:gd name="connsiteY285" fmla="*/ 60592 h 2233760"/>
                <a:gd name="connsiteX286" fmla="*/ 1464041 w 2190390"/>
                <a:gd name="connsiteY286" fmla="*/ 46484 h 2233760"/>
                <a:gd name="connsiteX287" fmla="*/ 1442730 w 2190390"/>
                <a:gd name="connsiteY287" fmla="*/ 36630 h 2233760"/>
                <a:gd name="connsiteX288" fmla="*/ 1455122 w 2190390"/>
                <a:gd name="connsiteY288" fmla="*/ 36423 h 2233760"/>
                <a:gd name="connsiteX289" fmla="*/ 1422198 w 2190390"/>
                <a:gd name="connsiteY289" fmla="*/ 29680 h 2233760"/>
                <a:gd name="connsiteX290" fmla="*/ 1421419 w 2190390"/>
                <a:gd name="connsiteY290" fmla="*/ 26775 h 2233760"/>
                <a:gd name="connsiteX291" fmla="*/ 1447759 w 2190390"/>
                <a:gd name="connsiteY291" fmla="*/ 32170 h 2233760"/>
                <a:gd name="connsiteX292" fmla="*/ 1442521 w 2190390"/>
                <a:gd name="connsiteY292" fmla="*/ 24234 h 2233760"/>
                <a:gd name="connsiteX293" fmla="*/ 1433811 w 2190390"/>
                <a:gd name="connsiteY293" fmla="*/ 26568 h 2233760"/>
                <a:gd name="connsiteX294" fmla="*/ 1413278 w 2190390"/>
                <a:gd name="connsiteY294" fmla="*/ 19618 h 2233760"/>
                <a:gd name="connsiteX295" fmla="*/ 1404359 w 2190390"/>
                <a:gd name="connsiteY295" fmla="*/ 9556 h 2233760"/>
                <a:gd name="connsiteX296" fmla="*/ 1423335 w 2190390"/>
                <a:gd name="connsiteY296" fmla="*/ 10698 h 2233760"/>
                <a:gd name="connsiteX297" fmla="*/ 1425460 w 2190390"/>
                <a:gd name="connsiteY297" fmla="*/ 7015 h 2233760"/>
                <a:gd name="connsiteX298" fmla="*/ 1439408 w 2190390"/>
                <a:gd name="connsiteY298" fmla="*/ 12617 h 2233760"/>
                <a:gd name="connsiteX299" fmla="*/ 1451021 w 2190390"/>
                <a:gd name="connsiteY299" fmla="*/ 9505 h 2233760"/>
                <a:gd name="connsiteX300" fmla="*/ 1445214 w 2190390"/>
                <a:gd name="connsiteY300" fmla="*/ 11061 h 2233760"/>
                <a:gd name="connsiteX301" fmla="*/ 1511273 w 2190390"/>
                <a:gd name="connsiteY301" fmla="*/ 36942 h 2233760"/>
                <a:gd name="connsiteX302" fmla="*/ 1562814 w 2190390"/>
                <a:gd name="connsiteY302" fmla="*/ 66712 h 2233760"/>
                <a:gd name="connsiteX303" fmla="*/ 1587029 w 2190390"/>
                <a:gd name="connsiteY303" fmla="*/ 75789 h 2233760"/>
                <a:gd name="connsiteX304" fmla="*/ 1588585 w 2190390"/>
                <a:gd name="connsiteY304" fmla="*/ 81598 h 2233760"/>
                <a:gd name="connsiteX305" fmla="*/ 1581222 w 2190390"/>
                <a:gd name="connsiteY305" fmla="*/ 77345 h 2233760"/>
                <a:gd name="connsiteX306" fmla="*/ 1626179 w 2190390"/>
                <a:gd name="connsiteY306" fmla="*/ 105767 h 2233760"/>
                <a:gd name="connsiteX307" fmla="*/ 1620941 w 2190390"/>
                <a:gd name="connsiteY307" fmla="*/ 97832 h 2233760"/>
                <a:gd name="connsiteX308" fmla="*/ 1632764 w 2190390"/>
                <a:gd name="connsiteY308" fmla="*/ 107115 h 2233760"/>
                <a:gd name="connsiteX309" fmla="*/ 1629860 w 2190390"/>
                <a:gd name="connsiteY309" fmla="*/ 107893 h 2233760"/>
                <a:gd name="connsiteX310" fmla="*/ 1655631 w 2190390"/>
                <a:gd name="connsiteY310" fmla="*/ 122779 h 2233760"/>
                <a:gd name="connsiteX311" fmla="*/ 1653506 w 2190390"/>
                <a:gd name="connsiteY311" fmla="*/ 126461 h 2233760"/>
                <a:gd name="connsiteX312" fmla="*/ 1635877 w 2190390"/>
                <a:gd name="connsiteY312" fmla="*/ 118733 h 2233760"/>
                <a:gd name="connsiteX313" fmla="*/ 1657966 w 2190390"/>
                <a:gd name="connsiteY313" fmla="*/ 131492 h 2233760"/>
                <a:gd name="connsiteX314" fmla="*/ 1653716 w 2190390"/>
                <a:gd name="connsiteY314" fmla="*/ 138857 h 2233760"/>
                <a:gd name="connsiteX315" fmla="*/ 1679487 w 2190390"/>
                <a:gd name="connsiteY315" fmla="*/ 153742 h 2233760"/>
                <a:gd name="connsiteX316" fmla="*/ 1686850 w 2190390"/>
                <a:gd name="connsiteY316" fmla="*/ 157995 h 2233760"/>
                <a:gd name="connsiteX317" fmla="*/ 1684803 w 2190390"/>
                <a:gd name="connsiteY317" fmla="*/ 152960 h 2233760"/>
                <a:gd name="connsiteX318" fmla="*/ 1693895 w 2190390"/>
                <a:gd name="connsiteY318" fmla="*/ 159609 h 2233760"/>
                <a:gd name="connsiteX319" fmla="*/ 1714955 w 2190390"/>
                <a:gd name="connsiteY319" fmla="*/ 181593 h 2233760"/>
                <a:gd name="connsiteX320" fmla="*/ 1666317 w 2190390"/>
                <a:gd name="connsiteY320" fmla="*/ 151045 h 2233760"/>
                <a:gd name="connsiteX321" fmla="*/ 1640546 w 2190390"/>
                <a:gd name="connsiteY321" fmla="*/ 136160 h 2233760"/>
                <a:gd name="connsiteX322" fmla="*/ 1654494 w 2190390"/>
                <a:gd name="connsiteY322" fmla="*/ 141761 h 2233760"/>
                <a:gd name="connsiteX323" fmla="*/ 1623485 w 2190390"/>
                <a:gd name="connsiteY323" fmla="*/ 118940 h 2233760"/>
                <a:gd name="connsiteX324" fmla="*/ 1645784 w 2190390"/>
                <a:gd name="connsiteY324" fmla="*/ 144095 h 2233760"/>
                <a:gd name="connsiteX325" fmla="*/ 1659732 w 2190390"/>
                <a:gd name="connsiteY325" fmla="*/ 149696 h 2233760"/>
                <a:gd name="connsiteX326" fmla="*/ 1657607 w 2190390"/>
                <a:gd name="connsiteY326" fmla="*/ 153379 h 2233760"/>
                <a:gd name="connsiteX327" fmla="*/ 1676015 w 2190390"/>
                <a:gd name="connsiteY327" fmla="*/ 164011 h 2233760"/>
                <a:gd name="connsiteX328" fmla="*/ 1673890 w 2190390"/>
                <a:gd name="connsiteY328" fmla="*/ 167693 h 2233760"/>
                <a:gd name="connsiteX329" fmla="*/ 1684156 w 2190390"/>
                <a:gd name="connsiteY329" fmla="*/ 171168 h 2233760"/>
                <a:gd name="connsiteX330" fmla="*/ 1726209 w 2190390"/>
                <a:gd name="connsiteY330" fmla="*/ 200368 h 2233760"/>
                <a:gd name="connsiteX331" fmla="*/ 1729113 w 2190390"/>
                <a:gd name="connsiteY331" fmla="*/ 199591 h 2233760"/>
                <a:gd name="connsiteX332" fmla="*/ 1717290 w 2190390"/>
                <a:gd name="connsiteY332" fmla="*/ 190307 h 2233760"/>
                <a:gd name="connsiteX333" fmla="*/ 1709149 w 2190390"/>
                <a:gd name="connsiteY333" fmla="*/ 183149 h 2233760"/>
                <a:gd name="connsiteX334" fmla="*/ 1720193 w 2190390"/>
                <a:gd name="connsiteY334" fmla="*/ 189529 h 2233760"/>
                <a:gd name="connsiteX335" fmla="*/ 1723096 w 2190390"/>
                <a:gd name="connsiteY335" fmla="*/ 188751 h 2233760"/>
                <a:gd name="connsiteX336" fmla="*/ 1743629 w 2190390"/>
                <a:gd name="connsiteY336" fmla="*/ 195701 h 2233760"/>
                <a:gd name="connsiteX337" fmla="*/ 1737823 w 2190390"/>
                <a:gd name="connsiteY337" fmla="*/ 197257 h 2233760"/>
                <a:gd name="connsiteX338" fmla="*/ 1745186 w 2190390"/>
                <a:gd name="connsiteY338" fmla="*/ 201510 h 2233760"/>
                <a:gd name="connsiteX339" fmla="*/ 1742073 w 2190390"/>
                <a:gd name="connsiteY339" fmla="*/ 189892 h 2233760"/>
                <a:gd name="connsiteX340" fmla="*/ 1753896 w 2190390"/>
                <a:gd name="connsiteY340" fmla="*/ 199176 h 2233760"/>
                <a:gd name="connsiteX341" fmla="*/ 1783917 w 2190390"/>
                <a:gd name="connsiteY341" fmla="*/ 206696 h 2233760"/>
                <a:gd name="connsiteX342" fmla="*/ 1819385 w 2190390"/>
                <a:gd name="connsiteY342" fmla="*/ 234548 h 2233760"/>
                <a:gd name="connsiteX343" fmla="*/ 1869370 w 2190390"/>
                <a:gd name="connsiteY343" fmla="*/ 258510 h 2233760"/>
                <a:gd name="connsiteX344" fmla="*/ 1888556 w 2190390"/>
                <a:gd name="connsiteY344" fmla="*/ 272047 h 2233760"/>
                <a:gd name="connsiteX345" fmla="*/ 1894573 w 2190390"/>
                <a:gd name="connsiteY345" fmla="*/ 282886 h 2233760"/>
                <a:gd name="connsiteX346" fmla="*/ 1896698 w 2190390"/>
                <a:gd name="connsiteY346" fmla="*/ 279204 h 2233760"/>
                <a:gd name="connsiteX347" fmla="*/ 1901157 w 2190390"/>
                <a:gd name="connsiteY347" fmla="*/ 284235 h 2233760"/>
                <a:gd name="connsiteX348" fmla="*/ 1911424 w 2190390"/>
                <a:gd name="connsiteY348" fmla="*/ 287710 h 2233760"/>
                <a:gd name="connsiteX349" fmla="*/ 1940308 w 2190390"/>
                <a:gd name="connsiteY349" fmla="*/ 314213 h 2233760"/>
                <a:gd name="connsiteX350" fmla="*/ 1966288 w 2190390"/>
                <a:gd name="connsiteY350" fmla="*/ 341494 h 2233760"/>
                <a:gd name="connsiteX351" fmla="*/ 1971526 w 2190390"/>
                <a:gd name="connsiteY351" fmla="*/ 349429 h 2233760"/>
                <a:gd name="connsiteX352" fmla="*/ 2016902 w 2190390"/>
                <a:gd name="connsiteY352" fmla="*/ 402642 h 2233760"/>
                <a:gd name="connsiteX353" fmla="*/ 2036298 w 2190390"/>
                <a:gd name="connsiteY353" fmla="*/ 428575 h 2233760"/>
                <a:gd name="connsiteX354" fmla="*/ 2045995 w 2190390"/>
                <a:gd name="connsiteY354" fmla="*/ 441541 h 2233760"/>
                <a:gd name="connsiteX355" fmla="*/ 2056471 w 2190390"/>
                <a:gd name="connsiteY355" fmla="*/ 457412 h 2233760"/>
                <a:gd name="connsiteX356" fmla="*/ 2070060 w 2190390"/>
                <a:gd name="connsiteY356" fmla="*/ 484900 h 2233760"/>
                <a:gd name="connsiteX357" fmla="*/ 2070839 w 2190390"/>
                <a:gd name="connsiteY357" fmla="*/ 487804 h 2233760"/>
                <a:gd name="connsiteX358" fmla="*/ 2089666 w 2190390"/>
                <a:gd name="connsiteY358" fmla="*/ 523228 h 2233760"/>
                <a:gd name="connsiteX359" fmla="*/ 2109271 w 2190390"/>
                <a:gd name="connsiteY359" fmla="*/ 561556 h 2233760"/>
                <a:gd name="connsiteX360" fmla="*/ 2126541 w 2190390"/>
                <a:gd name="connsiteY360" fmla="*/ 591171 h 2233760"/>
                <a:gd name="connsiteX361" fmla="*/ 2134892 w 2190390"/>
                <a:gd name="connsiteY361" fmla="*/ 610724 h 2233760"/>
                <a:gd name="connsiteX362" fmla="*/ 2133546 w 2190390"/>
                <a:gd name="connsiteY362" fmla="*/ 617310 h 2233760"/>
                <a:gd name="connsiteX363" fmla="*/ 2139562 w 2190390"/>
                <a:gd name="connsiteY363" fmla="*/ 628150 h 2233760"/>
                <a:gd name="connsiteX364" fmla="*/ 2149679 w 2190390"/>
                <a:gd name="connsiteY364" fmla="*/ 665907 h 2233760"/>
                <a:gd name="connsiteX365" fmla="*/ 2167159 w 2190390"/>
                <a:gd name="connsiteY365" fmla="*/ 707918 h 2233760"/>
                <a:gd name="connsiteX366" fmla="*/ 2175151 w 2190390"/>
                <a:gd name="connsiteY366" fmla="*/ 749358 h 2233760"/>
                <a:gd name="connsiteX367" fmla="*/ 2165663 w 2190390"/>
                <a:gd name="connsiteY367" fmla="*/ 748787 h 2233760"/>
                <a:gd name="connsiteX368" fmla="*/ 2170332 w 2190390"/>
                <a:gd name="connsiteY368" fmla="*/ 766212 h 2233760"/>
                <a:gd name="connsiteX369" fmla="*/ 2145279 w 2190390"/>
                <a:gd name="connsiteY369" fmla="*/ 707555 h 2233760"/>
                <a:gd name="connsiteX370" fmla="*/ 2055814 w 2190390"/>
                <a:gd name="connsiteY370" fmla="*/ 547863 h 2233760"/>
                <a:gd name="connsiteX371" fmla="*/ 1958058 w 2190390"/>
                <a:gd name="connsiteY371" fmla="*/ 415297 h 2233760"/>
                <a:gd name="connsiteX372" fmla="*/ 1959046 w 2190390"/>
                <a:gd name="connsiteY372" fmla="*/ 430597 h 2233760"/>
                <a:gd name="connsiteX373" fmla="*/ 1901847 w 2190390"/>
                <a:gd name="connsiteY373" fmla="*/ 368100 h 2233760"/>
                <a:gd name="connsiteX374" fmla="*/ 1906306 w 2190390"/>
                <a:gd name="connsiteY374" fmla="*/ 373131 h 2233760"/>
                <a:gd name="connsiteX375" fmla="*/ 1928605 w 2190390"/>
                <a:gd name="connsiteY375" fmla="*/ 398285 h 2233760"/>
                <a:gd name="connsiteX376" fmla="*/ 1953239 w 2190390"/>
                <a:gd name="connsiteY376" fmla="*/ 432153 h 2233760"/>
                <a:gd name="connsiteX377" fmla="*/ 1975748 w 2190390"/>
                <a:gd name="connsiteY377" fmla="*/ 469703 h 2233760"/>
                <a:gd name="connsiteX378" fmla="*/ 1982332 w 2190390"/>
                <a:gd name="connsiteY378" fmla="*/ 471051 h 2233760"/>
                <a:gd name="connsiteX379" fmla="*/ 1988348 w 2190390"/>
                <a:gd name="connsiteY379" fmla="*/ 481891 h 2233760"/>
                <a:gd name="connsiteX380" fmla="*/ 2001728 w 2190390"/>
                <a:gd name="connsiteY380" fmla="*/ 496984 h 2233760"/>
                <a:gd name="connsiteX381" fmla="*/ 2016873 w 2190390"/>
                <a:gd name="connsiteY381" fmla="*/ 530281 h 2233760"/>
                <a:gd name="connsiteX382" fmla="*/ 2013192 w 2190390"/>
                <a:gd name="connsiteY382" fmla="*/ 528154 h 2233760"/>
                <a:gd name="connsiteX383" fmla="*/ 2026571 w 2190390"/>
                <a:gd name="connsiteY383" fmla="*/ 543247 h 2233760"/>
                <a:gd name="connsiteX384" fmla="*/ 2025224 w 2190390"/>
                <a:gd name="connsiteY384" fmla="*/ 549834 h 2233760"/>
                <a:gd name="connsiteX385" fmla="*/ 2039592 w 2190390"/>
                <a:gd name="connsiteY385" fmla="*/ 580226 h 2233760"/>
                <a:gd name="connsiteX386" fmla="*/ 2056862 w 2190390"/>
                <a:gd name="connsiteY386" fmla="*/ 609841 h 2233760"/>
                <a:gd name="connsiteX387" fmla="*/ 2055515 w 2190390"/>
                <a:gd name="connsiteY387" fmla="*/ 616428 h 2233760"/>
                <a:gd name="connsiteX388" fmla="*/ 2059406 w 2190390"/>
                <a:gd name="connsiteY388" fmla="*/ 630950 h 2233760"/>
                <a:gd name="connsiteX389" fmla="*/ 2064300 w 2190390"/>
                <a:gd name="connsiteY389" fmla="*/ 634697 h 2233760"/>
                <a:gd name="connsiteX390" fmla="*/ 2065512 w 2190390"/>
                <a:gd name="connsiteY390" fmla="*/ 636318 h 2233760"/>
                <a:gd name="connsiteX391" fmla="*/ 2069104 w 2190390"/>
                <a:gd name="connsiteY391" fmla="*/ 643916 h 2233760"/>
                <a:gd name="connsiteX392" fmla="*/ 2066979 w 2190390"/>
                <a:gd name="connsiteY392" fmla="*/ 647599 h 2233760"/>
                <a:gd name="connsiteX393" fmla="*/ 2083471 w 2190390"/>
                <a:gd name="connsiteY393" fmla="*/ 674309 h 2233760"/>
                <a:gd name="connsiteX394" fmla="*/ 2091254 w 2190390"/>
                <a:gd name="connsiteY394" fmla="*/ 703353 h 2233760"/>
                <a:gd name="connsiteX395" fmla="*/ 2079999 w 2190390"/>
                <a:gd name="connsiteY395" fmla="*/ 684578 h 2233760"/>
                <a:gd name="connsiteX396" fmla="*/ 2083891 w 2190390"/>
                <a:gd name="connsiteY396" fmla="*/ 699101 h 2233760"/>
                <a:gd name="connsiteX397" fmla="*/ 2077874 w 2190390"/>
                <a:gd name="connsiteY397" fmla="*/ 688261 h 2233760"/>
                <a:gd name="connsiteX398" fmla="*/ 2070302 w 2190390"/>
                <a:gd name="connsiteY398" fmla="*/ 671612 h 2233760"/>
                <a:gd name="connsiteX399" fmla="*/ 2072846 w 2190390"/>
                <a:gd name="connsiteY399" fmla="*/ 692721 h 2233760"/>
                <a:gd name="connsiteX400" fmla="*/ 2083322 w 2190390"/>
                <a:gd name="connsiteY400" fmla="*/ 708592 h 2233760"/>
                <a:gd name="connsiteX401" fmla="*/ 2084669 w 2190390"/>
                <a:gd name="connsiteY401" fmla="*/ 702005 h 2233760"/>
                <a:gd name="connsiteX402" fmla="*/ 2087991 w 2190390"/>
                <a:gd name="connsiteY402" fmla="*/ 726018 h 2233760"/>
                <a:gd name="connsiteX403" fmla="*/ 2082754 w 2190390"/>
                <a:gd name="connsiteY403" fmla="*/ 718083 h 2233760"/>
                <a:gd name="connsiteX404" fmla="*/ 2080628 w 2190390"/>
                <a:gd name="connsiteY404" fmla="*/ 721765 h 2233760"/>
                <a:gd name="connsiteX405" fmla="*/ 2091883 w 2190390"/>
                <a:gd name="connsiteY405" fmla="*/ 740540 h 2233760"/>
                <a:gd name="connsiteX406" fmla="*/ 2091314 w 2190390"/>
                <a:gd name="connsiteY406" fmla="*/ 750031 h 2233760"/>
                <a:gd name="connsiteX407" fmla="*/ 2081616 w 2190390"/>
                <a:gd name="connsiteY407" fmla="*/ 737065 h 2233760"/>
                <a:gd name="connsiteX408" fmla="*/ 2094637 w 2190390"/>
                <a:gd name="connsiteY408" fmla="*/ 774045 h 2233760"/>
                <a:gd name="connsiteX409" fmla="*/ 2093378 w 2190390"/>
                <a:gd name="connsiteY409" fmla="*/ 778045 h 2233760"/>
                <a:gd name="connsiteX410" fmla="*/ 2090955 w 2190390"/>
                <a:gd name="connsiteY410" fmla="*/ 771918 h 2233760"/>
                <a:gd name="connsiteX411" fmla="*/ 2093167 w 2190390"/>
                <a:gd name="connsiteY411" fmla="*/ 778719 h 2233760"/>
                <a:gd name="connsiteX412" fmla="*/ 2093378 w 2190390"/>
                <a:gd name="connsiteY412" fmla="*/ 778045 h 2233760"/>
                <a:gd name="connsiteX413" fmla="*/ 2098191 w 2190390"/>
                <a:gd name="connsiteY413" fmla="*/ 790213 h 2233760"/>
                <a:gd name="connsiteX414" fmla="*/ 2107447 w 2190390"/>
                <a:gd name="connsiteY414" fmla="*/ 798629 h 2233760"/>
                <a:gd name="connsiteX415" fmla="*/ 2113673 w 2190390"/>
                <a:gd name="connsiteY415" fmla="*/ 821864 h 2233760"/>
                <a:gd name="connsiteX416" fmla="*/ 2114242 w 2190390"/>
                <a:gd name="connsiteY416" fmla="*/ 812373 h 2233760"/>
                <a:gd name="connsiteX417" fmla="*/ 2113883 w 2190390"/>
                <a:gd name="connsiteY417" fmla="*/ 834259 h 2233760"/>
                <a:gd name="connsiteX418" fmla="*/ 2117564 w 2190390"/>
                <a:gd name="connsiteY418" fmla="*/ 836386 h 2233760"/>
                <a:gd name="connsiteX419" fmla="*/ 2115439 w 2190390"/>
                <a:gd name="connsiteY419" fmla="*/ 840068 h 2233760"/>
                <a:gd name="connsiteX420" fmla="*/ 2116427 w 2190390"/>
                <a:gd name="connsiteY420" fmla="*/ 855368 h 2233760"/>
                <a:gd name="connsiteX421" fmla="*/ 2123790 w 2190390"/>
                <a:gd name="connsiteY421" fmla="*/ 859621 h 2233760"/>
                <a:gd name="connsiteX422" fmla="*/ 2132351 w 2190390"/>
                <a:gd name="connsiteY422" fmla="*/ 891570 h 2233760"/>
                <a:gd name="connsiteX423" fmla="*/ 2124000 w 2190390"/>
                <a:gd name="connsiteY423" fmla="*/ 872017 h 2233760"/>
                <a:gd name="connsiteX424" fmla="*/ 2125557 w 2190390"/>
                <a:gd name="connsiteY424" fmla="*/ 877826 h 2233760"/>
                <a:gd name="connsiteX425" fmla="*/ 2122444 w 2190390"/>
                <a:gd name="connsiteY425" fmla="*/ 866208 h 2233760"/>
                <a:gd name="connsiteX426" fmla="*/ 2117984 w 2190390"/>
                <a:gd name="connsiteY426" fmla="*/ 861177 h 2233760"/>
                <a:gd name="connsiteX427" fmla="*/ 2147617 w 2190390"/>
                <a:gd name="connsiteY427" fmla="*/ 1018223 h 2233760"/>
                <a:gd name="connsiteX428" fmla="*/ 2150580 w 2190390"/>
                <a:gd name="connsiteY428" fmla="*/ 1064123 h 2233760"/>
                <a:gd name="connsiteX429" fmla="*/ 2147109 w 2190390"/>
                <a:gd name="connsiteY429" fmla="*/ 1074392 h 2233760"/>
                <a:gd name="connsiteX430" fmla="*/ 2148789 w 2190390"/>
                <a:gd name="connsiteY430" fmla="*/ 1082113 h 2233760"/>
                <a:gd name="connsiteX431" fmla="*/ 2148835 w 2190390"/>
                <a:gd name="connsiteY431" fmla="*/ 1087750 h 2233760"/>
                <a:gd name="connsiteX432" fmla="*/ 2148458 w 2190390"/>
                <a:gd name="connsiteY432" fmla="*/ 1086142 h 2233760"/>
                <a:gd name="connsiteX433" fmla="*/ 2147318 w 2190390"/>
                <a:gd name="connsiteY433" fmla="*/ 1086788 h 2233760"/>
                <a:gd name="connsiteX434" fmla="*/ 2149863 w 2190390"/>
                <a:gd name="connsiteY434" fmla="*/ 1107896 h 2233760"/>
                <a:gd name="connsiteX435" fmla="*/ 2145403 w 2190390"/>
                <a:gd name="connsiteY435" fmla="*/ 1102866 h 2233760"/>
                <a:gd name="connsiteX436" fmla="*/ 2149504 w 2190390"/>
                <a:gd name="connsiteY436" fmla="*/ 1129783 h 2233760"/>
                <a:gd name="connsiteX437" fmla="*/ 2139657 w 2190390"/>
                <a:gd name="connsiteY437" fmla="*/ 1151099 h 2233760"/>
                <a:gd name="connsiteX438" fmla="*/ 2142769 w 2190390"/>
                <a:gd name="connsiteY438" fmla="*/ 1162717 h 2233760"/>
                <a:gd name="connsiteX439" fmla="*/ 2140285 w 2190390"/>
                <a:gd name="connsiteY439" fmla="*/ 1188286 h 2233760"/>
                <a:gd name="connsiteX440" fmla="*/ 2133761 w 2190390"/>
                <a:gd name="connsiteY440" fmla="*/ 1233616 h 2233760"/>
                <a:gd name="connsiteX441" fmla="*/ 2133612 w 2190390"/>
                <a:gd name="connsiteY441" fmla="*/ 1267898 h 2233760"/>
                <a:gd name="connsiteX442" fmla="*/ 2126099 w 2190390"/>
                <a:gd name="connsiteY442" fmla="*/ 1297927 h 2233760"/>
                <a:gd name="connsiteX443" fmla="*/ 2129571 w 2190390"/>
                <a:gd name="connsiteY443" fmla="*/ 1287658 h 2233760"/>
                <a:gd name="connsiteX444" fmla="*/ 2126447 w 2190390"/>
                <a:gd name="connsiteY444" fmla="*/ 1286161 h 2233760"/>
                <a:gd name="connsiteX445" fmla="*/ 2125823 w 2190390"/>
                <a:gd name="connsiteY445" fmla="*/ 1285817 h 2233760"/>
                <a:gd name="connsiteX446" fmla="*/ 2125890 w 2190390"/>
                <a:gd name="connsiteY446" fmla="*/ 1285532 h 2233760"/>
                <a:gd name="connsiteX447" fmla="*/ 2124891 w 2190390"/>
                <a:gd name="connsiteY447" fmla="*/ 1280352 h 2233760"/>
                <a:gd name="connsiteX448" fmla="*/ 2124891 w 2190390"/>
                <a:gd name="connsiteY448" fmla="*/ 1279574 h 2233760"/>
                <a:gd name="connsiteX449" fmla="*/ 2130140 w 2190390"/>
                <a:gd name="connsiteY449" fmla="*/ 1278167 h 2233760"/>
                <a:gd name="connsiteX450" fmla="*/ 2130708 w 2190390"/>
                <a:gd name="connsiteY450" fmla="*/ 1268676 h 2233760"/>
                <a:gd name="connsiteX451" fmla="*/ 2130499 w 2190390"/>
                <a:gd name="connsiteY451" fmla="*/ 1256280 h 2233760"/>
                <a:gd name="connsiteX452" fmla="*/ 2128942 w 2190390"/>
                <a:gd name="connsiteY452" fmla="*/ 1250472 h 2233760"/>
                <a:gd name="connsiteX453" fmla="*/ 2124902 w 2190390"/>
                <a:gd name="connsiteY453" fmla="*/ 1270232 h 2233760"/>
                <a:gd name="connsiteX454" fmla="*/ 2124891 w 2190390"/>
                <a:gd name="connsiteY454" fmla="*/ 1279574 h 2233760"/>
                <a:gd name="connsiteX455" fmla="*/ 2124333 w 2190390"/>
                <a:gd name="connsiteY455" fmla="*/ 1279723 h 2233760"/>
                <a:gd name="connsiteX456" fmla="*/ 2125021 w 2190390"/>
                <a:gd name="connsiteY456" fmla="*/ 1285376 h 2233760"/>
                <a:gd name="connsiteX457" fmla="*/ 2125823 w 2190390"/>
                <a:gd name="connsiteY457" fmla="*/ 1285817 h 2233760"/>
                <a:gd name="connsiteX458" fmla="*/ 2123170 w 2190390"/>
                <a:gd name="connsiteY458" fmla="*/ 1297156 h 2233760"/>
                <a:gd name="connsiteX459" fmla="*/ 2122627 w 2190390"/>
                <a:gd name="connsiteY459" fmla="*/ 1308197 h 2233760"/>
                <a:gd name="connsiteX460" fmla="*/ 2121639 w 2190390"/>
                <a:gd name="connsiteY460" fmla="*/ 1292897 h 2233760"/>
                <a:gd name="connsiteX461" fmla="*/ 2118736 w 2190390"/>
                <a:gd name="connsiteY461" fmla="*/ 1293675 h 2233760"/>
                <a:gd name="connsiteX462" fmla="*/ 2118946 w 2190390"/>
                <a:gd name="connsiteY462" fmla="*/ 1306070 h 2233760"/>
                <a:gd name="connsiteX463" fmla="*/ 2114127 w 2190390"/>
                <a:gd name="connsiteY463" fmla="*/ 1322926 h 2233760"/>
                <a:gd name="connsiteX464" fmla="*/ 2115833 w 2190390"/>
                <a:gd name="connsiteY464" fmla="*/ 1294452 h 2233760"/>
                <a:gd name="connsiteX465" fmla="*/ 2111583 w 2190390"/>
                <a:gd name="connsiteY465" fmla="*/ 1301817 h 2233760"/>
                <a:gd name="connsiteX466" fmla="*/ 2112002 w 2190390"/>
                <a:gd name="connsiteY466" fmla="*/ 1326608 h 2233760"/>
                <a:gd name="connsiteX467" fmla="*/ 2103711 w 2190390"/>
                <a:gd name="connsiteY467" fmla="*/ 1353733 h 2233760"/>
                <a:gd name="connsiteX468" fmla="*/ 2093146 w 2190390"/>
                <a:gd name="connsiteY468" fmla="*/ 1418823 h 2233760"/>
                <a:gd name="connsiteX469" fmla="*/ 2098743 w 2190390"/>
                <a:gd name="connsiteY469" fmla="*/ 1404872 h 2233760"/>
                <a:gd name="connsiteX470" fmla="*/ 2098174 w 2190390"/>
                <a:gd name="connsiteY470" fmla="*/ 1414363 h 2233760"/>
                <a:gd name="connsiteX471" fmla="*/ 2102425 w 2190390"/>
                <a:gd name="connsiteY471" fmla="*/ 1406998 h 2233760"/>
                <a:gd name="connsiteX472" fmla="*/ 2102993 w 2190390"/>
                <a:gd name="connsiteY472" fmla="*/ 1397507 h 2233760"/>
                <a:gd name="connsiteX473" fmla="*/ 2108022 w 2190390"/>
                <a:gd name="connsiteY473" fmla="*/ 1393047 h 2233760"/>
                <a:gd name="connsiteX474" fmla="*/ 2104550 w 2190390"/>
                <a:gd name="connsiteY474" fmla="*/ 1403316 h 2233760"/>
                <a:gd name="connsiteX475" fmla="*/ 2110925 w 2190390"/>
                <a:gd name="connsiteY475" fmla="*/ 1392269 h 2233760"/>
                <a:gd name="connsiteX476" fmla="*/ 2104759 w 2190390"/>
                <a:gd name="connsiteY476" fmla="*/ 1415711 h 2233760"/>
                <a:gd name="connsiteX477" fmla="*/ 2102066 w 2190390"/>
                <a:gd name="connsiteY477" fmla="*/ 1428885 h 2233760"/>
                <a:gd name="connsiteX478" fmla="*/ 2097247 w 2190390"/>
                <a:gd name="connsiteY478" fmla="*/ 1445741 h 2233760"/>
                <a:gd name="connsiteX479" fmla="*/ 2092787 w 2190390"/>
                <a:gd name="connsiteY479" fmla="*/ 1440710 h 2233760"/>
                <a:gd name="connsiteX480" fmla="*/ 2094703 w 2190390"/>
                <a:gd name="connsiteY480" fmla="*/ 1424632 h 2233760"/>
                <a:gd name="connsiteX481" fmla="*/ 2089674 w 2190390"/>
                <a:gd name="connsiteY481" fmla="*/ 1429092 h 2233760"/>
                <a:gd name="connsiteX482" fmla="*/ 2085634 w 2190390"/>
                <a:gd name="connsiteY482" fmla="*/ 1448853 h 2233760"/>
                <a:gd name="connsiteX483" fmla="*/ 2082940 w 2190390"/>
                <a:gd name="connsiteY483" fmla="*/ 1462026 h 2233760"/>
                <a:gd name="connsiteX484" fmla="*/ 2081341 w 2190390"/>
                <a:gd name="connsiteY484" fmla="*/ 1461141 h 2233760"/>
                <a:gd name="connsiteX485" fmla="*/ 2079618 w 2190390"/>
                <a:gd name="connsiteY485" fmla="*/ 1464062 h 2233760"/>
                <a:gd name="connsiteX486" fmla="*/ 2080037 w 2190390"/>
                <a:gd name="connsiteY486" fmla="*/ 1462804 h 2233760"/>
                <a:gd name="connsiteX487" fmla="*/ 2079603 w 2190390"/>
                <a:gd name="connsiteY487" fmla="*/ 1464088 h 2233760"/>
                <a:gd name="connsiteX488" fmla="*/ 2079618 w 2190390"/>
                <a:gd name="connsiteY488" fmla="*/ 1464062 h 2233760"/>
                <a:gd name="connsiteX489" fmla="*/ 2072924 w 2190390"/>
                <a:gd name="connsiteY489" fmla="*/ 1484166 h 2233760"/>
                <a:gd name="connsiteX490" fmla="*/ 2064802 w 2190390"/>
                <a:gd name="connsiteY490" fmla="*/ 1510467 h 2233760"/>
                <a:gd name="connsiteX491" fmla="*/ 2056302 w 2190390"/>
                <a:gd name="connsiteY491" fmla="*/ 1525197 h 2233760"/>
                <a:gd name="connsiteX492" fmla="*/ 2038164 w 2190390"/>
                <a:gd name="connsiteY492" fmla="*/ 1573638 h 2233760"/>
                <a:gd name="connsiteX493" fmla="*/ 2024067 w 2190390"/>
                <a:gd name="connsiteY493" fmla="*/ 1602319 h 2233760"/>
                <a:gd name="connsiteX494" fmla="*/ 2008623 w 2190390"/>
                <a:gd name="connsiteY494" fmla="*/ 1637586 h 2233760"/>
                <a:gd name="connsiteX495" fmla="*/ 2000122 w 2190390"/>
                <a:gd name="connsiteY495" fmla="*/ 1652316 h 2233760"/>
                <a:gd name="connsiteX496" fmla="*/ 1999524 w 2190390"/>
                <a:gd name="connsiteY496" fmla="*/ 1653400 h 2233760"/>
                <a:gd name="connsiteX497" fmla="*/ 1998600 w 2190390"/>
                <a:gd name="connsiteY497" fmla="*/ 1653891 h 2233760"/>
                <a:gd name="connsiteX498" fmla="*/ 1993747 w 2190390"/>
                <a:gd name="connsiteY498" fmla="*/ 1663363 h 2233760"/>
                <a:gd name="connsiteX499" fmla="*/ 1992969 w 2190390"/>
                <a:gd name="connsiteY499" fmla="*/ 1660459 h 2233760"/>
                <a:gd name="connsiteX500" fmla="*/ 1977315 w 2190390"/>
                <a:gd name="connsiteY500" fmla="*/ 1683331 h 2233760"/>
                <a:gd name="connsiteX501" fmla="*/ 1961093 w 2190390"/>
                <a:gd name="connsiteY501" fmla="*/ 1715694 h 2233760"/>
                <a:gd name="connsiteX502" fmla="*/ 1941189 w 2190390"/>
                <a:gd name="connsiteY502" fmla="*/ 1745931 h 2233760"/>
                <a:gd name="connsiteX503" fmla="*/ 1934814 w 2190390"/>
                <a:gd name="connsiteY503" fmla="*/ 1756978 h 2233760"/>
                <a:gd name="connsiteX504" fmla="*/ 1929007 w 2190390"/>
                <a:gd name="connsiteY504" fmla="*/ 1758534 h 2233760"/>
                <a:gd name="connsiteX505" fmla="*/ 1903297 w 2190390"/>
                <a:gd name="connsiteY505" fmla="*/ 1790326 h 2233760"/>
                <a:gd name="connsiteX506" fmla="*/ 1917604 w 2190390"/>
                <a:gd name="connsiteY506" fmla="*/ 1774041 h 2233760"/>
                <a:gd name="connsiteX507" fmla="*/ 1909881 w 2190390"/>
                <a:gd name="connsiteY507" fmla="*/ 1791675 h 2233760"/>
                <a:gd name="connsiteX508" fmla="*/ 1889199 w 2190390"/>
                <a:gd name="connsiteY508" fmla="*/ 1819007 h 2233760"/>
                <a:gd name="connsiteX509" fmla="*/ 1879143 w 2190390"/>
                <a:gd name="connsiteY509" fmla="*/ 1827928 h 2233760"/>
                <a:gd name="connsiteX510" fmla="*/ 1877796 w 2190390"/>
                <a:gd name="connsiteY510" fmla="*/ 1834514 h 2233760"/>
                <a:gd name="connsiteX511" fmla="*/ 1903506 w 2190390"/>
                <a:gd name="connsiteY511" fmla="*/ 1802722 h 2233760"/>
                <a:gd name="connsiteX512" fmla="*/ 1904284 w 2190390"/>
                <a:gd name="connsiteY512" fmla="*/ 1805626 h 2233760"/>
                <a:gd name="connsiteX513" fmla="*/ 1919370 w 2190390"/>
                <a:gd name="connsiteY513" fmla="*/ 1792245 h 2233760"/>
                <a:gd name="connsiteX514" fmla="*/ 1922841 w 2190390"/>
                <a:gd name="connsiteY514" fmla="*/ 1781976 h 2233760"/>
                <a:gd name="connsiteX515" fmla="*/ 1921495 w 2190390"/>
                <a:gd name="connsiteY515" fmla="*/ 1788563 h 2233760"/>
                <a:gd name="connsiteX516" fmla="*/ 1935802 w 2190390"/>
                <a:gd name="connsiteY516" fmla="*/ 1772278 h 2233760"/>
                <a:gd name="connsiteX517" fmla="*/ 1932330 w 2190390"/>
                <a:gd name="connsiteY517" fmla="*/ 1782547 h 2233760"/>
                <a:gd name="connsiteX518" fmla="*/ 1914551 w 2190390"/>
                <a:gd name="connsiteY518" fmla="*/ 1809101 h 2233760"/>
                <a:gd name="connsiteX519" fmla="*/ 1906619 w 2190390"/>
                <a:gd name="connsiteY519" fmla="*/ 1814339 h 2233760"/>
                <a:gd name="connsiteX520" fmla="*/ 1900244 w 2190390"/>
                <a:gd name="connsiteY520" fmla="*/ 1825387 h 2233760"/>
                <a:gd name="connsiteX521" fmla="*/ 1888840 w 2190390"/>
                <a:gd name="connsiteY521" fmla="*/ 1840894 h 2233760"/>
                <a:gd name="connsiteX522" fmla="*/ 1890187 w 2190390"/>
                <a:gd name="connsiteY522" fmla="*/ 1834307 h 2233760"/>
                <a:gd name="connsiteX523" fmla="*/ 1884381 w 2190390"/>
                <a:gd name="connsiteY523" fmla="*/ 1835863 h 2233760"/>
                <a:gd name="connsiteX524" fmla="*/ 1888062 w 2190390"/>
                <a:gd name="connsiteY524" fmla="*/ 1837990 h 2233760"/>
                <a:gd name="connsiteX525" fmla="*/ 1879352 w 2190390"/>
                <a:gd name="connsiteY525" fmla="*/ 1840323 h 2233760"/>
                <a:gd name="connsiteX526" fmla="*/ 1877227 w 2190390"/>
                <a:gd name="connsiteY526" fmla="*/ 1844006 h 2233760"/>
                <a:gd name="connsiteX527" fmla="*/ 1880130 w 2190390"/>
                <a:gd name="connsiteY527" fmla="*/ 1843228 h 2233760"/>
                <a:gd name="connsiteX528" fmla="*/ 1875102 w 2190390"/>
                <a:gd name="connsiteY528" fmla="*/ 1847688 h 2233760"/>
                <a:gd name="connsiteX529" fmla="*/ 1878005 w 2190390"/>
                <a:gd name="connsiteY529" fmla="*/ 1846910 h 2233760"/>
                <a:gd name="connsiteX530" fmla="*/ 1862920 w 2190390"/>
                <a:gd name="connsiteY530" fmla="*/ 1860291 h 2233760"/>
                <a:gd name="connsiteX531" fmla="*/ 1860017 w 2190390"/>
                <a:gd name="connsiteY531" fmla="*/ 1861069 h 2233760"/>
                <a:gd name="connsiteX532" fmla="*/ 1857892 w 2190390"/>
                <a:gd name="connsiteY532" fmla="*/ 1864751 h 2233760"/>
                <a:gd name="connsiteX533" fmla="*/ 1854210 w 2190390"/>
                <a:gd name="connsiteY533" fmla="*/ 1862625 h 2233760"/>
                <a:gd name="connsiteX534" fmla="*/ 1845710 w 2190390"/>
                <a:gd name="connsiteY534" fmla="*/ 1877354 h 2233760"/>
                <a:gd name="connsiteX535" fmla="*/ 1838347 w 2190390"/>
                <a:gd name="connsiteY535" fmla="*/ 1873101 h 2233760"/>
                <a:gd name="connsiteX536" fmla="*/ 1831193 w 2190390"/>
                <a:gd name="connsiteY536" fmla="*/ 1881244 h 2233760"/>
                <a:gd name="connsiteX537" fmla="*/ 1824818 w 2190390"/>
                <a:gd name="connsiteY537" fmla="*/ 1892291 h 2233760"/>
                <a:gd name="connsiteX538" fmla="*/ 1826165 w 2190390"/>
                <a:gd name="connsiteY538" fmla="*/ 1885704 h 2233760"/>
                <a:gd name="connsiteX539" fmla="*/ 1816108 w 2190390"/>
                <a:gd name="connsiteY539" fmla="*/ 1894625 h 2233760"/>
                <a:gd name="connsiteX540" fmla="*/ 1793870 w 2190390"/>
                <a:gd name="connsiteY540" fmla="*/ 1916148 h 2233760"/>
                <a:gd name="connsiteX541" fmla="*/ 1806261 w 2190390"/>
                <a:gd name="connsiteY541" fmla="*/ 1915941 h 2233760"/>
                <a:gd name="connsiteX542" fmla="*/ 1812636 w 2190390"/>
                <a:gd name="connsiteY542" fmla="*/ 1904894 h 2233760"/>
                <a:gd name="connsiteX543" fmla="*/ 1819221 w 2190390"/>
                <a:gd name="connsiteY543" fmla="*/ 1906242 h 2233760"/>
                <a:gd name="connsiteX544" fmla="*/ 1814971 w 2190390"/>
                <a:gd name="connsiteY544" fmla="*/ 1913607 h 2233760"/>
                <a:gd name="connsiteX545" fmla="*/ 1794857 w 2190390"/>
                <a:gd name="connsiteY545" fmla="*/ 1931448 h 2233760"/>
                <a:gd name="connsiteX546" fmla="*/ 1776091 w 2190390"/>
                <a:gd name="connsiteY546" fmla="*/ 1942703 h 2233760"/>
                <a:gd name="connsiteX547" fmla="*/ 1738037 w 2190390"/>
                <a:gd name="connsiteY547" fmla="*/ 1972160 h 2233760"/>
                <a:gd name="connsiteX548" fmla="*/ 1735129 w 2190390"/>
                <a:gd name="connsiteY548" fmla="*/ 1973570 h 2233760"/>
                <a:gd name="connsiteX549" fmla="*/ 1745965 w 2190390"/>
                <a:gd name="connsiteY549" fmla="*/ 1966729 h 2233760"/>
                <a:gd name="connsiteX550" fmla="*/ 1759449 w 2190390"/>
                <a:gd name="connsiteY550" fmla="*/ 1950275 h 2233760"/>
                <a:gd name="connsiteX551" fmla="*/ 1788273 w 2190390"/>
                <a:gd name="connsiteY551" fmla="*/ 1930100 h 2233760"/>
                <a:gd name="connsiteX552" fmla="*/ 1781688 w 2190390"/>
                <a:gd name="connsiteY552" fmla="*/ 1928751 h 2233760"/>
                <a:gd name="connsiteX553" fmla="*/ 1777438 w 2190390"/>
                <a:gd name="connsiteY553" fmla="*/ 1936116 h 2233760"/>
                <a:gd name="connsiteX554" fmla="*/ 1767381 w 2190390"/>
                <a:gd name="connsiteY554" fmla="*/ 1945037 h 2233760"/>
                <a:gd name="connsiteX555" fmla="*/ 1765824 w 2190390"/>
                <a:gd name="connsiteY555" fmla="*/ 1939228 h 2233760"/>
                <a:gd name="connsiteX556" fmla="*/ 1741461 w 2190390"/>
                <a:gd name="connsiteY556" fmla="*/ 1964434 h 2233760"/>
                <a:gd name="connsiteX557" fmla="*/ 1723472 w 2190390"/>
                <a:gd name="connsiteY557" fmla="*/ 1978592 h 2233760"/>
                <a:gd name="connsiteX558" fmla="*/ 1704706 w 2190390"/>
                <a:gd name="connsiteY558" fmla="*/ 1989847 h 2233760"/>
                <a:gd name="connsiteX559" fmla="*/ 1706262 w 2190390"/>
                <a:gd name="connsiteY559" fmla="*/ 1995656 h 2233760"/>
                <a:gd name="connsiteX560" fmla="*/ 1699109 w 2190390"/>
                <a:gd name="connsiteY560" fmla="*/ 2003798 h 2233760"/>
                <a:gd name="connsiteX561" fmla="*/ 1696774 w 2190390"/>
                <a:gd name="connsiteY561" fmla="*/ 1995085 h 2233760"/>
                <a:gd name="connsiteX562" fmla="*/ 1673757 w 2190390"/>
                <a:gd name="connsiteY562" fmla="*/ 2013704 h 2233760"/>
                <a:gd name="connsiteX563" fmla="*/ 1664269 w 2190390"/>
                <a:gd name="connsiteY563" fmla="*/ 2013134 h 2233760"/>
                <a:gd name="connsiteX564" fmla="*/ 1638349 w 2190390"/>
                <a:gd name="connsiteY564" fmla="*/ 2032531 h 2233760"/>
                <a:gd name="connsiteX565" fmla="*/ 1637002 w 2190390"/>
                <a:gd name="connsiteY565" fmla="*/ 2039117 h 2233760"/>
                <a:gd name="connsiteX566" fmla="*/ 1624610 w 2190390"/>
                <a:gd name="connsiteY566" fmla="*/ 2039325 h 2233760"/>
                <a:gd name="connsiteX567" fmla="*/ 1629070 w 2190390"/>
                <a:gd name="connsiteY567" fmla="*/ 2044356 h 2233760"/>
                <a:gd name="connsiteX568" fmla="*/ 1601594 w 2190390"/>
                <a:gd name="connsiteY568" fmla="*/ 2057944 h 2233760"/>
                <a:gd name="connsiteX569" fmla="*/ 1602940 w 2190390"/>
                <a:gd name="connsiteY569" fmla="*/ 2051357 h 2233760"/>
                <a:gd name="connsiteX570" fmla="*/ 1576242 w 2190390"/>
                <a:gd name="connsiteY570" fmla="*/ 2067850 h 2233760"/>
                <a:gd name="connsiteX571" fmla="*/ 1579145 w 2190390"/>
                <a:gd name="connsiteY571" fmla="*/ 2067072 h 2233760"/>
                <a:gd name="connsiteX572" fmla="*/ 1569089 w 2190390"/>
                <a:gd name="connsiteY572" fmla="*/ 2075992 h 2233760"/>
                <a:gd name="connsiteX573" fmla="*/ 1568310 w 2190390"/>
                <a:gd name="connsiteY573" fmla="*/ 2073088 h 2233760"/>
                <a:gd name="connsiteX574" fmla="*/ 1550890 w 2190390"/>
                <a:gd name="connsiteY574" fmla="*/ 2077756 h 2233760"/>
                <a:gd name="connsiteX575" fmla="*/ 1528442 w 2190390"/>
                <a:gd name="connsiteY575" fmla="*/ 2086884 h 2233760"/>
                <a:gd name="connsiteX576" fmla="*/ 1506772 w 2190390"/>
                <a:gd name="connsiteY576" fmla="*/ 2098916 h 2233760"/>
                <a:gd name="connsiteX577" fmla="*/ 1487227 w 2190390"/>
                <a:gd name="connsiteY577" fmla="*/ 2107266 h 2233760"/>
                <a:gd name="connsiteX578" fmla="*/ 1446581 w 2190390"/>
                <a:gd name="connsiteY578" fmla="*/ 2118157 h 2233760"/>
                <a:gd name="connsiteX579" fmla="*/ 1417432 w 2190390"/>
                <a:gd name="connsiteY579" fmla="*/ 2129859 h 2233760"/>
                <a:gd name="connsiteX580" fmla="*/ 1399642 w 2190390"/>
                <a:gd name="connsiteY580" fmla="*/ 2134133 h 2233760"/>
                <a:gd name="connsiteX581" fmla="*/ 1400906 w 2190390"/>
                <a:gd name="connsiteY581" fmla="*/ 2133508 h 2233760"/>
                <a:gd name="connsiteX582" fmla="*/ 1389293 w 2190390"/>
                <a:gd name="connsiteY582" fmla="*/ 2136620 h 2233760"/>
                <a:gd name="connsiteX583" fmla="*/ 1399642 w 2190390"/>
                <a:gd name="connsiteY583" fmla="*/ 2134133 h 2233760"/>
                <a:gd name="connsiteX584" fmla="*/ 1390602 w 2190390"/>
                <a:gd name="connsiteY584" fmla="*/ 2138604 h 2233760"/>
                <a:gd name="connsiteX585" fmla="*/ 1383486 w 2190390"/>
                <a:gd name="connsiteY585" fmla="*/ 2138176 h 2233760"/>
                <a:gd name="connsiteX586" fmla="*/ 1368970 w 2190390"/>
                <a:gd name="connsiteY586" fmla="*/ 2142066 h 2233760"/>
                <a:gd name="connsiteX587" fmla="*/ 1363163 w 2190390"/>
                <a:gd name="connsiteY587" fmla="*/ 2143622 h 2233760"/>
                <a:gd name="connsiteX588" fmla="*/ 1357357 w 2190390"/>
                <a:gd name="connsiteY588" fmla="*/ 2145178 h 2233760"/>
                <a:gd name="connsiteX589" fmla="*/ 1354453 w 2190390"/>
                <a:gd name="connsiteY589" fmla="*/ 2145955 h 2233760"/>
                <a:gd name="connsiteX590" fmla="*/ 1348647 w 2190390"/>
                <a:gd name="connsiteY590" fmla="*/ 2147511 h 2233760"/>
                <a:gd name="connsiteX591" fmla="*/ 1349425 w 2190390"/>
                <a:gd name="connsiteY591" fmla="*/ 2150416 h 2233760"/>
                <a:gd name="connsiteX592" fmla="*/ 1342840 w 2190390"/>
                <a:gd name="connsiteY592" fmla="*/ 2149067 h 2233760"/>
                <a:gd name="connsiteX593" fmla="*/ 1319614 w 2190390"/>
                <a:gd name="connsiteY593" fmla="*/ 2155291 h 2233760"/>
                <a:gd name="connsiteX594" fmla="*/ 1339159 w 2190390"/>
                <a:gd name="connsiteY594" fmla="*/ 2146941 h 2233760"/>
                <a:gd name="connsiteX595" fmla="*/ 1294052 w 2190390"/>
                <a:gd name="connsiteY595" fmla="*/ 2152801 h 2233760"/>
                <a:gd name="connsiteX596" fmla="*/ 1310125 w 2190390"/>
                <a:gd name="connsiteY596" fmla="*/ 2154720 h 2233760"/>
                <a:gd name="connsiteX597" fmla="*/ 1263672 w 2190390"/>
                <a:gd name="connsiteY597" fmla="*/ 2167167 h 2233760"/>
                <a:gd name="connsiteX598" fmla="*/ 1268132 w 2190390"/>
                <a:gd name="connsiteY598" fmla="*/ 2172198 h 2233760"/>
                <a:gd name="connsiteX599" fmla="*/ 1244128 w 2190390"/>
                <a:gd name="connsiteY599" fmla="*/ 2175517 h 2233760"/>
                <a:gd name="connsiteX600" fmla="*/ 1260201 w 2190390"/>
                <a:gd name="connsiteY600" fmla="*/ 2177436 h 2233760"/>
                <a:gd name="connsiteX601" fmla="*/ 1244277 w 2190390"/>
                <a:gd name="connsiteY601" fmla="*/ 2178979 h 2233760"/>
                <a:gd name="connsiteX602" fmla="*/ 1241247 w 2190390"/>
                <a:gd name="connsiteY602" fmla="*/ 2179684 h 2233760"/>
                <a:gd name="connsiteX603" fmla="*/ 1242002 w 2190390"/>
                <a:gd name="connsiteY603" fmla="*/ 2179200 h 2233760"/>
                <a:gd name="connsiteX604" fmla="*/ 1240825 w 2190390"/>
                <a:gd name="connsiteY604" fmla="*/ 2179782 h 2233760"/>
                <a:gd name="connsiteX605" fmla="*/ 1233293 w 2190390"/>
                <a:gd name="connsiteY605" fmla="*/ 2181533 h 2233760"/>
                <a:gd name="connsiteX606" fmla="*/ 1236851 w 2190390"/>
                <a:gd name="connsiteY606" fmla="*/ 2181747 h 2233760"/>
                <a:gd name="connsiteX607" fmla="*/ 1240825 w 2190390"/>
                <a:gd name="connsiteY607" fmla="*/ 2179782 h 2233760"/>
                <a:gd name="connsiteX608" fmla="*/ 1241247 w 2190390"/>
                <a:gd name="connsiteY608" fmla="*/ 2179684 h 2233760"/>
                <a:gd name="connsiteX609" fmla="*/ 1234699 w 2190390"/>
                <a:gd name="connsiteY609" fmla="*/ 2183880 h 2233760"/>
                <a:gd name="connsiteX610" fmla="*/ 1222458 w 2190390"/>
                <a:gd name="connsiteY610" fmla="*/ 2187550 h 2233760"/>
                <a:gd name="connsiteX611" fmla="*/ 1220901 w 2190390"/>
                <a:gd name="connsiteY611" fmla="*/ 2181741 h 2233760"/>
                <a:gd name="connsiteX612" fmla="*/ 1209288 w 2190390"/>
                <a:gd name="connsiteY612" fmla="*/ 2184852 h 2233760"/>
                <a:gd name="connsiteX613" fmla="*/ 1180045 w 2190390"/>
                <a:gd name="connsiteY613" fmla="*/ 2180236 h 2233760"/>
                <a:gd name="connsiteX614" fmla="*/ 1217220 w 2190390"/>
                <a:gd name="connsiteY614" fmla="*/ 2179614 h 2233760"/>
                <a:gd name="connsiteX615" fmla="*/ 1254963 w 2190390"/>
                <a:gd name="connsiteY615" fmla="*/ 2169501 h 2233760"/>
                <a:gd name="connsiteX616" fmla="*/ 1216441 w 2190390"/>
                <a:gd name="connsiteY616" fmla="*/ 2176710 h 2233760"/>
                <a:gd name="connsiteX617" fmla="*/ 1206953 w 2190390"/>
                <a:gd name="connsiteY617" fmla="*/ 2176139 h 2233760"/>
                <a:gd name="connsiteX618" fmla="*/ 1153137 w 2190390"/>
                <a:gd name="connsiteY618" fmla="*/ 2184333 h 2233760"/>
                <a:gd name="connsiteX619" fmla="*/ 1149456 w 2190390"/>
                <a:gd name="connsiteY619" fmla="*/ 2182207 h 2233760"/>
                <a:gd name="connsiteX620" fmla="*/ 1118866 w 2190390"/>
                <a:gd name="connsiteY620" fmla="*/ 2184177 h 2233760"/>
                <a:gd name="connsiteX621" fmla="*/ 1126229 w 2190390"/>
                <a:gd name="connsiteY621" fmla="*/ 2188430 h 2233760"/>
                <a:gd name="connsiteX622" fmla="*/ 1110934 w 2190390"/>
                <a:gd name="connsiteY622" fmla="*/ 2189416 h 2233760"/>
                <a:gd name="connsiteX623" fmla="*/ 1111713 w 2190390"/>
                <a:gd name="connsiteY623" fmla="*/ 2192320 h 2233760"/>
                <a:gd name="connsiteX624" fmla="*/ 1089833 w 2190390"/>
                <a:gd name="connsiteY624" fmla="*/ 2191957 h 2233760"/>
                <a:gd name="connsiteX625" fmla="*/ 1064481 w 2190390"/>
                <a:gd name="connsiteY625" fmla="*/ 2201863 h 2233760"/>
                <a:gd name="connsiteX626" fmla="*/ 1078998 w 2190390"/>
                <a:gd name="connsiteY626" fmla="*/ 2197973 h 2233760"/>
                <a:gd name="connsiteX627" fmla="*/ 1079776 w 2190390"/>
                <a:gd name="connsiteY627" fmla="*/ 2200877 h 2233760"/>
                <a:gd name="connsiteX628" fmla="*/ 1097974 w 2190390"/>
                <a:gd name="connsiteY628" fmla="*/ 2199114 h 2233760"/>
                <a:gd name="connsiteX629" fmla="*/ 1116172 w 2190390"/>
                <a:gd name="connsiteY629" fmla="*/ 2197351 h 2233760"/>
                <a:gd name="connsiteX630" fmla="*/ 1144637 w 2190390"/>
                <a:gd name="connsiteY630" fmla="*/ 2199063 h 2233760"/>
                <a:gd name="connsiteX631" fmla="*/ 1134370 w 2190390"/>
                <a:gd name="connsiteY631" fmla="*/ 2195588 h 2233760"/>
                <a:gd name="connsiteX632" fmla="*/ 1171545 w 2190390"/>
                <a:gd name="connsiteY632" fmla="*/ 2194966 h 2233760"/>
                <a:gd name="connsiteX633" fmla="*/ 1207372 w 2190390"/>
                <a:gd name="connsiteY633" fmla="*/ 2200930 h 2233760"/>
                <a:gd name="connsiteX634" fmla="*/ 1225570 w 2190390"/>
                <a:gd name="connsiteY634" fmla="*/ 2199167 h 2233760"/>
                <a:gd name="connsiteX635" fmla="*/ 1240087 w 2190390"/>
                <a:gd name="connsiteY635" fmla="*/ 2195277 h 2233760"/>
                <a:gd name="connsiteX636" fmla="*/ 1264092 w 2190390"/>
                <a:gd name="connsiteY636" fmla="*/ 2191958 h 2233760"/>
                <a:gd name="connsiteX637" fmla="*/ 1254035 w 2190390"/>
                <a:gd name="connsiteY637" fmla="*/ 2200879 h 2233760"/>
                <a:gd name="connsiteX638" fmla="*/ 1288096 w 2190390"/>
                <a:gd name="connsiteY638" fmla="*/ 2188639 h 2233760"/>
                <a:gd name="connsiteX639" fmla="*/ 1288291 w 2190390"/>
                <a:gd name="connsiteY639" fmla="*/ 2189365 h 2233760"/>
                <a:gd name="connsiteX640" fmla="*/ 1289653 w 2190390"/>
                <a:gd name="connsiteY640" fmla="*/ 2194448 h 2233760"/>
                <a:gd name="connsiteX641" fmla="*/ 1289652 w 2190390"/>
                <a:gd name="connsiteY641" fmla="*/ 2194448 h 2233760"/>
                <a:gd name="connsiteX642" fmla="*/ 1272155 w 2190390"/>
                <a:gd name="connsiteY642" fmla="*/ 2194468 h 2233760"/>
                <a:gd name="connsiteX643" fmla="*/ 1263523 w 2190390"/>
                <a:gd name="connsiteY643" fmla="*/ 2201450 h 2233760"/>
                <a:gd name="connsiteX644" fmla="*/ 1273011 w 2190390"/>
                <a:gd name="connsiteY644" fmla="*/ 2202020 h 2233760"/>
                <a:gd name="connsiteX645" fmla="*/ 1278040 w 2190390"/>
                <a:gd name="connsiteY645" fmla="*/ 2197560 h 2233760"/>
                <a:gd name="connsiteX646" fmla="*/ 1289652 w 2190390"/>
                <a:gd name="connsiteY646" fmla="*/ 2194448 h 2233760"/>
                <a:gd name="connsiteX647" fmla="*/ 1289653 w 2190390"/>
                <a:gd name="connsiteY647" fmla="*/ 2194448 h 2233760"/>
                <a:gd name="connsiteX648" fmla="*/ 1289653 w 2190390"/>
                <a:gd name="connsiteY648" fmla="*/ 2194448 h 2233760"/>
                <a:gd name="connsiteX649" fmla="*/ 1298363 w 2190390"/>
                <a:gd name="connsiteY649" fmla="*/ 2192114 h 2233760"/>
                <a:gd name="connsiteX650" fmla="*/ 1312311 w 2190390"/>
                <a:gd name="connsiteY650" fmla="*/ 2197716 h 2233760"/>
                <a:gd name="connsiteX651" fmla="*/ 1292766 w 2190390"/>
                <a:gd name="connsiteY651" fmla="*/ 2206066 h 2233760"/>
                <a:gd name="connsiteX652" fmla="*/ 1297226 w 2190390"/>
                <a:gd name="connsiteY652" fmla="*/ 2211097 h 2233760"/>
                <a:gd name="connsiteX653" fmla="*/ 1281931 w 2190390"/>
                <a:gd name="connsiteY653" fmla="*/ 2212082 h 2233760"/>
                <a:gd name="connsiteX654" fmla="*/ 1272652 w 2190390"/>
                <a:gd name="connsiteY654" fmla="*/ 2223907 h 2233760"/>
                <a:gd name="connsiteX655" fmla="*/ 1274777 w 2190390"/>
                <a:gd name="connsiteY655" fmla="*/ 2220225 h 2233760"/>
                <a:gd name="connsiteX656" fmla="*/ 1201985 w 2190390"/>
                <a:gd name="connsiteY656" fmla="*/ 2227277 h 2233760"/>
                <a:gd name="connsiteX657" fmla="*/ 1171396 w 2190390"/>
                <a:gd name="connsiteY657" fmla="*/ 2229248 h 2233760"/>
                <a:gd name="connsiteX658" fmla="*/ 1142931 w 2190390"/>
                <a:gd name="connsiteY658" fmla="*/ 2227536 h 2233760"/>
                <a:gd name="connsiteX659" fmla="*/ 1119705 w 2190390"/>
                <a:gd name="connsiteY659" fmla="*/ 2233760 h 2233760"/>
                <a:gd name="connsiteX660" fmla="*/ 1112341 w 2190390"/>
                <a:gd name="connsiteY660" fmla="*/ 2229507 h 2233760"/>
                <a:gd name="connsiteX661" fmla="*/ 1121051 w 2190390"/>
                <a:gd name="connsiteY661" fmla="*/ 2227173 h 2233760"/>
                <a:gd name="connsiteX662" fmla="*/ 1067804 w 2190390"/>
                <a:gd name="connsiteY662" fmla="*/ 2225876 h 2233760"/>
                <a:gd name="connsiteX663" fmla="*/ 1075167 w 2190390"/>
                <a:gd name="connsiteY663" fmla="*/ 2230129 h 2233760"/>
                <a:gd name="connsiteX664" fmla="*/ 1062776 w 2190390"/>
                <a:gd name="connsiteY664" fmla="*/ 2230336 h 2233760"/>
                <a:gd name="connsiteX665" fmla="*/ 1064901 w 2190390"/>
                <a:gd name="connsiteY665" fmla="*/ 2226654 h 2233760"/>
                <a:gd name="connsiteX666" fmla="*/ 1033533 w 2190390"/>
                <a:gd name="connsiteY666" fmla="*/ 2225720 h 2233760"/>
                <a:gd name="connsiteX667" fmla="*/ 1032755 w 2190390"/>
                <a:gd name="connsiteY667" fmla="*/ 2222816 h 2233760"/>
                <a:gd name="connsiteX668" fmla="*/ 1050953 w 2190390"/>
                <a:gd name="connsiteY668" fmla="*/ 2221052 h 2233760"/>
                <a:gd name="connsiteX669" fmla="*/ 1025392 w 2190390"/>
                <a:gd name="connsiteY669" fmla="*/ 2218563 h 2233760"/>
                <a:gd name="connsiteX670" fmla="*/ 1026738 w 2190390"/>
                <a:gd name="connsiteY670" fmla="*/ 2211976 h 2233760"/>
                <a:gd name="connsiteX671" fmla="*/ 998274 w 2190390"/>
                <a:gd name="connsiteY671" fmla="*/ 2210264 h 2233760"/>
                <a:gd name="connsiteX672" fmla="*/ 986661 w 2190390"/>
                <a:gd name="connsiteY672" fmla="*/ 2213376 h 2233760"/>
                <a:gd name="connsiteX673" fmla="*/ 991291 w 2190390"/>
                <a:gd name="connsiteY673" fmla="*/ 2215559 h 2233760"/>
                <a:gd name="connsiteX674" fmla="*/ 980854 w 2190390"/>
                <a:gd name="connsiteY674" fmla="*/ 2214932 h 2233760"/>
                <a:gd name="connsiteX675" fmla="*/ 950833 w 2190390"/>
                <a:gd name="connsiteY675" fmla="*/ 2207411 h 2233760"/>
                <a:gd name="connsiteX676" fmla="*/ 1009887 w 2190390"/>
                <a:gd name="connsiteY676" fmla="*/ 2207152 h 2233760"/>
                <a:gd name="connsiteX677" fmla="*/ 1041255 w 2190390"/>
                <a:gd name="connsiteY677" fmla="*/ 2208086 h 2233760"/>
                <a:gd name="connsiteX678" fmla="*/ 1025960 w 2190390"/>
                <a:gd name="connsiteY678" fmla="*/ 2209071 h 2233760"/>
                <a:gd name="connsiteX679" fmla="*/ 1063913 w 2190390"/>
                <a:gd name="connsiteY679" fmla="*/ 2211354 h 2233760"/>
                <a:gd name="connsiteX680" fmla="*/ 1047840 w 2190390"/>
                <a:gd name="connsiteY680" fmla="*/ 2209435 h 2233760"/>
                <a:gd name="connsiteX681" fmla="*/ 1030988 w 2190390"/>
                <a:gd name="connsiteY681" fmla="*/ 2204611 h 2233760"/>
                <a:gd name="connsiteX682" fmla="*/ 1015694 w 2190390"/>
                <a:gd name="connsiteY682" fmla="*/ 2205596 h 2233760"/>
                <a:gd name="connsiteX683" fmla="*/ 1014915 w 2190390"/>
                <a:gd name="connsiteY683" fmla="*/ 2202692 h 2233760"/>
                <a:gd name="connsiteX684" fmla="*/ 993036 w 2190390"/>
                <a:gd name="connsiteY684" fmla="*/ 2202329 h 2233760"/>
                <a:gd name="connsiteX685" fmla="*/ 994383 w 2190390"/>
                <a:gd name="connsiteY685" fmla="*/ 2195742 h 2233760"/>
                <a:gd name="connsiteX686" fmla="*/ 983548 w 2190390"/>
                <a:gd name="connsiteY686" fmla="*/ 2201758 h 2233760"/>
                <a:gd name="connsiteX687" fmla="*/ 931647 w 2190390"/>
                <a:gd name="connsiteY687" fmla="*/ 2193874 h 2233760"/>
                <a:gd name="connsiteX688" fmla="*/ 929522 w 2190390"/>
                <a:gd name="connsiteY688" fmla="*/ 2197557 h 2233760"/>
                <a:gd name="connsiteX689" fmla="*/ 955083 w 2190390"/>
                <a:gd name="connsiteY689" fmla="*/ 2200046 h 2233760"/>
                <a:gd name="connsiteX690" fmla="*/ 940567 w 2190390"/>
                <a:gd name="connsiteY690" fmla="*/ 2203936 h 2233760"/>
                <a:gd name="connsiteX691" fmla="*/ 919465 w 2190390"/>
                <a:gd name="connsiteY691" fmla="*/ 2206477 h 2233760"/>
                <a:gd name="connsiteX692" fmla="*/ 921590 w 2190390"/>
                <a:gd name="connsiteY692" fmla="*/ 2202795 h 2233760"/>
                <a:gd name="connsiteX693" fmla="*/ 912102 w 2190390"/>
                <a:gd name="connsiteY693" fmla="*/ 2202224 h 2233760"/>
                <a:gd name="connsiteX694" fmla="*/ 921022 w 2190390"/>
                <a:gd name="connsiteY694" fmla="*/ 2212286 h 2233760"/>
                <a:gd name="connsiteX695" fmla="*/ 907852 w 2190390"/>
                <a:gd name="connsiteY695" fmla="*/ 2209589 h 2233760"/>
                <a:gd name="connsiteX696" fmla="*/ 830600 w 2190390"/>
                <a:gd name="connsiteY696" fmla="*/ 2211611 h 2233760"/>
                <a:gd name="connsiteX697" fmla="*/ 827697 w 2190390"/>
                <a:gd name="connsiteY697" fmla="*/ 2212389 h 2233760"/>
                <a:gd name="connsiteX698" fmla="*/ 834281 w 2190390"/>
                <a:gd name="connsiteY698" fmla="*/ 2213737 h 2233760"/>
                <a:gd name="connsiteX699" fmla="*/ 867206 w 2190390"/>
                <a:gd name="connsiteY699" fmla="*/ 2220480 h 2233760"/>
                <a:gd name="connsiteX700" fmla="*/ 837963 w 2190390"/>
                <a:gd name="connsiteY700" fmla="*/ 2215864 h 2233760"/>
                <a:gd name="connsiteX701" fmla="*/ 824793 w 2190390"/>
                <a:gd name="connsiteY701" fmla="*/ 2213167 h 2233760"/>
                <a:gd name="connsiteX702" fmla="*/ 802914 w 2190390"/>
                <a:gd name="connsiteY702" fmla="*/ 2212804 h 2233760"/>
                <a:gd name="connsiteX703" fmla="*/ 775227 w 2190390"/>
                <a:gd name="connsiteY703" fmla="*/ 2213996 h 2233760"/>
                <a:gd name="connsiteX704" fmla="*/ 752569 w 2190390"/>
                <a:gd name="connsiteY704" fmla="*/ 2210729 h 2233760"/>
                <a:gd name="connsiteX705" fmla="*/ 741525 w 2190390"/>
                <a:gd name="connsiteY705" fmla="*/ 2204349 h 2233760"/>
                <a:gd name="connsiteX706" fmla="*/ 740178 w 2190390"/>
                <a:gd name="connsiteY706" fmla="*/ 2210936 h 2233760"/>
                <a:gd name="connsiteX707" fmla="*/ 735718 w 2190390"/>
                <a:gd name="connsiteY707" fmla="*/ 2205905 h 2233760"/>
                <a:gd name="connsiteX708" fmla="*/ 724105 w 2190390"/>
                <a:gd name="connsiteY708" fmla="*/ 2209017 h 2233760"/>
                <a:gd name="connsiteX709" fmla="*/ 683818 w 2190390"/>
                <a:gd name="connsiteY709" fmla="*/ 2198021 h 2233760"/>
                <a:gd name="connsiteX710" fmla="*/ 646434 w 2190390"/>
                <a:gd name="connsiteY710" fmla="*/ 2186248 h 2233760"/>
                <a:gd name="connsiteX711" fmla="*/ 639070 w 2190390"/>
                <a:gd name="connsiteY711" fmla="*/ 2181995 h 2233760"/>
                <a:gd name="connsiteX712" fmla="*/ 573012 w 2190390"/>
                <a:gd name="connsiteY712" fmla="*/ 2156114 h 2233760"/>
                <a:gd name="connsiteX713" fmla="*/ 544338 w 2190390"/>
                <a:gd name="connsiteY713" fmla="*/ 2142006 h 2233760"/>
                <a:gd name="connsiteX714" fmla="*/ 511982 w 2190390"/>
                <a:gd name="connsiteY714" fmla="*/ 2125772 h 2233760"/>
                <a:gd name="connsiteX715" fmla="*/ 482530 w 2190390"/>
                <a:gd name="connsiteY715" fmla="*/ 2108761 h 2233760"/>
                <a:gd name="connsiteX716" fmla="*/ 480973 w 2190390"/>
                <a:gd name="connsiteY716" fmla="*/ 2102952 h 2233760"/>
                <a:gd name="connsiteX717" fmla="*/ 447839 w 2190390"/>
                <a:gd name="connsiteY717" fmla="*/ 2083813 h 2233760"/>
                <a:gd name="connsiteX718" fmla="*/ 413149 w 2190390"/>
                <a:gd name="connsiteY718" fmla="*/ 2058866 h 2233760"/>
                <a:gd name="connsiteX719" fmla="*/ 412371 w 2190390"/>
                <a:gd name="connsiteY719" fmla="*/ 2055962 h 2233760"/>
                <a:gd name="connsiteX720" fmla="*/ 382918 w 2190390"/>
                <a:gd name="connsiteY720" fmla="*/ 2038950 h 2233760"/>
                <a:gd name="connsiteX721" fmla="*/ 366636 w 2190390"/>
                <a:gd name="connsiteY721" fmla="*/ 2024635 h 2233760"/>
                <a:gd name="connsiteX722" fmla="*/ 365079 w 2190390"/>
                <a:gd name="connsiteY722" fmla="*/ 2018827 h 2233760"/>
                <a:gd name="connsiteX723" fmla="*/ 354035 w 2190390"/>
                <a:gd name="connsiteY723" fmla="*/ 2012447 h 2233760"/>
                <a:gd name="connsiteX724" fmla="*/ 291029 w 2190390"/>
                <a:gd name="connsiteY724" fmla="*/ 1951506 h 2233760"/>
                <a:gd name="connsiteX725" fmla="*/ 266395 w 2190390"/>
                <a:gd name="connsiteY725" fmla="*/ 1917638 h 2233760"/>
                <a:gd name="connsiteX726" fmla="*/ 272202 w 2190390"/>
                <a:gd name="connsiteY726" fmla="*/ 1916082 h 2233760"/>
                <a:gd name="connsiteX727" fmla="*/ 258823 w 2190390"/>
                <a:gd name="connsiteY727" fmla="*/ 1900990 h 2233760"/>
                <a:gd name="connsiteX728" fmla="*/ 242540 w 2190390"/>
                <a:gd name="connsiteY728" fmla="*/ 1886675 h 2233760"/>
                <a:gd name="connsiteX729" fmla="*/ 215003 w 2190390"/>
                <a:gd name="connsiteY729" fmla="*/ 1853585 h 2233760"/>
                <a:gd name="connsiteX730" fmla="*/ 262504 w 2190390"/>
                <a:gd name="connsiteY730" fmla="*/ 1903116 h 2233760"/>
                <a:gd name="connsiteX731" fmla="*/ 310574 w 2190390"/>
                <a:gd name="connsiteY731" fmla="*/ 1943156 h 2233760"/>
                <a:gd name="connsiteX732" fmla="*/ 468312 w 2190390"/>
                <a:gd name="connsiteY732" fmla="*/ 2044086 h 2233760"/>
                <a:gd name="connsiteX733" fmla="*/ 618268 w 2190390"/>
                <a:gd name="connsiteY733" fmla="*/ 2115971 h 2233760"/>
                <a:gd name="connsiteX734" fmla="*/ 608570 w 2190390"/>
                <a:gd name="connsiteY734" fmla="*/ 2103005 h 2233760"/>
                <a:gd name="connsiteX735" fmla="*/ 650414 w 2190390"/>
                <a:gd name="connsiteY735" fmla="*/ 2119809 h 2233760"/>
                <a:gd name="connsiteX736" fmla="*/ 691479 w 2190390"/>
                <a:gd name="connsiteY736" fmla="*/ 2133709 h 2233760"/>
                <a:gd name="connsiteX737" fmla="*/ 687020 w 2190390"/>
                <a:gd name="connsiteY737" fmla="*/ 2128678 h 2233760"/>
                <a:gd name="connsiteX738" fmla="*/ 653317 w 2190390"/>
                <a:gd name="connsiteY738" fmla="*/ 2119031 h 2233760"/>
                <a:gd name="connsiteX739" fmla="*/ 614377 w 2190390"/>
                <a:gd name="connsiteY739" fmla="*/ 2101449 h 2233760"/>
                <a:gd name="connsiteX740" fmla="*/ 576782 w 2190390"/>
                <a:gd name="connsiteY740" fmla="*/ 2077280 h 2233760"/>
                <a:gd name="connsiteX741" fmla="*/ 570976 w 2190390"/>
                <a:gd name="connsiteY741" fmla="*/ 2078836 h 2233760"/>
                <a:gd name="connsiteX742" fmla="*/ 542302 w 2190390"/>
                <a:gd name="connsiteY742" fmla="*/ 2064728 h 2233760"/>
                <a:gd name="connsiteX743" fmla="*/ 508389 w 2190390"/>
                <a:gd name="connsiteY743" fmla="*/ 2042686 h 2233760"/>
                <a:gd name="connsiteX744" fmla="*/ 514974 w 2190390"/>
                <a:gd name="connsiteY744" fmla="*/ 2044034 h 2233760"/>
                <a:gd name="connsiteX745" fmla="*/ 496567 w 2190390"/>
                <a:gd name="connsiteY745" fmla="*/ 2033402 h 2233760"/>
                <a:gd name="connsiteX746" fmla="*/ 495010 w 2190390"/>
                <a:gd name="connsiteY746" fmla="*/ 2027593 h 2233760"/>
                <a:gd name="connsiteX747" fmla="*/ 465558 w 2190390"/>
                <a:gd name="connsiteY747" fmla="*/ 2010581 h 2233760"/>
                <a:gd name="connsiteX748" fmla="*/ 435327 w 2190390"/>
                <a:gd name="connsiteY748" fmla="*/ 1990665 h 2233760"/>
                <a:gd name="connsiteX749" fmla="*/ 436674 w 2190390"/>
                <a:gd name="connsiteY749" fmla="*/ 1984078 h 2233760"/>
                <a:gd name="connsiteX750" fmla="*/ 424073 w 2190390"/>
                <a:gd name="connsiteY750" fmla="*/ 1971890 h 2233760"/>
                <a:gd name="connsiteX751" fmla="*/ 418266 w 2190390"/>
                <a:gd name="connsiteY751" fmla="*/ 1973446 h 2233760"/>
                <a:gd name="connsiteX752" fmla="*/ 410125 w 2190390"/>
                <a:gd name="connsiteY752" fmla="*/ 1966288 h 2233760"/>
                <a:gd name="connsiteX753" fmla="*/ 408568 w 2190390"/>
                <a:gd name="connsiteY753" fmla="*/ 1960480 h 2233760"/>
                <a:gd name="connsiteX754" fmla="*/ 382798 w 2190390"/>
                <a:gd name="connsiteY754" fmla="*/ 1945594 h 2233760"/>
                <a:gd name="connsiteX755" fmla="*/ 364180 w 2190390"/>
                <a:gd name="connsiteY755" fmla="*/ 1922566 h 2233760"/>
                <a:gd name="connsiteX756" fmla="*/ 380463 w 2190390"/>
                <a:gd name="connsiteY756" fmla="*/ 1936881 h 2233760"/>
                <a:gd name="connsiteX757" fmla="*/ 370765 w 2190390"/>
                <a:gd name="connsiteY757" fmla="*/ 1923915 h 2233760"/>
                <a:gd name="connsiteX758" fmla="*/ 396536 w 2190390"/>
                <a:gd name="connsiteY758" fmla="*/ 1938800 h 2233760"/>
                <a:gd name="connsiteX759" fmla="*/ 383157 w 2190390"/>
                <a:gd name="connsiteY759" fmla="*/ 1923707 h 2233760"/>
                <a:gd name="connsiteX760" fmla="*/ 368430 w 2190390"/>
                <a:gd name="connsiteY760" fmla="*/ 1915202 h 2233760"/>
                <a:gd name="connsiteX761" fmla="*/ 366305 w 2190390"/>
                <a:gd name="connsiteY761" fmla="*/ 1918884 h 2233760"/>
                <a:gd name="connsiteX762" fmla="*/ 355051 w 2190390"/>
                <a:gd name="connsiteY762" fmla="*/ 1900109 h 2233760"/>
                <a:gd name="connsiteX763" fmla="*/ 362414 w 2190390"/>
                <a:gd name="connsiteY763" fmla="*/ 1904362 h 2233760"/>
                <a:gd name="connsiteX764" fmla="*/ 361636 w 2190390"/>
                <a:gd name="connsiteY764" fmla="*/ 1901457 h 2233760"/>
                <a:gd name="connsiteX765" fmla="*/ 342450 w 2190390"/>
                <a:gd name="connsiteY765" fmla="*/ 1887921 h 2233760"/>
                <a:gd name="connsiteX766" fmla="*/ 340115 w 2190390"/>
                <a:gd name="connsiteY766" fmla="*/ 1879207 h 2233760"/>
                <a:gd name="connsiteX767" fmla="*/ 355620 w 2190390"/>
                <a:gd name="connsiteY767" fmla="*/ 1890618 h 2233760"/>
                <a:gd name="connsiteX768" fmla="*/ 323054 w 2190390"/>
                <a:gd name="connsiteY768" fmla="*/ 1861988 h 2233760"/>
                <a:gd name="connsiteX769" fmla="*/ 328861 w 2190390"/>
                <a:gd name="connsiteY769" fmla="*/ 1860432 h 2233760"/>
                <a:gd name="connsiteX770" fmla="*/ 316260 w 2190390"/>
                <a:gd name="connsiteY770" fmla="*/ 1848244 h 2233760"/>
                <a:gd name="connsiteX771" fmla="*/ 303090 w 2190390"/>
                <a:gd name="connsiteY771" fmla="*/ 1845547 h 2233760"/>
                <a:gd name="connsiteX772" fmla="*/ 294773 w 2190390"/>
                <a:gd name="connsiteY772" fmla="*/ 1833378 h 2233760"/>
                <a:gd name="connsiteX773" fmla="*/ 286438 w 2190390"/>
                <a:gd name="connsiteY773" fmla="*/ 1828564 h 2233760"/>
                <a:gd name="connsiteX774" fmla="*/ 285835 w 2190390"/>
                <a:gd name="connsiteY774" fmla="*/ 1827602 h 2233760"/>
                <a:gd name="connsiteX775" fmla="*/ 279235 w 2190390"/>
                <a:gd name="connsiteY775" fmla="*/ 1814584 h 2233760"/>
                <a:gd name="connsiteX776" fmla="*/ 276332 w 2190390"/>
                <a:gd name="connsiteY776" fmla="*/ 1815362 h 2233760"/>
                <a:gd name="connsiteX777" fmla="*/ 275553 w 2190390"/>
                <a:gd name="connsiteY777" fmla="*/ 1812457 h 2233760"/>
                <a:gd name="connsiteX778" fmla="*/ 267981 w 2190390"/>
                <a:gd name="connsiteY778" fmla="*/ 1795809 h 2233760"/>
                <a:gd name="connsiteX779" fmla="*/ 258492 w 2190390"/>
                <a:gd name="connsiteY779" fmla="*/ 1795238 h 2233760"/>
                <a:gd name="connsiteX780" fmla="*/ 236972 w 2190390"/>
                <a:gd name="connsiteY780" fmla="*/ 1772988 h 2233760"/>
                <a:gd name="connsiteX781" fmla="*/ 253254 w 2190390"/>
                <a:gd name="connsiteY781" fmla="*/ 1787303 h 2233760"/>
                <a:gd name="connsiteX782" fmla="*/ 251698 w 2190390"/>
                <a:gd name="connsiteY782" fmla="*/ 1781494 h 2233760"/>
                <a:gd name="connsiteX783" fmla="*/ 256936 w 2190390"/>
                <a:gd name="connsiteY783" fmla="*/ 1789429 h 2233760"/>
                <a:gd name="connsiteX784" fmla="*/ 264299 w 2190390"/>
                <a:gd name="connsiteY784" fmla="*/ 1793682 h 2233760"/>
                <a:gd name="connsiteX785" fmla="*/ 240444 w 2190390"/>
                <a:gd name="connsiteY785" fmla="*/ 1762719 h 2233760"/>
                <a:gd name="connsiteX786" fmla="*/ 216588 w 2190390"/>
                <a:gd name="connsiteY786" fmla="*/ 1731756 h 2233760"/>
                <a:gd name="connsiteX787" fmla="*/ 188273 w 2190390"/>
                <a:gd name="connsiteY787" fmla="*/ 1695762 h 2233760"/>
                <a:gd name="connsiteX788" fmla="*/ 177797 w 2190390"/>
                <a:gd name="connsiteY788" fmla="*/ 1679891 h 2233760"/>
                <a:gd name="connsiteX789" fmla="*/ 164418 w 2190390"/>
                <a:gd name="connsiteY789" fmla="*/ 1664798 h 2233760"/>
                <a:gd name="connsiteX790" fmla="*/ 141131 w 2190390"/>
                <a:gd name="connsiteY790" fmla="*/ 1624344 h 2233760"/>
                <a:gd name="connsiteX791" fmla="*/ 138796 w 2190390"/>
                <a:gd name="connsiteY791" fmla="*/ 1615630 h 2233760"/>
                <a:gd name="connsiteX792" fmla="*/ 129098 w 2190390"/>
                <a:gd name="connsiteY792" fmla="*/ 1602664 h 2233760"/>
                <a:gd name="connsiteX793" fmla="*/ 135683 w 2190390"/>
                <a:gd name="connsiteY793" fmla="*/ 1604013 h 2233760"/>
                <a:gd name="connsiteX794" fmla="*/ 121526 w 2190390"/>
                <a:gd name="connsiteY794" fmla="*/ 1586016 h 2233760"/>
                <a:gd name="connsiteX795" fmla="*/ 124845 w 2190390"/>
                <a:gd name="connsiteY795" fmla="*/ 1588240 h 2233760"/>
                <a:gd name="connsiteX796" fmla="*/ 125986 w 2190390"/>
                <a:gd name="connsiteY796" fmla="*/ 1591047 h 2233760"/>
                <a:gd name="connsiteX797" fmla="*/ 124845 w 2190390"/>
                <a:gd name="connsiteY797" fmla="*/ 1588240 h 2233760"/>
                <a:gd name="connsiteX798" fmla="*/ 124845 w 2190390"/>
                <a:gd name="connsiteY798" fmla="*/ 1588240 h 2233760"/>
                <a:gd name="connsiteX799" fmla="*/ 119139 w 2190390"/>
                <a:gd name="connsiteY799" fmla="*/ 1574203 h 2233760"/>
                <a:gd name="connsiteX800" fmla="*/ 110271 w 2190390"/>
                <a:gd name="connsiteY800" fmla="*/ 1567241 h 2233760"/>
                <a:gd name="connsiteX801" fmla="*/ 110630 w 2190390"/>
                <a:gd name="connsiteY801" fmla="*/ 1545354 h 2233760"/>
                <a:gd name="connsiteX802" fmla="*/ 101711 w 2190390"/>
                <a:gd name="connsiteY802" fmla="*/ 1535292 h 2233760"/>
                <a:gd name="connsiteX803" fmla="*/ 95485 w 2190390"/>
                <a:gd name="connsiteY803" fmla="*/ 1512057 h 2233760"/>
                <a:gd name="connsiteX804" fmla="*/ 90037 w 2190390"/>
                <a:gd name="connsiteY804" fmla="*/ 1491726 h 2233760"/>
                <a:gd name="connsiteX805" fmla="*/ 80130 w 2190390"/>
                <a:gd name="connsiteY805" fmla="*/ 1466364 h 2233760"/>
                <a:gd name="connsiteX806" fmla="*/ 62859 w 2190390"/>
                <a:gd name="connsiteY806" fmla="*/ 1436749 h 2233760"/>
                <a:gd name="connsiteX807" fmla="*/ 55077 w 2190390"/>
                <a:gd name="connsiteY807" fmla="*/ 1407705 h 2233760"/>
                <a:gd name="connsiteX808" fmla="*/ 61093 w 2190390"/>
                <a:gd name="connsiteY808" fmla="*/ 1418545 h 2233760"/>
                <a:gd name="connsiteX809" fmla="*/ 65553 w 2190390"/>
                <a:gd name="connsiteY809" fmla="*/ 1423576 h 2233760"/>
                <a:gd name="connsiteX810" fmla="*/ 62650 w 2190390"/>
                <a:gd name="connsiteY810" fmla="*/ 1424354 h 2233760"/>
                <a:gd name="connsiteX811" fmla="*/ 71779 w 2190390"/>
                <a:gd name="connsiteY811" fmla="*/ 1446811 h 2233760"/>
                <a:gd name="connsiteX812" fmla="*/ 75461 w 2190390"/>
                <a:gd name="connsiteY812" fmla="*/ 1448938 h 2233760"/>
                <a:gd name="connsiteX813" fmla="*/ 70791 w 2190390"/>
                <a:gd name="connsiteY813" fmla="*/ 1431511 h 2233760"/>
                <a:gd name="connsiteX814" fmla="*/ 63218 w 2190390"/>
                <a:gd name="connsiteY814" fmla="*/ 1414863 h 2233760"/>
                <a:gd name="connsiteX815" fmla="*/ 55646 w 2190390"/>
                <a:gd name="connsiteY815" fmla="*/ 1398214 h 2233760"/>
                <a:gd name="connsiteX816" fmla="*/ 62440 w 2190390"/>
                <a:gd name="connsiteY816" fmla="*/ 1411958 h 2233760"/>
                <a:gd name="connsiteX817" fmla="*/ 67469 w 2190390"/>
                <a:gd name="connsiteY817" fmla="*/ 1407498 h 2233760"/>
                <a:gd name="connsiteX818" fmla="*/ 58549 w 2190390"/>
                <a:gd name="connsiteY818" fmla="*/ 1397436 h 2233760"/>
                <a:gd name="connsiteX819" fmla="*/ 53880 w 2190390"/>
                <a:gd name="connsiteY819" fmla="*/ 1380010 h 2233760"/>
                <a:gd name="connsiteX820" fmla="*/ 66690 w 2190390"/>
                <a:gd name="connsiteY820" fmla="*/ 1404593 h 2233760"/>
                <a:gd name="connsiteX821" fmla="*/ 67259 w 2190390"/>
                <a:gd name="connsiteY821" fmla="*/ 1395102 h 2233760"/>
                <a:gd name="connsiteX822" fmla="*/ 56005 w 2190390"/>
                <a:gd name="connsiteY822" fmla="*/ 1376327 h 2233760"/>
                <a:gd name="connsiteX823" fmla="*/ 51126 w 2190390"/>
                <a:gd name="connsiteY823" fmla="*/ 1346505 h 2233760"/>
                <a:gd name="connsiteX824" fmla="*/ 44331 w 2190390"/>
                <a:gd name="connsiteY824" fmla="*/ 1332761 h 2233760"/>
                <a:gd name="connsiteX825" fmla="*/ 39662 w 2190390"/>
                <a:gd name="connsiteY825" fmla="*/ 1315335 h 2233760"/>
                <a:gd name="connsiteX826" fmla="*/ 28976 w 2190390"/>
                <a:gd name="connsiteY826" fmla="*/ 1287068 h 2233760"/>
                <a:gd name="connsiteX827" fmla="*/ 32867 w 2190390"/>
                <a:gd name="connsiteY827" fmla="*/ 1301590 h 2233760"/>
                <a:gd name="connsiteX828" fmla="*/ 26851 w 2190390"/>
                <a:gd name="connsiteY828" fmla="*/ 1290751 h 2233760"/>
                <a:gd name="connsiteX829" fmla="*/ 26282 w 2190390"/>
                <a:gd name="connsiteY829" fmla="*/ 1300242 h 2233760"/>
                <a:gd name="connsiteX830" fmla="*/ 31520 w 2190390"/>
                <a:gd name="connsiteY830" fmla="*/ 1308177 h 2233760"/>
                <a:gd name="connsiteX831" fmla="*/ 30174 w 2190390"/>
                <a:gd name="connsiteY831" fmla="*/ 1314764 h 2233760"/>
                <a:gd name="connsiteX832" fmla="*/ 27061 w 2190390"/>
                <a:gd name="connsiteY832" fmla="*/ 1303146 h 2233760"/>
                <a:gd name="connsiteX833" fmla="*/ 27270 w 2190390"/>
                <a:gd name="connsiteY833" fmla="*/ 1315542 h 2233760"/>
                <a:gd name="connsiteX834" fmla="*/ 21044 w 2190390"/>
                <a:gd name="connsiteY834" fmla="*/ 1292307 h 2233760"/>
                <a:gd name="connsiteX835" fmla="*/ 13262 w 2190390"/>
                <a:gd name="connsiteY835" fmla="*/ 1263262 h 2233760"/>
                <a:gd name="connsiteX836" fmla="*/ 19847 w 2190390"/>
                <a:gd name="connsiteY836" fmla="*/ 1264611 h 2233760"/>
                <a:gd name="connsiteX837" fmla="*/ 27420 w 2190390"/>
                <a:gd name="connsiteY837" fmla="*/ 1281259 h 2233760"/>
                <a:gd name="connsiteX838" fmla="*/ 28766 w 2190390"/>
                <a:gd name="connsiteY838" fmla="*/ 1274673 h 2233760"/>
                <a:gd name="connsiteX839" fmla="*/ 23319 w 2190390"/>
                <a:gd name="connsiteY839" fmla="*/ 1254342 h 2233760"/>
                <a:gd name="connsiteX840" fmla="*/ 20206 w 2190390"/>
                <a:gd name="connsiteY840" fmla="*/ 1242724 h 2233760"/>
                <a:gd name="connsiteX841" fmla="*/ 22331 w 2190390"/>
                <a:gd name="connsiteY841" fmla="*/ 1239042 h 2233760"/>
                <a:gd name="connsiteX842" fmla="*/ 12782 w 2190390"/>
                <a:gd name="connsiteY842" fmla="*/ 1191793 h 2233760"/>
                <a:gd name="connsiteX843" fmla="*/ 13920 w 2190390"/>
                <a:gd name="connsiteY843" fmla="*/ 1172811 h 2233760"/>
                <a:gd name="connsiteX844" fmla="*/ 7274 w 2190390"/>
                <a:gd name="connsiteY844" fmla="*/ 1124784 h 2233760"/>
                <a:gd name="connsiteX845" fmla="*/ 4520 w 2190390"/>
                <a:gd name="connsiteY845" fmla="*/ 1091280 h 2233760"/>
                <a:gd name="connsiteX846" fmla="*/ 988 w 2190390"/>
                <a:gd name="connsiteY846" fmla="*/ 1054871 h 2233760"/>
                <a:gd name="connsiteX847" fmla="*/ 5029 w 2190390"/>
                <a:gd name="connsiteY847" fmla="*/ 1035111 h 2233760"/>
                <a:gd name="connsiteX848" fmla="*/ 0 w 2190390"/>
                <a:gd name="connsiteY848" fmla="*/ 1039571 h 2233760"/>
                <a:gd name="connsiteX849" fmla="*/ 1916 w 2190390"/>
                <a:gd name="connsiteY849" fmla="*/ 1023493 h 2233760"/>
                <a:gd name="connsiteX850" fmla="*/ 5597 w 2190390"/>
                <a:gd name="connsiteY850" fmla="*/ 1025620 h 2233760"/>
                <a:gd name="connsiteX851" fmla="*/ 4610 w 2190390"/>
                <a:gd name="connsiteY851" fmla="*/ 1010320 h 2233760"/>
                <a:gd name="connsiteX852" fmla="*/ 7303 w 2190390"/>
                <a:gd name="connsiteY852" fmla="*/ 997146 h 2233760"/>
                <a:gd name="connsiteX853" fmla="*/ 6674 w 2190390"/>
                <a:gd name="connsiteY853" fmla="*/ 959959 h 2233760"/>
                <a:gd name="connsiteX854" fmla="*/ 9727 w 2190390"/>
                <a:gd name="connsiteY854" fmla="*/ 924899 h 2233760"/>
                <a:gd name="connsiteX855" fmla="*/ 9517 w 2190390"/>
                <a:gd name="connsiteY855" fmla="*/ 912503 h 2233760"/>
                <a:gd name="connsiteX856" fmla="*/ 14546 w 2190390"/>
                <a:gd name="connsiteY856" fmla="*/ 908043 h 2233760"/>
                <a:gd name="connsiteX857" fmla="*/ 19723 w 2190390"/>
                <a:gd name="connsiteY857" fmla="*/ 869300 h 2233760"/>
                <a:gd name="connsiteX858" fmla="*/ 16461 w 2190390"/>
                <a:gd name="connsiteY858" fmla="*/ 891965 h 2233760"/>
                <a:gd name="connsiteX859" fmla="*/ 13917 w 2190390"/>
                <a:gd name="connsiteY859" fmla="*/ 870856 h 2233760"/>
                <a:gd name="connsiteX860" fmla="*/ 16820 w 2190390"/>
                <a:gd name="connsiteY860" fmla="*/ 870078 h 2233760"/>
                <a:gd name="connsiteX861" fmla="*/ 17748 w 2190390"/>
                <a:gd name="connsiteY861" fmla="*/ 838700 h 2233760"/>
                <a:gd name="connsiteX862" fmla="*/ 33551 w 2190390"/>
                <a:gd name="connsiteY862" fmla="*/ 781546 h 2233760"/>
                <a:gd name="connsiteX863" fmla="*/ 29301 w 2190390"/>
                <a:gd name="connsiteY863" fmla="*/ 788911 h 2233760"/>
                <a:gd name="connsiteX864" fmla="*/ 29510 w 2190390"/>
                <a:gd name="connsiteY864" fmla="*/ 801306 h 2233760"/>
                <a:gd name="connsiteX865" fmla="*/ 23913 w 2190390"/>
                <a:gd name="connsiteY865" fmla="*/ 815258 h 2233760"/>
                <a:gd name="connsiteX866" fmla="*/ 13707 w 2190390"/>
                <a:gd name="connsiteY866" fmla="*/ 858461 h 2233760"/>
                <a:gd name="connsiteX867" fmla="*/ 10026 w 2190390"/>
                <a:gd name="connsiteY867" fmla="*/ 856334 h 2233760"/>
                <a:gd name="connsiteX868" fmla="*/ 5985 w 2190390"/>
                <a:gd name="connsiteY868" fmla="*/ 876094 h 2233760"/>
                <a:gd name="connsiteX869" fmla="*/ 6060 w 2190390"/>
                <a:gd name="connsiteY869" fmla="*/ 880501 h 2233760"/>
                <a:gd name="connsiteX870" fmla="*/ 2805 w 2190390"/>
                <a:gd name="connsiteY870" fmla="*/ 887453 h 2233760"/>
                <a:gd name="connsiteX871" fmla="*/ 598 w 2190390"/>
                <a:gd name="connsiteY871" fmla="*/ 902442 h 2233760"/>
                <a:gd name="connsiteX872" fmla="*/ 388 w 2190390"/>
                <a:gd name="connsiteY872" fmla="*/ 890046 h 2233760"/>
                <a:gd name="connsiteX873" fmla="*/ 1316 w 2190390"/>
                <a:gd name="connsiteY873" fmla="*/ 858668 h 2233760"/>
                <a:gd name="connsiteX874" fmla="*/ 5566 w 2190390"/>
                <a:gd name="connsiteY874" fmla="*/ 851303 h 2233760"/>
                <a:gd name="connsiteX875" fmla="*/ 4578 w 2190390"/>
                <a:gd name="connsiteY875" fmla="*/ 836003 h 2233760"/>
                <a:gd name="connsiteX876" fmla="*/ 8619 w 2190390"/>
                <a:gd name="connsiteY876" fmla="*/ 816243 h 2233760"/>
                <a:gd name="connsiteX877" fmla="*/ 10953 w 2190390"/>
                <a:gd name="connsiteY877" fmla="*/ 824956 h 2233760"/>
                <a:gd name="connsiteX878" fmla="*/ 15203 w 2190390"/>
                <a:gd name="connsiteY878" fmla="*/ 817592 h 2233760"/>
                <a:gd name="connsiteX879" fmla="*/ 16550 w 2190390"/>
                <a:gd name="connsiteY879" fmla="*/ 811005 h 2233760"/>
                <a:gd name="connsiteX880" fmla="*/ 13647 w 2190390"/>
                <a:gd name="connsiteY880" fmla="*/ 811783 h 2233760"/>
                <a:gd name="connsiteX881" fmla="*/ 22716 w 2190390"/>
                <a:gd name="connsiteY881" fmla="*/ 787562 h 2233760"/>
                <a:gd name="connsiteX882" fmla="*/ 24841 w 2190390"/>
                <a:gd name="connsiteY882" fmla="*/ 783880 h 2233760"/>
                <a:gd name="connsiteX883" fmla="*/ 19812 w 2190390"/>
                <a:gd name="connsiteY883" fmla="*/ 788340 h 2233760"/>
                <a:gd name="connsiteX884" fmla="*/ 23191 w 2190390"/>
                <a:gd name="connsiteY884" fmla="*/ 778079 h 2233760"/>
                <a:gd name="connsiteX885" fmla="*/ 23284 w 2190390"/>
                <a:gd name="connsiteY885" fmla="*/ 778071 h 2233760"/>
                <a:gd name="connsiteX886" fmla="*/ 27744 w 2190390"/>
                <a:gd name="connsiteY886" fmla="*/ 783102 h 2233760"/>
                <a:gd name="connsiteX887" fmla="*/ 29660 w 2190390"/>
                <a:gd name="connsiteY887" fmla="*/ 767024 h 2233760"/>
                <a:gd name="connsiteX888" fmla="*/ 35466 w 2190390"/>
                <a:gd name="connsiteY888" fmla="*/ 765468 h 2233760"/>
                <a:gd name="connsiteX889" fmla="*/ 38938 w 2190390"/>
                <a:gd name="connsiteY889" fmla="*/ 755199 h 2233760"/>
                <a:gd name="connsiteX890" fmla="*/ 38728 w 2190390"/>
                <a:gd name="connsiteY890" fmla="*/ 742803 h 2233760"/>
                <a:gd name="connsiteX891" fmla="*/ 40285 w 2190390"/>
                <a:gd name="connsiteY891" fmla="*/ 748612 h 2233760"/>
                <a:gd name="connsiteX892" fmla="*/ 43757 w 2190390"/>
                <a:gd name="connsiteY892" fmla="*/ 738343 h 2233760"/>
                <a:gd name="connsiteX893" fmla="*/ 53394 w 2190390"/>
                <a:gd name="connsiteY893" fmla="*/ 704631 h 2233760"/>
                <a:gd name="connsiteX894" fmla="*/ 46241 w 2190390"/>
                <a:gd name="connsiteY894" fmla="*/ 712774 h 2233760"/>
                <a:gd name="connsiteX895" fmla="*/ 43547 w 2190390"/>
                <a:gd name="connsiteY895" fmla="*/ 725947 h 2233760"/>
                <a:gd name="connsiteX896" fmla="*/ 37741 w 2190390"/>
                <a:gd name="connsiteY896" fmla="*/ 727503 h 2233760"/>
                <a:gd name="connsiteX897" fmla="*/ 35406 w 2190390"/>
                <a:gd name="connsiteY897" fmla="*/ 718790 h 2233760"/>
                <a:gd name="connsiteX898" fmla="*/ 44475 w 2190390"/>
                <a:gd name="connsiteY898" fmla="*/ 694569 h 2233760"/>
                <a:gd name="connsiteX899" fmla="*/ 57225 w 2190390"/>
                <a:gd name="connsiteY899" fmla="*/ 672475 h 2233760"/>
                <a:gd name="connsiteX900" fmla="*/ 65516 w 2190390"/>
                <a:gd name="connsiteY900" fmla="*/ 645350 h 2233760"/>
                <a:gd name="connsiteX901" fmla="*/ 80391 w 2190390"/>
                <a:gd name="connsiteY901" fmla="*/ 619573 h 2233760"/>
                <a:gd name="connsiteX902" fmla="*/ 66504 w 2190390"/>
                <a:gd name="connsiteY902" fmla="*/ 660650 h 2233760"/>
                <a:gd name="connsiteX903" fmla="*/ 53185 w 2190390"/>
                <a:gd name="connsiteY903" fmla="*/ 692236 h 2233760"/>
                <a:gd name="connsiteX904" fmla="*/ 58991 w 2190390"/>
                <a:gd name="connsiteY904" fmla="*/ 690680 h 2233760"/>
                <a:gd name="connsiteX905" fmla="*/ 59560 w 2190390"/>
                <a:gd name="connsiteY905" fmla="*/ 681188 h 2233760"/>
                <a:gd name="connsiteX906" fmla="*/ 63032 w 2190390"/>
                <a:gd name="connsiteY906" fmla="*/ 670919 h 2233760"/>
                <a:gd name="connsiteX907" fmla="*/ 66713 w 2190390"/>
                <a:gd name="connsiteY907" fmla="*/ 673046 h 2233760"/>
                <a:gd name="connsiteX908" fmla="*/ 93142 w 2190390"/>
                <a:gd name="connsiteY908" fmla="*/ 597479 h 2233760"/>
                <a:gd name="connsiteX909" fmla="*/ 89460 w 2190390"/>
                <a:gd name="connsiteY909" fmla="*/ 595353 h 2233760"/>
                <a:gd name="connsiteX910" fmla="*/ 92932 w 2190390"/>
                <a:gd name="connsiteY910" fmla="*/ 585084 h 2233760"/>
                <a:gd name="connsiteX911" fmla="*/ 97392 w 2190390"/>
                <a:gd name="connsiteY911" fmla="*/ 590114 h 2233760"/>
                <a:gd name="connsiteX912" fmla="*/ 108586 w 2190390"/>
                <a:gd name="connsiteY912" fmla="*/ 562212 h 2233760"/>
                <a:gd name="connsiteX913" fmla="*/ 117296 w 2190390"/>
                <a:gd name="connsiteY913" fmla="*/ 559878 h 2233760"/>
                <a:gd name="connsiteX914" fmla="*/ 130615 w 2190390"/>
                <a:gd name="connsiteY914" fmla="*/ 528292 h 2233760"/>
                <a:gd name="connsiteX915" fmla="*/ 129059 w 2190390"/>
                <a:gd name="connsiteY915" fmla="*/ 522484 h 2233760"/>
                <a:gd name="connsiteX916" fmla="*/ 136212 w 2190390"/>
                <a:gd name="connsiteY916" fmla="*/ 514341 h 2233760"/>
                <a:gd name="connsiteX917" fmla="*/ 133309 w 2190390"/>
                <a:gd name="connsiteY917" fmla="*/ 515119 h 2233760"/>
                <a:gd name="connsiteX918" fmla="*/ 148184 w 2190390"/>
                <a:gd name="connsiteY918" fmla="*/ 489342 h 2233760"/>
                <a:gd name="connsiteX919" fmla="*/ 149741 w 2190390"/>
                <a:gd name="connsiteY919" fmla="*/ 495151 h 2233760"/>
                <a:gd name="connsiteX920" fmla="*/ 166741 w 2190390"/>
                <a:gd name="connsiteY920" fmla="*/ 465692 h 2233760"/>
                <a:gd name="connsiteX921" fmla="*/ 161713 w 2190390"/>
                <a:gd name="connsiteY921" fmla="*/ 470153 h 2233760"/>
                <a:gd name="connsiteX922" fmla="*/ 167310 w 2190390"/>
                <a:gd name="connsiteY922" fmla="*/ 456201 h 2233760"/>
                <a:gd name="connsiteX923" fmla="*/ 168088 w 2190390"/>
                <a:gd name="connsiteY923" fmla="*/ 459106 h 2233760"/>
                <a:gd name="connsiteX924" fmla="*/ 193799 w 2190390"/>
                <a:gd name="connsiteY924" fmla="*/ 427313 h 2233760"/>
                <a:gd name="connsiteX925" fmla="*/ 220078 w 2190390"/>
                <a:gd name="connsiteY925" fmla="*/ 386029 h 2233760"/>
                <a:gd name="connsiteX926" fmla="*/ 249470 w 2190390"/>
                <a:gd name="connsiteY926" fmla="*/ 356363 h 2233760"/>
                <a:gd name="connsiteX927" fmla="*/ 268027 w 2190390"/>
                <a:gd name="connsiteY927" fmla="*/ 332713 h 2233760"/>
                <a:gd name="connsiteX928" fmla="*/ 289487 w 2190390"/>
                <a:gd name="connsiteY928" fmla="*/ 308285 h 2233760"/>
                <a:gd name="connsiteX929" fmla="*/ 254498 w 2190390"/>
                <a:gd name="connsiteY929" fmla="*/ 351903 h 2233760"/>
                <a:gd name="connsiteX930" fmla="*/ 252373 w 2190390"/>
                <a:gd name="connsiteY930" fmla="*/ 355585 h 2233760"/>
                <a:gd name="connsiteX931" fmla="*/ 275959 w 2190390"/>
                <a:gd name="connsiteY931" fmla="*/ 327475 h 2233760"/>
                <a:gd name="connsiteX932" fmla="*/ 277515 w 2190390"/>
                <a:gd name="connsiteY932" fmla="*/ 333284 h 2233760"/>
                <a:gd name="connsiteX933" fmla="*/ 285237 w 2190390"/>
                <a:gd name="connsiteY933" fmla="*/ 315650 h 2233760"/>
                <a:gd name="connsiteX934" fmla="*/ 284668 w 2190390"/>
                <a:gd name="connsiteY934" fmla="*/ 325141 h 2233760"/>
                <a:gd name="connsiteX935" fmla="*/ 315407 w 2190390"/>
                <a:gd name="connsiteY935" fmla="*/ 288888 h 2233760"/>
                <a:gd name="connsiteX936" fmla="*/ 306697 w 2190390"/>
                <a:gd name="connsiteY936" fmla="*/ 291222 h 2233760"/>
                <a:gd name="connsiteX937" fmla="*/ 317532 w 2190390"/>
                <a:gd name="connsiteY937" fmla="*/ 285206 h 2233760"/>
                <a:gd name="connsiteX938" fmla="*/ 316754 w 2190390"/>
                <a:gd name="connsiteY938" fmla="*/ 282301 h 2233760"/>
                <a:gd name="connsiteX939" fmla="*/ 359316 w 2190390"/>
                <a:gd name="connsiteY939" fmla="*/ 255332 h 2233760"/>
                <a:gd name="connsiteX940" fmla="*/ 387361 w 2190390"/>
                <a:gd name="connsiteY940" fmla="*/ 232253 h 2233760"/>
                <a:gd name="connsiteX941" fmla="*/ 388708 w 2190390"/>
                <a:gd name="connsiteY941" fmla="*/ 225666 h 2233760"/>
                <a:gd name="connsiteX942" fmla="*/ 413850 w 2190390"/>
                <a:gd name="connsiteY942" fmla="*/ 203365 h 2233760"/>
                <a:gd name="connsiteX943" fmla="*/ 417531 w 2190390"/>
                <a:gd name="connsiteY943" fmla="*/ 205491 h 2233760"/>
                <a:gd name="connsiteX944" fmla="*/ 425463 w 2190390"/>
                <a:gd name="connsiteY944" fmla="*/ 200253 h 2233760"/>
                <a:gd name="connsiteX945" fmla="*/ 431838 w 2190390"/>
                <a:gd name="connsiteY945" fmla="*/ 189206 h 2233760"/>
                <a:gd name="connsiteX946" fmla="*/ 441327 w 2190390"/>
                <a:gd name="connsiteY946" fmla="*/ 189776 h 2233760"/>
                <a:gd name="connsiteX947" fmla="*/ 450605 w 2190390"/>
                <a:gd name="connsiteY947" fmla="*/ 177951 h 2233760"/>
                <a:gd name="connsiteX948" fmla="*/ 459315 w 2190390"/>
                <a:gd name="connsiteY948" fmla="*/ 175617 h 2233760"/>
                <a:gd name="connsiteX949" fmla="*/ 486013 w 2190390"/>
                <a:gd name="connsiteY949" fmla="*/ 159125 h 2233760"/>
                <a:gd name="connsiteX950" fmla="*/ 479429 w 2190390"/>
                <a:gd name="connsiteY950" fmla="*/ 157776 h 2233760"/>
                <a:gd name="connsiteX951" fmla="*/ 499752 w 2190390"/>
                <a:gd name="connsiteY951" fmla="*/ 152331 h 2233760"/>
                <a:gd name="connsiteX952" fmla="*/ 532257 w 2190390"/>
                <a:gd name="connsiteY952" fmla="*/ 134282 h 2233760"/>
                <a:gd name="connsiteX953" fmla="*/ 524325 w 2190390"/>
                <a:gd name="connsiteY953" fmla="*/ 139520 h 2233760"/>
                <a:gd name="connsiteX954" fmla="*/ 528380 w 2190390"/>
                <a:gd name="connsiteY954" fmla="*/ 139210 h 2233760"/>
                <a:gd name="connsiteX955" fmla="*/ 523723 w 2190390"/>
                <a:gd name="connsiteY955" fmla="*/ 141627 h 2233760"/>
                <a:gd name="connsiteX956" fmla="*/ 506337 w 2190390"/>
                <a:gd name="connsiteY956" fmla="*/ 153679 h 2233760"/>
                <a:gd name="connsiteX957" fmla="*/ 497627 w 2190390"/>
                <a:gd name="connsiteY957" fmla="*/ 156013 h 2233760"/>
                <a:gd name="connsiteX958" fmla="*/ 495502 w 2190390"/>
                <a:gd name="connsiteY958" fmla="*/ 159695 h 2233760"/>
                <a:gd name="connsiteX959" fmla="*/ 490473 w 2190390"/>
                <a:gd name="connsiteY959" fmla="*/ 164156 h 2233760"/>
                <a:gd name="connsiteX960" fmla="*/ 479638 w 2190390"/>
                <a:gd name="connsiteY960" fmla="*/ 170172 h 2233760"/>
                <a:gd name="connsiteX961" fmla="*/ 452940 w 2190390"/>
                <a:gd name="connsiteY961" fmla="*/ 186665 h 2233760"/>
                <a:gd name="connsiteX962" fmla="*/ 453718 w 2190390"/>
                <a:gd name="connsiteY962" fmla="*/ 189569 h 2233760"/>
                <a:gd name="connsiteX963" fmla="*/ 424116 w 2190390"/>
                <a:gd name="connsiteY963" fmla="*/ 206840 h 2233760"/>
                <a:gd name="connsiteX964" fmla="*/ 409031 w 2190390"/>
                <a:gd name="connsiteY964" fmla="*/ 220220 h 2233760"/>
                <a:gd name="connsiteX965" fmla="*/ 398196 w 2190390"/>
                <a:gd name="connsiteY965" fmla="*/ 226236 h 2233760"/>
                <a:gd name="connsiteX966" fmla="*/ 368026 w 2190390"/>
                <a:gd name="connsiteY966" fmla="*/ 252998 h 2233760"/>
                <a:gd name="connsiteX967" fmla="*/ 337856 w 2190390"/>
                <a:gd name="connsiteY967" fmla="*/ 279760 h 2233760"/>
                <a:gd name="connsiteX968" fmla="*/ 322770 w 2190390"/>
                <a:gd name="connsiteY968" fmla="*/ 293141 h 2233760"/>
                <a:gd name="connsiteX969" fmla="*/ 316186 w 2190390"/>
                <a:gd name="connsiteY969" fmla="*/ 291792 h 2233760"/>
                <a:gd name="connsiteX970" fmla="*/ 311935 w 2190390"/>
                <a:gd name="connsiteY970" fmla="*/ 299157 h 2233760"/>
                <a:gd name="connsiteX971" fmla="*/ 314839 w 2190390"/>
                <a:gd name="connsiteY971" fmla="*/ 298379 h 2233760"/>
                <a:gd name="connsiteX972" fmla="*/ 286225 w 2190390"/>
                <a:gd name="connsiteY972" fmla="*/ 330950 h 2233760"/>
                <a:gd name="connsiteX973" fmla="*/ 255486 w 2190390"/>
                <a:gd name="connsiteY973" fmla="*/ 367203 h 2233760"/>
                <a:gd name="connsiteX974" fmla="*/ 293588 w 2190390"/>
                <a:gd name="connsiteY974" fmla="*/ 335203 h 2233760"/>
                <a:gd name="connsiteX975" fmla="*/ 294935 w 2190390"/>
                <a:gd name="connsiteY975" fmla="*/ 328616 h 2233760"/>
                <a:gd name="connsiteX976" fmla="*/ 302867 w 2190390"/>
                <a:gd name="connsiteY976" fmla="*/ 323378 h 2233760"/>
                <a:gd name="connsiteX977" fmla="*/ 315048 w 2190390"/>
                <a:gd name="connsiteY977" fmla="*/ 310775 h 2233760"/>
                <a:gd name="connsiteX978" fmla="*/ 307895 w 2190390"/>
                <a:gd name="connsiteY978" fmla="*/ 318917 h 2233760"/>
                <a:gd name="connsiteX979" fmla="*/ 322980 w 2190390"/>
                <a:gd name="connsiteY979" fmla="*/ 305537 h 2233760"/>
                <a:gd name="connsiteX980" fmla="*/ 329565 w 2190390"/>
                <a:gd name="connsiteY980" fmla="*/ 306885 h 2233760"/>
                <a:gd name="connsiteX981" fmla="*/ 313702 w 2190390"/>
                <a:gd name="connsiteY981" fmla="*/ 317361 h 2233760"/>
                <a:gd name="connsiteX982" fmla="*/ 304423 w 2190390"/>
                <a:gd name="connsiteY982" fmla="*/ 329186 h 2233760"/>
                <a:gd name="connsiteX983" fmla="*/ 285088 w 2190390"/>
                <a:gd name="connsiteY983" fmla="*/ 349932 h 2233760"/>
                <a:gd name="connsiteX984" fmla="*/ 285866 w 2190390"/>
                <a:gd name="connsiteY984" fmla="*/ 352837 h 2233760"/>
                <a:gd name="connsiteX985" fmla="*/ 316036 w 2190390"/>
                <a:gd name="connsiteY985" fmla="*/ 326075 h 2233760"/>
                <a:gd name="connsiteX986" fmla="*/ 314689 w 2190390"/>
                <a:gd name="connsiteY986" fmla="*/ 332662 h 2233760"/>
                <a:gd name="connsiteX987" fmla="*/ 296701 w 2190390"/>
                <a:gd name="connsiteY987" fmla="*/ 346820 h 2233760"/>
                <a:gd name="connsiteX988" fmla="*/ 288201 w 2190390"/>
                <a:gd name="connsiteY988" fmla="*/ 361550 h 2233760"/>
                <a:gd name="connsiteX989" fmla="*/ 265962 w 2190390"/>
                <a:gd name="connsiteY989" fmla="*/ 383073 h 2233760"/>
                <a:gd name="connsiteX990" fmla="*/ 247195 w 2190390"/>
                <a:gd name="connsiteY990" fmla="*/ 394328 h 2233760"/>
                <a:gd name="connsiteX991" fmla="*/ 248752 w 2190390"/>
                <a:gd name="connsiteY991" fmla="*/ 400137 h 2233760"/>
                <a:gd name="connsiteX992" fmla="*/ 241598 w 2190390"/>
                <a:gd name="connsiteY992" fmla="*/ 408279 h 2233760"/>
                <a:gd name="connsiteX993" fmla="*/ 242945 w 2190390"/>
                <a:gd name="connsiteY993" fmla="*/ 401692 h 2233760"/>
                <a:gd name="connsiteX994" fmla="*/ 235223 w 2190390"/>
                <a:gd name="connsiteY994" fmla="*/ 419326 h 2233760"/>
                <a:gd name="connsiteX995" fmla="*/ 220138 w 2190390"/>
                <a:gd name="connsiteY995" fmla="*/ 432707 h 2233760"/>
                <a:gd name="connsiteX996" fmla="*/ 231751 w 2190390"/>
                <a:gd name="connsiteY996" fmla="*/ 429595 h 2233760"/>
                <a:gd name="connsiteX997" fmla="*/ 239683 w 2190390"/>
                <a:gd name="connsiteY997" fmla="*/ 424357 h 2233760"/>
                <a:gd name="connsiteX998" fmla="*/ 235223 w 2190390"/>
                <a:gd name="connsiteY998" fmla="*/ 419326 h 2233760"/>
                <a:gd name="connsiteX999" fmla="*/ 281047 w 2190390"/>
                <a:gd name="connsiteY999" fmla="*/ 369692 h 2233760"/>
                <a:gd name="connsiteX1000" fmla="*/ 271200 w 2190390"/>
                <a:gd name="connsiteY1000" fmla="*/ 391009 h 2233760"/>
                <a:gd name="connsiteX1001" fmla="*/ 261922 w 2190390"/>
                <a:gd name="connsiteY1001" fmla="*/ 402834 h 2233760"/>
                <a:gd name="connsiteX1002" fmla="*/ 262700 w 2190390"/>
                <a:gd name="connsiteY1002" fmla="*/ 405738 h 2233760"/>
                <a:gd name="connsiteX1003" fmla="*/ 248393 w 2190390"/>
                <a:gd name="connsiteY1003" fmla="*/ 422023 h 2233760"/>
                <a:gd name="connsiteX1004" fmla="*/ 236989 w 2190390"/>
                <a:gd name="connsiteY1004" fmla="*/ 437531 h 2233760"/>
                <a:gd name="connsiteX1005" fmla="*/ 245490 w 2190390"/>
                <a:gd name="connsiteY1005" fmla="*/ 422801 h 2233760"/>
                <a:gd name="connsiteX1006" fmla="*/ 254768 w 2190390"/>
                <a:gd name="connsiteY1006" fmla="*/ 410976 h 2233760"/>
                <a:gd name="connsiteX1007" fmla="*/ 264047 w 2190390"/>
                <a:gd name="connsiteY1007" fmla="*/ 399151 h 2233760"/>
                <a:gd name="connsiteX1008" fmla="*/ 235433 w 2190390"/>
                <a:gd name="connsiteY1008" fmla="*/ 431722 h 2233760"/>
                <a:gd name="connsiteX1009" fmla="*/ 221904 w 2190390"/>
                <a:gd name="connsiteY1009" fmla="*/ 450912 h 2233760"/>
                <a:gd name="connsiteX1010" fmla="*/ 207597 w 2190390"/>
                <a:gd name="connsiteY1010" fmla="*/ 467197 h 2233760"/>
                <a:gd name="connsiteX1011" fmla="*/ 217085 w 2190390"/>
                <a:gd name="connsiteY1011" fmla="*/ 467767 h 2233760"/>
                <a:gd name="connsiteX1012" fmla="*/ 219779 w 2190390"/>
                <a:gd name="connsiteY1012" fmla="*/ 454594 h 2233760"/>
                <a:gd name="connsiteX1013" fmla="*/ 221335 w 2190390"/>
                <a:gd name="connsiteY1013" fmla="*/ 460403 h 2233760"/>
                <a:gd name="connsiteX1014" fmla="*/ 234086 w 2190390"/>
                <a:gd name="connsiteY1014" fmla="*/ 438309 h 2233760"/>
                <a:gd name="connsiteX1015" fmla="*/ 231392 w 2190390"/>
                <a:gd name="connsiteY1015" fmla="*/ 451482 h 2233760"/>
                <a:gd name="connsiteX1016" fmla="*/ 254200 w 2190390"/>
                <a:gd name="connsiteY1016" fmla="*/ 420467 h 2233760"/>
                <a:gd name="connsiteX1017" fmla="*/ 274103 w 2190390"/>
                <a:gd name="connsiteY1017" fmla="*/ 390231 h 2233760"/>
                <a:gd name="connsiteX1018" fmla="*/ 275091 w 2190390"/>
                <a:gd name="connsiteY1018" fmla="*/ 405531 h 2233760"/>
                <a:gd name="connsiteX1019" fmla="*/ 257103 w 2190390"/>
                <a:gd name="connsiteY1019" fmla="*/ 419690 h 2233760"/>
                <a:gd name="connsiteX1020" fmla="*/ 252284 w 2190390"/>
                <a:gd name="connsiteY1020" fmla="*/ 436545 h 2233760"/>
                <a:gd name="connsiteX1021" fmla="*/ 263688 w 2190390"/>
                <a:gd name="connsiteY1021" fmla="*/ 421038 h 2233760"/>
                <a:gd name="connsiteX1022" fmla="*/ 262341 w 2190390"/>
                <a:gd name="connsiteY1022" fmla="*/ 427625 h 2233760"/>
                <a:gd name="connsiteX1023" fmla="*/ 267369 w 2190390"/>
                <a:gd name="connsiteY1023" fmla="*/ 423164 h 2233760"/>
                <a:gd name="connsiteX1024" fmla="*/ 272398 w 2190390"/>
                <a:gd name="connsiteY1024" fmla="*/ 418704 h 2233760"/>
                <a:gd name="connsiteX1025" fmla="*/ 254619 w 2190390"/>
                <a:gd name="connsiteY1025" fmla="*/ 445259 h 2233760"/>
                <a:gd name="connsiteX1026" fmla="*/ 260425 w 2190390"/>
                <a:gd name="connsiteY1026" fmla="*/ 443703 h 2233760"/>
                <a:gd name="connsiteX1027" fmla="*/ 265162 w 2190390"/>
                <a:gd name="connsiteY1027" fmla="*/ 438153 h 2233760"/>
                <a:gd name="connsiteX1028" fmla="*/ 266613 w 2190390"/>
                <a:gd name="connsiteY1028" fmla="*/ 437234 h 2233760"/>
                <a:gd name="connsiteX1029" fmla="*/ 259079 w 2190390"/>
                <a:gd name="connsiteY1029" fmla="*/ 450289 h 2233760"/>
                <a:gd name="connsiteX1030" fmla="*/ 278414 w 2190390"/>
                <a:gd name="connsiteY1030" fmla="*/ 429544 h 2233760"/>
                <a:gd name="connsiteX1031" fmla="*/ 292721 w 2190390"/>
                <a:gd name="connsiteY1031" fmla="*/ 413259 h 2233760"/>
                <a:gd name="connsiteX1032" fmla="*/ 299096 w 2190390"/>
                <a:gd name="connsiteY1032" fmla="*/ 402212 h 2233760"/>
                <a:gd name="connsiteX1033" fmla="*/ 316306 w 2190390"/>
                <a:gd name="connsiteY1033" fmla="*/ 385148 h 2233760"/>
                <a:gd name="connsiteX1034" fmla="*/ 313613 w 2190390"/>
                <a:gd name="connsiteY1034" fmla="*/ 398322 h 2233760"/>
                <a:gd name="connsiteX1035" fmla="*/ 320766 w 2190390"/>
                <a:gd name="connsiteY1035" fmla="*/ 390179 h 2233760"/>
                <a:gd name="connsiteX1036" fmla="*/ 322113 w 2190390"/>
                <a:gd name="connsiteY1036" fmla="*/ 383592 h 2233760"/>
                <a:gd name="connsiteX1037" fmla="*/ 355755 w 2190390"/>
                <a:gd name="connsiteY1037" fmla="*/ 346562 h 2233760"/>
                <a:gd name="connsiteX1038" fmla="*/ 358658 w 2190390"/>
                <a:gd name="connsiteY1038" fmla="*/ 345784 h 2233760"/>
                <a:gd name="connsiteX1039" fmla="*/ 347255 w 2190390"/>
                <a:gd name="connsiteY1039" fmla="*/ 361291 h 2233760"/>
                <a:gd name="connsiteX1040" fmla="*/ 346686 w 2190390"/>
                <a:gd name="connsiteY1040" fmla="*/ 370782 h 2233760"/>
                <a:gd name="connsiteX1041" fmla="*/ 359646 w 2190390"/>
                <a:gd name="connsiteY1041" fmla="*/ 361084 h 2233760"/>
                <a:gd name="connsiteX1042" fmla="*/ 328907 w 2190390"/>
                <a:gd name="connsiteY1042" fmla="*/ 397337 h 2233760"/>
                <a:gd name="connsiteX1043" fmla="*/ 323310 w 2190390"/>
                <a:gd name="connsiteY1043" fmla="*/ 411288 h 2233760"/>
                <a:gd name="connsiteX1044" fmla="*/ 332020 w 2190390"/>
                <a:gd name="connsiteY1044" fmla="*/ 408954 h 2233760"/>
                <a:gd name="connsiteX1045" fmla="*/ 315588 w 2190390"/>
                <a:gd name="connsiteY1045" fmla="*/ 428922 h 2233760"/>
                <a:gd name="connsiteX1046" fmla="*/ 314810 w 2190390"/>
                <a:gd name="connsiteY1046" fmla="*/ 426017 h 2233760"/>
                <a:gd name="connsiteX1047" fmla="*/ 295475 w 2190390"/>
                <a:gd name="connsiteY1047" fmla="*/ 446763 h 2233760"/>
                <a:gd name="connsiteX1048" fmla="*/ 279043 w 2190390"/>
                <a:gd name="connsiteY1048" fmla="*/ 466731 h 2233760"/>
                <a:gd name="connsiteX1049" fmla="*/ 285628 w 2190390"/>
                <a:gd name="connsiteY1049" fmla="*/ 468079 h 2233760"/>
                <a:gd name="connsiteX1050" fmla="*/ 280809 w 2190390"/>
                <a:gd name="connsiteY1050" fmla="*/ 484935 h 2233760"/>
                <a:gd name="connsiteX1051" fmla="*/ 272099 w 2190390"/>
                <a:gd name="connsiteY1051" fmla="*/ 487269 h 2233760"/>
                <a:gd name="connsiteX1052" fmla="*/ 266712 w 2190390"/>
                <a:gd name="connsiteY1052" fmla="*/ 513616 h 2233760"/>
                <a:gd name="connsiteX1053" fmla="*/ 270183 w 2190390"/>
                <a:gd name="connsiteY1053" fmla="*/ 503347 h 2233760"/>
                <a:gd name="connsiteX1054" fmla="*/ 267280 w 2190390"/>
                <a:gd name="connsiteY1054" fmla="*/ 504125 h 2233760"/>
                <a:gd name="connsiteX1055" fmla="*/ 251626 w 2190390"/>
                <a:gd name="connsiteY1055" fmla="*/ 526997 h 2233760"/>
                <a:gd name="connsiteX1056" fmla="*/ 247376 w 2190390"/>
                <a:gd name="connsiteY1056" fmla="*/ 534362 h 2233760"/>
                <a:gd name="connsiteX1057" fmla="*/ 250848 w 2190390"/>
                <a:gd name="connsiteY1057" fmla="*/ 524093 h 2233760"/>
                <a:gd name="connsiteX1058" fmla="*/ 242348 w 2190390"/>
                <a:gd name="connsiteY1058" fmla="*/ 538822 h 2233760"/>
                <a:gd name="connsiteX1059" fmla="*/ 243126 w 2190390"/>
                <a:gd name="connsiteY1059" fmla="*/ 541726 h 2233760"/>
                <a:gd name="connsiteX1060" fmla="*/ 250280 w 2190390"/>
                <a:gd name="connsiteY1060" fmla="*/ 533584 h 2233760"/>
                <a:gd name="connsiteX1061" fmla="*/ 240223 w 2190390"/>
                <a:gd name="connsiteY1061" fmla="*/ 542504 h 2233760"/>
                <a:gd name="connsiteX1062" fmla="*/ 224000 w 2190390"/>
                <a:gd name="connsiteY1062" fmla="*/ 574868 h 2233760"/>
                <a:gd name="connsiteX1063" fmla="*/ 221666 w 2190390"/>
                <a:gd name="connsiteY1063" fmla="*/ 566154 h 2233760"/>
                <a:gd name="connsiteX1064" fmla="*/ 236541 w 2190390"/>
                <a:gd name="connsiteY1064" fmla="*/ 540378 h 2233760"/>
                <a:gd name="connsiteX1065" fmla="*/ 233638 w 2190390"/>
                <a:gd name="connsiteY1065" fmla="*/ 541156 h 2233760"/>
                <a:gd name="connsiteX1066" fmla="*/ 238666 w 2190390"/>
                <a:gd name="connsiteY1066" fmla="*/ 536696 h 2233760"/>
                <a:gd name="connsiteX1067" fmla="*/ 245042 w 2190390"/>
                <a:gd name="connsiteY1067" fmla="*/ 525648 h 2233760"/>
                <a:gd name="connsiteX1068" fmla="*/ 244054 w 2190390"/>
                <a:gd name="connsiteY1068" fmla="*/ 510348 h 2233760"/>
                <a:gd name="connsiteX1069" fmla="*/ 236122 w 2190390"/>
                <a:gd name="connsiteY1069" fmla="*/ 515587 h 2233760"/>
                <a:gd name="connsiteX1070" fmla="*/ 209065 w 2190390"/>
                <a:gd name="connsiteY1070" fmla="*/ 553966 h 2233760"/>
                <a:gd name="connsiteX1071" fmla="*/ 186467 w 2190390"/>
                <a:gd name="connsiteY1071" fmla="*/ 597376 h 2233760"/>
                <a:gd name="connsiteX1072" fmla="*/ 191286 w 2190390"/>
                <a:gd name="connsiteY1072" fmla="*/ 580520 h 2233760"/>
                <a:gd name="connsiteX1073" fmla="*/ 179882 w 2190390"/>
                <a:gd name="connsiteY1073" fmla="*/ 596028 h 2233760"/>
                <a:gd name="connsiteX1074" fmla="*/ 172729 w 2190390"/>
                <a:gd name="connsiteY1074" fmla="*/ 604170 h 2233760"/>
                <a:gd name="connsiteX1075" fmla="*/ 171172 w 2190390"/>
                <a:gd name="connsiteY1075" fmla="*/ 598362 h 2233760"/>
                <a:gd name="connsiteX1076" fmla="*/ 158212 w 2190390"/>
                <a:gd name="connsiteY1076" fmla="*/ 608060 h 2233760"/>
                <a:gd name="connsiteX1077" fmla="*/ 164587 w 2190390"/>
                <a:gd name="connsiteY1077" fmla="*/ 597013 h 2233760"/>
                <a:gd name="connsiteX1078" fmla="*/ 150280 w 2190390"/>
                <a:gd name="connsiteY1078" fmla="*/ 613298 h 2233760"/>
                <a:gd name="connsiteX1079" fmla="*/ 160696 w 2190390"/>
                <a:gd name="connsiteY1079" fmla="*/ 582491 h 2233760"/>
                <a:gd name="connsiteX1080" fmla="*/ 161265 w 2190390"/>
                <a:gd name="connsiteY1080" fmla="*/ 573000 h 2233760"/>
                <a:gd name="connsiteX1081" fmla="*/ 150071 w 2190390"/>
                <a:gd name="connsiteY1081" fmla="*/ 600903 h 2233760"/>
                <a:gd name="connsiteX1082" fmla="*/ 148514 w 2190390"/>
                <a:gd name="connsiteY1082" fmla="*/ 595094 h 2233760"/>
                <a:gd name="connsiteX1083" fmla="*/ 145821 w 2190390"/>
                <a:gd name="connsiteY1083" fmla="*/ 608267 h 2233760"/>
                <a:gd name="connsiteX1084" fmla="*/ 135764 w 2190390"/>
                <a:gd name="connsiteY1084" fmla="*/ 617188 h 2233760"/>
                <a:gd name="connsiteX1085" fmla="*/ 136333 w 2190390"/>
                <a:gd name="connsiteY1085" fmla="*/ 607697 h 2233760"/>
                <a:gd name="connsiteX1086" fmla="*/ 142139 w 2190390"/>
                <a:gd name="connsiteY1086" fmla="*/ 606141 h 2233760"/>
                <a:gd name="connsiteX1087" fmla="*/ 153902 w 2190390"/>
                <a:gd name="connsiteY1087" fmla="*/ 568747 h 2233760"/>
                <a:gd name="connsiteX1088" fmla="*/ 170124 w 2190390"/>
                <a:gd name="connsiteY1088" fmla="*/ 536384 h 2233760"/>
                <a:gd name="connsiteX1089" fmla="*/ 168777 w 2190390"/>
                <a:gd name="connsiteY1089" fmla="*/ 542970 h 2233760"/>
                <a:gd name="connsiteX1090" fmla="*/ 172249 w 2190390"/>
                <a:gd name="connsiteY1090" fmla="*/ 532701 h 2233760"/>
                <a:gd name="connsiteX1091" fmla="*/ 189250 w 2190390"/>
                <a:gd name="connsiteY1091" fmla="*/ 503242 h 2233760"/>
                <a:gd name="connsiteX1092" fmla="*/ 207238 w 2190390"/>
                <a:gd name="connsiteY1092" fmla="*/ 489084 h 2233760"/>
                <a:gd name="connsiteX1093" fmla="*/ 209932 w 2190390"/>
                <a:gd name="connsiteY1093" fmla="*/ 475910 h 2233760"/>
                <a:gd name="connsiteX1094" fmla="*/ 198528 w 2190390"/>
                <a:gd name="connsiteY1094" fmla="*/ 491417 h 2233760"/>
                <a:gd name="connsiteX1095" fmla="*/ 189250 w 2190390"/>
                <a:gd name="connsiteY1095" fmla="*/ 503242 h 2233760"/>
                <a:gd name="connsiteX1096" fmla="*/ 199097 w 2190390"/>
                <a:gd name="connsiteY1096" fmla="*/ 481926 h 2233760"/>
                <a:gd name="connsiteX1097" fmla="*/ 172818 w 2190390"/>
                <a:gd name="connsiteY1097" fmla="*/ 523210 h 2233760"/>
                <a:gd name="connsiteX1098" fmla="*/ 149442 w 2190390"/>
                <a:gd name="connsiteY1098" fmla="*/ 563716 h 2233760"/>
                <a:gd name="connsiteX1099" fmla="*/ 152914 w 2190390"/>
                <a:gd name="connsiteY1099" fmla="*/ 553447 h 2233760"/>
                <a:gd name="connsiteX1100" fmla="*/ 139385 w 2190390"/>
                <a:gd name="connsiteY1100" fmla="*/ 572637 h 2233760"/>
                <a:gd name="connsiteX1101" fmla="*/ 138248 w 2190390"/>
                <a:gd name="connsiteY1101" fmla="*/ 591619 h 2233760"/>
                <a:gd name="connsiteX1102" fmla="*/ 147527 w 2190390"/>
                <a:gd name="connsiteY1102" fmla="*/ 579794 h 2233760"/>
                <a:gd name="connsiteX1103" fmla="*/ 138458 w 2190390"/>
                <a:gd name="connsiteY1103" fmla="*/ 604015 h 2233760"/>
                <a:gd name="connsiteX1104" fmla="*/ 125707 w 2190390"/>
                <a:gd name="connsiteY1104" fmla="*/ 626109 h 2233760"/>
                <a:gd name="connsiteX1105" fmla="*/ 118195 w 2190390"/>
                <a:gd name="connsiteY1105" fmla="*/ 656138 h 2233760"/>
                <a:gd name="connsiteX1106" fmla="*/ 124001 w 2190390"/>
                <a:gd name="connsiteY1106" fmla="*/ 654582 h 2233760"/>
                <a:gd name="connsiteX1107" fmla="*/ 119183 w 2190390"/>
                <a:gd name="connsiteY1107" fmla="*/ 671439 h 2233760"/>
                <a:gd name="connsiteX1108" fmla="*/ 118614 w 2190390"/>
                <a:gd name="connsiteY1108" fmla="*/ 680931 h 2233760"/>
                <a:gd name="connsiteX1109" fmla="*/ 111670 w 2190390"/>
                <a:gd name="connsiteY1109" fmla="*/ 701468 h 2233760"/>
                <a:gd name="connsiteX1110" fmla="*/ 110892 w 2190390"/>
                <a:gd name="connsiteY1110" fmla="*/ 698563 h 2233760"/>
                <a:gd name="connsiteX1111" fmla="*/ 109755 w 2190390"/>
                <a:gd name="connsiteY1111" fmla="*/ 717546 h 2233760"/>
                <a:gd name="connsiteX1112" fmla="*/ 105714 w 2190390"/>
                <a:gd name="connsiteY1112" fmla="*/ 737306 h 2233760"/>
                <a:gd name="connsiteX1113" fmla="*/ 121727 w 2190390"/>
                <a:gd name="connsiteY1113" fmla="*/ 692547 h 2233760"/>
                <a:gd name="connsiteX1114" fmla="*/ 127324 w 2190390"/>
                <a:gd name="connsiteY1114" fmla="*/ 678596 h 2233760"/>
                <a:gd name="connsiteX1115" fmla="*/ 124989 w 2190390"/>
                <a:gd name="connsiteY1115" fmla="*/ 669882 h 2233760"/>
                <a:gd name="connsiteX1116" fmla="*/ 132921 w 2190390"/>
                <a:gd name="connsiteY1116" fmla="*/ 664644 h 2233760"/>
                <a:gd name="connsiteX1117" fmla="*/ 130227 w 2190390"/>
                <a:gd name="connsiteY1117" fmla="*/ 677818 h 2233760"/>
                <a:gd name="connsiteX1118" fmla="*/ 125199 w 2190390"/>
                <a:gd name="connsiteY1118" fmla="*/ 682278 h 2233760"/>
                <a:gd name="connsiteX1119" fmla="*/ 128880 w 2190390"/>
                <a:gd name="connsiteY1119" fmla="*/ 684405 h 2233760"/>
                <a:gd name="connsiteX1120" fmla="*/ 128312 w 2190390"/>
                <a:gd name="connsiteY1120" fmla="*/ 693896 h 2233760"/>
                <a:gd name="connsiteX1121" fmla="*/ 122924 w 2190390"/>
                <a:gd name="connsiteY1121" fmla="*/ 720243 h 2233760"/>
                <a:gd name="connsiteX1122" fmla="*/ 148216 w 2190390"/>
                <a:gd name="connsiteY1122" fmla="*/ 663659 h 2233760"/>
                <a:gd name="connsiteX1123" fmla="*/ 151119 w 2190390"/>
                <a:gd name="connsiteY1123" fmla="*/ 662881 h 2233760"/>
                <a:gd name="connsiteX1124" fmla="*/ 161744 w 2190390"/>
                <a:gd name="connsiteY1124" fmla="*/ 644469 h 2233760"/>
                <a:gd name="connsiteX1125" fmla="*/ 159051 w 2190390"/>
                <a:gd name="connsiteY1125" fmla="*/ 657642 h 2233760"/>
                <a:gd name="connsiteX1126" fmla="*/ 168898 w 2190390"/>
                <a:gd name="connsiteY1126" fmla="*/ 636326 h 2233760"/>
                <a:gd name="connsiteX1127" fmla="*/ 183983 w 2190390"/>
                <a:gd name="connsiteY1127" fmla="*/ 622946 h 2233760"/>
                <a:gd name="connsiteX1128" fmla="*/ 195955 w 2190390"/>
                <a:gd name="connsiteY1128" fmla="*/ 597947 h 2233760"/>
                <a:gd name="connsiteX1129" fmla="*/ 205024 w 2190390"/>
                <a:gd name="connsiteY1129" fmla="*/ 573726 h 2233760"/>
                <a:gd name="connsiteX1130" fmla="*/ 219900 w 2190390"/>
                <a:gd name="connsiteY1130" fmla="*/ 547950 h 2233760"/>
                <a:gd name="connsiteX1131" fmla="*/ 225706 w 2190390"/>
                <a:gd name="connsiteY1131" fmla="*/ 546394 h 2233760"/>
                <a:gd name="connsiteX1132" fmla="*/ 206581 w 2190390"/>
                <a:gd name="connsiteY1132" fmla="*/ 579535 h 2233760"/>
                <a:gd name="connsiteX1133" fmla="*/ 199637 w 2190390"/>
                <a:gd name="connsiteY1133" fmla="*/ 600073 h 2233760"/>
                <a:gd name="connsiteX1134" fmla="*/ 189011 w 2190390"/>
                <a:gd name="connsiteY1134" fmla="*/ 618485 h 2233760"/>
                <a:gd name="connsiteX1135" fmla="*/ 192693 w 2190390"/>
                <a:gd name="connsiteY1135" fmla="*/ 620612 h 2233760"/>
                <a:gd name="connsiteX1136" fmla="*/ 184193 w 2190390"/>
                <a:gd name="connsiteY1136" fmla="*/ 635341 h 2233760"/>
                <a:gd name="connsiteX1137" fmla="*/ 201193 w 2190390"/>
                <a:gd name="connsiteY1137" fmla="*/ 605882 h 2233760"/>
                <a:gd name="connsiteX1138" fmla="*/ 212028 w 2190390"/>
                <a:gd name="connsiteY1138" fmla="*/ 599866 h 2233760"/>
                <a:gd name="connsiteX1139" fmla="*/ 204875 w 2190390"/>
                <a:gd name="connsiteY1139" fmla="*/ 608009 h 2233760"/>
                <a:gd name="connsiteX1140" fmla="*/ 183265 w 2190390"/>
                <a:gd name="connsiteY1140" fmla="*/ 666719 h 2233760"/>
                <a:gd name="connsiteX1141" fmla="*/ 177458 w 2190390"/>
                <a:gd name="connsiteY1141" fmla="*/ 668275 h 2233760"/>
                <a:gd name="connsiteX1142" fmla="*/ 176112 w 2190390"/>
                <a:gd name="connsiteY1142" fmla="*/ 674862 h 2233760"/>
                <a:gd name="connsiteX1143" fmla="*/ 173987 w 2190390"/>
                <a:gd name="connsiteY1143" fmla="*/ 678544 h 2233760"/>
                <a:gd name="connsiteX1144" fmla="*/ 166833 w 2190390"/>
                <a:gd name="connsiteY1144" fmla="*/ 686687 h 2233760"/>
                <a:gd name="connsiteX1145" fmla="*/ 168390 w 2190390"/>
                <a:gd name="connsiteY1145" fmla="*/ 692496 h 2233760"/>
                <a:gd name="connsiteX1146" fmla="*/ 172640 w 2190390"/>
                <a:gd name="connsiteY1146" fmla="*/ 685131 h 2233760"/>
                <a:gd name="connsiteX1147" fmla="*/ 159889 w 2190390"/>
                <a:gd name="connsiteY1147" fmla="*/ 707225 h 2233760"/>
                <a:gd name="connsiteX1148" fmla="*/ 163361 w 2190390"/>
                <a:gd name="connsiteY1148" fmla="*/ 696956 h 2233760"/>
                <a:gd name="connsiteX1149" fmla="*/ 156986 w 2190390"/>
                <a:gd name="connsiteY1149" fmla="*/ 708003 h 2233760"/>
                <a:gd name="connsiteX1150" fmla="*/ 153304 w 2190390"/>
                <a:gd name="connsiteY1150" fmla="*/ 705877 h 2233760"/>
                <a:gd name="connsiteX1151" fmla="*/ 152736 w 2190390"/>
                <a:gd name="connsiteY1151" fmla="*/ 715368 h 2233760"/>
                <a:gd name="connsiteX1152" fmla="*/ 147707 w 2190390"/>
                <a:gd name="connsiteY1152" fmla="*/ 719828 h 2233760"/>
                <a:gd name="connsiteX1153" fmla="*/ 162942 w 2190390"/>
                <a:gd name="connsiteY1153" fmla="*/ 672165 h 2233760"/>
                <a:gd name="connsiteX1154" fmla="*/ 159260 w 2190390"/>
                <a:gd name="connsiteY1154" fmla="*/ 670038 h 2233760"/>
                <a:gd name="connsiteX1155" fmla="*/ 149982 w 2190390"/>
                <a:gd name="connsiteY1155" fmla="*/ 681863 h 2233760"/>
                <a:gd name="connsiteX1156" fmla="*/ 142260 w 2190390"/>
                <a:gd name="connsiteY1156" fmla="*/ 699497 h 2233760"/>
                <a:gd name="connsiteX1157" fmla="*/ 143038 w 2190390"/>
                <a:gd name="connsiteY1157" fmla="*/ 702402 h 2233760"/>
                <a:gd name="connsiteX1158" fmla="*/ 147498 w 2190390"/>
                <a:gd name="connsiteY1158" fmla="*/ 707433 h 2233760"/>
                <a:gd name="connsiteX1159" fmla="*/ 146929 w 2190390"/>
                <a:gd name="connsiteY1159" fmla="*/ 716924 h 2233760"/>
                <a:gd name="connsiteX1160" fmla="*/ 132054 w 2190390"/>
                <a:gd name="connsiteY1160" fmla="*/ 742700 h 2233760"/>
                <a:gd name="connsiteX1161" fmla="*/ 131275 w 2190390"/>
                <a:gd name="connsiteY1161" fmla="*/ 739796 h 2233760"/>
                <a:gd name="connsiteX1162" fmla="*/ 124332 w 2190390"/>
                <a:gd name="connsiteY1162" fmla="*/ 760334 h 2233760"/>
                <a:gd name="connsiteX1163" fmla="*/ 133042 w 2190390"/>
                <a:gd name="connsiteY1163" fmla="*/ 758000 h 2233760"/>
                <a:gd name="connsiteX1164" fmla="*/ 150611 w 2190390"/>
                <a:gd name="connsiteY1164" fmla="*/ 719050 h 2233760"/>
                <a:gd name="connsiteX1165" fmla="*/ 148127 w 2190390"/>
                <a:gd name="connsiteY1165" fmla="*/ 744619 h 2233760"/>
                <a:gd name="connsiteX1166" fmla="*/ 145223 w 2190390"/>
                <a:gd name="connsiteY1166" fmla="*/ 745397 h 2233760"/>
                <a:gd name="connsiteX1167" fmla="*/ 142530 w 2190390"/>
                <a:gd name="connsiteY1167" fmla="*/ 758571 h 2233760"/>
                <a:gd name="connsiteX1168" fmla="*/ 141751 w 2190390"/>
                <a:gd name="connsiteY1168" fmla="*/ 755667 h 2233760"/>
                <a:gd name="connsiteX1169" fmla="*/ 136154 w 2190390"/>
                <a:gd name="connsiteY1169" fmla="*/ 769618 h 2233760"/>
                <a:gd name="connsiteX1170" fmla="*/ 135586 w 2190390"/>
                <a:gd name="connsiteY1170" fmla="*/ 779109 h 2233760"/>
                <a:gd name="connsiteX1171" fmla="*/ 145433 w 2190390"/>
                <a:gd name="connsiteY1171" fmla="*/ 757793 h 2233760"/>
                <a:gd name="connsiteX1172" fmla="*/ 145643 w 2190390"/>
                <a:gd name="connsiteY1172" fmla="*/ 770189 h 2233760"/>
                <a:gd name="connsiteX1173" fmla="*/ 144864 w 2190390"/>
                <a:gd name="connsiteY1173" fmla="*/ 767284 h 2233760"/>
                <a:gd name="connsiteX1174" fmla="*/ 154502 w 2190390"/>
                <a:gd name="connsiteY1174" fmla="*/ 733572 h 2233760"/>
                <a:gd name="connsiteX1175" fmla="*/ 159530 w 2190390"/>
                <a:gd name="connsiteY1175" fmla="*/ 729112 h 2233760"/>
                <a:gd name="connsiteX1176" fmla="*/ 151449 w 2190390"/>
                <a:gd name="connsiteY1176" fmla="*/ 768633 h 2233760"/>
                <a:gd name="connsiteX1177" fmla="*/ 155131 w 2190390"/>
                <a:gd name="connsiteY1177" fmla="*/ 770759 h 2233760"/>
                <a:gd name="connsiteX1178" fmla="*/ 152437 w 2190390"/>
                <a:gd name="connsiteY1178" fmla="*/ 783933 h 2233760"/>
                <a:gd name="connsiteX1179" fmla="*/ 150522 w 2190390"/>
                <a:gd name="connsiteY1179" fmla="*/ 800011 h 2233760"/>
                <a:gd name="connsiteX1180" fmla="*/ 166325 w 2190390"/>
                <a:gd name="connsiteY1180" fmla="*/ 742856 h 2233760"/>
                <a:gd name="connsiteX1181" fmla="*/ 173837 w 2190390"/>
                <a:gd name="connsiteY1181" fmla="*/ 712827 h 2233760"/>
                <a:gd name="connsiteX1182" fmla="*/ 185809 w 2190390"/>
                <a:gd name="connsiteY1182" fmla="*/ 687828 h 2233760"/>
                <a:gd name="connsiteX1183" fmla="*/ 193531 w 2190390"/>
                <a:gd name="connsiteY1183" fmla="*/ 670194 h 2233760"/>
                <a:gd name="connsiteX1184" fmla="*/ 186168 w 2190390"/>
                <a:gd name="connsiteY1184" fmla="*/ 665941 h 2233760"/>
                <a:gd name="connsiteX1185" fmla="*/ 187515 w 2190390"/>
                <a:gd name="connsiteY1185" fmla="*/ 659354 h 2233760"/>
                <a:gd name="connsiteX1186" fmla="*/ 194669 w 2190390"/>
                <a:gd name="connsiteY1186" fmla="*/ 651212 h 2233760"/>
                <a:gd name="connsiteX1187" fmla="*/ 207629 w 2190390"/>
                <a:gd name="connsiteY1187" fmla="*/ 641513 h 2233760"/>
                <a:gd name="connsiteX1188" fmla="*/ 209185 w 2190390"/>
                <a:gd name="connsiteY1188" fmla="*/ 647322 h 2233760"/>
                <a:gd name="connsiteX1189" fmla="*/ 220379 w 2190390"/>
                <a:gd name="connsiteY1189" fmla="*/ 619419 h 2233760"/>
                <a:gd name="connsiteX1190" fmla="*/ 216907 w 2190390"/>
                <a:gd name="connsiteY1190" fmla="*/ 629688 h 2233760"/>
                <a:gd name="connsiteX1191" fmla="*/ 219811 w 2190390"/>
                <a:gd name="connsiteY1191" fmla="*/ 628910 h 2233760"/>
                <a:gd name="connsiteX1192" fmla="*/ 209395 w 2190390"/>
                <a:gd name="connsiteY1192" fmla="*/ 659718 h 2233760"/>
                <a:gd name="connsiteX1193" fmla="*/ 216339 w 2190390"/>
                <a:gd name="connsiteY1193" fmla="*/ 639179 h 2233760"/>
                <a:gd name="connsiteX1194" fmla="*/ 230646 w 2190390"/>
                <a:gd name="connsiteY1194" fmla="*/ 622894 h 2233760"/>
                <a:gd name="connsiteX1195" fmla="*/ 232202 w 2190390"/>
                <a:gd name="connsiteY1195" fmla="*/ 628703 h 2233760"/>
                <a:gd name="connsiteX1196" fmla="*/ 225049 w 2190390"/>
                <a:gd name="connsiteY1196" fmla="*/ 636846 h 2233760"/>
                <a:gd name="connsiteX1197" fmla="*/ 221577 w 2190390"/>
                <a:gd name="connsiteY1197" fmla="*/ 647115 h 2233760"/>
                <a:gd name="connsiteX1198" fmla="*/ 218673 w 2190390"/>
                <a:gd name="connsiteY1198" fmla="*/ 647893 h 2233760"/>
                <a:gd name="connsiteX1199" fmla="*/ 211730 w 2190390"/>
                <a:gd name="connsiteY1199" fmla="*/ 668431 h 2233760"/>
                <a:gd name="connsiteX1200" fmla="*/ 214633 w 2190390"/>
                <a:gd name="connsiteY1200" fmla="*/ 667653 h 2233760"/>
                <a:gd name="connsiteX1201" fmla="*/ 201314 w 2190390"/>
                <a:gd name="connsiteY1201" fmla="*/ 699239 h 2233760"/>
                <a:gd name="connsiteX1202" fmla="*/ 192245 w 2190390"/>
                <a:gd name="connsiteY1202" fmla="*/ 723459 h 2233760"/>
                <a:gd name="connsiteX1203" fmla="*/ 185207 w 2190390"/>
                <a:gd name="connsiteY1203" fmla="*/ 727680 h 2233760"/>
                <a:gd name="connsiteX1204" fmla="*/ 181171 w 2190390"/>
                <a:gd name="connsiteY1204" fmla="*/ 740306 h 2233760"/>
                <a:gd name="connsiteX1205" fmla="*/ 180239 w 2190390"/>
                <a:gd name="connsiteY1205" fmla="*/ 741074 h 2233760"/>
                <a:gd name="connsiteX1206" fmla="*/ 179494 w 2190390"/>
                <a:gd name="connsiteY1206" fmla="*/ 745553 h 2233760"/>
                <a:gd name="connsiteX1207" fmla="*/ 181171 w 2190390"/>
                <a:gd name="connsiteY1207" fmla="*/ 740306 h 2233760"/>
                <a:gd name="connsiteX1208" fmla="*/ 183745 w 2190390"/>
                <a:gd name="connsiteY1208" fmla="*/ 738189 h 2233760"/>
                <a:gd name="connsiteX1209" fmla="*/ 187217 w 2190390"/>
                <a:gd name="connsiteY1209" fmla="*/ 727919 h 2233760"/>
                <a:gd name="connsiteX1210" fmla="*/ 181051 w 2190390"/>
                <a:gd name="connsiteY1210" fmla="*/ 751362 h 2233760"/>
                <a:gd name="connsiteX1211" fmla="*/ 180273 w 2190390"/>
                <a:gd name="connsiteY1211" fmla="*/ 748458 h 2233760"/>
                <a:gd name="connsiteX1212" fmla="*/ 171204 w 2190390"/>
                <a:gd name="connsiteY1212" fmla="*/ 772678 h 2233760"/>
                <a:gd name="connsiteX1213" fmla="*/ 169288 w 2190390"/>
                <a:gd name="connsiteY1213" fmla="*/ 788756 h 2233760"/>
                <a:gd name="connsiteX1214" fmla="*/ 174526 w 2190390"/>
                <a:gd name="connsiteY1214" fmla="*/ 796692 h 2233760"/>
                <a:gd name="connsiteX1215" fmla="*/ 178777 w 2190390"/>
                <a:gd name="connsiteY1215" fmla="*/ 789327 h 2233760"/>
                <a:gd name="connsiteX1216" fmla="*/ 182458 w 2190390"/>
                <a:gd name="connsiteY1216" fmla="*/ 791453 h 2233760"/>
                <a:gd name="connsiteX1217" fmla="*/ 178986 w 2190390"/>
                <a:gd name="connsiteY1217" fmla="*/ 801722 h 2233760"/>
                <a:gd name="connsiteX1218" fmla="*/ 177639 w 2190390"/>
                <a:gd name="connsiteY1218" fmla="*/ 808309 h 2233760"/>
                <a:gd name="connsiteX1219" fmla="*/ 180543 w 2190390"/>
                <a:gd name="connsiteY1219" fmla="*/ 807531 h 2233760"/>
                <a:gd name="connsiteX1220" fmla="*/ 184583 w 2190390"/>
                <a:gd name="connsiteY1220" fmla="*/ 787771 h 2233760"/>
                <a:gd name="connsiteX1221" fmla="*/ 177998 w 2190390"/>
                <a:gd name="connsiteY1221" fmla="*/ 786422 h 2233760"/>
                <a:gd name="connsiteX1222" fmla="*/ 179345 w 2190390"/>
                <a:gd name="connsiteY1222" fmla="*/ 779836 h 2233760"/>
                <a:gd name="connsiteX1223" fmla="*/ 182248 w 2190390"/>
                <a:gd name="connsiteY1223" fmla="*/ 779058 h 2233760"/>
                <a:gd name="connsiteX1224" fmla="*/ 187277 w 2190390"/>
                <a:gd name="connsiteY1224" fmla="*/ 774598 h 2233760"/>
                <a:gd name="connsiteX1225" fmla="*/ 188055 w 2190390"/>
                <a:gd name="connsiteY1225" fmla="*/ 777502 h 2233760"/>
                <a:gd name="connsiteX1226" fmla="*/ 338306 w 2190390"/>
                <a:gd name="connsiteY1226" fmla="*/ 478868 h 2233760"/>
                <a:gd name="connsiteX1227" fmla="*/ 341778 w 2190390"/>
                <a:gd name="connsiteY1227" fmla="*/ 468598 h 2233760"/>
                <a:gd name="connsiteX1228" fmla="*/ 349710 w 2190390"/>
                <a:gd name="connsiteY1228" fmla="*/ 463360 h 2233760"/>
                <a:gd name="connsiteX1229" fmla="*/ 335193 w 2190390"/>
                <a:gd name="connsiteY1229" fmla="*/ 467250 h 2233760"/>
                <a:gd name="connsiteX1230" fmla="*/ 308136 w 2190390"/>
                <a:gd name="connsiteY1230" fmla="*/ 505629 h 2233760"/>
                <a:gd name="connsiteX1231" fmla="*/ 294398 w 2190390"/>
                <a:gd name="connsiteY1231" fmla="*/ 512423 h 2233760"/>
                <a:gd name="connsiteX1232" fmla="*/ 288801 w 2190390"/>
                <a:gd name="connsiteY1232" fmla="*/ 526375 h 2233760"/>
                <a:gd name="connsiteX1233" fmla="*/ 277397 w 2190390"/>
                <a:gd name="connsiteY1233" fmla="*/ 541882 h 2233760"/>
                <a:gd name="connsiteX1234" fmla="*/ 273925 w 2190390"/>
                <a:gd name="connsiteY1234" fmla="*/ 552151 h 2233760"/>
                <a:gd name="connsiteX1235" fmla="*/ 267550 w 2190390"/>
                <a:gd name="connsiteY1235" fmla="*/ 563198 h 2233760"/>
                <a:gd name="connsiteX1236" fmla="*/ 250340 w 2190390"/>
                <a:gd name="connsiteY1236" fmla="*/ 580262 h 2233760"/>
                <a:gd name="connsiteX1237" fmla="*/ 264437 w 2190390"/>
                <a:gd name="connsiteY1237" fmla="*/ 551581 h 2233760"/>
                <a:gd name="connsiteX1238" fmla="*/ 268119 w 2190390"/>
                <a:gd name="connsiteY1238" fmla="*/ 553707 h 2233760"/>
                <a:gd name="connsiteX1239" fmla="*/ 287244 w 2190390"/>
                <a:gd name="connsiteY1239" fmla="*/ 520566 h 2233760"/>
                <a:gd name="connsiteX1240" fmla="*/ 272937 w 2190390"/>
                <a:gd name="connsiteY1240" fmla="*/ 536851 h 2233760"/>
                <a:gd name="connsiteX1241" fmla="*/ 259409 w 2190390"/>
                <a:gd name="connsiteY1241" fmla="*/ 556041 h 2233760"/>
                <a:gd name="connsiteX1242" fmla="*/ 259977 w 2190390"/>
                <a:gd name="connsiteY1242" fmla="*/ 546550 h 2233760"/>
                <a:gd name="connsiteX1243" fmla="*/ 278534 w 2190390"/>
                <a:gd name="connsiteY1243" fmla="*/ 522900 h 2233760"/>
                <a:gd name="connsiteX1244" fmla="*/ 282785 w 2190390"/>
                <a:gd name="connsiteY1244" fmla="*/ 515535 h 2233760"/>
                <a:gd name="connsiteX1245" fmla="*/ 279881 w 2190390"/>
                <a:gd name="connsiteY1245" fmla="*/ 516313 h 2233760"/>
                <a:gd name="connsiteX1246" fmla="*/ 294188 w 2190390"/>
                <a:gd name="connsiteY1246" fmla="*/ 500028 h 2233760"/>
                <a:gd name="connsiteX1247" fmla="*/ 305382 w 2190390"/>
                <a:gd name="connsiteY1247" fmla="*/ 472125 h 2233760"/>
                <a:gd name="connsiteX1248" fmla="*/ 304814 w 2190390"/>
                <a:gd name="connsiteY1248" fmla="*/ 481616 h 2233760"/>
                <a:gd name="connsiteX1249" fmla="*/ 314092 w 2190390"/>
                <a:gd name="connsiteY1249" fmla="*/ 469791 h 2233760"/>
                <a:gd name="connsiteX1250" fmla="*/ 317564 w 2190390"/>
                <a:gd name="connsiteY1250" fmla="*/ 459522 h 2233760"/>
                <a:gd name="connsiteX1251" fmla="*/ 320258 w 2190390"/>
                <a:gd name="connsiteY1251" fmla="*/ 446348 h 2233760"/>
                <a:gd name="connsiteX1252" fmla="*/ 328968 w 2190390"/>
                <a:gd name="connsiteY1252" fmla="*/ 444015 h 2233760"/>
                <a:gd name="connsiteX1253" fmla="*/ 333218 w 2190390"/>
                <a:gd name="connsiteY1253" fmla="*/ 436650 h 2233760"/>
                <a:gd name="connsiteX1254" fmla="*/ 341149 w 2190390"/>
                <a:gd name="connsiteY1254" fmla="*/ 431412 h 2233760"/>
                <a:gd name="connsiteX1255" fmla="*/ 347525 w 2190390"/>
                <a:gd name="connsiteY1255" fmla="*/ 420365 h 2233760"/>
                <a:gd name="connsiteX1256" fmla="*/ 344053 w 2190390"/>
                <a:gd name="connsiteY1256" fmla="*/ 430634 h 2233760"/>
                <a:gd name="connsiteX1257" fmla="*/ 357581 w 2190390"/>
                <a:gd name="connsiteY1257" fmla="*/ 411444 h 2233760"/>
                <a:gd name="connsiteX1258" fmla="*/ 358928 w 2190390"/>
                <a:gd name="connsiteY1258" fmla="*/ 404857 h 2233760"/>
                <a:gd name="connsiteX1259" fmla="*/ 369763 w 2190390"/>
                <a:gd name="connsiteY1259" fmla="*/ 398841 h 2233760"/>
                <a:gd name="connsiteX1260" fmla="*/ 379820 w 2190390"/>
                <a:gd name="connsiteY1260" fmla="*/ 389921 h 2233760"/>
                <a:gd name="connsiteX1261" fmla="*/ 381167 w 2190390"/>
                <a:gd name="connsiteY1261" fmla="*/ 383334 h 2233760"/>
                <a:gd name="connsiteX1262" fmla="*/ 369763 w 2190390"/>
                <a:gd name="connsiteY1262" fmla="*/ 398841 h 2233760"/>
                <a:gd name="connsiteX1263" fmla="*/ 388320 w 2190390"/>
                <a:gd name="connsiteY1263" fmla="*/ 375191 h 2233760"/>
                <a:gd name="connsiteX1264" fmla="*/ 381945 w 2190390"/>
                <a:gd name="connsiteY1264" fmla="*/ 386238 h 2233760"/>
                <a:gd name="connsiteX1265" fmla="*/ 401280 w 2190390"/>
                <a:gd name="connsiteY1265" fmla="*/ 365493 h 2233760"/>
                <a:gd name="connsiteX1266" fmla="*/ 423519 w 2190390"/>
                <a:gd name="connsiteY1266" fmla="*/ 343969 h 2233760"/>
                <a:gd name="connsiteX1267" fmla="*/ 424297 w 2190390"/>
                <a:gd name="connsiteY1267" fmla="*/ 346873 h 2233760"/>
                <a:gd name="connsiteX1268" fmla="*/ 409990 w 2190390"/>
                <a:gd name="connsiteY1268" fmla="*/ 363159 h 2233760"/>
                <a:gd name="connsiteX1269" fmla="*/ 398587 w 2190390"/>
                <a:gd name="connsiteY1269" fmla="*/ 378666 h 2233760"/>
                <a:gd name="connsiteX1270" fmla="*/ 408643 w 2190390"/>
                <a:gd name="connsiteY1270" fmla="*/ 369746 h 2233760"/>
                <a:gd name="connsiteX1271" fmla="*/ 407865 w 2190390"/>
                <a:gd name="connsiteY1271" fmla="*/ 366841 h 2233760"/>
                <a:gd name="connsiteX1272" fmla="*/ 418700 w 2190390"/>
                <a:gd name="connsiteY1272" fmla="*/ 360825 h 2233760"/>
                <a:gd name="connsiteX1273" fmla="*/ 426632 w 2190390"/>
                <a:gd name="connsiteY1273" fmla="*/ 355587 h 2233760"/>
                <a:gd name="connsiteX1274" fmla="*/ 445189 w 2190390"/>
                <a:gd name="connsiteY1274" fmla="*/ 331937 h 2233760"/>
                <a:gd name="connsiteX1275" fmla="*/ 440377 w 2190390"/>
                <a:gd name="connsiteY1275" fmla="*/ 330951 h 2233760"/>
                <a:gd name="connsiteX1276" fmla="*/ 447404 w 2190390"/>
                <a:gd name="connsiteY1276" fmla="*/ 322783 h 2233760"/>
                <a:gd name="connsiteX1277" fmla="*/ 461621 w 2190390"/>
                <a:gd name="connsiteY1277" fmla="*/ 311969 h 2233760"/>
                <a:gd name="connsiteX1278" fmla="*/ 468774 w 2190390"/>
                <a:gd name="connsiteY1278" fmla="*/ 303826 h 2233760"/>
                <a:gd name="connsiteX1279" fmla="*/ 472456 w 2190390"/>
                <a:gd name="connsiteY1279" fmla="*/ 305953 h 2233760"/>
                <a:gd name="connsiteX1280" fmla="*/ 449439 w 2190390"/>
                <a:gd name="connsiteY1280" fmla="*/ 324572 h 2233760"/>
                <a:gd name="connsiteX1281" fmla="*/ 470331 w 2190390"/>
                <a:gd name="connsiteY1281" fmla="*/ 309635 h 2233760"/>
                <a:gd name="connsiteX1282" fmla="*/ 474012 w 2190390"/>
                <a:gd name="connsiteY1282" fmla="*/ 311762 h 2233760"/>
                <a:gd name="connsiteX1283" fmla="*/ 492001 w 2190390"/>
                <a:gd name="connsiteY1283" fmla="*/ 297603 h 2233760"/>
                <a:gd name="connsiteX1284" fmla="*/ 495682 w 2190390"/>
                <a:gd name="connsiteY1284" fmla="*/ 299729 h 2233760"/>
                <a:gd name="connsiteX1285" fmla="*/ 504183 w 2190390"/>
                <a:gd name="connsiteY1285" fmla="*/ 285000 h 2233760"/>
                <a:gd name="connsiteX1286" fmla="*/ 511336 w 2190390"/>
                <a:gd name="connsiteY1286" fmla="*/ 276857 h 2233760"/>
                <a:gd name="connsiteX1287" fmla="*/ 498376 w 2190390"/>
                <a:gd name="connsiteY1287" fmla="*/ 286556 h 2233760"/>
                <a:gd name="connsiteX1288" fmla="*/ 496820 w 2190390"/>
                <a:gd name="connsiteY1288" fmla="*/ 280747 h 2233760"/>
                <a:gd name="connsiteX1289" fmla="*/ 513461 w 2190390"/>
                <a:gd name="connsiteY1289" fmla="*/ 273175 h 2233760"/>
                <a:gd name="connsiteX1290" fmla="*/ 506098 w 2190390"/>
                <a:gd name="connsiteY1290" fmla="*/ 268922 h 2233760"/>
                <a:gd name="connsiteX1291" fmla="*/ 514030 w 2190390"/>
                <a:gd name="connsiteY1291" fmla="*/ 263684 h 2233760"/>
                <a:gd name="connsiteX1292" fmla="*/ 512473 w 2190390"/>
                <a:gd name="connsiteY1292" fmla="*/ 257875 h 2233760"/>
                <a:gd name="connsiteX1293" fmla="*/ 498735 w 2190390"/>
                <a:gd name="connsiteY1293" fmla="*/ 264669 h 2233760"/>
                <a:gd name="connsiteX1294" fmla="*/ 486134 w 2190390"/>
                <a:gd name="connsiteY1294" fmla="*/ 252481 h 2233760"/>
                <a:gd name="connsiteX1295" fmla="*/ 496191 w 2190390"/>
                <a:gd name="connsiteY1295" fmla="*/ 243560 h 2233760"/>
                <a:gd name="connsiteX1296" fmla="*/ 485356 w 2190390"/>
                <a:gd name="connsiteY1296" fmla="*/ 249576 h 2233760"/>
                <a:gd name="connsiteX1297" fmla="*/ 489606 w 2190390"/>
                <a:gd name="connsiteY1297" fmla="*/ 242212 h 2233760"/>
                <a:gd name="connsiteX1298" fmla="*/ 502566 w 2190390"/>
                <a:gd name="connsiteY1298" fmla="*/ 232513 h 2233760"/>
                <a:gd name="connsiteX1299" fmla="*/ 490174 w 2190390"/>
                <a:gd name="connsiteY1299" fmla="*/ 232720 h 2233760"/>
                <a:gd name="connsiteX1300" fmla="*/ 500231 w 2190390"/>
                <a:gd name="connsiteY1300" fmla="*/ 223800 h 2233760"/>
                <a:gd name="connsiteX1301" fmla="*/ 504481 w 2190390"/>
                <a:gd name="connsiteY1301" fmla="*/ 216435 h 2233760"/>
                <a:gd name="connsiteX1302" fmla="*/ 511635 w 2190390"/>
                <a:gd name="connsiteY1302" fmla="*/ 208292 h 2233760"/>
                <a:gd name="connsiteX1303" fmla="*/ 499243 w 2190390"/>
                <a:gd name="connsiteY1303" fmla="*/ 208500 h 2233760"/>
                <a:gd name="connsiteX1304" fmla="*/ 504272 w 2190390"/>
                <a:gd name="connsiteY1304" fmla="*/ 204039 h 2233760"/>
                <a:gd name="connsiteX1305" fmla="*/ 495562 w 2190390"/>
                <a:gd name="connsiteY1305" fmla="*/ 206373 h 2233760"/>
                <a:gd name="connsiteX1306" fmla="*/ 499812 w 2190390"/>
                <a:gd name="connsiteY1306" fmla="*/ 199009 h 2233760"/>
                <a:gd name="connsiteX1307" fmla="*/ 489755 w 2190390"/>
                <a:gd name="connsiteY1307" fmla="*/ 207929 h 2233760"/>
                <a:gd name="connsiteX1308" fmla="*/ 493018 w 2190390"/>
                <a:gd name="connsiteY1308" fmla="*/ 185264 h 2233760"/>
                <a:gd name="connsiteX1309" fmla="*/ 503074 w 2190390"/>
                <a:gd name="connsiteY1309" fmla="*/ 176344 h 2233760"/>
                <a:gd name="connsiteX1310" fmla="*/ 468444 w 2190390"/>
                <a:gd name="connsiteY1310" fmla="*/ 198075 h 2233760"/>
                <a:gd name="connsiteX1311" fmla="*/ 450246 w 2190390"/>
                <a:gd name="connsiteY1311" fmla="*/ 199838 h 2233760"/>
                <a:gd name="connsiteX1312" fmla="*/ 461081 w 2190390"/>
                <a:gd name="connsiteY1312" fmla="*/ 193822 h 2233760"/>
                <a:gd name="connsiteX1313" fmla="*/ 461859 w 2190390"/>
                <a:gd name="connsiteY1313" fmla="*/ 196726 h 2233760"/>
                <a:gd name="connsiteX1314" fmla="*/ 469791 w 2190390"/>
                <a:gd name="connsiteY1314" fmla="*/ 191488 h 2233760"/>
                <a:gd name="connsiteX1315" fmla="*/ 463984 w 2190390"/>
                <a:gd name="connsiteY1315" fmla="*/ 193044 h 2233760"/>
                <a:gd name="connsiteX1316" fmla="*/ 484098 w 2190390"/>
                <a:gd name="connsiteY1316" fmla="*/ 175203 h 2233760"/>
                <a:gd name="connsiteX1317" fmla="*/ 485654 w 2190390"/>
                <a:gd name="connsiteY1317" fmla="*/ 181012 h 2233760"/>
                <a:gd name="connsiteX1318" fmla="*/ 492878 w 2190390"/>
                <a:gd name="connsiteY1318" fmla="*/ 177001 h 2233760"/>
                <a:gd name="connsiteX1319" fmla="*/ 491461 w 2190390"/>
                <a:gd name="connsiteY1319" fmla="*/ 179456 h 2233760"/>
                <a:gd name="connsiteX1320" fmla="*/ 493975 w 2190390"/>
                <a:gd name="connsiteY1320" fmla="*/ 177226 h 2233760"/>
                <a:gd name="connsiteX1321" fmla="*/ 494364 w 2190390"/>
                <a:gd name="connsiteY1321" fmla="*/ 178678 h 2233760"/>
                <a:gd name="connsiteX1322" fmla="*/ 496489 w 2190390"/>
                <a:gd name="connsiteY1322" fmla="*/ 174995 h 2233760"/>
                <a:gd name="connsiteX1323" fmla="*/ 499183 w 2190390"/>
                <a:gd name="connsiteY1323" fmla="*/ 161822 h 2233760"/>
                <a:gd name="connsiteX1324" fmla="*/ 503643 w 2190390"/>
                <a:gd name="connsiteY1324" fmla="*/ 166853 h 2233760"/>
                <a:gd name="connsiteX1325" fmla="*/ 510796 w 2190390"/>
                <a:gd name="connsiteY1325" fmla="*/ 158710 h 2233760"/>
                <a:gd name="connsiteX1326" fmla="*/ 514478 w 2190390"/>
                <a:gd name="connsiteY1326" fmla="*/ 160837 h 2233760"/>
                <a:gd name="connsiteX1327" fmla="*/ 540398 w 2190390"/>
                <a:gd name="connsiteY1327" fmla="*/ 141439 h 2233760"/>
                <a:gd name="connsiteX1328" fmla="*/ 541176 w 2190390"/>
                <a:gd name="connsiteY1328" fmla="*/ 144344 h 2233760"/>
                <a:gd name="connsiteX1329" fmla="*/ 531120 w 2190390"/>
                <a:gd name="connsiteY1329" fmla="*/ 153265 h 2233760"/>
                <a:gd name="connsiteX1330" fmla="*/ 537704 w 2190390"/>
                <a:gd name="connsiteY1330" fmla="*/ 154613 h 2233760"/>
                <a:gd name="connsiteX1331" fmla="*/ 536926 w 2190390"/>
                <a:gd name="connsiteY1331" fmla="*/ 151709 h 2233760"/>
                <a:gd name="connsiteX1332" fmla="*/ 571556 w 2190390"/>
                <a:gd name="connsiteY1332" fmla="*/ 129978 h 2233760"/>
                <a:gd name="connsiteX1333" fmla="*/ 569431 w 2190390"/>
                <a:gd name="connsiteY1333" fmla="*/ 133660 h 2233760"/>
                <a:gd name="connsiteX1334" fmla="*/ 563624 w 2190390"/>
                <a:gd name="connsiteY1334" fmla="*/ 135216 h 2233760"/>
                <a:gd name="connsiteX1335" fmla="*/ 559374 w 2190390"/>
                <a:gd name="connsiteY1335" fmla="*/ 142581 h 2233760"/>
                <a:gd name="connsiteX1336" fmla="*/ 545636 w 2190390"/>
                <a:gd name="connsiteY1336" fmla="*/ 149375 h 2233760"/>
                <a:gd name="connsiteX1337" fmla="*/ 543511 w 2190390"/>
                <a:gd name="connsiteY1337" fmla="*/ 153057 h 2233760"/>
                <a:gd name="connsiteX1338" fmla="*/ 511006 w 2190390"/>
                <a:gd name="connsiteY1338" fmla="*/ 171106 h 2233760"/>
                <a:gd name="connsiteX1339" fmla="*/ 522051 w 2190390"/>
                <a:gd name="connsiteY1339" fmla="*/ 177485 h 2233760"/>
                <a:gd name="connsiteX1340" fmla="*/ 527857 w 2190390"/>
                <a:gd name="connsiteY1340" fmla="*/ 175929 h 2233760"/>
                <a:gd name="connsiteX1341" fmla="*/ 544499 w 2190390"/>
                <a:gd name="connsiteY1341" fmla="*/ 168357 h 2233760"/>
                <a:gd name="connsiteX1342" fmla="*/ 541596 w 2190390"/>
                <a:gd name="connsiteY1342" fmla="*/ 169135 h 2233760"/>
                <a:gd name="connsiteX1343" fmla="*/ 545067 w 2190390"/>
                <a:gd name="connsiteY1343" fmla="*/ 158866 h 2233760"/>
                <a:gd name="connsiteX1344" fmla="*/ 550874 w 2190390"/>
                <a:gd name="connsiteY1344" fmla="*/ 157310 h 2233760"/>
                <a:gd name="connsiteX1345" fmla="*/ 549318 w 2190390"/>
                <a:gd name="connsiteY1345" fmla="*/ 151501 h 2233760"/>
                <a:gd name="connsiteX1346" fmla="*/ 557249 w 2190390"/>
                <a:gd name="connsiteY1346" fmla="*/ 146263 h 2233760"/>
                <a:gd name="connsiteX1347" fmla="*/ 599243 w 2190390"/>
                <a:gd name="connsiteY1347" fmla="*/ 128785 h 2233760"/>
                <a:gd name="connsiteX1348" fmla="*/ 611634 w 2190390"/>
                <a:gd name="connsiteY1348" fmla="*/ 128578 h 2233760"/>
                <a:gd name="connsiteX1349" fmla="*/ 612413 w 2190390"/>
                <a:gd name="connsiteY1349" fmla="*/ 131482 h 2233760"/>
                <a:gd name="connsiteX1350" fmla="*/ 596549 w 2190390"/>
                <a:gd name="connsiteY1350" fmla="*/ 141959 h 2233760"/>
                <a:gd name="connsiteX1351" fmla="*/ 611066 w 2190390"/>
                <a:gd name="connsiteY1351" fmla="*/ 138069 h 2233760"/>
                <a:gd name="connsiteX1352" fmla="*/ 629833 w 2190390"/>
                <a:gd name="connsiteY1352" fmla="*/ 126815 h 2233760"/>
                <a:gd name="connsiteX1353" fmla="*/ 617441 w 2190390"/>
                <a:gd name="connsiteY1353" fmla="*/ 127022 h 2233760"/>
                <a:gd name="connsiteX1354" fmla="*/ 639889 w 2190390"/>
                <a:gd name="connsiteY1354" fmla="*/ 117894 h 2233760"/>
                <a:gd name="connsiteX1355" fmla="*/ 625373 w 2190390"/>
                <a:gd name="connsiteY1355" fmla="*/ 121784 h 2233760"/>
                <a:gd name="connsiteX1356" fmla="*/ 618010 w 2190390"/>
                <a:gd name="connsiteY1356" fmla="*/ 117531 h 2233760"/>
                <a:gd name="connsiteX1357" fmla="*/ 630401 w 2190390"/>
                <a:gd name="connsiteY1357" fmla="*/ 117323 h 2233760"/>
                <a:gd name="connsiteX1358" fmla="*/ 632526 w 2190390"/>
                <a:gd name="connsiteY1358" fmla="*/ 113641 h 2233760"/>
                <a:gd name="connsiteX1359" fmla="*/ 617231 w 2190390"/>
                <a:gd name="connsiteY1359" fmla="*/ 114626 h 2233760"/>
                <a:gd name="connsiteX1360" fmla="*/ 627288 w 2190390"/>
                <a:gd name="connsiteY1360" fmla="*/ 105706 h 2233760"/>
                <a:gd name="connsiteX1361" fmla="*/ 629413 w 2190390"/>
                <a:gd name="connsiteY1361" fmla="*/ 102023 h 2233760"/>
                <a:gd name="connsiteX1362" fmla="*/ 617800 w 2190390"/>
                <a:gd name="connsiteY1362" fmla="*/ 105135 h 2233760"/>
                <a:gd name="connsiteX1363" fmla="*/ 643930 w 2190390"/>
                <a:gd name="connsiteY1363" fmla="*/ 98134 h 2233760"/>
                <a:gd name="connsiteX1364" fmla="*/ 631538 w 2190390"/>
                <a:gd name="connsiteY1364" fmla="*/ 98341 h 2233760"/>
                <a:gd name="connsiteX1365" fmla="*/ 632885 w 2190390"/>
                <a:gd name="connsiteY1365" fmla="*/ 91754 h 2233760"/>
                <a:gd name="connsiteX1366" fmla="*/ 639470 w 2190390"/>
                <a:gd name="connsiteY1366" fmla="*/ 93103 h 2233760"/>
                <a:gd name="connsiteX1367" fmla="*/ 650305 w 2190390"/>
                <a:gd name="connsiteY1367" fmla="*/ 87087 h 2233760"/>
                <a:gd name="connsiteX1368" fmla="*/ 653987 w 2190390"/>
                <a:gd name="connsiteY1368" fmla="*/ 89213 h 2233760"/>
                <a:gd name="connsiteX1369" fmla="*/ 686701 w 2190390"/>
                <a:gd name="connsiteY1369" fmla="*/ 83560 h 2233760"/>
                <a:gd name="connsiteX1370" fmla="*/ 666947 w 2190390"/>
                <a:gd name="connsiteY1370" fmla="*/ 79515 h 2233760"/>
                <a:gd name="connsiteX1371" fmla="*/ 665600 w 2190390"/>
                <a:gd name="connsiteY1371" fmla="*/ 86101 h 2233760"/>
                <a:gd name="connsiteX1372" fmla="*/ 656112 w 2190390"/>
                <a:gd name="connsiteY1372" fmla="*/ 85531 h 2233760"/>
                <a:gd name="connsiteX1373" fmla="*/ 664043 w 2190390"/>
                <a:gd name="connsiteY1373" fmla="*/ 80293 h 2233760"/>
                <a:gd name="connsiteX1374" fmla="*/ 648749 w 2190390"/>
                <a:gd name="connsiteY1374" fmla="*/ 81278 h 2233760"/>
                <a:gd name="connsiteX1375" fmla="*/ 646414 w 2190390"/>
                <a:gd name="connsiteY1375" fmla="*/ 72565 h 2233760"/>
                <a:gd name="connsiteX1376" fmla="*/ 664612 w 2190390"/>
                <a:gd name="connsiteY1376" fmla="*/ 70801 h 2233760"/>
                <a:gd name="connsiteX1377" fmla="*/ 656680 w 2190390"/>
                <a:gd name="connsiteY1377" fmla="*/ 76040 h 2233760"/>
                <a:gd name="connsiteX1378" fmla="*/ 660362 w 2190390"/>
                <a:gd name="connsiteY1378" fmla="*/ 78166 h 2233760"/>
                <a:gd name="connsiteX1379" fmla="*/ 669850 w 2190390"/>
                <a:gd name="connsiteY1379" fmla="*/ 78737 h 2233760"/>
                <a:gd name="connsiteX1380" fmla="*/ 690173 w 2190390"/>
                <a:gd name="connsiteY1380" fmla="*/ 73291 h 2233760"/>
                <a:gd name="connsiteX1381" fmla="*/ 707803 w 2190390"/>
                <a:gd name="connsiteY1381" fmla="*/ 81019 h 2233760"/>
                <a:gd name="connsiteX1382" fmla="*/ 689036 w 2190390"/>
                <a:gd name="connsiteY1382" fmla="*/ 92273 h 2233760"/>
                <a:gd name="connsiteX1383" fmla="*/ 697746 w 2190390"/>
                <a:gd name="connsiteY1383" fmla="*/ 89940 h 2233760"/>
                <a:gd name="connsiteX1384" fmla="*/ 699302 w 2190390"/>
                <a:gd name="connsiteY1384" fmla="*/ 95748 h 2233760"/>
                <a:gd name="connsiteX1385" fmla="*/ 678979 w 2190390"/>
                <a:gd name="connsiteY1385" fmla="*/ 101194 h 2233760"/>
                <a:gd name="connsiteX1386" fmla="*/ 681104 w 2190390"/>
                <a:gd name="connsiteY1386" fmla="*/ 97512 h 2233760"/>
                <a:gd name="connsiteX1387" fmla="*/ 650724 w 2190390"/>
                <a:gd name="connsiteY1387" fmla="*/ 111878 h 2233760"/>
                <a:gd name="connsiteX1388" fmla="*/ 676854 w 2190390"/>
                <a:gd name="connsiteY1388" fmla="*/ 104876 h 2233760"/>
                <a:gd name="connsiteX1389" fmla="*/ 668922 w 2190390"/>
                <a:gd name="connsiteY1389" fmla="*/ 110115 h 2233760"/>
                <a:gd name="connsiteX1390" fmla="*/ 681314 w 2190390"/>
                <a:gd name="connsiteY1390" fmla="*/ 109907 h 2233760"/>
                <a:gd name="connsiteX1391" fmla="*/ 683439 w 2190390"/>
                <a:gd name="connsiteY1391" fmla="*/ 106225 h 2233760"/>
                <a:gd name="connsiteX1392" fmla="*/ 709000 w 2190390"/>
                <a:gd name="connsiteY1392" fmla="*/ 108715 h 2233760"/>
                <a:gd name="connsiteX1393" fmla="*/ 726420 w 2190390"/>
                <a:gd name="connsiteY1393" fmla="*/ 104047 h 2233760"/>
                <a:gd name="connsiteX1394" fmla="*/ 731658 w 2190390"/>
                <a:gd name="connsiteY1394" fmla="*/ 111982 h 2233760"/>
                <a:gd name="connsiteX1395" fmla="*/ 745396 w 2190390"/>
                <a:gd name="connsiteY1395" fmla="*/ 105188 h 2233760"/>
                <a:gd name="connsiteX1396" fmla="*/ 737255 w 2190390"/>
                <a:gd name="connsiteY1396" fmla="*/ 98031 h 2233760"/>
                <a:gd name="connsiteX1397" fmla="*/ 745187 w 2190390"/>
                <a:gd name="connsiteY1397" fmla="*/ 92793 h 2233760"/>
                <a:gd name="connsiteX1398" fmla="*/ 753328 w 2190390"/>
                <a:gd name="connsiteY1398" fmla="*/ 99950 h 2233760"/>
                <a:gd name="connsiteX1399" fmla="*/ 778680 w 2190390"/>
                <a:gd name="connsiteY1399" fmla="*/ 90044 h 2233760"/>
                <a:gd name="connsiteX1400" fmla="*/ 766288 w 2190390"/>
                <a:gd name="connsiteY1400" fmla="*/ 90252 h 2233760"/>
                <a:gd name="connsiteX1401" fmla="*/ 765510 w 2190390"/>
                <a:gd name="connsiteY1401" fmla="*/ 87347 h 2233760"/>
                <a:gd name="connsiteX1402" fmla="*/ 795321 w 2190390"/>
                <a:gd name="connsiteY1402" fmla="*/ 82472 h 2233760"/>
                <a:gd name="connsiteX1403" fmla="*/ 790861 w 2190390"/>
                <a:gd name="connsiteY1403" fmla="*/ 77441 h 2233760"/>
                <a:gd name="connsiteX1404" fmla="*/ 810406 w 2190390"/>
                <a:gd name="connsiteY1404" fmla="*/ 69091 h 2233760"/>
                <a:gd name="connsiteX1405" fmla="*/ 803821 w 2190390"/>
                <a:gd name="connsiteY1405" fmla="*/ 67743 h 2233760"/>
                <a:gd name="connsiteX1406" fmla="*/ 824145 w 2190390"/>
                <a:gd name="connsiteY1406" fmla="*/ 62297 h 2233760"/>
                <a:gd name="connsiteX1407" fmla="*/ 813100 w 2190390"/>
                <a:gd name="connsiteY1407" fmla="*/ 55918 h 2233760"/>
                <a:gd name="connsiteX1408" fmla="*/ 806930 w 2190390"/>
                <a:gd name="connsiteY1408" fmla="*/ 57571 h 2233760"/>
                <a:gd name="connsiteX1409" fmla="*/ 801487 w 2190390"/>
                <a:gd name="connsiteY1409" fmla="*/ 59029 h 2233760"/>
                <a:gd name="connsiteX1410" fmla="*/ 804364 w 2190390"/>
                <a:gd name="connsiteY1410" fmla="*/ 56702 h 2233760"/>
                <a:gd name="connsiteX1411" fmla="*/ 800708 w 2190390"/>
                <a:gd name="connsiteY1411" fmla="*/ 56125 h 2233760"/>
                <a:gd name="connsiteX1412" fmla="*/ 811544 w 2190390"/>
                <a:gd name="connsiteY1412" fmla="*/ 50109 h 2233760"/>
                <a:gd name="connsiteX1413" fmla="*/ 799152 w 2190390"/>
                <a:gd name="connsiteY1413" fmla="*/ 50316 h 2233760"/>
                <a:gd name="connsiteX1414" fmla="*/ 804180 w 2190390"/>
                <a:gd name="connsiteY1414" fmla="*/ 45856 h 2233760"/>
                <a:gd name="connsiteX1415" fmla="*/ 815794 w 2190390"/>
                <a:gd name="connsiteY1415" fmla="*/ 42744 h 2233760"/>
                <a:gd name="connsiteX1416" fmla="*/ 834770 w 2190390"/>
                <a:gd name="connsiteY1416" fmla="*/ 43885 h 2233760"/>
                <a:gd name="connsiteX1417" fmla="*/ 828963 w 2190390"/>
                <a:gd name="connsiteY1417" fmla="*/ 45441 h 2233760"/>
                <a:gd name="connsiteX1418" fmla="*/ 838452 w 2190390"/>
                <a:gd name="connsiteY1418" fmla="*/ 46012 h 2233760"/>
                <a:gd name="connsiteX1419" fmla="*/ 837673 w 2190390"/>
                <a:gd name="connsiteY1419" fmla="*/ 43107 h 2233760"/>
                <a:gd name="connsiteX1420" fmla="*/ 879098 w 2190390"/>
                <a:gd name="connsiteY1420" fmla="*/ 35121 h 2233760"/>
                <a:gd name="connsiteX1421" fmla="*/ 886461 w 2190390"/>
                <a:gd name="connsiteY1421" fmla="*/ 39374 h 2233760"/>
                <a:gd name="connsiteX1422" fmla="*/ 917051 w 2190390"/>
                <a:gd name="connsiteY1422" fmla="*/ 37403 h 2233760"/>
                <a:gd name="connsiteX1423" fmla="*/ 879308 w 2190390"/>
                <a:gd name="connsiteY1423" fmla="*/ 47516 h 2233760"/>
                <a:gd name="connsiteX1424" fmla="*/ 858984 w 2190390"/>
                <a:gd name="connsiteY1424" fmla="*/ 52962 h 2233760"/>
                <a:gd name="connsiteX1425" fmla="*/ 866348 w 2190390"/>
                <a:gd name="connsiteY1425" fmla="*/ 57215 h 2233760"/>
                <a:gd name="connsiteX1426" fmla="*/ 889574 w 2190390"/>
                <a:gd name="connsiteY1426" fmla="*/ 50991 h 2233760"/>
                <a:gd name="connsiteX1427" fmla="*/ 899840 w 2190390"/>
                <a:gd name="connsiteY1427" fmla="*/ 54466 h 2233760"/>
                <a:gd name="connsiteX1428" fmla="*/ 894034 w 2190390"/>
                <a:gd name="connsiteY1428" fmla="*/ 56022 h 2233760"/>
                <a:gd name="connsiteX1429" fmla="*/ 907982 w 2190390"/>
                <a:gd name="connsiteY1429" fmla="*/ 61624 h 2233760"/>
                <a:gd name="connsiteX1430" fmla="*/ 929652 w 2190390"/>
                <a:gd name="connsiteY1430" fmla="*/ 49591 h 2233760"/>
                <a:gd name="connsiteX1431" fmla="*/ 936236 w 2190390"/>
                <a:gd name="connsiteY1431" fmla="*/ 50940 h 2233760"/>
                <a:gd name="connsiteX1432" fmla="*/ 968173 w 2190390"/>
                <a:gd name="connsiteY1432" fmla="*/ 42383 h 2233760"/>
                <a:gd name="connsiteX1433" fmla="*/ 961588 w 2190390"/>
                <a:gd name="connsiteY1433" fmla="*/ 41034 h 2233760"/>
                <a:gd name="connsiteX1434" fmla="*/ 970867 w 2190390"/>
                <a:gd name="connsiteY1434" fmla="*/ 29209 h 2233760"/>
                <a:gd name="connsiteX1435" fmla="*/ 987718 w 2190390"/>
                <a:gd name="connsiteY1435" fmla="*/ 34032 h 2233760"/>
                <a:gd name="connsiteX1436" fmla="*/ 979008 w 2190390"/>
                <a:gd name="connsiteY1436" fmla="*/ 36366 h 2233760"/>
                <a:gd name="connsiteX1437" fmla="*/ 986371 w 2190390"/>
                <a:gd name="connsiteY1437" fmla="*/ 40619 h 2233760"/>
                <a:gd name="connsiteX1438" fmla="*/ 977661 w 2190390"/>
                <a:gd name="connsiteY1438" fmla="*/ 42953 h 2233760"/>
                <a:gd name="connsiteX1439" fmla="*/ 979996 w 2190390"/>
                <a:gd name="connsiteY1439" fmla="*/ 51666 h 2233760"/>
                <a:gd name="connsiteX1440" fmla="*/ 993944 w 2190390"/>
                <a:gd name="connsiteY1440" fmla="*/ 57268 h 2233760"/>
                <a:gd name="connsiteX1441" fmla="*/ 1031118 w 2190390"/>
                <a:gd name="connsiteY1441" fmla="*/ 56646 h 2233760"/>
                <a:gd name="connsiteX1442" fmla="*/ 1029562 w 2190390"/>
                <a:gd name="connsiteY1442" fmla="*/ 50837 h 2233760"/>
                <a:gd name="connsiteX1443" fmla="*/ 1041384 w 2190390"/>
                <a:gd name="connsiteY1443" fmla="*/ 60121 h 2233760"/>
                <a:gd name="connsiteX1444" fmla="*/ 1046413 w 2190390"/>
                <a:gd name="connsiteY1444" fmla="*/ 55660 h 2233760"/>
                <a:gd name="connsiteX1445" fmla="*/ 1050873 w 2190390"/>
                <a:gd name="connsiteY1445" fmla="*/ 60691 h 2233760"/>
                <a:gd name="connsiteX1446" fmla="*/ 1055901 w 2190390"/>
                <a:gd name="connsiteY1446" fmla="*/ 56231 h 2233760"/>
                <a:gd name="connsiteX1447" fmla="*/ 1071974 w 2190390"/>
                <a:gd name="connsiteY1447" fmla="*/ 58150 h 2233760"/>
                <a:gd name="connsiteX1448" fmla="*/ 1098673 w 2190390"/>
                <a:gd name="connsiteY1448" fmla="*/ 41658 h 2233760"/>
                <a:gd name="connsiteX1449" fmla="*/ 1107382 w 2190390"/>
                <a:gd name="connsiteY1449" fmla="*/ 39324 h 2233760"/>
                <a:gd name="connsiteX1450" fmla="*/ 1120552 w 2190390"/>
                <a:gd name="connsiteY1450" fmla="*/ 42021 h 2233760"/>
                <a:gd name="connsiteX1451" fmla="*/ 1123455 w 2190390"/>
                <a:gd name="connsiteY1451" fmla="*/ 41243 h 2233760"/>
                <a:gd name="connsiteX1452" fmla="*/ 1137403 w 2190390"/>
                <a:gd name="connsiteY1452" fmla="*/ 46844 h 2233760"/>
                <a:gd name="connsiteX1453" fmla="*/ 1133722 w 2190390"/>
                <a:gd name="connsiteY1453" fmla="*/ 44718 h 2233760"/>
                <a:gd name="connsiteX1454" fmla="*/ 1155601 w 2190390"/>
                <a:gd name="connsiteY1454" fmla="*/ 45081 h 2233760"/>
                <a:gd name="connsiteX1455" fmla="*/ 1151615 w 2190390"/>
                <a:gd name="connsiteY1455" fmla="*/ 43085 h 2233760"/>
                <a:gd name="connsiteX1456" fmla="*/ 1151913 w 2190390"/>
                <a:gd name="connsiteY1456" fmla="*/ 42905 h 2233760"/>
                <a:gd name="connsiteX1457" fmla="*/ 1151920 w 2190390"/>
                <a:gd name="connsiteY1457" fmla="*/ 42955 h 2233760"/>
                <a:gd name="connsiteX1458" fmla="*/ 1155309 w 2190390"/>
                <a:gd name="connsiteY1458" fmla="*/ 43158 h 2233760"/>
                <a:gd name="connsiteX1459" fmla="*/ 1158505 w 2190390"/>
                <a:gd name="connsiteY1459" fmla="*/ 44303 h 2233760"/>
                <a:gd name="connsiteX1460" fmla="*/ 1170896 w 2190390"/>
                <a:gd name="connsiteY1460" fmla="*/ 44096 h 2233760"/>
                <a:gd name="connsiteX1461" fmla="*/ 1155309 w 2190390"/>
                <a:gd name="connsiteY1461" fmla="*/ 43158 h 2233760"/>
                <a:gd name="connsiteX1462" fmla="*/ 1152911 w 2190390"/>
                <a:gd name="connsiteY1462" fmla="*/ 42300 h 2233760"/>
                <a:gd name="connsiteX1463" fmla="*/ 1151913 w 2190390"/>
                <a:gd name="connsiteY1463" fmla="*/ 42905 h 2233760"/>
                <a:gd name="connsiteX1464" fmla="*/ 1151505 w 2190390"/>
                <a:gd name="connsiteY1464" fmla="*/ 39953 h 2233760"/>
                <a:gd name="connsiteX1465" fmla="*/ 1144557 w 2190390"/>
                <a:gd name="connsiteY1465" fmla="*/ 38702 h 2233760"/>
                <a:gd name="connsiteX1466" fmla="*/ 1153267 w 2190390"/>
                <a:gd name="connsiteY1466" fmla="*/ 36368 h 2233760"/>
                <a:gd name="connsiteX1467" fmla="*/ 1163533 w 2190390"/>
                <a:gd name="connsiteY1467" fmla="*/ 39843 h 2233760"/>
                <a:gd name="connsiteX1468" fmla="*/ 1175146 w 2190390"/>
                <a:gd name="connsiteY1468" fmla="*/ 36731 h 2233760"/>
                <a:gd name="connsiteX1469" fmla="*/ 1171465 w 2190390"/>
                <a:gd name="connsiteY1469" fmla="*/ 34605 h 2233760"/>
                <a:gd name="connsiteX1470" fmla="*/ 1133512 w 2190390"/>
                <a:gd name="connsiteY1470" fmla="*/ 32322 h 2233760"/>
                <a:gd name="connsiteX1471" fmla="*/ 1136415 w 2190390"/>
                <a:gd name="connsiteY1471" fmla="*/ 31544 h 2233760"/>
                <a:gd name="connsiteX1472" fmla="*/ 1102144 w 2190390"/>
                <a:gd name="connsiteY1472" fmla="*/ 31388 h 2233760"/>
                <a:gd name="connsiteX1473" fmla="*/ 1085293 w 2190390"/>
                <a:gd name="connsiteY1473" fmla="*/ 26565 h 2233760"/>
                <a:gd name="connsiteX1474" fmla="*/ 1091100 w 2190390"/>
                <a:gd name="connsiteY1474" fmla="*/ 25009 h 2233760"/>
                <a:gd name="connsiteX1475" fmla="*/ 1103491 w 2190390"/>
                <a:gd name="connsiteY1475" fmla="*/ 24802 h 2233760"/>
                <a:gd name="connsiteX1476" fmla="*/ 1084515 w 2190390"/>
                <a:gd name="connsiteY1476" fmla="*/ 23661 h 2233760"/>
                <a:gd name="connsiteX1477" fmla="*/ 1080833 w 2190390"/>
                <a:gd name="connsiteY1477" fmla="*/ 21534 h 2233760"/>
                <a:gd name="connsiteX1478" fmla="*/ 1096697 w 2190390"/>
                <a:gd name="connsiteY1478" fmla="*/ 11057 h 2233760"/>
                <a:gd name="connsiteX1479" fmla="*/ 1104629 w 2190390"/>
                <a:gd name="connsiteY1479" fmla="*/ 5819 h 2233760"/>
                <a:gd name="connsiteX1480" fmla="*/ 1123605 w 2190390"/>
                <a:gd name="connsiteY1480" fmla="*/ 6961 h 2233760"/>
                <a:gd name="connsiteX1481" fmla="*/ 1143928 w 2190390"/>
                <a:gd name="connsiteY1481" fmla="*/ 1515 h 2233760"/>
                <a:gd name="connsiteX1482" fmla="*/ 1159223 w 2190390"/>
                <a:gd name="connsiteY1482" fmla="*/ 530 h 223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</a:cxnLst>
              <a:rect l="l" t="t" r="r" b="b"/>
              <a:pathLst>
                <a:path w="2190390" h="2233760">
                  <a:moveTo>
                    <a:pt x="991291" y="2215559"/>
                  </a:moveTo>
                  <a:lnTo>
                    <a:pt x="999830" y="2216073"/>
                  </a:lnTo>
                  <a:cubicBezTo>
                    <a:pt x="998379" y="2216462"/>
                    <a:pt x="995281" y="2216514"/>
                    <a:pt x="992448" y="2216105"/>
                  </a:cubicBezTo>
                  <a:close/>
                  <a:moveTo>
                    <a:pt x="1078220" y="2195069"/>
                  </a:moveTo>
                  <a:cubicBezTo>
                    <a:pt x="1081901" y="2197195"/>
                    <a:pt x="1081901" y="2197195"/>
                    <a:pt x="1091389" y="2197766"/>
                  </a:cubicBezTo>
                  <a:cubicBezTo>
                    <a:pt x="1091389" y="2197766"/>
                    <a:pt x="1085583" y="2199321"/>
                    <a:pt x="1078998" y="2197973"/>
                  </a:cubicBezTo>
                  <a:cubicBezTo>
                    <a:pt x="1078220" y="2195069"/>
                    <a:pt x="1073191" y="2199529"/>
                    <a:pt x="1066606" y="2198180"/>
                  </a:cubicBezTo>
                  <a:cubicBezTo>
                    <a:pt x="1071635" y="2193720"/>
                    <a:pt x="1075316" y="2195846"/>
                    <a:pt x="1078220" y="2195069"/>
                  </a:cubicBezTo>
                  <a:close/>
                  <a:moveTo>
                    <a:pt x="1366845" y="2145748"/>
                  </a:moveTo>
                  <a:cubicBezTo>
                    <a:pt x="1366845" y="2145748"/>
                    <a:pt x="1358135" y="2148082"/>
                    <a:pt x="1358913" y="2150986"/>
                  </a:cubicBezTo>
                  <a:cubicBezTo>
                    <a:pt x="1355232" y="2148860"/>
                    <a:pt x="1351550" y="2146733"/>
                    <a:pt x="1354453" y="2145955"/>
                  </a:cubicBezTo>
                  <a:cubicBezTo>
                    <a:pt x="1358135" y="2148082"/>
                    <a:pt x="1361038" y="2147304"/>
                    <a:pt x="1366845" y="2145748"/>
                  </a:cubicBezTo>
                  <a:close/>
                  <a:moveTo>
                    <a:pt x="1735129" y="1973570"/>
                  </a:moveTo>
                  <a:lnTo>
                    <a:pt x="1734321" y="1974080"/>
                  </a:lnTo>
                  <a:cubicBezTo>
                    <a:pt x="1730766" y="1976054"/>
                    <a:pt x="1727827" y="1977425"/>
                    <a:pt x="1726376" y="1977814"/>
                  </a:cubicBezTo>
                  <a:close/>
                  <a:moveTo>
                    <a:pt x="1863698" y="1863195"/>
                  </a:moveTo>
                  <a:cubicBezTo>
                    <a:pt x="1859448" y="1870560"/>
                    <a:pt x="1850738" y="1872894"/>
                    <a:pt x="1846488" y="1880259"/>
                  </a:cubicBezTo>
                  <a:cubicBezTo>
                    <a:pt x="1850170" y="1882385"/>
                    <a:pt x="1851517" y="1875798"/>
                    <a:pt x="1856545" y="1871338"/>
                  </a:cubicBezTo>
                  <a:cubicBezTo>
                    <a:pt x="1865255" y="1869004"/>
                    <a:pt x="1849391" y="1879481"/>
                    <a:pt x="1853073" y="1881607"/>
                  </a:cubicBezTo>
                  <a:cubicBezTo>
                    <a:pt x="1847266" y="1883163"/>
                    <a:pt x="1840113" y="1891306"/>
                    <a:pt x="1832960" y="1899448"/>
                  </a:cubicBezTo>
                  <a:cubicBezTo>
                    <a:pt x="1835085" y="1895766"/>
                    <a:pt x="1843016" y="1890528"/>
                    <a:pt x="1839335" y="1888401"/>
                  </a:cubicBezTo>
                  <a:cubicBezTo>
                    <a:pt x="1834306" y="1892862"/>
                    <a:pt x="1825028" y="1904687"/>
                    <a:pt x="1817665" y="1900434"/>
                  </a:cubicBezTo>
                  <a:cubicBezTo>
                    <a:pt x="1820568" y="1899656"/>
                    <a:pt x="1834306" y="1892862"/>
                    <a:pt x="1829847" y="1887831"/>
                  </a:cubicBezTo>
                  <a:cubicBezTo>
                    <a:pt x="1835653" y="1886275"/>
                    <a:pt x="1835653" y="1886275"/>
                    <a:pt x="1841460" y="1884719"/>
                  </a:cubicBezTo>
                  <a:cubicBezTo>
                    <a:pt x="1846488" y="1880259"/>
                    <a:pt x="1854210" y="1862625"/>
                    <a:pt x="1855767" y="1868434"/>
                  </a:cubicBezTo>
                  <a:cubicBezTo>
                    <a:pt x="1858670" y="1867656"/>
                    <a:pt x="1857892" y="1864751"/>
                    <a:pt x="1857892" y="1864751"/>
                  </a:cubicBezTo>
                  <a:cubicBezTo>
                    <a:pt x="1858670" y="1867656"/>
                    <a:pt x="1865823" y="1859513"/>
                    <a:pt x="1863698" y="1863195"/>
                  </a:cubicBezTo>
                  <a:close/>
                  <a:moveTo>
                    <a:pt x="1880856" y="1843033"/>
                  </a:moveTo>
                  <a:lnTo>
                    <a:pt x="1880130" y="1843228"/>
                  </a:lnTo>
                  <a:lnTo>
                    <a:pt x="1880130" y="1843228"/>
                  </a:lnTo>
                  <a:cubicBezTo>
                    <a:pt x="1882645" y="1840998"/>
                    <a:pt x="1882113" y="1841918"/>
                    <a:pt x="1880856" y="1843033"/>
                  </a:cubicBezTo>
                  <a:close/>
                  <a:moveTo>
                    <a:pt x="286611" y="1828839"/>
                  </a:moveTo>
                  <a:lnTo>
                    <a:pt x="288065" y="1830117"/>
                  </a:lnTo>
                  <a:cubicBezTo>
                    <a:pt x="290100" y="1831907"/>
                    <a:pt x="292330" y="1834422"/>
                    <a:pt x="291267" y="1836263"/>
                  </a:cubicBezTo>
                  <a:close/>
                  <a:moveTo>
                    <a:pt x="286029" y="1828328"/>
                  </a:moveTo>
                  <a:lnTo>
                    <a:pt x="286438" y="1828564"/>
                  </a:lnTo>
                  <a:lnTo>
                    <a:pt x="286611" y="1828839"/>
                  </a:lnTo>
                  <a:close/>
                  <a:moveTo>
                    <a:pt x="1999604" y="1653357"/>
                  </a:moveTo>
                  <a:lnTo>
                    <a:pt x="1999271" y="1653857"/>
                  </a:lnTo>
                  <a:lnTo>
                    <a:pt x="1999524" y="1653400"/>
                  </a:lnTo>
                  <a:close/>
                  <a:moveTo>
                    <a:pt x="2003439" y="1648363"/>
                  </a:moveTo>
                  <a:cubicBezTo>
                    <a:pt x="2003881" y="1648196"/>
                    <a:pt x="2003894" y="1648970"/>
                    <a:pt x="2003026" y="1651538"/>
                  </a:cubicBezTo>
                  <a:lnTo>
                    <a:pt x="1999604" y="1653357"/>
                  </a:lnTo>
                  <a:lnTo>
                    <a:pt x="2001282" y="1650838"/>
                  </a:lnTo>
                  <a:cubicBezTo>
                    <a:pt x="2002128" y="1649638"/>
                    <a:pt x="2002998" y="1648530"/>
                    <a:pt x="2003439" y="1648363"/>
                  </a:cubicBezTo>
                  <a:close/>
                  <a:moveTo>
                    <a:pt x="2148835" y="1087750"/>
                  </a:moveTo>
                  <a:lnTo>
                    <a:pt x="2149477" y="1090489"/>
                  </a:lnTo>
                  <a:cubicBezTo>
                    <a:pt x="2149990" y="1093854"/>
                    <a:pt x="2150042" y="1096953"/>
                    <a:pt x="2148875" y="1092596"/>
                  </a:cubicBezTo>
                  <a:close/>
                  <a:moveTo>
                    <a:pt x="6763" y="878999"/>
                  </a:moveTo>
                  <a:cubicBezTo>
                    <a:pt x="4638" y="882681"/>
                    <a:pt x="5417" y="885586"/>
                    <a:pt x="6195" y="888490"/>
                  </a:cubicBezTo>
                  <a:lnTo>
                    <a:pt x="6060" y="880501"/>
                  </a:lnTo>
                  <a:close/>
                  <a:moveTo>
                    <a:pt x="2171668" y="770424"/>
                  </a:moveTo>
                  <a:lnTo>
                    <a:pt x="2179461" y="788671"/>
                  </a:lnTo>
                  <a:cubicBezTo>
                    <a:pt x="2184131" y="806098"/>
                    <a:pt x="2190925" y="819842"/>
                    <a:pt x="2190357" y="829333"/>
                  </a:cubicBezTo>
                  <a:close/>
                  <a:moveTo>
                    <a:pt x="2170332" y="766212"/>
                  </a:moveTo>
                  <a:lnTo>
                    <a:pt x="2170332" y="766214"/>
                  </a:lnTo>
                  <a:lnTo>
                    <a:pt x="2171668" y="770424"/>
                  </a:lnTo>
                  <a:lnTo>
                    <a:pt x="2171110" y="769118"/>
                  </a:lnTo>
                  <a:close/>
                  <a:moveTo>
                    <a:pt x="28462" y="739328"/>
                  </a:moveTo>
                  <a:cubicBezTo>
                    <a:pt x="30019" y="745137"/>
                    <a:pt x="25768" y="752502"/>
                    <a:pt x="29450" y="754628"/>
                  </a:cubicBezTo>
                  <a:cubicBezTo>
                    <a:pt x="25978" y="764897"/>
                    <a:pt x="27744" y="783102"/>
                    <a:pt x="23284" y="778071"/>
                  </a:cubicBezTo>
                  <a:lnTo>
                    <a:pt x="23336" y="777637"/>
                  </a:lnTo>
                  <a:lnTo>
                    <a:pt x="23887" y="775964"/>
                  </a:lnTo>
                  <a:cubicBezTo>
                    <a:pt x="25552" y="772016"/>
                    <a:pt x="26756" y="767802"/>
                    <a:pt x="25200" y="761993"/>
                  </a:cubicBezTo>
                  <a:lnTo>
                    <a:pt x="23336" y="777637"/>
                  </a:lnTo>
                  <a:lnTo>
                    <a:pt x="23191" y="778079"/>
                  </a:lnTo>
                  <a:lnTo>
                    <a:pt x="19860" y="778356"/>
                  </a:lnTo>
                  <a:cubicBezTo>
                    <a:pt x="18550" y="775643"/>
                    <a:pt x="22349" y="765870"/>
                    <a:pt x="20171" y="766453"/>
                  </a:cubicBezTo>
                  <a:cubicBezTo>
                    <a:pt x="25200" y="761993"/>
                    <a:pt x="25768" y="752502"/>
                    <a:pt x="28462" y="739328"/>
                  </a:cubicBezTo>
                  <a:close/>
                  <a:moveTo>
                    <a:pt x="39297" y="733312"/>
                  </a:moveTo>
                  <a:cubicBezTo>
                    <a:pt x="40075" y="736216"/>
                    <a:pt x="30797" y="748041"/>
                    <a:pt x="34478" y="750168"/>
                  </a:cubicBezTo>
                  <a:cubicBezTo>
                    <a:pt x="32353" y="753850"/>
                    <a:pt x="32353" y="753850"/>
                    <a:pt x="29450" y="754628"/>
                  </a:cubicBezTo>
                  <a:cubicBezTo>
                    <a:pt x="30797" y="748041"/>
                    <a:pt x="32712" y="731963"/>
                    <a:pt x="39297" y="733312"/>
                  </a:cubicBezTo>
                  <a:close/>
                  <a:moveTo>
                    <a:pt x="118614" y="680931"/>
                  </a:moveTo>
                  <a:lnTo>
                    <a:pt x="118045" y="690421"/>
                  </a:lnTo>
                  <a:cubicBezTo>
                    <a:pt x="116983" y="692262"/>
                    <a:pt x="116594" y="690810"/>
                    <a:pt x="116736" y="688437"/>
                  </a:cubicBezTo>
                  <a:close/>
                  <a:moveTo>
                    <a:pt x="118614" y="680930"/>
                  </a:moveTo>
                  <a:lnTo>
                    <a:pt x="118614" y="680931"/>
                  </a:lnTo>
                  <a:lnTo>
                    <a:pt x="118614" y="680931"/>
                  </a:lnTo>
                  <a:close/>
                  <a:moveTo>
                    <a:pt x="2063088" y="633076"/>
                  </a:moveTo>
                  <a:cubicBezTo>
                    <a:pt x="2065318" y="635592"/>
                    <a:pt x="2065318" y="635592"/>
                    <a:pt x="2064300" y="634697"/>
                  </a:cubicBezTo>
                  <a:lnTo>
                    <a:pt x="2064300" y="634697"/>
                  </a:lnTo>
                  <a:close/>
                  <a:moveTo>
                    <a:pt x="271636" y="428530"/>
                  </a:moveTo>
                  <a:lnTo>
                    <a:pt x="271855" y="429745"/>
                  </a:lnTo>
                  <a:cubicBezTo>
                    <a:pt x="271156" y="431489"/>
                    <a:pt x="270093" y="433330"/>
                    <a:pt x="270482" y="434782"/>
                  </a:cubicBezTo>
                  <a:lnTo>
                    <a:pt x="266613" y="437234"/>
                  </a:lnTo>
                  <a:close/>
                  <a:moveTo>
                    <a:pt x="278204" y="417148"/>
                  </a:moveTo>
                  <a:lnTo>
                    <a:pt x="271636" y="428530"/>
                  </a:lnTo>
                  <a:lnTo>
                    <a:pt x="271051" y="425291"/>
                  </a:lnTo>
                  <a:cubicBezTo>
                    <a:pt x="273176" y="421609"/>
                    <a:pt x="276079" y="420831"/>
                    <a:pt x="278204" y="417148"/>
                  </a:cubicBezTo>
                  <a:close/>
                  <a:moveTo>
                    <a:pt x="438604" y="330588"/>
                  </a:moveTo>
                  <a:lnTo>
                    <a:pt x="440377" y="330951"/>
                  </a:lnTo>
                  <a:lnTo>
                    <a:pt x="434354" y="337953"/>
                  </a:lnTo>
                  <a:cubicBezTo>
                    <a:pt x="436479" y="334270"/>
                    <a:pt x="436479" y="334270"/>
                    <a:pt x="438604" y="330588"/>
                  </a:cubicBezTo>
                  <a:close/>
                  <a:moveTo>
                    <a:pt x="493586" y="175773"/>
                  </a:moveTo>
                  <a:lnTo>
                    <a:pt x="493781" y="176499"/>
                  </a:lnTo>
                  <a:lnTo>
                    <a:pt x="492878" y="177001"/>
                  </a:lnTo>
                  <a:close/>
                  <a:moveTo>
                    <a:pt x="496489" y="174995"/>
                  </a:moveTo>
                  <a:lnTo>
                    <a:pt x="493975" y="177226"/>
                  </a:lnTo>
                  <a:lnTo>
                    <a:pt x="493781" y="176499"/>
                  </a:lnTo>
                  <a:close/>
                  <a:moveTo>
                    <a:pt x="1677930" y="147933"/>
                  </a:moveTo>
                  <a:cubicBezTo>
                    <a:pt x="1679771" y="148996"/>
                    <a:pt x="1682532" y="150591"/>
                    <a:pt x="1684567" y="152381"/>
                  </a:cubicBezTo>
                  <a:lnTo>
                    <a:pt x="1684803" y="152960"/>
                  </a:lnTo>
                  <a:close/>
                  <a:moveTo>
                    <a:pt x="536714" y="134884"/>
                  </a:moveTo>
                  <a:lnTo>
                    <a:pt x="535938" y="136409"/>
                  </a:lnTo>
                  <a:cubicBezTo>
                    <a:pt x="534487" y="136798"/>
                    <a:pt x="532504" y="138107"/>
                    <a:pt x="530424" y="139054"/>
                  </a:cubicBezTo>
                  <a:lnTo>
                    <a:pt x="528380" y="139210"/>
                  </a:lnTo>
                  <a:close/>
                  <a:moveTo>
                    <a:pt x="569431" y="133660"/>
                  </a:moveTo>
                  <a:cubicBezTo>
                    <a:pt x="570209" y="136565"/>
                    <a:pt x="573113" y="135787"/>
                    <a:pt x="573113" y="135787"/>
                  </a:cubicBezTo>
                  <a:cubicBezTo>
                    <a:pt x="573891" y="138691"/>
                    <a:pt x="565181" y="141025"/>
                    <a:pt x="562278" y="141803"/>
                  </a:cubicBezTo>
                  <a:cubicBezTo>
                    <a:pt x="559374" y="142581"/>
                    <a:pt x="570209" y="136565"/>
                    <a:pt x="570209" y="136565"/>
                  </a:cubicBezTo>
                  <a:cubicBezTo>
                    <a:pt x="569431" y="133660"/>
                    <a:pt x="569431" y="133660"/>
                    <a:pt x="569431" y="133660"/>
                  </a:cubicBezTo>
                  <a:close/>
                  <a:moveTo>
                    <a:pt x="543870" y="131170"/>
                  </a:moveTo>
                  <a:lnTo>
                    <a:pt x="536714" y="134884"/>
                  </a:lnTo>
                  <a:lnTo>
                    <a:pt x="538232" y="131903"/>
                  </a:lnTo>
                  <a:cubicBezTo>
                    <a:pt x="539852" y="130691"/>
                    <a:pt x="542029" y="130107"/>
                    <a:pt x="543870" y="131170"/>
                  </a:cubicBezTo>
                  <a:close/>
                  <a:moveTo>
                    <a:pt x="1592896" y="120911"/>
                  </a:moveTo>
                  <a:cubicBezTo>
                    <a:pt x="1592117" y="118007"/>
                    <a:pt x="1596577" y="123037"/>
                    <a:pt x="1600259" y="125164"/>
                  </a:cubicBezTo>
                  <a:cubicBezTo>
                    <a:pt x="1601037" y="128068"/>
                    <a:pt x="1607622" y="129417"/>
                    <a:pt x="1614207" y="130765"/>
                  </a:cubicBezTo>
                  <a:cubicBezTo>
                    <a:pt x="1608400" y="132321"/>
                    <a:pt x="1604718" y="130195"/>
                    <a:pt x="1601037" y="128068"/>
                  </a:cubicBezTo>
                  <a:cubicBezTo>
                    <a:pt x="1600259" y="125164"/>
                    <a:pt x="1600259" y="125164"/>
                    <a:pt x="1592896" y="120911"/>
                  </a:cubicBezTo>
                  <a:close/>
                  <a:moveTo>
                    <a:pt x="578500" y="109440"/>
                  </a:moveTo>
                  <a:cubicBezTo>
                    <a:pt x="577931" y="118931"/>
                    <a:pt x="599602" y="106898"/>
                    <a:pt x="601937" y="115612"/>
                  </a:cubicBezTo>
                  <a:cubicBezTo>
                    <a:pt x="596130" y="117168"/>
                    <a:pt x="595351" y="114263"/>
                    <a:pt x="589545" y="115819"/>
                  </a:cubicBezTo>
                  <a:cubicBezTo>
                    <a:pt x="584516" y="120279"/>
                    <a:pt x="593226" y="117945"/>
                    <a:pt x="596130" y="117168"/>
                  </a:cubicBezTo>
                  <a:cubicBezTo>
                    <a:pt x="596908" y="120072"/>
                    <a:pt x="582391" y="123962"/>
                    <a:pt x="587420" y="119501"/>
                  </a:cubicBezTo>
                  <a:cubicBezTo>
                    <a:pt x="582391" y="123962"/>
                    <a:pt x="580266" y="127644"/>
                    <a:pt x="581823" y="133453"/>
                  </a:cubicBezTo>
                  <a:cubicBezTo>
                    <a:pt x="576016" y="135009"/>
                    <a:pt x="575238" y="132104"/>
                    <a:pt x="569431" y="133660"/>
                  </a:cubicBezTo>
                  <a:cubicBezTo>
                    <a:pt x="572334" y="132882"/>
                    <a:pt x="575238" y="132104"/>
                    <a:pt x="577363" y="128422"/>
                  </a:cubicBezTo>
                  <a:cubicBezTo>
                    <a:pt x="579488" y="124739"/>
                    <a:pt x="569431" y="133660"/>
                    <a:pt x="571556" y="129978"/>
                  </a:cubicBezTo>
                  <a:cubicBezTo>
                    <a:pt x="573681" y="126295"/>
                    <a:pt x="572903" y="123391"/>
                    <a:pt x="578710" y="121835"/>
                  </a:cubicBezTo>
                  <a:cubicBezTo>
                    <a:pt x="577931" y="118931"/>
                    <a:pt x="569221" y="121264"/>
                    <a:pt x="577153" y="116026"/>
                  </a:cubicBezTo>
                  <a:cubicBezTo>
                    <a:pt x="574250" y="116804"/>
                    <a:pt x="571347" y="117582"/>
                    <a:pt x="563415" y="122820"/>
                  </a:cubicBezTo>
                  <a:cubicBezTo>
                    <a:pt x="568443" y="118360"/>
                    <a:pt x="576375" y="113122"/>
                    <a:pt x="578500" y="109440"/>
                  </a:cubicBezTo>
                  <a:close/>
                  <a:moveTo>
                    <a:pt x="801487" y="59029"/>
                  </a:moveTo>
                  <a:lnTo>
                    <a:pt x="801487" y="59029"/>
                  </a:lnTo>
                  <a:cubicBezTo>
                    <a:pt x="798583" y="59807"/>
                    <a:pt x="795680" y="60585"/>
                    <a:pt x="798583" y="59807"/>
                  </a:cubicBezTo>
                  <a:close/>
                  <a:moveTo>
                    <a:pt x="1366833" y="37900"/>
                  </a:moveTo>
                  <a:cubicBezTo>
                    <a:pt x="1370948" y="38743"/>
                    <a:pt x="1375356" y="40675"/>
                    <a:pt x="1379426" y="44253"/>
                  </a:cubicBezTo>
                  <a:cubicBezTo>
                    <a:pt x="1369160" y="40778"/>
                    <a:pt x="1362575" y="39430"/>
                    <a:pt x="1355990" y="38081"/>
                  </a:cubicBezTo>
                  <a:cubicBezTo>
                    <a:pt x="1358894" y="37303"/>
                    <a:pt x="1362717" y="37057"/>
                    <a:pt x="1366833" y="37900"/>
                  </a:cubicBezTo>
                  <a:close/>
                  <a:moveTo>
                    <a:pt x="1336928" y="26457"/>
                  </a:moveTo>
                  <a:cubicBezTo>
                    <a:pt x="1338839" y="26334"/>
                    <a:pt x="1340486" y="26671"/>
                    <a:pt x="1340486" y="26671"/>
                  </a:cubicBezTo>
                  <a:cubicBezTo>
                    <a:pt x="1344167" y="28797"/>
                    <a:pt x="1344946" y="31702"/>
                    <a:pt x="1342042" y="32480"/>
                  </a:cubicBezTo>
                  <a:cubicBezTo>
                    <a:pt x="1340486" y="26671"/>
                    <a:pt x="1338361" y="30353"/>
                    <a:pt x="1331776" y="29005"/>
                  </a:cubicBezTo>
                  <a:cubicBezTo>
                    <a:pt x="1332838" y="27164"/>
                    <a:pt x="1335016" y="26580"/>
                    <a:pt x="1336928" y="26457"/>
                  </a:cubicBezTo>
                  <a:close/>
                  <a:moveTo>
                    <a:pt x="1297295" y="16453"/>
                  </a:moveTo>
                  <a:cubicBezTo>
                    <a:pt x="1300587" y="17128"/>
                    <a:pt x="1303880" y="17802"/>
                    <a:pt x="1306084" y="18768"/>
                  </a:cubicBezTo>
                  <a:lnTo>
                    <a:pt x="1307050" y="20510"/>
                  </a:lnTo>
                  <a:close/>
                  <a:moveTo>
                    <a:pt x="770059" y="11417"/>
                  </a:moveTo>
                  <a:cubicBezTo>
                    <a:pt x="775865" y="9862"/>
                    <a:pt x="767934" y="15100"/>
                    <a:pt x="771615" y="17226"/>
                  </a:cubicBezTo>
                  <a:cubicBezTo>
                    <a:pt x="780325" y="14892"/>
                    <a:pt x="776644" y="12766"/>
                    <a:pt x="786132" y="13337"/>
                  </a:cubicBezTo>
                  <a:cubicBezTo>
                    <a:pt x="783228" y="14114"/>
                    <a:pt x="786910" y="16241"/>
                    <a:pt x="793495" y="17590"/>
                  </a:cubicBezTo>
                  <a:cubicBezTo>
                    <a:pt x="799301" y="16034"/>
                    <a:pt x="805886" y="17382"/>
                    <a:pt x="811693" y="15826"/>
                  </a:cubicBezTo>
                  <a:cubicBezTo>
                    <a:pt x="812471" y="18731"/>
                    <a:pt x="802983" y="18160"/>
                    <a:pt x="806664" y="20287"/>
                  </a:cubicBezTo>
                  <a:cubicBezTo>
                    <a:pt x="808221" y="26095"/>
                    <a:pt x="819834" y="22984"/>
                    <a:pt x="826419" y="24332"/>
                  </a:cubicBezTo>
                  <a:cubicBezTo>
                    <a:pt x="827197" y="27237"/>
                    <a:pt x="816931" y="23762"/>
                    <a:pt x="814806" y="27444"/>
                  </a:cubicBezTo>
                  <a:cubicBezTo>
                    <a:pt x="814806" y="27444"/>
                    <a:pt x="808221" y="26095"/>
                    <a:pt x="796608" y="29207"/>
                  </a:cubicBezTo>
                  <a:cubicBezTo>
                    <a:pt x="811902" y="28222"/>
                    <a:pt x="822169" y="31697"/>
                    <a:pt x="835339" y="34394"/>
                  </a:cubicBezTo>
                  <a:cubicBezTo>
                    <a:pt x="836117" y="37298"/>
                    <a:pt x="824504" y="40410"/>
                    <a:pt x="809987" y="44300"/>
                  </a:cubicBezTo>
                  <a:cubicBezTo>
                    <a:pt x="807084" y="45078"/>
                    <a:pt x="807084" y="45078"/>
                    <a:pt x="804180" y="45856"/>
                  </a:cubicBezTo>
                  <a:cubicBezTo>
                    <a:pt x="788107" y="43937"/>
                    <a:pt x="795471" y="48190"/>
                    <a:pt x="783857" y="51301"/>
                  </a:cubicBezTo>
                  <a:cubicBezTo>
                    <a:pt x="784635" y="54206"/>
                    <a:pt x="773591" y="47826"/>
                    <a:pt x="788107" y="43937"/>
                  </a:cubicBezTo>
                  <a:cubicBezTo>
                    <a:pt x="776494" y="47048"/>
                    <a:pt x="761978" y="50938"/>
                    <a:pt x="754046" y="56176"/>
                  </a:cubicBezTo>
                  <a:cubicBezTo>
                    <a:pt x="752489" y="50368"/>
                    <a:pt x="746683" y="51923"/>
                    <a:pt x="737195" y="51353"/>
                  </a:cubicBezTo>
                  <a:cubicBezTo>
                    <a:pt x="741550" y="50186"/>
                    <a:pt x="744648" y="50134"/>
                    <a:pt x="747285" y="49816"/>
                  </a:cubicBezTo>
                  <a:lnTo>
                    <a:pt x="753394" y="47207"/>
                  </a:lnTo>
                  <a:lnTo>
                    <a:pt x="754669" y="46889"/>
                  </a:lnTo>
                  <a:lnTo>
                    <a:pt x="755393" y="49590"/>
                  </a:lnTo>
                  <a:cubicBezTo>
                    <a:pt x="769909" y="45700"/>
                    <a:pt x="767006" y="46478"/>
                    <a:pt x="778619" y="43366"/>
                  </a:cubicBezTo>
                  <a:cubicBezTo>
                    <a:pt x="775327" y="42692"/>
                    <a:pt x="770051" y="43327"/>
                    <a:pt x="763785" y="44617"/>
                  </a:cubicBezTo>
                  <a:lnTo>
                    <a:pt x="754669" y="46889"/>
                  </a:lnTo>
                  <a:lnTo>
                    <a:pt x="754615" y="46685"/>
                  </a:lnTo>
                  <a:lnTo>
                    <a:pt x="753394" y="47207"/>
                  </a:lnTo>
                  <a:lnTo>
                    <a:pt x="743001" y="49797"/>
                  </a:lnTo>
                  <a:cubicBezTo>
                    <a:pt x="740098" y="50575"/>
                    <a:pt x="740098" y="50575"/>
                    <a:pt x="740098" y="50575"/>
                  </a:cubicBezTo>
                  <a:cubicBezTo>
                    <a:pt x="740098" y="50575"/>
                    <a:pt x="740098" y="50575"/>
                    <a:pt x="739320" y="47671"/>
                  </a:cubicBezTo>
                  <a:cubicBezTo>
                    <a:pt x="742223" y="46893"/>
                    <a:pt x="742223" y="46893"/>
                    <a:pt x="745126" y="46115"/>
                  </a:cubicBezTo>
                  <a:cubicBezTo>
                    <a:pt x="744348" y="43210"/>
                    <a:pt x="738542" y="44766"/>
                    <a:pt x="738542" y="44766"/>
                  </a:cubicBezTo>
                  <a:cubicBezTo>
                    <a:pt x="738542" y="44766"/>
                    <a:pt x="740667" y="41084"/>
                    <a:pt x="743570" y="40306"/>
                  </a:cubicBezTo>
                  <a:cubicBezTo>
                    <a:pt x="753058" y="40876"/>
                    <a:pt x="758086" y="36416"/>
                    <a:pt x="767575" y="36987"/>
                  </a:cubicBezTo>
                  <a:cubicBezTo>
                    <a:pt x="768353" y="39891"/>
                    <a:pt x="755961" y="40098"/>
                    <a:pt x="756740" y="43003"/>
                  </a:cubicBezTo>
                  <a:cubicBezTo>
                    <a:pt x="763324" y="44351"/>
                    <a:pt x="774160" y="38335"/>
                    <a:pt x="782869" y="36001"/>
                  </a:cubicBezTo>
                  <a:cubicBezTo>
                    <a:pt x="782869" y="36001"/>
                    <a:pt x="782869" y="36001"/>
                    <a:pt x="781313" y="30193"/>
                  </a:cubicBezTo>
                  <a:cubicBezTo>
                    <a:pt x="778410" y="30971"/>
                    <a:pt x="766018" y="31178"/>
                    <a:pt x="777631" y="28066"/>
                  </a:cubicBezTo>
                  <a:cubicBezTo>
                    <a:pt x="773950" y="25940"/>
                    <a:pt x="771825" y="29622"/>
                    <a:pt x="766018" y="31178"/>
                  </a:cubicBezTo>
                  <a:cubicBezTo>
                    <a:pt x="760212" y="32734"/>
                    <a:pt x="762337" y="29051"/>
                    <a:pt x="765240" y="28273"/>
                  </a:cubicBezTo>
                  <a:cubicBezTo>
                    <a:pt x="754974" y="24798"/>
                    <a:pt x="742013" y="34497"/>
                    <a:pt x="746473" y="39528"/>
                  </a:cubicBezTo>
                  <a:cubicBezTo>
                    <a:pt x="739888" y="38179"/>
                    <a:pt x="739888" y="38179"/>
                    <a:pt x="731178" y="40513"/>
                  </a:cubicBezTo>
                  <a:cubicBezTo>
                    <a:pt x="727497" y="38387"/>
                    <a:pt x="739110" y="35275"/>
                    <a:pt x="742013" y="34497"/>
                  </a:cubicBezTo>
                  <a:cubicBezTo>
                    <a:pt x="741235" y="31592"/>
                    <a:pt x="740457" y="28688"/>
                    <a:pt x="735429" y="33148"/>
                  </a:cubicBezTo>
                  <a:cubicBezTo>
                    <a:pt x="739679" y="25784"/>
                    <a:pt x="738122" y="19975"/>
                    <a:pt x="728634" y="19404"/>
                  </a:cubicBezTo>
                  <a:cubicBezTo>
                    <a:pt x="734441" y="17848"/>
                    <a:pt x="738122" y="19975"/>
                    <a:pt x="744707" y="21323"/>
                  </a:cubicBezTo>
                  <a:cubicBezTo>
                    <a:pt x="755542" y="15307"/>
                    <a:pt x="746832" y="17641"/>
                    <a:pt x="746054" y="14737"/>
                  </a:cubicBezTo>
                  <a:cubicBezTo>
                    <a:pt x="754764" y="12403"/>
                    <a:pt x="757667" y="11625"/>
                    <a:pt x="764252" y="12973"/>
                  </a:cubicBezTo>
                  <a:cubicBezTo>
                    <a:pt x="767934" y="15100"/>
                    <a:pt x="752639" y="16085"/>
                    <a:pt x="753417" y="18990"/>
                  </a:cubicBezTo>
                  <a:cubicBezTo>
                    <a:pt x="753417" y="18990"/>
                    <a:pt x="759224" y="17434"/>
                    <a:pt x="760002" y="20338"/>
                  </a:cubicBezTo>
                  <a:cubicBezTo>
                    <a:pt x="765030" y="15878"/>
                    <a:pt x="764252" y="12973"/>
                    <a:pt x="770059" y="11417"/>
                  </a:cubicBezTo>
                  <a:close/>
                  <a:moveTo>
                    <a:pt x="1159223" y="530"/>
                  </a:moveTo>
                  <a:cubicBezTo>
                    <a:pt x="1160001" y="3434"/>
                    <a:pt x="1156319" y="1308"/>
                    <a:pt x="1153416" y="2085"/>
                  </a:cubicBezTo>
                  <a:cubicBezTo>
                    <a:pt x="1150513" y="2863"/>
                    <a:pt x="1154194" y="4990"/>
                    <a:pt x="1160001" y="3434"/>
                  </a:cubicBezTo>
                  <a:cubicBezTo>
                    <a:pt x="1157876" y="7116"/>
                    <a:pt x="1147609" y="3641"/>
                    <a:pt x="1145484" y="7324"/>
                  </a:cubicBezTo>
                  <a:cubicBezTo>
                    <a:pt x="1155751" y="10799"/>
                    <a:pt x="1175505" y="14844"/>
                    <a:pt x="1178409" y="14066"/>
                  </a:cubicBezTo>
                  <a:cubicBezTo>
                    <a:pt x="1182090" y="16193"/>
                    <a:pt x="1185772" y="18319"/>
                    <a:pt x="1194482" y="15986"/>
                  </a:cubicBezTo>
                  <a:cubicBezTo>
                    <a:pt x="1195260" y="18890"/>
                    <a:pt x="1195260" y="18890"/>
                    <a:pt x="1198941" y="21016"/>
                  </a:cubicBezTo>
                  <a:cubicBezTo>
                    <a:pt x="1196816" y="24699"/>
                    <a:pt x="1195260" y="18890"/>
                    <a:pt x="1188675" y="17541"/>
                  </a:cubicBezTo>
                  <a:cubicBezTo>
                    <a:pt x="1185772" y="18319"/>
                    <a:pt x="1196816" y="24699"/>
                    <a:pt x="1203401" y="26047"/>
                  </a:cubicBezTo>
                  <a:cubicBezTo>
                    <a:pt x="1203401" y="26047"/>
                    <a:pt x="1200498" y="26825"/>
                    <a:pt x="1201276" y="29730"/>
                  </a:cubicBezTo>
                  <a:cubicBezTo>
                    <a:pt x="1216571" y="28744"/>
                    <a:pt x="1224712" y="35902"/>
                    <a:pt x="1241564" y="40725"/>
                  </a:cubicBezTo>
                  <a:cubicBezTo>
                    <a:pt x="1251052" y="41296"/>
                    <a:pt x="1237104" y="35694"/>
                    <a:pt x="1247370" y="39169"/>
                  </a:cubicBezTo>
                  <a:cubicBezTo>
                    <a:pt x="1253955" y="40518"/>
                    <a:pt x="1245245" y="42852"/>
                    <a:pt x="1265000" y="46897"/>
                  </a:cubicBezTo>
                  <a:cubicBezTo>
                    <a:pt x="1262096" y="47675"/>
                    <a:pt x="1269459" y="51928"/>
                    <a:pt x="1269459" y="51928"/>
                  </a:cubicBezTo>
                  <a:cubicBezTo>
                    <a:pt x="1276044" y="53277"/>
                    <a:pt x="1282629" y="54625"/>
                    <a:pt x="1281073" y="48817"/>
                  </a:cubicBezTo>
                  <a:cubicBezTo>
                    <a:pt x="1287658" y="50165"/>
                    <a:pt x="1295021" y="54418"/>
                    <a:pt x="1295799" y="57322"/>
                  </a:cubicBezTo>
                  <a:cubicBezTo>
                    <a:pt x="1289214" y="55974"/>
                    <a:pt x="1291339" y="52291"/>
                    <a:pt x="1281851" y="51721"/>
                  </a:cubicBezTo>
                  <a:cubicBezTo>
                    <a:pt x="1279726" y="55403"/>
                    <a:pt x="1296577" y="60227"/>
                    <a:pt x="1299480" y="59449"/>
                  </a:cubicBezTo>
                  <a:cubicBezTo>
                    <a:pt x="1298702" y="56544"/>
                    <a:pt x="1303162" y="61575"/>
                    <a:pt x="1293674" y="61005"/>
                  </a:cubicBezTo>
                  <a:cubicBezTo>
                    <a:pt x="1305497" y="70289"/>
                    <a:pt x="1330280" y="69874"/>
                    <a:pt x="1336296" y="80714"/>
                  </a:cubicBezTo>
                  <a:cubicBezTo>
                    <a:pt x="1342102" y="79158"/>
                    <a:pt x="1342881" y="82062"/>
                    <a:pt x="1349466" y="83411"/>
                  </a:cubicBezTo>
                  <a:cubicBezTo>
                    <a:pt x="1349466" y="83411"/>
                    <a:pt x="1348687" y="80506"/>
                    <a:pt x="1345784" y="81284"/>
                  </a:cubicBezTo>
                  <a:cubicBezTo>
                    <a:pt x="1351591" y="79728"/>
                    <a:pt x="1362635" y="86108"/>
                    <a:pt x="1375805" y="88805"/>
                  </a:cubicBezTo>
                  <a:cubicBezTo>
                    <a:pt x="1375805" y="88805"/>
                    <a:pt x="1375805" y="88805"/>
                    <a:pt x="1377930" y="85123"/>
                  </a:cubicBezTo>
                  <a:cubicBezTo>
                    <a:pt x="1371345" y="83774"/>
                    <a:pt x="1372123" y="86678"/>
                    <a:pt x="1372123" y="86678"/>
                  </a:cubicBezTo>
                  <a:cubicBezTo>
                    <a:pt x="1365539" y="85330"/>
                    <a:pt x="1363982" y="79521"/>
                    <a:pt x="1358175" y="81077"/>
                  </a:cubicBezTo>
                  <a:cubicBezTo>
                    <a:pt x="1358175" y="81077"/>
                    <a:pt x="1362426" y="73712"/>
                    <a:pt x="1358744" y="71586"/>
                  </a:cubicBezTo>
                  <a:cubicBezTo>
                    <a:pt x="1351381" y="67333"/>
                    <a:pt x="1322917" y="65621"/>
                    <a:pt x="1315553" y="61368"/>
                  </a:cubicBezTo>
                  <a:cubicBezTo>
                    <a:pt x="1327945" y="61161"/>
                    <a:pt x="1347699" y="65206"/>
                    <a:pt x="1368232" y="72156"/>
                  </a:cubicBezTo>
                  <a:cubicBezTo>
                    <a:pt x="1371136" y="71378"/>
                    <a:pt x="1363772" y="67125"/>
                    <a:pt x="1363772" y="67125"/>
                  </a:cubicBezTo>
                  <a:cubicBezTo>
                    <a:pt x="1363772" y="67125"/>
                    <a:pt x="1379845" y="69045"/>
                    <a:pt x="1369579" y="65570"/>
                  </a:cubicBezTo>
                  <a:cubicBezTo>
                    <a:pt x="1372482" y="64792"/>
                    <a:pt x="1376942" y="69822"/>
                    <a:pt x="1382749" y="68267"/>
                  </a:cubicBezTo>
                  <a:cubicBezTo>
                    <a:pt x="1375386" y="64014"/>
                    <a:pt x="1361438" y="58412"/>
                    <a:pt x="1363563" y="54730"/>
                  </a:cubicBezTo>
                  <a:cubicBezTo>
                    <a:pt x="1354075" y="54159"/>
                    <a:pt x="1353296" y="51255"/>
                    <a:pt x="1343030" y="47780"/>
                  </a:cubicBezTo>
                  <a:cubicBezTo>
                    <a:pt x="1338002" y="52240"/>
                    <a:pt x="1368023" y="59761"/>
                    <a:pt x="1365898" y="63443"/>
                  </a:cubicBezTo>
                  <a:cubicBezTo>
                    <a:pt x="1359313" y="62095"/>
                    <a:pt x="1358534" y="59190"/>
                    <a:pt x="1351950" y="57842"/>
                  </a:cubicBezTo>
                  <a:cubicBezTo>
                    <a:pt x="1348268" y="55715"/>
                    <a:pt x="1356409" y="62872"/>
                    <a:pt x="1357188" y="65777"/>
                  </a:cubicBezTo>
                  <a:cubicBezTo>
                    <a:pt x="1346921" y="62302"/>
                    <a:pt x="1342461" y="57271"/>
                    <a:pt x="1338002" y="52240"/>
                  </a:cubicBezTo>
                  <a:cubicBezTo>
                    <a:pt x="1331417" y="50892"/>
                    <a:pt x="1334320" y="50114"/>
                    <a:pt x="1324832" y="49543"/>
                  </a:cubicBezTo>
                  <a:cubicBezTo>
                    <a:pt x="1330639" y="47987"/>
                    <a:pt x="1329860" y="45083"/>
                    <a:pt x="1320372" y="44512"/>
                  </a:cubicBezTo>
                  <a:cubicBezTo>
                    <a:pt x="1326179" y="42956"/>
                    <a:pt x="1321719" y="37925"/>
                    <a:pt x="1325401" y="40052"/>
                  </a:cubicBezTo>
                  <a:cubicBezTo>
                    <a:pt x="1318816" y="38703"/>
                    <a:pt x="1323844" y="34243"/>
                    <a:pt x="1316481" y="29990"/>
                  </a:cubicBezTo>
                  <a:cubicBezTo>
                    <a:pt x="1304089" y="30197"/>
                    <a:pt x="1296726" y="25944"/>
                    <a:pt x="1283557" y="23247"/>
                  </a:cubicBezTo>
                  <a:cubicBezTo>
                    <a:pt x="1276972" y="21899"/>
                    <a:pt x="1287238" y="25374"/>
                    <a:pt x="1287238" y="25374"/>
                  </a:cubicBezTo>
                  <a:cubicBezTo>
                    <a:pt x="1280653" y="24025"/>
                    <a:pt x="1274069" y="22677"/>
                    <a:pt x="1276194" y="18994"/>
                  </a:cubicBezTo>
                  <a:cubicBezTo>
                    <a:pt x="1285682" y="19565"/>
                    <a:pt x="1300977" y="18580"/>
                    <a:pt x="1308340" y="22833"/>
                  </a:cubicBezTo>
                  <a:lnTo>
                    <a:pt x="1307050" y="20510"/>
                  </a:lnTo>
                  <a:lnTo>
                    <a:pt x="1308676" y="21186"/>
                  </a:lnTo>
                  <a:cubicBezTo>
                    <a:pt x="1312358" y="23312"/>
                    <a:pt x="1315314" y="25633"/>
                    <a:pt x="1315703" y="27086"/>
                  </a:cubicBezTo>
                  <a:cubicBezTo>
                    <a:pt x="1328094" y="26878"/>
                    <a:pt x="1331776" y="29005"/>
                    <a:pt x="1342042" y="32480"/>
                  </a:cubicBezTo>
                  <a:cubicBezTo>
                    <a:pt x="1342042" y="32480"/>
                    <a:pt x="1342042" y="32480"/>
                    <a:pt x="1348627" y="33828"/>
                  </a:cubicBezTo>
                  <a:cubicBezTo>
                    <a:pt x="1355212" y="35177"/>
                    <a:pt x="1341264" y="29575"/>
                    <a:pt x="1350752" y="30146"/>
                  </a:cubicBezTo>
                  <a:cubicBezTo>
                    <a:pt x="1350752" y="30146"/>
                    <a:pt x="1351530" y="33050"/>
                    <a:pt x="1355990" y="38081"/>
                  </a:cubicBezTo>
                  <a:cubicBezTo>
                    <a:pt x="1369938" y="43683"/>
                    <a:pt x="1384664" y="52189"/>
                    <a:pt x="1397834" y="54886"/>
                  </a:cubicBezTo>
                  <a:cubicBezTo>
                    <a:pt x="1394152" y="52759"/>
                    <a:pt x="1387568" y="51411"/>
                    <a:pt x="1386789" y="48506"/>
                  </a:cubicBezTo>
                  <a:cubicBezTo>
                    <a:pt x="1391818" y="44046"/>
                    <a:pt x="1413907" y="56805"/>
                    <a:pt x="1429980" y="58724"/>
                  </a:cubicBezTo>
                  <a:cubicBezTo>
                    <a:pt x="1429202" y="55820"/>
                    <a:pt x="1429202" y="55820"/>
                    <a:pt x="1428423" y="52915"/>
                  </a:cubicBezTo>
                  <a:cubicBezTo>
                    <a:pt x="1439468" y="59295"/>
                    <a:pt x="1442372" y="58517"/>
                    <a:pt x="1449735" y="62770"/>
                  </a:cubicBezTo>
                  <a:cubicBezTo>
                    <a:pt x="1448956" y="59865"/>
                    <a:pt x="1438690" y="56390"/>
                    <a:pt x="1437912" y="53486"/>
                  </a:cubicBezTo>
                  <a:cubicBezTo>
                    <a:pt x="1448178" y="56961"/>
                    <a:pt x="1460001" y="66245"/>
                    <a:pt x="1462126" y="62562"/>
                  </a:cubicBezTo>
                  <a:cubicBezTo>
                    <a:pt x="1461348" y="59658"/>
                    <a:pt x="1459223" y="63340"/>
                    <a:pt x="1454763" y="58309"/>
                  </a:cubicBezTo>
                  <a:cubicBezTo>
                    <a:pt x="1461348" y="59658"/>
                    <a:pt x="1464251" y="58880"/>
                    <a:pt x="1475296" y="65259"/>
                  </a:cubicBezTo>
                  <a:cubicBezTo>
                    <a:pt x="1465029" y="61784"/>
                    <a:pt x="1469489" y="66815"/>
                    <a:pt x="1473171" y="68942"/>
                  </a:cubicBezTo>
                  <a:cubicBezTo>
                    <a:pt x="1480534" y="73195"/>
                    <a:pt x="1479756" y="70290"/>
                    <a:pt x="1487119" y="74543"/>
                  </a:cubicBezTo>
                  <a:cubicBezTo>
                    <a:pt x="1491578" y="79574"/>
                    <a:pt x="1505526" y="85176"/>
                    <a:pt x="1509986" y="90206"/>
                  </a:cubicBezTo>
                  <a:cubicBezTo>
                    <a:pt x="1498942" y="83827"/>
                    <a:pt x="1487897" y="77448"/>
                    <a:pt x="1477630" y="73973"/>
                  </a:cubicBezTo>
                  <a:cubicBezTo>
                    <a:pt x="1463682" y="68371"/>
                    <a:pt x="1449735" y="62770"/>
                    <a:pt x="1440246" y="62199"/>
                  </a:cubicBezTo>
                  <a:cubicBezTo>
                    <a:pt x="1443928" y="64325"/>
                    <a:pt x="1447609" y="66452"/>
                    <a:pt x="1454194" y="67801"/>
                  </a:cubicBezTo>
                  <a:cubicBezTo>
                    <a:pt x="1460779" y="69149"/>
                    <a:pt x="1468142" y="73402"/>
                    <a:pt x="1474727" y="74751"/>
                  </a:cubicBezTo>
                  <a:cubicBezTo>
                    <a:pt x="1472602" y="78433"/>
                    <a:pt x="1484993" y="78226"/>
                    <a:pt x="1482869" y="81908"/>
                  </a:cubicBezTo>
                  <a:cubicBezTo>
                    <a:pt x="1493135" y="85383"/>
                    <a:pt x="1503401" y="88858"/>
                    <a:pt x="1510764" y="93111"/>
                  </a:cubicBezTo>
                  <a:cubicBezTo>
                    <a:pt x="1518127" y="97364"/>
                    <a:pt x="1525490" y="101617"/>
                    <a:pt x="1532075" y="102965"/>
                  </a:cubicBezTo>
                  <a:cubicBezTo>
                    <a:pt x="1534979" y="102187"/>
                    <a:pt x="1532854" y="105870"/>
                    <a:pt x="1532854" y="105870"/>
                  </a:cubicBezTo>
                  <a:cubicBezTo>
                    <a:pt x="1546023" y="108567"/>
                    <a:pt x="1554165" y="115724"/>
                    <a:pt x="1563653" y="116295"/>
                  </a:cubicBezTo>
                  <a:cubicBezTo>
                    <a:pt x="1566556" y="115517"/>
                    <a:pt x="1552608" y="109915"/>
                    <a:pt x="1555512" y="109137"/>
                  </a:cubicBezTo>
                  <a:cubicBezTo>
                    <a:pt x="1565000" y="109708"/>
                    <a:pt x="1562875" y="113390"/>
                    <a:pt x="1570238" y="117643"/>
                  </a:cubicBezTo>
                  <a:cubicBezTo>
                    <a:pt x="1577601" y="121896"/>
                    <a:pt x="1569459" y="114739"/>
                    <a:pt x="1572363" y="113961"/>
                  </a:cubicBezTo>
                  <a:cubicBezTo>
                    <a:pt x="1582629" y="117436"/>
                    <a:pt x="1586311" y="119562"/>
                    <a:pt x="1590770" y="124593"/>
                  </a:cubicBezTo>
                  <a:cubicBezTo>
                    <a:pt x="1619445" y="138701"/>
                    <a:pt x="1626808" y="142954"/>
                    <a:pt x="1616332" y="127083"/>
                  </a:cubicBezTo>
                  <a:cubicBezTo>
                    <a:pt x="1608969" y="122830"/>
                    <a:pt x="1606843" y="126512"/>
                    <a:pt x="1600259" y="125164"/>
                  </a:cubicBezTo>
                  <a:cubicBezTo>
                    <a:pt x="1602384" y="121482"/>
                    <a:pt x="1602384" y="121482"/>
                    <a:pt x="1603162" y="124386"/>
                  </a:cubicBezTo>
                  <a:cubicBezTo>
                    <a:pt x="1601605" y="118577"/>
                    <a:pt x="1590561" y="112198"/>
                    <a:pt x="1588436" y="115880"/>
                  </a:cubicBezTo>
                  <a:cubicBezTo>
                    <a:pt x="1587658" y="112976"/>
                    <a:pt x="1572931" y="104470"/>
                    <a:pt x="1570806" y="108152"/>
                  </a:cubicBezTo>
                  <a:cubicBezTo>
                    <a:pt x="1569250" y="102343"/>
                    <a:pt x="1558205" y="95964"/>
                    <a:pt x="1547939" y="92489"/>
                  </a:cubicBezTo>
                  <a:cubicBezTo>
                    <a:pt x="1548717" y="95393"/>
                    <a:pt x="1558983" y="98868"/>
                    <a:pt x="1553177" y="100424"/>
                  </a:cubicBezTo>
                  <a:cubicBezTo>
                    <a:pt x="1539229" y="94823"/>
                    <a:pt x="1531088" y="87665"/>
                    <a:pt x="1520043" y="81286"/>
                  </a:cubicBezTo>
                  <a:cubicBezTo>
                    <a:pt x="1522946" y="80508"/>
                    <a:pt x="1521390" y="74699"/>
                    <a:pt x="1514805" y="73351"/>
                  </a:cubicBezTo>
                  <a:cubicBezTo>
                    <a:pt x="1510345" y="68320"/>
                    <a:pt x="1502982" y="64067"/>
                    <a:pt x="1492716" y="60592"/>
                  </a:cubicBezTo>
                  <a:cubicBezTo>
                    <a:pt x="1485352" y="56339"/>
                    <a:pt x="1474308" y="49959"/>
                    <a:pt x="1464041" y="46484"/>
                  </a:cubicBezTo>
                  <a:cubicBezTo>
                    <a:pt x="1456678" y="42231"/>
                    <a:pt x="1446412" y="38756"/>
                    <a:pt x="1442730" y="36630"/>
                  </a:cubicBezTo>
                  <a:cubicBezTo>
                    <a:pt x="1445634" y="35852"/>
                    <a:pt x="1452997" y="40105"/>
                    <a:pt x="1455122" y="36423"/>
                  </a:cubicBezTo>
                  <a:cubicBezTo>
                    <a:pt x="1442730" y="36630"/>
                    <a:pt x="1436146" y="35281"/>
                    <a:pt x="1422198" y="29680"/>
                  </a:cubicBezTo>
                  <a:cubicBezTo>
                    <a:pt x="1422198" y="29680"/>
                    <a:pt x="1422198" y="29680"/>
                    <a:pt x="1421419" y="26775"/>
                  </a:cubicBezTo>
                  <a:cubicBezTo>
                    <a:pt x="1431686" y="30250"/>
                    <a:pt x="1445634" y="35852"/>
                    <a:pt x="1447759" y="32170"/>
                  </a:cubicBezTo>
                  <a:cubicBezTo>
                    <a:pt x="1440396" y="27917"/>
                    <a:pt x="1433811" y="26568"/>
                    <a:pt x="1442521" y="24234"/>
                  </a:cubicBezTo>
                  <a:cubicBezTo>
                    <a:pt x="1431476" y="17855"/>
                    <a:pt x="1433811" y="26568"/>
                    <a:pt x="1433811" y="26568"/>
                  </a:cubicBezTo>
                  <a:cubicBezTo>
                    <a:pt x="1423544" y="23093"/>
                    <a:pt x="1419863" y="20967"/>
                    <a:pt x="1413278" y="19618"/>
                  </a:cubicBezTo>
                  <a:cubicBezTo>
                    <a:pt x="1403012" y="16143"/>
                    <a:pt x="1411722" y="13809"/>
                    <a:pt x="1404359" y="9556"/>
                  </a:cubicBezTo>
                  <a:cubicBezTo>
                    <a:pt x="1407262" y="8778"/>
                    <a:pt x="1413068" y="7223"/>
                    <a:pt x="1423335" y="10698"/>
                  </a:cubicBezTo>
                  <a:cubicBezTo>
                    <a:pt x="1423335" y="10698"/>
                    <a:pt x="1423335" y="10698"/>
                    <a:pt x="1425460" y="7015"/>
                  </a:cubicBezTo>
                  <a:cubicBezTo>
                    <a:pt x="1432045" y="8364"/>
                    <a:pt x="1432045" y="8364"/>
                    <a:pt x="1439408" y="12617"/>
                  </a:cubicBezTo>
                  <a:cubicBezTo>
                    <a:pt x="1427585" y="3333"/>
                    <a:pt x="1439976" y="3125"/>
                    <a:pt x="1451021" y="9505"/>
                  </a:cubicBezTo>
                  <a:cubicBezTo>
                    <a:pt x="1454703" y="11631"/>
                    <a:pt x="1447339" y="7378"/>
                    <a:pt x="1445214" y="11061"/>
                  </a:cubicBezTo>
                  <a:cubicBezTo>
                    <a:pt x="1471554" y="16455"/>
                    <a:pt x="1492865" y="26309"/>
                    <a:pt x="1511273" y="36942"/>
                  </a:cubicBezTo>
                  <a:cubicBezTo>
                    <a:pt x="1532584" y="46796"/>
                    <a:pt x="1548088" y="58207"/>
                    <a:pt x="1562814" y="66712"/>
                  </a:cubicBezTo>
                  <a:cubicBezTo>
                    <a:pt x="1569399" y="68061"/>
                    <a:pt x="1573081" y="70187"/>
                    <a:pt x="1587029" y="75789"/>
                  </a:cubicBezTo>
                  <a:cubicBezTo>
                    <a:pt x="1584125" y="76567"/>
                    <a:pt x="1587807" y="78693"/>
                    <a:pt x="1588585" y="81598"/>
                  </a:cubicBezTo>
                  <a:cubicBezTo>
                    <a:pt x="1588585" y="81598"/>
                    <a:pt x="1584903" y="79471"/>
                    <a:pt x="1581222" y="77345"/>
                  </a:cubicBezTo>
                  <a:cubicBezTo>
                    <a:pt x="1593823" y="89533"/>
                    <a:pt x="1601186" y="93786"/>
                    <a:pt x="1626179" y="105767"/>
                  </a:cubicBezTo>
                  <a:cubicBezTo>
                    <a:pt x="1629082" y="104989"/>
                    <a:pt x="1618816" y="101514"/>
                    <a:pt x="1620941" y="97832"/>
                  </a:cubicBezTo>
                  <a:cubicBezTo>
                    <a:pt x="1625400" y="102862"/>
                    <a:pt x="1625400" y="102862"/>
                    <a:pt x="1632764" y="107115"/>
                  </a:cubicBezTo>
                  <a:cubicBezTo>
                    <a:pt x="1632764" y="107115"/>
                    <a:pt x="1629860" y="107893"/>
                    <a:pt x="1629860" y="107893"/>
                  </a:cubicBezTo>
                  <a:cubicBezTo>
                    <a:pt x="1643030" y="110590"/>
                    <a:pt x="1642461" y="120082"/>
                    <a:pt x="1655631" y="122779"/>
                  </a:cubicBezTo>
                  <a:cubicBezTo>
                    <a:pt x="1663773" y="129936"/>
                    <a:pt x="1646143" y="122208"/>
                    <a:pt x="1653506" y="126461"/>
                  </a:cubicBezTo>
                  <a:cubicBezTo>
                    <a:pt x="1650603" y="127239"/>
                    <a:pt x="1642461" y="120082"/>
                    <a:pt x="1635877" y="118733"/>
                  </a:cubicBezTo>
                  <a:cubicBezTo>
                    <a:pt x="1633751" y="122415"/>
                    <a:pt x="1651381" y="130143"/>
                    <a:pt x="1657966" y="131492"/>
                  </a:cubicBezTo>
                  <a:cubicBezTo>
                    <a:pt x="1644796" y="128795"/>
                    <a:pt x="1663204" y="139427"/>
                    <a:pt x="1653716" y="138857"/>
                  </a:cubicBezTo>
                  <a:cubicBezTo>
                    <a:pt x="1668442" y="147363"/>
                    <a:pt x="1670567" y="143680"/>
                    <a:pt x="1679487" y="153742"/>
                  </a:cubicBezTo>
                  <a:cubicBezTo>
                    <a:pt x="1683168" y="155868"/>
                    <a:pt x="1686071" y="155090"/>
                    <a:pt x="1686850" y="157995"/>
                  </a:cubicBezTo>
                  <a:lnTo>
                    <a:pt x="1684803" y="152960"/>
                  </a:lnTo>
                  <a:lnTo>
                    <a:pt x="1693895" y="159609"/>
                  </a:lnTo>
                  <a:cubicBezTo>
                    <a:pt x="1699929" y="166164"/>
                    <a:pt x="1706814" y="174436"/>
                    <a:pt x="1714955" y="181593"/>
                  </a:cubicBezTo>
                  <a:cubicBezTo>
                    <a:pt x="1701785" y="178896"/>
                    <a:pt x="1686850" y="157995"/>
                    <a:pt x="1666317" y="151045"/>
                  </a:cubicBezTo>
                  <a:cubicBezTo>
                    <a:pt x="1657397" y="140983"/>
                    <a:pt x="1648687" y="143317"/>
                    <a:pt x="1640546" y="136160"/>
                  </a:cubicBezTo>
                  <a:cubicBezTo>
                    <a:pt x="1639768" y="133255"/>
                    <a:pt x="1647131" y="137508"/>
                    <a:pt x="1654494" y="141761"/>
                  </a:cubicBezTo>
                  <a:cubicBezTo>
                    <a:pt x="1649256" y="133826"/>
                    <a:pt x="1635308" y="128224"/>
                    <a:pt x="1623485" y="118940"/>
                  </a:cubicBezTo>
                  <a:cubicBezTo>
                    <a:pt x="1628723" y="126876"/>
                    <a:pt x="1637643" y="136938"/>
                    <a:pt x="1645784" y="144095"/>
                  </a:cubicBezTo>
                  <a:cubicBezTo>
                    <a:pt x="1653925" y="151252"/>
                    <a:pt x="1652369" y="145443"/>
                    <a:pt x="1659732" y="149696"/>
                  </a:cubicBezTo>
                  <a:cubicBezTo>
                    <a:pt x="1659732" y="149696"/>
                    <a:pt x="1659732" y="149696"/>
                    <a:pt x="1657607" y="153379"/>
                  </a:cubicBezTo>
                  <a:cubicBezTo>
                    <a:pt x="1668652" y="159758"/>
                    <a:pt x="1667095" y="153949"/>
                    <a:pt x="1676015" y="164011"/>
                  </a:cubicBezTo>
                  <a:cubicBezTo>
                    <a:pt x="1667873" y="156854"/>
                    <a:pt x="1676793" y="166915"/>
                    <a:pt x="1673890" y="167693"/>
                  </a:cubicBezTo>
                  <a:cubicBezTo>
                    <a:pt x="1685712" y="176977"/>
                    <a:pt x="1680474" y="169042"/>
                    <a:pt x="1684156" y="171168"/>
                  </a:cubicBezTo>
                  <a:cubicBezTo>
                    <a:pt x="1702564" y="181801"/>
                    <a:pt x="1714387" y="191085"/>
                    <a:pt x="1726209" y="200368"/>
                  </a:cubicBezTo>
                  <a:cubicBezTo>
                    <a:pt x="1729891" y="202495"/>
                    <a:pt x="1729113" y="199591"/>
                    <a:pt x="1729113" y="199591"/>
                  </a:cubicBezTo>
                  <a:cubicBezTo>
                    <a:pt x="1728334" y="196686"/>
                    <a:pt x="1721750" y="195338"/>
                    <a:pt x="1717290" y="190307"/>
                  </a:cubicBezTo>
                  <a:cubicBezTo>
                    <a:pt x="1713608" y="188180"/>
                    <a:pt x="1709927" y="186054"/>
                    <a:pt x="1709149" y="183149"/>
                  </a:cubicBezTo>
                  <a:cubicBezTo>
                    <a:pt x="1709149" y="183149"/>
                    <a:pt x="1716512" y="187402"/>
                    <a:pt x="1720193" y="189529"/>
                  </a:cubicBezTo>
                  <a:cubicBezTo>
                    <a:pt x="1727556" y="193782"/>
                    <a:pt x="1730460" y="193004"/>
                    <a:pt x="1723096" y="188751"/>
                  </a:cubicBezTo>
                  <a:cubicBezTo>
                    <a:pt x="1730460" y="193004"/>
                    <a:pt x="1733363" y="192226"/>
                    <a:pt x="1743629" y="195701"/>
                  </a:cubicBezTo>
                  <a:cubicBezTo>
                    <a:pt x="1741504" y="199383"/>
                    <a:pt x="1740726" y="196479"/>
                    <a:pt x="1737823" y="197257"/>
                  </a:cubicBezTo>
                  <a:cubicBezTo>
                    <a:pt x="1742282" y="202288"/>
                    <a:pt x="1741504" y="199383"/>
                    <a:pt x="1745186" y="201510"/>
                  </a:cubicBezTo>
                  <a:cubicBezTo>
                    <a:pt x="1747311" y="197827"/>
                    <a:pt x="1747311" y="197827"/>
                    <a:pt x="1742073" y="189892"/>
                  </a:cubicBezTo>
                  <a:cubicBezTo>
                    <a:pt x="1742851" y="192796"/>
                    <a:pt x="1752339" y="193367"/>
                    <a:pt x="1753896" y="199176"/>
                  </a:cubicBezTo>
                  <a:cubicBezTo>
                    <a:pt x="1763384" y="199746"/>
                    <a:pt x="1773650" y="203221"/>
                    <a:pt x="1783917" y="206696"/>
                  </a:cubicBezTo>
                  <a:cubicBezTo>
                    <a:pt x="1794961" y="213076"/>
                    <a:pt x="1806006" y="219455"/>
                    <a:pt x="1819385" y="234548"/>
                  </a:cubicBezTo>
                  <a:cubicBezTo>
                    <a:pt x="1832555" y="237245"/>
                    <a:pt x="1856201" y="255813"/>
                    <a:pt x="1869370" y="258510"/>
                  </a:cubicBezTo>
                  <a:cubicBezTo>
                    <a:pt x="1877512" y="265667"/>
                    <a:pt x="1886431" y="275729"/>
                    <a:pt x="1888556" y="272047"/>
                  </a:cubicBezTo>
                  <a:cubicBezTo>
                    <a:pt x="1892238" y="274173"/>
                    <a:pt x="1893794" y="279982"/>
                    <a:pt x="1894573" y="282886"/>
                  </a:cubicBezTo>
                  <a:cubicBezTo>
                    <a:pt x="1901936" y="287139"/>
                    <a:pt x="1888556" y="272047"/>
                    <a:pt x="1896698" y="279204"/>
                  </a:cubicBezTo>
                  <a:cubicBezTo>
                    <a:pt x="1904839" y="286361"/>
                    <a:pt x="1893016" y="277078"/>
                    <a:pt x="1901157" y="284235"/>
                  </a:cubicBezTo>
                  <a:cubicBezTo>
                    <a:pt x="1904061" y="283457"/>
                    <a:pt x="1907742" y="285583"/>
                    <a:pt x="1911424" y="287710"/>
                  </a:cubicBezTo>
                  <a:cubicBezTo>
                    <a:pt x="1918787" y="291963"/>
                    <a:pt x="1927707" y="302025"/>
                    <a:pt x="1940308" y="314213"/>
                  </a:cubicBezTo>
                  <a:cubicBezTo>
                    <a:pt x="1949227" y="324275"/>
                    <a:pt x="1958147" y="334336"/>
                    <a:pt x="1966288" y="341494"/>
                  </a:cubicBezTo>
                  <a:cubicBezTo>
                    <a:pt x="1969970" y="343620"/>
                    <a:pt x="1970748" y="346525"/>
                    <a:pt x="1971526" y="349429"/>
                  </a:cubicBezTo>
                  <a:cubicBezTo>
                    <a:pt x="1988587" y="366648"/>
                    <a:pt x="2002744" y="384645"/>
                    <a:pt x="2016902" y="402642"/>
                  </a:cubicBezTo>
                  <a:cubicBezTo>
                    <a:pt x="2022140" y="410578"/>
                    <a:pt x="2028156" y="421417"/>
                    <a:pt x="2036298" y="428575"/>
                  </a:cubicBezTo>
                  <a:cubicBezTo>
                    <a:pt x="2037854" y="434384"/>
                    <a:pt x="2042314" y="439415"/>
                    <a:pt x="2045995" y="441541"/>
                  </a:cubicBezTo>
                  <a:cubicBezTo>
                    <a:pt x="2047552" y="447350"/>
                    <a:pt x="2052012" y="452381"/>
                    <a:pt x="2056471" y="457412"/>
                  </a:cubicBezTo>
                  <a:cubicBezTo>
                    <a:pt x="2055903" y="466903"/>
                    <a:pt x="2063266" y="471156"/>
                    <a:pt x="2070060" y="484900"/>
                  </a:cubicBezTo>
                  <a:cubicBezTo>
                    <a:pt x="2070060" y="484900"/>
                    <a:pt x="2070839" y="487804"/>
                    <a:pt x="2070839" y="487804"/>
                  </a:cubicBezTo>
                  <a:cubicBezTo>
                    <a:pt x="2080537" y="500770"/>
                    <a:pt x="2086553" y="511610"/>
                    <a:pt x="2089666" y="523228"/>
                  </a:cubicBezTo>
                  <a:cubicBezTo>
                    <a:pt x="2096460" y="536972"/>
                    <a:pt x="2102477" y="547812"/>
                    <a:pt x="2109271" y="561556"/>
                  </a:cubicBezTo>
                  <a:cubicBezTo>
                    <a:pt x="2118969" y="574522"/>
                    <a:pt x="2113940" y="578982"/>
                    <a:pt x="2126541" y="591171"/>
                  </a:cubicBezTo>
                  <a:cubicBezTo>
                    <a:pt x="2124416" y="594853"/>
                    <a:pt x="2130433" y="605693"/>
                    <a:pt x="2134892" y="610724"/>
                  </a:cubicBezTo>
                  <a:cubicBezTo>
                    <a:pt x="2131989" y="611502"/>
                    <a:pt x="2133546" y="617310"/>
                    <a:pt x="2133546" y="617310"/>
                  </a:cubicBezTo>
                  <a:cubicBezTo>
                    <a:pt x="2135880" y="626024"/>
                    <a:pt x="2137227" y="619437"/>
                    <a:pt x="2139562" y="628150"/>
                  </a:cubicBezTo>
                  <a:cubicBezTo>
                    <a:pt x="2142675" y="639768"/>
                    <a:pt x="2145788" y="651385"/>
                    <a:pt x="2149679" y="665907"/>
                  </a:cubicBezTo>
                  <a:cubicBezTo>
                    <a:pt x="2156473" y="679652"/>
                    <a:pt x="2160365" y="694174"/>
                    <a:pt x="2167159" y="707918"/>
                  </a:cubicBezTo>
                  <a:cubicBezTo>
                    <a:pt x="2166590" y="717409"/>
                    <a:pt x="2171260" y="734836"/>
                    <a:pt x="2175151" y="749358"/>
                  </a:cubicBezTo>
                  <a:cubicBezTo>
                    <a:pt x="2171469" y="747231"/>
                    <a:pt x="2168566" y="748009"/>
                    <a:pt x="2165663" y="748787"/>
                  </a:cubicBezTo>
                  <a:lnTo>
                    <a:pt x="2170332" y="766212"/>
                  </a:lnTo>
                  <a:lnTo>
                    <a:pt x="2145279" y="707555"/>
                  </a:lnTo>
                  <a:cubicBezTo>
                    <a:pt x="2113851" y="659943"/>
                    <a:pt x="2088798" y="601284"/>
                    <a:pt x="2055814" y="547863"/>
                  </a:cubicBezTo>
                  <a:cubicBezTo>
                    <a:pt x="2033096" y="497918"/>
                    <a:pt x="2000321" y="456892"/>
                    <a:pt x="1958058" y="415297"/>
                  </a:cubicBezTo>
                  <a:cubicBezTo>
                    <a:pt x="1953029" y="419757"/>
                    <a:pt x="1964852" y="429041"/>
                    <a:pt x="1959046" y="430597"/>
                  </a:cubicBezTo>
                  <a:cubicBezTo>
                    <a:pt x="1939650" y="404664"/>
                    <a:pt x="1929174" y="388794"/>
                    <a:pt x="1901847" y="368100"/>
                  </a:cubicBezTo>
                  <a:cubicBezTo>
                    <a:pt x="1901847" y="368100"/>
                    <a:pt x="1902625" y="371004"/>
                    <a:pt x="1906306" y="373131"/>
                  </a:cubicBezTo>
                  <a:cubicBezTo>
                    <a:pt x="1912891" y="374479"/>
                    <a:pt x="1925702" y="399063"/>
                    <a:pt x="1928605" y="398285"/>
                  </a:cubicBezTo>
                  <a:cubicBezTo>
                    <a:pt x="1934622" y="409125"/>
                    <a:pt x="1943541" y="419187"/>
                    <a:pt x="1953239" y="432153"/>
                  </a:cubicBezTo>
                  <a:cubicBezTo>
                    <a:pt x="1962158" y="442214"/>
                    <a:pt x="1968953" y="455959"/>
                    <a:pt x="1975748" y="469703"/>
                  </a:cubicBezTo>
                  <a:cubicBezTo>
                    <a:pt x="1979429" y="471829"/>
                    <a:pt x="1977094" y="463116"/>
                    <a:pt x="1982332" y="471051"/>
                  </a:cubicBezTo>
                  <a:cubicBezTo>
                    <a:pt x="1979429" y="471829"/>
                    <a:pt x="1983889" y="476860"/>
                    <a:pt x="1988348" y="481891"/>
                  </a:cubicBezTo>
                  <a:cubicBezTo>
                    <a:pt x="1989905" y="487700"/>
                    <a:pt x="1997268" y="491953"/>
                    <a:pt x="2001728" y="496984"/>
                  </a:cubicBezTo>
                  <a:cubicBezTo>
                    <a:pt x="1987002" y="488478"/>
                    <a:pt x="2010857" y="519441"/>
                    <a:pt x="2016873" y="530281"/>
                  </a:cubicBezTo>
                  <a:cubicBezTo>
                    <a:pt x="2016873" y="530281"/>
                    <a:pt x="2013192" y="528154"/>
                    <a:pt x="2013192" y="528154"/>
                  </a:cubicBezTo>
                  <a:cubicBezTo>
                    <a:pt x="2015526" y="536868"/>
                    <a:pt x="2019986" y="541898"/>
                    <a:pt x="2026571" y="543247"/>
                  </a:cubicBezTo>
                  <a:cubicBezTo>
                    <a:pt x="2028128" y="549056"/>
                    <a:pt x="2024446" y="546929"/>
                    <a:pt x="2025224" y="549834"/>
                  </a:cubicBezTo>
                  <a:cubicBezTo>
                    <a:pt x="2031241" y="560673"/>
                    <a:pt x="2036479" y="568609"/>
                    <a:pt x="2039592" y="580226"/>
                  </a:cubicBezTo>
                  <a:cubicBezTo>
                    <a:pt x="2044830" y="588162"/>
                    <a:pt x="2047943" y="599779"/>
                    <a:pt x="2056862" y="609841"/>
                  </a:cubicBezTo>
                  <a:cubicBezTo>
                    <a:pt x="2053959" y="610619"/>
                    <a:pt x="2058418" y="615650"/>
                    <a:pt x="2055515" y="616428"/>
                  </a:cubicBezTo>
                  <a:cubicBezTo>
                    <a:pt x="2057072" y="622237"/>
                    <a:pt x="2062310" y="630172"/>
                    <a:pt x="2059406" y="630950"/>
                  </a:cubicBezTo>
                  <a:lnTo>
                    <a:pt x="2064300" y="634697"/>
                  </a:lnTo>
                  <a:lnTo>
                    <a:pt x="2065512" y="636318"/>
                  </a:lnTo>
                  <a:cubicBezTo>
                    <a:pt x="2066096" y="638496"/>
                    <a:pt x="2066874" y="641401"/>
                    <a:pt x="2069104" y="643916"/>
                  </a:cubicBezTo>
                  <a:cubicBezTo>
                    <a:pt x="2070661" y="649725"/>
                    <a:pt x="2066201" y="644694"/>
                    <a:pt x="2066979" y="647599"/>
                  </a:cubicBezTo>
                  <a:cubicBezTo>
                    <a:pt x="2075120" y="654756"/>
                    <a:pt x="2079790" y="672183"/>
                    <a:pt x="2083471" y="674309"/>
                  </a:cubicBezTo>
                  <a:cubicBezTo>
                    <a:pt x="2082124" y="680896"/>
                    <a:pt x="2087363" y="688831"/>
                    <a:pt x="2091254" y="703353"/>
                  </a:cubicBezTo>
                  <a:cubicBezTo>
                    <a:pt x="2087572" y="701227"/>
                    <a:pt x="2084459" y="689609"/>
                    <a:pt x="2079999" y="684578"/>
                  </a:cubicBezTo>
                  <a:cubicBezTo>
                    <a:pt x="2076318" y="682452"/>
                    <a:pt x="2078653" y="691165"/>
                    <a:pt x="2083891" y="699101"/>
                  </a:cubicBezTo>
                  <a:cubicBezTo>
                    <a:pt x="2080209" y="696974"/>
                    <a:pt x="2078653" y="691165"/>
                    <a:pt x="2077874" y="688261"/>
                  </a:cubicBezTo>
                  <a:cubicBezTo>
                    <a:pt x="2076318" y="682452"/>
                    <a:pt x="2074761" y="676643"/>
                    <a:pt x="2070302" y="671612"/>
                  </a:cubicBezTo>
                  <a:cubicBezTo>
                    <a:pt x="2068955" y="678199"/>
                    <a:pt x="2078653" y="691165"/>
                    <a:pt x="2072846" y="692721"/>
                  </a:cubicBezTo>
                  <a:cubicBezTo>
                    <a:pt x="2078084" y="700656"/>
                    <a:pt x="2080209" y="696974"/>
                    <a:pt x="2083322" y="708592"/>
                  </a:cubicBezTo>
                  <a:cubicBezTo>
                    <a:pt x="2087782" y="713623"/>
                    <a:pt x="2080987" y="699878"/>
                    <a:pt x="2084669" y="702005"/>
                  </a:cubicBezTo>
                  <a:cubicBezTo>
                    <a:pt x="2087782" y="713623"/>
                    <a:pt x="2088560" y="716527"/>
                    <a:pt x="2087991" y="726018"/>
                  </a:cubicBezTo>
                  <a:cubicBezTo>
                    <a:pt x="2086435" y="720209"/>
                    <a:pt x="2082754" y="718083"/>
                    <a:pt x="2082754" y="718083"/>
                  </a:cubicBezTo>
                  <a:cubicBezTo>
                    <a:pt x="2079850" y="718861"/>
                    <a:pt x="2080628" y="721765"/>
                    <a:pt x="2080628" y="721765"/>
                  </a:cubicBezTo>
                  <a:cubicBezTo>
                    <a:pt x="2088770" y="728923"/>
                    <a:pt x="2083741" y="733383"/>
                    <a:pt x="2091883" y="740540"/>
                  </a:cubicBezTo>
                  <a:cubicBezTo>
                    <a:pt x="2087423" y="735509"/>
                    <a:pt x="2085298" y="739192"/>
                    <a:pt x="2091314" y="750031"/>
                  </a:cubicBezTo>
                  <a:cubicBezTo>
                    <a:pt x="2090746" y="759523"/>
                    <a:pt x="2085298" y="739192"/>
                    <a:pt x="2081616" y="737065"/>
                  </a:cubicBezTo>
                  <a:cubicBezTo>
                    <a:pt x="2085507" y="751587"/>
                    <a:pt x="2090746" y="759523"/>
                    <a:pt x="2094637" y="774045"/>
                  </a:cubicBezTo>
                  <a:lnTo>
                    <a:pt x="2093378" y="778045"/>
                  </a:lnTo>
                  <a:lnTo>
                    <a:pt x="2090955" y="771918"/>
                  </a:lnTo>
                  <a:cubicBezTo>
                    <a:pt x="2092512" y="777727"/>
                    <a:pt x="2092901" y="779179"/>
                    <a:pt x="2093167" y="778719"/>
                  </a:cubicBezTo>
                  <a:lnTo>
                    <a:pt x="2093378" y="778045"/>
                  </a:lnTo>
                  <a:lnTo>
                    <a:pt x="2098191" y="790213"/>
                  </a:lnTo>
                  <a:cubicBezTo>
                    <a:pt x="2101005" y="794907"/>
                    <a:pt x="2104155" y="797954"/>
                    <a:pt x="2107447" y="798629"/>
                  </a:cubicBezTo>
                  <a:cubicBezTo>
                    <a:pt x="2109004" y="804437"/>
                    <a:pt x="2109992" y="819737"/>
                    <a:pt x="2113673" y="821864"/>
                  </a:cubicBezTo>
                  <a:cubicBezTo>
                    <a:pt x="2117355" y="823990"/>
                    <a:pt x="2111338" y="813151"/>
                    <a:pt x="2114242" y="812373"/>
                  </a:cubicBezTo>
                  <a:cubicBezTo>
                    <a:pt x="2118702" y="817404"/>
                    <a:pt x="2111548" y="825546"/>
                    <a:pt x="2113883" y="834259"/>
                  </a:cubicBezTo>
                  <a:cubicBezTo>
                    <a:pt x="2114661" y="837164"/>
                    <a:pt x="2119121" y="842195"/>
                    <a:pt x="2117564" y="836386"/>
                  </a:cubicBezTo>
                  <a:cubicBezTo>
                    <a:pt x="2121246" y="838512"/>
                    <a:pt x="2119899" y="845099"/>
                    <a:pt x="2115439" y="840068"/>
                  </a:cubicBezTo>
                  <a:cubicBezTo>
                    <a:pt x="2114093" y="846655"/>
                    <a:pt x="2123012" y="856717"/>
                    <a:pt x="2116427" y="855368"/>
                  </a:cubicBezTo>
                  <a:cubicBezTo>
                    <a:pt x="2121665" y="863304"/>
                    <a:pt x="2123790" y="859621"/>
                    <a:pt x="2123790" y="859621"/>
                  </a:cubicBezTo>
                  <a:cubicBezTo>
                    <a:pt x="2125347" y="865430"/>
                    <a:pt x="2130016" y="882857"/>
                    <a:pt x="2132351" y="891570"/>
                  </a:cubicBezTo>
                  <a:cubicBezTo>
                    <a:pt x="2127891" y="886539"/>
                    <a:pt x="2129238" y="879952"/>
                    <a:pt x="2124000" y="872017"/>
                  </a:cubicBezTo>
                  <a:cubicBezTo>
                    <a:pt x="2124000" y="872017"/>
                    <a:pt x="2124000" y="872017"/>
                    <a:pt x="2125557" y="877826"/>
                  </a:cubicBezTo>
                  <a:cubicBezTo>
                    <a:pt x="2118193" y="873573"/>
                    <a:pt x="2120318" y="869890"/>
                    <a:pt x="2122444" y="866208"/>
                  </a:cubicBezTo>
                  <a:cubicBezTo>
                    <a:pt x="2120887" y="860399"/>
                    <a:pt x="2117984" y="861177"/>
                    <a:pt x="2117984" y="861177"/>
                  </a:cubicBezTo>
                  <a:cubicBezTo>
                    <a:pt x="2129657" y="904743"/>
                    <a:pt x="2135165" y="971752"/>
                    <a:pt x="2147617" y="1018223"/>
                  </a:cubicBezTo>
                  <a:cubicBezTo>
                    <a:pt x="2140254" y="1013970"/>
                    <a:pt x="2146899" y="1061996"/>
                    <a:pt x="2150580" y="1064123"/>
                  </a:cubicBezTo>
                  <a:cubicBezTo>
                    <a:pt x="2149234" y="1070710"/>
                    <a:pt x="2149234" y="1070710"/>
                    <a:pt x="2147109" y="1074392"/>
                  </a:cubicBezTo>
                  <a:cubicBezTo>
                    <a:pt x="2149339" y="1076908"/>
                    <a:pt x="2149196" y="1079280"/>
                    <a:pt x="2148789" y="1082113"/>
                  </a:cubicBezTo>
                  <a:lnTo>
                    <a:pt x="2148835" y="1087750"/>
                  </a:lnTo>
                  <a:lnTo>
                    <a:pt x="2148458" y="1086142"/>
                  </a:lnTo>
                  <a:cubicBezTo>
                    <a:pt x="2148066" y="1085225"/>
                    <a:pt x="2147655" y="1085141"/>
                    <a:pt x="2147318" y="1086788"/>
                  </a:cubicBezTo>
                  <a:cubicBezTo>
                    <a:pt x="2143846" y="1097057"/>
                    <a:pt x="2150431" y="1098405"/>
                    <a:pt x="2149863" y="1107896"/>
                  </a:cubicBezTo>
                  <a:cubicBezTo>
                    <a:pt x="2146959" y="1108674"/>
                    <a:pt x="2148306" y="1102088"/>
                    <a:pt x="2145403" y="1102866"/>
                  </a:cubicBezTo>
                  <a:cubicBezTo>
                    <a:pt x="2144834" y="1112357"/>
                    <a:pt x="2146600" y="1130561"/>
                    <a:pt x="2149504" y="1129783"/>
                  </a:cubicBezTo>
                  <a:cubicBezTo>
                    <a:pt x="2146032" y="1140052"/>
                    <a:pt x="2141572" y="1135021"/>
                    <a:pt x="2139657" y="1151099"/>
                  </a:cubicBezTo>
                  <a:cubicBezTo>
                    <a:pt x="2141991" y="1159813"/>
                    <a:pt x="2144116" y="1156130"/>
                    <a:pt x="2142769" y="1162717"/>
                  </a:cubicBezTo>
                  <a:cubicBezTo>
                    <a:pt x="2140644" y="1166399"/>
                    <a:pt x="2140854" y="1178795"/>
                    <a:pt x="2140285" y="1188286"/>
                  </a:cubicBezTo>
                  <a:cubicBezTo>
                    <a:pt x="2131575" y="1190620"/>
                    <a:pt x="2137233" y="1223347"/>
                    <a:pt x="2133761" y="1233616"/>
                  </a:cubicBezTo>
                  <a:cubicBezTo>
                    <a:pt x="2135317" y="1239424"/>
                    <a:pt x="2133402" y="1255502"/>
                    <a:pt x="2133612" y="1267898"/>
                  </a:cubicBezTo>
                  <a:cubicBezTo>
                    <a:pt x="2131696" y="1283976"/>
                    <a:pt x="2129002" y="1297149"/>
                    <a:pt x="2126099" y="1297927"/>
                  </a:cubicBezTo>
                  <a:cubicBezTo>
                    <a:pt x="2125321" y="1295023"/>
                    <a:pt x="2127446" y="1291341"/>
                    <a:pt x="2129571" y="1287658"/>
                  </a:cubicBezTo>
                  <a:cubicBezTo>
                    <a:pt x="2128792" y="1284754"/>
                    <a:pt x="2127535" y="1285869"/>
                    <a:pt x="2126447" y="1286161"/>
                  </a:cubicBezTo>
                  <a:lnTo>
                    <a:pt x="2125823" y="1285817"/>
                  </a:lnTo>
                  <a:lnTo>
                    <a:pt x="2125890" y="1285532"/>
                  </a:lnTo>
                  <a:cubicBezTo>
                    <a:pt x="2125890" y="1285532"/>
                    <a:pt x="2125306" y="1283353"/>
                    <a:pt x="2124891" y="1280352"/>
                  </a:cubicBezTo>
                  <a:lnTo>
                    <a:pt x="2124891" y="1279574"/>
                  </a:lnTo>
                  <a:lnTo>
                    <a:pt x="2130140" y="1278167"/>
                  </a:lnTo>
                  <a:cubicBezTo>
                    <a:pt x="2130140" y="1278167"/>
                    <a:pt x="2129361" y="1275263"/>
                    <a:pt x="2130708" y="1268676"/>
                  </a:cubicBezTo>
                  <a:cubicBezTo>
                    <a:pt x="2129930" y="1265772"/>
                    <a:pt x="2131277" y="1259185"/>
                    <a:pt x="2130499" y="1256280"/>
                  </a:cubicBezTo>
                  <a:cubicBezTo>
                    <a:pt x="2129720" y="1253376"/>
                    <a:pt x="2132624" y="1252598"/>
                    <a:pt x="2128942" y="1250472"/>
                  </a:cubicBezTo>
                  <a:cubicBezTo>
                    <a:pt x="2126817" y="1254154"/>
                    <a:pt x="2125470" y="1260741"/>
                    <a:pt x="2124902" y="1270232"/>
                  </a:cubicBezTo>
                  <a:lnTo>
                    <a:pt x="2124891" y="1279574"/>
                  </a:lnTo>
                  <a:lnTo>
                    <a:pt x="2124333" y="1279723"/>
                  </a:lnTo>
                  <a:cubicBezTo>
                    <a:pt x="2124386" y="1282822"/>
                    <a:pt x="2124642" y="1284504"/>
                    <a:pt x="2125021" y="1285376"/>
                  </a:cubicBezTo>
                  <a:lnTo>
                    <a:pt x="2125823" y="1285817"/>
                  </a:lnTo>
                  <a:lnTo>
                    <a:pt x="2123170" y="1297156"/>
                  </a:lnTo>
                  <a:cubicBezTo>
                    <a:pt x="2122328" y="1301273"/>
                    <a:pt x="2121849" y="1305292"/>
                    <a:pt x="2122627" y="1308197"/>
                  </a:cubicBezTo>
                  <a:cubicBezTo>
                    <a:pt x="2118377" y="1315561"/>
                    <a:pt x="2119514" y="1296579"/>
                    <a:pt x="2121639" y="1292897"/>
                  </a:cubicBezTo>
                  <a:cubicBezTo>
                    <a:pt x="2121639" y="1292897"/>
                    <a:pt x="2121639" y="1292897"/>
                    <a:pt x="2118736" y="1293675"/>
                  </a:cubicBezTo>
                  <a:cubicBezTo>
                    <a:pt x="2117389" y="1300261"/>
                    <a:pt x="2119514" y="1296579"/>
                    <a:pt x="2118946" y="1306070"/>
                  </a:cubicBezTo>
                  <a:cubicBezTo>
                    <a:pt x="2115833" y="1294452"/>
                    <a:pt x="2116820" y="1309752"/>
                    <a:pt x="2114127" y="1322926"/>
                  </a:cubicBezTo>
                  <a:cubicBezTo>
                    <a:pt x="2111224" y="1323704"/>
                    <a:pt x="2115264" y="1303944"/>
                    <a:pt x="2115833" y="1294452"/>
                  </a:cubicBezTo>
                  <a:cubicBezTo>
                    <a:pt x="2113708" y="1298135"/>
                    <a:pt x="2113708" y="1298135"/>
                    <a:pt x="2111583" y="1301817"/>
                  </a:cubicBezTo>
                  <a:cubicBezTo>
                    <a:pt x="2114486" y="1301039"/>
                    <a:pt x="2114696" y="1313435"/>
                    <a:pt x="2112002" y="1326608"/>
                  </a:cubicBezTo>
                  <a:cubicBezTo>
                    <a:pt x="2108530" y="1336878"/>
                    <a:pt x="2105836" y="1350051"/>
                    <a:pt x="2103711" y="1353733"/>
                  </a:cubicBezTo>
                  <a:cubicBezTo>
                    <a:pt x="2106255" y="1374842"/>
                    <a:pt x="2092936" y="1406428"/>
                    <a:pt x="2093146" y="1418823"/>
                  </a:cubicBezTo>
                  <a:cubicBezTo>
                    <a:pt x="2098174" y="1414363"/>
                    <a:pt x="2097396" y="1411458"/>
                    <a:pt x="2098743" y="1404872"/>
                  </a:cubicBezTo>
                  <a:cubicBezTo>
                    <a:pt x="2100868" y="1401189"/>
                    <a:pt x="2099521" y="1407776"/>
                    <a:pt x="2098174" y="1414363"/>
                  </a:cubicBezTo>
                  <a:cubicBezTo>
                    <a:pt x="2101856" y="1416489"/>
                    <a:pt x="2103203" y="1409903"/>
                    <a:pt x="2102425" y="1406998"/>
                  </a:cubicBezTo>
                  <a:cubicBezTo>
                    <a:pt x="2101646" y="1404094"/>
                    <a:pt x="2105897" y="1396729"/>
                    <a:pt x="2102993" y="1397507"/>
                  </a:cubicBezTo>
                  <a:cubicBezTo>
                    <a:pt x="2105118" y="1393825"/>
                    <a:pt x="2104340" y="1390920"/>
                    <a:pt x="2108022" y="1393047"/>
                  </a:cubicBezTo>
                  <a:cubicBezTo>
                    <a:pt x="2108022" y="1393047"/>
                    <a:pt x="2108022" y="1393047"/>
                    <a:pt x="2104550" y="1403316"/>
                  </a:cubicBezTo>
                  <a:cubicBezTo>
                    <a:pt x="2107453" y="1402538"/>
                    <a:pt x="2107243" y="1390142"/>
                    <a:pt x="2110925" y="1392269"/>
                  </a:cubicBezTo>
                  <a:cubicBezTo>
                    <a:pt x="2108231" y="1405442"/>
                    <a:pt x="2106884" y="1412029"/>
                    <a:pt x="2104759" y="1415711"/>
                  </a:cubicBezTo>
                  <a:cubicBezTo>
                    <a:pt x="2102634" y="1419394"/>
                    <a:pt x="2100509" y="1423076"/>
                    <a:pt x="2102066" y="1428885"/>
                  </a:cubicBezTo>
                  <a:cubicBezTo>
                    <a:pt x="2099940" y="1432567"/>
                    <a:pt x="2098594" y="1439154"/>
                    <a:pt x="2097247" y="1445741"/>
                  </a:cubicBezTo>
                  <a:cubicBezTo>
                    <a:pt x="2096469" y="1442836"/>
                    <a:pt x="2097816" y="1436250"/>
                    <a:pt x="2092787" y="1440710"/>
                  </a:cubicBezTo>
                  <a:cubicBezTo>
                    <a:pt x="2093356" y="1431219"/>
                    <a:pt x="2096259" y="1430441"/>
                    <a:pt x="2094703" y="1424632"/>
                  </a:cubicBezTo>
                  <a:cubicBezTo>
                    <a:pt x="2091799" y="1425410"/>
                    <a:pt x="2092577" y="1428314"/>
                    <a:pt x="2089674" y="1429092"/>
                  </a:cubicBezTo>
                  <a:cubicBezTo>
                    <a:pt x="2091231" y="1434901"/>
                    <a:pt x="2082730" y="1449631"/>
                    <a:pt x="2085634" y="1448853"/>
                  </a:cubicBezTo>
                  <a:cubicBezTo>
                    <a:pt x="2083509" y="1452535"/>
                    <a:pt x="2084287" y="1455439"/>
                    <a:pt x="2082940" y="1462026"/>
                  </a:cubicBezTo>
                  <a:cubicBezTo>
                    <a:pt x="2082551" y="1460574"/>
                    <a:pt x="2081958" y="1460538"/>
                    <a:pt x="2081341" y="1461141"/>
                  </a:cubicBezTo>
                  <a:lnTo>
                    <a:pt x="2079618" y="1464062"/>
                  </a:lnTo>
                  <a:lnTo>
                    <a:pt x="2080037" y="1462804"/>
                  </a:lnTo>
                  <a:cubicBezTo>
                    <a:pt x="2078301" y="1467939"/>
                    <a:pt x="2078637" y="1466292"/>
                    <a:pt x="2079603" y="1464088"/>
                  </a:cubicBezTo>
                  <a:lnTo>
                    <a:pt x="2079618" y="1464062"/>
                  </a:lnTo>
                  <a:lnTo>
                    <a:pt x="2072924" y="1484166"/>
                  </a:lnTo>
                  <a:cubicBezTo>
                    <a:pt x="2070152" y="1492691"/>
                    <a:pt x="2067211" y="1502039"/>
                    <a:pt x="2064802" y="1510467"/>
                  </a:cubicBezTo>
                  <a:cubicBezTo>
                    <a:pt x="2066718" y="1494389"/>
                    <a:pt x="2060342" y="1505436"/>
                    <a:pt x="2056302" y="1525197"/>
                  </a:cubicBezTo>
                  <a:cubicBezTo>
                    <a:pt x="2048580" y="1542831"/>
                    <a:pt x="2042414" y="1566273"/>
                    <a:pt x="2038164" y="1573638"/>
                  </a:cubicBezTo>
                  <a:cubicBezTo>
                    <a:pt x="2036817" y="1580225"/>
                    <a:pt x="2030442" y="1591272"/>
                    <a:pt x="2024067" y="1602319"/>
                  </a:cubicBezTo>
                  <a:cubicBezTo>
                    <a:pt x="2018470" y="1616270"/>
                    <a:pt x="2012873" y="1630222"/>
                    <a:pt x="2008623" y="1637586"/>
                  </a:cubicBezTo>
                  <a:cubicBezTo>
                    <a:pt x="2005719" y="1638364"/>
                    <a:pt x="2001469" y="1645729"/>
                    <a:pt x="2000122" y="1652316"/>
                  </a:cubicBezTo>
                  <a:lnTo>
                    <a:pt x="1999524" y="1653400"/>
                  </a:lnTo>
                  <a:lnTo>
                    <a:pt x="1998600" y="1653891"/>
                  </a:lnTo>
                  <a:cubicBezTo>
                    <a:pt x="1997077" y="1655467"/>
                    <a:pt x="1995483" y="1658228"/>
                    <a:pt x="1993747" y="1663363"/>
                  </a:cubicBezTo>
                  <a:cubicBezTo>
                    <a:pt x="1993747" y="1663363"/>
                    <a:pt x="1995872" y="1659681"/>
                    <a:pt x="1992969" y="1660459"/>
                  </a:cubicBezTo>
                  <a:cubicBezTo>
                    <a:pt x="1991622" y="1667045"/>
                    <a:pt x="1986025" y="1680997"/>
                    <a:pt x="1977315" y="1683331"/>
                  </a:cubicBezTo>
                  <a:cubicBezTo>
                    <a:pt x="1974621" y="1696504"/>
                    <a:pt x="1968246" y="1707551"/>
                    <a:pt x="1961093" y="1715694"/>
                  </a:cubicBezTo>
                  <a:cubicBezTo>
                    <a:pt x="1954718" y="1726741"/>
                    <a:pt x="1947564" y="1734884"/>
                    <a:pt x="1941189" y="1745931"/>
                  </a:cubicBezTo>
                  <a:cubicBezTo>
                    <a:pt x="1940411" y="1743026"/>
                    <a:pt x="1931132" y="1754851"/>
                    <a:pt x="1934814" y="1756978"/>
                  </a:cubicBezTo>
                  <a:cubicBezTo>
                    <a:pt x="1932689" y="1760660"/>
                    <a:pt x="1927660" y="1765120"/>
                    <a:pt x="1929007" y="1758534"/>
                  </a:cubicBezTo>
                  <a:cubicBezTo>
                    <a:pt x="1920507" y="1773263"/>
                    <a:pt x="1912575" y="1778501"/>
                    <a:pt x="1903297" y="1790326"/>
                  </a:cubicBezTo>
                  <a:cubicBezTo>
                    <a:pt x="1906978" y="1792453"/>
                    <a:pt x="1919160" y="1779850"/>
                    <a:pt x="1917604" y="1774041"/>
                  </a:cubicBezTo>
                  <a:cubicBezTo>
                    <a:pt x="1925535" y="1768803"/>
                    <a:pt x="1909103" y="1788770"/>
                    <a:pt x="1909881" y="1791675"/>
                  </a:cubicBezTo>
                  <a:cubicBezTo>
                    <a:pt x="1902728" y="1799817"/>
                    <a:pt x="1897700" y="1804278"/>
                    <a:pt x="1889199" y="1819007"/>
                  </a:cubicBezTo>
                  <a:cubicBezTo>
                    <a:pt x="1886296" y="1819785"/>
                    <a:pt x="1881268" y="1824245"/>
                    <a:pt x="1879143" y="1827928"/>
                  </a:cubicBezTo>
                  <a:cubicBezTo>
                    <a:pt x="1877017" y="1831610"/>
                    <a:pt x="1877017" y="1831610"/>
                    <a:pt x="1877796" y="1834514"/>
                  </a:cubicBezTo>
                  <a:cubicBezTo>
                    <a:pt x="1888631" y="1828498"/>
                    <a:pt x="1897131" y="1813769"/>
                    <a:pt x="1903506" y="1802722"/>
                  </a:cubicBezTo>
                  <a:cubicBezTo>
                    <a:pt x="1906410" y="1801944"/>
                    <a:pt x="1904284" y="1805626"/>
                    <a:pt x="1904284" y="1805626"/>
                  </a:cubicBezTo>
                  <a:cubicBezTo>
                    <a:pt x="1910091" y="1804070"/>
                    <a:pt x="1914910" y="1787214"/>
                    <a:pt x="1919370" y="1792245"/>
                  </a:cubicBezTo>
                  <a:cubicBezTo>
                    <a:pt x="1921495" y="1788563"/>
                    <a:pt x="1920716" y="1785659"/>
                    <a:pt x="1922841" y="1781976"/>
                  </a:cubicBezTo>
                  <a:cubicBezTo>
                    <a:pt x="1923620" y="1784881"/>
                    <a:pt x="1923620" y="1784881"/>
                    <a:pt x="1921495" y="1788563"/>
                  </a:cubicBezTo>
                  <a:cubicBezTo>
                    <a:pt x="1927301" y="1787007"/>
                    <a:pt x="1928648" y="1780420"/>
                    <a:pt x="1935802" y="1772278"/>
                  </a:cubicBezTo>
                  <a:cubicBezTo>
                    <a:pt x="1936580" y="1775182"/>
                    <a:pt x="1931551" y="1779642"/>
                    <a:pt x="1932330" y="1782547"/>
                  </a:cubicBezTo>
                  <a:cubicBezTo>
                    <a:pt x="1922273" y="1791467"/>
                    <a:pt x="1915898" y="1802514"/>
                    <a:pt x="1914551" y="1809101"/>
                  </a:cubicBezTo>
                  <a:cubicBezTo>
                    <a:pt x="1912426" y="1812784"/>
                    <a:pt x="1908744" y="1810657"/>
                    <a:pt x="1906619" y="1814339"/>
                  </a:cubicBezTo>
                  <a:cubicBezTo>
                    <a:pt x="1902369" y="1821704"/>
                    <a:pt x="1905272" y="1820926"/>
                    <a:pt x="1900244" y="1825387"/>
                  </a:cubicBezTo>
                  <a:cubicBezTo>
                    <a:pt x="1895216" y="1829847"/>
                    <a:pt x="1893090" y="1833529"/>
                    <a:pt x="1888840" y="1840894"/>
                  </a:cubicBezTo>
                  <a:cubicBezTo>
                    <a:pt x="1883034" y="1842450"/>
                    <a:pt x="1893090" y="1833529"/>
                    <a:pt x="1890187" y="1834307"/>
                  </a:cubicBezTo>
                  <a:cubicBezTo>
                    <a:pt x="1886506" y="1832181"/>
                    <a:pt x="1887284" y="1835085"/>
                    <a:pt x="1884381" y="1835863"/>
                  </a:cubicBezTo>
                  <a:cubicBezTo>
                    <a:pt x="1884381" y="1835863"/>
                    <a:pt x="1887284" y="1835085"/>
                    <a:pt x="1888062" y="1837990"/>
                  </a:cubicBezTo>
                  <a:cubicBezTo>
                    <a:pt x="1885159" y="1838767"/>
                    <a:pt x="1882255" y="1839545"/>
                    <a:pt x="1879352" y="1840323"/>
                  </a:cubicBezTo>
                  <a:cubicBezTo>
                    <a:pt x="1879352" y="1840323"/>
                    <a:pt x="1880130" y="1843228"/>
                    <a:pt x="1877227" y="1844006"/>
                  </a:cubicBezTo>
                  <a:lnTo>
                    <a:pt x="1880130" y="1843228"/>
                  </a:lnTo>
                  <a:lnTo>
                    <a:pt x="1875102" y="1847688"/>
                  </a:lnTo>
                  <a:cubicBezTo>
                    <a:pt x="1875102" y="1847688"/>
                    <a:pt x="1878005" y="1846910"/>
                    <a:pt x="1878005" y="1846910"/>
                  </a:cubicBezTo>
                  <a:cubicBezTo>
                    <a:pt x="1870852" y="1855053"/>
                    <a:pt x="1867949" y="1855831"/>
                    <a:pt x="1862920" y="1860291"/>
                  </a:cubicBezTo>
                  <a:cubicBezTo>
                    <a:pt x="1862920" y="1860291"/>
                    <a:pt x="1862920" y="1860291"/>
                    <a:pt x="1860017" y="1861069"/>
                  </a:cubicBezTo>
                  <a:cubicBezTo>
                    <a:pt x="1860017" y="1861069"/>
                    <a:pt x="1860795" y="1863973"/>
                    <a:pt x="1857892" y="1864751"/>
                  </a:cubicBezTo>
                  <a:cubicBezTo>
                    <a:pt x="1854988" y="1865529"/>
                    <a:pt x="1854988" y="1865529"/>
                    <a:pt x="1854210" y="1862625"/>
                  </a:cubicBezTo>
                  <a:cubicBezTo>
                    <a:pt x="1854210" y="1862625"/>
                    <a:pt x="1842028" y="1875228"/>
                    <a:pt x="1845710" y="1877354"/>
                  </a:cubicBezTo>
                  <a:cubicBezTo>
                    <a:pt x="1839903" y="1878910"/>
                    <a:pt x="1846279" y="1867863"/>
                    <a:pt x="1838347" y="1873101"/>
                  </a:cubicBezTo>
                  <a:cubicBezTo>
                    <a:pt x="1837000" y="1879688"/>
                    <a:pt x="1836222" y="1876784"/>
                    <a:pt x="1831193" y="1881244"/>
                  </a:cubicBezTo>
                  <a:cubicBezTo>
                    <a:pt x="1821137" y="1890164"/>
                    <a:pt x="1837778" y="1882592"/>
                    <a:pt x="1824818" y="1892291"/>
                  </a:cubicBezTo>
                  <a:cubicBezTo>
                    <a:pt x="1826943" y="1888609"/>
                    <a:pt x="1824040" y="1889387"/>
                    <a:pt x="1826165" y="1885704"/>
                  </a:cubicBezTo>
                  <a:cubicBezTo>
                    <a:pt x="1824040" y="1889387"/>
                    <a:pt x="1821137" y="1890164"/>
                    <a:pt x="1816108" y="1894625"/>
                  </a:cubicBezTo>
                  <a:cubicBezTo>
                    <a:pt x="1817665" y="1900434"/>
                    <a:pt x="1804705" y="1910132"/>
                    <a:pt x="1793870" y="1916148"/>
                  </a:cubicBezTo>
                  <a:cubicBezTo>
                    <a:pt x="1795426" y="1921957"/>
                    <a:pt x="1804705" y="1910132"/>
                    <a:pt x="1806261" y="1915941"/>
                  </a:cubicBezTo>
                  <a:cubicBezTo>
                    <a:pt x="1811289" y="1911481"/>
                    <a:pt x="1805483" y="1913037"/>
                    <a:pt x="1812636" y="1904894"/>
                  </a:cubicBezTo>
                  <a:cubicBezTo>
                    <a:pt x="1813415" y="1907798"/>
                    <a:pt x="1818443" y="1903338"/>
                    <a:pt x="1819221" y="1906242"/>
                  </a:cubicBezTo>
                  <a:cubicBezTo>
                    <a:pt x="1817096" y="1909925"/>
                    <a:pt x="1812068" y="1914385"/>
                    <a:pt x="1814971" y="1913607"/>
                  </a:cubicBezTo>
                  <a:cubicBezTo>
                    <a:pt x="1807818" y="1921750"/>
                    <a:pt x="1802789" y="1926210"/>
                    <a:pt x="1794857" y="1931448"/>
                  </a:cubicBezTo>
                  <a:cubicBezTo>
                    <a:pt x="1789829" y="1935909"/>
                    <a:pt x="1781119" y="1938242"/>
                    <a:pt x="1776091" y="1942703"/>
                  </a:cubicBezTo>
                  <a:cubicBezTo>
                    <a:pt x="1770726" y="1948810"/>
                    <a:pt x="1751976" y="1963756"/>
                    <a:pt x="1738037" y="1972160"/>
                  </a:cubicBezTo>
                  <a:lnTo>
                    <a:pt x="1735129" y="1973570"/>
                  </a:lnTo>
                  <a:lnTo>
                    <a:pt x="1745965" y="1966729"/>
                  </a:lnTo>
                  <a:cubicBezTo>
                    <a:pt x="1753800" y="1961127"/>
                    <a:pt x="1760617" y="1954632"/>
                    <a:pt x="1759449" y="1950275"/>
                  </a:cubicBezTo>
                  <a:cubicBezTo>
                    <a:pt x="1772409" y="1940576"/>
                    <a:pt x="1781119" y="1938242"/>
                    <a:pt x="1788273" y="1930100"/>
                  </a:cubicBezTo>
                  <a:cubicBezTo>
                    <a:pt x="1787494" y="1927195"/>
                    <a:pt x="1780341" y="1935338"/>
                    <a:pt x="1781688" y="1928751"/>
                  </a:cubicBezTo>
                  <a:cubicBezTo>
                    <a:pt x="1776659" y="1933212"/>
                    <a:pt x="1773756" y="1933989"/>
                    <a:pt x="1777438" y="1936116"/>
                  </a:cubicBezTo>
                  <a:cubicBezTo>
                    <a:pt x="1777438" y="1936116"/>
                    <a:pt x="1777438" y="1936116"/>
                    <a:pt x="1767381" y="1945037"/>
                  </a:cubicBezTo>
                  <a:cubicBezTo>
                    <a:pt x="1769506" y="1941354"/>
                    <a:pt x="1769506" y="1941354"/>
                    <a:pt x="1765824" y="1939228"/>
                  </a:cubicBezTo>
                  <a:cubicBezTo>
                    <a:pt x="1762353" y="1949497"/>
                    <a:pt x="1751517" y="1955513"/>
                    <a:pt x="1741461" y="1964434"/>
                  </a:cubicBezTo>
                  <a:cubicBezTo>
                    <a:pt x="1733529" y="1969672"/>
                    <a:pt x="1728501" y="1974132"/>
                    <a:pt x="1723472" y="1978592"/>
                  </a:cubicBezTo>
                  <a:cubicBezTo>
                    <a:pt x="1715541" y="1983831"/>
                    <a:pt x="1709734" y="1985387"/>
                    <a:pt x="1704706" y="1989847"/>
                  </a:cubicBezTo>
                  <a:cubicBezTo>
                    <a:pt x="1696774" y="1995085"/>
                    <a:pt x="1703359" y="1996434"/>
                    <a:pt x="1706262" y="1995656"/>
                  </a:cubicBezTo>
                  <a:cubicBezTo>
                    <a:pt x="1704137" y="1999338"/>
                    <a:pt x="1704137" y="1999338"/>
                    <a:pt x="1699109" y="2003798"/>
                  </a:cubicBezTo>
                  <a:cubicBezTo>
                    <a:pt x="1703359" y="1996434"/>
                    <a:pt x="1695427" y="2001672"/>
                    <a:pt x="1696774" y="1995085"/>
                  </a:cubicBezTo>
                  <a:cubicBezTo>
                    <a:pt x="1692524" y="2002450"/>
                    <a:pt x="1686717" y="2004006"/>
                    <a:pt x="1673757" y="2013704"/>
                  </a:cubicBezTo>
                  <a:cubicBezTo>
                    <a:pt x="1678007" y="2006339"/>
                    <a:pt x="1665047" y="2016038"/>
                    <a:pt x="1664269" y="2013134"/>
                  </a:cubicBezTo>
                  <a:cubicBezTo>
                    <a:pt x="1651309" y="2022832"/>
                    <a:pt x="1651309" y="2022832"/>
                    <a:pt x="1638349" y="2032531"/>
                  </a:cubicBezTo>
                  <a:cubicBezTo>
                    <a:pt x="1630417" y="2037769"/>
                    <a:pt x="1639127" y="2035435"/>
                    <a:pt x="1637002" y="2039117"/>
                  </a:cubicBezTo>
                  <a:cubicBezTo>
                    <a:pt x="1633320" y="2036991"/>
                    <a:pt x="1628292" y="2041451"/>
                    <a:pt x="1624610" y="2039325"/>
                  </a:cubicBezTo>
                  <a:cubicBezTo>
                    <a:pt x="1620360" y="2046689"/>
                    <a:pt x="1625389" y="2042229"/>
                    <a:pt x="1629070" y="2044356"/>
                  </a:cubicBezTo>
                  <a:cubicBezTo>
                    <a:pt x="1615332" y="2051150"/>
                    <a:pt x="1614554" y="2048245"/>
                    <a:pt x="1601594" y="2057944"/>
                  </a:cubicBezTo>
                  <a:cubicBezTo>
                    <a:pt x="1600815" y="2055039"/>
                    <a:pt x="1603719" y="2054261"/>
                    <a:pt x="1602940" y="2051357"/>
                  </a:cubicBezTo>
                  <a:cubicBezTo>
                    <a:pt x="1595787" y="2059500"/>
                    <a:pt x="1589202" y="2058151"/>
                    <a:pt x="1576242" y="2067850"/>
                  </a:cubicBezTo>
                  <a:cubicBezTo>
                    <a:pt x="1573339" y="2068628"/>
                    <a:pt x="1576242" y="2067850"/>
                    <a:pt x="1579145" y="2067072"/>
                  </a:cubicBezTo>
                  <a:cubicBezTo>
                    <a:pt x="1579924" y="2069976"/>
                    <a:pt x="1574117" y="2071532"/>
                    <a:pt x="1569089" y="2075992"/>
                  </a:cubicBezTo>
                  <a:cubicBezTo>
                    <a:pt x="1568310" y="2073088"/>
                    <a:pt x="1568310" y="2073088"/>
                    <a:pt x="1568310" y="2073088"/>
                  </a:cubicBezTo>
                  <a:cubicBezTo>
                    <a:pt x="1565407" y="2073866"/>
                    <a:pt x="1559600" y="2075422"/>
                    <a:pt x="1550890" y="2077756"/>
                  </a:cubicBezTo>
                  <a:cubicBezTo>
                    <a:pt x="1545862" y="2082216"/>
                    <a:pt x="1537152" y="2084550"/>
                    <a:pt x="1528442" y="2086884"/>
                  </a:cubicBezTo>
                  <a:cubicBezTo>
                    <a:pt x="1520511" y="2092122"/>
                    <a:pt x="1511801" y="2094456"/>
                    <a:pt x="1506772" y="2098916"/>
                  </a:cubicBezTo>
                  <a:cubicBezTo>
                    <a:pt x="1498062" y="2101250"/>
                    <a:pt x="1493034" y="2105710"/>
                    <a:pt x="1487227" y="2107266"/>
                  </a:cubicBezTo>
                  <a:cubicBezTo>
                    <a:pt x="1477739" y="2106695"/>
                    <a:pt x="1448137" y="2123966"/>
                    <a:pt x="1446581" y="2118157"/>
                  </a:cubicBezTo>
                  <a:cubicBezTo>
                    <a:pt x="1437197" y="2123784"/>
                    <a:pt x="1427230" y="2127233"/>
                    <a:pt x="1417432" y="2129859"/>
                  </a:cubicBezTo>
                  <a:lnTo>
                    <a:pt x="1399642" y="2134133"/>
                  </a:lnTo>
                  <a:lnTo>
                    <a:pt x="1400906" y="2133508"/>
                  </a:lnTo>
                  <a:cubicBezTo>
                    <a:pt x="1398781" y="2137191"/>
                    <a:pt x="1392975" y="2138747"/>
                    <a:pt x="1389293" y="2136620"/>
                  </a:cubicBezTo>
                  <a:lnTo>
                    <a:pt x="1399642" y="2134133"/>
                  </a:lnTo>
                  <a:lnTo>
                    <a:pt x="1390602" y="2138604"/>
                  </a:lnTo>
                  <a:cubicBezTo>
                    <a:pt x="1386973" y="2139577"/>
                    <a:pt x="1383875" y="2139629"/>
                    <a:pt x="1383486" y="2138176"/>
                  </a:cubicBezTo>
                  <a:cubicBezTo>
                    <a:pt x="1380583" y="2138954"/>
                    <a:pt x="1374776" y="2140510"/>
                    <a:pt x="1368970" y="2142066"/>
                  </a:cubicBezTo>
                  <a:cubicBezTo>
                    <a:pt x="1366067" y="2142844"/>
                    <a:pt x="1366067" y="2142844"/>
                    <a:pt x="1363163" y="2143622"/>
                  </a:cubicBezTo>
                  <a:cubicBezTo>
                    <a:pt x="1360260" y="2144400"/>
                    <a:pt x="1360260" y="2144400"/>
                    <a:pt x="1357357" y="2145178"/>
                  </a:cubicBezTo>
                  <a:cubicBezTo>
                    <a:pt x="1357357" y="2145178"/>
                    <a:pt x="1357357" y="2145178"/>
                    <a:pt x="1354453" y="2145955"/>
                  </a:cubicBezTo>
                  <a:cubicBezTo>
                    <a:pt x="1354453" y="2145955"/>
                    <a:pt x="1354453" y="2145955"/>
                    <a:pt x="1348647" y="2147511"/>
                  </a:cubicBezTo>
                  <a:cubicBezTo>
                    <a:pt x="1342840" y="2149067"/>
                    <a:pt x="1358135" y="2148082"/>
                    <a:pt x="1349425" y="2150416"/>
                  </a:cubicBezTo>
                  <a:cubicBezTo>
                    <a:pt x="1346522" y="2151194"/>
                    <a:pt x="1345743" y="2148289"/>
                    <a:pt x="1342840" y="2149067"/>
                  </a:cubicBezTo>
                  <a:cubicBezTo>
                    <a:pt x="1337033" y="2150623"/>
                    <a:pt x="1329102" y="2155861"/>
                    <a:pt x="1319614" y="2155291"/>
                  </a:cubicBezTo>
                  <a:cubicBezTo>
                    <a:pt x="1325420" y="2153735"/>
                    <a:pt x="1334130" y="2151401"/>
                    <a:pt x="1339159" y="2146941"/>
                  </a:cubicBezTo>
                  <a:cubicBezTo>
                    <a:pt x="1324642" y="2150830"/>
                    <a:pt x="1308569" y="2148911"/>
                    <a:pt x="1294052" y="2152801"/>
                  </a:cubicBezTo>
                  <a:cubicBezTo>
                    <a:pt x="1297734" y="2154928"/>
                    <a:pt x="1306444" y="2152594"/>
                    <a:pt x="1310125" y="2154720"/>
                  </a:cubicBezTo>
                  <a:cubicBezTo>
                    <a:pt x="1305097" y="2159180"/>
                    <a:pt x="1281092" y="2162500"/>
                    <a:pt x="1263672" y="2167167"/>
                  </a:cubicBezTo>
                  <a:cubicBezTo>
                    <a:pt x="1267354" y="2169294"/>
                    <a:pt x="1267354" y="2169294"/>
                    <a:pt x="1268132" y="2172198"/>
                  </a:cubicBezTo>
                  <a:cubicBezTo>
                    <a:pt x="1256519" y="2175310"/>
                    <a:pt x="1256519" y="2175310"/>
                    <a:pt x="1244128" y="2175517"/>
                  </a:cubicBezTo>
                  <a:cubicBezTo>
                    <a:pt x="1247809" y="2177644"/>
                    <a:pt x="1256519" y="2175310"/>
                    <a:pt x="1260201" y="2177436"/>
                  </a:cubicBezTo>
                  <a:cubicBezTo>
                    <a:pt x="1255846" y="2178603"/>
                    <a:pt x="1249650" y="2178707"/>
                    <a:pt x="1244277" y="2178979"/>
                  </a:cubicBezTo>
                  <a:lnTo>
                    <a:pt x="1241247" y="2179684"/>
                  </a:lnTo>
                  <a:lnTo>
                    <a:pt x="1242002" y="2179200"/>
                  </a:lnTo>
                  <a:lnTo>
                    <a:pt x="1240825" y="2179782"/>
                  </a:lnTo>
                  <a:lnTo>
                    <a:pt x="1233293" y="2181533"/>
                  </a:lnTo>
                  <a:cubicBezTo>
                    <a:pt x="1233682" y="2182985"/>
                    <a:pt x="1235133" y="2182596"/>
                    <a:pt x="1236851" y="2181747"/>
                  </a:cubicBezTo>
                  <a:lnTo>
                    <a:pt x="1240825" y="2179782"/>
                  </a:lnTo>
                  <a:lnTo>
                    <a:pt x="1241247" y="2179684"/>
                  </a:lnTo>
                  <a:lnTo>
                    <a:pt x="1234699" y="2183880"/>
                  </a:lnTo>
                  <a:cubicBezTo>
                    <a:pt x="1231893" y="2185021"/>
                    <a:pt x="1228264" y="2185994"/>
                    <a:pt x="1222458" y="2187550"/>
                  </a:cubicBezTo>
                  <a:cubicBezTo>
                    <a:pt x="1234071" y="2184438"/>
                    <a:pt x="1227486" y="2183089"/>
                    <a:pt x="1220901" y="2181741"/>
                  </a:cubicBezTo>
                  <a:cubicBezTo>
                    <a:pt x="1211413" y="2181170"/>
                    <a:pt x="1217998" y="2182519"/>
                    <a:pt x="1209288" y="2184852"/>
                  </a:cubicBezTo>
                  <a:cubicBezTo>
                    <a:pt x="1201925" y="2180599"/>
                    <a:pt x="1187408" y="2184489"/>
                    <a:pt x="1180045" y="2180236"/>
                  </a:cubicBezTo>
                  <a:cubicBezTo>
                    <a:pt x="1189533" y="2180807"/>
                    <a:pt x="1201925" y="2180599"/>
                    <a:pt x="1217220" y="2179614"/>
                  </a:cubicBezTo>
                  <a:cubicBezTo>
                    <a:pt x="1229611" y="2179407"/>
                    <a:pt x="1244128" y="2175517"/>
                    <a:pt x="1254963" y="2169501"/>
                  </a:cubicBezTo>
                  <a:cubicBezTo>
                    <a:pt x="1249156" y="2171057"/>
                    <a:pt x="1230958" y="2172820"/>
                    <a:pt x="1216441" y="2176710"/>
                  </a:cubicBezTo>
                  <a:cubicBezTo>
                    <a:pt x="1216441" y="2176710"/>
                    <a:pt x="1207731" y="2179044"/>
                    <a:pt x="1206953" y="2176139"/>
                  </a:cubicBezTo>
                  <a:cubicBezTo>
                    <a:pt x="1182948" y="2179458"/>
                    <a:pt x="1166875" y="2177539"/>
                    <a:pt x="1153137" y="2184333"/>
                  </a:cubicBezTo>
                  <a:cubicBezTo>
                    <a:pt x="1149456" y="2182207"/>
                    <a:pt x="1149456" y="2182207"/>
                    <a:pt x="1149456" y="2182207"/>
                  </a:cubicBezTo>
                  <a:cubicBezTo>
                    <a:pt x="1137842" y="2185319"/>
                    <a:pt x="1127576" y="2181844"/>
                    <a:pt x="1118866" y="2184177"/>
                  </a:cubicBezTo>
                  <a:cubicBezTo>
                    <a:pt x="1113838" y="2188638"/>
                    <a:pt x="1131257" y="2183970"/>
                    <a:pt x="1126229" y="2188430"/>
                  </a:cubicBezTo>
                  <a:cubicBezTo>
                    <a:pt x="1121201" y="2192891"/>
                    <a:pt x="1119644" y="2187082"/>
                    <a:pt x="1110934" y="2189416"/>
                  </a:cubicBezTo>
                  <a:cubicBezTo>
                    <a:pt x="1102224" y="2191749"/>
                    <a:pt x="1114616" y="2191542"/>
                    <a:pt x="1111713" y="2192320"/>
                  </a:cubicBezTo>
                  <a:cubicBezTo>
                    <a:pt x="1100099" y="2195432"/>
                    <a:pt x="1096418" y="2193305"/>
                    <a:pt x="1089833" y="2191957"/>
                  </a:cubicBezTo>
                  <a:cubicBezTo>
                    <a:pt x="1059243" y="2193927"/>
                    <a:pt x="1047630" y="2197039"/>
                    <a:pt x="1064481" y="2201863"/>
                  </a:cubicBezTo>
                  <a:cubicBezTo>
                    <a:pt x="1073969" y="2202433"/>
                    <a:pt x="1076095" y="2198751"/>
                    <a:pt x="1078998" y="2197973"/>
                  </a:cubicBezTo>
                  <a:cubicBezTo>
                    <a:pt x="1082679" y="2200099"/>
                    <a:pt x="1079776" y="2200877"/>
                    <a:pt x="1079776" y="2200877"/>
                  </a:cubicBezTo>
                  <a:cubicBezTo>
                    <a:pt x="1083458" y="2203004"/>
                    <a:pt x="1095849" y="2202796"/>
                    <a:pt x="1097974" y="2199114"/>
                  </a:cubicBezTo>
                  <a:cubicBezTo>
                    <a:pt x="1098752" y="2202019"/>
                    <a:pt x="1116951" y="2200255"/>
                    <a:pt x="1116172" y="2197351"/>
                  </a:cubicBezTo>
                  <a:cubicBezTo>
                    <a:pt x="1120632" y="2202382"/>
                    <a:pt x="1133024" y="2202174"/>
                    <a:pt x="1144637" y="2199063"/>
                  </a:cubicBezTo>
                  <a:cubicBezTo>
                    <a:pt x="1140955" y="2196936"/>
                    <a:pt x="1132245" y="2199270"/>
                    <a:pt x="1134370" y="2195588"/>
                  </a:cubicBezTo>
                  <a:cubicBezTo>
                    <a:pt x="1148887" y="2191698"/>
                    <a:pt x="1162057" y="2194395"/>
                    <a:pt x="1171545" y="2194966"/>
                  </a:cubicBezTo>
                  <a:cubicBezTo>
                    <a:pt x="1173101" y="2200774"/>
                    <a:pt x="1189174" y="2202694"/>
                    <a:pt x="1207372" y="2200930"/>
                  </a:cubicBezTo>
                  <a:cubicBezTo>
                    <a:pt x="1213179" y="2199375"/>
                    <a:pt x="1218986" y="2197819"/>
                    <a:pt x="1225570" y="2199167"/>
                  </a:cubicBezTo>
                  <a:cubicBezTo>
                    <a:pt x="1228474" y="2198389"/>
                    <a:pt x="1234280" y="2196833"/>
                    <a:pt x="1240087" y="2195277"/>
                  </a:cubicBezTo>
                  <a:cubicBezTo>
                    <a:pt x="1249575" y="2195848"/>
                    <a:pt x="1258285" y="2193514"/>
                    <a:pt x="1264092" y="2191958"/>
                  </a:cubicBezTo>
                  <a:cubicBezTo>
                    <a:pt x="1261967" y="2195641"/>
                    <a:pt x="1256160" y="2197197"/>
                    <a:pt x="1254035" y="2200879"/>
                  </a:cubicBezTo>
                  <a:cubicBezTo>
                    <a:pt x="1264870" y="2194863"/>
                    <a:pt x="1270677" y="2193307"/>
                    <a:pt x="1288096" y="2188639"/>
                  </a:cubicBezTo>
                  <a:cubicBezTo>
                    <a:pt x="1288096" y="2188639"/>
                    <a:pt x="1288096" y="2188639"/>
                    <a:pt x="1288291" y="2189365"/>
                  </a:cubicBezTo>
                  <a:lnTo>
                    <a:pt x="1289653" y="2194448"/>
                  </a:lnTo>
                  <a:lnTo>
                    <a:pt x="1289652" y="2194448"/>
                  </a:lnTo>
                  <a:lnTo>
                    <a:pt x="1272155" y="2194468"/>
                  </a:lnTo>
                  <a:cubicBezTo>
                    <a:pt x="1267437" y="2195732"/>
                    <a:pt x="1264197" y="2198156"/>
                    <a:pt x="1263523" y="2201450"/>
                  </a:cubicBezTo>
                  <a:cubicBezTo>
                    <a:pt x="1272233" y="2199116"/>
                    <a:pt x="1278040" y="2197560"/>
                    <a:pt x="1273011" y="2202020"/>
                  </a:cubicBezTo>
                  <a:cubicBezTo>
                    <a:pt x="1285403" y="2201813"/>
                    <a:pt x="1278818" y="2200464"/>
                    <a:pt x="1278040" y="2197560"/>
                  </a:cubicBezTo>
                  <a:lnTo>
                    <a:pt x="1289652" y="2194448"/>
                  </a:lnTo>
                  <a:lnTo>
                    <a:pt x="1289653" y="2194448"/>
                  </a:lnTo>
                  <a:lnTo>
                    <a:pt x="1289653" y="2194448"/>
                  </a:lnTo>
                  <a:lnTo>
                    <a:pt x="1298363" y="2192114"/>
                  </a:lnTo>
                  <a:cubicBezTo>
                    <a:pt x="1307073" y="2189780"/>
                    <a:pt x="1305726" y="2196367"/>
                    <a:pt x="1312311" y="2197716"/>
                  </a:cubicBezTo>
                  <a:cubicBezTo>
                    <a:pt x="1310186" y="2201398"/>
                    <a:pt x="1304379" y="2202954"/>
                    <a:pt x="1292766" y="2206066"/>
                  </a:cubicBezTo>
                  <a:cubicBezTo>
                    <a:pt x="1292766" y="2206066"/>
                    <a:pt x="1292766" y="2206066"/>
                    <a:pt x="1297226" y="2211097"/>
                  </a:cubicBezTo>
                  <a:cubicBezTo>
                    <a:pt x="1288516" y="2213430"/>
                    <a:pt x="1287737" y="2210526"/>
                    <a:pt x="1281931" y="2212082"/>
                  </a:cubicBezTo>
                  <a:cubicBezTo>
                    <a:pt x="1295101" y="2214779"/>
                    <a:pt x="1284266" y="2220795"/>
                    <a:pt x="1272652" y="2223907"/>
                  </a:cubicBezTo>
                  <a:cubicBezTo>
                    <a:pt x="1268971" y="2221780"/>
                    <a:pt x="1274777" y="2220225"/>
                    <a:pt x="1274777" y="2220225"/>
                  </a:cubicBezTo>
                  <a:cubicBezTo>
                    <a:pt x="1250773" y="2223544"/>
                    <a:pt x="1226768" y="2226863"/>
                    <a:pt x="1201985" y="2227277"/>
                  </a:cubicBezTo>
                  <a:cubicBezTo>
                    <a:pt x="1193275" y="2229611"/>
                    <a:pt x="1180884" y="2229819"/>
                    <a:pt x="1171396" y="2229248"/>
                  </a:cubicBezTo>
                  <a:cubicBezTo>
                    <a:pt x="1161907" y="2228677"/>
                    <a:pt x="1152419" y="2228107"/>
                    <a:pt x="1142931" y="2227536"/>
                  </a:cubicBezTo>
                  <a:cubicBezTo>
                    <a:pt x="1137124" y="2229092"/>
                    <a:pt x="1132096" y="2233552"/>
                    <a:pt x="1119705" y="2233760"/>
                  </a:cubicBezTo>
                  <a:cubicBezTo>
                    <a:pt x="1118926" y="2230855"/>
                    <a:pt x="1116023" y="2231633"/>
                    <a:pt x="1112341" y="2229507"/>
                  </a:cubicBezTo>
                  <a:cubicBezTo>
                    <a:pt x="1112341" y="2229507"/>
                    <a:pt x="1118148" y="2227951"/>
                    <a:pt x="1121051" y="2227173"/>
                  </a:cubicBezTo>
                  <a:cubicBezTo>
                    <a:pt x="1104978" y="2225254"/>
                    <a:pt x="1098393" y="2223905"/>
                    <a:pt x="1067804" y="2225876"/>
                  </a:cubicBezTo>
                  <a:cubicBezTo>
                    <a:pt x="1065679" y="2229558"/>
                    <a:pt x="1077292" y="2226446"/>
                    <a:pt x="1075167" y="2230129"/>
                  </a:cubicBezTo>
                  <a:cubicBezTo>
                    <a:pt x="1068582" y="2228780"/>
                    <a:pt x="1071485" y="2228002"/>
                    <a:pt x="1062776" y="2230336"/>
                  </a:cubicBezTo>
                  <a:cubicBezTo>
                    <a:pt x="1061997" y="2227432"/>
                    <a:pt x="1064901" y="2226654"/>
                    <a:pt x="1064901" y="2226654"/>
                  </a:cubicBezTo>
                  <a:cubicBezTo>
                    <a:pt x="1050384" y="2230544"/>
                    <a:pt x="1045146" y="2222608"/>
                    <a:pt x="1033533" y="2225720"/>
                  </a:cubicBezTo>
                  <a:cubicBezTo>
                    <a:pt x="1024045" y="2225149"/>
                    <a:pt x="1042243" y="2223386"/>
                    <a:pt x="1032755" y="2222816"/>
                  </a:cubicBezTo>
                  <a:cubicBezTo>
                    <a:pt x="1034880" y="2219133"/>
                    <a:pt x="1045146" y="2222608"/>
                    <a:pt x="1050953" y="2221052"/>
                  </a:cubicBezTo>
                  <a:cubicBezTo>
                    <a:pt x="1050174" y="2218148"/>
                    <a:pt x="1031976" y="2219911"/>
                    <a:pt x="1025392" y="2218563"/>
                  </a:cubicBezTo>
                  <a:cubicBezTo>
                    <a:pt x="1040686" y="2217577"/>
                    <a:pt x="1018028" y="2214310"/>
                    <a:pt x="1026738" y="2211976"/>
                  </a:cubicBezTo>
                  <a:cubicBezTo>
                    <a:pt x="1008540" y="2213739"/>
                    <a:pt x="1009318" y="2216643"/>
                    <a:pt x="998274" y="2210264"/>
                  </a:cubicBezTo>
                  <a:cubicBezTo>
                    <a:pt x="992467" y="2211820"/>
                    <a:pt x="989564" y="2212598"/>
                    <a:pt x="986661" y="2213376"/>
                  </a:cubicBezTo>
                  <a:lnTo>
                    <a:pt x="991291" y="2215559"/>
                  </a:lnTo>
                  <a:lnTo>
                    <a:pt x="980854" y="2214932"/>
                  </a:lnTo>
                  <a:cubicBezTo>
                    <a:pt x="972428" y="2212520"/>
                    <a:pt x="962162" y="2209045"/>
                    <a:pt x="950833" y="2207411"/>
                  </a:cubicBezTo>
                  <a:cubicBezTo>
                    <a:pt x="964571" y="2200617"/>
                    <a:pt x="989564" y="2212598"/>
                    <a:pt x="1009887" y="2207152"/>
                  </a:cubicBezTo>
                  <a:cubicBezTo>
                    <a:pt x="1023835" y="2212754"/>
                    <a:pt x="1028085" y="2205389"/>
                    <a:pt x="1041255" y="2208086"/>
                  </a:cubicBezTo>
                  <a:cubicBezTo>
                    <a:pt x="1039130" y="2211769"/>
                    <a:pt x="1032545" y="2210420"/>
                    <a:pt x="1025960" y="2209071"/>
                  </a:cubicBezTo>
                  <a:cubicBezTo>
                    <a:pt x="1034101" y="2216229"/>
                    <a:pt x="1048618" y="2212339"/>
                    <a:pt x="1063913" y="2211354"/>
                  </a:cubicBezTo>
                  <a:cubicBezTo>
                    <a:pt x="1057328" y="2210005"/>
                    <a:pt x="1054425" y="2210783"/>
                    <a:pt x="1047840" y="2209435"/>
                  </a:cubicBezTo>
                  <a:cubicBezTo>
                    <a:pt x="1041255" y="2208086"/>
                    <a:pt x="1037573" y="2205960"/>
                    <a:pt x="1030988" y="2204611"/>
                  </a:cubicBezTo>
                  <a:cubicBezTo>
                    <a:pt x="1021500" y="2204041"/>
                    <a:pt x="1025182" y="2206167"/>
                    <a:pt x="1015694" y="2205596"/>
                  </a:cubicBezTo>
                  <a:cubicBezTo>
                    <a:pt x="1015694" y="2205596"/>
                    <a:pt x="1015694" y="2205596"/>
                    <a:pt x="1014915" y="2202692"/>
                  </a:cubicBezTo>
                  <a:cubicBezTo>
                    <a:pt x="1005427" y="2202121"/>
                    <a:pt x="1006206" y="2205026"/>
                    <a:pt x="993036" y="2202329"/>
                  </a:cubicBezTo>
                  <a:cubicBezTo>
                    <a:pt x="1005427" y="2202121"/>
                    <a:pt x="992258" y="2199424"/>
                    <a:pt x="994383" y="2195742"/>
                  </a:cubicBezTo>
                  <a:cubicBezTo>
                    <a:pt x="979088" y="2196727"/>
                    <a:pt x="989354" y="2200202"/>
                    <a:pt x="983548" y="2201758"/>
                  </a:cubicBezTo>
                  <a:cubicBezTo>
                    <a:pt x="961668" y="2201395"/>
                    <a:pt x="947720" y="2195793"/>
                    <a:pt x="931647" y="2193874"/>
                  </a:cubicBezTo>
                  <a:cubicBezTo>
                    <a:pt x="928744" y="2194652"/>
                    <a:pt x="929522" y="2197557"/>
                    <a:pt x="929522" y="2197557"/>
                  </a:cubicBezTo>
                  <a:cubicBezTo>
                    <a:pt x="936107" y="2198905"/>
                    <a:pt x="951402" y="2197920"/>
                    <a:pt x="955083" y="2200046"/>
                  </a:cubicBezTo>
                  <a:cubicBezTo>
                    <a:pt x="952180" y="2200824"/>
                    <a:pt x="924494" y="2202017"/>
                    <a:pt x="940567" y="2203936"/>
                  </a:cubicBezTo>
                  <a:cubicBezTo>
                    <a:pt x="931078" y="2203365"/>
                    <a:pt x="931078" y="2203365"/>
                    <a:pt x="919465" y="2206477"/>
                  </a:cubicBezTo>
                  <a:cubicBezTo>
                    <a:pt x="918687" y="2203573"/>
                    <a:pt x="922368" y="2205699"/>
                    <a:pt x="921590" y="2202795"/>
                  </a:cubicBezTo>
                  <a:cubicBezTo>
                    <a:pt x="917909" y="2200668"/>
                    <a:pt x="915784" y="2204351"/>
                    <a:pt x="912102" y="2202224"/>
                  </a:cubicBezTo>
                  <a:cubicBezTo>
                    <a:pt x="913659" y="2208033"/>
                    <a:pt x="916562" y="2207255"/>
                    <a:pt x="921022" y="2212286"/>
                  </a:cubicBezTo>
                  <a:cubicBezTo>
                    <a:pt x="917340" y="2210160"/>
                    <a:pt x="911534" y="2211715"/>
                    <a:pt x="907852" y="2209589"/>
                  </a:cubicBezTo>
                  <a:cubicBezTo>
                    <a:pt x="890432" y="2214257"/>
                    <a:pt x="870109" y="2219702"/>
                    <a:pt x="830600" y="2211611"/>
                  </a:cubicBezTo>
                  <a:cubicBezTo>
                    <a:pt x="830600" y="2211611"/>
                    <a:pt x="830600" y="2211611"/>
                    <a:pt x="827697" y="2212389"/>
                  </a:cubicBezTo>
                  <a:cubicBezTo>
                    <a:pt x="830600" y="2211611"/>
                    <a:pt x="831378" y="2214515"/>
                    <a:pt x="834281" y="2213737"/>
                  </a:cubicBezTo>
                  <a:cubicBezTo>
                    <a:pt x="844548" y="2217212"/>
                    <a:pt x="857718" y="2219910"/>
                    <a:pt x="867206" y="2220480"/>
                  </a:cubicBezTo>
                  <a:cubicBezTo>
                    <a:pt x="861399" y="2222036"/>
                    <a:pt x="848229" y="2219339"/>
                    <a:pt x="837963" y="2215864"/>
                  </a:cubicBezTo>
                  <a:cubicBezTo>
                    <a:pt x="831378" y="2214515"/>
                    <a:pt x="828475" y="2215293"/>
                    <a:pt x="824793" y="2213167"/>
                  </a:cubicBezTo>
                  <a:cubicBezTo>
                    <a:pt x="818208" y="2211818"/>
                    <a:pt x="809498" y="2214152"/>
                    <a:pt x="802914" y="2212804"/>
                  </a:cubicBezTo>
                  <a:cubicBezTo>
                    <a:pt x="793425" y="2212233"/>
                    <a:pt x="781034" y="2212440"/>
                    <a:pt x="775227" y="2213996"/>
                  </a:cubicBezTo>
                  <a:cubicBezTo>
                    <a:pt x="764961" y="2210521"/>
                    <a:pt x="751013" y="2204920"/>
                    <a:pt x="752569" y="2210729"/>
                  </a:cubicBezTo>
                  <a:cubicBezTo>
                    <a:pt x="745985" y="2209380"/>
                    <a:pt x="742303" y="2207254"/>
                    <a:pt x="741525" y="2204349"/>
                  </a:cubicBezTo>
                  <a:cubicBezTo>
                    <a:pt x="732037" y="2203779"/>
                    <a:pt x="752569" y="2210729"/>
                    <a:pt x="740178" y="2210936"/>
                  </a:cubicBezTo>
                  <a:cubicBezTo>
                    <a:pt x="729912" y="2207461"/>
                    <a:pt x="742303" y="2207254"/>
                    <a:pt x="735718" y="2205905"/>
                  </a:cubicBezTo>
                  <a:cubicBezTo>
                    <a:pt x="732815" y="2206683"/>
                    <a:pt x="727008" y="2208239"/>
                    <a:pt x="724105" y="2209017"/>
                  </a:cubicBezTo>
                  <a:cubicBezTo>
                    <a:pt x="713839" y="2205542"/>
                    <a:pt x="700669" y="2202845"/>
                    <a:pt x="683818" y="2198021"/>
                  </a:cubicBezTo>
                  <a:cubicBezTo>
                    <a:pt x="669870" y="2192420"/>
                    <a:pt x="656700" y="2189723"/>
                    <a:pt x="646434" y="2186248"/>
                  </a:cubicBezTo>
                  <a:cubicBezTo>
                    <a:pt x="643530" y="2187026"/>
                    <a:pt x="639849" y="2184899"/>
                    <a:pt x="639070" y="2181995"/>
                  </a:cubicBezTo>
                  <a:cubicBezTo>
                    <a:pt x="615634" y="2175823"/>
                    <a:pt x="594323" y="2165968"/>
                    <a:pt x="573012" y="2156114"/>
                  </a:cubicBezTo>
                  <a:cubicBezTo>
                    <a:pt x="562745" y="2152639"/>
                    <a:pt x="551701" y="2146259"/>
                    <a:pt x="544338" y="2142006"/>
                  </a:cubicBezTo>
                  <a:cubicBezTo>
                    <a:pt x="533293" y="2135627"/>
                    <a:pt x="522248" y="2129247"/>
                    <a:pt x="511982" y="2125772"/>
                  </a:cubicBezTo>
                  <a:cubicBezTo>
                    <a:pt x="506744" y="2117837"/>
                    <a:pt x="500159" y="2116489"/>
                    <a:pt x="482530" y="2108761"/>
                  </a:cubicBezTo>
                  <a:cubicBezTo>
                    <a:pt x="485433" y="2107983"/>
                    <a:pt x="481751" y="2105856"/>
                    <a:pt x="480973" y="2102952"/>
                  </a:cubicBezTo>
                  <a:cubicBezTo>
                    <a:pt x="467025" y="2097350"/>
                    <a:pt x="458884" y="2090193"/>
                    <a:pt x="447839" y="2083813"/>
                  </a:cubicBezTo>
                  <a:cubicBezTo>
                    <a:pt x="436016" y="2074530"/>
                    <a:pt x="424972" y="2068150"/>
                    <a:pt x="413149" y="2058866"/>
                  </a:cubicBezTo>
                  <a:cubicBezTo>
                    <a:pt x="413149" y="2058866"/>
                    <a:pt x="413149" y="2058866"/>
                    <a:pt x="412371" y="2055962"/>
                  </a:cubicBezTo>
                  <a:cubicBezTo>
                    <a:pt x="398423" y="2050360"/>
                    <a:pt x="400548" y="2046678"/>
                    <a:pt x="382918" y="2038950"/>
                  </a:cubicBezTo>
                  <a:cubicBezTo>
                    <a:pt x="382140" y="2036046"/>
                    <a:pt x="373999" y="2028888"/>
                    <a:pt x="366636" y="2024635"/>
                  </a:cubicBezTo>
                  <a:cubicBezTo>
                    <a:pt x="369539" y="2023858"/>
                    <a:pt x="365079" y="2018827"/>
                    <a:pt x="365079" y="2018827"/>
                  </a:cubicBezTo>
                  <a:cubicBezTo>
                    <a:pt x="360619" y="2013796"/>
                    <a:pt x="361398" y="2016700"/>
                    <a:pt x="354035" y="2012447"/>
                  </a:cubicBezTo>
                  <a:cubicBezTo>
                    <a:pt x="339877" y="1994450"/>
                    <a:pt x="314675" y="1970074"/>
                    <a:pt x="291029" y="1951506"/>
                  </a:cubicBezTo>
                  <a:cubicBezTo>
                    <a:pt x="288694" y="1942793"/>
                    <a:pt x="276093" y="1930604"/>
                    <a:pt x="266395" y="1917638"/>
                  </a:cubicBezTo>
                  <a:cubicBezTo>
                    <a:pt x="270077" y="1919765"/>
                    <a:pt x="269299" y="1916860"/>
                    <a:pt x="272202" y="1916082"/>
                  </a:cubicBezTo>
                  <a:cubicBezTo>
                    <a:pt x="270646" y="1910273"/>
                    <a:pt x="266186" y="1905243"/>
                    <a:pt x="258823" y="1900990"/>
                  </a:cubicBezTo>
                  <a:cubicBezTo>
                    <a:pt x="254363" y="1895959"/>
                    <a:pt x="249903" y="1890928"/>
                    <a:pt x="242540" y="1886675"/>
                  </a:cubicBezTo>
                  <a:cubicBezTo>
                    <a:pt x="229939" y="1874487"/>
                    <a:pt x="218116" y="1865203"/>
                    <a:pt x="215003" y="1853585"/>
                  </a:cubicBezTo>
                  <a:cubicBezTo>
                    <a:pt x="229161" y="1871582"/>
                    <a:pt x="245443" y="1885897"/>
                    <a:pt x="262504" y="1903116"/>
                  </a:cubicBezTo>
                  <a:cubicBezTo>
                    <a:pt x="281690" y="1916653"/>
                    <a:pt x="297973" y="1930968"/>
                    <a:pt x="310574" y="1943156"/>
                  </a:cubicBezTo>
                  <a:cubicBezTo>
                    <a:pt x="362116" y="1972927"/>
                    <a:pt x="410963" y="2015871"/>
                    <a:pt x="468312" y="2044086"/>
                  </a:cubicBezTo>
                  <a:cubicBezTo>
                    <a:pt x="511922" y="2079094"/>
                    <a:pt x="561129" y="2100152"/>
                    <a:pt x="618268" y="2115971"/>
                  </a:cubicBezTo>
                  <a:cubicBezTo>
                    <a:pt x="620393" y="2112289"/>
                    <a:pt x="606445" y="2106687"/>
                    <a:pt x="608570" y="2103005"/>
                  </a:cubicBezTo>
                  <a:cubicBezTo>
                    <a:pt x="626199" y="2110733"/>
                    <a:pt x="637244" y="2117112"/>
                    <a:pt x="650414" y="2119809"/>
                  </a:cubicBezTo>
                  <a:cubicBezTo>
                    <a:pt x="661458" y="2126189"/>
                    <a:pt x="674628" y="2128886"/>
                    <a:pt x="691479" y="2133709"/>
                  </a:cubicBezTo>
                  <a:cubicBezTo>
                    <a:pt x="690701" y="2130805"/>
                    <a:pt x="690701" y="2130805"/>
                    <a:pt x="687020" y="2128678"/>
                  </a:cubicBezTo>
                  <a:cubicBezTo>
                    <a:pt x="678310" y="2131012"/>
                    <a:pt x="655442" y="2115349"/>
                    <a:pt x="653317" y="2119031"/>
                  </a:cubicBezTo>
                  <a:cubicBezTo>
                    <a:pt x="641494" y="2109748"/>
                    <a:pt x="628324" y="2107050"/>
                    <a:pt x="614377" y="2101449"/>
                  </a:cubicBezTo>
                  <a:cubicBezTo>
                    <a:pt x="600429" y="2095847"/>
                    <a:pt x="588605" y="2086564"/>
                    <a:pt x="576782" y="2077280"/>
                  </a:cubicBezTo>
                  <a:cubicBezTo>
                    <a:pt x="573101" y="2075153"/>
                    <a:pt x="578339" y="2083089"/>
                    <a:pt x="570976" y="2078836"/>
                  </a:cubicBezTo>
                  <a:cubicBezTo>
                    <a:pt x="573101" y="2075153"/>
                    <a:pt x="552568" y="2068203"/>
                    <a:pt x="542302" y="2064728"/>
                  </a:cubicBezTo>
                  <a:cubicBezTo>
                    <a:pt x="555471" y="2067425"/>
                    <a:pt x="519434" y="2049065"/>
                    <a:pt x="508389" y="2042686"/>
                  </a:cubicBezTo>
                  <a:cubicBezTo>
                    <a:pt x="511293" y="2041908"/>
                    <a:pt x="514974" y="2044034"/>
                    <a:pt x="514974" y="2044034"/>
                  </a:cubicBezTo>
                  <a:cubicBezTo>
                    <a:pt x="506833" y="2036877"/>
                    <a:pt x="500248" y="2035528"/>
                    <a:pt x="496567" y="2033402"/>
                  </a:cubicBezTo>
                  <a:cubicBezTo>
                    <a:pt x="489982" y="2032053"/>
                    <a:pt x="495788" y="2030497"/>
                    <a:pt x="495010" y="2027593"/>
                  </a:cubicBezTo>
                  <a:cubicBezTo>
                    <a:pt x="484744" y="2024118"/>
                    <a:pt x="473699" y="2017738"/>
                    <a:pt x="465558" y="2010581"/>
                  </a:cubicBezTo>
                  <a:cubicBezTo>
                    <a:pt x="457416" y="2003424"/>
                    <a:pt x="449275" y="1996266"/>
                    <a:pt x="435327" y="1990665"/>
                  </a:cubicBezTo>
                  <a:cubicBezTo>
                    <a:pt x="437452" y="1986983"/>
                    <a:pt x="433771" y="1984856"/>
                    <a:pt x="436674" y="1984078"/>
                  </a:cubicBezTo>
                  <a:cubicBezTo>
                    <a:pt x="429311" y="1979825"/>
                    <a:pt x="421948" y="1975572"/>
                    <a:pt x="424073" y="1971890"/>
                  </a:cubicBezTo>
                  <a:cubicBezTo>
                    <a:pt x="420391" y="1969763"/>
                    <a:pt x="414585" y="1971319"/>
                    <a:pt x="418266" y="1973446"/>
                  </a:cubicBezTo>
                  <a:cubicBezTo>
                    <a:pt x="415363" y="1974224"/>
                    <a:pt x="416710" y="1967637"/>
                    <a:pt x="410125" y="1966288"/>
                  </a:cubicBezTo>
                  <a:cubicBezTo>
                    <a:pt x="405665" y="1961257"/>
                    <a:pt x="413028" y="1965510"/>
                    <a:pt x="408568" y="1960480"/>
                  </a:cubicBezTo>
                  <a:cubicBezTo>
                    <a:pt x="398302" y="1957005"/>
                    <a:pt x="385701" y="1944816"/>
                    <a:pt x="382798" y="1945594"/>
                  </a:cubicBezTo>
                  <a:cubicBezTo>
                    <a:pt x="380463" y="1936881"/>
                    <a:pt x="373100" y="1932628"/>
                    <a:pt x="364180" y="1922566"/>
                  </a:cubicBezTo>
                  <a:cubicBezTo>
                    <a:pt x="364180" y="1922566"/>
                    <a:pt x="376003" y="1931850"/>
                    <a:pt x="380463" y="1936881"/>
                  </a:cubicBezTo>
                  <a:cubicBezTo>
                    <a:pt x="382588" y="1933199"/>
                    <a:pt x="378128" y="1928168"/>
                    <a:pt x="370765" y="1923915"/>
                  </a:cubicBezTo>
                  <a:cubicBezTo>
                    <a:pt x="379475" y="1921581"/>
                    <a:pt x="383366" y="1936103"/>
                    <a:pt x="396536" y="1938800"/>
                  </a:cubicBezTo>
                  <a:cubicBezTo>
                    <a:pt x="392076" y="1933769"/>
                    <a:pt x="378128" y="1928168"/>
                    <a:pt x="383157" y="1923707"/>
                  </a:cubicBezTo>
                  <a:cubicBezTo>
                    <a:pt x="375794" y="1919454"/>
                    <a:pt x="376572" y="1922359"/>
                    <a:pt x="368430" y="1915202"/>
                  </a:cubicBezTo>
                  <a:cubicBezTo>
                    <a:pt x="361067" y="1910949"/>
                    <a:pt x="369987" y="1921010"/>
                    <a:pt x="366305" y="1918884"/>
                  </a:cubicBezTo>
                  <a:cubicBezTo>
                    <a:pt x="361067" y="1910949"/>
                    <a:pt x="357386" y="1908822"/>
                    <a:pt x="355051" y="1900109"/>
                  </a:cubicBezTo>
                  <a:cubicBezTo>
                    <a:pt x="359511" y="1905140"/>
                    <a:pt x="363192" y="1907266"/>
                    <a:pt x="362414" y="1904362"/>
                  </a:cubicBezTo>
                  <a:cubicBezTo>
                    <a:pt x="365318" y="1903584"/>
                    <a:pt x="361636" y="1901457"/>
                    <a:pt x="361636" y="1901457"/>
                  </a:cubicBezTo>
                  <a:cubicBezTo>
                    <a:pt x="351370" y="1897982"/>
                    <a:pt x="353495" y="1894300"/>
                    <a:pt x="342450" y="1887921"/>
                  </a:cubicBezTo>
                  <a:cubicBezTo>
                    <a:pt x="349813" y="1892174"/>
                    <a:pt x="351160" y="1885587"/>
                    <a:pt x="340115" y="1879207"/>
                  </a:cubicBezTo>
                  <a:cubicBezTo>
                    <a:pt x="334877" y="1871272"/>
                    <a:pt x="351160" y="1885587"/>
                    <a:pt x="355620" y="1890618"/>
                  </a:cubicBezTo>
                  <a:cubicBezTo>
                    <a:pt x="345922" y="1877651"/>
                    <a:pt x="334877" y="1871272"/>
                    <a:pt x="323054" y="1861988"/>
                  </a:cubicBezTo>
                  <a:cubicBezTo>
                    <a:pt x="325180" y="1858306"/>
                    <a:pt x="320720" y="1853275"/>
                    <a:pt x="328861" y="1860432"/>
                  </a:cubicBezTo>
                  <a:cubicBezTo>
                    <a:pt x="324401" y="1855401"/>
                    <a:pt x="319941" y="1850371"/>
                    <a:pt x="316260" y="1848244"/>
                  </a:cubicBezTo>
                  <a:cubicBezTo>
                    <a:pt x="311800" y="1843213"/>
                    <a:pt x="305994" y="1844769"/>
                    <a:pt x="303090" y="1845547"/>
                  </a:cubicBezTo>
                  <a:cubicBezTo>
                    <a:pt x="300471" y="1841579"/>
                    <a:pt x="297658" y="1836886"/>
                    <a:pt x="294773" y="1833378"/>
                  </a:cubicBezTo>
                  <a:lnTo>
                    <a:pt x="286438" y="1828564"/>
                  </a:lnTo>
                  <a:lnTo>
                    <a:pt x="285835" y="1827602"/>
                  </a:lnTo>
                  <a:cubicBezTo>
                    <a:pt x="284862" y="1823971"/>
                    <a:pt x="283695" y="1819615"/>
                    <a:pt x="279235" y="1814584"/>
                  </a:cubicBezTo>
                  <a:cubicBezTo>
                    <a:pt x="278457" y="1811679"/>
                    <a:pt x="271872" y="1810331"/>
                    <a:pt x="276332" y="1815362"/>
                  </a:cubicBezTo>
                  <a:cubicBezTo>
                    <a:pt x="272650" y="1813235"/>
                    <a:pt x="271094" y="1807426"/>
                    <a:pt x="275553" y="1812457"/>
                  </a:cubicBezTo>
                  <a:cubicBezTo>
                    <a:pt x="273997" y="1806648"/>
                    <a:pt x="260049" y="1801047"/>
                    <a:pt x="267981" y="1795809"/>
                  </a:cubicBezTo>
                  <a:cubicBezTo>
                    <a:pt x="261396" y="1794460"/>
                    <a:pt x="262174" y="1797365"/>
                    <a:pt x="258492" y="1795238"/>
                  </a:cubicBezTo>
                  <a:cubicBezTo>
                    <a:pt x="254811" y="1793112"/>
                    <a:pt x="244335" y="1777241"/>
                    <a:pt x="236972" y="1772988"/>
                  </a:cubicBezTo>
                  <a:cubicBezTo>
                    <a:pt x="243557" y="1774337"/>
                    <a:pt x="245891" y="1783050"/>
                    <a:pt x="253254" y="1787303"/>
                  </a:cubicBezTo>
                  <a:cubicBezTo>
                    <a:pt x="253254" y="1787303"/>
                    <a:pt x="252476" y="1784398"/>
                    <a:pt x="251698" y="1781494"/>
                  </a:cubicBezTo>
                  <a:cubicBezTo>
                    <a:pt x="258283" y="1782843"/>
                    <a:pt x="256936" y="1789429"/>
                    <a:pt x="256936" y="1789429"/>
                  </a:cubicBezTo>
                  <a:cubicBezTo>
                    <a:pt x="261396" y="1794460"/>
                    <a:pt x="264299" y="1793682"/>
                    <a:pt x="264299" y="1793682"/>
                  </a:cubicBezTo>
                  <a:cubicBezTo>
                    <a:pt x="258283" y="1782843"/>
                    <a:pt x="250141" y="1775685"/>
                    <a:pt x="240444" y="1762719"/>
                  </a:cubicBezTo>
                  <a:cubicBezTo>
                    <a:pt x="231524" y="1752657"/>
                    <a:pt x="222605" y="1742595"/>
                    <a:pt x="216588" y="1731756"/>
                  </a:cubicBezTo>
                  <a:cubicBezTo>
                    <a:pt x="206890" y="1718789"/>
                    <a:pt x="197971" y="1708728"/>
                    <a:pt x="188273" y="1695762"/>
                  </a:cubicBezTo>
                  <a:cubicBezTo>
                    <a:pt x="186717" y="1689953"/>
                    <a:pt x="182257" y="1684922"/>
                    <a:pt x="177797" y="1679891"/>
                  </a:cubicBezTo>
                  <a:cubicBezTo>
                    <a:pt x="173337" y="1674860"/>
                    <a:pt x="168878" y="1669829"/>
                    <a:pt x="164418" y="1664798"/>
                  </a:cubicBezTo>
                  <a:cubicBezTo>
                    <a:pt x="173906" y="1665369"/>
                    <a:pt x="148494" y="1628597"/>
                    <a:pt x="141131" y="1624344"/>
                  </a:cubicBezTo>
                  <a:cubicBezTo>
                    <a:pt x="140353" y="1621439"/>
                    <a:pt x="143256" y="1620661"/>
                    <a:pt x="138796" y="1615630"/>
                  </a:cubicBezTo>
                  <a:cubicBezTo>
                    <a:pt x="135115" y="1613504"/>
                    <a:pt x="136462" y="1606917"/>
                    <a:pt x="129098" y="1602664"/>
                  </a:cubicBezTo>
                  <a:cubicBezTo>
                    <a:pt x="126764" y="1593951"/>
                    <a:pt x="134337" y="1610600"/>
                    <a:pt x="135683" y="1604013"/>
                  </a:cubicBezTo>
                  <a:cubicBezTo>
                    <a:pt x="133349" y="1595300"/>
                    <a:pt x="124639" y="1597633"/>
                    <a:pt x="121526" y="1586016"/>
                  </a:cubicBezTo>
                  <a:lnTo>
                    <a:pt x="124845" y="1588240"/>
                  </a:lnTo>
                  <a:lnTo>
                    <a:pt x="125986" y="1591047"/>
                  </a:lnTo>
                  <a:cubicBezTo>
                    <a:pt x="125986" y="1591047"/>
                    <a:pt x="125597" y="1589594"/>
                    <a:pt x="124845" y="1588240"/>
                  </a:cubicBezTo>
                  <a:lnTo>
                    <a:pt x="124845" y="1588240"/>
                  </a:lnTo>
                  <a:lnTo>
                    <a:pt x="119139" y="1574203"/>
                  </a:lnTo>
                  <a:cubicBezTo>
                    <a:pt x="116130" y="1568784"/>
                    <a:pt x="112786" y="1565010"/>
                    <a:pt x="110271" y="1567241"/>
                  </a:cubicBezTo>
                  <a:cubicBezTo>
                    <a:pt x="110840" y="1557750"/>
                    <a:pt x="117425" y="1559098"/>
                    <a:pt x="110630" y="1545354"/>
                  </a:cubicBezTo>
                  <a:cubicBezTo>
                    <a:pt x="108296" y="1536641"/>
                    <a:pt x="106949" y="1543227"/>
                    <a:pt x="101711" y="1535292"/>
                  </a:cubicBezTo>
                  <a:cubicBezTo>
                    <a:pt x="103836" y="1531610"/>
                    <a:pt x="97041" y="1517866"/>
                    <a:pt x="95485" y="1512057"/>
                  </a:cubicBezTo>
                  <a:cubicBezTo>
                    <a:pt x="97610" y="1508374"/>
                    <a:pt x="92372" y="1500439"/>
                    <a:pt x="90037" y="1491726"/>
                  </a:cubicBezTo>
                  <a:cubicBezTo>
                    <a:pt x="84799" y="1483791"/>
                    <a:pt x="78783" y="1472951"/>
                    <a:pt x="80130" y="1466364"/>
                  </a:cubicBezTo>
                  <a:cubicBezTo>
                    <a:pt x="75670" y="1461333"/>
                    <a:pt x="68876" y="1447589"/>
                    <a:pt x="62859" y="1436749"/>
                  </a:cubicBezTo>
                  <a:cubicBezTo>
                    <a:pt x="58968" y="1422227"/>
                    <a:pt x="55855" y="1410610"/>
                    <a:pt x="55077" y="1407705"/>
                  </a:cubicBezTo>
                  <a:cubicBezTo>
                    <a:pt x="58759" y="1409832"/>
                    <a:pt x="59537" y="1412736"/>
                    <a:pt x="61093" y="1418545"/>
                  </a:cubicBezTo>
                  <a:cubicBezTo>
                    <a:pt x="62650" y="1424354"/>
                    <a:pt x="62440" y="1411958"/>
                    <a:pt x="65553" y="1423576"/>
                  </a:cubicBezTo>
                  <a:cubicBezTo>
                    <a:pt x="64775" y="1420671"/>
                    <a:pt x="61872" y="1421449"/>
                    <a:pt x="62650" y="1424354"/>
                  </a:cubicBezTo>
                  <a:cubicBezTo>
                    <a:pt x="66331" y="1426480"/>
                    <a:pt x="66541" y="1438876"/>
                    <a:pt x="71779" y="1446811"/>
                  </a:cubicBezTo>
                  <a:cubicBezTo>
                    <a:pt x="72557" y="1449716"/>
                    <a:pt x="72557" y="1449716"/>
                    <a:pt x="75461" y="1448938"/>
                  </a:cubicBezTo>
                  <a:cubicBezTo>
                    <a:pt x="75461" y="1448938"/>
                    <a:pt x="73126" y="1440224"/>
                    <a:pt x="70791" y="1431511"/>
                  </a:cubicBezTo>
                  <a:cubicBezTo>
                    <a:pt x="69235" y="1425702"/>
                    <a:pt x="63997" y="1417767"/>
                    <a:pt x="63218" y="1414863"/>
                  </a:cubicBezTo>
                  <a:cubicBezTo>
                    <a:pt x="62440" y="1411958"/>
                    <a:pt x="59327" y="1400341"/>
                    <a:pt x="55646" y="1398214"/>
                  </a:cubicBezTo>
                  <a:cubicBezTo>
                    <a:pt x="55436" y="1385818"/>
                    <a:pt x="60884" y="1406149"/>
                    <a:pt x="62440" y="1411958"/>
                  </a:cubicBezTo>
                  <a:cubicBezTo>
                    <a:pt x="62440" y="1411958"/>
                    <a:pt x="62440" y="1411958"/>
                    <a:pt x="67469" y="1407498"/>
                  </a:cubicBezTo>
                  <a:cubicBezTo>
                    <a:pt x="63009" y="1402467"/>
                    <a:pt x="60884" y="1406149"/>
                    <a:pt x="58549" y="1397436"/>
                  </a:cubicBezTo>
                  <a:cubicBezTo>
                    <a:pt x="66690" y="1404593"/>
                    <a:pt x="59896" y="1390849"/>
                    <a:pt x="53880" y="1380010"/>
                  </a:cubicBezTo>
                  <a:cubicBezTo>
                    <a:pt x="59686" y="1378454"/>
                    <a:pt x="62231" y="1399563"/>
                    <a:pt x="66690" y="1404593"/>
                  </a:cubicBezTo>
                  <a:cubicBezTo>
                    <a:pt x="68815" y="1400911"/>
                    <a:pt x="68815" y="1400911"/>
                    <a:pt x="67259" y="1395102"/>
                  </a:cubicBezTo>
                  <a:cubicBezTo>
                    <a:pt x="65134" y="1398785"/>
                    <a:pt x="62021" y="1387167"/>
                    <a:pt x="56005" y="1376327"/>
                  </a:cubicBezTo>
                  <a:cubicBezTo>
                    <a:pt x="52892" y="1364710"/>
                    <a:pt x="49001" y="1350188"/>
                    <a:pt x="51126" y="1346505"/>
                  </a:cubicBezTo>
                  <a:cubicBezTo>
                    <a:pt x="46666" y="1341474"/>
                    <a:pt x="45888" y="1338570"/>
                    <a:pt x="44331" y="1332761"/>
                  </a:cubicBezTo>
                  <a:cubicBezTo>
                    <a:pt x="42775" y="1326952"/>
                    <a:pt x="41218" y="1321143"/>
                    <a:pt x="39662" y="1315335"/>
                  </a:cubicBezTo>
                  <a:cubicBezTo>
                    <a:pt x="36549" y="1303717"/>
                    <a:pt x="33436" y="1292099"/>
                    <a:pt x="28976" y="1287068"/>
                  </a:cubicBezTo>
                  <a:cubicBezTo>
                    <a:pt x="26851" y="1290751"/>
                    <a:pt x="30532" y="1292877"/>
                    <a:pt x="32867" y="1301590"/>
                  </a:cubicBezTo>
                  <a:cubicBezTo>
                    <a:pt x="30742" y="1305273"/>
                    <a:pt x="28407" y="1296560"/>
                    <a:pt x="26851" y="1290751"/>
                  </a:cubicBezTo>
                  <a:cubicBezTo>
                    <a:pt x="23948" y="1291529"/>
                    <a:pt x="25504" y="1297337"/>
                    <a:pt x="26282" y="1300242"/>
                  </a:cubicBezTo>
                  <a:cubicBezTo>
                    <a:pt x="29964" y="1302368"/>
                    <a:pt x="29395" y="1311860"/>
                    <a:pt x="31520" y="1308177"/>
                  </a:cubicBezTo>
                  <a:cubicBezTo>
                    <a:pt x="32299" y="1311082"/>
                    <a:pt x="33077" y="1313986"/>
                    <a:pt x="30174" y="1314764"/>
                  </a:cubicBezTo>
                  <a:cubicBezTo>
                    <a:pt x="29395" y="1311860"/>
                    <a:pt x="27839" y="1306051"/>
                    <a:pt x="27061" y="1303146"/>
                  </a:cubicBezTo>
                  <a:cubicBezTo>
                    <a:pt x="24157" y="1303924"/>
                    <a:pt x="30952" y="1317668"/>
                    <a:pt x="27270" y="1315542"/>
                  </a:cubicBezTo>
                  <a:cubicBezTo>
                    <a:pt x="24157" y="1303924"/>
                    <a:pt x="22601" y="1298115"/>
                    <a:pt x="21044" y="1292307"/>
                  </a:cubicBezTo>
                  <a:cubicBezTo>
                    <a:pt x="19488" y="1286498"/>
                    <a:pt x="17153" y="1277784"/>
                    <a:pt x="13262" y="1263262"/>
                  </a:cubicBezTo>
                  <a:cubicBezTo>
                    <a:pt x="16944" y="1265389"/>
                    <a:pt x="18500" y="1271198"/>
                    <a:pt x="19847" y="1264611"/>
                  </a:cubicBezTo>
                  <a:cubicBezTo>
                    <a:pt x="22182" y="1273324"/>
                    <a:pt x="22960" y="1276229"/>
                    <a:pt x="27420" y="1281259"/>
                  </a:cubicBezTo>
                  <a:cubicBezTo>
                    <a:pt x="29545" y="1277577"/>
                    <a:pt x="29545" y="1277577"/>
                    <a:pt x="28766" y="1274673"/>
                  </a:cubicBezTo>
                  <a:cubicBezTo>
                    <a:pt x="24307" y="1269642"/>
                    <a:pt x="26222" y="1253564"/>
                    <a:pt x="23319" y="1254342"/>
                  </a:cubicBezTo>
                  <a:cubicBezTo>
                    <a:pt x="21762" y="1248533"/>
                    <a:pt x="21762" y="1248533"/>
                    <a:pt x="20206" y="1242724"/>
                  </a:cubicBezTo>
                  <a:cubicBezTo>
                    <a:pt x="23887" y="1244851"/>
                    <a:pt x="19218" y="1227424"/>
                    <a:pt x="22331" y="1239042"/>
                  </a:cubicBezTo>
                  <a:cubicBezTo>
                    <a:pt x="19996" y="1230329"/>
                    <a:pt x="14549" y="1209998"/>
                    <a:pt x="12782" y="1191793"/>
                  </a:cubicBezTo>
                  <a:cubicBezTo>
                    <a:pt x="19577" y="1205537"/>
                    <a:pt x="16464" y="1193920"/>
                    <a:pt x="13920" y="1172811"/>
                  </a:cubicBezTo>
                  <a:cubicBezTo>
                    <a:pt x="12154" y="1154607"/>
                    <a:pt x="8831" y="1130593"/>
                    <a:pt x="7274" y="1124784"/>
                  </a:cubicBezTo>
                  <a:cubicBezTo>
                    <a:pt x="4940" y="1116071"/>
                    <a:pt x="4730" y="1103676"/>
                    <a:pt x="4520" y="1091280"/>
                  </a:cubicBezTo>
                  <a:cubicBezTo>
                    <a:pt x="3533" y="1075980"/>
                    <a:pt x="420" y="1064362"/>
                    <a:pt x="988" y="1054871"/>
                  </a:cubicBezTo>
                  <a:cubicBezTo>
                    <a:pt x="3113" y="1051189"/>
                    <a:pt x="3682" y="1041698"/>
                    <a:pt x="5029" y="1035111"/>
                  </a:cubicBezTo>
                  <a:cubicBezTo>
                    <a:pt x="3472" y="1029302"/>
                    <a:pt x="2335" y="1048284"/>
                    <a:pt x="0" y="1039571"/>
                  </a:cubicBezTo>
                  <a:cubicBezTo>
                    <a:pt x="2126" y="1035889"/>
                    <a:pt x="4251" y="1032206"/>
                    <a:pt x="1916" y="1023493"/>
                  </a:cubicBezTo>
                  <a:cubicBezTo>
                    <a:pt x="2694" y="1026398"/>
                    <a:pt x="2694" y="1026398"/>
                    <a:pt x="5597" y="1025620"/>
                  </a:cubicBezTo>
                  <a:cubicBezTo>
                    <a:pt x="4819" y="1022715"/>
                    <a:pt x="3263" y="1016906"/>
                    <a:pt x="4610" y="1010320"/>
                  </a:cubicBezTo>
                  <a:cubicBezTo>
                    <a:pt x="3053" y="1004511"/>
                    <a:pt x="5178" y="1000828"/>
                    <a:pt x="7303" y="997146"/>
                  </a:cubicBezTo>
                  <a:cubicBezTo>
                    <a:pt x="4190" y="985528"/>
                    <a:pt x="6884" y="972355"/>
                    <a:pt x="6674" y="959959"/>
                  </a:cubicBezTo>
                  <a:cubicBezTo>
                    <a:pt x="6465" y="947564"/>
                    <a:pt x="9937" y="937295"/>
                    <a:pt x="9727" y="924899"/>
                  </a:cubicBezTo>
                  <a:cubicBezTo>
                    <a:pt x="11283" y="930708"/>
                    <a:pt x="15324" y="910947"/>
                    <a:pt x="9517" y="912503"/>
                  </a:cubicBezTo>
                  <a:cubicBezTo>
                    <a:pt x="11642" y="908821"/>
                    <a:pt x="10864" y="905917"/>
                    <a:pt x="14546" y="908043"/>
                  </a:cubicBezTo>
                  <a:cubicBezTo>
                    <a:pt x="16461" y="891965"/>
                    <a:pt x="17808" y="885378"/>
                    <a:pt x="19723" y="869300"/>
                  </a:cubicBezTo>
                  <a:cubicBezTo>
                    <a:pt x="16820" y="870078"/>
                    <a:pt x="14905" y="886156"/>
                    <a:pt x="16461" y="891965"/>
                  </a:cubicBezTo>
                  <a:cubicBezTo>
                    <a:pt x="12211" y="899330"/>
                    <a:pt x="17598" y="872983"/>
                    <a:pt x="13917" y="870856"/>
                  </a:cubicBezTo>
                  <a:cubicBezTo>
                    <a:pt x="13917" y="870856"/>
                    <a:pt x="13917" y="870856"/>
                    <a:pt x="16820" y="870078"/>
                  </a:cubicBezTo>
                  <a:cubicBezTo>
                    <a:pt x="17389" y="860587"/>
                    <a:pt x="18736" y="854000"/>
                    <a:pt x="17748" y="838700"/>
                  </a:cubicBezTo>
                  <a:cubicBezTo>
                    <a:pt x="28373" y="820289"/>
                    <a:pt x="33970" y="806337"/>
                    <a:pt x="33551" y="781546"/>
                  </a:cubicBezTo>
                  <a:cubicBezTo>
                    <a:pt x="30647" y="782324"/>
                    <a:pt x="28522" y="786006"/>
                    <a:pt x="29301" y="788911"/>
                  </a:cubicBezTo>
                  <a:cubicBezTo>
                    <a:pt x="27954" y="795497"/>
                    <a:pt x="32204" y="788133"/>
                    <a:pt x="29510" y="801306"/>
                  </a:cubicBezTo>
                  <a:cubicBezTo>
                    <a:pt x="26397" y="789689"/>
                    <a:pt x="18107" y="816814"/>
                    <a:pt x="23913" y="815258"/>
                  </a:cubicBezTo>
                  <a:cubicBezTo>
                    <a:pt x="16760" y="823400"/>
                    <a:pt x="13498" y="846065"/>
                    <a:pt x="13707" y="858461"/>
                  </a:cubicBezTo>
                  <a:cubicBezTo>
                    <a:pt x="11582" y="862143"/>
                    <a:pt x="13707" y="858461"/>
                    <a:pt x="10026" y="856334"/>
                  </a:cubicBezTo>
                  <a:cubicBezTo>
                    <a:pt x="7901" y="860016"/>
                    <a:pt x="12570" y="877443"/>
                    <a:pt x="5985" y="876094"/>
                  </a:cubicBezTo>
                  <a:lnTo>
                    <a:pt x="6060" y="880501"/>
                  </a:lnTo>
                  <a:lnTo>
                    <a:pt x="2805" y="887453"/>
                  </a:lnTo>
                  <a:cubicBezTo>
                    <a:pt x="2229" y="891109"/>
                    <a:pt x="1945" y="895855"/>
                    <a:pt x="598" y="902442"/>
                  </a:cubicBezTo>
                  <a:cubicBezTo>
                    <a:pt x="-180" y="899537"/>
                    <a:pt x="1166" y="892950"/>
                    <a:pt x="388" y="890046"/>
                  </a:cubicBezTo>
                  <a:cubicBezTo>
                    <a:pt x="3082" y="876872"/>
                    <a:pt x="2872" y="864477"/>
                    <a:pt x="1316" y="858668"/>
                  </a:cubicBezTo>
                  <a:cubicBezTo>
                    <a:pt x="3441" y="854986"/>
                    <a:pt x="6344" y="854208"/>
                    <a:pt x="5566" y="851303"/>
                  </a:cubicBezTo>
                  <a:cubicBezTo>
                    <a:pt x="9038" y="841034"/>
                    <a:pt x="6134" y="841812"/>
                    <a:pt x="4578" y="836003"/>
                  </a:cubicBezTo>
                  <a:cubicBezTo>
                    <a:pt x="8828" y="828638"/>
                    <a:pt x="8050" y="825734"/>
                    <a:pt x="8619" y="816243"/>
                  </a:cubicBezTo>
                  <a:cubicBezTo>
                    <a:pt x="11522" y="815465"/>
                    <a:pt x="8050" y="825734"/>
                    <a:pt x="10953" y="824956"/>
                  </a:cubicBezTo>
                  <a:cubicBezTo>
                    <a:pt x="13857" y="824178"/>
                    <a:pt x="15982" y="820496"/>
                    <a:pt x="15203" y="817592"/>
                  </a:cubicBezTo>
                  <a:cubicBezTo>
                    <a:pt x="17328" y="813909"/>
                    <a:pt x="17328" y="813909"/>
                    <a:pt x="16550" y="811005"/>
                  </a:cubicBezTo>
                  <a:cubicBezTo>
                    <a:pt x="15772" y="808100"/>
                    <a:pt x="12300" y="818369"/>
                    <a:pt x="13647" y="811783"/>
                  </a:cubicBezTo>
                  <a:cubicBezTo>
                    <a:pt x="17897" y="804418"/>
                    <a:pt x="20022" y="800736"/>
                    <a:pt x="22716" y="787562"/>
                  </a:cubicBezTo>
                  <a:cubicBezTo>
                    <a:pt x="21938" y="784658"/>
                    <a:pt x="21938" y="784658"/>
                    <a:pt x="24841" y="783880"/>
                  </a:cubicBezTo>
                  <a:cubicBezTo>
                    <a:pt x="20381" y="778849"/>
                    <a:pt x="20591" y="791244"/>
                    <a:pt x="19812" y="788340"/>
                  </a:cubicBezTo>
                  <a:lnTo>
                    <a:pt x="23191" y="778079"/>
                  </a:lnTo>
                  <a:lnTo>
                    <a:pt x="23284" y="778071"/>
                  </a:lnTo>
                  <a:cubicBezTo>
                    <a:pt x="24063" y="780975"/>
                    <a:pt x="24841" y="783880"/>
                    <a:pt x="27744" y="783102"/>
                  </a:cubicBezTo>
                  <a:cubicBezTo>
                    <a:pt x="27744" y="783102"/>
                    <a:pt x="32563" y="766246"/>
                    <a:pt x="29660" y="767024"/>
                  </a:cubicBezTo>
                  <a:cubicBezTo>
                    <a:pt x="33910" y="759659"/>
                    <a:pt x="31216" y="772833"/>
                    <a:pt x="35466" y="765468"/>
                  </a:cubicBezTo>
                  <a:cubicBezTo>
                    <a:pt x="34688" y="762564"/>
                    <a:pt x="37591" y="761786"/>
                    <a:pt x="38938" y="755199"/>
                  </a:cubicBezTo>
                  <a:cubicBezTo>
                    <a:pt x="44535" y="741247"/>
                    <a:pt x="33132" y="756755"/>
                    <a:pt x="38728" y="742803"/>
                  </a:cubicBezTo>
                  <a:cubicBezTo>
                    <a:pt x="39507" y="745708"/>
                    <a:pt x="39507" y="745708"/>
                    <a:pt x="40285" y="748612"/>
                  </a:cubicBezTo>
                  <a:cubicBezTo>
                    <a:pt x="42410" y="744930"/>
                    <a:pt x="44535" y="741247"/>
                    <a:pt x="43757" y="738343"/>
                  </a:cubicBezTo>
                  <a:cubicBezTo>
                    <a:pt x="42200" y="732534"/>
                    <a:pt x="50701" y="717805"/>
                    <a:pt x="53394" y="704631"/>
                  </a:cubicBezTo>
                  <a:cubicBezTo>
                    <a:pt x="49713" y="702505"/>
                    <a:pt x="47019" y="715678"/>
                    <a:pt x="46241" y="712774"/>
                  </a:cubicBezTo>
                  <a:cubicBezTo>
                    <a:pt x="41991" y="720138"/>
                    <a:pt x="47019" y="715678"/>
                    <a:pt x="43547" y="725947"/>
                  </a:cubicBezTo>
                  <a:cubicBezTo>
                    <a:pt x="39866" y="723821"/>
                    <a:pt x="38519" y="730408"/>
                    <a:pt x="37741" y="727503"/>
                  </a:cubicBezTo>
                  <a:cubicBezTo>
                    <a:pt x="36962" y="724599"/>
                    <a:pt x="38309" y="718012"/>
                    <a:pt x="35406" y="718790"/>
                  </a:cubicBezTo>
                  <a:cubicBezTo>
                    <a:pt x="38878" y="708521"/>
                    <a:pt x="43128" y="701156"/>
                    <a:pt x="44475" y="694569"/>
                  </a:cubicBezTo>
                  <a:cubicBezTo>
                    <a:pt x="48725" y="687205"/>
                    <a:pt x="52975" y="679840"/>
                    <a:pt x="57225" y="672475"/>
                  </a:cubicBezTo>
                  <a:cubicBezTo>
                    <a:pt x="56447" y="669570"/>
                    <a:pt x="59141" y="656397"/>
                    <a:pt x="65516" y="645350"/>
                  </a:cubicBezTo>
                  <a:cubicBezTo>
                    <a:pt x="68988" y="635081"/>
                    <a:pt x="75363" y="624034"/>
                    <a:pt x="80391" y="619573"/>
                  </a:cubicBezTo>
                  <a:cubicBezTo>
                    <a:pt x="75363" y="624034"/>
                    <a:pt x="61266" y="652715"/>
                    <a:pt x="66504" y="660650"/>
                  </a:cubicBezTo>
                  <a:cubicBezTo>
                    <a:pt x="60907" y="674602"/>
                    <a:pt x="53753" y="682744"/>
                    <a:pt x="53185" y="692236"/>
                  </a:cubicBezTo>
                  <a:cubicBezTo>
                    <a:pt x="56866" y="694362"/>
                    <a:pt x="56657" y="681966"/>
                    <a:pt x="58991" y="690680"/>
                  </a:cubicBezTo>
                  <a:cubicBezTo>
                    <a:pt x="60338" y="684093"/>
                    <a:pt x="62463" y="680411"/>
                    <a:pt x="59560" y="681188"/>
                  </a:cubicBezTo>
                  <a:cubicBezTo>
                    <a:pt x="59560" y="681188"/>
                    <a:pt x="59560" y="681188"/>
                    <a:pt x="63032" y="670919"/>
                  </a:cubicBezTo>
                  <a:cubicBezTo>
                    <a:pt x="63032" y="670919"/>
                    <a:pt x="63810" y="673824"/>
                    <a:pt x="66713" y="673046"/>
                  </a:cubicBezTo>
                  <a:cubicBezTo>
                    <a:pt x="64947" y="654841"/>
                    <a:pt x="81170" y="622478"/>
                    <a:pt x="93142" y="597479"/>
                  </a:cubicBezTo>
                  <a:cubicBezTo>
                    <a:pt x="97392" y="590114"/>
                    <a:pt x="92364" y="594575"/>
                    <a:pt x="89460" y="595353"/>
                  </a:cubicBezTo>
                  <a:cubicBezTo>
                    <a:pt x="91585" y="591670"/>
                    <a:pt x="90807" y="588766"/>
                    <a:pt x="92932" y="585084"/>
                  </a:cubicBezTo>
                  <a:cubicBezTo>
                    <a:pt x="91585" y="591670"/>
                    <a:pt x="95836" y="584306"/>
                    <a:pt x="97392" y="590114"/>
                  </a:cubicBezTo>
                  <a:cubicBezTo>
                    <a:pt x="97961" y="580623"/>
                    <a:pt x="100086" y="576941"/>
                    <a:pt x="108586" y="562212"/>
                  </a:cubicBezTo>
                  <a:cubicBezTo>
                    <a:pt x="108017" y="571703"/>
                    <a:pt x="113614" y="557751"/>
                    <a:pt x="117296" y="559878"/>
                  </a:cubicBezTo>
                  <a:cubicBezTo>
                    <a:pt x="122115" y="543022"/>
                    <a:pt x="122115" y="543022"/>
                    <a:pt x="130615" y="528292"/>
                  </a:cubicBezTo>
                  <a:cubicBezTo>
                    <a:pt x="134865" y="520928"/>
                    <a:pt x="127712" y="529070"/>
                    <a:pt x="129059" y="522484"/>
                  </a:cubicBezTo>
                  <a:cubicBezTo>
                    <a:pt x="131962" y="521706"/>
                    <a:pt x="133309" y="515119"/>
                    <a:pt x="136212" y="514341"/>
                  </a:cubicBezTo>
                  <a:cubicBezTo>
                    <a:pt x="137559" y="507754"/>
                    <a:pt x="136212" y="514341"/>
                    <a:pt x="133309" y="515119"/>
                  </a:cubicBezTo>
                  <a:cubicBezTo>
                    <a:pt x="138906" y="501167"/>
                    <a:pt x="142587" y="503294"/>
                    <a:pt x="148184" y="489342"/>
                  </a:cubicBezTo>
                  <a:cubicBezTo>
                    <a:pt x="148184" y="489342"/>
                    <a:pt x="148962" y="492247"/>
                    <a:pt x="149741" y="495151"/>
                  </a:cubicBezTo>
                  <a:cubicBezTo>
                    <a:pt x="153213" y="484882"/>
                    <a:pt x="155338" y="481200"/>
                    <a:pt x="166741" y="465692"/>
                  </a:cubicBezTo>
                  <a:cubicBezTo>
                    <a:pt x="163838" y="466470"/>
                    <a:pt x="163838" y="466470"/>
                    <a:pt x="161713" y="470153"/>
                  </a:cubicBezTo>
                  <a:cubicBezTo>
                    <a:pt x="160935" y="467248"/>
                    <a:pt x="163060" y="463566"/>
                    <a:pt x="167310" y="456201"/>
                  </a:cubicBezTo>
                  <a:cubicBezTo>
                    <a:pt x="167310" y="456201"/>
                    <a:pt x="168088" y="459106"/>
                    <a:pt x="168088" y="459106"/>
                  </a:cubicBezTo>
                  <a:cubicBezTo>
                    <a:pt x="175241" y="450963"/>
                    <a:pt x="184520" y="439138"/>
                    <a:pt x="193799" y="427313"/>
                  </a:cubicBezTo>
                  <a:cubicBezTo>
                    <a:pt x="205202" y="411806"/>
                    <a:pt x="213702" y="397076"/>
                    <a:pt x="220078" y="386029"/>
                  </a:cubicBezTo>
                  <a:cubicBezTo>
                    <a:pt x="228788" y="383695"/>
                    <a:pt x="245788" y="354236"/>
                    <a:pt x="249470" y="356363"/>
                  </a:cubicBezTo>
                  <a:cubicBezTo>
                    <a:pt x="252942" y="346094"/>
                    <a:pt x="260095" y="337951"/>
                    <a:pt x="268027" y="332713"/>
                  </a:cubicBezTo>
                  <a:cubicBezTo>
                    <a:pt x="275180" y="324570"/>
                    <a:pt x="282334" y="316428"/>
                    <a:pt x="289487" y="308285"/>
                  </a:cubicBezTo>
                  <a:cubicBezTo>
                    <a:pt x="286015" y="318554"/>
                    <a:pt x="265902" y="336395"/>
                    <a:pt x="254498" y="351903"/>
                  </a:cubicBezTo>
                  <a:cubicBezTo>
                    <a:pt x="254498" y="351903"/>
                    <a:pt x="252373" y="355585"/>
                    <a:pt x="252373" y="355585"/>
                  </a:cubicBezTo>
                  <a:cubicBezTo>
                    <a:pt x="260305" y="350347"/>
                    <a:pt x="265902" y="336395"/>
                    <a:pt x="275959" y="327475"/>
                  </a:cubicBezTo>
                  <a:cubicBezTo>
                    <a:pt x="276737" y="330379"/>
                    <a:pt x="276737" y="330379"/>
                    <a:pt x="277515" y="333284"/>
                  </a:cubicBezTo>
                  <a:cubicBezTo>
                    <a:pt x="284668" y="325141"/>
                    <a:pt x="283890" y="322236"/>
                    <a:pt x="285237" y="315650"/>
                  </a:cubicBezTo>
                  <a:cubicBezTo>
                    <a:pt x="291044" y="314094"/>
                    <a:pt x="289697" y="320681"/>
                    <a:pt x="284668" y="325141"/>
                  </a:cubicBezTo>
                  <a:cubicBezTo>
                    <a:pt x="294725" y="316220"/>
                    <a:pt x="309032" y="299935"/>
                    <a:pt x="315407" y="288888"/>
                  </a:cubicBezTo>
                  <a:cubicBezTo>
                    <a:pt x="314629" y="285983"/>
                    <a:pt x="307476" y="294126"/>
                    <a:pt x="306697" y="291222"/>
                  </a:cubicBezTo>
                  <a:cubicBezTo>
                    <a:pt x="308044" y="284635"/>
                    <a:pt x="312504" y="289666"/>
                    <a:pt x="317532" y="285206"/>
                  </a:cubicBezTo>
                  <a:cubicBezTo>
                    <a:pt x="319658" y="281523"/>
                    <a:pt x="316754" y="282301"/>
                    <a:pt x="316754" y="282301"/>
                  </a:cubicBezTo>
                  <a:cubicBezTo>
                    <a:pt x="327589" y="276285"/>
                    <a:pt x="354856" y="250301"/>
                    <a:pt x="359316" y="255332"/>
                  </a:cubicBezTo>
                  <a:cubicBezTo>
                    <a:pt x="368595" y="243507"/>
                    <a:pt x="379429" y="237491"/>
                    <a:pt x="387361" y="232253"/>
                  </a:cubicBezTo>
                  <a:cubicBezTo>
                    <a:pt x="389486" y="228570"/>
                    <a:pt x="389486" y="228570"/>
                    <a:pt x="388708" y="225666"/>
                  </a:cubicBezTo>
                  <a:cubicBezTo>
                    <a:pt x="399543" y="219650"/>
                    <a:pt x="403793" y="212285"/>
                    <a:pt x="413850" y="203365"/>
                  </a:cubicBezTo>
                  <a:cubicBezTo>
                    <a:pt x="412503" y="209951"/>
                    <a:pt x="417531" y="205491"/>
                    <a:pt x="417531" y="205491"/>
                  </a:cubicBezTo>
                  <a:cubicBezTo>
                    <a:pt x="425463" y="200253"/>
                    <a:pt x="415975" y="199682"/>
                    <a:pt x="425463" y="200253"/>
                  </a:cubicBezTo>
                  <a:cubicBezTo>
                    <a:pt x="429713" y="192888"/>
                    <a:pt x="421782" y="198126"/>
                    <a:pt x="431838" y="189206"/>
                  </a:cubicBezTo>
                  <a:cubicBezTo>
                    <a:pt x="427588" y="196570"/>
                    <a:pt x="442673" y="183190"/>
                    <a:pt x="441327" y="189776"/>
                  </a:cubicBezTo>
                  <a:cubicBezTo>
                    <a:pt x="445577" y="182412"/>
                    <a:pt x="448480" y="181634"/>
                    <a:pt x="450605" y="177951"/>
                  </a:cubicBezTo>
                  <a:cubicBezTo>
                    <a:pt x="458537" y="172713"/>
                    <a:pt x="464343" y="171157"/>
                    <a:pt x="459315" y="175617"/>
                  </a:cubicBezTo>
                  <a:cubicBezTo>
                    <a:pt x="465122" y="174062"/>
                    <a:pt x="475178" y="165141"/>
                    <a:pt x="486013" y="159125"/>
                  </a:cubicBezTo>
                  <a:cubicBezTo>
                    <a:pt x="483110" y="159903"/>
                    <a:pt x="480207" y="160681"/>
                    <a:pt x="479429" y="157776"/>
                  </a:cubicBezTo>
                  <a:cubicBezTo>
                    <a:pt x="490264" y="151760"/>
                    <a:pt x="488917" y="158347"/>
                    <a:pt x="499752" y="152331"/>
                  </a:cubicBezTo>
                  <a:cubicBezTo>
                    <a:pt x="507683" y="147093"/>
                    <a:pt x="527019" y="126347"/>
                    <a:pt x="532257" y="134282"/>
                  </a:cubicBezTo>
                  <a:cubicBezTo>
                    <a:pt x="526450" y="135838"/>
                    <a:pt x="526450" y="135838"/>
                    <a:pt x="524325" y="139520"/>
                  </a:cubicBezTo>
                  <a:lnTo>
                    <a:pt x="528380" y="139210"/>
                  </a:lnTo>
                  <a:lnTo>
                    <a:pt x="523723" y="141627"/>
                  </a:lnTo>
                  <a:cubicBezTo>
                    <a:pt x="516393" y="144759"/>
                    <a:pt x="509524" y="148156"/>
                    <a:pt x="506337" y="153679"/>
                  </a:cubicBezTo>
                  <a:cubicBezTo>
                    <a:pt x="503433" y="154457"/>
                    <a:pt x="500530" y="155235"/>
                    <a:pt x="497627" y="156013"/>
                  </a:cubicBezTo>
                  <a:cubicBezTo>
                    <a:pt x="491820" y="157569"/>
                    <a:pt x="498405" y="158917"/>
                    <a:pt x="495502" y="159695"/>
                  </a:cubicBezTo>
                  <a:cubicBezTo>
                    <a:pt x="495502" y="159695"/>
                    <a:pt x="495502" y="159695"/>
                    <a:pt x="490473" y="164156"/>
                  </a:cubicBezTo>
                  <a:cubicBezTo>
                    <a:pt x="487570" y="164934"/>
                    <a:pt x="485445" y="168616"/>
                    <a:pt x="479638" y="170172"/>
                  </a:cubicBezTo>
                  <a:cubicBezTo>
                    <a:pt x="468803" y="176188"/>
                    <a:pt x="457968" y="182204"/>
                    <a:pt x="452940" y="186665"/>
                  </a:cubicBezTo>
                  <a:cubicBezTo>
                    <a:pt x="450036" y="187443"/>
                    <a:pt x="453718" y="189569"/>
                    <a:pt x="453718" y="189569"/>
                  </a:cubicBezTo>
                  <a:cubicBezTo>
                    <a:pt x="447911" y="191125"/>
                    <a:pt x="437076" y="197141"/>
                    <a:pt x="424116" y="206840"/>
                  </a:cubicBezTo>
                  <a:cubicBezTo>
                    <a:pt x="419088" y="211300"/>
                    <a:pt x="414060" y="215760"/>
                    <a:pt x="409031" y="220220"/>
                  </a:cubicBezTo>
                  <a:cubicBezTo>
                    <a:pt x="406128" y="220998"/>
                    <a:pt x="401099" y="225458"/>
                    <a:pt x="398196" y="226236"/>
                  </a:cubicBezTo>
                  <a:cubicBezTo>
                    <a:pt x="393168" y="230697"/>
                    <a:pt x="380208" y="240395"/>
                    <a:pt x="368026" y="252998"/>
                  </a:cubicBezTo>
                  <a:cubicBezTo>
                    <a:pt x="355066" y="262697"/>
                    <a:pt x="345787" y="274522"/>
                    <a:pt x="337856" y="279760"/>
                  </a:cubicBezTo>
                  <a:cubicBezTo>
                    <a:pt x="330702" y="287903"/>
                    <a:pt x="327021" y="285776"/>
                    <a:pt x="322770" y="293141"/>
                  </a:cubicBezTo>
                  <a:cubicBezTo>
                    <a:pt x="319867" y="293919"/>
                    <a:pt x="316964" y="294697"/>
                    <a:pt x="316186" y="291792"/>
                  </a:cubicBezTo>
                  <a:cubicBezTo>
                    <a:pt x="316186" y="291792"/>
                    <a:pt x="316186" y="291792"/>
                    <a:pt x="311935" y="299157"/>
                  </a:cubicBezTo>
                  <a:cubicBezTo>
                    <a:pt x="309032" y="299935"/>
                    <a:pt x="312714" y="302062"/>
                    <a:pt x="314839" y="298379"/>
                  </a:cubicBezTo>
                  <a:cubicBezTo>
                    <a:pt x="304782" y="307300"/>
                    <a:pt x="295503" y="319125"/>
                    <a:pt x="286225" y="330950"/>
                  </a:cubicBezTo>
                  <a:cubicBezTo>
                    <a:pt x="276168" y="339870"/>
                    <a:pt x="263986" y="352473"/>
                    <a:pt x="255486" y="367203"/>
                  </a:cubicBezTo>
                  <a:cubicBezTo>
                    <a:pt x="266321" y="361187"/>
                    <a:pt x="283322" y="331728"/>
                    <a:pt x="293588" y="335203"/>
                  </a:cubicBezTo>
                  <a:cubicBezTo>
                    <a:pt x="298616" y="330742"/>
                    <a:pt x="292810" y="332298"/>
                    <a:pt x="294935" y="328616"/>
                  </a:cubicBezTo>
                  <a:cubicBezTo>
                    <a:pt x="297060" y="324934"/>
                    <a:pt x="300741" y="327060"/>
                    <a:pt x="302867" y="323378"/>
                  </a:cubicBezTo>
                  <a:cubicBezTo>
                    <a:pt x="307895" y="318917"/>
                    <a:pt x="307895" y="318917"/>
                    <a:pt x="315048" y="310775"/>
                  </a:cubicBezTo>
                  <a:cubicBezTo>
                    <a:pt x="320077" y="306315"/>
                    <a:pt x="307895" y="318917"/>
                    <a:pt x="307895" y="318917"/>
                  </a:cubicBezTo>
                  <a:cubicBezTo>
                    <a:pt x="313702" y="317361"/>
                    <a:pt x="320077" y="306315"/>
                    <a:pt x="322980" y="305537"/>
                  </a:cubicBezTo>
                  <a:cubicBezTo>
                    <a:pt x="326662" y="307663"/>
                    <a:pt x="318730" y="312901"/>
                    <a:pt x="329565" y="306885"/>
                  </a:cubicBezTo>
                  <a:cubicBezTo>
                    <a:pt x="332468" y="306107"/>
                    <a:pt x="315827" y="313679"/>
                    <a:pt x="313702" y="317361"/>
                  </a:cubicBezTo>
                  <a:cubicBezTo>
                    <a:pt x="314480" y="320266"/>
                    <a:pt x="309451" y="324726"/>
                    <a:pt x="304423" y="329186"/>
                  </a:cubicBezTo>
                  <a:cubicBezTo>
                    <a:pt x="296491" y="334425"/>
                    <a:pt x="288560" y="339663"/>
                    <a:pt x="285088" y="349932"/>
                  </a:cubicBezTo>
                  <a:cubicBezTo>
                    <a:pt x="290116" y="345472"/>
                    <a:pt x="295144" y="341012"/>
                    <a:pt x="285866" y="352837"/>
                  </a:cubicBezTo>
                  <a:cubicBezTo>
                    <a:pt x="294576" y="350503"/>
                    <a:pt x="311576" y="321044"/>
                    <a:pt x="316036" y="326075"/>
                  </a:cubicBezTo>
                  <a:cubicBezTo>
                    <a:pt x="313911" y="329757"/>
                    <a:pt x="313911" y="329757"/>
                    <a:pt x="314689" y="332662"/>
                  </a:cubicBezTo>
                  <a:cubicBezTo>
                    <a:pt x="311008" y="330535"/>
                    <a:pt x="300382" y="348947"/>
                    <a:pt x="296701" y="346820"/>
                  </a:cubicBezTo>
                  <a:cubicBezTo>
                    <a:pt x="295354" y="353407"/>
                    <a:pt x="286644" y="355741"/>
                    <a:pt x="288201" y="361550"/>
                  </a:cubicBezTo>
                  <a:cubicBezTo>
                    <a:pt x="280269" y="366788"/>
                    <a:pt x="270212" y="375709"/>
                    <a:pt x="265962" y="383073"/>
                  </a:cubicBezTo>
                  <a:cubicBezTo>
                    <a:pt x="259587" y="394120"/>
                    <a:pt x="253780" y="395676"/>
                    <a:pt x="247195" y="394328"/>
                  </a:cubicBezTo>
                  <a:cubicBezTo>
                    <a:pt x="245070" y="398010"/>
                    <a:pt x="245849" y="400915"/>
                    <a:pt x="248752" y="400137"/>
                  </a:cubicBezTo>
                  <a:cubicBezTo>
                    <a:pt x="246627" y="403819"/>
                    <a:pt x="243723" y="404597"/>
                    <a:pt x="241598" y="408279"/>
                  </a:cubicBezTo>
                  <a:cubicBezTo>
                    <a:pt x="240820" y="405375"/>
                    <a:pt x="242945" y="401692"/>
                    <a:pt x="242945" y="401692"/>
                  </a:cubicBezTo>
                  <a:cubicBezTo>
                    <a:pt x="237917" y="406153"/>
                    <a:pt x="237348" y="415644"/>
                    <a:pt x="235223" y="419326"/>
                  </a:cubicBezTo>
                  <a:cubicBezTo>
                    <a:pt x="228070" y="427469"/>
                    <a:pt x="225735" y="418756"/>
                    <a:pt x="220138" y="432707"/>
                  </a:cubicBezTo>
                  <a:cubicBezTo>
                    <a:pt x="228070" y="427469"/>
                    <a:pt x="232320" y="420104"/>
                    <a:pt x="231751" y="429595"/>
                  </a:cubicBezTo>
                  <a:cubicBezTo>
                    <a:pt x="234655" y="428817"/>
                    <a:pt x="237558" y="428040"/>
                    <a:pt x="239683" y="424357"/>
                  </a:cubicBezTo>
                  <a:cubicBezTo>
                    <a:pt x="241030" y="417770"/>
                    <a:pt x="233876" y="425913"/>
                    <a:pt x="235223" y="419326"/>
                  </a:cubicBezTo>
                  <a:cubicBezTo>
                    <a:pt x="250308" y="405945"/>
                    <a:pt x="271200" y="391009"/>
                    <a:pt x="281047" y="369692"/>
                  </a:cubicBezTo>
                  <a:cubicBezTo>
                    <a:pt x="284729" y="371819"/>
                    <a:pt x="270422" y="388104"/>
                    <a:pt x="271200" y="391009"/>
                  </a:cubicBezTo>
                  <a:cubicBezTo>
                    <a:pt x="266950" y="398373"/>
                    <a:pt x="266950" y="398373"/>
                    <a:pt x="261922" y="402834"/>
                  </a:cubicBezTo>
                  <a:cubicBezTo>
                    <a:pt x="259796" y="406516"/>
                    <a:pt x="258450" y="413103"/>
                    <a:pt x="262700" y="405738"/>
                  </a:cubicBezTo>
                  <a:cubicBezTo>
                    <a:pt x="258450" y="413103"/>
                    <a:pt x="255546" y="413881"/>
                    <a:pt x="248393" y="422023"/>
                  </a:cubicBezTo>
                  <a:cubicBezTo>
                    <a:pt x="247046" y="428610"/>
                    <a:pt x="240461" y="427262"/>
                    <a:pt x="236989" y="437531"/>
                  </a:cubicBezTo>
                  <a:cubicBezTo>
                    <a:pt x="236211" y="434626"/>
                    <a:pt x="240461" y="427262"/>
                    <a:pt x="245490" y="422801"/>
                  </a:cubicBezTo>
                  <a:cubicBezTo>
                    <a:pt x="247615" y="419119"/>
                    <a:pt x="252643" y="414659"/>
                    <a:pt x="254768" y="410976"/>
                  </a:cubicBezTo>
                  <a:cubicBezTo>
                    <a:pt x="256893" y="407294"/>
                    <a:pt x="259018" y="403612"/>
                    <a:pt x="264047" y="399151"/>
                  </a:cubicBezTo>
                  <a:cubicBezTo>
                    <a:pt x="251087" y="408850"/>
                    <a:pt x="241808" y="420675"/>
                    <a:pt x="235433" y="431722"/>
                  </a:cubicBezTo>
                  <a:cubicBezTo>
                    <a:pt x="231183" y="439087"/>
                    <a:pt x="226154" y="443547"/>
                    <a:pt x="221904" y="450912"/>
                  </a:cubicBezTo>
                  <a:cubicBezTo>
                    <a:pt x="216876" y="455372"/>
                    <a:pt x="212626" y="462737"/>
                    <a:pt x="207597" y="467197"/>
                  </a:cubicBezTo>
                  <a:cubicBezTo>
                    <a:pt x="206250" y="473784"/>
                    <a:pt x="214182" y="468545"/>
                    <a:pt x="217085" y="467767"/>
                  </a:cubicBezTo>
                  <a:cubicBezTo>
                    <a:pt x="219210" y="464085"/>
                    <a:pt x="218432" y="461181"/>
                    <a:pt x="219779" y="454594"/>
                  </a:cubicBezTo>
                  <a:cubicBezTo>
                    <a:pt x="222682" y="453816"/>
                    <a:pt x="220557" y="457498"/>
                    <a:pt x="221335" y="460403"/>
                  </a:cubicBezTo>
                  <a:cubicBezTo>
                    <a:pt x="226364" y="455942"/>
                    <a:pt x="228279" y="439864"/>
                    <a:pt x="234086" y="438309"/>
                  </a:cubicBezTo>
                  <a:cubicBezTo>
                    <a:pt x="234864" y="441213"/>
                    <a:pt x="232739" y="444895"/>
                    <a:pt x="231392" y="451482"/>
                  </a:cubicBezTo>
                  <a:cubicBezTo>
                    <a:pt x="236421" y="447022"/>
                    <a:pt x="247824" y="431514"/>
                    <a:pt x="254200" y="420467"/>
                  </a:cubicBezTo>
                  <a:cubicBezTo>
                    <a:pt x="265035" y="414451"/>
                    <a:pt x="270631" y="400500"/>
                    <a:pt x="274103" y="390231"/>
                  </a:cubicBezTo>
                  <a:cubicBezTo>
                    <a:pt x="278563" y="395262"/>
                    <a:pt x="269285" y="407087"/>
                    <a:pt x="275091" y="405531"/>
                  </a:cubicBezTo>
                  <a:cubicBezTo>
                    <a:pt x="270063" y="409991"/>
                    <a:pt x="265035" y="414451"/>
                    <a:pt x="257103" y="419690"/>
                  </a:cubicBezTo>
                  <a:cubicBezTo>
                    <a:pt x="260784" y="421816"/>
                    <a:pt x="253631" y="429959"/>
                    <a:pt x="252284" y="436545"/>
                  </a:cubicBezTo>
                  <a:cubicBezTo>
                    <a:pt x="255187" y="435767"/>
                    <a:pt x="260784" y="421816"/>
                    <a:pt x="263688" y="421038"/>
                  </a:cubicBezTo>
                  <a:cubicBezTo>
                    <a:pt x="264466" y="423942"/>
                    <a:pt x="262341" y="427625"/>
                    <a:pt x="262341" y="427625"/>
                  </a:cubicBezTo>
                  <a:cubicBezTo>
                    <a:pt x="262341" y="427625"/>
                    <a:pt x="265244" y="426847"/>
                    <a:pt x="267369" y="423164"/>
                  </a:cubicBezTo>
                  <a:cubicBezTo>
                    <a:pt x="269494" y="419482"/>
                    <a:pt x="271619" y="415800"/>
                    <a:pt x="272398" y="418704"/>
                  </a:cubicBezTo>
                  <a:cubicBezTo>
                    <a:pt x="268147" y="426069"/>
                    <a:pt x="258091" y="434989"/>
                    <a:pt x="254619" y="445259"/>
                  </a:cubicBezTo>
                  <a:cubicBezTo>
                    <a:pt x="254619" y="445259"/>
                    <a:pt x="258869" y="437894"/>
                    <a:pt x="260425" y="443703"/>
                  </a:cubicBezTo>
                  <a:cubicBezTo>
                    <a:pt x="261877" y="443314"/>
                    <a:pt x="263471" y="440552"/>
                    <a:pt x="265162" y="438153"/>
                  </a:cubicBezTo>
                  <a:lnTo>
                    <a:pt x="266613" y="437234"/>
                  </a:lnTo>
                  <a:lnTo>
                    <a:pt x="259079" y="450289"/>
                  </a:lnTo>
                  <a:cubicBezTo>
                    <a:pt x="262760" y="452416"/>
                    <a:pt x="271260" y="437687"/>
                    <a:pt x="278414" y="429544"/>
                  </a:cubicBezTo>
                  <a:cubicBezTo>
                    <a:pt x="277067" y="436131"/>
                    <a:pt x="299306" y="414607"/>
                    <a:pt x="292721" y="413259"/>
                  </a:cubicBezTo>
                  <a:cubicBezTo>
                    <a:pt x="292721" y="413259"/>
                    <a:pt x="292721" y="413259"/>
                    <a:pt x="299096" y="402212"/>
                  </a:cubicBezTo>
                  <a:cubicBezTo>
                    <a:pt x="303556" y="407243"/>
                    <a:pt x="311278" y="389609"/>
                    <a:pt x="316306" y="385148"/>
                  </a:cubicBezTo>
                  <a:cubicBezTo>
                    <a:pt x="319988" y="387275"/>
                    <a:pt x="309931" y="396195"/>
                    <a:pt x="313613" y="398322"/>
                  </a:cubicBezTo>
                  <a:cubicBezTo>
                    <a:pt x="313613" y="398322"/>
                    <a:pt x="317863" y="390957"/>
                    <a:pt x="320766" y="390179"/>
                  </a:cubicBezTo>
                  <a:cubicBezTo>
                    <a:pt x="322891" y="386497"/>
                    <a:pt x="322113" y="383592"/>
                    <a:pt x="322113" y="383592"/>
                  </a:cubicBezTo>
                  <a:cubicBezTo>
                    <a:pt x="333516" y="368085"/>
                    <a:pt x="339892" y="357038"/>
                    <a:pt x="355755" y="346562"/>
                  </a:cubicBezTo>
                  <a:cubicBezTo>
                    <a:pt x="348602" y="354704"/>
                    <a:pt x="350727" y="351022"/>
                    <a:pt x="358658" y="345784"/>
                  </a:cubicBezTo>
                  <a:cubicBezTo>
                    <a:pt x="356533" y="349466"/>
                    <a:pt x="350158" y="360513"/>
                    <a:pt x="347255" y="361291"/>
                  </a:cubicBezTo>
                  <a:cubicBezTo>
                    <a:pt x="345130" y="364973"/>
                    <a:pt x="348811" y="367100"/>
                    <a:pt x="346686" y="370782"/>
                  </a:cubicBezTo>
                  <a:cubicBezTo>
                    <a:pt x="353271" y="372131"/>
                    <a:pt x="356743" y="361862"/>
                    <a:pt x="359646" y="361084"/>
                  </a:cubicBezTo>
                  <a:cubicBezTo>
                    <a:pt x="355396" y="368448"/>
                    <a:pt x="336839" y="392098"/>
                    <a:pt x="328907" y="397337"/>
                  </a:cubicBezTo>
                  <a:cubicBezTo>
                    <a:pt x="323879" y="401797"/>
                    <a:pt x="330464" y="403145"/>
                    <a:pt x="323310" y="411288"/>
                  </a:cubicBezTo>
                  <a:cubicBezTo>
                    <a:pt x="324089" y="414192"/>
                    <a:pt x="328339" y="406828"/>
                    <a:pt x="332020" y="408954"/>
                  </a:cubicBezTo>
                  <a:cubicBezTo>
                    <a:pt x="329895" y="412637"/>
                    <a:pt x="311128" y="423891"/>
                    <a:pt x="315588" y="428922"/>
                  </a:cubicBezTo>
                  <a:cubicBezTo>
                    <a:pt x="310560" y="433382"/>
                    <a:pt x="312685" y="429700"/>
                    <a:pt x="314810" y="426017"/>
                  </a:cubicBezTo>
                  <a:cubicBezTo>
                    <a:pt x="309782" y="430478"/>
                    <a:pt x="302628" y="438620"/>
                    <a:pt x="295475" y="446763"/>
                  </a:cubicBezTo>
                  <a:cubicBezTo>
                    <a:pt x="291225" y="454128"/>
                    <a:pt x="284071" y="462270"/>
                    <a:pt x="279043" y="466731"/>
                  </a:cubicBezTo>
                  <a:cubicBezTo>
                    <a:pt x="276918" y="470413"/>
                    <a:pt x="282724" y="468857"/>
                    <a:pt x="285628" y="468079"/>
                  </a:cubicBezTo>
                  <a:cubicBezTo>
                    <a:pt x="283503" y="471762"/>
                    <a:pt x="277127" y="482809"/>
                    <a:pt x="280809" y="484935"/>
                  </a:cubicBezTo>
                  <a:cubicBezTo>
                    <a:pt x="278684" y="488618"/>
                    <a:pt x="277127" y="482809"/>
                    <a:pt x="272099" y="487269"/>
                  </a:cubicBezTo>
                  <a:cubicBezTo>
                    <a:pt x="273655" y="493078"/>
                    <a:pt x="275990" y="501791"/>
                    <a:pt x="266712" y="513616"/>
                  </a:cubicBezTo>
                  <a:cubicBezTo>
                    <a:pt x="268268" y="519425"/>
                    <a:pt x="263030" y="511490"/>
                    <a:pt x="270183" y="503347"/>
                  </a:cubicBezTo>
                  <a:cubicBezTo>
                    <a:pt x="270183" y="503347"/>
                    <a:pt x="270183" y="503347"/>
                    <a:pt x="267280" y="504125"/>
                  </a:cubicBezTo>
                  <a:cubicBezTo>
                    <a:pt x="262252" y="508585"/>
                    <a:pt x="253751" y="523315"/>
                    <a:pt x="251626" y="526997"/>
                  </a:cubicBezTo>
                  <a:cubicBezTo>
                    <a:pt x="250280" y="533584"/>
                    <a:pt x="251626" y="526997"/>
                    <a:pt x="247376" y="534362"/>
                  </a:cubicBezTo>
                  <a:cubicBezTo>
                    <a:pt x="246598" y="531457"/>
                    <a:pt x="248723" y="527775"/>
                    <a:pt x="250848" y="524093"/>
                  </a:cubicBezTo>
                  <a:cubicBezTo>
                    <a:pt x="247167" y="521966"/>
                    <a:pt x="246598" y="531457"/>
                    <a:pt x="242348" y="538822"/>
                  </a:cubicBezTo>
                  <a:cubicBezTo>
                    <a:pt x="239445" y="539600"/>
                    <a:pt x="243126" y="541726"/>
                    <a:pt x="243126" y="541726"/>
                  </a:cubicBezTo>
                  <a:cubicBezTo>
                    <a:pt x="246029" y="540948"/>
                    <a:pt x="248155" y="537266"/>
                    <a:pt x="250280" y="533584"/>
                  </a:cubicBezTo>
                  <a:cubicBezTo>
                    <a:pt x="251836" y="539392"/>
                    <a:pt x="238098" y="546187"/>
                    <a:pt x="240223" y="542504"/>
                  </a:cubicBezTo>
                  <a:cubicBezTo>
                    <a:pt x="237529" y="555678"/>
                    <a:pt x="229597" y="560916"/>
                    <a:pt x="224000" y="574868"/>
                  </a:cubicBezTo>
                  <a:cubicBezTo>
                    <a:pt x="221097" y="575645"/>
                    <a:pt x="222444" y="569059"/>
                    <a:pt x="221666" y="566154"/>
                  </a:cubicBezTo>
                  <a:cubicBezTo>
                    <a:pt x="230166" y="551425"/>
                    <a:pt x="233069" y="550647"/>
                    <a:pt x="236541" y="540378"/>
                  </a:cubicBezTo>
                  <a:cubicBezTo>
                    <a:pt x="233638" y="541156"/>
                    <a:pt x="233638" y="541156"/>
                    <a:pt x="233638" y="541156"/>
                  </a:cubicBezTo>
                  <a:cubicBezTo>
                    <a:pt x="234985" y="534569"/>
                    <a:pt x="233638" y="541156"/>
                    <a:pt x="238666" y="536696"/>
                  </a:cubicBezTo>
                  <a:cubicBezTo>
                    <a:pt x="240791" y="533013"/>
                    <a:pt x="240013" y="530109"/>
                    <a:pt x="245042" y="525648"/>
                  </a:cubicBezTo>
                  <a:cubicBezTo>
                    <a:pt x="243485" y="519840"/>
                    <a:pt x="245610" y="516157"/>
                    <a:pt x="244054" y="510348"/>
                  </a:cubicBezTo>
                  <a:cubicBezTo>
                    <a:pt x="241929" y="514031"/>
                    <a:pt x="237678" y="521395"/>
                    <a:pt x="236122" y="515587"/>
                  </a:cubicBezTo>
                  <a:cubicBezTo>
                    <a:pt x="228400" y="533221"/>
                    <a:pt x="219121" y="545046"/>
                    <a:pt x="209065" y="553966"/>
                  </a:cubicBezTo>
                  <a:cubicBezTo>
                    <a:pt x="199786" y="565791"/>
                    <a:pt x="190508" y="577616"/>
                    <a:pt x="186467" y="597376"/>
                  </a:cubicBezTo>
                  <a:cubicBezTo>
                    <a:pt x="182786" y="595250"/>
                    <a:pt x="189161" y="584203"/>
                    <a:pt x="191286" y="580520"/>
                  </a:cubicBezTo>
                  <a:cubicBezTo>
                    <a:pt x="187604" y="578394"/>
                    <a:pt x="184132" y="588663"/>
                    <a:pt x="179882" y="596028"/>
                  </a:cubicBezTo>
                  <a:cubicBezTo>
                    <a:pt x="180451" y="586537"/>
                    <a:pt x="174854" y="600488"/>
                    <a:pt x="172729" y="604170"/>
                  </a:cubicBezTo>
                  <a:cubicBezTo>
                    <a:pt x="172729" y="604170"/>
                    <a:pt x="169825" y="604948"/>
                    <a:pt x="171172" y="598362"/>
                  </a:cubicBezTo>
                  <a:cubicBezTo>
                    <a:pt x="166144" y="602822"/>
                    <a:pt x="161894" y="610187"/>
                    <a:pt x="158212" y="608060"/>
                  </a:cubicBezTo>
                  <a:cubicBezTo>
                    <a:pt x="162462" y="600695"/>
                    <a:pt x="163241" y="603600"/>
                    <a:pt x="164587" y="597013"/>
                  </a:cubicBezTo>
                  <a:cubicBezTo>
                    <a:pt x="160337" y="604378"/>
                    <a:pt x="155877" y="599347"/>
                    <a:pt x="150280" y="613298"/>
                  </a:cubicBezTo>
                  <a:cubicBezTo>
                    <a:pt x="152406" y="609616"/>
                    <a:pt x="154321" y="593538"/>
                    <a:pt x="160696" y="582491"/>
                  </a:cubicBezTo>
                  <a:cubicBezTo>
                    <a:pt x="162821" y="578809"/>
                    <a:pt x="157015" y="580365"/>
                    <a:pt x="161265" y="573000"/>
                  </a:cubicBezTo>
                  <a:cubicBezTo>
                    <a:pt x="153333" y="578238"/>
                    <a:pt x="154321" y="593538"/>
                    <a:pt x="150071" y="600903"/>
                  </a:cubicBezTo>
                  <a:cubicBezTo>
                    <a:pt x="147168" y="601681"/>
                    <a:pt x="151418" y="594316"/>
                    <a:pt x="148514" y="595094"/>
                  </a:cubicBezTo>
                  <a:cubicBezTo>
                    <a:pt x="145611" y="595872"/>
                    <a:pt x="142139" y="606141"/>
                    <a:pt x="145821" y="608267"/>
                  </a:cubicBezTo>
                  <a:cubicBezTo>
                    <a:pt x="140792" y="612728"/>
                    <a:pt x="140014" y="609823"/>
                    <a:pt x="135764" y="617188"/>
                  </a:cubicBezTo>
                  <a:cubicBezTo>
                    <a:pt x="135764" y="617188"/>
                    <a:pt x="137111" y="610601"/>
                    <a:pt x="136333" y="607697"/>
                  </a:cubicBezTo>
                  <a:cubicBezTo>
                    <a:pt x="138458" y="604015"/>
                    <a:pt x="138458" y="604015"/>
                    <a:pt x="142139" y="606141"/>
                  </a:cubicBezTo>
                  <a:cubicBezTo>
                    <a:pt x="142708" y="596650"/>
                    <a:pt x="148305" y="582698"/>
                    <a:pt x="153902" y="568747"/>
                  </a:cubicBezTo>
                  <a:cubicBezTo>
                    <a:pt x="162402" y="554018"/>
                    <a:pt x="168777" y="542970"/>
                    <a:pt x="170124" y="536384"/>
                  </a:cubicBezTo>
                  <a:cubicBezTo>
                    <a:pt x="167221" y="537162"/>
                    <a:pt x="167999" y="540066"/>
                    <a:pt x="168777" y="542970"/>
                  </a:cubicBezTo>
                  <a:cubicBezTo>
                    <a:pt x="173027" y="535606"/>
                    <a:pt x="170124" y="536384"/>
                    <a:pt x="172249" y="532701"/>
                  </a:cubicBezTo>
                  <a:cubicBezTo>
                    <a:pt x="176499" y="525337"/>
                    <a:pt x="185778" y="513512"/>
                    <a:pt x="189250" y="503242"/>
                  </a:cubicBezTo>
                  <a:cubicBezTo>
                    <a:pt x="189459" y="515638"/>
                    <a:pt x="202778" y="484053"/>
                    <a:pt x="207238" y="489084"/>
                  </a:cubicBezTo>
                  <a:cubicBezTo>
                    <a:pt x="211488" y="481719"/>
                    <a:pt x="212835" y="475132"/>
                    <a:pt x="209932" y="475910"/>
                  </a:cubicBezTo>
                  <a:cubicBezTo>
                    <a:pt x="204904" y="480370"/>
                    <a:pt x="203557" y="486957"/>
                    <a:pt x="198528" y="491417"/>
                  </a:cubicBezTo>
                  <a:cubicBezTo>
                    <a:pt x="196403" y="495100"/>
                    <a:pt x="191375" y="499560"/>
                    <a:pt x="189250" y="503242"/>
                  </a:cubicBezTo>
                  <a:cubicBezTo>
                    <a:pt x="188472" y="500338"/>
                    <a:pt x="200653" y="487735"/>
                    <a:pt x="199097" y="481926"/>
                  </a:cubicBezTo>
                  <a:cubicBezTo>
                    <a:pt x="189040" y="490847"/>
                    <a:pt x="184221" y="507703"/>
                    <a:pt x="172818" y="523210"/>
                  </a:cubicBezTo>
                  <a:cubicBezTo>
                    <a:pt x="164317" y="537940"/>
                    <a:pt x="158721" y="551891"/>
                    <a:pt x="149442" y="563716"/>
                  </a:cubicBezTo>
                  <a:cubicBezTo>
                    <a:pt x="146539" y="564494"/>
                    <a:pt x="155817" y="552669"/>
                    <a:pt x="152914" y="553447"/>
                  </a:cubicBezTo>
                  <a:cubicBezTo>
                    <a:pt x="147886" y="557907"/>
                    <a:pt x="142289" y="571859"/>
                    <a:pt x="139385" y="572637"/>
                  </a:cubicBezTo>
                  <a:cubicBezTo>
                    <a:pt x="140942" y="578445"/>
                    <a:pt x="138817" y="582128"/>
                    <a:pt x="138248" y="591619"/>
                  </a:cubicBezTo>
                  <a:cubicBezTo>
                    <a:pt x="139595" y="585032"/>
                    <a:pt x="143276" y="587159"/>
                    <a:pt x="147527" y="579794"/>
                  </a:cubicBezTo>
                  <a:cubicBezTo>
                    <a:pt x="148305" y="582698"/>
                    <a:pt x="139804" y="597428"/>
                    <a:pt x="138458" y="604015"/>
                  </a:cubicBezTo>
                  <a:cubicBezTo>
                    <a:pt x="133429" y="608475"/>
                    <a:pt x="129179" y="615840"/>
                    <a:pt x="125707" y="626109"/>
                  </a:cubicBezTo>
                  <a:cubicBezTo>
                    <a:pt x="124360" y="632695"/>
                    <a:pt x="121667" y="645869"/>
                    <a:pt x="118195" y="656138"/>
                  </a:cubicBezTo>
                  <a:cubicBezTo>
                    <a:pt x="120320" y="652456"/>
                    <a:pt x="120320" y="652456"/>
                    <a:pt x="124001" y="654582"/>
                  </a:cubicBezTo>
                  <a:cubicBezTo>
                    <a:pt x="118973" y="659042"/>
                    <a:pt x="120529" y="664851"/>
                    <a:pt x="119183" y="671439"/>
                  </a:cubicBezTo>
                  <a:lnTo>
                    <a:pt x="118614" y="680931"/>
                  </a:lnTo>
                  <a:lnTo>
                    <a:pt x="111670" y="701468"/>
                  </a:lnTo>
                  <a:cubicBezTo>
                    <a:pt x="111670" y="701468"/>
                    <a:pt x="113017" y="694881"/>
                    <a:pt x="110892" y="698563"/>
                  </a:cubicBezTo>
                  <a:cubicBezTo>
                    <a:pt x="107420" y="708833"/>
                    <a:pt x="106073" y="715419"/>
                    <a:pt x="109755" y="717546"/>
                  </a:cubicBezTo>
                  <a:cubicBezTo>
                    <a:pt x="108408" y="724133"/>
                    <a:pt x="107061" y="730719"/>
                    <a:pt x="105714" y="737306"/>
                  </a:cubicBezTo>
                  <a:cubicBezTo>
                    <a:pt x="114993" y="725481"/>
                    <a:pt x="117477" y="699912"/>
                    <a:pt x="121727" y="692547"/>
                  </a:cubicBezTo>
                  <a:cubicBezTo>
                    <a:pt x="120949" y="689643"/>
                    <a:pt x="120739" y="677247"/>
                    <a:pt x="127324" y="678596"/>
                  </a:cubicBezTo>
                  <a:cubicBezTo>
                    <a:pt x="126546" y="675692"/>
                    <a:pt x="125767" y="672787"/>
                    <a:pt x="124989" y="669882"/>
                  </a:cubicBezTo>
                  <a:cubicBezTo>
                    <a:pt x="127114" y="666200"/>
                    <a:pt x="130227" y="677818"/>
                    <a:pt x="132921" y="664644"/>
                  </a:cubicBezTo>
                  <a:cubicBezTo>
                    <a:pt x="135824" y="663866"/>
                    <a:pt x="134477" y="670453"/>
                    <a:pt x="130227" y="677818"/>
                  </a:cubicBezTo>
                  <a:cubicBezTo>
                    <a:pt x="129449" y="674914"/>
                    <a:pt x="127324" y="678596"/>
                    <a:pt x="125199" y="682278"/>
                  </a:cubicBezTo>
                  <a:cubicBezTo>
                    <a:pt x="123074" y="685961"/>
                    <a:pt x="126755" y="688087"/>
                    <a:pt x="128880" y="684405"/>
                  </a:cubicBezTo>
                  <a:cubicBezTo>
                    <a:pt x="131006" y="680722"/>
                    <a:pt x="124062" y="701261"/>
                    <a:pt x="128312" y="693896"/>
                  </a:cubicBezTo>
                  <a:cubicBezTo>
                    <a:pt x="126965" y="700483"/>
                    <a:pt x="118465" y="715212"/>
                    <a:pt x="122924" y="720243"/>
                  </a:cubicBezTo>
                  <a:cubicBezTo>
                    <a:pt x="136453" y="701053"/>
                    <a:pt x="140494" y="681293"/>
                    <a:pt x="148216" y="663659"/>
                  </a:cubicBezTo>
                  <a:cubicBezTo>
                    <a:pt x="149563" y="657072"/>
                    <a:pt x="150341" y="659976"/>
                    <a:pt x="151119" y="662881"/>
                  </a:cubicBezTo>
                  <a:cubicBezTo>
                    <a:pt x="154591" y="652612"/>
                    <a:pt x="156716" y="648929"/>
                    <a:pt x="161744" y="644469"/>
                  </a:cubicBezTo>
                  <a:cubicBezTo>
                    <a:pt x="159619" y="648151"/>
                    <a:pt x="163301" y="650278"/>
                    <a:pt x="159051" y="657642"/>
                  </a:cubicBezTo>
                  <a:cubicBezTo>
                    <a:pt x="161176" y="653960"/>
                    <a:pt x="164648" y="643691"/>
                    <a:pt x="168898" y="636326"/>
                  </a:cubicBezTo>
                  <a:cubicBezTo>
                    <a:pt x="170454" y="642135"/>
                    <a:pt x="180301" y="620819"/>
                    <a:pt x="183983" y="622946"/>
                  </a:cubicBezTo>
                  <a:cubicBezTo>
                    <a:pt x="188233" y="615581"/>
                    <a:pt x="192483" y="608216"/>
                    <a:pt x="195955" y="597947"/>
                  </a:cubicBezTo>
                  <a:cubicBezTo>
                    <a:pt x="199427" y="587678"/>
                    <a:pt x="203677" y="580313"/>
                    <a:pt x="205024" y="573726"/>
                  </a:cubicBezTo>
                  <a:cubicBezTo>
                    <a:pt x="212178" y="565584"/>
                    <a:pt x="219331" y="557441"/>
                    <a:pt x="219900" y="547950"/>
                  </a:cubicBezTo>
                  <a:cubicBezTo>
                    <a:pt x="222025" y="544268"/>
                    <a:pt x="223581" y="550076"/>
                    <a:pt x="225706" y="546394"/>
                  </a:cubicBezTo>
                  <a:cubicBezTo>
                    <a:pt x="218553" y="554537"/>
                    <a:pt x="212956" y="568488"/>
                    <a:pt x="206581" y="579535"/>
                  </a:cubicBezTo>
                  <a:cubicBezTo>
                    <a:pt x="205234" y="586122"/>
                    <a:pt x="200984" y="593487"/>
                    <a:pt x="199637" y="600073"/>
                  </a:cubicBezTo>
                  <a:cubicBezTo>
                    <a:pt x="194608" y="604534"/>
                    <a:pt x="193262" y="611120"/>
                    <a:pt x="189011" y="618485"/>
                  </a:cubicBezTo>
                  <a:cubicBezTo>
                    <a:pt x="189011" y="618485"/>
                    <a:pt x="191915" y="617707"/>
                    <a:pt x="192693" y="620612"/>
                  </a:cubicBezTo>
                  <a:cubicBezTo>
                    <a:pt x="186886" y="622168"/>
                    <a:pt x="186318" y="631659"/>
                    <a:pt x="184193" y="635341"/>
                  </a:cubicBezTo>
                  <a:cubicBezTo>
                    <a:pt x="189999" y="633785"/>
                    <a:pt x="196943" y="613247"/>
                    <a:pt x="201193" y="605882"/>
                  </a:cubicBezTo>
                  <a:cubicBezTo>
                    <a:pt x="204097" y="605104"/>
                    <a:pt x="209125" y="600644"/>
                    <a:pt x="212028" y="599866"/>
                  </a:cubicBezTo>
                  <a:cubicBezTo>
                    <a:pt x="209903" y="603548"/>
                    <a:pt x="208556" y="610135"/>
                    <a:pt x="204875" y="608009"/>
                  </a:cubicBezTo>
                  <a:cubicBezTo>
                    <a:pt x="199487" y="634356"/>
                    <a:pt x="183624" y="644832"/>
                    <a:pt x="183265" y="666719"/>
                  </a:cubicBezTo>
                  <a:cubicBezTo>
                    <a:pt x="180362" y="667497"/>
                    <a:pt x="180362" y="667497"/>
                    <a:pt x="177458" y="668275"/>
                  </a:cubicBezTo>
                  <a:cubicBezTo>
                    <a:pt x="175333" y="671958"/>
                    <a:pt x="176112" y="674862"/>
                    <a:pt x="176112" y="674862"/>
                  </a:cubicBezTo>
                  <a:cubicBezTo>
                    <a:pt x="176890" y="677766"/>
                    <a:pt x="173208" y="675640"/>
                    <a:pt x="173987" y="678544"/>
                  </a:cubicBezTo>
                  <a:cubicBezTo>
                    <a:pt x="171861" y="682227"/>
                    <a:pt x="170305" y="676418"/>
                    <a:pt x="166833" y="686687"/>
                  </a:cubicBezTo>
                  <a:cubicBezTo>
                    <a:pt x="166833" y="686687"/>
                    <a:pt x="167611" y="689591"/>
                    <a:pt x="168390" y="692496"/>
                  </a:cubicBezTo>
                  <a:cubicBezTo>
                    <a:pt x="168390" y="692496"/>
                    <a:pt x="170515" y="688814"/>
                    <a:pt x="172640" y="685131"/>
                  </a:cubicBezTo>
                  <a:cubicBezTo>
                    <a:pt x="171293" y="691718"/>
                    <a:pt x="163571" y="709352"/>
                    <a:pt x="159889" y="707225"/>
                  </a:cubicBezTo>
                  <a:cubicBezTo>
                    <a:pt x="159889" y="707225"/>
                    <a:pt x="159889" y="707225"/>
                    <a:pt x="163361" y="696956"/>
                  </a:cubicBezTo>
                  <a:cubicBezTo>
                    <a:pt x="160458" y="697734"/>
                    <a:pt x="159111" y="704321"/>
                    <a:pt x="156986" y="708003"/>
                  </a:cubicBezTo>
                  <a:cubicBezTo>
                    <a:pt x="156208" y="705099"/>
                    <a:pt x="156208" y="705099"/>
                    <a:pt x="153304" y="705877"/>
                  </a:cubicBezTo>
                  <a:cubicBezTo>
                    <a:pt x="151958" y="712464"/>
                    <a:pt x="149832" y="716146"/>
                    <a:pt x="152736" y="715368"/>
                  </a:cubicBezTo>
                  <a:cubicBezTo>
                    <a:pt x="150611" y="719050"/>
                    <a:pt x="150611" y="719050"/>
                    <a:pt x="147707" y="719828"/>
                  </a:cubicBezTo>
                  <a:cubicBezTo>
                    <a:pt x="152526" y="702972"/>
                    <a:pt x="160248" y="685338"/>
                    <a:pt x="162942" y="672165"/>
                  </a:cubicBezTo>
                  <a:cubicBezTo>
                    <a:pt x="160039" y="672943"/>
                    <a:pt x="159260" y="670038"/>
                    <a:pt x="159260" y="670038"/>
                  </a:cubicBezTo>
                  <a:cubicBezTo>
                    <a:pt x="153454" y="671594"/>
                    <a:pt x="152107" y="678181"/>
                    <a:pt x="149982" y="681863"/>
                  </a:cubicBezTo>
                  <a:cubicBezTo>
                    <a:pt x="148635" y="688450"/>
                    <a:pt x="144385" y="695815"/>
                    <a:pt x="142260" y="699497"/>
                  </a:cubicBezTo>
                  <a:cubicBezTo>
                    <a:pt x="147288" y="695037"/>
                    <a:pt x="145163" y="698719"/>
                    <a:pt x="143038" y="702402"/>
                  </a:cubicBezTo>
                  <a:cubicBezTo>
                    <a:pt x="140913" y="706084"/>
                    <a:pt x="142469" y="711893"/>
                    <a:pt x="147498" y="707433"/>
                  </a:cubicBezTo>
                  <a:cubicBezTo>
                    <a:pt x="145373" y="711115"/>
                    <a:pt x="146151" y="714019"/>
                    <a:pt x="146929" y="716924"/>
                  </a:cubicBezTo>
                  <a:cubicBezTo>
                    <a:pt x="139985" y="737462"/>
                    <a:pt x="136872" y="725844"/>
                    <a:pt x="132054" y="742700"/>
                  </a:cubicBezTo>
                  <a:cubicBezTo>
                    <a:pt x="132054" y="742700"/>
                    <a:pt x="132054" y="742700"/>
                    <a:pt x="131275" y="739796"/>
                  </a:cubicBezTo>
                  <a:cubicBezTo>
                    <a:pt x="131485" y="752192"/>
                    <a:pt x="128582" y="752969"/>
                    <a:pt x="124332" y="760334"/>
                  </a:cubicBezTo>
                  <a:cubicBezTo>
                    <a:pt x="125888" y="766143"/>
                    <a:pt x="130138" y="758778"/>
                    <a:pt x="133042" y="758000"/>
                  </a:cubicBezTo>
                  <a:cubicBezTo>
                    <a:pt x="132832" y="745605"/>
                    <a:pt x="145014" y="733002"/>
                    <a:pt x="150611" y="719050"/>
                  </a:cubicBezTo>
                  <a:cubicBezTo>
                    <a:pt x="147139" y="729319"/>
                    <a:pt x="146570" y="738811"/>
                    <a:pt x="148127" y="744619"/>
                  </a:cubicBezTo>
                  <a:cubicBezTo>
                    <a:pt x="148127" y="744619"/>
                    <a:pt x="148127" y="744619"/>
                    <a:pt x="145223" y="745397"/>
                  </a:cubicBezTo>
                  <a:cubicBezTo>
                    <a:pt x="143877" y="751984"/>
                    <a:pt x="143877" y="751984"/>
                    <a:pt x="142530" y="758571"/>
                  </a:cubicBezTo>
                  <a:cubicBezTo>
                    <a:pt x="141751" y="755667"/>
                    <a:pt x="141751" y="755667"/>
                    <a:pt x="141751" y="755667"/>
                  </a:cubicBezTo>
                  <a:cubicBezTo>
                    <a:pt x="138280" y="765936"/>
                    <a:pt x="137501" y="763031"/>
                    <a:pt x="136154" y="769618"/>
                  </a:cubicBezTo>
                  <a:cubicBezTo>
                    <a:pt x="134808" y="776205"/>
                    <a:pt x="135586" y="779109"/>
                    <a:pt x="135586" y="779109"/>
                  </a:cubicBezTo>
                  <a:cubicBezTo>
                    <a:pt x="139836" y="771745"/>
                    <a:pt x="144086" y="764380"/>
                    <a:pt x="145433" y="757793"/>
                  </a:cubicBezTo>
                  <a:cubicBezTo>
                    <a:pt x="146211" y="760697"/>
                    <a:pt x="141393" y="777553"/>
                    <a:pt x="145643" y="770189"/>
                  </a:cubicBezTo>
                  <a:cubicBezTo>
                    <a:pt x="147768" y="766506"/>
                    <a:pt x="144864" y="767284"/>
                    <a:pt x="144864" y="767284"/>
                  </a:cubicBezTo>
                  <a:cubicBezTo>
                    <a:pt x="151240" y="756237"/>
                    <a:pt x="156837" y="742286"/>
                    <a:pt x="154502" y="733572"/>
                  </a:cubicBezTo>
                  <a:cubicBezTo>
                    <a:pt x="157196" y="720399"/>
                    <a:pt x="154712" y="745968"/>
                    <a:pt x="159530" y="729112"/>
                  </a:cubicBezTo>
                  <a:cubicBezTo>
                    <a:pt x="159740" y="741508"/>
                    <a:pt x="156268" y="751777"/>
                    <a:pt x="151449" y="768633"/>
                  </a:cubicBezTo>
                  <a:cubicBezTo>
                    <a:pt x="156478" y="764172"/>
                    <a:pt x="150881" y="778124"/>
                    <a:pt x="155131" y="770759"/>
                  </a:cubicBezTo>
                  <a:cubicBezTo>
                    <a:pt x="155131" y="770759"/>
                    <a:pt x="148756" y="781806"/>
                    <a:pt x="152437" y="783933"/>
                  </a:cubicBezTo>
                  <a:cubicBezTo>
                    <a:pt x="151869" y="793424"/>
                    <a:pt x="151869" y="793424"/>
                    <a:pt x="150522" y="800011"/>
                  </a:cubicBezTo>
                  <a:cubicBezTo>
                    <a:pt x="154562" y="780250"/>
                    <a:pt x="159381" y="763395"/>
                    <a:pt x="166325" y="742856"/>
                  </a:cubicBezTo>
                  <a:cubicBezTo>
                    <a:pt x="169797" y="732587"/>
                    <a:pt x="173269" y="722318"/>
                    <a:pt x="173837" y="712827"/>
                  </a:cubicBezTo>
                  <a:cubicBezTo>
                    <a:pt x="178087" y="705462"/>
                    <a:pt x="181559" y="695193"/>
                    <a:pt x="185809" y="687828"/>
                  </a:cubicBezTo>
                  <a:cubicBezTo>
                    <a:pt x="184253" y="682019"/>
                    <a:pt x="188503" y="674655"/>
                    <a:pt x="193531" y="670194"/>
                  </a:cubicBezTo>
                  <a:cubicBezTo>
                    <a:pt x="192753" y="667289"/>
                    <a:pt x="189850" y="668067"/>
                    <a:pt x="186168" y="665941"/>
                  </a:cubicBezTo>
                  <a:cubicBezTo>
                    <a:pt x="191197" y="661481"/>
                    <a:pt x="190419" y="658576"/>
                    <a:pt x="187515" y="659354"/>
                  </a:cubicBezTo>
                  <a:cubicBezTo>
                    <a:pt x="189640" y="655672"/>
                    <a:pt x="190987" y="649085"/>
                    <a:pt x="194669" y="651212"/>
                  </a:cubicBezTo>
                  <a:cubicBezTo>
                    <a:pt x="183475" y="679115"/>
                    <a:pt x="204157" y="651782"/>
                    <a:pt x="207629" y="641513"/>
                  </a:cubicBezTo>
                  <a:cubicBezTo>
                    <a:pt x="208407" y="644418"/>
                    <a:pt x="215560" y="636275"/>
                    <a:pt x="209185" y="647322"/>
                  </a:cubicBezTo>
                  <a:cubicBezTo>
                    <a:pt x="218464" y="635497"/>
                    <a:pt x="212448" y="624657"/>
                    <a:pt x="220379" y="619419"/>
                  </a:cubicBezTo>
                  <a:cubicBezTo>
                    <a:pt x="221157" y="622323"/>
                    <a:pt x="218254" y="623101"/>
                    <a:pt x="216907" y="629688"/>
                  </a:cubicBezTo>
                  <a:cubicBezTo>
                    <a:pt x="216907" y="629688"/>
                    <a:pt x="216907" y="629688"/>
                    <a:pt x="219811" y="628910"/>
                  </a:cubicBezTo>
                  <a:cubicBezTo>
                    <a:pt x="213435" y="639957"/>
                    <a:pt x="207838" y="653909"/>
                    <a:pt x="209395" y="659718"/>
                  </a:cubicBezTo>
                  <a:cubicBezTo>
                    <a:pt x="211520" y="656035"/>
                    <a:pt x="217117" y="642084"/>
                    <a:pt x="216339" y="639179"/>
                  </a:cubicBezTo>
                  <a:cubicBezTo>
                    <a:pt x="220020" y="641306"/>
                    <a:pt x="226395" y="630259"/>
                    <a:pt x="230646" y="622894"/>
                  </a:cubicBezTo>
                  <a:cubicBezTo>
                    <a:pt x="228521" y="626576"/>
                    <a:pt x="231424" y="625799"/>
                    <a:pt x="232202" y="628703"/>
                  </a:cubicBezTo>
                  <a:cubicBezTo>
                    <a:pt x="229299" y="629481"/>
                    <a:pt x="226395" y="630259"/>
                    <a:pt x="225049" y="636846"/>
                  </a:cubicBezTo>
                  <a:cubicBezTo>
                    <a:pt x="228730" y="638972"/>
                    <a:pt x="220020" y="641306"/>
                    <a:pt x="221577" y="647115"/>
                  </a:cubicBezTo>
                  <a:cubicBezTo>
                    <a:pt x="219452" y="650797"/>
                    <a:pt x="216548" y="651575"/>
                    <a:pt x="218673" y="647893"/>
                  </a:cubicBezTo>
                  <a:cubicBezTo>
                    <a:pt x="212298" y="658940"/>
                    <a:pt x="213076" y="661844"/>
                    <a:pt x="211730" y="668431"/>
                  </a:cubicBezTo>
                  <a:cubicBezTo>
                    <a:pt x="209604" y="672114"/>
                    <a:pt x="213855" y="664748"/>
                    <a:pt x="214633" y="667653"/>
                  </a:cubicBezTo>
                  <a:cubicBezTo>
                    <a:pt x="209036" y="681605"/>
                    <a:pt x="204786" y="688969"/>
                    <a:pt x="201314" y="699239"/>
                  </a:cubicBezTo>
                  <a:cubicBezTo>
                    <a:pt x="197064" y="706603"/>
                    <a:pt x="192814" y="713968"/>
                    <a:pt x="192245" y="723459"/>
                  </a:cubicBezTo>
                  <a:cubicBezTo>
                    <a:pt x="189342" y="724237"/>
                    <a:pt x="187164" y="724821"/>
                    <a:pt x="185207" y="727680"/>
                  </a:cubicBezTo>
                  <a:lnTo>
                    <a:pt x="181171" y="740306"/>
                  </a:lnTo>
                  <a:lnTo>
                    <a:pt x="180239" y="741074"/>
                  </a:lnTo>
                  <a:cubicBezTo>
                    <a:pt x="179637" y="743181"/>
                    <a:pt x="179494" y="745553"/>
                    <a:pt x="179494" y="745553"/>
                  </a:cubicBezTo>
                  <a:lnTo>
                    <a:pt x="181171" y="740306"/>
                  </a:lnTo>
                  <a:lnTo>
                    <a:pt x="183745" y="738189"/>
                  </a:lnTo>
                  <a:cubicBezTo>
                    <a:pt x="185870" y="734506"/>
                    <a:pt x="184313" y="728697"/>
                    <a:pt x="187217" y="727919"/>
                  </a:cubicBezTo>
                  <a:cubicBezTo>
                    <a:pt x="190898" y="730046"/>
                    <a:pt x="183176" y="747680"/>
                    <a:pt x="181051" y="751362"/>
                  </a:cubicBezTo>
                  <a:cubicBezTo>
                    <a:pt x="181051" y="751362"/>
                    <a:pt x="180273" y="748458"/>
                    <a:pt x="180273" y="748458"/>
                  </a:cubicBezTo>
                  <a:cubicBezTo>
                    <a:pt x="177579" y="761631"/>
                    <a:pt x="177010" y="771123"/>
                    <a:pt x="171204" y="772678"/>
                  </a:cubicBezTo>
                  <a:cubicBezTo>
                    <a:pt x="167732" y="782948"/>
                    <a:pt x="168510" y="785852"/>
                    <a:pt x="169288" y="788756"/>
                  </a:cubicBezTo>
                  <a:cubicBezTo>
                    <a:pt x="170067" y="791661"/>
                    <a:pt x="172970" y="790883"/>
                    <a:pt x="174526" y="796692"/>
                  </a:cubicBezTo>
                  <a:cubicBezTo>
                    <a:pt x="181111" y="798040"/>
                    <a:pt x="178777" y="789327"/>
                    <a:pt x="178777" y="789327"/>
                  </a:cubicBezTo>
                  <a:cubicBezTo>
                    <a:pt x="179555" y="792231"/>
                    <a:pt x="182458" y="791453"/>
                    <a:pt x="182458" y="791453"/>
                  </a:cubicBezTo>
                  <a:cubicBezTo>
                    <a:pt x="180333" y="795136"/>
                    <a:pt x="177430" y="795914"/>
                    <a:pt x="178986" y="801722"/>
                  </a:cubicBezTo>
                  <a:cubicBezTo>
                    <a:pt x="176861" y="805405"/>
                    <a:pt x="179764" y="804627"/>
                    <a:pt x="177639" y="808309"/>
                  </a:cubicBezTo>
                  <a:cubicBezTo>
                    <a:pt x="180543" y="807531"/>
                    <a:pt x="180543" y="807531"/>
                    <a:pt x="180543" y="807531"/>
                  </a:cubicBezTo>
                  <a:cubicBezTo>
                    <a:pt x="181889" y="800945"/>
                    <a:pt x="183236" y="794358"/>
                    <a:pt x="184583" y="787771"/>
                  </a:cubicBezTo>
                  <a:cubicBezTo>
                    <a:pt x="183027" y="781962"/>
                    <a:pt x="183027" y="781962"/>
                    <a:pt x="177998" y="786422"/>
                  </a:cubicBezTo>
                  <a:cubicBezTo>
                    <a:pt x="180123" y="782740"/>
                    <a:pt x="182248" y="779058"/>
                    <a:pt x="179345" y="779836"/>
                  </a:cubicBezTo>
                  <a:cubicBezTo>
                    <a:pt x="181470" y="776153"/>
                    <a:pt x="182248" y="779058"/>
                    <a:pt x="182248" y="779058"/>
                  </a:cubicBezTo>
                  <a:cubicBezTo>
                    <a:pt x="183027" y="781962"/>
                    <a:pt x="185152" y="778280"/>
                    <a:pt x="187277" y="774598"/>
                  </a:cubicBezTo>
                  <a:cubicBezTo>
                    <a:pt x="187277" y="774598"/>
                    <a:pt x="188055" y="777502"/>
                    <a:pt x="188055" y="777502"/>
                  </a:cubicBezTo>
                  <a:cubicBezTo>
                    <a:pt x="217536" y="666875"/>
                    <a:pt x="268328" y="566103"/>
                    <a:pt x="338306" y="478868"/>
                  </a:cubicBezTo>
                  <a:cubicBezTo>
                    <a:pt x="336750" y="473059"/>
                    <a:pt x="336750" y="473059"/>
                    <a:pt x="341778" y="468598"/>
                  </a:cubicBezTo>
                  <a:cubicBezTo>
                    <a:pt x="344682" y="467821"/>
                    <a:pt x="346807" y="464138"/>
                    <a:pt x="349710" y="463360"/>
                  </a:cubicBezTo>
                  <a:cubicBezTo>
                    <a:pt x="343903" y="464916"/>
                    <a:pt x="338097" y="466472"/>
                    <a:pt x="335193" y="467250"/>
                  </a:cubicBezTo>
                  <a:cubicBezTo>
                    <a:pt x="328040" y="475393"/>
                    <a:pt x="304245" y="491107"/>
                    <a:pt x="308136" y="505629"/>
                  </a:cubicBezTo>
                  <a:cubicBezTo>
                    <a:pt x="302330" y="507185"/>
                    <a:pt x="298858" y="517454"/>
                    <a:pt x="294398" y="512423"/>
                  </a:cubicBezTo>
                  <a:cubicBezTo>
                    <a:pt x="290926" y="522693"/>
                    <a:pt x="291704" y="525597"/>
                    <a:pt x="288801" y="526375"/>
                  </a:cubicBezTo>
                  <a:cubicBezTo>
                    <a:pt x="283772" y="530835"/>
                    <a:pt x="282426" y="537422"/>
                    <a:pt x="277397" y="541882"/>
                  </a:cubicBezTo>
                  <a:cubicBezTo>
                    <a:pt x="275272" y="545565"/>
                    <a:pt x="273147" y="549247"/>
                    <a:pt x="273925" y="552151"/>
                  </a:cubicBezTo>
                  <a:cubicBezTo>
                    <a:pt x="271800" y="555834"/>
                    <a:pt x="263869" y="561072"/>
                    <a:pt x="267550" y="563198"/>
                  </a:cubicBezTo>
                  <a:cubicBezTo>
                    <a:pt x="263869" y="561072"/>
                    <a:pt x="257493" y="572119"/>
                    <a:pt x="250340" y="580262"/>
                  </a:cubicBezTo>
                  <a:cubicBezTo>
                    <a:pt x="253812" y="569993"/>
                    <a:pt x="266772" y="560294"/>
                    <a:pt x="264437" y="551581"/>
                  </a:cubicBezTo>
                  <a:cubicBezTo>
                    <a:pt x="271591" y="543438"/>
                    <a:pt x="265215" y="554485"/>
                    <a:pt x="268119" y="553707"/>
                  </a:cubicBezTo>
                  <a:cubicBezTo>
                    <a:pt x="273716" y="539756"/>
                    <a:pt x="281647" y="534518"/>
                    <a:pt x="287244" y="520566"/>
                  </a:cubicBezTo>
                  <a:cubicBezTo>
                    <a:pt x="282216" y="525026"/>
                    <a:pt x="277966" y="532391"/>
                    <a:pt x="272937" y="536851"/>
                  </a:cubicBezTo>
                  <a:cubicBezTo>
                    <a:pt x="268687" y="544216"/>
                    <a:pt x="264437" y="551581"/>
                    <a:pt x="259409" y="556041"/>
                  </a:cubicBezTo>
                  <a:cubicBezTo>
                    <a:pt x="258631" y="553137"/>
                    <a:pt x="265784" y="544994"/>
                    <a:pt x="259977" y="546550"/>
                  </a:cubicBezTo>
                  <a:cubicBezTo>
                    <a:pt x="267909" y="541312"/>
                    <a:pt x="274853" y="520773"/>
                    <a:pt x="278534" y="522900"/>
                  </a:cubicBezTo>
                  <a:cubicBezTo>
                    <a:pt x="280660" y="519218"/>
                    <a:pt x="280660" y="519218"/>
                    <a:pt x="282785" y="515535"/>
                  </a:cubicBezTo>
                  <a:cubicBezTo>
                    <a:pt x="282006" y="512631"/>
                    <a:pt x="279881" y="516313"/>
                    <a:pt x="279881" y="516313"/>
                  </a:cubicBezTo>
                  <a:cubicBezTo>
                    <a:pt x="281228" y="509726"/>
                    <a:pt x="289938" y="507393"/>
                    <a:pt x="294188" y="500028"/>
                  </a:cubicBezTo>
                  <a:cubicBezTo>
                    <a:pt x="287603" y="498679"/>
                    <a:pt x="302688" y="485298"/>
                    <a:pt x="305382" y="472125"/>
                  </a:cubicBezTo>
                  <a:cubicBezTo>
                    <a:pt x="309064" y="474251"/>
                    <a:pt x="306939" y="477934"/>
                    <a:pt x="304814" y="481616"/>
                  </a:cubicBezTo>
                  <a:cubicBezTo>
                    <a:pt x="306939" y="477934"/>
                    <a:pt x="311189" y="470569"/>
                    <a:pt x="314092" y="469791"/>
                  </a:cubicBezTo>
                  <a:cubicBezTo>
                    <a:pt x="313314" y="466887"/>
                    <a:pt x="315439" y="463204"/>
                    <a:pt x="317564" y="459522"/>
                  </a:cubicBezTo>
                  <a:cubicBezTo>
                    <a:pt x="316786" y="456618"/>
                    <a:pt x="318911" y="452935"/>
                    <a:pt x="320258" y="446348"/>
                  </a:cubicBezTo>
                  <a:cubicBezTo>
                    <a:pt x="323161" y="445570"/>
                    <a:pt x="326064" y="444793"/>
                    <a:pt x="328968" y="444015"/>
                  </a:cubicBezTo>
                  <a:cubicBezTo>
                    <a:pt x="328968" y="444015"/>
                    <a:pt x="331093" y="440332"/>
                    <a:pt x="333218" y="436650"/>
                  </a:cubicBezTo>
                  <a:cubicBezTo>
                    <a:pt x="335343" y="432967"/>
                    <a:pt x="337468" y="429285"/>
                    <a:pt x="341149" y="431412"/>
                  </a:cubicBezTo>
                  <a:cubicBezTo>
                    <a:pt x="345400" y="424047"/>
                    <a:pt x="339593" y="425603"/>
                    <a:pt x="347525" y="420365"/>
                  </a:cubicBezTo>
                  <a:cubicBezTo>
                    <a:pt x="347525" y="420365"/>
                    <a:pt x="343275" y="427729"/>
                    <a:pt x="344053" y="430634"/>
                  </a:cubicBezTo>
                  <a:cubicBezTo>
                    <a:pt x="351984" y="425395"/>
                    <a:pt x="353331" y="418809"/>
                    <a:pt x="357581" y="411444"/>
                  </a:cubicBezTo>
                  <a:cubicBezTo>
                    <a:pt x="365513" y="406206"/>
                    <a:pt x="357581" y="411444"/>
                    <a:pt x="358928" y="404857"/>
                  </a:cubicBezTo>
                  <a:cubicBezTo>
                    <a:pt x="362610" y="406984"/>
                    <a:pt x="366082" y="396715"/>
                    <a:pt x="369763" y="398841"/>
                  </a:cubicBezTo>
                  <a:cubicBezTo>
                    <a:pt x="374792" y="394381"/>
                    <a:pt x="374013" y="391476"/>
                    <a:pt x="379820" y="389921"/>
                  </a:cubicBezTo>
                  <a:cubicBezTo>
                    <a:pt x="381945" y="386238"/>
                    <a:pt x="381945" y="386238"/>
                    <a:pt x="381167" y="383334"/>
                  </a:cubicBezTo>
                  <a:cubicBezTo>
                    <a:pt x="375360" y="384890"/>
                    <a:pt x="374013" y="391476"/>
                    <a:pt x="369763" y="398841"/>
                  </a:cubicBezTo>
                  <a:cubicBezTo>
                    <a:pt x="372457" y="385668"/>
                    <a:pt x="378264" y="384112"/>
                    <a:pt x="388320" y="375191"/>
                  </a:cubicBezTo>
                  <a:cubicBezTo>
                    <a:pt x="389099" y="378095"/>
                    <a:pt x="386973" y="381778"/>
                    <a:pt x="381945" y="386238"/>
                  </a:cubicBezTo>
                  <a:cubicBezTo>
                    <a:pt x="387752" y="384682"/>
                    <a:pt x="402837" y="371301"/>
                    <a:pt x="401280" y="365493"/>
                  </a:cubicBezTo>
                  <a:cubicBezTo>
                    <a:pt x="409212" y="360254"/>
                    <a:pt x="416366" y="352112"/>
                    <a:pt x="423519" y="343969"/>
                  </a:cubicBezTo>
                  <a:cubicBezTo>
                    <a:pt x="428547" y="339509"/>
                    <a:pt x="424297" y="346873"/>
                    <a:pt x="424297" y="346873"/>
                  </a:cubicBezTo>
                  <a:cubicBezTo>
                    <a:pt x="419269" y="351334"/>
                    <a:pt x="411337" y="356572"/>
                    <a:pt x="409990" y="363159"/>
                  </a:cubicBezTo>
                  <a:cubicBezTo>
                    <a:pt x="404962" y="367619"/>
                    <a:pt x="402837" y="371301"/>
                    <a:pt x="398587" y="378666"/>
                  </a:cubicBezTo>
                  <a:cubicBezTo>
                    <a:pt x="400712" y="374984"/>
                    <a:pt x="406518" y="373428"/>
                    <a:pt x="408643" y="369746"/>
                  </a:cubicBezTo>
                  <a:cubicBezTo>
                    <a:pt x="408643" y="369746"/>
                    <a:pt x="407865" y="366841"/>
                    <a:pt x="407865" y="366841"/>
                  </a:cubicBezTo>
                  <a:cubicBezTo>
                    <a:pt x="415019" y="358698"/>
                    <a:pt x="415797" y="361603"/>
                    <a:pt x="418700" y="360825"/>
                  </a:cubicBezTo>
                  <a:cubicBezTo>
                    <a:pt x="420825" y="357143"/>
                    <a:pt x="423729" y="356365"/>
                    <a:pt x="426632" y="355587"/>
                  </a:cubicBezTo>
                  <a:cubicBezTo>
                    <a:pt x="430104" y="345318"/>
                    <a:pt x="440161" y="336397"/>
                    <a:pt x="445189" y="331937"/>
                  </a:cubicBezTo>
                  <a:lnTo>
                    <a:pt x="440377" y="330951"/>
                  </a:lnTo>
                  <a:lnTo>
                    <a:pt x="447404" y="322783"/>
                  </a:lnTo>
                  <a:cubicBezTo>
                    <a:pt x="452432" y="318322"/>
                    <a:pt x="457655" y="314588"/>
                    <a:pt x="461621" y="311969"/>
                  </a:cubicBezTo>
                  <a:cubicBezTo>
                    <a:pt x="469553" y="306731"/>
                    <a:pt x="468774" y="303826"/>
                    <a:pt x="468774" y="303826"/>
                  </a:cubicBezTo>
                  <a:cubicBezTo>
                    <a:pt x="475928" y="295684"/>
                    <a:pt x="474581" y="302270"/>
                    <a:pt x="472456" y="305953"/>
                  </a:cubicBezTo>
                  <a:cubicBezTo>
                    <a:pt x="462399" y="314873"/>
                    <a:pt x="456593" y="316429"/>
                    <a:pt x="449439" y="324572"/>
                  </a:cubicBezTo>
                  <a:cubicBezTo>
                    <a:pt x="453899" y="329603"/>
                    <a:pt x="468984" y="316222"/>
                    <a:pt x="470331" y="309635"/>
                  </a:cubicBezTo>
                  <a:cubicBezTo>
                    <a:pt x="473234" y="308857"/>
                    <a:pt x="474012" y="311762"/>
                    <a:pt x="474012" y="311762"/>
                  </a:cubicBezTo>
                  <a:cubicBezTo>
                    <a:pt x="481944" y="306523"/>
                    <a:pt x="484847" y="305745"/>
                    <a:pt x="492001" y="297603"/>
                  </a:cubicBezTo>
                  <a:cubicBezTo>
                    <a:pt x="492001" y="297603"/>
                    <a:pt x="492001" y="297603"/>
                    <a:pt x="495682" y="299729"/>
                  </a:cubicBezTo>
                  <a:cubicBezTo>
                    <a:pt x="494904" y="296825"/>
                    <a:pt x="504961" y="287904"/>
                    <a:pt x="504183" y="285000"/>
                  </a:cubicBezTo>
                  <a:cubicBezTo>
                    <a:pt x="507086" y="284222"/>
                    <a:pt x="515018" y="278984"/>
                    <a:pt x="511336" y="276857"/>
                  </a:cubicBezTo>
                  <a:cubicBezTo>
                    <a:pt x="507655" y="274731"/>
                    <a:pt x="506308" y="281318"/>
                    <a:pt x="498376" y="286556"/>
                  </a:cubicBezTo>
                  <a:cubicBezTo>
                    <a:pt x="497598" y="283651"/>
                    <a:pt x="500501" y="282873"/>
                    <a:pt x="496820" y="280747"/>
                  </a:cubicBezTo>
                  <a:cubicBezTo>
                    <a:pt x="502626" y="279191"/>
                    <a:pt x="507655" y="274731"/>
                    <a:pt x="513461" y="273175"/>
                  </a:cubicBezTo>
                  <a:cubicBezTo>
                    <a:pt x="512683" y="270270"/>
                    <a:pt x="507655" y="274731"/>
                    <a:pt x="506098" y="268922"/>
                  </a:cubicBezTo>
                  <a:cubicBezTo>
                    <a:pt x="506098" y="268922"/>
                    <a:pt x="508223" y="265240"/>
                    <a:pt x="514030" y="263684"/>
                  </a:cubicBezTo>
                  <a:cubicBezTo>
                    <a:pt x="507445" y="262335"/>
                    <a:pt x="510348" y="261557"/>
                    <a:pt x="512473" y="257875"/>
                  </a:cubicBezTo>
                  <a:cubicBezTo>
                    <a:pt x="509570" y="258653"/>
                    <a:pt x="500860" y="260987"/>
                    <a:pt x="498735" y="264669"/>
                  </a:cubicBezTo>
                  <a:cubicBezTo>
                    <a:pt x="493497" y="256734"/>
                    <a:pt x="492719" y="253829"/>
                    <a:pt x="486134" y="252481"/>
                  </a:cubicBezTo>
                  <a:cubicBezTo>
                    <a:pt x="488259" y="248798"/>
                    <a:pt x="494066" y="247243"/>
                    <a:pt x="496191" y="243560"/>
                  </a:cubicBezTo>
                  <a:cubicBezTo>
                    <a:pt x="493287" y="244338"/>
                    <a:pt x="490384" y="245116"/>
                    <a:pt x="485356" y="249576"/>
                  </a:cubicBezTo>
                  <a:cubicBezTo>
                    <a:pt x="484578" y="246672"/>
                    <a:pt x="492509" y="241434"/>
                    <a:pt x="489606" y="242212"/>
                  </a:cubicBezTo>
                  <a:cubicBezTo>
                    <a:pt x="494634" y="237751"/>
                    <a:pt x="500441" y="236195"/>
                    <a:pt x="502566" y="232513"/>
                  </a:cubicBezTo>
                  <a:cubicBezTo>
                    <a:pt x="497538" y="236973"/>
                    <a:pt x="493856" y="234847"/>
                    <a:pt x="490174" y="232720"/>
                  </a:cubicBezTo>
                  <a:cubicBezTo>
                    <a:pt x="490174" y="232720"/>
                    <a:pt x="491521" y="226134"/>
                    <a:pt x="500231" y="223800"/>
                  </a:cubicBezTo>
                  <a:cubicBezTo>
                    <a:pt x="500231" y="223800"/>
                    <a:pt x="502356" y="220118"/>
                    <a:pt x="504481" y="216435"/>
                  </a:cubicBezTo>
                  <a:cubicBezTo>
                    <a:pt x="501578" y="217213"/>
                    <a:pt x="500800" y="214309"/>
                    <a:pt x="511635" y="208292"/>
                  </a:cubicBezTo>
                  <a:cubicBezTo>
                    <a:pt x="507953" y="206166"/>
                    <a:pt x="502147" y="207722"/>
                    <a:pt x="499243" y="208500"/>
                  </a:cubicBezTo>
                  <a:cubicBezTo>
                    <a:pt x="499243" y="208500"/>
                    <a:pt x="501368" y="204817"/>
                    <a:pt x="504272" y="204039"/>
                  </a:cubicBezTo>
                  <a:cubicBezTo>
                    <a:pt x="503494" y="201135"/>
                    <a:pt x="501368" y="204817"/>
                    <a:pt x="495562" y="206373"/>
                  </a:cubicBezTo>
                  <a:cubicBezTo>
                    <a:pt x="494784" y="203469"/>
                    <a:pt x="503494" y="201135"/>
                    <a:pt x="499812" y="199009"/>
                  </a:cubicBezTo>
                  <a:cubicBezTo>
                    <a:pt x="494005" y="200564"/>
                    <a:pt x="497687" y="202691"/>
                    <a:pt x="489755" y="207929"/>
                  </a:cubicBezTo>
                  <a:cubicBezTo>
                    <a:pt x="496909" y="199786"/>
                    <a:pt x="488767" y="192629"/>
                    <a:pt x="493018" y="185264"/>
                  </a:cubicBezTo>
                  <a:cubicBezTo>
                    <a:pt x="495143" y="181582"/>
                    <a:pt x="498046" y="180804"/>
                    <a:pt x="503074" y="176344"/>
                  </a:cubicBezTo>
                  <a:cubicBezTo>
                    <a:pt x="490114" y="186042"/>
                    <a:pt x="480057" y="194963"/>
                    <a:pt x="468444" y="198075"/>
                  </a:cubicBezTo>
                  <a:cubicBezTo>
                    <a:pt x="466888" y="192266"/>
                    <a:pt x="454706" y="204869"/>
                    <a:pt x="450246" y="199838"/>
                  </a:cubicBezTo>
                  <a:cubicBezTo>
                    <a:pt x="456053" y="198282"/>
                    <a:pt x="456831" y="201187"/>
                    <a:pt x="461081" y="193822"/>
                  </a:cubicBezTo>
                  <a:cubicBezTo>
                    <a:pt x="463984" y="193044"/>
                    <a:pt x="461859" y="196726"/>
                    <a:pt x="461859" y="196726"/>
                  </a:cubicBezTo>
                  <a:cubicBezTo>
                    <a:pt x="466888" y="192266"/>
                    <a:pt x="467666" y="195170"/>
                    <a:pt x="469791" y="191488"/>
                  </a:cubicBezTo>
                  <a:cubicBezTo>
                    <a:pt x="471916" y="187806"/>
                    <a:pt x="464763" y="195948"/>
                    <a:pt x="463984" y="193044"/>
                  </a:cubicBezTo>
                  <a:cubicBezTo>
                    <a:pt x="475598" y="189932"/>
                    <a:pt x="484876" y="178107"/>
                    <a:pt x="484098" y="175203"/>
                  </a:cubicBezTo>
                  <a:cubicBezTo>
                    <a:pt x="486223" y="171520"/>
                    <a:pt x="482751" y="181789"/>
                    <a:pt x="485654" y="181012"/>
                  </a:cubicBezTo>
                  <a:lnTo>
                    <a:pt x="492878" y="177001"/>
                  </a:lnTo>
                  <a:lnTo>
                    <a:pt x="491461" y="179456"/>
                  </a:lnTo>
                  <a:lnTo>
                    <a:pt x="493975" y="177226"/>
                  </a:lnTo>
                  <a:lnTo>
                    <a:pt x="494364" y="178678"/>
                  </a:lnTo>
                  <a:cubicBezTo>
                    <a:pt x="493586" y="175773"/>
                    <a:pt x="496489" y="174995"/>
                    <a:pt x="496489" y="174995"/>
                  </a:cubicBezTo>
                  <a:cubicBezTo>
                    <a:pt x="498615" y="171313"/>
                    <a:pt x="492030" y="169965"/>
                    <a:pt x="499183" y="161822"/>
                  </a:cubicBezTo>
                  <a:cubicBezTo>
                    <a:pt x="504990" y="160266"/>
                    <a:pt x="500740" y="167631"/>
                    <a:pt x="503643" y="166853"/>
                  </a:cubicBezTo>
                  <a:cubicBezTo>
                    <a:pt x="508671" y="162392"/>
                    <a:pt x="511575" y="161614"/>
                    <a:pt x="510796" y="158710"/>
                  </a:cubicBezTo>
                  <a:cubicBezTo>
                    <a:pt x="513700" y="157932"/>
                    <a:pt x="514478" y="160837"/>
                    <a:pt x="514478" y="160837"/>
                  </a:cubicBezTo>
                  <a:cubicBezTo>
                    <a:pt x="522410" y="155598"/>
                    <a:pt x="530341" y="150360"/>
                    <a:pt x="540398" y="141439"/>
                  </a:cubicBezTo>
                  <a:cubicBezTo>
                    <a:pt x="538273" y="145122"/>
                    <a:pt x="538273" y="145122"/>
                    <a:pt x="541176" y="144344"/>
                  </a:cubicBezTo>
                  <a:cubicBezTo>
                    <a:pt x="539051" y="148026"/>
                    <a:pt x="531120" y="153265"/>
                    <a:pt x="531120" y="153265"/>
                  </a:cubicBezTo>
                  <a:cubicBezTo>
                    <a:pt x="531898" y="156169"/>
                    <a:pt x="536926" y="151709"/>
                    <a:pt x="537704" y="154613"/>
                  </a:cubicBezTo>
                  <a:cubicBezTo>
                    <a:pt x="539829" y="150931"/>
                    <a:pt x="539829" y="150931"/>
                    <a:pt x="536926" y="151709"/>
                  </a:cubicBezTo>
                  <a:cubicBezTo>
                    <a:pt x="546983" y="142788"/>
                    <a:pt x="557040" y="133868"/>
                    <a:pt x="571556" y="129978"/>
                  </a:cubicBezTo>
                  <a:cubicBezTo>
                    <a:pt x="571556" y="129978"/>
                    <a:pt x="569431" y="133660"/>
                    <a:pt x="569431" y="133660"/>
                  </a:cubicBezTo>
                  <a:cubicBezTo>
                    <a:pt x="569431" y="133660"/>
                    <a:pt x="563624" y="135216"/>
                    <a:pt x="563624" y="135216"/>
                  </a:cubicBezTo>
                  <a:cubicBezTo>
                    <a:pt x="560721" y="135994"/>
                    <a:pt x="558596" y="139676"/>
                    <a:pt x="559374" y="142581"/>
                  </a:cubicBezTo>
                  <a:cubicBezTo>
                    <a:pt x="553568" y="144137"/>
                    <a:pt x="548539" y="148597"/>
                    <a:pt x="545636" y="149375"/>
                  </a:cubicBezTo>
                  <a:cubicBezTo>
                    <a:pt x="542733" y="150153"/>
                    <a:pt x="545636" y="149375"/>
                    <a:pt x="543511" y="153057"/>
                  </a:cubicBezTo>
                  <a:cubicBezTo>
                    <a:pt x="531898" y="156169"/>
                    <a:pt x="521841" y="165089"/>
                    <a:pt x="511006" y="171106"/>
                  </a:cubicBezTo>
                  <a:cubicBezTo>
                    <a:pt x="516813" y="169550"/>
                    <a:pt x="521272" y="174581"/>
                    <a:pt x="522051" y="177485"/>
                  </a:cubicBezTo>
                  <a:cubicBezTo>
                    <a:pt x="524954" y="176707"/>
                    <a:pt x="524954" y="176707"/>
                    <a:pt x="527857" y="175929"/>
                  </a:cubicBezTo>
                  <a:cubicBezTo>
                    <a:pt x="533664" y="174373"/>
                    <a:pt x="538692" y="169913"/>
                    <a:pt x="544499" y="168357"/>
                  </a:cubicBezTo>
                  <a:cubicBezTo>
                    <a:pt x="544499" y="168357"/>
                    <a:pt x="541596" y="169135"/>
                    <a:pt x="541596" y="169135"/>
                  </a:cubicBezTo>
                  <a:cubicBezTo>
                    <a:pt x="537914" y="167009"/>
                    <a:pt x="545846" y="161771"/>
                    <a:pt x="545067" y="158866"/>
                  </a:cubicBezTo>
                  <a:cubicBezTo>
                    <a:pt x="547971" y="158088"/>
                    <a:pt x="547971" y="158088"/>
                    <a:pt x="550874" y="157310"/>
                  </a:cubicBezTo>
                  <a:cubicBezTo>
                    <a:pt x="555903" y="152850"/>
                    <a:pt x="550096" y="154406"/>
                    <a:pt x="549318" y="151501"/>
                  </a:cubicBezTo>
                  <a:cubicBezTo>
                    <a:pt x="549318" y="151501"/>
                    <a:pt x="561709" y="151294"/>
                    <a:pt x="557249" y="146263"/>
                  </a:cubicBezTo>
                  <a:cubicBezTo>
                    <a:pt x="576016" y="135009"/>
                    <a:pt x="589186" y="137706"/>
                    <a:pt x="599243" y="128785"/>
                  </a:cubicBezTo>
                  <a:cubicBezTo>
                    <a:pt x="597118" y="132467"/>
                    <a:pt x="600799" y="134594"/>
                    <a:pt x="611634" y="128578"/>
                  </a:cubicBezTo>
                  <a:cubicBezTo>
                    <a:pt x="606606" y="133038"/>
                    <a:pt x="609509" y="132260"/>
                    <a:pt x="612413" y="131482"/>
                  </a:cubicBezTo>
                  <a:cubicBezTo>
                    <a:pt x="604481" y="136720"/>
                    <a:pt x="595771" y="139054"/>
                    <a:pt x="596549" y="141959"/>
                  </a:cubicBezTo>
                  <a:cubicBezTo>
                    <a:pt x="600231" y="144085"/>
                    <a:pt x="612413" y="131482"/>
                    <a:pt x="611066" y="138069"/>
                  </a:cubicBezTo>
                  <a:cubicBezTo>
                    <a:pt x="619776" y="135735"/>
                    <a:pt x="621901" y="132053"/>
                    <a:pt x="629833" y="126815"/>
                  </a:cubicBezTo>
                  <a:cubicBezTo>
                    <a:pt x="629054" y="123910"/>
                    <a:pt x="623248" y="125466"/>
                    <a:pt x="617441" y="127022"/>
                  </a:cubicBezTo>
                  <a:cubicBezTo>
                    <a:pt x="619566" y="123340"/>
                    <a:pt x="634861" y="122354"/>
                    <a:pt x="639889" y="117894"/>
                  </a:cubicBezTo>
                  <a:cubicBezTo>
                    <a:pt x="636208" y="115767"/>
                    <a:pt x="634083" y="119450"/>
                    <a:pt x="625373" y="121784"/>
                  </a:cubicBezTo>
                  <a:cubicBezTo>
                    <a:pt x="622469" y="122562"/>
                    <a:pt x="627498" y="118101"/>
                    <a:pt x="618010" y="117531"/>
                  </a:cubicBezTo>
                  <a:cubicBezTo>
                    <a:pt x="623038" y="113070"/>
                    <a:pt x="627498" y="118101"/>
                    <a:pt x="630401" y="117323"/>
                  </a:cubicBezTo>
                  <a:cubicBezTo>
                    <a:pt x="636208" y="115767"/>
                    <a:pt x="626720" y="115197"/>
                    <a:pt x="632526" y="113641"/>
                  </a:cubicBezTo>
                  <a:cubicBezTo>
                    <a:pt x="625941" y="112292"/>
                    <a:pt x="623038" y="113070"/>
                    <a:pt x="617231" y="114626"/>
                  </a:cubicBezTo>
                  <a:cubicBezTo>
                    <a:pt x="622260" y="110166"/>
                    <a:pt x="620703" y="104357"/>
                    <a:pt x="627288" y="105706"/>
                  </a:cubicBezTo>
                  <a:cubicBezTo>
                    <a:pt x="635998" y="103372"/>
                    <a:pt x="630191" y="104928"/>
                    <a:pt x="629413" y="102023"/>
                  </a:cubicBezTo>
                  <a:cubicBezTo>
                    <a:pt x="623607" y="103579"/>
                    <a:pt x="620703" y="104357"/>
                    <a:pt x="617800" y="105135"/>
                  </a:cubicBezTo>
                  <a:cubicBezTo>
                    <a:pt x="622050" y="97770"/>
                    <a:pt x="632317" y="101245"/>
                    <a:pt x="643930" y="98134"/>
                  </a:cubicBezTo>
                  <a:cubicBezTo>
                    <a:pt x="643152" y="95229"/>
                    <a:pt x="639470" y="93103"/>
                    <a:pt x="631538" y="98341"/>
                  </a:cubicBezTo>
                  <a:cubicBezTo>
                    <a:pt x="636567" y="93881"/>
                    <a:pt x="627857" y="96215"/>
                    <a:pt x="632885" y="91754"/>
                  </a:cubicBezTo>
                  <a:cubicBezTo>
                    <a:pt x="635788" y="90976"/>
                    <a:pt x="630760" y="95437"/>
                    <a:pt x="639470" y="93103"/>
                  </a:cubicBezTo>
                  <a:cubicBezTo>
                    <a:pt x="648180" y="90769"/>
                    <a:pt x="641595" y="89420"/>
                    <a:pt x="650305" y="87087"/>
                  </a:cubicBezTo>
                  <a:cubicBezTo>
                    <a:pt x="650305" y="87087"/>
                    <a:pt x="656890" y="88435"/>
                    <a:pt x="653987" y="89213"/>
                  </a:cubicBezTo>
                  <a:cubicBezTo>
                    <a:pt x="667725" y="82419"/>
                    <a:pt x="670060" y="91132"/>
                    <a:pt x="686701" y="83560"/>
                  </a:cubicBezTo>
                  <a:cubicBezTo>
                    <a:pt x="680116" y="82212"/>
                    <a:pt x="673532" y="80863"/>
                    <a:pt x="666947" y="79515"/>
                  </a:cubicBezTo>
                  <a:cubicBezTo>
                    <a:pt x="664043" y="80293"/>
                    <a:pt x="664822" y="83197"/>
                    <a:pt x="665600" y="86101"/>
                  </a:cubicBezTo>
                  <a:cubicBezTo>
                    <a:pt x="661918" y="83975"/>
                    <a:pt x="659015" y="84753"/>
                    <a:pt x="656112" y="85531"/>
                  </a:cubicBezTo>
                  <a:cubicBezTo>
                    <a:pt x="656112" y="85531"/>
                    <a:pt x="664822" y="83197"/>
                    <a:pt x="664043" y="80293"/>
                  </a:cubicBezTo>
                  <a:cubicBezTo>
                    <a:pt x="659015" y="84753"/>
                    <a:pt x="657458" y="78944"/>
                    <a:pt x="648749" y="81278"/>
                  </a:cubicBezTo>
                  <a:cubicBezTo>
                    <a:pt x="650095" y="74691"/>
                    <a:pt x="650095" y="74691"/>
                    <a:pt x="646414" y="72565"/>
                  </a:cubicBezTo>
                  <a:cubicBezTo>
                    <a:pt x="649317" y="71787"/>
                    <a:pt x="658027" y="69453"/>
                    <a:pt x="664612" y="70801"/>
                  </a:cubicBezTo>
                  <a:cubicBezTo>
                    <a:pt x="664612" y="70801"/>
                    <a:pt x="652999" y="73913"/>
                    <a:pt x="656680" y="76040"/>
                  </a:cubicBezTo>
                  <a:cubicBezTo>
                    <a:pt x="662487" y="74484"/>
                    <a:pt x="665390" y="73706"/>
                    <a:pt x="660362" y="78166"/>
                  </a:cubicBezTo>
                  <a:cubicBezTo>
                    <a:pt x="664043" y="80293"/>
                    <a:pt x="677782" y="73498"/>
                    <a:pt x="669850" y="78737"/>
                  </a:cubicBezTo>
                  <a:cubicBezTo>
                    <a:pt x="678560" y="76403"/>
                    <a:pt x="684367" y="74847"/>
                    <a:pt x="690173" y="73291"/>
                  </a:cubicBezTo>
                  <a:cubicBezTo>
                    <a:pt x="690951" y="76195"/>
                    <a:pt x="693286" y="84909"/>
                    <a:pt x="707803" y="81019"/>
                  </a:cubicBezTo>
                  <a:cubicBezTo>
                    <a:pt x="696968" y="87035"/>
                    <a:pt x="688258" y="89369"/>
                    <a:pt x="689036" y="92273"/>
                  </a:cubicBezTo>
                  <a:cubicBezTo>
                    <a:pt x="692717" y="94400"/>
                    <a:pt x="694843" y="90718"/>
                    <a:pt x="697746" y="89940"/>
                  </a:cubicBezTo>
                  <a:cubicBezTo>
                    <a:pt x="701427" y="92066"/>
                    <a:pt x="699302" y="95748"/>
                    <a:pt x="699302" y="95748"/>
                  </a:cubicBezTo>
                  <a:cubicBezTo>
                    <a:pt x="687689" y="98860"/>
                    <a:pt x="687689" y="98860"/>
                    <a:pt x="678979" y="101194"/>
                  </a:cubicBezTo>
                  <a:cubicBezTo>
                    <a:pt x="675298" y="99067"/>
                    <a:pt x="681104" y="97512"/>
                    <a:pt x="681104" y="97512"/>
                  </a:cubicBezTo>
                  <a:cubicBezTo>
                    <a:pt x="671616" y="96941"/>
                    <a:pt x="655753" y="107418"/>
                    <a:pt x="650724" y="111878"/>
                  </a:cubicBezTo>
                  <a:cubicBezTo>
                    <a:pt x="659434" y="109544"/>
                    <a:pt x="663116" y="111671"/>
                    <a:pt x="676854" y="104876"/>
                  </a:cubicBezTo>
                  <a:cubicBezTo>
                    <a:pt x="681314" y="109907"/>
                    <a:pt x="674729" y="108559"/>
                    <a:pt x="668922" y="110115"/>
                  </a:cubicBezTo>
                  <a:cubicBezTo>
                    <a:pt x="669701" y="113019"/>
                    <a:pt x="678411" y="110685"/>
                    <a:pt x="681314" y="109907"/>
                  </a:cubicBezTo>
                  <a:cubicBezTo>
                    <a:pt x="690024" y="107573"/>
                    <a:pt x="681314" y="109907"/>
                    <a:pt x="683439" y="106225"/>
                  </a:cubicBezTo>
                  <a:cubicBezTo>
                    <a:pt x="695052" y="103113"/>
                    <a:pt x="701637" y="104462"/>
                    <a:pt x="709000" y="108715"/>
                  </a:cubicBezTo>
                  <a:cubicBezTo>
                    <a:pt x="714029" y="104254"/>
                    <a:pt x="717710" y="106381"/>
                    <a:pt x="726420" y="104047"/>
                  </a:cubicBezTo>
                  <a:cubicBezTo>
                    <a:pt x="721392" y="108507"/>
                    <a:pt x="730880" y="109078"/>
                    <a:pt x="731658" y="111982"/>
                  </a:cubicBezTo>
                  <a:cubicBezTo>
                    <a:pt x="737465" y="110427"/>
                    <a:pt x="736686" y="107522"/>
                    <a:pt x="745396" y="105188"/>
                  </a:cubicBezTo>
                  <a:cubicBezTo>
                    <a:pt x="738033" y="100935"/>
                    <a:pt x="748868" y="94919"/>
                    <a:pt x="737255" y="98031"/>
                  </a:cubicBezTo>
                  <a:cubicBezTo>
                    <a:pt x="740158" y="97253"/>
                    <a:pt x="742283" y="93570"/>
                    <a:pt x="745187" y="92793"/>
                  </a:cubicBezTo>
                  <a:cubicBezTo>
                    <a:pt x="745965" y="95697"/>
                    <a:pt x="752550" y="97045"/>
                    <a:pt x="753328" y="99950"/>
                  </a:cubicBezTo>
                  <a:cubicBezTo>
                    <a:pt x="761260" y="94712"/>
                    <a:pt x="769970" y="92378"/>
                    <a:pt x="778680" y="90044"/>
                  </a:cubicBezTo>
                  <a:cubicBezTo>
                    <a:pt x="780805" y="86362"/>
                    <a:pt x="772095" y="88696"/>
                    <a:pt x="766288" y="90252"/>
                  </a:cubicBezTo>
                  <a:cubicBezTo>
                    <a:pt x="772095" y="88696"/>
                    <a:pt x="774220" y="85013"/>
                    <a:pt x="765510" y="87347"/>
                  </a:cubicBezTo>
                  <a:cubicBezTo>
                    <a:pt x="774220" y="85013"/>
                    <a:pt x="787958" y="78219"/>
                    <a:pt x="795321" y="82472"/>
                  </a:cubicBezTo>
                  <a:cubicBezTo>
                    <a:pt x="798225" y="81694"/>
                    <a:pt x="793765" y="76663"/>
                    <a:pt x="790861" y="77441"/>
                  </a:cubicBezTo>
                  <a:cubicBezTo>
                    <a:pt x="795890" y="72981"/>
                    <a:pt x="804600" y="70647"/>
                    <a:pt x="810406" y="69091"/>
                  </a:cubicBezTo>
                  <a:cubicBezTo>
                    <a:pt x="809628" y="66187"/>
                    <a:pt x="803821" y="67743"/>
                    <a:pt x="803821" y="67743"/>
                  </a:cubicBezTo>
                  <a:cubicBezTo>
                    <a:pt x="815435" y="64631"/>
                    <a:pt x="818338" y="63853"/>
                    <a:pt x="824145" y="62297"/>
                  </a:cubicBezTo>
                  <a:cubicBezTo>
                    <a:pt x="835758" y="59185"/>
                    <a:pt x="814656" y="61726"/>
                    <a:pt x="813100" y="55918"/>
                  </a:cubicBezTo>
                  <a:cubicBezTo>
                    <a:pt x="810197" y="56696"/>
                    <a:pt x="808745" y="57084"/>
                    <a:pt x="806930" y="57571"/>
                  </a:cubicBezTo>
                  <a:lnTo>
                    <a:pt x="801487" y="59029"/>
                  </a:lnTo>
                  <a:lnTo>
                    <a:pt x="804364" y="56702"/>
                  </a:lnTo>
                  <a:cubicBezTo>
                    <a:pt x="804532" y="55879"/>
                    <a:pt x="803612" y="55347"/>
                    <a:pt x="800708" y="56125"/>
                  </a:cubicBezTo>
                  <a:cubicBezTo>
                    <a:pt x="803612" y="55347"/>
                    <a:pt x="805737" y="51665"/>
                    <a:pt x="811544" y="50109"/>
                  </a:cubicBezTo>
                  <a:cubicBezTo>
                    <a:pt x="808640" y="50887"/>
                    <a:pt x="807862" y="47982"/>
                    <a:pt x="799152" y="50316"/>
                  </a:cubicBezTo>
                  <a:cubicBezTo>
                    <a:pt x="795471" y="48190"/>
                    <a:pt x="797596" y="44507"/>
                    <a:pt x="804180" y="45856"/>
                  </a:cubicBezTo>
                  <a:cubicBezTo>
                    <a:pt x="804959" y="48760"/>
                    <a:pt x="819475" y="44871"/>
                    <a:pt x="815794" y="42744"/>
                  </a:cubicBezTo>
                  <a:cubicBezTo>
                    <a:pt x="822379" y="44093"/>
                    <a:pt x="828963" y="45441"/>
                    <a:pt x="834770" y="43885"/>
                  </a:cubicBezTo>
                  <a:cubicBezTo>
                    <a:pt x="834770" y="43885"/>
                    <a:pt x="832645" y="47568"/>
                    <a:pt x="828963" y="45441"/>
                  </a:cubicBezTo>
                  <a:cubicBezTo>
                    <a:pt x="832645" y="47568"/>
                    <a:pt x="835548" y="46790"/>
                    <a:pt x="838452" y="46012"/>
                  </a:cubicBezTo>
                  <a:cubicBezTo>
                    <a:pt x="844258" y="44456"/>
                    <a:pt x="831867" y="44663"/>
                    <a:pt x="837673" y="43107"/>
                  </a:cubicBezTo>
                  <a:cubicBezTo>
                    <a:pt x="853746" y="45026"/>
                    <a:pt x="864581" y="39010"/>
                    <a:pt x="879098" y="35121"/>
                  </a:cubicBezTo>
                  <a:cubicBezTo>
                    <a:pt x="874070" y="39581"/>
                    <a:pt x="880654" y="40929"/>
                    <a:pt x="886461" y="39374"/>
                  </a:cubicBezTo>
                  <a:cubicBezTo>
                    <a:pt x="898852" y="39166"/>
                    <a:pt x="908909" y="30246"/>
                    <a:pt x="917051" y="37403"/>
                  </a:cubicBezTo>
                  <a:cubicBezTo>
                    <a:pt x="909119" y="42641"/>
                    <a:pt x="871944" y="43263"/>
                    <a:pt x="879308" y="47516"/>
                  </a:cubicBezTo>
                  <a:cubicBezTo>
                    <a:pt x="877182" y="51198"/>
                    <a:pt x="861109" y="49279"/>
                    <a:pt x="858984" y="52962"/>
                  </a:cubicBezTo>
                  <a:cubicBezTo>
                    <a:pt x="859763" y="55866"/>
                    <a:pt x="868472" y="53532"/>
                    <a:pt x="866348" y="57215"/>
                  </a:cubicBezTo>
                  <a:cubicBezTo>
                    <a:pt x="875057" y="54881"/>
                    <a:pt x="877182" y="51198"/>
                    <a:pt x="889574" y="50991"/>
                  </a:cubicBezTo>
                  <a:cubicBezTo>
                    <a:pt x="880864" y="53325"/>
                    <a:pt x="888227" y="57578"/>
                    <a:pt x="899840" y="54466"/>
                  </a:cubicBezTo>
                  <a:cubicBezTo>
                    <a:pt x="899840" y="54466"/>
                    <a:pt x="896937" y="55244"/>
                    <a:pt x="894034" y="56022"/>
                  </a:cubicBezTo>
                  <a:cubicBezTo>
                    <a:pt x="897715" y="58149"/>
                    <a:pt x="901397" y="60275"/>
                    <a:pt x="907982" y="61624"/>
                  </a:cubicBezTo>
                  <a:cubicBezTo>
                    <a:pt x="915913" y="56385"/>
                    <a:pt x="927527" y="53274"/>
                    <a:pt x="929652" y="49591"/>
                  </a:cubicBezTo>
                  <a:cubicBezTo>
                    <a:pt x="935458" y="48035"/>
                    <a:pt x="933333" y="51718"/>
                    <a:pt x="936236" y="50940"/>
                  </a:cubicBezTo>
                  <a:cubicBezTo>
                    <a:pt x="955213" y="52081"/>
                    <a:pt x="952878" y="43368"/>
                    <a:pt x="968173" y="42383"/>
                  </a:cubicBezTo>
                  <a:cubicBezTo>
                    <a:pt x="967395" y="39478"/>
                    <a:pt x="964491" y="40256"/>
                    <a:pt x="961588" y="41034"/>
                  </a:cubicBezTo>
                  <a:cubicBezTo>
                    <a:pt x="970298" y="38700"/>
                    <a:pt x="977451" y="30557"/>
                    <a:pt x="970867" y="29209"/>
                  </a:cubicBezTo>
                  <a:cubicBezTo>
                    <a:pt x="983258" y="29002"/>
                    <a:pt x="976105" y="37144"/>
                    <a:pt x="987718" y="34032"/>
                  </a:cubicBezTo>
                  <a:cubicBezTo>
                    <a:pt x="988496" y="36937"/>
                    <a:pt x="981911" y="35588"/>
                    <a:pt x="979008" y="36366"/>
                  </a:cubicBezTo>
                  <a:cubicBezTo>
                    <a:pt x="976883" y="40049"/>
                    <a:pt x="980564" y="42175"/>
                    <a:pt x="986371" y="40619"/>
                  </a:cubicBezTo>
                  <a:cubicBezTo>
                    <a:pt x="987149" y="43524"/>
                    <a:pt x="980564" y="42175"/>
                    <a:pt x="977661" y="42953"/>
                  </a:cubicBezTo>
                  <a:cubicBezTo>
                    <a:pt x="985024" y="47206"/>
                    <a:pt x="984246" y="44302"/>
                    <a:pt x="979996" y="51666"/>
                  </a:cubicBezTo>
                  <a:cubicBezTo>
                    <a:pt x="988706" y="49333"/>
                    <a:pt x="995291" y="50681"/>
                    <a:pt x="993944" y="57268"/>
                  </a:cubicBezTo>
                  <a:cubicBezTo>
                    <a:pt x="1006335" y="57060"/>
                    <a:pt x="1015823" y="57631"/>
                    <a:pt x="1031118" y="56646"/>
                  </a:cubicBezTo>
                  <a:cubicBezTo>
                    <a:pt x="1034021" y="55868"/>
                    <a:pt x="1027437" y="54519"/>
                    <a:pt x="1029562" y="50837"/>
                  </a:cubicBezTo>
                  <a:cubicBezTo>
                    <a:pt x="1039828" y="54312"/>
                    <a:pt x="1031896" y="59550"/>
                    <a:pt x="1041384" y="60121"/>
                  </a:cubicBezTo>
                  <a:cubicBezTo>
                    <a:pt x="1047969" y="61469"/>
                    <a:pt x="1043510" y="56438"/>
                    <a:pt x="1046413" y="55660"/>
                  </a:cubicBezTo>
                  <a:cubicBezTo>
                    <a:pt x="1050094" y="57787"/>
                    <a:pt x="1053776" y="59913"/>
                    <a:pt x="1050873" y="60691"/>
                  </a:cubicBezTo>
                  <a:cubicBezTo>
                    <a:pt x="1057457" y="62040"/>
                    <a:pt x="1052998" y="57009"/>
                    <a:pt x="1055901" y="56231"/>
                  </a:cubicBezTo>
                  <a:cubicBezTo>
                    <a:pt x="1065389" y="56802"/>
                    <a:pt x="1065389" y="56802"/>
                    <a:pt x="1071974" y="58150"/>
                  </a:cubicBezTo>
                  <a:cubicBezTo>
                    <a:pt x="1087269" y="57165"/>
                    <a:pt x="1094422" y="49022"/>
                    <a:pt x="1098673" y="41658"/>
                  </a:cubicBezTo>
                  <a:cubicBezTo>
                    <a:pt x="1102354" y="43784"/>
                    <a:pt x="1108939" y="45133"/>
                    <a:pt x="1107382" y="39324"/>
                  </a:cubicBezTo>
                  <a:cubicBezTo>
                    <a:pt x="1113967" y="40672"/>
                    <a:pt x="1126359" y="40465"/>
                    <a:pt x="1120552" y="42021"/>
                  </a:cubicBezTo>
                  <a:cubicBezTo>
                    <a:pt x="1127137" y="43369"/>
                    <a:pt x="1120552" y="42021"/>
                    <a:pt x="1123455" y="41243"/>
                  </a:cubicBezTo>
                  <a:cubicBezTo>
                    <a:pt x="1130040" y="42591"/>
                    <a:pt x="1130819" y="45496"/>
                    <a:pt x="1137403" y="46844"/>
                  </a:cubicBezTo>
                  <a:cubicBezTo>
                    <a:pt x="1143210" y="45288"/>
                    <a:pt x="1136625" y="43940"/>
                    <a:pt x="1133722" y="44718"/>
                  </a:cubicBezTo>
                  <a:cubicBezTo>
                    <a:pt x="1139528" y="43162"/>
                    <a:pt x="1145335" y="41606"/>
                    <a:pt x="1155601" y="45081"/>
                  </a:cubicBezTo>
                  <a:cubicBezTo>
                    <a:pt x="1153035" y="44212"/>
                    <a:pt x="1151884" y="43548"/>
                    <a:pt x="1151615" y="43085"/>
                  </a:cubicBezTo>
                  <a:lnTo>
                    <a:pt x="1151913" y="42905"/>
                  </a:lnTo>
                  <a:lnTo>
                    <a:pt x="1151920" y="42955"/>
                  </a:lnTo>
                  <a:lnTo>
                    <a:pt x="1155309" y="43158"/>
                  </a:lnTo>
                  <a:lnTo>
                    <a:pt x="1158505" y="44303"/>
                  </a:lnTo>
                  <a:cubicBezTo>
                    <a:pt x="1162186" y="46430"/>
                    <a:pt x="1164311" y="42747"/>
                    <a:pt x="1170896" y="44096"/>
                  </a:cubicBezTo>
                  <a:lnTo>
                    <a:pt x="1155309" y="43158"/>
                  </a:lnTo>
                  <a:lnTo>
                    <a:pt x="1152911" y="42300"/>
                  </a:lnTo>
                  <a:lnTo>
                    <a:pt x="1151913" y="42905"/>
                  </a:lnTo>
                  <a:lnTo>
                    <a:pt x="1151505" y="39953"/>
                  </a:lnTo>
                  <a:cubicBezTo>
                    <a:pt x="1149301" y="38987"/>
                    <a:pt x="1146008" y="38313"/>
                    <a:pt x="1144557" y="38702"/>
                  </a:cubicBezTo>
                  <a:cubicBezTo>
                    <a:pt x="1143779" y="35797"/>
                    <a:pt x="1150363" y="37146"/>
                    <a:pt x="1153267" y="36368"/>
                  </a:cubicBezTo>
                  <a:cubicBezTo>
                    <a:pt x="1157727" y="41399"/>
                    <a:pt x="1159073" y="34812"/>
                    <a:pt x="1163533" y="39843"/>
                  </a:cubicBezTo>
                  <a:cubicBezTo>
                    <a:pt x="1168562" y="35383"/>
                    <a:pt x="1169340" y="38287"/>
                    <a:pt x="1175146" y="36731"/>
                  </a:cubicBezTo>
                  <a:cubicBezTo>
                    <a:pt x="1174368" y="33827"/>
                    <a:pt x="1171465" y="34605"/>
                    <a:pt x="1171465" y="34605"/>
                  </a:cubicBezTo>
                  <a:cubicBezTo>
                    <a:pt x="1159073" y="34812"/>
                    <a:pt x="1145904" y="32115"/>
                    <a:pt x="1133512" y="32322"/>
                  </a:cubicBezTo>
                  <a:cubicBezTo>
                    <a:pt x="1133512" y="32322"/>
                    <a:pt x="1136415" y="31544"/>
                    <a:pt x="1136415" y="31544"/>
                  </a:cubicBezTo>
                  <a:cubicBezTo>
                    <a:pt x="1120342" y="29625"/>
                    <a:pt x="1117439" y="30403"/>
                    <a:pt x="1102144" y="31388"/>
                  </a:cubicBezTo>
                  <a:cubicBezTo>
                    <a:pt x="1101366" y="28484"/>
                    <a:pt x="1091878" y="27914"/>
                    <a:pt x="1085293" y="26565"/>
                  </a:cubicBezTo>
                  <a:cubicBezTo>
                    <a:pt x="1081612" y="24439"/>
                    <a:pt x="1094781" y="27136"/>
                    <a:pt x="1091100" y="25009"/>
                  </a:cubicBezTo>
                  <a:cubicBezTo>
                    <a:pt x="1096906" y="23453"/>
                    <a:pt x="1097685" y="26358"/>
                    <a:pt x="1103491" y="24802"/>
                  </a:cubicBezTo>
                  <a:cubicBezTo>
                    <a:pt x="1099810" y="22675"/>
                    <a:pt x="1091100" y="25009"/>
                    <a:pt x="1084515" y="23661"/>
                  </a:cubicBezTo>
                  <a:cubicBezTo>
                    <a:pt x="1084515" y="23661"/>
                    <a:pt x="1083737" y="20756"/>
                    <a:pt x="1080833" y="21534"/>
                  </a:cubicBezTo>
                  <a:cubicBezTo>
                    <a:pt x="1093225" y="21327"/>
                    <a:pt x="1098253" y="16866"/>
                    <a:pt x="1096697" y="11057"/>
                  </a:cubicBezTo>
                  <a:cubicBezTo>
                    <a:pt x="1102503" y="9502"/>
                    <a:pt x="1108310" y="7946"/>
                    <a:pt x="1104629" y="5819"/>
                  </a:cubicBezTo>
                  <a:cubicBezTo>
                    <a:pt x="1113338" y="3486"/>
                    <a:pt x="1117020" y="5612"/>
                    <a:pt x="1123605" y="6961"/>
                  </a:cubicBezTo>
                  <a:cubicBezTo>
                    <a:pt x="1129411" y="5405"/>
                    <a:pt x="1154973" y="7894"/>
                    <a:pt x="1143928" y="1515"/>
                  </a:cubicBezTo>
                  <a:cubicBezTo>
                    <a:pt x="1146831" y="737"/>
                    <a:pt x="1152638" y="-819"/>
                    <a:pt x="1159223" y="5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88000"/>
                  </a:schemeClr>
                </a:gs>
                <a:gs pos="100000">
                  <a:schemeClr val="accent1">
                    <a:alpha val="88000"/>
                  </a:schemeClr>
                </a:gs>
              </a:gsLst>
              <a:path path="circle">
                <a:fillToRect l="100000" t="100000"/>
              </a:path>
            </a:gra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A880657B-43A3-4E7A-8EE4-4590D24A44BC}"/>
                </a:ext>
              </a:extLst>
            </p:cNvPr>
            <p:cNvCxnSpPr>
              <a:cxnSpLocks/>
            </p:cNvCxnSpPr>
            <p:nvPr/>
          </p:nvCxnSpPr>
          <p:spPr>
            <a:xfrm>
              <a:off x="857754" y="5436337"/>
              <a:ext cx="0" cy="213011"/>
            </a:xfrm>
            <a:prstGeom prst="line">
              <a:avLst/>
            </a:prstGeom>
            <a:ln w="15875">
              <a:solidFill>
                <a:schemeClr val="accent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2" name="PpSubtitle">
              <a:extLst>
                <a:ext uri="{FF2B5EF4-FFF2-40B4-BE49-F238E27FC236}">
                  <a16:creationId xmlns:a16="http://schemas.microsoft.com/office/drawing/2014/main" id="{FB303DC4-C6C1-4C38-9E07-9859983B819E}"/>
                </a:ext>
              </a:extLst>
            </p:cNvPr>
            <p:cNvSpPr txBox="1"/>
            <p:nvPr/>
          </p:nvSpPr>
          <p:spPr>
            <a:xfrm>
              <a:off x="727268" y="5857541"/>
              <a:ext cx="260969" cy="2442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13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Times New Roman" panose="02020603050405020304" pitchFamily="18" charset="0"/>
                </a:rPr>
                <a:t>06</a:t>
              </a:r>
              <a:endParaRPr kumimoji="0" lang="en-ID" sz="1600" b="1" i="0" u="none" strike="noStrike" kern="1200" cap="none" spc="1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0" name="Group 329">
            <a:extLst>
              <a:ext uri="{FF2B5EF4-FFF2-40B4-BE49-F238E27FC236}">
                <a16:creationId xmlns:a16="http://schemas.microsoft.com/office/drawing/2014/main" id="{957D53A1-6E91-40A3-AA27-1A0512005571}"/>
              </a:ext>
            </a:extLst>
          </p:cNvPr>
          <p:cNvGrpSpPr/>
          <p:nvPr/>
        </p:nvGrpSpPr>
        <p:grpSpPr>
          <a:xfrm>
            <a:off x="1415565" y="4580859"/>
            <a:ext cx="490625" cy="786175"/>
            <a:chOff x="612442" y="4580859"/>
            <a:chExt cx="490625" cy="786175"/>
          </a:xfrm>
        </p:grpSpPr>
        <p:sp>
          <p:nvSpPr>
            <p:cNvPr id="309" name="Shape">
              <a:extLst>
                <a:ext uri="{FF2B5EF4-FFF2-40B4-BE49-F238E27FC236}">
                  <a16:creationId xmlns:a16="http://schemas.microsoft.com/office/drawing/2014/main" id="{D8A50B0A-D5E1-4C3A-9205-B2A0C7245C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2442" y="4866694"/>
              <a:ext cx="490625" cy="500340"/>
            </a:xfrm>
            <a:custGeom>
              <a:avLst/>
              <a:gdLst>
                <a:gd name="connsiteX0" fmla="*/ 991291 w 2190390"/>
                <a:gd name="connsiteY0" fmla="*/ 2215559 h 2233760"/>
                <a:gd name="connsiteX1" fmla="*/ 999830 w 2190390"/>
                <a:gd name="connsiteY1" fmla="*/ 2216073 h 2233760"/>
                <a:gd name="connsiteX2" fmla="*/ 992448 w 2190390"/>
                <a:gd name="connsiteY2" fmla="*/ 2216105 h 2233760"/>
                <a:gd name="connsiteX3" fmla="*/ 1078220 w 2190390"/>
                <a:gd name="connsiteY3" fmla="*/ 2195069 h 2233760"/>
                <a:gd name="connsiteX4" fmla="*/ 1091389 w 2190390"/>
                <a:gd name="connsiteY4" fmla="*/ 2197766 h 2233760"/>
                <a:gd name="connsiteX5" fmla="*/ 1078998 w 2190390"/>
                <a:gd name="connsiteY5" fmla="*/ 2197973 h 2233760"/>
                <a:gd name="connsiteX6" fmla="*/ 1066606 w 2190390"/>
                <a:gd name="connsiteY6" fmla="*/ 2198180 h 2233760"/>
                <a:gd name="connsiteX7" fmla="*/ 1078220 w 2190390"/>
                <a:gd name="connsiteY7" fmla="*/ 2195069 h 2233760"/>
                <a:gd name="connsiteX8" fmla="*/ 1366845 w 2190390"/>
                <a:gd name="connsiteY8" fmla="*/ 2145748 h 2233760"/>
                <a:gd name="connsiteX9" fmla="*/ 1358913 w 2190390"/>
                <a:gd name="connsiteY9" fmla="*/ 2150986 h 2233760"/>
                <a:gd name="connsiteX10" fmla="*/ 1354453 w 2190390"/>
                <a:gd name="connsiteY10" fmla="*/ 2145955 h 2233760"/>
                <a:gd name="connsiteX11" fmla="*/ 1366845 w 2190390"/>
                <a:gd name="connsiteY11" fmla="*/ 2145748 h 2233760"/>
                <a:gd name="connsiteX12" fmla="*/ 1735129 w 2190390"/>
                <a:gd name="connsiteY12" fmla="*/ 1973570 h 2233760"/>
                <a:gd name="connsiteX13" fmla="*/ 1734321 w 2190390"/>
                <a:gd name="connsiteY13" fmla="*/ 1974080 h 2233760"/>
                <a:gd name="connsiteX14" fmla="*/ 1726376 w 2190390"/>
                <a:gd name="connsiteY14" fmla="*/ 1977814 h 2233760"/>
                <a:gd name="connsiteX15" fmla="*/ 1863698 w 2190390"/>
                <a:gd name="connsiteY15" fmla="*/ 1863195 h 2233760"/>
                <a:gd name="connsiteX16" fmla="*/ 1846488 w 2190390"/>
                <a:gd name="connsiteY16" fmla="*/ 1880259 h 2233760"/>
                <a:gd name="connsiteX17" fmla="*/ 1856545 w 2190390"/>
                <a:gd name="connsiteY17" fmla="*/ 1871338 h 2233760"/>
                <a:gd name="connsiteX18" fmla="*/ 1853073 w 2190390"/>
                <a:gd name="connsiteY18" fmla="*/ 1881607 h 2233760"/>
                <a:gd name="connsiteX19" fmla="*/ 1832960 w 2190390"/>
                <a:gd name="connsiteY19" fmla="*/ 1899448 h 2233760"/>
                <a:gd name="connsiteX20" fmla="*/ 1839335 w 2190390"/>
                <a:gd name="connsiteY20" fmla="*/ 1888401 h 2233760"/>
                <a:gd name="connsiteX21" fmla="*/ 1817665 w 2190390"/>
                <a:gd name="connsiteY21" fmla="*/ 1900434 h 2233760"/>
                <a:gd name="connsiteX22" fmla="*/ 1829847 w 2190390"/>
                <a:gd name="connsiteY22" fmla="*/ 1887831 h 2233760"/>
                <a:gd name="connsiteX23" fmla="*/ 1841460 w 2190390"/>
                <a:gd name="connsiteY23" fmla="*/ 1884719 h 2233760"/>
                <a:gd name="connsiteX24" fmla="*/ 1855767 w 2190390"/>
                <a:gd name="connsiteY24" fmla="*/ 1868434 h 2233760"/>
                <a:gd name="connsiteX25" fmla="*/ 1857892 w 2190390"/>
                <a:gd name="connsiteY25" fmla="*/ 1864751 h 2233760"/>
                <a:gd name="connsiteX26" fmla="*/ 1863698 w 2190390"/>
                <a:gd name="connsiteY26" fmla="*/ 1863195 h 2233760"/>
                <a:gd name="connsiteX27" fmla="*/ 1880856 w 2190390"/>
                <a:gd name="connsiteY27" fmla="*/ 1843033 h 2233760"/>
                <a:gd name="connsiteX28" fmla="*/ 1880130 w 2190390"/>
                <a:gd name="connsiteY28" fmla="*/ 1843228 h 2233760"/>
                <a:gd name="connsiteX29" fmla="*/ 1880130 w 2190390"/>
                <a:gd name="connsiteY29" fmla="*/ 1843228 h 2233760"/>
                <a:gd name="connsiteX30" fmla="*/ 1880856 w 2190390"/>
                <a:gd name="connsiteY30" fmla="*/ 1843033 h 2233760"/>
                <a:gd name="connsiteX31" fmla="*/ 286611 w 2190390"/>
                <a:gd name="connsiteY31" fmla="*/ 1828839 h 2233760"/>
                <a:gd name="connsiteX32" fmla="*/ 288065 w 2190390"/>
                <a:gd name="connsiteY32" fmla="*/ 1830117 h 2233760"/>
                <a:gd name="connsiteX33" fmla="*/ 291267 w 2190390"/>
                <a:gd name="connsiteY33" fmla="*/ 1836263 h 2233760"/>
                <a:gd name="connsiteX34" fmla="*/ 286029 w 2190390"/>
                <a:gd name="connsiteY34" fmla="*/ 1828328 h 2233760"/>
                <a:gd name="connsiteX35" fmla="*/ 286438 w 2190390"/>
                <a:gd name="connsiteY35" fmla="*/ 1828564 h 2233760"/>
                <a:gd name="connsiteX36" fmla="*/ 286611 w 2190390"/>
                <a:gd name="connsiteY36" fmla="*/ 1828839 h 2233760"/>
                <a:gd name="connsiteX37" fmla="*/ 1999604 w 2190390"/>
                <a:gd name="connsiteY37" fmla="*/ 1653357 h 2233760"/>
                <a:gd name="connsiteX38" fmla="*/ 1999271 w 2190390"/>
                <a:gd name="connsiteY38" fmla="*/ 1653857 h 2233760"/>
                <a:gd name="connsiteX39" fmla="*/ 1999524 w 2190390"/>
                <a:gd name="connsiteY39" fmla="*/ 1653400 h 2233760"/>
                <a:gd name="connsiteX40" fmla="*/ 2003439 w 2190390"/>
                <a:gd name="connsiteY40" fmla="*/ 1648363 h 2233760"/>
                <a:gd name="connsiteX41" fmla="*/ 2003026 w 2190390"/>
                <a:gd name="connsiteY41" fmla="*/ 1651538 h 2233760"/>
                <a:gd name="connsiteX42" fmla="*/ 1999604 w 2190390"/>
                <a:gd name="connsiteY42" fmla="*/ 1653357 h 2233760"/>
                <a:gd name="connsiteX43" fmla="*/ 2001282 w 2190390"/>
                <a:gd name="connsiteY43" fmla="*/ 1650838 h 2233760"/>
                <a:gd name="connsiteX44" fmla="*/ 2003439 w 2190390"/>
                <a:gd name="connsiteY44" fmla="*/ 1648363 h 2233760"/>
                <a:gd name="connsiteX45" fmla="*/ 2148835 w 2190390"/>
                <a:gd name="connsiteY45" fmla="*/ 1087750 h 2233760"/>
                <a:gd name="connsiteX46" fmla="*/ 2149477 w 2190390"/>
                <a:gd name="connsiteY46" fmla="*/ 1090489 h 2233760"/>
                <a:gd name="connsiteX47" fmla="*/ 2148875 w 2190390"/>
                <a:gd name="connsiteY47" fmla="*/ 1092596 h 2233760"/>
                <a:gd name="connsiteX48" fmla="*/ 6763 w 2190390"/>
                <a:gd name="connsiteY48" fmla="*/ 878999 h 2233760"/>
                <a:gd name="connsiteX49" fmla="*/ 6195 w 2190390"/>
                <a:gd name="connsiteY49" fmla="*/ 888490 h 2233760"/>
                <a:gd name="connsiteX50" fmla="*/ 6060 w 2190390"/>
                <a:gd name="connsiteY50" fmla="*/ 880501 h 2233760"/>
                <a:gd name="connsiteX51" fmla="*/ 2171668 w 2190390"/>
                <a:gd name="connsiteY51" fmla="*/ 770424 h 2233760"/>
                <a:gd name="connsiteX52" fmla="*/ 2179461 w 2190390"/>
                <a:gd name="connsiteY52" fmla="*/ 788671 h 2233760"/>
                <a:gd name="connsiteX53" fmla="*/ 2190357 w 2190390"/>
                <a:gd name="connsiteY53" fmla="*/ 829333 h 2233760"/>
                <a:gd name="connsiteX54" fmla="*/ 2170332 w 2190390"/>
                <a:gd name="connsiteY54" fmla="*/ 766212 h 2233760"/>
                <a:gd name="connsiteX55" fmla="*/ 2170332 w 2190390"/>
                <a:gd name="connsiteY55" fmla="*/ 766214 h 2233760"/>
                <a:gd name="connsiteX56" fmla="*/ 2171668 w 2190390"/>
                <a:gd name="connsiteY56" fmla="*/ 770424 h 2233760"/>
                <a:gd name="connsiteX57" fmla="*/ 2171110 w 2190390"/>
                <a:gd name="connsiteY57" fmla="*/ 769118 h 2233760"/>
                <a:gd name="connsiteX58" fmla="*/ 28462 w 2190390"/>
                <a:gd name="connsiteY58" fmla="*/ 739328 h 2233760"/>
                <a:gd name="connsiteX59" fmla="*/ 29450 w 2190390"/>
                <a:gd name="connsiteY59" fmla="*/ 754628 h 2233760"/>
                <a:gd name="connsiteX60" fmla="*/ 23284 w 2190390"/>
                <a:gd name="connsiteY60" fmla="*/ 778071 h 2233760"/>
                <a:gd name="connsiteX61" fmla="*/ 23336 w 2190390"/>
                <a:gd name="connsiteY61" fmla="*/ 777637 h 2233760"/>
                <a:gd name="connsiteX62" fmla="*/ 23887 w 2190390"/>
                <a:gd name="connsiteY62" fmla="*/ 775964 h 2233760"/>
                <a:gd name="connsiteX63" fmla="*/ 25200 w 2190390"/>
                <a:gd name="connsiteY63" fmla="*/ 761993 h 2233760"/>
                <a:gd name="connsiteX64" fmla="*/ 23336 w 2190390"/>
                <a:gd name="connsiteY64" fmla="*/ 777637 h 2233760"/>
                <a:gd name="connsiteX65" fmla="*/ 23191 w 2190390"/>
                <a:gd name="connsiteY65" fmla="*/ 778079 h 2233760"/>
                <a:gd name="connsiteX66" fmla="*/ 19860 w 2190390"/>
                <a:gd name="connsiteY66" fmla="*/ 778356 h 2233760"/>
                <a:gd name="connsiteX67" fmla="*/ 20171 w 2190390"/>
                <a:gd name="connsiteY67" fmla="*/ 766453 h 2233760"/>
                <a:gd name="connsiteX68" fmla="*/ 28462 w 2190390"/>
                <a:gd name="connsiteY68" fmla="*/ 739328 h 2233760"/>
                <a:gd name="connsiteX69" fmla="*/ 39297 w 2190390"/>
                <a:gd name="connsiteY69" fmla="*/ 733312 h 2233760"/>
                <a:gd name="connsiteX70" fmla="*/ 34478 w 2190390"/>
                <a:gd name="connsiteY70" fmla="*/ 750168 h 2233760"/>
                <a:gd name="connsiteX71" fmla="*/ 29450 w 2190390"/>
                <a:gd name="connsiteY71" fmla="*/ 754628 h 2233760"/>
                <a:gd name="connsiteX72" fmla="*/ 39297 w 2190390"/>
                <a:gd name="connsiteY72" fmla="*/ 733312 h 2233760"/>
                <a:gd name="connsiteX73" fmla="*/ 118614 w 2190390"/>
                <a:gd name="connsiteY73" fmla="*/ 680931 h 2233760"/>
                <a:gd name="connsiteX74" fmla="*/ 118045 w 2190390"/>
                <a:gd name="connsiteY74" fmla="*/ 690421 h 2233760"/>
                <a:gd name="connsiteX75" fmla="*/ 116736 w 2190390"/>
                <a:gd name="connsiteY75" fmla="*/ 688437 h 2233760"/>
                <a:gd name="connsiteX76" fmla="*/ 118614 w 2190390"/>
                <a:gd name="connsiteY76" fmla="*/ 680930 h 2233760"/>
                <a:gd name="connsiteX77" fmla="*/ 118614 w 2190390"/>
                <a:gd name="connsiteY77" fmla="*/ 680931 h 2233760"/>
                <a:gd name="connsiteX78" fmla="*/ 118614 w 2190390"/>
                <a:gd name="connsiteY78" fmla="*/ 680931 h 2233760"/>
                <a:gd name="connsiteX79" fmla="*/ 2063088 w 2190390"/>
                <a:gd name="connsiteY79" fmla="*/ 633076 h 2233760"/>
                <a:gd name="connsiteX80" fmla="*/ 2064300 w 2190390"/>
                <a:gd name="connsiteY80" fmla="*/ 634697 h 2233760"/>
                <a:gd name="connsiteX81" fmla="*/ 2064300 w 2190390"/>
                <a:gd name="connsiteY81" fmla="*/ 634697 h 2233760"/>
                <a:gd name="connsiteX82" fmla="*/ 271636 w 2190390"/>
                <a:gd name="connsiteY82" fmla="*/ 428530 h 2233760"/>
                <a:gd name="connsiteX83" fmla="*/ 271855 w 2190390"/>
                <a:gd name="connsiteY83" fmla="*/ 429745 h 2233760"/>
                <a:gd name="connsiteX84" fmla="*/ 270482 w 2190390"/>
                <a:gd name="connsiteY84" fmla="*/ 434782 h 2233760"/>
                <a:gd name="connsiteX85" fmla="*/ 266613 w 2190390"/>
                <a:gd name="connsiteY85" fmla="*/ 437234 h 2233760"/>
                <a:gd name="connsiteX86" fmla="*/ 278204 w 2190390"/>
                <a:gd name="connsiteY86" fmla="*/ 417148 h 2233760"/>
                <a:gd name="connsiteX87" fmla="*/ 271636 w 2190390"/>
                <a:gd name="connsiteY87" fmla="*/ 428530 h 2233760"/>
                <a:gd name="connsiteX88" fmla="*/ 271051 w 2190390"/>
                <a:gd name="connsiteY88" fmla="*/ 425291 h 2233760"/>
                <a:gd name="connsiteX89" fmla="*/ 278204 w 2190390"/>
                <a:gd name="connsiteY89" fmla="*/ 417148 h 2233760"/>
                <a:gd name="connsiteX90" fmla="*/ 438604 w 2190390"/>
                <a:gd name="connsiteY90" fmla="*/ 330588 h 2233760"/>
                <a:gd name="connsiteX91" fmla="*/ 440377 w 2190390"/>
                <a:gd name="connsiteY91" fmla="*/ 330951 h 2233760"/>
                <a:gd name="connsiteX92" fmla="*/ 434354 w 2190390"/>
                <a:gd name="connsiteY92" fmla="*/ 337953 h 2233760"/>
                <a:gd name="connsiteX93" fmla="*/ 438604 w 2190390"/>
                <a:gd name="connsiteY93" fmla="*/ 330588 h 2233760"/>
                <a:gd name="connsiteX94" fmla="*/ 493586 w 2190390"/>
                <a:gd name="connsiteY94" fmla="*/ 175773 h 2233760"/>
                <a:gd name="connsiteX95" fmla="*/ 493781 w 2190390"/>
                <a:gd name="connsiteY95" fmla="*/ 176499 h 2233760"/>
                <a:gd name="connsiteX96" fmla="*/ 492878 w 2190390"/>
                <a:gd name="connsiteY96" fmla="*/ 177001 h 2233760"/>
                <a:gd name="connsiteX97" fmla="*/ 496489 w 2190390"/>
                <a:gd name="connsiteY97" fmla="*/ 174995 h 2233760"/>
                <a:gd name="connsiteX98" fmla="*/ 493975 w 2190390"/>
                <a:gd name="connsiteY98" fmla="*/ 177226 h 2233760"/>
                <a:gd name="connsiteX99" fmla="*/ 493781 w 2190390"/>
                <a:gd name="connsiteY99" fmla="*/ 176499 h 2233760"/>
                <a:gd name="connsiteX100" fmla="*/ 1677930 w 2190390"/>
                <a:gd name="connsiteY100" fmla="*/ 147933 h 2233760"/>
                <a:gd name="connsiteX101" fmla="*/ 1684567 w 2190390"/>
                <a:gd name="connsiteY101" fmla="*/ 152381 h 2233760"/>
                <a:gd name="connsiteX102" fmla="*/ 1684803 w 2190390"/>
                <a:gd name="connsiteY102" fmla="*/ 152960 h 2233760"/>
                <a:gd name="connsiteX103" fmla="*/ 536714 w 2190390"/>
                <a:gd name="connsiteY103" fmla="*/ 134884 h 2233760"/>
                <a:gd name="connsiteX104" fmla="*/ 535938 w 2190390"/>
                <a:gd name="connsiteY104" fmla="*/ 136409 h 2233760"/>
                <a:gd name="connsiteX105" fmla="*/ 530424 w 2190390"/>
                <a:gd name="connsiteY105" fmla="*/ 139054 h 2233760"/>
                <a:gd name="connsiteX106" fmla="*/ 528380 w 2190390"/>
                <a:gd name="connsiteY106" fmla="*/ 139210 h 2233760"/>
                <a:gd name="connsiteX107" fmla="*/ 569431 w 2190390"/>
                <a:gd name="connsiteY107" fmla="*/ 133660 h 2233760"/>
                <a:gd name="connsiteX108" fmla="*/ 573113 w 2190390"/>
                <a:gd name="connsiteY108" fmla="*/ 135787 h 2233760"/>
                <a:gd name="connsiteX109" fmla="*/ 562278 w 2190390"/>
                <a:gd name="connsiteY109" fmla="*/ 141803 h 2233760"/>
                <a:gd name="connsiteX110" fmla="*/ 570209 w 2190390"/>
                <a:gd name="connsiteY110" fmla="*/ 136565 h 2233760"/>
                <a:gd name="connsiteX111" fmla="*/ 569431 w 2190390"/>
                <a:gd name="connsiteY111" fmla="*/ 133660 h 2233760"/>
                <a:gd name="connsiteX112" fmla="*/ 543870 w 2190390"/>
                <a:gd name="connsiteY112" fmla="*/ 131170 h 2233760"/>
                <a:gd name="connsiteX113" fmla="*/ 536714 w 2190390"/>
                <a:gd name="connsiteY113" fmla="*/ 134884 h 2233760"/>
                <a:gd name="connsiteX114" fmla="*/ 538232 w 2190390"/>
                <a:gd name="connsiteY114" fmla="*/ 131903 h 2233760"/>
                <a:gd name="connsiteX115" fmla="*/ 543870 w 2190390"/>
                <a:gd name="connsiteY115" fmla="*/ 131170 h 2233760"/>
                <a:gd name="connsiteX116" fmla="*/ 1592896 w 2190390"/>
                <a:gd name="connsiteY116" fmla="*/ 120911 h 2233760"/>
                <a:gd name="connsiteX117" fmla="*/ 1600259 w 2190390"/>
                <a:gd name="connsiteY117" fmla="*/ 125164 h 2233760"/>
                <a:gd name="connsiteX118" fmla="*/ 1614207 w 2190390"/>
                <a:gd name="connsiteY118" fmla="*/ 130765 h 2233760"/>
                <a:gd name="connsiteX119" fmla="*/ 1601037 w 2190390"/>
                <a:gd name="connsiteY119" fmla="*/ 128068 h 2233760"/>
                <a:gd name="connsiteX120" fmla="*/ 1592896 w 2190390"/>
                <a:gd name="connsiteY120" fmla="*/ 120911 h 2233760"/>
                <a:gd name="connsiteX121" fmla="*/ 578500 w 2190390"/>
                <a:gd name="connsiteY121" fmla="*/ 109440 h 2233760"/>
                <a:gd name="connsiteX122" fmla="*/ 601937 w 2190390"/>
                <a:gd name="connsiteY122" fmla="*/ 115612 h 2233760"/>
                <a:gd name="connsiteX123" fmla="*/ 589545 w 2190390"/>
                <a:gd name="connsiteY123" fmla="*/ 115819 h 2233760"/>
                <a:gd name="connsiteX124" fmla="*/ 596130 w 2190390"/>
                <a:gd name="connsiteY124" fmla="*/ 117168 h 2233760"/>
                <a:gd name="connsiteX125" fmla="*/ 587420 w 2190390"/>
                <a:gd name="connsiteY125" fmla="*/ 119501 h 2233760"/>
                <a:gd name="connsiteX126" fmla="*/ 581823 w 2190390"/>
                <a:gd name="connsiteY126" fmla="*/ 133453 h 2233760"/>
                <a:gd name="connsiteX127" fmla="*/ 569431 w 2190390"/>
                <a:gd name="connsiteY127" fmla="*/ 133660 h 2233760"/>
                <a:gd name="connsiteX128" fmla="*/ 577363 w 2190390"/>
                <a:gd name="connsiteY128" fmla="*/ 128422 h 2233760"/>
                <a:gd name="connsiteX129" fmla="*/ 571556 w 2190390"/>
                <a:gd name="connsiteY129" fmla="*/ 129978 h 2233760"/>
                <a:gd name="connsiteX130" fmla="*/ 578710 w 2190390"/>
                <a:gd name="connsiteY130" fmla="*/ 121835 h 2233760"/>
                <a:gd name="connsiteX131" fmla="*/ 577153 w 2190390"/>
                <a:gd name="connsiteY131" fmla="*/ 116026 h 2233760"/>
                <a:gd name="connsiteX132" fmla="*/ 563415 w 2190390"/>
                <a:gd name="connsiteY132" fmla="*/ 122820 h 2233760"/>
                <a:gd name="connsiteX133" fmla="*/ 578500 w 2190390"/>
                <a:gd name="connsiteY133" fmla="*/ 109440 h 2233760"/>
                <a:gd name="connsiteX134" fmla="*/ 801487 w 2190390"/>
                <a:gd name="connsiteY134" fmla="*/ 59029 h 2233760"/>
                <a:gd name="connsiteX135" fmla="*/ 801487 w 2190390"/>
                <a:gd name="connsiteY135" fmla="*/ 59029 h 2233760"/>
                <a:gd name="connsiteX136" fmla="*/ 798583 w 2190390"/>
                <a:gd name="connsiteY136" fmla="*/ 59807 h 2233760"/>
                <a:gd name="connsiteX137" fmla="*/ 1366833 w 2190390"/>
                <a:gd name="connsiteY137" fmla="*/ 37900 h 2233760"/>
                <a:gd name="connsiteX138" fmla="*/ 1379426 w 2190390"/>
                <a:gd name="connsiteY138" fmla="*/ 44253 h 2233760"/>
                <a:gd name="connsiteX139" fmla="*/ 1355990 w 2190390"/>
                <a:gd name="connsiteY139" fmla="*/ 38081 h 2233760"/>
                <a:gd name="connsiteX140" fmla="*/ 1366833 w 2190390"/>
                <a:gd name="connsiteY140" fmla="*/ 37900 h 2233760"/>
                <a:gd name="connsiteX141" fmla="*/ 1336928 w 2190390"/>
                <a:gd name="connsiteY141" fmla="*/ 26457 h 2233760"/>
                <a:gd name="connsiteX142" fmla="*/ 1340486 w 2190390"/>
                <a:gd name="connsiteY142" fmla="*/ 26671 h 2233760"/>
                <a:gd name="connsiteX143" fmla="*/ 1342042 w 2190390"/>
                <a:gd name="connsiteY143" fmla="*/ 32480 h 2233760"/>
                <a:gd name="connsiteX144" fmla="*/ 1331776 w 2190390"/>
                <a:gd name="connsiteY144" fmla="*/ 29005 h 2233760"/>
                <a:gd name="connsiteX145" fmla="*/ 1336928 w 2190390"/>
                <a:gd name="connsiteY145" fmla="*/ 26457 h 2233760"/>
                <a:gd name="connsiteX146" fmla="*/ 1297295 w 2190390"/>
                <a:gd name="connsiteY146" fmla="*/ 16453 h 2233760"/>
                <a:gd name="connsiteX147" fmla="*/ 1306084 w 2190390"/>
                <a:gd name="connsiteY147" fmla="*/ 18768 h 2233760"/>
                <a:gd name="connsiteX148" fmla="*/ 1307050 w 2190390"/>
                <a:gd name="connsiteY148" fmla="*/ 20510 h 2233760"/>
                <a:gd name="connsiteX149" fmla="*/ 770059 w 2190390"/>
                <a:gd name="connsiteY149" fmla="*/ 11417 h 2233760"/>
                <a:gd name="connsiteX150" fmla="*/ 771615 w 2190390"/>
                <a:gd name="connsiteY150" fmla="*/ 17226 h 2233760"/>
                <a:gd name="connsiteX151" fmla="*/ 786132 w 2190390"/>
                <a:gd name="connsiteY151" fmla="*/ 13337 h 2233760"/>
                <a:gd name="connsiteX152" fmla="*/ 793495 w 2190390"/>
                <a:gd name="connsiteY152" fmla="*/ 17590 h 2233760"/>
                <a:gd name="connsiteX153" fmla="*/ 811693 w 2190390"/>
                <a:gd name="connsiteY153" fmla="*/ 15826 h 2233760"/>
                <a:gd name="connsiteX154" fmla="*/ 806664 w 2190390"/>
                <a:gd name="connsiteY154" fmla="*/ 20287 h 2233760"/>
                <a:gd name="connsiteX155" fmla="*/ 826419 w 2190390"/>
                <a:gd name="connsiteY155" fmla="*/ 24332 h 2233760"/>
                <a:gd name="connsiteX156" fmla="*/ 814806 w 2190390"/>
                <a:gd name="connsiteY156" fmla="*/ 27444 h 2233760"/>
                <a:gd name="connsiteX157" fmla="*/ 796608 w 2190390"/>
                <a:gd name="connsiteY157" fmla="*/ 29207 h 2233760"/>
                <a:gd name="connsiteX158" fmla="*/ 835339 w 2190390"/>
                <a:gd name="connsiteY158" fmla="*/ 34394 h 2233760"/>
                <a:gd name="connsiteX159" fmla="*/ 809987 w 2190390"/>
                <a:gd name="connsiteY159" fmla="*/ 44300 h 2233760"/>
                <a:gd name="connsiteX160" fmla="*/ 804180 w 2190390"/>
                <a:gd name="connsiteY160" fmla="*/ 45856 h 2233760"/>
                <a:gd name="connsiteX161" fmla="*/ 783857 w 2190390"/>
                <a:gd name="connsiteY161" fmla="*/ 51301 h 2233760"/>
                <a:gd name="connsiteX162" fmla="*/ 788107 w 2190390"/>
                <a:gd name="connsiteY162" fmla="*/ 43937 h 2233760"/>
                <a:gd name="connsiteX163" fmla="*/ 754046 w 2190390"/>
                <a:gd name="connsiteY163" fmla="*/ 56176 h 2233760"/>
                <a:gd name="connsiteX164" fmla="*/ 737195 w 2190390"/>
                <a:gd name="connsiteY164" fmla="*/ 51353 h 2233760"/>
                <a:gd name="connsiteX165" fmla="*/ 747285 w 2190390"/>
                <a:gd name="connsiteY165" fmla="*/ 49816 h 2233760"/>
                <a:gd name="connsiteX166" fmla="*/ 753394 w 2190390"/>
                <a:gd name="connsiteY166" fmla="*/ 47207 h 2233760"/>
                <a:gd name="connsiteX167" fmla="*/ 754669 w 2190390"/>
                <a:gd name="connsiteY167" fmla="*/ 46889 h 2233760"/>
                <a:gd name="connsiteX168" fmla="*/ 755393 w 2190390"/>
                <a:gd name="connsiteY168" fmla="*/ 49590 h 2233760"/>
                <a:gd name="connsiteX169" fmla="*/ 778619 w 2190390"/>
                <a:gd name="connsiteY169" fmla="*/ 43366 h 2233760"/>
                <a:gd name="connsiteX170" fmla="*/ 763785 w 2190390"/>
                <a:gd name="connsiteY170" fmla="*/ 44617 h 2233760"/>
                <a:gd name="connsiteX171" fmla="*/ 754669 w 2190390"/>
                <a:gd name="connsiteY171" fmla="*/ 46889 h 2233760"/>
                <a:gd name="connsiteX172" fmla="*/ 754615 w 2190390"/>
                <a:gd name="connsiteY172" fmla="*/ 46685 h 2233760"/>
                <a:gd name="connsiteX173" fmla="*/ 753394 w 2190390"/>
                <a:gd name="connsiteY173" fmla="*/ 47207 h 2233760"/>
                <a:gd name="connsiteX174" fmla="*/ 743001 w 2190390"/>
                <a:gd name="connsiteY174" fmla="*/ 49797 h 2233760"/>
                <a:gd name="connsiteX175" fmla="*/ 740098 w 2190390"/>
                <a:gd name="connsiteY175" fmla="*/ 50575 h 2233760"/>
                <a:gd name="connsiteX176" fmla="*/ 739320 w 2190390"/>
                <a:gd name="connsiteY176" fmla="*/ 47671 h 2233760"/>
                <a:gd name="connsiteX177" fmla="*/ 745126 w 2190390"/>
                <a:gd name="connsiteY177" fmla="*/ 46115 h 2233760"/>
                <a:gd name="connsiteX178" fmla="*/ 738542 w 2190390"/>
                <a:gd name="connsiteY178" fmla="*/ 44766 h 2233760"/>
                <a:gd name="connsiteX179" fmla="*/ 743570 w 2190390"/>
                <a:gd name="connsiteY179" fmla="*/ 40306 h 2233760"/>
                <a:gd name="connsiteX180" fmla="*/ 767575 w 2190390"/>
                <a:gd name="connsiteY180" fmla="*/ 36987 h 2233760"/>
                <a:gd name="connsiteX181" fmla="*/ 756740 w 2190390"/>
                <a:gd name="connsiteY181" fmla="*/ 43003 h 2233760"/>
                <a:gd name="connsiteX182" fmla="*/ 782869 w 2190390"/>
                <a:gd name="connsiteY182" fmla="*/ 36001 h 2233760"/>
                <a:gd name="connsiteX183" fmla="*/ 781313 w 2190390"/>
                <a:gd name="connsiteY183" fmla="*/ 30193 h 2233760"/>
                <a:gd name="connsiteX184" fmla="*/ 777631 w 2190390"/>
                <a:gd name="connsiteY184" fmla="*/ 28066 h 2233760"/>
                <a:gd name="connsiteX185" fmla="*/ 766018 w 2190390"/>
                <a:gd name="connsiteY185" fmla="*/ 31178 h 2233760"/>
                <a:gd name="connsiteX186" fmla="*/ 765240 w 2190390"/>
                <a:gd name="connsiteY186" fmla="*/ 28273 h 2233760"/>
                <a:gd name="connsiteX187" fmla="*/ 746473 w 2190390"/>
                <a:gd name="connsiteY187" fmla="*/ 39528 h 2233760"/>
                <a:gd name="connsiteX188" fmla="*/ 731178 w 2190390"/>
                <a:gd name="connsiteY188" fmla="*/ 40513 h 2233760"/>
                <a:gd name="connsiteX189" fmla="*/ 742013 w 2190390"/>
                <a:gd name="connsiteY189" fmla="*/ 34497 h 2233760"/>
                <a:gd name="connsiteX190" fmla="*/ 735429 w 2190390"/>
                <a:gd name="connsiteY190" fmla="*/ 33148 h 2233760"/>
                <a:gd name="connsiteX191" fmla="*/ 728634 w 2190390"/>
                <a:gd name="connsiteY191" fmla="*/ 19404 h 2233760"/>
                <a:gd name="connsiteX192" fmla="*/ 744707 w 2190390"/>
                <a:gd name="connsiteY192" fmla="*/ 21323 h 2233760"/>
                <a:gd name="connsiteX193" fmla="*/ 746054 w 2190390"/>
                <a:gd name="connsiteY193" fmla="*/ 14737 h 2233760"/>
                <a:gd name="connsiteX194" fmla="*/ 764252 w 2190390"/>
                <a:gd name="connsiteY194" fmla="*/ 12973 h 2233760"/>
                <a:gd name="connsiteX195" fmla="*/ 753417 w 2190390"/>
                <a:gd name="connsiteY195" fmla="*/ 18990 h 2233760"/>
                <a:gd name="connsiteX196" fmla="*/ 760002 w 2190390"/>
                <a:gd name="connsiteY196" fmla="*/ 20338 h 2233760"/>
                <a:gd name="connsiteX197" fmla="*/ 770059 w 2190390"/>
                <a:gd name="connsiteY197" fmla="*/ 11417 h 2233760"/>
                <a:gd name="connsiteX198" fmla="*/ 1159223 w 2190390"/>
                <a:gd name="connsiteY198" fmla="*/ 530 h 2233760"/>
                <a:gd name="connsiteX199" fmla="*/ 1153416 w 2190390"/>
                <a:gd name="connsiteY199" fmla="*/ 2085 h 2233760"/>
                <a:gd name="connsiteX200" fmla="*/ 1160001 w 2190390"/>
                <a:gd name="connsiteY200" fmla="*/ 3434 h 2233760"/>
                <a:gd name="connsiteX201" fmla="*/ 1145484 w 2190390"/>
                <a:gd name="connsiteY201" fmla="*/ 7324 h 2233760"/>
                <a:gd name="connsiteX202" fmla="*/ 1178409 w 2190390"/>
                <a:gd name="connsiteY202" fmla="*/ 14066 h 2233760"/>
                <a:gd name="connsiteX203" fmla="*/ 1194482 w 2190390"/>
                <a:gd name="connsiteY203" fmla="*/ 15986 h 2233760"/>
                <a:gd name="connsiteX204" fmla="*/ 1198941 w 2190390"/>
                <a:gd name="connsiteY204" fmla="*/ 21016 h 2233760"/>
                <a:gd name="connsiteX205" fmla="*/ 1188675 w 2190390"/>
                <a:gd name="connsiteY205" fmla="*/ 17541 h 2233760"/>
                <a:gd name="connsiteX206" fmla="*/ 1203401 w 2190390"/>
                <a:gd name="connsiteY206" fmla="*/ 26047 h 2233760"/>
                <a:gd name="connsiteX207" fmla="*/ 1201276 w 2190390"/>
                <a:gd name="connsiteY207" fmla="*/ 29730 h 2233760"/>
                <a:gd name="connsiteX208" fmla="*/ 1241564 w 2190390"/>
                <a:gd name="connsiteY208" fmla="*/ 40725 h 2233760"/>
                <a:gd name="connsiteX209" fmla="*/ 1247370 w 2190390"/>
                <a:gd name="connsiteY209" fmla="*/ 39169 h 2233760"/>
                <a:gd name="connsiteX210" fmla="*/ 1265000 w 2190390"/>
                <a:gd name="connsiteY210" fmla="*/ 46897 h 2233760"/>
                <a:gd name="connsiteX211" fmla="*/ 1269459 w 2190390"/>
                <a:gd name="connsiteY211" fmla="*/ 51928 h 2233760"/>
                <a:gd name="connsiteX212" fmla="*/ 1281073 w 2190390"/>
                <a:gd name="connsiteY212" fmla="*/ 48817 h 2233760"/>
                <a:gd name="connsiteX213" fmla="*/ 1295799 w 2190390"/>
                <a:gd name="connsiteY213" fmla="*/ 57322 h 2233760"/>
                <a:gd name="connsiteX214" fmla="*/ 1281851 w 2190390"/>
                <a:gd name="connsiteY214" fmla="*/ 51721 h 2233760"/>
                <a:gd name="connsiteX215" fmla="*/ 1299480 w 2190390"/>
                <a:gd name="connsiteY215" fmla="*/ 59449 h 2233760"/>
                <a:gd name="connsiteX216" fmla="*/ 1293674 w 2190390"/>
                <a:gd name="connsiteY216" fmla="*/ 61005 h 2233760"/>
                <a:gd name="connsiteX217" fmla="*/ 1336296 w 2190390"/>
                <a:gd name="connsiteY217" fmla="*/ 80714 h 2233760"/>
                <a:gd name="connsiteX218" fmla="*/ 1349466 w 2190390"/>
                <a:gd name="connsiteY218" fmla="*/ 83411 h 2233760"/>
                <a:gd name="connsiteX219" fmla="*/ 1345784 w 2190390"/>
                <a:gd name="connsiteY219" fmla="*/ 81284 h 2233760"/>
                <a:gd name="connsiteX220" fmla="*/ 1375805 w 2190390"/>
                <a:gd name="connsiteY220" fmla="*/ 88805 h 2233760"/>
                <a:gd name="connsiteX221" fmla="*/ 1377930 w 2190390"/>
                <a:gd name="connsiteY221" fmla="*/ 85123 h 2233760"/>
                <a:gd name="connsiteX222" fmla="*/ 1372123 w 2190390"/>
                <a:gd name="connsiteY222" fmla="*/ 86678 h 2233760"/>
                <a:gd name="connsiteX223" fmla="*/ 1358175 w 2190390"/>
                <a:gd name="connsiteY223" fmla="*/ 81077 h 2233760"/>
                <a:gd name="connsiteX224" fmla="*/ 1358744 w 2190390"/>
                <a:gd name="connsiteY224" fmla="*/ 71586 h 2233760"/>
                <a:gd name="connsiteX225" fmla="*/ 1315553 w 2190390"/>
                <a:gd name="connsiteY225" fmla="*/ 61368 h 2233760"/>
                <a:gd name="connsiteX226" fmla="*/ 1368232 w 2190390"/>
                <a:gd name="connsiteY226" fmla="*/ 72156 h 2233760"/>
                <a:gd name="connsiteX227" fmla="*/ 1363772 w 2190390"/>
                <a:gd name="connsiteY227" fmla="*/ 67125 h 2233760"/>
                <a:gd name="connsiteX228" fmla="*/ 1369579 w 2190390"/>
                <a:gd name="connsiteY228" fmla="*/ 65570 h 2233760"/>
                <a:gd name="connsiteX229" fmla="*/ 1382749 w 2190390"/>
                <a:gd name="connsiteY229" fmla="*/ 68267 h 2233760"/>
                <a:gd name="connsiteX230" fmla="*/ 1363563 w 2190390"/>
                <a:gd name="connsiteY230" fmla="*/ 54730 h 2233760"/>
                <a:gd name="connsiteX231" fmla="*/ 1343030 w 2190390"/>
                <a:gd name="connsiteY231" fmla="*/ 47780 h 2233760"/>
                <a:gd name="connsiteX232" fmla="*/ 1365898 w 2190390"/>
                <a:gd name="connsiteY232" fmla="*/ 63443 h 2233760"/>
                <a:gd name="connsiteX233" fmla="*/ 1351950 w 2190390"/>
                <a:gd name="connsiteY233" fmla="*/ 57842 h 2233760"/>
                <a:gd name="connsiteX234" fmla="*/ 1357188 w 2190390"/>
                <a:gd name="connsiteY234" fmla="*/ 65777 h 2233760"/>
                <a:gd name="connsiteX235" fmla="*/ 1338002 w 2190390"/>
                <a:gd name="connsiteY235" fmla="*/ 52240 h 2233760"/>
                <a:gd name="connsiteX236" fmla="*/ 1324832 w 2190390"/>
                <a:gd name="connsiteY236" fmla="*/ 49543 h 2233760"/>
                <a:gd name="connsiteX237" fmla="*/ 1320372 w 2190390"/>
                <a:gd name="connsiteY237" fmla="*/ 44512 h 2233760"/>
                <a:gd name="connsiteX238" fmla="*/ 1325401 w 2190390"/>
                <a:gd name="connsiteY238" fmla="*/ 40052 h 2233760"/>
                <a:gd name="connsiteX239" fmla="*/ 1316481 w 2190390"/>
                <a:gd name="connsiteY239" fmla="*/ 29990 h 2233760"/>
                <a:gd name="connsiteX240" fmla="*/ 1283557 w 2190390"/>
                <a:gd name="connsiteY240" fmla="*/ 23247 h 2233760"/>
                <a:gd name="connsiteX241" fmla="*/ 1287238 w 2190390"/>
                <a:gd name="connsiteY241" fmla="*/ 25374 h 2233760"/>
                <a:gd name="connsiteX242" fmla="*/ 1276194 w 2190390"/>
                <a:gd name="connsiteY242" fmla="*/ 18994 h 2233760"/>
                <a:gd name="connsiteX243" fmla="*/ 1308340 w 2190390"/>
                <a:gd name="connsiteY243" fmla="*/ 22833 h 2233760"/>
                <a:gd name="connsiteX244" fmla="*/ 1307050 w 2190390"/>
                <a:gd name="connsiteY244" fmla="*/ 20510 h 2233760"/>
                <a:gd name="connsiteX245" fmla="*/ 1308676 w 2190390"/>
                <a:gd name="connsiteY245" fmla="*/ 21186 h 2233760"/>
                <a:gd name="connsiteX246" fmla="*/ 1315703 w 2190390"/>
                <a:gd name="connsiteY246" fmla="*/ 27086 h 2233760"/>
                <a:gd name="connsiteX247" fmla="*/ 1342042 w 2190390"/>
                <a:gd name="connsiteY247" fmla="*/ 32480 h 2233760"/>
                <a:gd name="connsiteX248" fmla="*/ 1348627 w 2190390"/>
                <a:gd name="connsiteY248" fmla="*/ 33828 h 2233760"/>
                <a:gd name="connsiteX249" fmla="*/ 1350752 w 2190390"/>
                <a:gd name="connsiteY249" fmla="*/ 30146 h 2233760"/>
                <a:gd name="connsiteX250" fmla="*/ 1355990 w 2190390"/>
                <a:gd name="connsiteY250" fmla="*/ 38081 h 2233760"/>
                <a:gd name="connsiteX251" fmla="*/ 1397834 w 2190390"/>
                <a:gd name="connsiteY251" fmla="*/ 54886 h 2233760"/>
                <a:gd name="connsiteX252" fmla="*/ 1386789 w 2190390"/>
                <a:gd name="connsiteY252" fmla="*/ 48506 h 2233760"/>
                <a:gd name="connsiteX253" fmla="*/ 1429980 w 2190390"/>
                <a:gd name="connsiteY253" fmla="*/ 58724 h 2233760"/>
                <a:gd name="connsiteX254" fmla="*/ 1428423 w 2190390"/>
                <a:gd name="connsiteY254" fmla="*/ 52915 h 2233760"/>
                <a:gd name="connsiteX255" fmla="*/ 1449735 w 2190390"/>
                <a:gd name="connsiteY255" fmla="*/ 62770 h 2233760"/>
                <a:gd name="connsiteX256" fmla="*/ 1437912 w 2190390"/>
                <a:gd name="connsiteY256" fmla="*/ 53486 h 2233760"/>
                <a:gd name="connsiteX257" fmla="*/ 1462126 w 2190390"/>
                <a:gd name="connsiteY257" fmla="*/ 62562 h 2233760"/>
                <a:gd name="connsiteX258" fmla="*/ 1454763 w 2190390"/>
                <a:gd name="connsiteY258" fmla="*/ 58309 h 2233760"/>
                <a:gd name="connsiteX259" fmla="*/ 1475296 w 2190390"/>
                <a:gd name="connsiteY259" fmla="*/ 65259 h 2233760"/>
                <a:gd name="connsiteX260" fmla="*/ 1473171 w 2190390"/>
                <a:gd name="connsiteY260" fmla="*/ 68942 h 2233760"/>
                <a:gd name="connsiteX261" fmla="*/ 1487119 w 2190390"/>
                <a:gd name="connsiteY261" fmla="*/ 74543 h 2233760"/>
                <a:gd name="connsiteX262" fmla="*/ 1509986 w 2190390"/>
                <a:gd name="connsiteY262" fmla="*/ 90206 h 2233760"/>
                <a:gd name="connsiteX263" fmla="*/ 1477630 w 2190390"/>
                <a:gd name="connsiteY263" fmla="*/ 73973 h 2233760"/>
                <a:gd name="connsiteX264" fmla="*/ 1440246 w 2190390"/>
                <a:gd name="connsiteY264" fmla="*/ 62199 h 2233760"/>
                <a:gd name="connsiteX265" fmla="*/ 1454194 w 2190390"/>
                <a:gd name="connsiteY265" fmla="*/ 67801 h 2233760"/>
                <a:gd name="connsiteX266" fmla="*/ 1474727 w 2190390"/>
                <a:gd name="connsiteY266" fmla="*/ 74751 h 2233760"/>
                <a:gd name="connsiteX267" fmla="*/ 1482869 w 2190390"/>
                <a:gd name="connsiteY267" fmla="*/ 81908 h 2233760"/>
                <a:gd name="connsiteX268" fmla="*/ 1510764 w 2190390"/>
                <a:gd name="connsiteY268" fmla="*/ 93111 h 2233760"/>
                <a:gd name="connsiteX269" fmla="*/ 1532075 w 2190390"/>
                <a:gd name="connsiteY269" fmla="*/ 102965 h 2233760"/>
                <a:gd name="connsiteX270" fmla="*/ 1532854 w 2190390"/>
                <a:gd name="connsiteY270" fmla="*/ 105870 h 2233760"/>
                <a:gd name="connsiteX271" fmla="*/ 1563653 w 2190390"/>
                <a:gd name="connsiteY271" fmla="*/ 116295 h 2233760"/>
                <a:gd name="connsiteX272" fmla="*/ 1555512 w 2190390"/>
                <a:gd name="connsiteY272" fmla="*/ 109137 h 2233760"/>
                <a:gd name="connsiteX273" fmla="*/ 1570238 w 2190390"/>
                <a:gd name="connsiteY273" fmla="*/ 117643 h 2233760"/>
                <a:gd name="connsiteX274" fmla="*/ 1572363 w 2190390"/>
                <a:gd name="connsiteY274" fmla="*/ 113961 h 2233760"/>
                <a:gd name="connsiteX275" fmla="*/ 1590770 w 2190390"/>
                <a:gd name="connsiteY275" fmla="*/ 124593 h 2233760"/>
                <a:gd name="connsiteX276" fmla="*/ 1616332 w 2190390"/>
                <a:gd name="connsiteY276" fmla="*/ 127083 h 2233760"/>
                <a:gd name="connsiteX277" fmla="*/ 1600259 w 2190390"/>
                <a:gd name="connsiteY277" fmla="*/ 125164 h 2233760"/>
                <a:gd name="connsiteX278" fmla="*/ 1603162 w 2190390"/>
                <a:gd name="connsiteY278" fmla="*/ 124386 h 2233760"/>
                <a:gd name="connsiteX279" fmla="*/ 1588436 w 2190390"/>
                <a:gd name="connsiteY279" fmla="*/ 115880 h 2233760"/>
                <a:gd name="connsiteX280" fmla="*/ 1570806 w 2190390"/>
                <a:gd name="connsiteY280" fmla="*/ 108152 h 2233760"/>
                <a:gd name="connsiteX281" fmla="*/ 1547939 w 2190390"/>
                <a:gd name="connsiteY281" fmla="*/ 92489 h 2233760"/>
                <a:gd name="connsiteX282" fmla="*/ 1553177 w 2190390"/>
                <a:gd name="connsiteY282" fmla="*/ 100424 h 2233760"/>
                <a:gd name="connsiteX283" fmla="*/ 1520043 w 2190390"/>
                <a:gd name="connsiteY283" fmla="*/ 81286 h 2233760"/>
                <a:gd name="connsiteX284" fmla="*/ 1514805 w 2190390"/>
                <a:gd name="connsiteY284" fmla="*/ 73351 h 2233760"/>
                <a:gd name="connsiteX285" fmla="*/ 1492716 w 2190390"/>
                <a:gd name="connsiteY285" fmla="*/ 60592 h 2233760"/>
                <a:gd name="connsiteX286" fmla="*/ 1464041 w 2190390"/>
                <a:gd name="connsiteY286" fmla="*/ 46484 h 2233760"/>
                <a:gd name="connsiteX287" fmla="*/ 1442730 w 2190390"/>
                <a:gd name="connsiteY287" fmla="*/ 36630 h 2233760"/>
                <a:gd name="connsiteX288" fmla="*/ 1455122 w 2190390"/>
                <a:gd name="connsiteY288" fmla="*/ 36423 h 2233760"/>
                <a:gd name="connsiteX289" fmla="*/ 1422198 w 2190390"/>
                <a:gd name="connsiteY289" fmla="*/ 29680 h 2233760"/>
                <a:gd name="connsiteX290" fmla="*/ 1421419 w 2190390"/>
                <a:gd name="connsiteY290" fmla="*/ 26775 h 2233760"/>
                <a:gd name="connsiteX291" fmla="*/ 1447759 w 2190390"/>
                <a:gd name="connsiteY291" fmla="*/ 32170 h 2233760"/>
                <a:gd name="connsiteX292" fmla="*/ 1442521 w 2190390"/>
                <a:gd name="connsiteY292" fmla="*/ 24234 h 2233760"/>
                <a:gd name="connsiteX293" fmla="*/ 1433811 w 2190390"/>
                <a:gd name="connsiteY293" fmla="*/ 26568 h 2233760"/>
                <a:gd name="connsiteX294" fmla="*/ 1413278 w 2190390"/>
                <a:gd name="connsiteY294" fmla="*/ 19618 h 2233760"/>
                <a:gd name="connsiteX295" fmla="*/ 1404359 w 2190390"/>
                <a:gd name="connsiteY295" fmla="*/ 9556 h 2233760"/>
                <a:gd name="connsiteX296" fmla="*/ 1423335 w 2190390"/>
                <a:gd name="connsiteY296" fmla="*/ 10698 h 2233760"/>
                <a:gd name="connsiteX297" fmla="*/ 1425460 w 2190390"/>
                <a:gd name="connsiteY297" fmla="*/ 7015 h 2233760"/>
                <a:gd name="connsiteX298" fmla="*/ 1439408 w 2190390"/>
                <a:gd name="connsiteY298" fmla="*/ 12617 h 2233760"/>
                <a:gd name="connsiteX299" fmla="*/ 1451021 w 2190390"/>
                <a:gd name="connsiteY299" fmla="*/ 9505 h 2233760"/>
                <a:gd name="connsiteX300" fmla="*/ 1445214 w 2190390"/>
                <a:gd name="connsiteY300" fmla="*/ 11061 h 2233760"/>
                <a:gd name="connsiteX301" fmla="*/ 1511273 w 2190390"/>
                <a:gd name="connsiteY301" fmla="*/ 36942 h 2233760"/>
                <a:gd name="connsiteX302" fmla="*/ 1562814 w 2190390"/>
                <a:gd name="connsiteY302" fmla="*/ 66712 h 2233760"/>
                <a:gd name="connsiteX303" fmla="*/ 1587029 w 2190390"/>
                <a:gd name="connsiteY303" fmla="*/ 75789 h 2233760"/>
                <a:gd name="connsiteX304" fmla="*/ 1588585 w 2190390"/>
                <a:gd name="connsiteY304" fmla="*/ 81598 h 2233760"/>
                <a:gd name="connsiteX305" fmla="*/ 1581222 w 2190390"/>
                <a:gd name="connsiteY305" fmla="*/ 77345 h 2233760"/>
                <a:gd name="connsiteX306" fmla="*/ 1626179 w 2190390"/>
                <a:gd name="connsiteY306" fmla="*/ 105767 h 2233760"/>
                <a:gd name="connsiteX307" fmla="*/ 1620941 w 2190390"/>
                <a:gd name="connsiteY307" fmla="*/ 97832 h 2233760"/>
                <a:gd name="connsiteX308" fmla="*/ 1632764 w 2190390"/>
                <a:gd name="connsiteY308" fmla="*/ 107115 h 2233760"/>
                <a:gd name="connsiteX309" fmla="*/ 1629860 w 2190390"/>
                <a:gd name="connsiteY309" fmla="*/ 107893 h 2233760"/>
                <a:gd name="connsiteX310" fmla="*/ 1655631 w 2190390"/>
                <a:gd name="connsiteY310" fmla="*/ 122779 h 2233760"/>
                <a:gd name="connsiteX311" fmla="*/ 1653506 w 2190390"/>
                <a:gd name="connsiteY311" fmla="*/ 126461 h 2233760"/>
                <a:gd name="connsiteX312" fmla="*/ 1635877 w 2190390"/>
                <a:gd name="connsiteY312" fmla="*/ 118733 h 2233760"/>
                <a:gd name="connsiteX313" fmla="*/ 1657966 w 2190390"/>
                <a:gd name="connsiteY313" fmla="*/ 131492 h 2233760"/>
                <a:gd name="connsiteX314" fmla="*/ 1653716 w 2190390"/>
                <a:gd name="connsiteY314" fmla="*/ 138857 h 2233760"/>
                <a:gd name="connsiteX315" fmla="*/ 1679487 w 2190390"/>
                <a:gd name="connsiteY315" fmla="*/ 153742 h 2233760"/>
                <a:gd name="connsiteX316" fmla="*/ 1686850 w 2190390"/>
                <a:gd name="connsiteY316" fmla="*/ 157995 h 2233760"/>
                <a:gd name="connsiteX317" fmla="*/ 1684803 w 2190390"/>
                <a:gd name="connsiteY317" fmla="*/ 152960 h 2233760"/>
                <a:gd name="connsiteX318" fmla="*/ 1693895 w 2190390"/>
                <a:gd name="connsiteY318" fmla="*/ 159609 h 2233760"/>
                <a:gd name="connsiteX319" fmla="*/ 1714955 w 2190390"/>
                <a:gd name="connsiteY319" fmla="*/ 181593 h 2233760"/>
                <a:gd name="connsiteX320" fmla="*/ 1666317 w 2190390"/>
                <a:gd name="connsiteY320" fmla="*/ 151045 h 2233760"/>
                <a:gd name="connsiteX321" fmla="*/ 1640546 w 2190390"/>
                <a:gd name="connsiteY321" fmla="*/ 136160 h 2233760"/>
                <a:gd name="connsiteX322" fmla="*/ 1654494 w 2190390"/>
                <a:gd name="connsiteY322" fmla="*/ 141761 h 2233760"/>
                <a:gd name="connsiteX323" fmla="*/ 1623485 w 2190390"/>
                <a:gd name="connsiteY323" fmla="*/ 118940 h 2233760"/>
                <a:gd name="connsiteX324" fmla="*/ 1645784 w 2190390"/>
                <a:gd name="connsiteY324" fmla="*/ 144095 h 2233760"/>
                <a:gd name="connsiteX325" fmla="*/ 1659732 w 2190390"/>
                <a:gd name="connsiteY325" fmla="*/ 149696 h 2233760"/>
                <a:gd name="connsiteX326" fmla="*/ 1657607 w 2190390"/>
                <a:gd name="connsiteY326" fmla="*/ 153379 h 2233760"/>
                <a:gd name="connsiteX327" fmla="*/ 1676015 w 2190390"/>
                <a:gd name="connsiteY327" fmla="*/ 164011 h 2233760"/>
                <a:gd name="connsiteX328" fmla="*/ 1673890 w 2190390"/>
                <a:gd name="connsiteY328" fmla="*/ 167693 h 2233760"/>
                <a:gd name="connsiteX329" fmla="*/ 1684156 w 2190390"/>
                <a:gd name="connsiteY329" fmla="*/ 171168 h 2233760"/>
                <a:gd name="connsiteX330" fmla="*/ 1726209 w 2190390"/>
                <a:gd name="connsiteY330" fmla="*/ 200368 h 2233760"/>
                <a:gd name="connsiteX331" fmla="*/ 1729113 w 2190390"/>
                <a:gd name="connsiteY331" fmla="*/ 199591 h 2233760"/>
                <a:gd name="connsiteX332" fmla="*/ 1717290 w 2190390"/>
                <a:gd name="connsiteY332" fmla="*/ 190307 h 2233760"/>
                <a:gd name="connsiteX333" fmla="*/ 1709149 w 2190390"/>
                <a:gd name="connsiteY333" fmla="*/ 183149 h 2233760"/>
                <a:gd name="connsiteX334" fmla="*/ 1720193 w 2190390"/>
                <a:gd name="connsiteY334" fmla="*/ 189529 h 2233760"/>
                <a:gd name="connsiteX335" fmla="*/ 1723096 w 2190390"/>
                <a:gd name="connsiteY335" fmla="*/ 188751 h 2233760"/>
                <a:gd name="connsiteX336" fmla="*/ 1743629 w 2190390"/>
                <a:gd name="connsiteY336" fmla="*/ 195701 h 2233760"/>
                <a:gd name="connsiteX337" fmla="*/ 1737823 w 2190390"/>
                <a:gd name="connsiteY337" fmla="*/ 197257 h 2233760"/>
                <a:gd name="connsiteX338" fmla="*/ 1745186 w 2190390"/>
                <a:gd name="connsiteY338" fmla="*/ 201510 h 2233760"/>
                <a:gd name="connsiteX339" fmla="*/ 1742073 w 2190390"/>
                <a:gd name="connsiteY339" fmla="*/ 189892 h 2233760"/>
                <a:gd name="connsiteX340" fmla="*/ 1753896 w 2190390"/>
                <a:gd name="connsiteY340" fmla="*/ 199176 h 2233760"/>
                <a:gd name="connsiteX341" fmla="*/ 1783917 w 2190390"/>
                <a:gd name="connsiteY341" fmla="*/ 206696 h 2233760"/>
                <a:gd name="connsiteX342" fmla="*/ 1819385 w 2190390"/>
                <a:gd name="connsiteY342" fmla="*/ 234548 h 2233760"/>
                <a:gd name="connsiteX343" fmla="*/ 1869370 w 2190390"/>
                <a:gd name="connsiteY343" fmla="*/ 258510 h 2233760"/>
                <a:gd name="connsiteX344" fmla="*/ 1888556 w 2190390"/>
                <a:gd name="connsiteY344" fmla="*/ 272047 h 2233760"/>
                <a:gd name="connsiteX345" fmla="*/ 1894573 w 2190390"/>
                <a:gd name="connsiteY345" fmla="*/ 282886 h 2233760"/>
                <a:gd name="connsiteX346" fmla="*/ 1896698 w 2190390"/>
                <a:gd name="connsiteY346" fmla="*/ 279204 h 2233760"/>
                <a:gd name="connsiteX347" fmla="*/ 1901157 w 2190390"/>
                <a:gd name="connsiteY347" fmla="*/ 284235 h 2233760"/>
                <a:gd name="connsiteX348" fmla="*/ 1911424 w 2190390"/>
                <a:gd name="connsiteY348" fmla="*/ 287710 h 2233760"/>
                <a:gd name="connsiteX349" fmla="*/ 1940308 w 2190390"/>
                <a:gd name="connsiteY349" fmla="*/ 314213 h 2233760"/>
                <a:gd name="connsiteX350" fmla="*/ 1966288 w 2190390"/>
                <a:gd name="connsiteY350" fmla="*/ 341494 h 2233760"/>
                <a:gd name="connsiteX351" fmla="*/ 1971526 w 2190390"/>
                <a:gd name="connsiteY351" fmla="*/ 349429 h 2233760"/>
                <a:gd name="connsiteX352" fmla="*/ 2016902 w 2190390"/>
                <a:gd name="connsiteY352" fmla="*/ 402642 h 2233760"/>
                <a:gd name="connsiteX353" fmla="*/ 2036298 w 2190390"/>
                <a:gd name="connsiteY353" fmla="*/ 428575 h 2233760"/>
                <a:gd name="connsiteX354" fmla="*/ 2045995 w 2190390"/>
                <a:gd name="connsiteY354" fmla="*/ 441541 h 2233760"/>
                <a:gd name="connsiteX355" fmla="*/ 2056471 w 2190390"/>
                <a:gd name="connsiteY355" fmla="*/ 457412 h 2233760"/>
                <a:gd name="connsiteX356" fmla="*/ 2070060 w 2190390"/>
                <a:gd name="connsiteY356" fmla="*/ 484900 h 2233760"/>
                <a:gd name="connsiteX357" fmla="*/ 2070839 w 2190390"/>
                <a:gd name="connsiteY357" fmla="*/ 487804 h 2233760"/>
                <a:gd name="connsiteX358" fmla="*/ 2089666 w 2190390"/>
                <a:gd name="connsiteY358" fmla="*/ 523228 h 2233760"/>
                <a:gd name="connsiteX359" fmla="*/ 2109271 w 2190390"/>
                <a:gd name="connsiteY359" fmla="*/ 561556 h 2233760"/>
                <a:gd name="connsiteX360" fmla="*/ 2126541 w 2190390"/>
                <a:gd name="connsiteY360" fmla="*/ 591171 h 2233760"/>
                <a:gd name="connsiteX361" fmla="*/ 2134892 w 2190390"/>
                <a:gd name="connsiteY361" fmla="*/ 610724 h 2233760"/>
                <a:gd name="connsiteX362" fmla="*/ 2133546 w 2190390"/>
                <a:gd name="connsiteY362" fmla="*/ 617310 h 2233760"/>
                <a:gd name="connsiteX363" fmla="*/ 2139562 w 2190390"/>
                <a:gd name="connsiteY363" fmla="*/ 628150 h 2233760"/>
                <a:gd name="connsiteX364" fmla="*/ 2149679 w 2190390"/>
                <a:gd name="connsiteY364" fmla="*/ 665907 h 2233760"/>
                <a:gd name="connsiteX365" fmla="*/ 2167159 w 2190390"/>
                <a:gd name="connsiteY365" fmla="*/ 707918 h 2233760"/>
                <a:gd name="connsiteX366" fmla="*/ 2175151 w 2190390"/>
                <a:gd name="connsiteY366" fmla="*/ 749358 h 2233760"/>
                <a:gd name="connsiteX367" fmla="*/ 2165663 w 2190390"/>
                <a:gd name="connsiteY367" fmla="*/ 748787 h 2233760"/>
                <a:gd name="connsiteX368" fmla="*/ 2170332 w 2190390"/>
                <a:gd name="connsiteY368" fmla="*/ 766212 h 2233760"/>
                <a:gd name="connsiteX369" fmla="*/ 2145279 w 2190390"/>
                <a:gd name="connsiteY369" fmla="*/ 707555 h 2233760"/>
                <a:gd name="connsiteX370" fmla="*/ 2055814 w 2190390"/>
                <a:gd name="connsiteY370" fmla="*/ 547863 h 2233760"/>
                <a:gd name="connsiteX371" fmla="*/ 1958058 w 2190390"/>
                <a:gd name="connsiteY371" fmla="*/ 415297 h 2233760"/>
                <a:gd name="connsiteX372" fmla="*/ 1959046 w 2190390"/>
                <a:gd name="connsiteY372" fmla="*/ 430597 h 2233760"/>
                <a:gd name="connsiteX373" fmla="*/ 1901847 w 2190390"/>
                <a:gd name="connsiteY373" fmla="*/ 368100 h 2233760"/>
                <a:gd name="connsiteX374" fmla="*/ 1906306 w 2190390"/>
                <a:gd name="connsiteY374" fmla="*/ 373131 h 2233760"/>
                <a:gd name="connsiteX375" fmla="*/ 1928605 w 2190390"/>
                <a:gd name="connsiteY375" fmla="*/ 398285 h 2233760"/>
                <a:gd name="connsiteX376" fmla="*/ 1953239 w 2190390"/>
                <a:gd name="connsiteY376" fmla="*/ 432153 h 2233760"/>
                <a:gd name="connsiteX377" fmla="*/ 1975748 w 2190390"/>
                <a:gd name="connsiteY377" fmla="*/ 469703 h 2233760"/>
                <a:gd name="connsiteX378" fmla="*/ 1982332 w 2190390"/>
                <a:gd name="connsiteY378" fmla="*/ 471051 h 2233760"/>
                <a:gd name="connsiteX379" fmla="*/ 1988348 w 2190390"/>
                <a:gd name="connsiteY379" fmla="*/ 481891 h 2233760"/>
                <a:gd name="connsiteX380" fmla="*/ 2001728 w 2190390"/>
                <a:gd name="connsiteY380" fmla="*/ 496984 h 2233760"/>
                <a:gd name="connsiteX381" fmla="*/ 2016873 w 2190390"/>
                <a:gd name="connsiteY381" fmla="*/ 530281 h 2233760"/>
                <a:gd name="connsiteX382" fmla="*/ 2013192 w 2190390"/>
                <a:gd name="connsiteY382" fmla="*/ 528154 h 2233760"/>
                <a:gd name="connsiteX383" fmla="*/ 2026571 w 2190390"/>
                <a:gd name="connsiteY383" fmla="*/ 543247 h 2233760"/>
                <a:gd name="connsiteX384" fmla="*/ 2025224 w 2190390"/>
                <a:gd name="connsiteY384" fmla="*/ 549834 h 2233760"/>
                <a:gd name="connsiteX385" fmla="*/ 2039592 w 2190390"/>
                <a:gd name="connsiteY385" fmla="*/ 580226 h 2233760"/>
                <a:gd name="connsiteX386" fmla="*/ 2056862 w 2190390"/>
                <a:gd name="connsiteY386" fmla="*/ 609841 h 2233760"/>
                <a:gd name="connsiteX387" fmla="*/ 2055515 w 2190390"/>
                <a:gd name="connsiteY387" fmla="*/ 616428 h 2233760"/>
                <a:gd name="connsiteX388" fmla="*/ 2059406 w 2190390"/>
                <a:gd name="connsiteY388" fmla="*/ 630950 h 2233760"/>
                <a:gd name="connsiteX389" fmla="*/ 2064300 w 2190390"/>
                <a:gd name="connsiteY389" fmla="*/ 634697 h 2233760"/>
                <a:gd name="connsiteX390" fmla="*/ 2065512 w 2190390"/>
                <a:gd name="connsiteY390" fmla="*/ 636318 h 2233760"/>
                <a:gd name="connsiteX391" fmla="*/ 2069104 w 2190390"/>
                <a:gd name="connsiteY391" fmla="*/ 643916 h 2233760"/>
                <a:gd name="connsiteX392" fmla="*/ 2066979 w 2190390"/>
                <a:gd name="connsiteY392" fmla="*/ 647599 h 2233760"/>
                <a:gd name="connsiteX393" fmla="*/ 2083471 w 2190390"/>
                <a:gd name="connsiteY393" fmla="*/ 674309 h 2233760"/>
                <a:gd name="connsiteX394" fmla="*/ 2091254 w 2190390"/>
                <a:gd name="connsiteY394" fmla="*/ 703353 h 2233760"/>
                <a:gd name="connsiteX395" fmla="*/ 2079999 w 2190390"/>
                <a:gd name="connsiteY395" fmla="*/ 684578 h 2233760"/>
                <a:gd name="connsiteX396" fmla="*/ 2083891 w 2190390"/>
                <a:gd name="connsiteY396" fmla="*/ 699101 h 2233760"/>
                <a:gd name="connsiteX397" fmla="*/ 2077874 w 2190390"/>
                <a:gd name="connsiteY397" fmla="*/ 688261 h 2233760"/>
                <a:gd name="connsiteX398" fmla="*/ 2070302 w 2190390"/>
                <a:gd name="connsiteY398" fmla="*/ 671612 h 2233760"/>
                <a:gd name="connsiteX399" fmla="*/ 2072846 w 2190390"/>
                <a:gd name="connsiteY399" fmla="*/ 692721 h 2233760"/>
                <a:gd name="connsiteX400" fmla="*/ 2083322 w 2190390"/>
                <a:gd name="connsiteY400" fmla="*/ 708592 h 2233760"/>
                <a:gd name="connsiteX401" fmla="*/ 2084669 w 2190390"/>
                <a:gd name="connsiteY401" fmla="*/ 702005 h 2233760"/>
                <a:gd name="connsiteX402" fmla="*/ 2087991 w 2190390"/>
                <a:gd name="connsiteY402" fmla="*/ 726018 h 2233760"/>
                <a:gd name="connsiteX403" fmla="*/ 2082754 w 2190390"/>
                <a:gd name="connsiteY403" fmla="*/ 718083 h 2233760"/>
                <a:gd name="connsiteX404" fmla="*/ 2080628 w 2190390"/>
                <a:gd name="connsiteY404" fmla="*/ 721765 h 2233760"/>
                <a:gd name="connsiteX405" fmla="*/ 2091883 w 2190390"/>
                <a:gd name="connsiteY405" fmla="*/ 740540 h 2233760"/>
                <a:gd name="connsiteX406" fmla="*/ 2091314 w 2190390"/>
                <a:gd name="connsiteY406" fmla="*/ 750031 h 2233760"/>
                <a:gd name="connsiteX407" fmla="*/ 2081616 w 2190390"/>
                <a:gd name="connsiteY407" fmla="*/ 737065 h 2233760"/>
                <a:gd name="connsiteX408" fmla="*/ 2094637 w 2190390"/>
                <a:gd name="connsiteY408" fmla="*/ 774045 h 2233760"/>
                <a:gd name="connsiteX409" fmla="*/ 2093378 w 2190390"/>
                <a:gd name="connsiteY409" fmla="*/ 778045 h 2233760"/>
                <a:gd name="connsiteX410" fmla="*/ 2090955 w 2190390"/>
                <a:gd name="connsiteY410" fmla="*/ 771918 h 2233760"/>
                <a:gd name="connsiteX411" fmla="*/ 2093167 w 2190390"/>
                <a:gd name="connsiteY411" fmla="*/ 778719 h 2233760"/>
                <a:gd name="connsiteX412" fmla="*/ 2093378 w 2190390"/>
                <a:gd name="connsiteY412" fmla="*/ 778045 h 2233760"/>
                <a:gd name="connsiteX413" fmla="*/ 2098191 w 2190390"/>
                <a:gd name="connsiteY413" fmla="*/ 790213 h 2233760"/>
                <a:gd name="connsiteX414" fmla="*/ 2107447 w 2190390"/>
                <a:gd name="connsiteY414" fmla="*/ 798629 h 2233760"/>
                <a:gd name="connsiteX415" fmla="*/ 2113673 w 2190390"/>
                <a:gd name="connsiteY415" fmla="*/ 821864 h 2233760"/>
                <a:gd name="connsiteX416" fmla="*/ 2114242 w 2190390"/>
                <a:gd name="connsiteY416" fmla="*/ 812373 h 2233760"/>
                <a:gd name="connsiteX417" fmla="*/ 2113883 w 2190390"/>
                <a:gd name="connsiteY417" fmla="*/ 834259 h 2233760"/>
                <a:gd name="connsiteX418" fmla="*/ 2117564 w 2190390"/>
                <a:gd name="connsiteY418" fmla="*/ 836386 h 2233760"/>
                <a:gd name="connsiteX419" fmla="*/ 2115439 w 2190390"/>
                <a:gd name="connsiteY419" fmla="*/ 840068 h 2233760"/>
                <a:gd name="connsiteX420" fmla="*/ 2116427 w 2190390"/>
                <a:gd name="connsiteY420" fmla="*/ 855368 h 2233760"/>
                <a:gd name="connsiteX421" fmla="*/ 2123790 w 2190390"/>
                <a:gd name="connsiteY421" fmla="*/ 859621 h 2233760"/>
                <a:gd name="connsiteX422" fmla="*/ 2132351 w 2190390"/>
                <a:gd name="connsiteY422" fmla="*/ 891570 h 2233760"/>
                <a:gd name="connsiteX423" fmla="*/ 2124000 w 2190390"/>
                <a:gd name="connsiteY423" fmla="*/ 872017 h 2233760"/>
                <a:gd name="connsiteX424" fmla="*/ 2125557 w 2190390"/>
                <a:gd name="connsiteY424" fmla="*/ 877826 h 2233760"/>
                <a:gd name="connsiteX425" fmla="*/ 2122444 w 2190390"/>
                <a:gd name="connsiteY425" fmla="*/ 866208 h 2233760"/>
                <a:gd name="connsiteX426" fmla="*/ 2117984 w 2190390"/>
                <a:gd name="connsiteY426" fmla="*/ 861177 h 2233760"/>
                <a:gd name="connsiteX427" fmla="*/ 2147617 w 2190390"/>
                <a:gd name="connsiteY427" fmla="*/ 1018223 h 2233760"/>
                <a:gd name="connsiteX428" fmla="*/ 2150580 w 2190390"/>
                <a:gd name="connsiteY428" fmla="*/ 1064123 h 2233760"/>
                <a:gd name="connsiteX429" fmla="*/ 2147109 w 2190390"/>
                <a:gd name="connsiteY429" fmla="*/ 1074392 h 2233760"/>
                <a:gd name="connsiteX430" fmla="*/ 2148789 w 2190390"/>
                <a:gd name="connsiteY430" fmla="*/ 1082113 h 2233760"/>
                <a:gd name="connsiteX431" fmla="*/ 2148835 w 2190390"/>
                <a:gd name="connsiteY431" fmla="*/ 1087750 h 2233760"/>
                <a:gd name="connsiteX432" fmla="*/ 2148458 w 2190390"/>
                <a:gd name="connsiteY432" fmla="*/ 1086142 h 2233760"/>
                <a:gd name="connsiteX433" fmla="*/ 2147318 w 2190390"/>
                <a:gd name="connsiteY433" fmla="*/ 1086788 h 2233760"/>
                <a:gd name="connsiteX434" fmla="*/ 2149863 w 2190390"/>
                <a:gd name="connsiteY434" fmla="*/ 1107896 h 2233760"/>
                <a:gd name="connsiteX435" fmla="*/ 2145403 w 2190390"/>
                <a:gd name="connsiteY435" fmla="*/ 1102866 h 2233760"/>
                <a:gd name="connsiteX436" fmla="*/ 2149504 w 2190390"/>
                <a:gd name="connsiteY436" fmla="*/ 1129783 h 2233760"/>
                <a:gd name="connsiteX437" fmla="*/ 2139657 w 2190390"/>
                <a:gd name="connsiteY437" fmla="*/ 1151099 h 2233760"/>
                <a:gd name="connsiteX438" fmla="*/ 2142769 w 2190390"/>
                <a:gd name="connsiteY438" fmla="*/ 1162717 h 2233760"/>
                <a:gd name="connsiteX439" fmla="*/ 2140285 w 2190390"/>
                <a:gd name="connsiteY439" fmla="*/ 1188286 h 2233760"/>
                <a:gd name="connsiteX440" fmla="*/ 2133761 w 2190390"/>
                <a:gd name="connsiteY440" fmla="*/ 1233616 h 2233760"/>
                <a:gd name="connsiteX441" fmla="*/ 2133612 w 2190390"/>
                <a:gd name="connsiteY441" fmla="*/ 1267898 h 2233760"/>
                <a:gd name="connsiteX442" fmla="*/ 2126099 w 2190390"/>
                <a:gd name="connsiteY442" fmla="*/ 1297927 h 2233760"/>
                <a:gd name="connsiteX443" fmla="*/ 2129571 w 2190390"/>
                <a:gd name="connsiteY443" fmla="*/ 1287658 h 2233760"/>
                <a:gd name="connsiteX444" fmla="*/ 2126447 w 2190390"/>
                <a:gd name="connsiteY444" fmla="*/ 1286161 h 2233760"/>
                <a:gd name="connsiteX445" fmla="*/ 2125823 w 2190390"/>
                <a:gd name="connsiteY445" fmla="*/ 1285817 h 2233760"/>
                <a:gd name="connsiteX446" fmla="*/ 2125890 w 2190390"/>
                <a:gd name="connsiteY446" fmla="*/ 1285532 h 2233760"/>
                <a:gd name="connsiteX447" fmla="*/ 2124891 w 2190390"/>
                <a:gd name="connsiteY447" fmla="*/ 1280352 h 2233760"/>
                <a:gd name="connsiteX448" fmla="*/ 2124891 w 2190390"/>
                <a:gd name="connsiteY448" fmla="*/ 1279574 h 2233760"/>
                <a:gd name="connsiteX449" fmla="*/ 2130140 w 2190390"/>
                <a:gd name="connsiteY449" fmla="*/ 1278167 h 2233760"/>
                <a:gd name="connsiteX450" fmla="*/ 2130708 w 2190390"/>
                <a:gd name="connsiteY450" fmla="*/ 1268676 h 2233760"/>
                <a:gd name="connsiteX451" fmla="*/ 2130499 w 2190390"/>
                <a:gd name="connsiteY451" fmla="*/ 1256280 h 2233760"/>
                <a:gd name="connsiteX452" fmla="*/ 2128942 w 2190390"/>
                <a:gd name="connsiteY452" fmla="*/ 1250472 h 2233760"/>
                <a:gd name="connsiteX453" fmla="*/ 2124902 w 2190390"/>
                <a:gd name="connsiteY453" fmla="*/ 1270232 h 2233760"/>
                <a:gd name="connsiteX454" fmla="*/ 2124891 w 2190390"/>
                <a:gd name="connsiteY454" fmla="*/ 1279574 h 2233760"/>
                <a:gd name="connsiteX455" fmla="*/ 2124333 w 2190390"/>
                <a:gd name="connsiteY455" fmla="*/ 1279723 h 2233760"/>
                <a:gd name="connsiteX456" fmla="*/ 2125021 w 2190390"/>
                <a:gd name="connsiteY456" fmla="*/ 1285376 h 2233760"/>
                <a:gd name="connsiteX457" fmla="*/ 2125823 w 2190390"/>
                <a:gd name="connsiteY457" fmla="*/ 1285817 h 2233760"/>
                <a:gd name="connsiteX458" fmla="*/ 2123170 w 2190390"/>
                <a:gd name="connsiteY458" fmla="*/ 1297156 h 2233760"/>
                <a:gd name="connsiteX459" fmla="*/ 2122627 w 2190390"/>
                <a:gd name="connsiteY459" fmla="*/ 1308197 h 2233760"/>
                <a:gd name="connsiteX460" fmla="*/ 2121639 w 2190390"/>
                <a:gd name="connsiteY460" fmla="*/ 1292897 h 2233760"/>
                <a:gd name="connsiteX461" fmla="*/ 2118736 w 2190390"/>
                <a:gd name="connsiteY461" fmla="*/ 1293675 h 2233760"/>
                <a:gd name="connsiteX462" fmla="*/ 2118946 w 2190390"/>
                <a:gd name="connsiteY462" fmla="*/ 1306070 h 2233760"/>
                <a:gd name="connsiteX463" fmla="*/ 2114127 w 2190390"/>
                <a:gd name="connsiteY463" fmla="*/ 1322926 h 2233760"/>
                <a:gd name="connsiteX464" fmla="*/ 2115833 w 2190390"/>
                <a:gd name="connsiteY464" fmla="*/ 1294452 h 2233760"/>
                <a:gd name="connsiteX465" fmla="*/ 2111583 w 2190390"/>
                <a:gd name="connsiteY465" fmla="*/ 1301817 h 2233760"/>
                <a:gd name="connsiteX466" fmla="*/ 2112002 w 2190390"/>
                <a:gd name="connsiteY466" fmla="*/ 1326608 h 2233760"/>
                <a:gd name="connsiteX467" fmla="*/ 2103711 w 2190390"/>
                <a:gd name="connsiteY467" fmla="*/ 1353733 h 2233760"/>
                <a:gd name="connsiteX468" fmla="*/ 2093146 w 2190390"/>
                <a:gd name="connsiteY468" fmla="*/ 1418823 h 2233760"/>
                <a:gd name="connsiteX469" fmla="*/ 2098743 w 2190390"/>
                <a:gd name="connsiteY469" fmla="*/ 1404872 h 2233760"/>
                <a:gd name="connsiteX470" fmla="*/ 2098174 w 2190390"/>
                <a:gd name="connsiteY470" fmla="*/ 1414363 h 2233760"/>
                <a:gd name="connsiteX471" fmla="*/ 2102425 w 2190390"/>
                <a:gd name="connsiteY471" fmla="*/ 1406998 h 2233760"/>
                <a:gd name="connsiteX472" fmla="*/ 2102993 w 2190390"/>
                <a:gd name="connsiteY472" fmla="*/ 1397507 h 2233760"/>
                <a:gd name="connsiteX473" fmla="*/ 2108022 w 2190390"/>
                <a:gd name="connsiteY473" fmla="*/ 1393047 h 2233760"/>
                <a:gd name="connsiteX474" fmla="*/ 2104550 w 2190390"/>
                <a:gd name="connsiteY474" fmla="*/ 1403316 h 2233760"/>
                <a:gd name="connsiteX475" fmla="*/ 2110925 w 2190390"/>
                <a:gd name="connsiteY475" fmla="*/ 1392269 h 2233760"/>
                <a:gd name="connsiteX476" fmla="*/ 2104759 w 2190390"/>
                <a:gd name="connsiteY476" fmla="*/ 1415711 h 2233760"/>
                <a:gd name="connsiteX477" fmla="*/ 2102066 w 2190390"/>
                <a:gd name="connsiteY477" fmla="*/ 1428885 h 2233760"/>
                <a:gd name="connsiteX478" fmla="*/ 2097247 w 2190390"/>
                <a:gd name="connsiteY478" fmla="*/ 1445741 h 2233760"/>
                <a:gd name="connsiteX479" fmla="*/ 2092787 w 2190390"/>
                <a:gd name="connsiteY479" fmla="*/ 1440710 h 2233760"/>
                <a:gd name="connsiteX480" fmla="*/ 2094703 w 2190390"/>
                <a:gd name="connsiteY480" fmla="*/ 1424632 h 2233760"/>
                <a:gd name="connsiteX481" fmla="*/ 2089674 w 2190390"/>
                <a:gd name="connsiteY481" fmla="*/ 1429092 h 2233760"/>
                <a:gd name="connsiteX482" fmla="*/ 2085634 w 2190390"/>
                <a:gd name="connsiteY482" fmla="*/ 1448853 h 2233760"/>
                <a:gd name="connsiteX483" fmla="*/ 2082940 w 2190390"/>
                <a:gd name="connsiteY483" fmla="*/ 1462026 h 2233760"/>
                <a:gd name="connsiteX484" fmla="*/ 2081341 w 2190390"/>
                <a:gd name="connsiteY484" fmla="*/ 1461141 h 2233760"/>
                <a:gd name="connsiteX485" fmla="*/ 2079618 w 2190390"/>
                <a:gd name="connsiteY485" fmla="*/ 1464062 h 2233760"/>
                <a:gd name="connsiteX486" fmla="*/ 2080037 w 2190390"/>
                <a:gd name="connsiteY486" fmla="*/ 1462804 h 2233760"/>
                <a:gd name="connsiteX487" fmla="*/ 2079603 w 2190390"/>
                <a:gd name="connsiteY487" fmla="*/ 1464088 h 2233760"/>
                <a:gd name="connsiteX488" fmla="*/ 2079618 w 2190390"/>
                <a:gd name="connsiteY488" fmla="*/ 1464062 h 2233760"/>
                <a:gd name="connsiteX489" fmla="*/ 2072924 w 2190390"/>
                <a:gd name="connsiteY489" fmla="*/ 1484166 h 2233760"/>
                <a:gd name="connsiteX490" fmla="*/ 2064802 w 2190390"/>
                <a:gd name="connsiteY490" fmla="*/ 1510467 h 2233760"/>
                <a:gd name="connsiteX491" fmla="*/ 2056302 w 2190390"/>
                <a:gd name="connsiteY491" fmla="*/ 1525197 h 2233760"/>
                <a:gd name="connsiteX492" fmla="*/ 2038164 w 2190390"/>
                <a:gd name="connsiteY492" fmla="*/ 1573638 h 2233760"/>
                <a:gd name="connsiteX493" fmla="*/ 2024067 w 2190390"/>
                <a:gd name="connsiteY493" fmla="*/ 1602319 h 2233760"/>
                <a:gd name="connsiteX494" fmla="*/ 2008623 w 2190390"/>
                <a:gd name="connsiteY494" fmla="*/ 1637586 h 2233760"/>
                <a:gd name="connsiteX495" fmla="*/ 2000122 w 2190390"/>
                <a:gd name="connsiteY495" fmla="*/ 1652316 h 2233760"/>
                <a:gd name="connsiteX496" fmla="*/ 1999524 w 2190390"/>
                <a:gd name="connsiteY496" fmla="*/ 1653400 h 2233760"/>
                <a:gd name="connsiteX497" fmla="*/ 1998600 w 2190390"/>
                <a:gd name="connsiteY497" fmla="*/ 1653891 h 2233760"/>
                <a:gd name="connsiteX498" fmla="*/ 1993747 w 2190390"/>
                <a:gd name="connsiteY498" fmla="*/ 1663363 h 2233760"/>
                <a:gd name="connsiteX499" fmla="*/ 1992969 w 2190390"/>
                <a:gd name="connsiteY499" fmla="*/ 1660459 h 2233760"/>
                <a:gd name="connsiteX500" fmla="*/ 1977315 w 2190390"/>
                <a:gd name="connsiteY500" fmla="*/ 1683331 h 2233760"/>
                <a:gd name="connsiteX501" fmla="*/ 1961093 w 2190390"/>
                <a:gd name="connsiteY501" fmla="*/ 1715694 h 2233760"/>
                <a:gd name="connsiteX502" fmla="*/ 1941189 w 2190390"/>
                <a:gd name="connsiteY502" fmla="*/ 1745931 h 2233760"/>
                <a:gd name="connsiteX503" fmla="*/ 1934814 w 2190390"/>
                <a:gd name="connsiteY503" fmla="*/ 1756978 h 2233760"/>
                <a:gd name="connsiteX504" fmla="*/ 1929007 w 2190390"/>
                <a:gd name="connsiteY504" fmla="*/ 1758534 h 2233760"/>
                <a:gd name="connsiteX505" fmla="*/ 1903297 w 2190390"/>
                <a:gd name="connsiteY505" fmla="*/ 1790326 h 2233760"/>
                <a:gd name="connsiteX506" fmla="*/ 1917604 w 2190390"/>
                <a:gd name="connsiteY506" fmla="*/ 1774041 h 2233760"/>
                <a:gd name="connsiteX507" fmla="*/ 1909881 w 2190390"/>
                <a:gd name="connsiteY507" fmla="*/ 1791675 h 2233760"/>
                <a:gd name="connsiteX508" fmla="*/ 1889199 w 2190390"/>
                <a:gd name="connsiteY508" fmla="*/ 1819007 h 2233760"/>
                <a:gd name="connsiteX509" fmla="*/ 1879143 w 2190390"/>
                <a:gd name="connsiteY509" fmla="*/ 1827928 h 2233760"/>
                <a:gd name="connsiteX510" fmla="*/ 1877796 w 2190390"/>
                <a:gd name="connsiteY510" fmla="*/ 1834514 h 2233760"/>
                <a:gd name="connsiteX511" fmla="*/ 1903506 w 2190390"/>
                <a:gd name="connsiteY511" fmla="*/ 1802722 h 2233760"/>
                <a:gd name="connsiteX512" fmla="*/ 1904284 w 2190390"/>
                <a:gd name="connsiteY512" fmla="*/ 1805626 h 2233760"/>
                <a:gd name="connsiteX513" fmla="*/ 1919370 w 2190390"/>
                <a:gd name="connsiteY513" fmla="*/ 1792245 h 2233760"/>
                <a:gd name="connsiteX514" fmla="*/ 1922841 w 2190390"/>
                <a:gd name="connsiteY514" fmla="*/ 1781976 h 2233760"/>
                <a:gd name="connsiteX515" fmla="*/ 1921495 w 2190390"/>
                <a:gd name="connsiteY515" fmla="*/ 1788563 h 2233760"/>
                <a:gd name="connsiteX516" fmla="*/ 1935802 w 2190390"/>
                <a:gd name="connsiteY516" fmla="*/ 1772278 h 2233760"/>
                <a:gd name="connsiteX517" fmla="*/ 1932330 w 2190390"/>
                <a:gd name="connsiteY517" fmla="*/ 1782547 h 2233760"/>
                <a:gd name="connsiteX518" fmla="*/ 1914551 w 2190390"/>
                <a:gd name="connsiteY518" fmla="*/ 1809101 h 2233760"/>
                <a:gd name="connsiteX519" fmla="*/ 1906619 w 2190390"/>
                <a:gd name="connsiteY519" fmla="*/ 1814339 h 2233760"/>
                <a:gd name="connsiteX520" fmla="*/ 1900244 w 2190390"/>
                <a:gd name="connsiteY520" fmla="*/ 1825387 h 2233760"/>
                <a:gd name="connsiteX521" fmla="*/ 1888840 w 2190390"/>
                <a:gd name="connsiteY521" fmla="*/ 1840894 h 2233760"/>
                <a:gd name="connsiteX522" fmla="*/ 1890187 w 2190390"/>
                <a:gd name="connsiteY522" fmla="*/ 1834307 h 2233760"/>
                <a:gd name="connsiteX523" fmla="*/ 1884381 w 2190390"/>
                <a:gd name="connsiteY523" fmla="*/ 1835863 h 2233760"/>
                <a:gd name="connsiteX524" fmla="*/ 1888062 w 2190390"/>
                <a:gd name="connsiteY524" fmla="*/ 1837990 h 2233760"/>
                <a:gd name="connsiteX525" fmla="*/ 1879352 w 2190390"/>
                <a:gd name="connsiteY525" fmla="*/ 1840323 h 2233760"/>
                <a:gd name="connsiteX526" fmla="*/ 1877227 w 2190390"/>
                <a:gd name="connsiteY526" fmla="*/ 1844006 h 2233760"/>
                <a:gd name="connsiteX527" fmla="*/ 1880130 w 2190390"/>
                <a:gd name="connsiteY527" fmla="*/ 1843228 h 2233760"/>
                <a:gd name="connsiteX528" fmla="*/ 1875102 w 2190390"/>
                <a:gd name="connsiteY528" fmla="*/ 1847688 h 2233760"/>
                <a:gd name="connsiteX529" fmla="*/ 1878005 w 2190390"/>
                <a:gd name="connsiteY529" fmla="*/ 1846910 h 2233760"/>
                <a:gd name="connsiteX530" fmla="*/ 1862920 w 2190390"/>
                <a:gd name="connsiteY530" fmla="*/ 1860291 h 2233760"/>
                <a:gd name="connsiteX531" fmla="*/ 1860017 w 2190390"/>
                <a:gd name="connsiteY531" fmla="*/ 1861069 h 2233760"/>
                <a:gd name="connsiteX532" fmla="*/ 1857892 w 2190390"/>
                <a:gd name="connsiteY532" fmla="*/ 1864751 h 2233760"/>
                <a:gd name="connsiteX533" fmla="*/ 1854210 w 2190390"/>
                <a:gd name="connsiteY533" fmla="*/ 1862625 h 2233760"/>
                <a:gd name="connsiteX534" fmla="*/ 1845710 w 2190390"/>
                <a:gd name="connsiteY534" fmla="*/ 1877354 h 2233760"/>
                <a:gd name="connsiteX535" fmla="*/ 1838347 w 2190390"/>
                <a:gd name="connsiteY535" fmla="*/ 1873101 h 2233760"/>
                <a:gd name="connsiteX536" fmla="*/ 1831193 w 2190390"/>
                <a:gd name="connsiteY536" fmla="*/ 1881244 h 2233760"/>
                <a:gd name="connsiteX537" fmla="*/ 1824818 w 2190390"/>
                <a:gd name="connsiteY537" fmla="*/ 1892291 h 2233760"/>
                <a:gd name="connsiteX538" fmla="*/ 1826165 w 2190390"/>
                <a:gd name="connsiteY538" fmla="*/ 1885704 h 2233760"/>
                <a:gd name="connsiteX539" fmla="*/ 1816108 w 2190390"/>
                <a:gd name="connsiteY539" fmla="*/ 1894625 h 2233760"/>
                <a:gd name="connsiteX540" fmla="*/ 1793870 w 2190390"/>
                <a:gd name="connsiteY540" fmla="*/ 1916148 h 2233760"/>
                <a:gd name="connsiteX541" fmla="*/ 1806261 w 2190390"/>
                <a:gd name="connsiteY541" fmla="*/ 1915941 h 2233760"/>
                <a:gd name="connsiteX542" fmla="*/ 1812636 w 2190390"/>
                <a:gd name="connsiteY542" fmla="*/ 1904894 h 2233760"/>
                <a:gd name="connsiteX543" fmla="*/ 1819221 w 2190390"/>
                <a:gd name="connsiteY543" fmla="*/ 1906242 h 2233760"/>
                <a:gd name="connsiteX544" fmla="*/ 1814971 w 2190390"/>
                <a:gd name="connsiteY544" fmla="*/ 1913607 h 2233760"/>
                <a:gd name="connsiteX545" fmla="*/ 1794857 w 2190390"/>
                <a:gd name="connsiteY545" fmla="*/ 1931448 h 2233760"/>
                <a:gd name="connsiteX546" fmla="*/ 1776091 w 2190390"/>
                <a:gd name="connsiteY546" fmla="*/ 1942703 h 2233760"/>
                <a:gd name="connsiteX547" fmla="*/ 1738037 w 2190390"/>
                <a:gd name="connsiteY547" fmla="*/ 1972160 h 2233760"/>
                <a:gd name="connsiteX548" fmla="*/ 1735129 w 2190390"/>
                <a:gd name="connsiteY548" fmla="*/ 1973570 h 2233760"/>
                <a:gd name="connsiteX549" fmla="*/ 1745965 w 2190390"/>
                <a:gd name="connsiteY549" fmla="*/ 1966729 h 2233760"/>
                <a:gd name="connsiteX550" fmla="*/ 1759449 w 2190390"/>
                <a:gd name="connsiteY550" fmla="*/ 1950275 h 2233760"/>
                <a:gd name="connsiteX551" fmla="*/ 1788273 w 2190390"/>
                <a:gd name="connsiteY551" fmla="*/ 1930100 h 2233760"/>
                <a:gd name="connsiteX552" fmla="*/ 1781688 w 2190390"/>
                <a:gd name="connsiteY552" fmla="*/ 1928751 h 2233760"/>
                <a:gd name="connsiteX553" fmla="*/ 1777438 w 2190390"/>
                <a:gd name="connsiteY553" fmla="*/ 1936116 h 2233760"/>
                <a:gd name="connsiteX554" fmla="*/ 1767381 w 2190390"/>
                <a:gd name="connsiteY554" fmla="*/ 1945037 h 2233760"/>
                <a:gd name="connsiteX555" fmla="*/ 1765824 w 2190390"/>
                <a:gd name="connsiteY555" fmla="*/ 1939228 h 2233760"/>
                <a:gd name="connsiteX556" fmla="*/ 1741461 w 2190390"/>
                <a:gd name="connsiteY556" fmla="*/ 1964434 h 2233760"/>
                <a:gd name="connsiteX557" fmla="*/ 1723472 w 2190390"/>
                <a:gd name="connsiteY557" fmla="*/ 1978592 h 2233760"/>
                <a:gd name="connsiteX558" fmla="*/ 1704706 w 2190390"/>
                <a:gd name="connsiteY558" fmla="*/ 1989847 h 2233760"/>
                <a:gd name="connsiteX559" fmla="*/ 1706262 w 2190390"/>
                <a:gd name="connsiteY559" fmla="*/ 1995656 h 2233760"/>
                <a:gd name="connsiteX560" fmla="*/ 1699109 w 2190390"/>
                <a:gd name="connsiteY560" fmla="*/ 2003798 h 2233760"/>
                <a:gd name="connsiteX561" fmla="*/ 1696774 w 2190390"/>
                <a:gd name="connsiteY561" fmla="*/ 1995085 h 2233760"/>
                <a:gd name="connsiteX562" fmla="*/ 1673757 w 2190390"/>
                <a:gd name="connsiteY562" fmla="*/ 2013704 h 2233760"/>
                <a:gd name="connsiteX563" fmla="*/ 1664269 w 2190390"/>
                <a:gd name="connsiteY563" fmla="*/ 2013134 h 2233760"/>
                <a:gd name="connsiteX564" fmla="*/ 1638349 w 2190390"/>
                <a:gd name="connsiteY564" fmla="*/ 2032531 h 2233760"/>
                <a:gd name="connsiteX565" fmla="*/ 1637002 w 2190390"/>
                <a:gd name="connsiteY565" fmla="*/ 2039117 h 2233760"/>
                <a:gd name="connsiteX566" fmla="*/ 1624610 w 2190390"/>
                <a:gd name="connsiteY566" fmla="*/ 2039325 h 2233760"/>
                <a:gd name="connsiteX567" fmla="*/ 1629070 w 2190390"/>
                <a:gd name="connsiteY567" fmla="*/ 2044356 h 2233760"/>
                <a:gd name="connsiteX568" fmla="*/ 1601594 w 2190390"/>
                <a:gd name="connsiteY568" fmla="*/ 2057944 h 2233760"/>
                <a:gd name="connsiteX569" fmla="*/ 1602940 w 2190390"/>
                <a:gd name="connsiteY569" fmla="*/ 2051357 h 2233760"/>
                <a:gd name="connsiteX570" fmla="*/ 1576242 w 2190390"/>
                <a:gd name="connsiteY570" fmla="*/ 2067850 h 2233760"/>
                <a:gd name="connsiteX571" fmla="*/ 1579145 w 2190390"/>
                <a:gd name="connsiteY571" fmla="*/ 2067072 h 2233760"/>
                <a:gd name="connsiteX572" fmla="*/ 1569089 w 2190390"/>
                <a:gd name="connsiteY572" fmla="*/ 2075992 h 2233760"/>
                <a:gd name="connsiteX573" fmla="*/ 1568310 w 2190390"/>
                <a:gd name="connsiteY573" fmla="*/ 2073088 h 2233760"/>
                <a:gd name="connsiteX574" fmla="*/ 1550890 w 2190390"/>
                <a:gd name="connsiteY574" fmla="*/ 2077756 h 2233760"/>
                <a:gd name="connsiteX575" fmla="*/ 1528442 w 2190390"/>
                <a:gd name="connsiteY575" fmla="*/ 2086884 h 2233760"/>
                <a:gd name="connsiteX576" fmla="*/ 1506772 w 2190390"/>
                <a:gd name="connsiteY576" fmla="*/ 2098916 h 2233760"/>
                <a:gd name="connsiteX577" fmla="*/ 1487227 w 2190390"/>
                <a:gd name="connsiteY577" fmla="*/ 2107266 h 2233760"/>
                <a:gd name="connsiteX578" fmla="*/ 1446581 w 2190390"/>
                <a:gd name="connsiteY578" fmla="*/ 2118157 h 2233760"/>
                <a:gd name="connsiteX579" fmla="*/ 1417432 w 2190390"/>
                <a:gd name="connsiteY579" fmla="*/ 2129859 h 2233760"/>
                <a:gd name="connsiteX580" fmla="*/ 1399642 w 2190390"/>
                <a:gd name="connsiteY580" fmla="*/ 2134133 h 2233760"/>
                <a:gd name="connsiteX581" fmla="*/ 1400906 w 2190390"/>
                <a:gd name="connsiteY581" fmla="*/ 2133508 h 2233760"/>
                <a:gd name="connsiteX582" fmla="*/ 1389293 w 2190390"/>
                <a:gd name="connsiteY582" fmla="*/ 2136620 h 2233760"/>
                <a:gd name="connsiteX583" fmla="*/ 1399642 w 2190390"/>
                <a:gd name="connsiteY583" fmla="*/ 2134133 h 2233760"/>
                <a:gd name="connsiteX584" fmla="*/ 1390602 w 2190390"/>
                <a:gd name="connsiteY584" fmla="*/ 2138604 h 2233760"/>
                <a:gd name="connsiteX585" fmla="*/ 1383486 w 2190390"/>
                <a:gd name="connsiteY585" fmla="*/ 2138176 h 2233760"/>
                <a:gd name="connsiteX586" fmla="*/ 1368970 w 2190390"/>
                <a:gd name="connsiteY586" fmla="*/ 2142066 h 2233760"/>
                <a:gd name="connsiteX587" fmla="*/ 1363163 w 2190390"/>
                <a:gd name="connsiteY587" fmla="*/ 2143622 h 2233760"/>
                <a:gd name="connsiteX588" fmla="*/ 1357357 w 2190390"/>
                <a:gd name="connsiteY588" fmla="*/ 2145178 h 2233760"/>
                <a:gd name="connsiteX589" fmla="*/ 1354453 w 2190390"/>
                <a:gd name="connsiteY589" fmla="*/ 2145955 h 2233760"/>
                <a:gd name="connsiteX590" fmla="*/ 1348647 w 2190390"/>
                <a:gd name="connsiteY590" fmla="*/ 2147511 h 2233760"/>
                <a:gd name="connsiteX591" fmla="*/ 1349425 w 2190390"/>
                <a:gd name="connsiteY591" fmla="*/ 2150416 h 2233760"/>
                <a:gd name="connsiteX592" fmla="*/ 1342840 w 2190390"/>
                <a:gd name="connsiteY592" fmla="*/ 2149067 h 2233760"/>
                <a:gd name="connsiteX593" fmla="*/ 1319614 w 2190390"/>
                <a:gd name="connsiteY593" fmla="*/ 2155291 h 2233760"/>
                <a:gd name="connsiteX594" fmla="*/ 1339159 w 2190390"/>
                <a:gd name="connsiteY594" fmla="*/ 2146941 h 2233760"/>
                <a:gd name="connsiteX595" fmla="*/ 1294052 w 2190390"/>
                <a:gd name="connsiteY595" fmla="*/ 2152801 h 2233760"/>
                <a:gd name="connsiteX596" fmla="*/ 1310125 w 2190390"/>
                <a:gd name="connsiteY596" fmla="*/ 2154720 h 2233760"/>
                <a:gd name="connsiteX597" fmla="*/ 1263672 w 2190390"/>
                <a:gd name="connsiteY597" fmla="*/ 2167167 h 2233760"/>
                <a:gd name="connsiteX598" fmla="*/ 1268132 w 2190390"/>
                <a:gd name="connsiteY598" fmla="*/ 2172198 h 2233760"/>
                <a:gd name="connsiteX599" fmla="*/ 1244128 w 2190390"/>
                <a:gd name="connsiteY599" fmla="*/ 2175517 h 2233760"/>
                <a:gd name="connsiteX600" fmla="*/ 1260201 w 2190390"/>
                <a:gd name="connsiteY600" fmla="*/ 2177436 h 2233760"/>
                <a:gd name="connsiteX601" fmla="*/ 1244277 w 2190390"/>
                <a:gd name="connsiteY601" fmla="*/ 2178979 h 2233760"/>
                <a:gd name="connsiteX602" fmla="*/ 1241247 w 2190390"/>
                <a:gd name="connsiteY602" fmla="*/ 2179684 h 2233760"/>
                <a:gd name="connsiteX603" fmla="*/ 1242002 w 2190390"/>
                <a:gd name="connsiteY603" fmla="*/ 2179200 h 2233760"/>
                <a:gd name="connsiteX604" fmla="*/ 1240825 w 2190390"/>
                <a:gd name="connsiteY604" fmla="*/ 2179782 h 2233760"/>
                <a:gd name="connsiteX605" fmla="*/ 1233293 w 2190390"/>
                <a:gd name="connsiteY605" fmla="*/ 2181533 h 2233760"/>
                <a:gd name="connsiteX606" fmla="*/ 1236851 w 2190390"/>
                <a:gd name="connsiteY606" fmla="*/ 2181747 h 2233760"/>
                <a:gd name="connsiteX607" fmla="*/ 1240825 w 2190390"/>
                <a:gd name="connsiteY607" fmla="*/ 2179782 h 2233760"/>
                <a:gd name="connsiteX608" fmla="*/ 1241247 w 2190390"/>
                <a:gd name="connsiteY608" fmla="*/ 2179684 h 2233760"/>
                <a:gd name="connsiteX609" fmla="*/ 1234699 w 2190390"/>
                <a:gd name="connsiteY609" fmla="*/ 2183880 h 2233760"/>
                <a:gd name="connsiteX610" fmla="*/ 1222458 w 2190390"/>
                <a:gd name="connsiteY610" fmla="*/ 2187550 h 2233760"/>
                <a:gd name="connsiteX611" fmla="*/ 1220901 w 2190390"/>
                <a:gd name="connsiteY611" fmla="*/ 2181741 h 2233760"/>
                <a:gd name="connsiteX612" fmla="*/ 1209288 w 2190390"/>
                <a:gd name="connsiteY612" fmla="*/ 2184852 h 2233760"/>
                <a:gd name="connsiteX613" fmla="*/ 1180045 w 2190390"/>
                <a:gd name="connsiteY613" fmla="*/ 2180236 h 2233760"/>
                <a:gd name="connsiteX614" fmla="*/ 1217220 w 2190390"/>
                <a:gd name="connsiteY614" fmla="*/ 2179614 h 2233760"/>
                <a:gd name="connsiteX615" fmla="*/ 1254963 w 2190390"/>
                <a:gd name="connsiteY615" fmla="*/ 2169501 h 2233760"/>
                <a:gd name="connsiteX616" fmla="*/ 1216441 w 2190390"/>
                <a:gd name="connsiteY616" fmla="*/ 2176710 h 2233760"/>
                <a:gd name="connsiteX617" fmla="*/ 1206953 w 2190390"/>
                <a:gd name="connsiteY617" fmla="*/ 2176139 h 2233760"/>
                <a:gd name="connsiteX618" fmla="*/ 1153137 w 2190390"/>
                <a:gd name="connsiteY618" fmla="*/ 2184333 h 2233760"/>
                <a:gd name="connsiteX619" fmla="*/ 1149456 w 2190390"/>
                <a:gd name="connsiteY619" fmla="*/ 2182207 h 2233760"/>
                <a:gd name="connsiteX620" fmla="*/ 1118866 w 2190390"/>
                <a:gd name="connsiteY620" fmla="*/ 2184177 h 2233760"/>
                <a:gd name="connsiteX621" fmla="*/ 1126229 w 2190390"/>
                <a:gd name="connsiteY621" fmla="*/ 2188430 h 2233760"/>
                <a:gd name="connsiteX622" fmla="*/ 1110934 w 2190390"/>
                <a:gd name="connsiteY622" fmla="*/ 2189416 h 2233760"/>
                <a:gd name="connsiteX623" fmla="*/ 1111713 w 2190390"/>
                <a:gd name="connsiteY623" fmla="*/ 2192320 h 2233760"/>
                <a:gd name="connsiteX624" fmla="*/ 1089833 w 2190390"/>
                <a:gd name="connsiteY624" fmla="*/ 2191957 h 2233760"/>
                <a:gd name="connsiteX625" fmla="*/ 1064481 w 2190390"/>
                <a:gd name="connsiteY625" fmla="*/ 2201863 h 2233760"/>
                <a:gd name="connsiteX626" fmla="*/ 1078998 w 2190390"/>
                <a:gd name="connsiteY626" fmla="*/ 2197973 h 2233760"/>
                <a:gd name="connsiteX627" fmla="*/ 1079776 w 2190390"/>
                <a:gd name="connsiteY627" fmla="*/ 2200877 h 2233760"/>
                <a:gd name="connsiteX628" fmla="*/ 1097974 w 2190390"/>
                <a:gd name="connsiteY628" fmla="*/ 2199114 h 2233760"/>
                <a:gd name="connsiteX629" fmla="*/ 1116172 w 2190390"/>
                <a:gd name="connsiteY629" fmla="*/ 2197351 h 2233760"/>
                <a:gd name="connsiteX630" fmla="*/ 1144637 w 2190390"/>
                <a:gd name="connsiteY630" fmla="*/ 2199063 h 2233760"/>
                <a:gd name="connsiteX631" fmla="*/ 1134370 w 2190390"/>
                <a:gd name="connsiteY631" fmla="*/ 2195588 h 2233760"/>
                <a:gd name="connsiteX632" fmla="*/ 1171545 w 2190390"/>
                <a:gd name="connsiteY632" fmla="*/ 2194966 h 2233760"/>
                <a:gd name="connsiteX633" fmla="*/ 1207372 w 2190390"/>
                <a:gd name="connsiteY633" fmla="*/ 2200930 h 2233760"/>
                <a:gd name="connsiteX634" fmla="*/ 1225570 w 2190390"/>
                <a:gd name="connsiteY634" fmla="*/ 2199167 h 2233760"/>
                <a:gd name="connsiteX635" fmla="*/ 1240087 w 2190390"/>
                <a:gd name="connsiteY635" fmla="*/ 2195277 h 2233760"/>
                <a:gd name="connsiteX636" fmla="*/ 1264092 w 2190390"/>
                <a:gd name="connsiteY636" fmla="*/ 2191958 h 2233760"/>
                <a:gd name="connsiteX637" fmla="*/ 1254035 w 2190390"/>
                <a:gd name="connsiteY637" fmla="*/ 2200879 h 2233760"/>
                <a:gd name="connsiteX638" fmla="*/ 1288096 w 2190390"/>
                <a:gd name="connsiteY638" fmla="*/ 2188639 h 2233760"/>
                <a:gd name="connsiteX639" fmla="*/ 1288291 w 2190390"/>
                <a:gd name="connsiteY639" fmla="*/ 2189365 h 2233760"/>
                <a:gd name="connsiteX640" fmla="*/ 1289653 w 2190390"/>
                <a:gd name="connsiteY640" fmla="*/ 2194448 h 2233760"/>
                <a:gd name="connsiteX641" fmla="*/ 1289652 w 2190390"/>
                <a:gd name="connsiteY641" fmla="*/ 2194448 h 2233760"/>
                <a:gd name="connsiteX642" fmla="*/ 1272155 w 2190390"/>
                <a:gd name="connsiteY642" fmla="*/ 2194468 h 2233760"/>
                <a:gd name="connsiteX643" fmla="*/ 1263523 w 2190390"/>
                <a:gd name="connsiteY643" fmla="*/ 2201450 h 2233760"/>
                <a:gd name="connsiteX644" fmla="*/ 1273011 w 2190390"/>
                <a:gd name="connsiteY644" fmla="*/ 2202020 h 2233760"/>
                <a:gd name="connsiteX645" fmla="*/ 1278040 w 2190390"/>
                <a:gd name="connsiteY645" fmla="*/ 2197560 h 2233760"/>
                <a:gd name="connsiteX646" fmla="*/ 1289652 w 2190390"/>
                <a:gd name="connsiteY646" fmla="*/ 2194448 h 2233760"/>
                <a:gd name="connsiteX647" fmla="*/ 1289653 w 2190390"/>
                <a:gd name="connsiteY647" fmla="*/ 2194448 h 2233760"/>
                <a:gd name="connsiteX648" fmla="*/ 1289653 w 2190390"/>
                <a:gd name="connsiteY648" fmla="*/ 2194448 h 2233760"/>
                <a:gd name="connsiteX649" fmla="*/ 1298363 w 2190390"/>
                <a:gd name="connsiteY649" fmla="*/ 2192114 h 2233760"/>
                <a:gd name="connsiteX650" fmla="*/ 1312311 w 2190390"/>
                <a:gd name="connsiteY650" fmla="*/ 2197716 h 2233760"/>
                <a:gd name="connsiteX651" fmla="*/ 1292766 w 2190390"/>
                <a:gd name="connsiteY651" fmla="*/ 2206066 h 2233760"/>
                <a:gd name="connsiteX652" fmla="*/ 1297226 w 2190390"/>
                <a:gd name="connsiteY652" fmla="*/ 2211097 h 2233760"/>
                <a:gd name="connsiteX653" fmla="*/ 1281931 w 2190390"/>
                <a:gd name="connsiteY653" fmla="*/ 2212082 h 2233760"/>
                <a:gd name="connsiteX654" fmla="*/ 1272652 w 2190390"/>
                <a:gd name="connsiteY654" fmla="*/ 2223907 h 2233760"/>
                <a:gd name="connsiteX655" fmla="*/ 1274777 w 2190390"/>
                <a:gd name="connsiteY655" fmla="*/ 2220225 h 2233760"/>
                <a:gd name="connsiteX656" fmla="*/ 1201985 w 2190390"/>
                <a:gd name="connsiteY656" fmla="*/ 2227277 h 2233760"/>
                <a:gd name="connsiteX657" fmla="*/ 1171396 w 2190390"/>
                <a:gd name="connsiteY657" fmla="*/ 2229248 h 2233760"/>
                <a:gd name="connsiteX658" fmla="*/ 1142931 w 2190390"/>
                <a:gd name="connsiteY658" fmla="*/ 2227536 h 2233760"/>
                <a:gd name="connsiteX659" fmla="*/ 1119705 w 2190390"/>
                <a:gd name="connsiteY659" fmla="*/ 2233760 h 2233760"/>
                <a:gd name="connsiteX660" fmla="*/ 1112341 w 2190390"/>
                <a:gd name="connsiteY660" fmla="*/ 2229507 h 2233760"/>
                <a:gd name="connsiteX661" fmla="*/ 1121051 w 2190390"/>
                <a:gd name="connsiteY661" fmla="*/ 2227173 h 2233760"/>
                <a:gd name="connsiteX662" fmla="*/ 1067804 w 2190390"/>
                <a:gd name="connsiteY662" fmla="*/ 2225876 h 2233760"/>
                <a:gd name="connsiteX663" fmla="*/ 1075167 w 2190390"/>
                <a:gd name="connsiteY663" fmla="*/ 2230129 h 2233760"/>
                <a:gd name="connsiteX664" fmla="*/ 1062776 w 2190390"/>
                <a:gd name="connsiteY664" fmla="*/ 2230336 h 2233760"/>
                <a:gd name="connsiteX665" fmla="*/ 1064901 w 2190390"/>
                <a:gd name="connsiteY665" fmla="*/ 2226654 h 2233760"/>
                <a:gd name="connsiteX666" fmla="*/ 1033533 w 2190390"/>
                <a:gd name="connsiteY666" fmla="*/ 2225720 h 2233760"/>
                <a:gd name="connsiteX667" fmla="*/ 1032755 w 2190390"/>
                <a:gd name="connsiteY667" fmla="*/ 2222816 h 2233760"/>
                <a:gd name="connsiteX668" fmla="*/ 1050953 w 2190390"/>
                <a:gd name="connsiteY668" fmla="*/ 2221052 h 2233760"/>
                <a:gd name="connsiteX669" fmla="*/ 1025392 w 2190390"/>
                <a:gd name="connsiteY669" fmla="*/ 2218563 h 2233760"/>
                <a:gd name="connsiteX670" fmla="*/ 1026738 w 2190390"/>
                <a:gd name="connsiteY670" fmla="*/ 2211976 h 2233760"/>
                <a:gd name="connsiteX671" fmla="*/ 998274 w 2190390"/>
                <a:gd name="connsiteY671" fmla="*/ 2210264 h 2233760"/>
                <a:gd name="connsiteX672" fmla="*/ 986661 w 2190390"/>
                <a:gd name="connsiteY672" fmla="*/ 2213376 h 2233760"/>
                <a:gd name="connsiteX673" fmla="*/ 991291 w 2190390"/>
                <a:gd name="connsiteY673" fmla="*/ 2215559 h 2233760"/>
                <a:gd name="connsiteX674" fmla="*/ 980854 w 2190390"/>
                <a:gd name="connsiteY674" fmla="*/ 2214932 h 2233760"/>
                <a:gd name="connsiteX675" fmla="*/ 950833 w 2190390"/>
                <a:gd name="connsiteY675" fmla="*/ 2207411 h 2233760"/>
                <a:gd name="connsiteX676" fmla="*/ 1009887 w 2190390"/>
                <a:gd name="connsiteY676" fmla="*/ 2207152 h 2233760"/>
                <a:gd name="connsiteX677" fmla="*/ 1041255 w 2190390"/>
                <a:gd name="connsiteY677" fmla="*/ 2208086 h 2233760"/>
                <a:gd name="connsiteX678" fmla="*/ 1025960 w 2190390"/>
                <a:gd name="connsiteY678" fmla="*/ 2209071 h 2233760"/>
                <a:gd name="connsiteX679" fmla="*/ 1063913 w 2190390"/>
                <a:gd name="connsiteY679" fmla="*/ 2211354 h 2233760"/>
                <a:gd name="connsiteX680" fmla="*/ 1047840 w 2190390"/>
                <a:gd name="connsiteY680" fmla="*/ 2209435 h 2233760"/>
                <a:gd name="connsiteX681" fmla="*/ 1030988 w 2190390"/>
                <a:gd name="connsiteY681" fmla="*/ 2204611 h 2233760"/>
                <a:gd name="connsiteX682" fmla="*/ 1015694 w 2190390"/>
                <a:gd name="connsiteY682" fmla="*/ 2205596 h 2233760"/>
                <a:gd name="connsiteX683" fmla="*/ 1014915 w 2190390"/>
                <a:gd name="connsiteY683" fmla="*/ 2202692 h 2233760"/>
                <a:gd name="connsiteX684" fmla="*/ 993036 w 2190390"/>
                <a:gd name="connsiteY684" fmla="*/ 2202329 h 2233760"/>
                <a:gd name="connsiteX685" fmla="*/ 994383 w 2190390"/>
                <a:gd name="connsiteY685" fmla="*/ 2195742 h 2233760"/>
                <a:gd name="connsiteX686" fmla="*/ 983548 w 2190390"/>
                <a:gd name="connsiteY686" fmla="*/ 2201758 h 2233760"/>
                <a:gd name="connsiteX687" fmla="*/ 931647 w 2190390"/>
                <a:gd name="connsiteY687" fmla="*/ 2193874 h 2233760"/>
                <a:gd name="connsiteX688" fmla="*/ 929522 w 2190390"/>
                <a:gd name="connsiteY688" fmla="*/ 2197557 h 2233760"/>
                <a:gd name="connsiteX689" fmla="*/ 955083 w 2190390"/>
                <a:gd name="connsiteY689" fmla="*/ 2200046 h 2233760"/>
                <a:gd name="connsiteX690" fmla="*/ 940567 w 2190390"/>
                <a:gd name="connsiteY690" fmla="*/ 2203936 h 2233760"/>
                <a:gd name="connsiteX691" fmla="*/ 919465 w 2190390"/>
                <a:gd name="connsiteY691" fmla="*/ 2206477 h 2233760"/>
                <a:gd name="connsiteX692" fmla="*/ 921590 w 2190390"/>
                <a:gd name="connsiteY692" fmla="*/ 2202795 h 2233760"/>
                <a:gd name="connsiteX693" fmla="*/ 912102 w 2190390"/>
                <a:gd name="connsiteY693" fmla="*/ 2202224 h 2233760"/>
                <a:gd name="connsiteX694" fmla="*/ 921022 w 2190390"/>
                <a:gd name="connsiteY694" fmla="*/ 2212286 h 2233760"/>
                <a:gd name="connsiteX695" fmla="*/ 907852 w 2190390"/>
                <a:gd name="connsiteY695" fmla="*/ 2209589 h 2233760"/>
                <a:gd name="connsiteX696" fmla="*/ 830600 w 2190390"/>
                <a:gd name="connsiteY696" fmla="*/ 2211611 h 2233760"/>
                <a:gd name="connsiteX697" fmla="*/ 827697 w 2190390"/>
                <a:gd name="connsiteY697" fmla="*/ 2212389 h 2233760"/>
                <a:gd name="connsiteX698" fmla="*/ 834281 w 2190390"/>
                <a:gd name="connsiteY698" fmla="*/ 2213737 h 2233760"/>
                <a:gd name="connsiteX699" fmla="*/ 867206 w 2190390"/>
                <a:gd name="connsiteY699" fmla="*/ 2220480 h 2233760"/>
                <a:gd name="connsiteX700" fmla="*/ 837963 w 2190390"/>
                <a:gd name="connsiteY700" fmla="*/ 2215864 h 2233760"/>
                <a:gd name="connsiteX701" fmla="*/ 824793 w 2190390"/>
                <a:gd name="connsiteY701" fmla="*/ 2213167 h 2233760"/>
                <a:gd name="connsiteX702" fmla="*/ 802914 w 2190390"/>
                <a:gd name="connsiteY702" fmla="*/ 2212804 h 2233760"/>
                <a:gd name="connsiteX703" fmla="*/ 775227 w 2190390"/>
                <a:gd name="connsiteY703" fmla="*/ 2213996 h 2233760"/>
                <a:gd name="connsiteX704" fmla="*/ 752569 w 2190390"/>
                <a:gd name="connsiteY704" fmla="*/ 2210729 h 2233760"/>
                <a:gd name="connsiteX705" fmla="*/ 741525 w 2190390"/>
                <a:gd name="connsiteY705" fmla="*/ 2204349 h 2233760"/>
                <a:gd name="connsiteX706" fmla="*/ 740178 w 2190390"/>
                <a:gd name="connsiteY706" fmla="*/ 2210936 h 2233760"/>
                <a:gd name="connsiteX707" fmla="*/ 735718 w 2190390"/>
                <a:gd name="connsiteY707" fmla="*/ 2205905 h 2233760"/>
                <a:gd name="connsiteX708" fmla="*/ 724105 w 2190390"/>
                <a:gd name="connsiteY708" fmla="*/ 2209017 h 2233760"/>
                <a:gd name="connsiteX709" fmla="*/ 683818 w 2190390"/>
                <a:gd name="connsiteY709" fmla="*/ 2198021 h 2233760"/>
                <a:gd name="connsiteX710" fmla="*/ 646434 w 2190390"/>
                <a:gd name="connsiteY710" fmla="*/ 2186248 h 2233760"/>
                <a:gd name="connsiteX711" fmla="*/ 639070 w 2190390"/>
                <a:gd name="connsiteY711" fmla="*/ 2181995 h 2233760"/>
                <a:gd name="connsiteX712" fmla="*/ 573012 w 2190390"/>
                <a:gd name="connsiteY712" fmla="*/ 2156114 h 2233760"/>
                <a:gd name="connsiteX713" fmla="*/ 544338 w 2190390"/>
                <a:gd name="connsiteY713" fmla="*/ 2142006 h 2233760"/>
                <a:gd name="connsiteX714" fmla="*/ 511982 w 2190390"/>
                <a:gd name="connsiteY714" fmla="*/ 2125772 h 2233760"/>
                <a:gd name="connsiteX715" fmla="*/ 482530 w 2190390"/>
                <a:gd name="connsiteY715" fmla="*/ 2108761 h 2233760"/>
                <a:gd name="connsiteX716" fmla="*/ 480973 w 2190390"/>
                <a:gd name="connsiteY716" fmla="*/ 2102952 h 2233760"/>
                <a:gd name="connsiteX717" fmla="*/ 447839 w 2190390"/>
                <a:gd name="connsiteY717" fmla="*/ 2083813 h 2233760"/>
                <a:gd name="connsiteX718" fmla="*/ 413149 w 2190390"/>
                <a:gd name="connsiteY718" fmla="*/ 2058866 h 2233760"/>
                <a:gd name="connsiteX719" fmla="*/ 412371 w 2190390"/>
                <a:gd name="connsiteY719" fmla="*/ 2055962 h 2233760"/>
                <a:gd name="connsiteX720" fmla="*/ 382918 w 2190390"/>
                <a:gd name="connsiteY720" fmla="*/ 2038950 h 2233760"/>
                <a:gd name="connsiteX721" fmla="*/ 366636 w 2190390"/>
                <a:gd name="connsiteY721" fmla="*/ 2024635 h 2233760"/>
                <a:gd name="connsiteX722" fmla="*/ 365079 w 2190390"/>
                <a:gd name="connsiteY722" fmla="*/ 2018827 h 2233760"/>
                <a:gd name="connsiteX723" fmla="*/ 354035 w 2190390"/>
                <a:gd name="connsiteY723" fmla="*/ 2012447 h 2233760"/>
                <a:gd name="connsiteX724" fmla="*/ 291029 w 2190390"/>
                <a:gd name="connsiteY724" fmla="*/ 1951506 h 2233760"/>
                <a:gd name="connsiteX725" fmla="*/ 266395 w 2190390"/>
                <a:gd name="connsiteY725" fmla="*/ 1917638 h 2233760"/>
                <a:gd name="connsiteX726" fmla="*/ 272202 w 2190390"/>
                <a:gd name="connsiteY726" fmla="*/ 1916082 h 2233760"/>
                <a:gd name="connsiteX727" fmla="*/ 258823 w 2190390"/>
                <a:gd name="connsiteY727" fmla="*/ 1900990 h 2233760"/>
                <a:gd name="connsiteX728" fmla="*/ 242540 w 2190390"/>
                <a:gd name="connsiteY728" fmla="*/ 1886675 h 2233760"/>
                <a:gd name="connsiteX729" fmla="*/ 215003 w 2190390"/>
                <a:gd name="connsiteY729" fmla="*/ 1853585 h 2233760"/>
                <a:gd name="connsiteX730" fmla="*/ 262504 w 2190390"/>
                <a:gd name="connsiteY730" fmla="*/ 1903116 h 2233760"/>
                <a:gd name="connsiteX731" fmla="*/ 310574 w 2190390"/>
                <a:gd name="connsiteY731" fmla="*/ 1943156 h 2233760"/>
                <a:gd name="connsiteX732" fmla="*/ 468312 w 2190390"/>
                <a:gd name="connsiteY732" fmla="*/ 2044086 h 2233760"/>
                <a:gd name="connsiteX733" fmla="*/ 618268 w 2190390"/>
                <a:gd name="connsiteY733" fmla="*/ 2115971 h 2233760"/>
                <a:gd name="connsiteX734" fmla="*/ 608570 w 2190390"/>
                <a:gd name="connsiteY734" fmla="*/ 2103005 h 2233760"/>
                <a:gd name="connsiteX735" fmla="*/ 650414 w 2190390"/>
                <a:gd name="connsiteY735" fmla="*/ 2119809 h 2233760"/>
                <a:gd name="connsiteX736" fmla="*/ 691479 w 2190390"/>
                <a:gd name="connsiteY736" fmla="*/ 2133709 h 2233760"/>
                <a:gd name="connsiteX737" fmla="*/ 687020 w 2190390"/>
                <a:gd name="connsiteY737" fmla="*/ 2128678 h 2233760"/>
                <a:gd name="connsiteX738" fmla="*/ 653317 w 2190390"/>
                <a:gd name="connsiteY738" fmla="*/ 2119031 h 2233760"/>
                <a:gd name="connsiteX739" fmla="*/ 614377 w 2190390"/>
                <a:gd name="connsiteY739" fmla="*/ 2101449 h 2233760"/>
                <a:gd name="connsiteX740" fmla="*/ 576782 w 2190390"/>
                <a:gd name="connsiteY740" fmla="*/ 2077280 h 2233760"/>
                <a:gd name="connsiteX741" fmla="*/ 570976 w 2190390"/>
                <a:gd name="connsiteY741" fmla="*/ 2078836 h 2233760"/>
                <a:gd name="connsiteX742" fmla="*/ 542302 w 2190390"/>
                <a:gd name="connsiteY742" fmla="*/ 2064728 h 2233760"/>
                <a:gd name="connsiteX743" fmla="*/ 508389 w 2190390"/>
                <a:gd name="connsiteY743" fmla="*/ 2042686 h 2233760"/>
                <a:gd name="connsiteX744" fmla="*/ 514974 w 2190390"/>
                <a:gd name="connsiteY744" fmla="*/ 2044034 h 2233760"/>
                <a:gd name="connsiteX745" fmla="*/ 496567 w 2190390"/>
                <a:gd name="connsiteY745" fmla="*/ 2033402 h 2233760"/>
                <a:gd name="connsiteX746" fmla="*/ 495010 w 2190390"/>
                <a:gd name="connsiteY746" fmla="*/ 2027593 h 2233760"/>
                <a:gd name="connsiteX747" fmla="*/ 465558 w 2190390"/>
                <a:gd name="connsiteY747" fmla="*/ 2010581 h 2233760"/>
                <a:gd name="connsiteX748" fmla="*/ 435327 w 2190390"/>
                <a:gd name="connsiteY748" fmla="*/ 1990665 h 2233760"/>
                <a:gd name="connsiteX749" fmla="*/ 436674 w 2190390"/>
                <a:gd name="connsiteY749" fmla="*/ 1984078 h 2233760"/>
                <a:gd name="connsiteX750" fmla="*/ 424073 w 2190390"/>
                <a:gd name="connsiteY750" fmla="*/ 1971890 h 2233760"/>
                <a:gd name="connsiteX751" fmla="*/ 418266 w 2190390"/>
                <a:gd name="connsiteY751" fmla="*/ 1973446 h 2233760"/>
                <a:gd name="connsiteX752" fmla="*/ 410125 w 2190390"/>
                <a:gd name="connsiteY752" fmla="*/ 1966288 h 2233760"/>
                <a:gd name="connsiteX753" fmla="*/ 408568 w 2190390"/>
                <a:gd name="connsiteY753" fmla="*/ 1960480 h 2233760"/>
                <a:gd name="connsiteX754" fmla="*/ 382798 w 2190390"/>
                <a:gd name="connsiteY754" fmla="*/ 1945594 h 2233760"/>
                <a:gd name="connsiteX755" fmla="*/ 364180 w 2190390"/>
                <a:gd name="connsiteY755" fmla="*/ 1922566 h 2233760"/>
                <a:gd name="connsiteX756" fmla="*/ 380463 w 2190390"/>
                <a:gd name="connsiteY756" fmla="*/ 1936881 h 2233760"/>
                <a:gd name="connsiteX757" fmla="*/ 370765 w 2190390"/>
                <a:gd name="connsiteY757" fmla="*/ 1923915 h 2233760"/>
                <a:gd name="connsiteX758" fmla="*/ 396536 w 2190390"/>
                <a:gd name="connsiteY758" fmla="*/ 1938800 h 2233760"/>
                <a:gd name="connsiteX759" fmla="*/ 383157 w 2190390"/>
                <a:gd name="connsiteY759" fmla="*/ 1923707 h 2233760"/>
                <a:gd name="connsiteX760" fmla="*/ 368430 w 2190390"/>
                <a:gd name="connsiteY760" fmla="*/ 1915202 h 2233760"/>
                <a:gd name="connsiteX761" fmla="*/ 366305 w 2190390"/>
                <a:gd name="connsiteY761" fmla="*/ 1918884 h 2233760"/>
                <a:gd name="connsiteX762" fmla="*/ 355051 w 2190390"/>
                <a:gd name="connsiteY762" fmla="*/ 1900109 h 2233760"/>
                <a:gd name="connsiteX763" fmla="*/ 362414 w 2190390"/>
                <a:gd name="connsiteY763" fmla="*/ 1904362 h 2233760"/>
                <a:gd name="connsiteX764" fmla="*/ 361636 w 2190390"/>
                <a:gd name="connsiteY764" fmla="*/ 1901457 h 2233760"/>
                <a:gd name="connsiteX765" fmla="*/ 342450 w 2190390"/>
                <a:gd name="connsiteY765" fmla="*/ 1887921 h 2233760"/>
                <a:gd name="connsiteX766" fmla="*/ 340115 w 2190390"/>
                <a:gd name="connsiteY766" fmla="*/ 1879207 h 2233760"/>
                <a:gd name="connsiteX767" fmla="*/ 355620 w 2190390"/>
                <a:gd name="connsiteY767" fmla="*/ 1890618 h 2233760"/>
                <a:gd name="connsiteX768" fmla="*/ 323054 w 2190390"/>
                <a:gd name="connsiteY768" fmla="*/ 1861988 h 2233760"/>
                <a:gd name="connsiteX769" fmla="*/ 328861 w 2190390"/>
                <a:gd name="connsiteY769" fmla="*/ 1860432 h 2233760"/>
                <a:gd name="connsiteX770" fmla="*/ 316260 w 2190390"/>
                <a:gd name="connsiteY770" fmla="*/ 1848244 h 2233760"/>
                <a:gd name="connsiteX771" fmla="*/ 303090 w 2190390"/>
                <a:gd name="connsiteY771" fmla="*/ 1845547 h 2233760"/>
                <a:gd name="connsiteX772" fmla="*/ 294773 w 2190390"/>
                <a:gd name="connsiteY772" fmla="*/ 1833378 h 2233760"/>
                <a:gd name="connsiteX773" fmla="*/ 286438 w 2190390"/>
                <a:gd name="connsiteY773" fmla="*/ 1828564 h 2233760"/>
                <a:gd name="connsiteX774" fmla="*/ 285835 w 2190390"/>
                <a:gd name="connsiteY774" fmla="*/ 1827602 h 2233760"/>
                <a:gd name="connsiteX775" fmla="*/ 279235 w 2190390"/>
                <a:gd name="connsiteY775" fmla="*/ 1814584 h 2233760"/>
                <a:gd name="connsiteX776" fmla="*/ 276332 w 2190390"/>
                <a:gd name="connsiteY776" fmla="*/ 1815362 h 2233760"/>
                <a:gd name="connsiteX777" fmla="*/ 275553 w 2190390"/>
                <a:gd name="connsiteY777" fmla="*/ 1812457 h 2233760"/>
                <a:gd name="connsiteX778" fmla="*/ 267981 w 2190390"/>
                <a:gd name="connsiteY778" fmla="*/ 1795809 h 2233760"/>
                <a:gd name="connsiteX779" fmla="*/ 258492 w 2190390"/>
                <a:gd name="connsiteY779" fmla="*/ 1795238 h 2233760"/>
                <a:gd name="connsiteX780" fmla="*/ 236972 w 2190390"/>
                <a:gd name="connsiteY780" fmla="*/ 1772988 h 2233760"/>
                <a:gd name="connsiteX781" fmla="*/ 253254 w 2190390"/>
                <a:gd name="connsiteY781" fmla="*/ 1787303 h 2233760"/>
                <a:gd name="connsiteX782" fmla="*/ 251698 w 2190390"/>
                <a:gd name="connsiteY782" fmla="*/ 1781494 h 2233760"/>
                <a:gd name="connsiteX783" fmla="*/ 256936 w 2190390"/>
                <a:gd name="connsiteY783" fmla="*/ 1789429 h 2233760"/>
                <a:gd name="connsiteX784" fmla="*/ 264299 w 2190390"/>
                <a:gd name="connsiteY784" fmla="*/ 1793682 h 2233760"/>
                <a:gd name="connsiteX785" fmla="*/ 240444 w 2190390"/>
                <a:gd name="connsiteY785" fmla="*/ 1762719 h 2233760"/>
                <a:gd name="connsiteX786" fmla="*/ 216588 w 2190390"/>
                <a:gd name="connsiteY786" fmla="*/ 1731756 h 2233760"/>
                <a:gd name="connsiteX787" fmla="*/ 188273 w 2190390"/>
                <a:gd name="connsiteY787" fmla="*/ 1695762 h 2233760"/>
                <a:gd name="connsiteX788" fmla="*/ 177797 w 2190390"/>
                <a:gd name="connsiteY788" fmla="*/ 1679891 h 2233760"/>
                <a:gd name="connsiteX789" fmla="*/ 164418 w 2190390"/>
                <a:gd name="connsiteY789" fmla="*/ 1664798 h 2233760"/>
                <a:gd name="connsiteX790" fmla="*/ 141131 w 2190390"/>
                <a:gd name="connsiteY790" fmla="*/ 1624344 h 2233760"/>
                <a:gd name="connsiteX791" fmla="*/ 138796 w 2190390"/>
                <a:gd name="connsiteY791" fmla="*/ 1615630 h 2233760"/>
                <a:gd name="connsiteX792" fmla="*/ 129098 w 2190390"/>
                <a:gd name="connsiteY792" fmla="*/ 1602664 h 2233760"/>
                <a:gd name="connsiteX793" fmla="*/ 135683 w 2190390"/>
                <a:gd name="connsiteY793" fmla="*/ 1604013 h 2233760"/>
                <a:gd name="connsiteX794" fmla="*/ 121526 w 2190390"/>
                <a:gd name="connsiteY794" fmla="*/ 1586016 h 2233760"/>
                <a:gd name="connsiteX795" fmla="*/ 124845 w 2190390"/>
                <a:gd name="connsiteY795" fmla="*/ 1588240 h 2233760"/>
                <a:gd name="connsiteX796" fmla="*/ 125986 w 2190390"/>
                <a:gd name="connsiteY796" fmla="*/ 1591047 h 2233760"/>
                <a:gd name="connsiteX797" fmla="*/ 124845 w 2190390"/>
                <a:gd name="connsiteY797" fmla="*/ 1588240 h 2233760"/>
                <a:gd name="connsiteX798" fmla="*/ 124845 w 2190390"/>
                <a:gd name="connsiteY798" fmla="*/ 1588240 h 2233760"/>
                <a:gd name="connsiteX799" fmla="*/ 119139 w 2190390"/>
                <a:gd name="connsiteY799" fmla="*/ 1574203 h 2233760"/>
                <a:gd name="connsiteX800" fmla="*/ 110271 w 2190390"/>
                <a:gd name="connsiteY800" fmla="*/ 1567241 h 2233760"/>
                <a:gd name="connsiteX801" fmla="*/ 110630 w 2190390"/>
                <a:gd name="connsiteY801" fmla="*/ 1545354 h 2233760"/>
                <a:gd name="connsiteX802" fmla="*/ 101711 w 2190390"/>
                <a:gd name="connsiteY802" fmla="*/ 1535292 h 2233760"/>
                <a:gd name="connsiteX803" fmla="*/ 95485 w 2190390"/>
                <a:gd name="connsiteY803" fmla="*/ 1512057 h 2233760"/>
                <a:gd name="connsiteX804" fmla="*/ 90037 w 2190390"/>
                <a:gd name="connsiteY804" fmla="*/ 1491726 h 2233760"/>
                <a:gd name="connsiteX805" fmla="*/ 80130 w 2190390"/>
                <a:gd name="connsiteY805" fmla="*/ 1466364 h 2233760"/>
                <a:gd name="connsiteX806" fmla="*/ 62859 w 2190390"/>
                <a:gd name="connsiteY806" fmla="*/ 1436749 h 2233760"/>
                <a:gd name="connsiteX807" fmla="*/ 55077 w 2190390"/>
                <a:gd name="connsiteY807" fmla="*/ 1407705 h 2233760"/>
                <a:gd name="connsiteX808" fmla="*/ 61093 w 2190390"/>
                <a:gd name="connsiteY808" fmla="*/ 1418545 h 2233760"/>
                <a:gd name="connsiteX809" fmla="*/ 65553 w 2190390"/>
                <a:gd name="connsiteY809" fmla="*/ 1423576 h 2233760"/>
                <a:gd name="connsiteX810" fmla="*/ 62650 w 2190390"/>
                <a:gd name="connsiteY810" fmla="*/ 1424354 h 2233760"/>
                <a:gd name="connsiteX811" fmla="*/ 71779 w 2190390"/>
                <a:gd name="connsiteY811" fmla="*/ 1446811 h 2233760"/>
                <a:gd name="connsiteX812" fmla="*/ 75461 w 2190390"/>
                <a:gd name="connsiteY812" fmla="*/ 1448938 h 2233760"/>
                <a:gd name="connsiteX813" fmla="*/ 70791 w 2190390"/>
                <a:gd name="connsiteY813" fmla="*/ 1431511 h 2233760"/>
                <a:gd name="connsiteX814" fmla="*/ 63218 w 2190390"/>
                <a:gd name="connsiteY814" fmla="*/ 1414863 h 2233760"/>
                <a:gd name="connsiteX815" fmla="*/ 55646 w 2190390"/>
                <a:gd name="connsiteY815" fmla="*/ 1398214 h 2233760"/>
                <a:gd name="connsiteX816" fmla="*/ 62440 w 2190390"/>
                <a:gd name="connsiteY816" fmla="*/ 1411958 h 2233760"/>
                <a:gd name="connsiteX817" fmla="*/ 67469 w 2190390"/>
                <a:gd name="connsiteY817" fmla="*/ 1407498 h 2233760"/>
                <a:gd name="connsiteX818" fmla="*/ 58549 w 2190390"/>
                <a:gd name="connsiteY818" fmla="*/ 1397436 h 2233760"/>
                <a:gd name="connsiteX819" fmla="*/ 53880 w 2190390"/>
                <a:gd name="connsiteY819" fmla="*/ 1380010 h 2233760"/>
                <a:gd name="connsiteX820" fmla="*/ 66690 w 2190390"/>
                <a:gd name="connsiteY820" fmla="*/ 1404593 h 2233760"/>
                <a:gd name="connsiteX821" fmla="*/ 67259 w 2190390"/>
                <a:gd name="connsiteY821" fmla="*/ 1395102 h 2233760"/>
                <a:gd name="connsiteX822" fmla="*/ 56005 w 2190390"/>
                <a:gd name="connsiteY822" fmla="*/ 1376327 h 2233760"/>
                <a:gd name="connsiteX823" fmla="*/ 51126 w 2190390"/>
                <a:gd name="connsiteY823" fmla="*/ 1346505 h 2233760"/>
                <a:gd name="connsiteX824" fmla="*/ 44331 w 2190390"/>
                <a:gd name="connsiteY824" fmla="*/ 1332761 h 2233760"/>
                <a:gd name="connsiteX825" fmla="*/ 39662 w 2190390"/>
                <a:gd name="connsiteY825" fmla="*/ 1315335 h 2233760"/>
                <a:gd name="connsiteX826" fmla="*/ 28976 w 2190390"/>
                <a:gd name="connsiteY826" fmla="*/ 1287068 h 2233760"/>
                <a:gd name="connsiteX827" fmla="*/ 32867 w 2190390"/>
                <a:gd name="connsiteY827" fmla="*/ 1301590 h 2233760"/>
                <a:gd name="connsiteX828" fmla="*/ 26851 w 2190390"/>
                <a:gd name="connsiteY828" fmla="*/ 1290751 h 2233760"/>
                <a:gd name="connsiteX829" fmla="*/ 26282 w 2190390"/>
                <a:gd name="connsiteY829" fmla="*/ 1300242 h 2233760"/>
                <a:gd name="connsiteX830" fmla="*/ 31520 w 2190390"/>
                <a:gd name="connsiteY830" fmla="*/ 1308177 h 2233760"/>
                <a:gd name="connsiteX831" fmla="*/ 30174 w 2190390"/>
                <a:gd name="connsiteY831" fmla="*/ 1314764 h 2233760"/>
                <a:gd name="connsiteX832" fmla="*/ 27061 w 2190390"/>
                <a:gd name="connsiteY832" fmla="*/ 1303146 h 2233760"/>
                <a:gd name="connsiteX833" fmla="*/ 27270 w 2190390"/>
                <a:gd name="connsiteY833" fmla="*/ 1315542 h 2233760"/>
                <a:gd name="connsiteX834" fmla="*/ 21044 w 2190390"/>
                <a:gd name="connsiteY834" fmla="*/ 1292307 h 2233760"/>
                <a:gd name="connsiteX835" fmla="*/ 13262 w 2190390"/>
                <a:gd name="connsiteY835" fmla="*/ 1263262 h 2233760"/>
                <a:gd name="connsiteX836" fmla="*/ 19847 w 2190390"/>
                <a:gd name="connsiteY836" fmla="*/ 1264611 h 2233760"/>
                <a:gd name="connsiteX837" fmla="*/ 27420 w 2190390"/>
                <a:gd name="connsiteY837" fmla="*/ 1281259 h 2233760"/>
                <a:gd name="connsiteX838" fmla="*/ 28766 w 2190390"/>
                <a:gd name="connsiteY838" fmla="*/ 1274673 h 2233760"/>
                <a:gd name="connsiteX839" fmla="*/ 23319 w 2190390"/>
                <a:gd name="connsiteY839" fmla="*/ 1254342 h 2233760"/>
                <a:gd name="connsiteX840" fmla="*/ 20206 w 2190390"/>
                <a:gd name="connsiteY840" fmla="*/ 1242724 h 2233760"/>
                <a:gd name="connsiteX841" fmla="*/ 22331 w 2190390"/>
                <a:gd name="connsiteY841" fmla="*/ 1239042 h 2233760"/>
                <a:gd name="connsiteX842" fmla="*/ 12782 w 2190390"/>
                <a:gd name="connsiteY842" fmla="*/ 1191793 h 2233760"/>
                <a:gd name="connsiteX843" fmla="*/ 13920 w 2190390"/>
                <a:gd name="connsiteY843" fmla="*/ 1172811 h 2233760"/>
                <a:gd name="connsiteX844" fmla="*/ 7274 w 2190390"/>
                <a:gd name="connsiteY844" fmla="*/ 1124784 h 2233760"/>
                <a:gd name="connsiteX845" fmla="*/ 4520 w 2190390"/>
                <a:gd name="connsiteY845" fmla="*/ 1091280 h 2233760"/>
                <a:gd name="connsiteX846" fmla="*/ 988 w 2190390"/>
                <a:gd name="connsiteY846" fmla="*/ 1054871 h 2233760"/>
                <a:gd name="connsiteX847" fmla="*/ 5029 w 2190390"/>
                <a:gd name="connsiteY847" fmla="*/ 1035111 h 2233760"/>
                <a:gd name="connsiteX848" fmla="*/ 0 w 2190390"/>
                <a:gd name="connsiteY848" fmla="*/ 1039571 h 2233760"/>
                <a:gd name="connsiteX849" fmla="*/ 1916 w 2190390"/>
                <a:gd name="connsiteY849" fmla="*/ 1023493 h 2233760"/>
                <a:gd name="connsiteX850" fmla="*/ 5597 w 2190390"/>
                <a:gd name="connsiteY850" fmla="*/ 1025620 h 2233760"/>
                <a:gd name="connsiteX851" fmla="*/ 4610 w 2190390"/>
                <a:gd name="connsiteY851" fmla="*/ 1010320 h 2233760"/>
                <a:gd name="connsiteX852" fmla="*/ 7303 w 2190390"/>
                <a:gd name="connsiteY852" fmla="*/ 997146 h 2233760"/>
                <a:gd name="connsiteX853" fmla="*/ 6674 w 2190390"/>
                <a:gd name="connsiteY853" fmla="*/ 959959 h 2233760"/>
                <a:gd name="connsiteX854" fmla="*/ 9727 w 2190390"/>
                <a:gd name="connsiteY854" fmla="*/ 924899 h 2233760"/>
                <a:gd name="connsiteX855" fmla="*/ 9517 w 2190390"/>
                <a:gd name="connsiteY855" fmla="*/ 912503 h 2233760"/>
                <a:gd name="connsiteX856" fmla="*/ 14546 w 2190390"/>
                <a:gd name="connsiteY856" fmla="*/ 908043 h 2233760"/>
                <a:gd name="connsiteX857" fmla="*/ 19723 w 2190390"/>
                <a:gd name="connsiteY857" fmla="*/ 869300 h 2233760"/>
                <a:gd name="connsiteX858" fmla="*/ 16461 w 2190390"/>
                <a:gd name="connsiteY858" fmla="*/ 891965 h 2233760"/>
                <a:gd name="connsiteX859" fmla="*/ 13917 w 2190390"/>
                <a:gd name="connsiteY859" fmla="*/ 870856 h 2233760"/>
                <a:gd name="connsiteX860" fmla="*/ 16820 w 2190390"/>
                <a:gd name="connsiteY860" fmla="*/ 870078 h 2233760"/>
                <a:gd name="connsiteX861" fmla="*/ 17748 w 2190390"/>
                <a:gd name="connsiteY861" fmla="*/ 838700 h 2233760"/>
                <a:gd name="connsiteX862" fmla="*/ 33551 w 2190390"/>
                <a:gd name="connsiteY862" fmla="*/ 781546 h 2233760"/>
                <a:gd name="connsiteX863" fmla="*/ 29301 w 2190390"/>
                <a:gd name="connsiteY863" fmla="*/ 788911 h 2233760"/>
                <a:gd name="connsiteX864" fmla="*/ 29510 w 2190390"/>
                <a:gd name="connsiteY864" fmla="*/ 801306 h 2233760"/>
                <a:gd name="connsiteX865" fmla="*/ 23913 w 2190390"/>
                <a:gd name="connsiteY865" fmla="*/ 815258 h 2233760"/>
                <a:gd name="connsiteX866" fmla="*/ 13707 w 2190390"/>
                <a:gd name="connsiteY866" fmla="*/ 858461 h 2233760"/>
                <a:gd name="connsiteX867" fmla="*/ 10026 w 2190390"/>
                <a:gd name="connsiteY867" fmla="*/ 856334 h 2233760"/>
                <a:gd name="connsiteX868" fmla="*/ 5985 w 2190390"/>
                <a:gd name="connsiteY868" fmla="*/ 876094 h 2233760"/>
                <a:gd name="connsiteX869" fmla="*/ 6060 w 2190390"/>
                <a:gd name="connsiteY869" fmla="*/ 880501 h 2233760"/>
                <a:gd name="connsiteX870" fmla="*/ 2805 w 2190390"/>
                <a:gd name="connsiteY870" fmla="*/ 887453 h 2233760"/>
                <a:gd name="connsiteX871" fmla="*/ 598 w 2190390"/>
                <a:gd name="connsiteY871" fmla="*/ 902442 h 2233760"/>
                <a:gd name="connsiteX872" fmla="*/ 388 w 2190390"/>
                <a:gd name="connsiteY872" fmla="*/ 890046 h 2233760"/>
                <a:gd name="connsiteX873" fmla="*/ 1316 w 2190390"/>
                <a:gd name="connsiteY873" fmla="*/ 858668 h 2233760"/>
                <a:gd name="connsiteX874" fmla="*/ 5566 w 2190390"/>
                <a:gd name="connsiteY874" fmla="*/ 851303 h 2233760"/>
                <a:gd name="connsiteX875" fmla="*/ 4578 w 2190390"/>
                <a:gd name="connsiteY875" fmla="*/ 836003 h 2233760"/>
                <a:gd name="connsiteX876" fmla="*/ 8619 w 2190390"/>
                <a:gd name="connsiteY876" fmla="*/ 816243 h 2233760"/>
                <a:gd name="connsiteX877" fmla="*/ 10953 w 2190390"/>
                <a:gd name="connsiteY877" fmla="*/ 824956 h 2233760"/>
                <a:gd name="connsiteX878" fmla="*/ 15203 w 2190390"/>
                <a:gd name="connsiteY878" fmla="*/ 817592 h 2233760"/>
                <a:gd name="connsiteX879" fmla="*/ 16550 w 2190390"/>
                <a:gd name="connsiteY879" fmla="*/ 811005 h 2233760"/>
                <a:gd name="connsiteX880" fmla="*/ 13647 w 2190390"/>
                <a:gd name="connsiteY880" fmla="*/ 811783 h 2233760"/>
                <a:gd name="connsiteX881" fmla="*/ 22716 w 2190390"/>
                <a:gd name="connsiteY881" fmla="*/ 787562 h 2233760"/>
                <a:gd name="connsiteX882" fmla="*/ 24841 w 2190390"/>
                <a:gd name="connsiteY882" fmla="*/ 783880 h 2233760"/>
                <a:gd name="connsiteX883" fmla="*/ 19812 w 2190390"/>
                <a:gd name="connsiteY883" fmla="*/ 788340 h 2233760"/>
                <a:gd name="connsiteX884" fmla="*/ 23191 w 2190390"/>
                <a:gd name="connsiteY884" fmla="*/ 778079 h 2233760"/>
                <a:gd name="connsiteX885" fmla="*/ 23284 w 2190390"/>
                <a:gd name="connsiteY885" fmla="*/ 778071 h 2233760"/>
                <a:gd name="connsiteX886" fmla="*/ 27744 w 2190390"/>
                <a:gd name="connsiteY886" fmla="*/ 783102 h 2233760"/>
                <a:gd name="connsiteX887" fmla="*/ 29660 w 2190390"/>
                <a:gd name="connsiteY887" fmla="*/ 767024 h 2233760"/>
                <a:gd name="connsiteX888" fmla="*/ 35466 w 2190390"/>
                <a:gd name="connsiteY888" fmla="*/ 765468 h 2233760"/>
                <a:gd name="connsiteX889" fmla="*/ 38938 w 2190390"/>
                <a:gd name="connsiteY889" fmla="*/ 755199 h 2233760"/>
                <a:gd name="connsiteX890" fmla="*/ 38728 w 2190390"/>
                <a:gd name="connsiteY890" fmla="*/ 742803 h 2233760"/>
                <a:gd name="connsiteX891" fmla="*/ 40285 w 2190390"/>
                <a:gd name="connsiteY891" fmla="*/ 748612 h 2233760"/>
                <a:gd name="connsiteX892" fmla="*/ 43757 w 2190390"/>
                <a:gd name="connsiteY892" fmla="*/ 738343 h 2233760"/>
                <a:gd name="connsiteX893" fmla="*/ 53394 w 2190390"/>
                <a:gd name="connsiteY893" fmla="*/ 704631 h 2233760"/>
                <a:gd name="connsiteX894" fmla="*/ 46241 w 2190390"/>
                <a:gd name="connsiteY894" fmla="*/ 712774 h 2233760"/>
                <a:gd name="connsiteX895" fmla="*/ 43547 w 2190390"/>
                <a:gd name="connsiteY895" fmla="*/ 725947 h 2233760"/>
                <a:gd name="connsiteX896" fmla="*/ 37741 w 2190390"/>
                <a:gd name="connsiteY896" fmla="*/ 727503 h 2233760"/>
                <a:gd name="connsiteX897" fmla="*/ 35406 w 2190390"/>
                <a:gd name="connsiteY897" fmla="*/ 718790 h 2233760"/>
                <a:gd name="connsiteX898" fmla="*/ 44475 w 2190390"/>
                <a:gd name="connsiteY898" fmla="*/ 694569 h 2233760"/>
                <a:gd name="connsiteX899" fmla="*/ 57225 w 2190390"/>
                <a:gd name="connsiteY899" fmla="*/ 672475 h 2233760"/>
                <a:gd name="connsiteX900" fmla="*/ 65516 w 2190390"/>
                <a:gd name="connsiteY900" fmla="*/ 645350 h 2233760"/>
                <a:gd name="connsiteX901" fmla="*/ 80391 w 2190390"/>
                <a:gd name="connsiteY901" fmla="*/ 619573 h 2233760"/>
                <a:gd name="connsiteX902" fmla="*/ 66504 w 2190390"/>
                <a:gd name="connsiteY902" fmla="*/ 660650 h 2233760"/>
                <a:gd name="connsiteX903" fmla="*/ 53185 w 2190390"/>
                <a:gd name="connsiteY903" fmla="*/ 692236 h 2233760"/>
                <a:gd name="connsiteX904" fmla="*/ 58991 w 2190390"/>
                <a:gd name="connsiteY904" fmla="*/ 690680 h 2233760"/>
                <a:gd name="connsiteX905" fmla="*/ 59560 w 2190390"/>
                <a:gd name="connsiteY905" fmla="*/ 681188 h 2233760"/>
                <a:gd name="connsiteX906" fmla="*/ 63032 w 2190390"/>
                <a:gd name="connsiteY906" fmla="*/ 670919 h 2233760"/>
                <a:gd name="connsiteX907" fmla="*/ 66713 w 2190390"/>
                <a:gd name="connsiteY907" fmla="*/ 673046 h 2233760"/>
                <a:gd name="connsiteX908" fmla="*/ 93142 w 2190390"/>
                <a:gd name="connsiteY908" fmla="*/ 597479 h 2233760"/>
                <a:gd name="connsiteX909" fmla="*/ 89460 w 2190390"/>
                <a:gd name="connsiteY909" fmla="*/ 595353 h 2233760"/>
                <a:gd name="connsiteX910" fmla="*/ 92932 w 2190390"/>
                <a:gd name="connsiteY910" fmla="*/ 585084 h 2233760"/>
                <a:gd name="connsiteX911" fmla="*/ 97392 w 2190390"/>
                <a:gd name="connsiteY911" fmla="*/ 590114 h 2233760"/>
                <a:gd name="connsiteX912" fmla="*/ 108586 w 2190390"/>
                <a:gd name="connsiteY912" fmla="*/ 562212 h 2233760"/>
                <a:gd name="connsiteX913" fmla="*/ 117296 w 2190390"/>
                <a:gd name="connsiteY913" fmla="*/ 559878 h 2233760"/>
                <a:gd name="connsiteX914" fmla="*/ 130615 w 2190390"/>
                <a:gd name="connsiteY914" fmla="*/ 528292 h 2233760"/>
                <a:gd name="connsiteX915" fmla="*/ 129059 w 2190390"/>
                <a:gd name="connsiteY915" fmla="*/ 522484 h 2233760"/>
                <a:gd name="connsiteX916" fmla="*/ 136212 w 2190390"/>
                <a:gd name="connsiteY916" fmla="*/ 514341 h 2233760"/>
                <a:gd name="connsiteX917" fmla="*/ 133309 w 2190390"/>
                <a:gd name="connsiteY917" fmla="*/ 515119 h 2233760"/>
                <a:gd name="connsiteX918" fmla="*/ 148184 w 2190390"/>
                <a:gd name="connsiteY918" fmla="*/ 489342 h 2233760"/>
                <a:gd name="connsiteX919" fmla="*/ 149741 w 2190390"/>
                <a:gd name="connsiteY919" fmla="*/ 495151 h 2233760"/>
                <a:gd name="connsiteX920" fmla="*/ 166741 w 2190390"/>
                <a:gd name="connsiteY920" fmla="*/ 465692 h 2233760"/>
                <a:gd name="connsiteX921" fmla="*/ 161713 w 2190390"/>
                <a:gd name="connsiteY921" fmla="*/ 470153 h 2233760"/>
                <a:gd name="connsiteX922" fmla="*/ 167310 w 2190390"/>
                <a:gd name="connsiteY922" fmla="*/ 456201 h 2233760"/>
                <a:gd name="connsiteX923" fmla="*/ 168088 w 2190390"/>
                <a:gd name="connsiteY923" fmla="*/ 459106 h 2233760"/>
                <a:gd name="connsiteX924" fmla="*/ 193799 w 2190390"/>
                <a:gd name="connsiteY924" fmla="*/ 427313 h 2233760"/>
                <a:gd name="connsiteX925" fmla="*/ 220078 w 2190390"/>
                <a:gd name="connsiteY925" fmla="*/ 386029 h 2233760"/>
                <a:gd name="connsiteX926" fmla="*/ 249470 w 2190390"/>
                <a:gd name="connsiteY926" fmla="*/ 356363 h 2233760"/>
                <a:gd name="connsiteX927" fmla="*/ 268027 w 2190390"/>
                <a:gd name="connsiteY927" fmla="*/ 332713 h 2233760"/>
                <a:gd name="connsiteX928" fmla="*/ 289487 w 2190390"/>
                <a:gd name="connsiteY928" fmla="*/ 308285 h 2233760"/>
                <a:gd name="connsiteX929" fmla="*/ 254498 w 2190390"/>
                <a:gd name="connsiteY929" fmla="*/ 351903 h 2233760"/>
                <a:gd name="connsiteX930" fmla="*/ 252373 w 2190390"/>
                <a:gd name="connsiteY930" fmla="*/ 355585 h 2233760"/>
                <a:gd name="connsiteX931" fmla="*/ 275959 w 2190390"/>
                <a:gd name="connsiteY931" fmla="*/ 327475 h 2233760"/>
                <a:gd name="connsiteX932" fmla="*/ 277515 w 2190390"/>
                <a:gd name="connsiteY932" fmla="*/ 333284 h 2233760"/>
                <a:gd name="connsiteX933" fmla="*/ 285237 w 2190390"/>
                <a:gd name="connsiteY933" fmla="*/ 315650 h 2233760"/>
                <a:gd name="connsiteX934" fmla="*/ 284668 w 2190390"/>
                <a:gd name="connsiteY934" fmla="*/ 325141 h 2233760"/>
                <a:gd name="connsiteX935" fmla="*/ 315407 w 2190390"/>
                <a:gd name="connsiteY935" fmla="*/ 288888 h 2233760"/>
                <a:gd name="connsiteX936" fmla="*/ 306697 w 2190390"/>
                <a:gd name="connsiteY936" fmla="*/ 291222 h 2233760"/>
                <a:gd name="connsiteX937" fmla="*/ 317532 w 2190390"/>
                <a:gd name="connsiteY937" fmla="*/ 285206 h 2233760"/>
                <a:gd name="connsiteX938" fmla="*/ 316754 w 2190390"/>
                <a:gd name="connsiteY938" fmla="*/ 282301 h 2233760"/>
                <a:gd name="connsiteX939" fmla="*/ 359316 w 2190390"/>
                <a:gd name="connsiteY939" fmla="*/ 255332 h 2233760"/>
                <a:gd name="connsiteX940" fmla="*/ 387361 w 2190390"/>
                <a:gd name="connsiteY940" fmla="*/ 232253 h 2233760"/>
                <a:gd name="connsiteX941" fmla="*/ 388708 w 2190390"/>
                <a:gd name="connsiteY941" fmla="*/ 225666 h 2233760"/>
                <a:gd name="connsiteX942" fmla="*/ 413850 w 2190390"/>
                <a:gd name="connsiteY942" fmla="*/ 203365 h 2233760"/>
                <a:gd name="connsiteX943" fmla="*/ 417531 w 2190390"/>
                <a:gd name="connsiteY943" fmla="*/ 205491 h 2233760"/>
                <a:gd name="connsiteX944" fmla="*/ 425463 w 2190390"/>
                <a:gd name="connsiteY944" fmla="*/ 200253 h 2233760"/>
                <a:gd name="connsiteX945" fmla="*/ 431838 w 2190390"/>
                <a:gd name="connsiteY945" fmla="*/ 189206 h 2233760"/>
                <a:gd name="connsiteX946" fmla="*/ 441327 w 2190390"/>
                <a:gd name="connsiteY946" fmla="*/ 189776 h 2233760"/>
                <a:gd name="connsiteX947" fmla="*/ 450605 w 2190390"/>
                <a:gd name="connsiteY947" fmla="*/ 177951 h 2233760"/>
                <a:gd name="connsiteX948" fmla="*/ 459315 w 2190390"/>
                <a:gd name="connsiteY948" fmla="*/ 175617 h 2233760"/>
                <a:gd name="connsiteX949" fmla="*/ 486013 w 2190390"/>
                <a:gd name="connsiteY949" fmla="*/ 159125 h 2233760"/>
                <a:gd name="connsiteX950" fmla="*/ 479429 w 2190390"/>
                <a:gd name="connsiteY950" fmla="*/ 157776 h 2233760"/>
                <a:gd name="connsiteX951" fmla="*/ 499752 w 2190390"/>
                <a:gd name="connsiteY951" fmla="*/ 152331 h 2233760"/>
                <a:gd name="connsiteX952" fmla="*/ 532257 w 2190390"/>
                <a:gd name="connsiteY952" fmla="*/ 134282 h 2233760"/>
                <a:gd name="connsiteX953" fmla="*/ 524325 w 2190390"/>
                <a:gd name="connsiteY953" fmla="*/ 139520 h 2233760"/>
                <a:gd name="connsiteX954" fmla="*/ 528380 w 2190390"/>
                <a:gd name="connsiteY954" fmla="*/ 139210 h 2233760"/>
                <a:gd name="connsiteX955" fmla="*/ 523723 w 2190390"/>
                <a:gd name="connsiteY955" fmla="*/ 141627 h 2233760"/>
                <a:gd name="connsiteX956" fmla="*/ 506337 w 2190390"/>
                <a:gd name="connsiteY956" fmla="*/ 153679 h 2233760"/>
                <a:gd name="connsiteX957" fmla="*/ 497627 w 2190390"/>
                <a:gd name="connsiteY957" fmla="*/ 156013 h 2233760"/>
                <a:gd name="connsiteX958" fmla="*/ 495502 w 2190390"/>
                <a:gd name="connsiteY958" fmla="*/ 159695 h 2233760"/>
                <a:gd name="connsiteX959" fmla="*/ 490473 w 2190390"/>
                <a:gd name="connsiteY959" fmla="*/ 164156 h 2233760"/>
                <a:gd name="connsiteX960" fmla="*/ 479638 w 2190390"/>
                <a:gd name="connsiteY960" fmla="*/ 170172 h 2233760"/>
                <a:gd name="connsiteX961" fmla="*/ 452940 w 2190390"/>
                <a:gd name="connsiteY961" fmla="*/ 186665 h 2233760"/>
                <a:gd name="connsiteX962" fmla="*/ 453718 w 2190390"/>
                <a:gd name="connsiteY962" fmla="*/ 189569 h 2233760"/>
                <a:gd name="connsiteX963" fmla="*/ 424116 w 2190390"/>
                <a:gd name="connsiteY963" fmla="*/ 206840 h 2233760"/>
                <a:gd name="connsiteX964" fmla="*/ 409031 w 2190390"/>
                <a:gd name="connsiteY964" fmla="*/ 220220 h 2233760"/>
                <a:gd name="connsiteX965" fmla="*/ 398196 w 2190390"/>
                <a:gd name="connsiteY965" fmla="*/ 226236 h 2233760"/>
                <a:gd name="connsiteX966" fmla="*/ 368026 w 2190390"/>
                <a:gd name="connsiteY966" fmla="*/ 252998 h 2233760"/>
                <a:gd name="connsiteX967" fmla="*/ 337856 w 2190390"/>
                <a:gd name="connsiteY967" fmla="*/ 279760 h 2233760"/>
                <a:gd name="connsiteX968" fmla="*/ 322770 w 2190390"/>
                <a:gd name="connsiteY968" fmla="*/ 293141 h 2233760"/>
                <a:gd name="connsiteX969" fmla="*/ 316186 w 2190390"/>
                <a:gd name="connsiteY969" fmla="*/ 291792 h 2233760"/>
                <a:gd name="connsiteX970" fmla="*/ 311935 w 2190390"/>
                <a:gd name="connsiteY970" fmla="*/ 299157 h 2233760"/>
                <a:gd name="connsiteX971" fmla="*/ 314839 w 2190390"/>
                <a:gd name="connsiteY971" fmla="*/ 298379 h 2233760"/>
                <a:gd name="connsiteX972" fmla="*/ 286225 w 2190390"/>
                <a:gd name="connsiteY972" fmla="*/ 330950 h 2233760"/>
                <a:gd name="connsiteX973" fmla="*/ 255486 w 2190390"/>
                <a:gd name="connsiteY973" fmla="*/ 367203 h 2233760"/>
                <a:gd name="connsiteX974" fmla="*/ 293588 w 2190390"/>
                <a:gd name="connsiteY974" fmla="*/ 335203 h 2233760"/>
                <a:gd name="connsiteX975" fmla="*/ 294935 w 2190390"/>
                <a:gd name="connsiteY975" fmla="*/ 328616 h 2233760"/>
                <a:gd name="connsiteX976" fmla="*/ 302867 w 2190390"/>
                <a:gd name="connsiteY976" fmla="*/ 323378 h 2233760"/>
                <a:gd name="connsiteX977" fmla="*/ 315048 w 2190390"/>
                <a:gd name="connsiteY977" fmla="*/ 310775 h 2233760"/>
                <a:gd name="connsiteX978" fmla="*/ 307895 w 2190390"/>
                <a:gd name="connsiteY978" fmla="*/ 318917 h 2233760"/>
                <a:gd name="connsiteX979" fmla="*/ 322980 w 2190390"/>
                <a:gd name="connsiteY979" fmla="*/ 305537 h 2233760"/>
                <a:gd name="connsiteX980" fmla="*/ 329565 w 2190390"/>
                <a:gd name="connsiteY980" fmla="*/ 306885 h 2233760"/>
                <a:gd name="connsiteX981" fmla="*/ 313702 w 2190390"/>
                <a:gd name="connsiteY981" fmla="*/ 317361 h 2233760"/>
                <a:gd name="connsiteX982" fmla="*/ 304423 w 2190390"/>
                <a:gd name="connsiteY982" fmla="*/ 329186 h 2233760"/>
                <a:gd name="connsiteX983" fmla="*/ 285088 w 2190390"/>
                <a:gd name="connsiteY983" fmla="*/ 349932 h 2233760"/>
                <a:gd name="connsiteX984" fmla="*/ 285866 w 2190390"/>
                <a:gd name="connsiteY984" fmla="*/ 352837 h 2233760"/>
                <a:gd name="connsiteX985" fmla="*/ 316036 w 2190390"/>
                <a:gd name="connsiteY985" fmla="*/ 326075 h 2233760"/>
                <a:gd name="connsiteX986" fmla="*/ 314689 w 2190390"/>
                <a:gd name="connsiteY986" fmla="*/ 332662 h 2233760"/>
                <a:gd name="connsiteX987" fmla="*/ 296701 w 2190390"/>
                <a:gd name="connsiteY987" fmla="*/ 346820 h 2233760"/>
                <a:gd name="connsiteX988" fmla="*/ 288201 w 2190390"/>
                <a:gd name="connsiteY988" fmla="*/ 361550 h 2233760"/>
                <a:gd name="connsiteX989" fmla="*/ 265962 w 2190390"/>
                <a:gd name="connsiteY989" fmla="*/ 383073 h 2233760"/>
                <a:gd name="connsiteX990" fmla="*/ 247195 w 2190390"/>
                <a:gd name="connsiteY990" fmla="*/ 394328 h 2233760"/>
                <a:gd name="connsiteX991" fmla="*/ 248752 w 2190390"/>
                <a:gd name="connsiteY991" fmla="*/ 400137 h 2233760"/>
                <a:gd name="connsiteX992" fmla="*/ 241598 w 2190390"/>
                <a:gd name="connsiteY992" fmla="*/ 408279 h 2233760"/>
                <a:gd name="connsiteX993" fmla="*/ 242945 w 2190390"/>
                <a:gd name="connsiteY993" fmla="*/ 401692 h 2233760"/>
                <a:gd name="connsiteX994" fmla="*/ 235223 w 2190390"/>
                <a:gd name="connsiteY994" fmla="*/ 419326 h 2233760"/>
                <a:gd name="connsiteX995" fmla="*/ 220138 w 2190390"/>
                <a:gd name="connsiteY995" fmla="*/ 432707 h 2233760"/>
                <a:gd name="connsiteX996" fmla="*/ 231751 w 2190390"/>
                <a:gd name="connsiteY996" fmla="*/ 429595 h 2233760"/>
                <a:gd name="connsiteX997" fmla="*/ 239683 w 2190390"/>
                <a:gd name="connsiteY997" fmla="*/ 424357 h 2233760"/>
                <a:gd name="connsiteX998" fmla="*/ 235223 w 2190390"/>
                <a:gd name="connsiteY998" fmla="*/ 419326 h 2233760"/>
                <a:gd name="connsiteX999" fmla="*/ 281047 w 2190390"/>
                <a:gd name="connsiteY999" fmla="*/ 369692 h 2233760"/>
                <a:gd name="connsiteX1000" fmla="*/ 271200 w 2190390"/>
                <a:gd name="connsiteY1000" fmla="*/ 391009 h 2233760"/>
                <a:gd name="connsiteX1001" fmla="*/ 261922 w 2190390"/>
                <a:gd name="connsiteY1001" fmla="*/ 402834 h 2233760"/>
                <a:gd name="connsiteX1002" fmla="*/ 262700 w 2190390"/>
                <a:gd name="connsiteY1002" fmla="*/ 405738 h 2233760"/>
                <a:gd name="connsiteX1003" fmla="*/ 248393 w 2190390"/>
                <a:gd name="connsiteY1003" fmla="*/ 422023 h 2233760"/>
                <a:gd name="connsiteX1004" fmla="*/ 236989 w 2190390"/>
                <a:gd name="connsiteY1004" fmla="*/ 437531 h 2233760"/>
                <a:gd name="connsiteX1005" fmla="*/ 245490 w 2190390"/>
                <a:gd name="connsiteY1005" fmla="*/ 422801 h 2233760"/>
                <a:gd name="connsiteX1006" fmla="*/ 254768 w 2190390"/>
                <a:gd name="connsiteY1006" fmla="*/ 410976 h 2233760"/>
                <a:gd name="connsiteX1007" fmla="*/ 264047 w 2190390"/>
                <a:gd name="connsiteY1007" fmla="*/ 399151 h 2233760"/>
                <a:gd name="connsiteX1008" fmla="*/ 235433 w 2190390"/>
                <a:gd name="connsiteY1008" fmla="*/ 431722 h 2233760"/>
                <a:gd name="connsiteX1009" fmla="*/ 221904 w 2190390"/>
                <a:gd name="connsiteY1009" fmla="*/ 450912 h 2233760"/>
                <a:gd name="connsiteX1010" fmla="*/ 207597 w 2190390"/>
                <a:gd name="connsiteY1010" fmla="*/ 467197 h 2233760"/>
                <a:gd name="connsiteX1011" fmla="*/ 217085 w 2190390"/>
                <a:gd name="connsiteY1011" fmla="*/ 467767 h 2233760"/>
                <a:gd name="connsiteX1012" fmla="*/ 219779 w 2190390"/>
                <a:gd name="connsiteY1012" fmla="*/ 454594 h 2233760"/>
                <a:gd name="connsiteX1013" fmla="*/ 221335 w 2190390"/>
                <a:gd name="connsiteY1013" fmla="*/ 460403 h 2233760"/>
                <a:gd name="connsiteX1014" fmla="*/ 234086 w 2190390"/>
                <a:gd name="connsiteY1014" fmla="*/ 438309 h 2233760"/>
                <a:gd name="connsiteX1015" fmla="*/ 231392 w 2190390"/>
                <a:gd name="connsiteY1015" fmla="*/ 451482 h 2233760"/>
                <a:gd name="connsiteX1016" fmla="*/ 254200 w 2190390"/>
                <a:gd name="connsiteY1016" fmla="*/ 420467 h 2233760"/>
                <a:gd name="connsiteX1017" fmla="*/ 274103 w 2190390"/>
                <a:gd name="connsiteY1017" fmla="*/ 390231 h 2233760"/>
                <a:gd name="connsiteX1018" fmla="*/ 275091 w 2190390"/>
                <a:gd name="connsiteY1018" fmla="*/ 405531 h 2233760"/>
                <a:gd name="connsiteX1019" fmla="*/ 257103 w 2190390"/>
                <a:gd name="connsiteY1019" fmla="*/ 419690 h 2233760"/>
                <a:gd name="connsiteX1020" fmla="*/ 252284 w 2190390"/>
                <a:gd name="connsiteY1020" fmla="*/ 436545 h 2233760"/>
                <a:gd name="connsiteX1021" fmla="*/ 263688 w 2190390"/>
                <a:gd name="connsiteY1021" fmla="*/ 421038 h 2233760"/>
                <a:gd name="connsiteX1022" fmla="*/ 262341 w 2190390"/>
                <a:gd name="connsiteY1022" fmla="*/ 427625 h 2233760"/>
                <a:gd name="connsiteX1023" fmla="*/ 267369 w 2190390"/>
                <a:gd name="connsiteY1023" fmla="*/ 423164 h 2233760"/>
                <a:gd name="connsiteX1024" fmla="*/ 272398 w 2190390"/>
                <a:gd name="connsiteY1024" fmla="*/ 418704 h 2233760"/>
                <a:gd name="connsiteX1025" fmla="*/ 254619 w 2190390"/>
                <a:gd name="connsiteY1025" fmla="*/ 445259 h 2233760"/>
                <a:gd name="connsiteX1026" fmla="*/ 260425 w 2190390"/>
                <a:gd name="connsiteY1026" fmla="*/ 443703 h 2233760"/>
                <a:gd name="connsiteX1027" fmla="*/ 265162 w 2190390"/>
                <a:gd name="connsiteY1027" fmla="*/ 438153 h 2233760"/>
                <a:gd name="connsiteX1028" fmla="*/ 266613 w 2190390"/>
                <a:gd name="connsiteY1028" fmla="*/ 437234 h 2233760"/>
                <a:gd name="connsiteX1029" fmla="*/ 259079 w 2190390"/>
                <a:gd name="connsiteY1029" fmla="*/ 450289 h 2233760"/>
                <a:gd name="connsiteX1030" fmla="*/ 278414 w 2190390"/>
                <a:gd name="connsiteY1030" fmla="*/ 429544 h 2233760"/>
                <a:gd name="connsiteX1031" fmla="*/ 292721 w 2190390"/>
                <a:gd name="connsiteY1031" fmla="*/ 413259 h 2233760"/>
                <a:gd name="connsiteX1032" fmla="*/ 299096 w 2190390"/>
                <a:gd name="connsiteY1032" fmla="*/ 402212 h 2233760"/>
                <a:gd name="connsiteX1033" fmla="*/ 316306 w 2190390"/>
                <a:gd name="connsiteY1033" fmla="*/ 385148 h 2233760"/>
                <a:gd name="connsiteX1034" fmla="*/ 313613 w 2190390"/>
                <a:gd name="connsiteY1034" fmla="*/ 398322 h 2233760"/>
                <a:gd name="connsiteX1035" fmla="*/ 320766 w 2190390"/>
                <a:gd name="connsiteY1035" fmla="*/ 390179 h 2233760"/>
                <a:gd name="connsiteX1036" fmla="*/ 322113 w 2190390"/>
                <a:gd name="connsiteY1036" fmla="*/ 383592 h 2233760"/>
                <a:gd name="connsiteX1037" fmla="*/ 355755 w 2190390"/>
                <a:gd name="connsiteY1037" fmla="*/ 346562 h 2233760"/>
                <a:gd name="connsiteX1038" fmla="*/ 358658 w 2190390"/>
                <a:gd name="connsiteY1038" fmla="*/ 345784 h 2233760"/>
                <a:gd name="connsiteX1039" fmla="*/ 347255 w 2190390"/>
                <a:gd name="connsiteY1039" fmla="*/ 361291 h 2233760"/>
                <a:gd name="connsiteX1040" fmla="*/ 346686 w 2190390"/>
                <a:gd name="connsiteY1040" fmla="*/ 370782 h 2233760"/>
                <a:gd name="connsiteX1041" fmla="*/ 359646 w 2190390"/>
                <a:gd name="connsiteY1041" fmla="*/ 361084 h 2233760"/>
                <a:gd name="connsiteX1042" fmla="*/ 328907 w 2190390"/>
                <a:gd name="connsiteY1042" fmla="*/ 397337 h 2233760"/>
                <a:gd name="connsiteX1043" fmla="*/ 323310 w 2190390"/>
                <a:gd name="connsiteY1043" fmla="*/ 411288 h 2233760"/>
                <a:gd name="connsiteX1044" fmla="*/ 332020 w 2190390"/>
                <a:gd name="connsiteY1044" fmla="*/ 408954 h 2233760"/>
                <a:gd name="connsiteX1045" fmla="*/ 315588 w 2190390"/>
                <a:gd name="connsiteY1045" fmla="*/ 428922 h 2233760"/>
                <a:gd name="connsiteX1046" fmla="*/ 314810 w 2190390"/>
                <a:gd name="connsiteY1046" fmla="*/ 426017 h 2233760"/>
                <a:gd name="connsiteX1047" fmla="*/ 295475 w 2190390"/>
                <a:gd name="connsiteY1047" fmla="*/ 446763 h 2233760"/>
                <a:gd name="connsiteX1048" fmla="*/ 279043 w 2190390"/>
                <a:gd name="connsiteY1048" fmla="*/ 466731 h 2233760"/>
                <a:gd name="connsiteX1049" fmla="*/ 285628 w 2190390"/>
                <a:gd name="connsiteY1049" fmla="*/ 468079 h 2233760"/>
                <a:gd name="connsiteX1050" fmla="*/ 280809 w 2190390"/>
                <a:gd name="connsiteY1050" fmla="*/ 484935 h 2233760"/>
                <a:gd name="connsiteX1051" fmla="*/ 272099 w 2190390"/>
                <a:gd name="connsiteY1051" fmla="*/ 487269 h 2233760"/>
                <a:gd name="connsiteX1052" fmla="*/ 266712 w 2190390"/>
                <a:gd name="connsiteY1052" fmla="*/ 513616 h 2233760"/>
                <a:gd name="connsiteX1053" fmla="*/ 270183 w 2190390"/>
                <a:gd name="connsiteY1053" fmla="*/ 503347 h 2233760"/>
                <a:gd name="connsiteX1054" fmla="*/ 267280 w 2190390"/>
                <a:gd name="connsiteY1054" fmla="*/ 504125 h 2233760"/>
                <a:gd name="connsiteX1055" fmla="*/ 251626 w 2190390"/>
                <a:gd name="connsiteY1055" fmla="*/ 526997 h 2233760"/>
                <a:gd name="connsiteX1056" fmla="*/ 247376 w 2190390"/>
                <a:gd name="connsiteY1056" fmla="*/ 534362 h 2233760"/>
                <a:gd name="connsiteX1057" fmla="*/ 250848 w 2190390"/>
                <a:gd name="connsiteY1057" fmla="*/ 524093 h 2233760"/>
                <a:gd name="connsiteX1058" fmla="*/ 242348 w 2190390"/>
                <a:gd name="connsiteY1058" fmla="*/ 538822 h 2233760"/>
                <a:gd name="connsiteX1059" fmla="*/ 243126 w 2190390"/>
                <a:gd name="connsiteY1059" fmla="*/ 541726 h 2233760"/>
                <a:gd name="connsiteX1060" fmla="*/ 250280 w 2190390"/>
                <a:gd name="connsiteY1060" fmla="*/ 533584 h 2233760"/>
                <a:gd name="connsiteX1061" fmla="*/ 240223 w 2190390"/>
                <a:gd name="connsiteY1061" fmla="*/ 542504 h 2233760"/>
                <a:gd name="connsiteX1062" fmla="*/ 224000 w 2190390"/>
                <a:gd name="connsiteY1062" fmla="*/ 574868 h 2233760"/>
                <a:gd name="connsiteX1063" fmla="*/ 221666 w 2190390"/>
                <a:gd name="connsiteY1063" fmla="*/ 566154 h 2233760"/>
                <a:gd name="connsiteX1064" fmla="*/ 236541 w 2190390"/>
                <a:gd name="connsiteY1064" fmla="*/ 540378 h 2233760"/>
                <a:gd name="connsiteX1065" fmla="*/ 233638 w 2190390"/>
                <a:gd name="connsiteY1065" fmla="*/ 541156 h 2233760"/>
                <a:gd name="connsiteX1066" fmla="*/ 238666 w 2190390"/>
                <a:gd name="connsiteY1066" fmla="*/ 536696 h 2233760"/>
                <a:gd name="connsiteX1067" fmla="*/ 245042 w 2190390"/>
                <a:gd name="connsiteY1067" fmla="*/ 525648 h 2233760"/>
                <a:gd name="connsiteX1068" fmla="*/ 244054 w 2190390"/>
                <a:gd name="connsiteY1068" fmla="*/ 510348 h 2233760"/>
                <a:gd name="connsiteX1069" fmla="*/ 236122 w 2190390"/>
                <a:gd name="connsiteY1069" fmla="*/ 515587 h 2233760"/>
                <a:gd name="connsiteX1070" fmla="*/ 209065 w 2190390"/>
                <a:gd name="connsiteY1070" fmla="*/ 553966 h 2233760"/>
                <a:gd name="connsiteX1071" fmla="*/ 186467 w 2190390"/>
                <a:gd name="connsiteY1071" fmla="*/ 597376 h 2233760"/>
                <a:gd name="connsiteX1072" fmla="*/ 191286 w 2190390"/>
                <a:gd name="connsiteY1072" fmla="*/ 580520 h 2233760"/>
                <a:gd name="connsiteX1073" fmla="*/ 179882 w 2190390"/>
                <a:gd name="connsiteY1073" fmla="*/ 596028 h 2233760"/>
                <a:gd name="connsiteX1074" fmla="*/ 172729 w 2190390"/>
                <a:gd name="connsiteY1074" fmla="*/ 604170 h 2233760"/>
                <a:gd name="connsiteX1075" fmla="*/ 171172 w 2190390"/>
                <a:gd name="connsiteY1075" fmla="*/ 598362 h 2233760"/>
                <a:gd name="connsiteX1076" fmla="*/ 158212 w 2190390"/>
                <a:gd name="connsiteY1076" fmla="*/ 608060 h 2233760"/>
                <a:gd name="connsiteX1077" fmla="*/ 164587 w 2190390"/>
                <a:gd name="connsiteY1077" fmla="*/ 597013 h 2233760"/>
                <a:gd name="connsiteX1078" fmla="*/ 150280 w 2190390"/>
                <a:gd name="connsiteY1078" fmla="*/ 613298 h 2233760"/>
                <a:gd name="connsiteX1079" fmla="*/ 160696 w 2190390"/>
                <a:gd name="connsiteY1079" fmla="*/ 582491 h 2233760"/>
                <a:gd name="connsiteX1080" fmla="*/ 161265 w 2190390"/>
                <a:gd name="connsiteY1080" fmla="*/ 573000 h 2233760"/>
                <a:gd name="connsiteX1081" fmla="*/ 150071 w 2190390"/>
                <a:gd name="connsiteY1081" fmla="*/ 600903 h 2233760"/>
                <a:gd name="connsiteX1082" fmla="*/ 148514 w 2190390"/>
                <a:gd name="connsiteY1082" fmla="*/ 595094 h 2233760"/>
                <a:gd name="connsiteX1083" fmla="*/ 145821 w 2190390"/>
                <a:gd name="connsiteY1083" fmla="*/ 608267 h 2233760"/>
                <a:gd name="connsiteX1084" fmla="*/ 135764 w 2190390"/>
                <a:gd name="connsiteY1084" fmla="*/ 617188 h 2233760"/>
                <a:gd name="connsiteX1085" fmla="*/ 136333 w 2190390"/>
                <a:gd name="connsiteY1085" fmla="*/ 607697 h 2233760"/>
                <a:gd name="connsiteX1086" fmla="*/ 142139 w 2190390"/>
                <a:gd name="connsiteY1086" fmla="*/ 606141 h 2233760"/>
                <a:gd name="connsiteX1087" fmla="*/ 153902 w 2190390"/>
                <a:gd name="connsiteY1087" fmla="*/ 568747 h 2233760"/>
                <a:gd name="connsiteX1088" fmla="*/ 170124 w 2190390"/>
                <a:gd name="connsiteY1088" fmla="*/ 536384 h 2233760"/>
                <a:gd name="connsiteX1089" fmla="*/ 168777 w 2190390"/>
                <a:gd name="connsiteY1089" fmla="*/ 542970 h 2233760"/>
                <a:gd name="connsiteX1090" fmla="*/ 172249 w 2190390"/>
                <a:gd name="connsiteY1090" fmla="*/ 532701 h 2233760"/>
                <a:gd name="connsiteX1091" fmla="*/ 189250 w 2190390"/>
                <a:gd name="connsiteY1091" fmla="*/ 503242 h 2233760"/>
                <a:gd name="connsiteX1092" fmla="*/ 207238 w 2190390"/>
                <a:gd name="connsiteY1092" fmla="*/ 489084 h 2233760"/>
                <a:gd name="connsiteX1093" fmla="*/ 209932 w 2190390"/>
                <a:gd name="connsiteY1093" fmla="*/ 475910 h 2233760"/>
                <a:gd name="connsiteX1094" fmla="*/ 198528 w 2190390"/>
                <a:gd name="connsiteY1094" fmla="*/ 491417 h 2233760"/>
                <a:gd name="connsiteX1095" fmla="*/ 189250 w 2190390"/>
                <a:gd name="connsiteY1095" fmla="*/ 503242 h 2233760"/>
                <a:gd name="connsiteX1096" fmla="*/ 199097 w 2190390"/>
                <a:gd name="connsiteY1096" fmla="*/ 481926 h 2233760"/>
                <a:gd name="connsiteX1097" fmla="*/ 172818 w 2190390"/>
                <a:gd name="connsiteY1097" fmla="*/ 523210 h 2233760"/>
                <a:gd name="connsiteX1098" fmla="*/ 149442 w 2190390"/>
                <a:gd name="connsiteY1098" fmla="*/ 563716 h 2233760"/>
                <a:gd name="connsiteX1099" fmla="*/ 152914 w 2190390"/>
                <a:gd name="connsiteY1099" fmla="*/ 553447 h 2233760"/>
                <a:gd name="connsiteX1100" fmla="*/ 139385 w 2190390"/>
                <a:gd name="connsiteY1100" fmla="*/ 572637 h 2233760"/>
                <a:gd name="connsiteX1101" fmla="*/ 138248 w 2190390"/>
                <a:gd name="connsiteY1101" fmla="*/ 591619 h 2233760"/>
                <a:gd name="connsiteX1102" fmla="*/ 147527 w 2190390"/>
                <a:gd name="connsiteY1102" fmla="*/ 579794 h 2233760"/>
                <a:gd name="connsiteX1103" fmla="*/ 138458 w 2190390"/>
                <a:gd name="connsiteY1103" fmla="*/ 604015 h 2233760"/>
                <a:gd name="connsiteX1104" fmla="*/ 125707 w 2190390"/>
                <a:gd name="connsiteY1104" fmla="*/ 626109 h 2233760"/>
                <a:gd name="connsiteX1105" fmla="*/ 118195 w 2190390"/>
                <a:gd name="connsiteY1105" fmla="*/ 656138 h 2233760"/>
                <a:gd name="connsiteX1106" fmla="*/ 124001 w 2190390"/>
                <a:gd name="connsiteY1106" fmla="*/ 654582 h 2233760"/>
                <a:gd name="connsiteX1107" fmla="*/ 119183 w 2190390"/>
                <a:gd name="connsiteY1107" fmla="*/ 671439 h 2233760"/>
                <a:gd name="connsiteX1108" fmla="*/ 118614 w 2190390"/>
                <a:gd name="connsiteY1108" fmla="*/ 680931 h 2233760"/>
                <a:gd name="connsiteX1109" fmla="*/ 111670 w 2190390"/>
                <a:gd name="connsiteY1109" fmla="*/ 701468 h 2233760"/>
                <a:gd name="connsiteX1110" fmla="*/ 110892 w 2190390"/>
                <a:gd name="connsiteY1110" fmla="*/ 698563 h 2233760"/>
                <a:gd name="connsiteX1111" fmla="*/ 109755 w 2190390"/>
                <a:gd name="connsiteY1111" fmla="*/ 717546 h 2233760"/>
                <a:gd name="connsiteX1112" fmla="*/ 105714 w 2190390"/>
                <a:gd name="connsiteY1112" fmla="*/ 737306 h 2233760"/>
                <a:gd name="connsiteX1113" fmla="*/ 121727 w 2190390"/>
                <a:gd name="connsiteY1113" fmla="*/ 692547 h 2233760"/>
                <a:gd name="connsiteX1114" fmla="*/ 127324 w 2190390"/>
                <a:gd name="connsiteY1114" fmla="*/ 678596 h 2233760"/>
                <a:gd name="connsiteX1115" fmla="*/ 124989 w 2190390"/>
                <a:gd name="connsiteY1115" fmla="*/ 669882 h 2233760"/>
                <a:gd name="connsiteX1116" fmla="*/ 132921 w 2190390"/>
                <a:gd name="connsiteY1116" fmla="*/ 664644 h 2233760"/>
                <a:gd name="connsiteX1117" fmla="*/ 130227 w 2190390"/>
                <a:gd name="connsiteY1117" fmla="*/ 677818 h 2233760"/>
                <a:gd name="connsiteX1118" fmla="*/ 125199 w 2190390"/>
                <a:gd name="connsiteY1118" fmla="*/ 682278 h 2233760"/>
                <a:gd name="connsiteX1119" fmla="*/ 128880 w 2190390"/>
                <a:gd name="connsiteY1119" fmla="*/ 684405 h 2233760"/>
                <a:gd name="connsiteX1120" fmla="*/ 128312 w 2190390"/>
                <a:gd name="connsiteY1120" fmla="*/ 693896 h 2233760"/>
                <a:gd name="connsiteX1121" fmla="*/ 122924 w 2190390"/>
                <a:gd name="connsiteY1121" fmla="*/ 720243 h 2233760"/>
                <a:gd name="connsiteX1122" fmla="*/ 148216 w 2190390"/>
                <a:gd name="connsiteY1122" fmla="*/ 663659 h 2233760"/>
                <a:gd name="connsiteX1123" fmla="*/ 151119 w 2190390"/>
                <a:gd name="connsiteY1123" fmla="*/ 662881 h 2233760"/>
                <a:gd name="connsiteX1124" fmla="*/ 161744 w 2190390"/>
                <a:gd name="connsiteY1124" fmla="*/ 644469 h 2233760"/>
                <a:gd name="connsiteX1125" fmla="*/ 159051 w 2190390"/>
                <a:gd name="connsiteY1125" fmla="*/ 657642 h 2233760"/>
                <a:gd name="connsiteX1126" fmla="*/ 168898 w 2190390"/>
                <a:gd name="connsiteY1126" fmla="*/ 636326 h 2233760"/>
                <a:gd name="connsiteX1127" fmla="*/ 183983 w 2190390"/>
                <a:gd name="connsiteY1127" fmla="*/ 622946 h 2233760"/>
                <a:gd name="connsiteX1128" fmla="*/ 195955 w 2190390"/>
                <a:gd name="connsiteY1128" fmla="*/ 597947 h 2233760"/>
                <a:gd name="connsiteX1129" fmla="*/ 205024 w 2190390"/>
                <a:gd name="connsiteY1129" fmla="*/ 573726 h 2233760"/>
                <a:gd name="connsiteX1130" fmla="*/ 219900 w 2190390"/>
                <a:gd name="connsiteY1130" fmla="*/ 547950 h 2233760"/>
                <a:gd name="connsiteX1131" fmla="*/ 225706 w 2190390"/>
                <a:gd name="connsiteY1131" fmla="*/ 546394 h 2233760"/>
                <a:gd name="connsiteX1132" fmla="*/ 206581 w 2190390"/>
                <a:gd name="connsiteY1132" fmla="*/ 579535 h 2233760"/>
                <a:gd name="connsiteX1133" fmla="*/ 199637 w 2190390"/>
                <a:gd name="connsiteY1133" fmla="*/ 600073 h 2233760"/>
                <a:gd name="connsiteX1134" fmla="*/ 189011 w 2190390"/>
                <a:gd name="connsiteY1134" fmla="*/ 618485 h 2233760"/>
                <a:gd name="connsiteX1135" fmla="*/ 192693 w 2190390"/>
                <a:gd name="connsiteY1135" fmla="*/ 620612 h 2233760"/>
                <a:gd name="connsiteX1136" fmla="*/ 184193 w 2190390"/>
                <a:gd name="connsiteY1136" fmla="*/ 635341 h 2233760"/>
                <a:gd name="connsiteX1137" fmla="*/ 201193 w 2190390"/>
                <a:gd name="connsiteY1137" fmla="*/ 605882 h 2233760"/>
                <a:gd name="connsiteX1138" fmla="*/ 212028 w 2190390"/>
                <a:gd name="connsiteY1138" fmla="*/ 599866 h 2233760"/>
                <a:gd name="connsiteX1139" fmla="*/ 204875 w 2190390"/>
                <a:gd name="connsiteY1139" fmla="*/ 608009 h 2233760"/>
                <a:gd name="connsiteX1140" fmla="*/ 183265 w 2190390"/>
                <a:gd name="connsiteY1140" fmla="*/ 666719 h 2233760"/>
                <a:gd name="connsiteX1141" fmla="*/ 177458 w 2190390"/>
                <a:gd name="connsiteY1141" fmla="*/ 668275 h 2233760"/>
                <a:gd name="connsiteX1142" fmla="*/ 176112 w 2190390"/>
                <a:gd name="connsiteY1142" fmla="*/ 674862 h 2233760"/>
                <a:gd name="connsiteX1143" fmla="*/ 173987 w 2190390"/>
                <a:gd name="connsiteY1143" fmla="*/ 678544 h 2233760"/>
                <a:gd name="connsiteX1144" fmla="*/ 166833 w 2190390"/>
                <a:gd name="connsiteY1144" fmla="*/ 686687 h 2233760"/>
                <a:gd name="connsiteX1145" fmla="*/ 168390 w 2190390"/>
                <a:gd name="connsiteY1145" fmla="*/ 692496 h 2233760"/>
                <a:gd name="connsiteX1146" fmla="*/ 172640 w 2190390"/>
                <a:gd name="connsiteY1146" fmla="*/ 685131 h 2233760"/>
                <a:gd name="connsiteX1147" fmla="*/ 159889 w 2190390"/>
                <a:gd name="connsiteY1147" fmla="*/ 707225 h 2233760"/>
                <a:gd name="connsiteX1148" fmla="*/ 163361 w 2190390"/>
                <a:gd name="connsiteY1148" fmla="*/ 696956 h 2233760"/>
                <a:gd name="connsiteX1149" fmla="*/ 156986 w 2190390"/>
                <a:gd name="connsiteY1149" fmla="*/ 708003 h 2233760"/>
                <a:gd name="connsiteX1150" fmla="*/ 153304 w 2190390"/>
                <a:gd name="connsiteY1150" fmla="*/ 705877 h 2233760"/>
                <a:gd name="connsiteX1151" fmla="*/ 152736 w 2190390"/>
                <a:gd name="connsiteY1151" fmla="*/ 715368 h 2233760"/>
                <a:gd name="connsiteX1152" fmla="*/ 147707 w 2190390"/>
                <a:gd name="connsiteY1152" fmla="*/ 719828 h 2233760"/>
                <a:gd name="connsiteX1153" fmla="*/ 162942 w 2190390"/>
                <a:gd name="connsiteY1153" fmla="*/ 672165 h 2233760"/>
                <a:gd name="connsiteX1154" fmla="*/ 159260 w 2190390"/>
                <a:gd name="connsiteY1154" fmla="*/ 670038 h 2233760"/>
                <a:gd name="connsiteX1155" fmla="*/ 149982 w 2190390"/>
                <a:gd name="connsiteY1155" fmla="*/ 681863 h 2233760"/>
                <a:gd name="connsiteX1156" fmla="*/ 142260 w 2190390"/>
                <a:gd name="connsiteY1156" fmla="*/ 699497 h 2233760"/>
                <a:gd name="connsiteX1157" fmla="*/ 143038 w 2190390"/>
                <a:gd name="connsiteY1157" fmla="*/ 702402 h 2233760"/>
                <a:gd name="connsiteX1158" fmla="*/ 147498 w 2190390"/>
                <a:gd name="connsiteY1158" fmla="*/ 707433 h 2233760"/>
                <a:gd name="connsiteX1159" fmla="*/ 146929 w 2190390"/>
                <a:gd name="connsiteY1159" fmla="*/ 716924 h 2233760"/>
                <a:gd name="connsiteX1160" fmla="*/ 132054 w 2190390"/>
                <a:gd name="connsiteY1160" fmla="*/ 742700 h 2233760"/>
                <a:gd name="connsiteX1161" fmla="*/ 131275 w 2190390"/>
                <a:gd name="connsiteY1161" fmla="*/ 739796 h 2233760"/>
                <a:gd name="connsiteX1162" fmla="*/ 124332 w 2190390"/>
                <a:gd name="connsiteY1162" fmla="*/ 760334 h 2233760"/>
                <a:gd name="connsiteX1163" fmla="*/ 133042 w 2190390"/>
                <a:gd name="connsiteY1163" fmla="*/ 758000 h 2233760"/>
                <a:gd name="connsiteX1164" fmla="*/ 150611 w 2190390"/>
                <a:gd name="connsiteY1164" fmla="*/ 719050 h 2233760"/>
                <a:gd name="connsiteX1165" fmla="*/ 148127 w 2190390"/>
                <a:gd name="connsiteY1165" fmla="*/ 744619 h 2233760"/>
                <a:gd name="connsiteX1166" fmla="*/ 145223 w 2190390"/>
                <a:gd name="connsiteY1166" fmla="*/ 745397 h 2233760"/>
                <a:gd name="connsiteX1167" fmla="*/ 142530 w 2190390"/>
                <a:gd name="connsiteY1167" fmla="*/ 758571 h 2233760"/>
                <a:gd name="connsiteX1168" fmla="*/ 141751 w 2190390"/>
                <a:gd name="connsiteY1168" fmla="*/ 755667 h 2233760"/>
                <a:gd name="connsiteX1169" fmla="*/ 136154 w 2190390"/>
                <a:gd name="connsiteY1169" fmla="*/ 769618 h 2233760"/>
                <a:gd name="connsiteX1170" fmla="*/ 135586 w 2190390"/>
                <a:gd name="connsiteY1170" fmla="*/ 779109 h 2233760"/>
                <a:gd name="connsiteX1171" fmla="*/ 145433 w 2190390"/>
                <a:gd name="connsiteY1171" fmla="*/ 757793 h 2233760"/>
                <a:gd name="connsiteX1172" fmla="*/ 145643 w 2190390"/>
                <a:gd name="connsiteY1172" fmla="*/ 770189 h 2233760"/>
                <a:gd name="connsiteX1173" fmla="*/ 144864 w 2190390"/>
                <a:gd name="connsiteY1173" fmla="*/ 767284 h 2233760"/>
                <a:gd name="connsiteX1174" fmla="*/ 154502 w 2190390"/>
                <a:gd name="connsiteY1174" fmla="*/ 733572 h 2233760"/>
                <a:gd name="connsiteX1175" fmla="*/ 159530 w 2190390"/>
                <a:gd name="connsiteY1175" fmla="*/ 729112 h 2233760"/>
                <a:gd name="connsiteX1176" fmla="*/ 151449 w 2190390"/>
                <a:gd name="connsiteY1176" fmla="*/ 768633 h 2233760"/>
                <a:gd name="connsiteX1177" fmla="*/ 155131 w 2190390"/>
                <a:gd name="connsiteY1177" fmla="*/ 770759 h 2233760"/>
                <a:gd name="connsiteX1178" fmla="*/ 152437 w 2190390"/>
                <a:gd name="connsiteY1178" fmla="*/ 783933 h 2233760"/>
                <a:gd name="connsiteX1179" fmla="*/ 150522 w 2190390"/>
                <a:gd name="connsiteY1179" fmla="*/ 800011 h 2233760"/>
                <a:gd name="connsiteX1180" fmla="*/ 166325 w 2190390"/>
                <a:gd name="connsiteY1180" fmla="*/ 742856 h 2233760"/>
                <a:gd name="connsiteX1181" fmla="*/ 173837 w 2190390"/>
                <a:gd name="connsiteY1181" fmla="*/ 712827 h 2233760"/>
                <a:gd name="connsiteX1182" fmla="*/ 185809 w 2190390"/>
                <a:gd name="connsiteY1182" fmla="*/ 687828 h 2233760"/>
                <a:gd name="connsiteX1183" fmla="*/ 193531 w 2190390"/>
                <a:gd name="connsiteY1183" fmla="*/ 670194 h 2233760"/>
                <a:gd name="connsiteX1184" fmla="*/ 186168 w 2190390"/>
                <a:gd name="connsiteY1184" fmla="*/ 665941 h 2233760"/>
                <a:gd name="connsiteX1185" fmla="*/ 187515 w 2190390"/>
                <a:gd name="connsiteY1185" fmla="*/ 659354 h 2233760"/>
                <a:gd name="connsiteX1186" fmla="*/ 194669 w 2190390"/>
                <a:gd name="connsiteY1186" fmla="*/ 651212 h 2233760"/>
                <a:gd name="connsiteX1187" fmla="*/ 207629 w 2190390"/>
                <a:gd name="connsiteY1187" fmla="*/ 641513 h 2233760"/>
                <a:gd name="connsiteX1188" fmla="*/ 209185 w 2190390"/>
                <a:gd name="connsiteY1188" fmla="*/ 647322 h 2233760"/>
                <a:gd name="connsiteX1189" fmla="*/ 220379 w 2190390"/>
                <a:gd name="connsiteY1189" fmla="*/ 619419 h 2233760"/>
                <a:gd name="connsiteX1190" fmla="*/ 216907 w 2190390"/>
                <a:gd name="connsiteY1190" fmla="*/ 629688 h 2233760"/>
                <a:gd name="connsiteX1191" fmla="*/ 219811 w 2190390"/>
                <a:gd name="connsiteY1191" fmla="*/ 628910 h 2233760"/>
                <a:gd name="connsiteX1192" fmla="*/ 209395 w 2190390"/>
                <a:gd name="connsiteY1192" fmla="*/ 659718 h 2233760"/>
                <a:gd name="connsiteX1193" fmla="*/ 216339 w 2190390"/>
                <a:gd name="connsiteY1193" fmla="*/ 639179 h 2233760"/>
                <a:gd name="connsiteX1194" fmla="*/ 230646 w 2190390"/>
                <a:gd name="connsiteY1194" fmla="*/ 622894 h 2233760"/>
                <a:gd name="connsiteX1195" fmla="*/ 232202 w 2190390"/>
                <a:gd name="connsiteY1195" fmla="*/ 628703 h 2233760"/>
                <a:gd name="connsiteX1196" fmla="*/ 225049 w 2190390"/>
                <a:gd name="connsiteY1196" fmla="*/ 636846 h 2233760"/>
                <a:gd name="connsiteX1197" fmla="*/ 221577 w 2190390"/>
                <a:gd name="connsiteY1197" fmla="*/ 647115 h 2233760"/>
                <a:gd name="connsiteX1198" fmla="*/ 218673 w 2190390"/>
                <a:gd name="connsiteY1198" fmla="*/ 647893 h 2233760"/>
                <a:gd name="connsiteX1199" fmla="*/ 211730 w 2190390"/>
                <a:gd name="connsiteY1199" fmla="*/ 668431 h 2233760"/>
                <a:gd name="connsiteX1200" fmla="*/ 214633 w 2190390"/>
                <a:gd name="connsiteY1200" fmla="*/ 667653 h 2233760"/>
                <a:gd name="connsiteX1201" fmla="*/ 201314 w 2190390"/>
                <a:gd name="connsiteY1201" fmla="*/ 699239 h 2233760"/>
                <a:gd name="connsiteX1202" fmla="*/ 192245 w 2190390"/>
                <a:gd name="connsiteY1202" fmla="*/ 723459 h 2233760"/>
                <a:gd name="connsiteX1203" fmla="*/ 185207 w 2190390"/>
                <a:gd name="connsiteY1203" fmla="*/ 727680 h 2233760"/>
                <a:gd name="connsiteX1204" fmla="*/ 181171 w 2190390"/>
                <a:gd name="connsiteY1204" fmla="*/ 740306 h 2233760"/>
                <a:gd name="connsiteX1205" fmla="*/ 180239 w 2190390"/>
                <a:gd name="connsiteY1205" fmla="*/ 741074 h 2233760"/>
                <a:gd name="connsiteX1206" fmla="*/ 179494 w 2190390"/>
                <a:gd name="connsiteY1206" fmla="*/ 745553 h 2233760"/>
                <a:gd name="connsiteX1207" fmla="*/ 181171 w 2190390"/>
                <a:gd name="connsiteY1207" fmla="*/ 740306 h 2233760"/>
                <a:gd name="connsiteX1208" fmla="*/ 183745 w 2190390"/>
                <a:gd name="connsiteY1208" fmla="*/ 738189 h 2233760"/>
                <a:gd name="connsiteX1209" fmla="*/ 187217 w 2190390"/>
                <a:gd name="connsiteY1209" fmla="*/ 727919 h 2233760"/>
                <a:gd name="connsiteX1210" fmla="*/ 181051 w 2190390"/>
                <a:gd name="connsiteY1210" fmla="*/ 751362 h 2233760"/>
                <a:gd name="connsiteX1211" fmla="*/ 180273 w 2190390"/>
                <a:gd name="connsiteY1211" fmla="*/ 748458 h 2233760"/>
                <a:gd name="connsiteX1212" fmla="*/ 171204 w 2190390"/>
                <a:gd name="connsiteY1212" fmla="*/ 772678 h 2233760"/>
                <a:gd name="connsiteX1213" fmla="*/ 169288 w 2190390"/>
                <a:gd name="connsiteY1213" fmla="*/ 788756 h 2233760"/>
                <a:gd name="connsiteX1214" fmla="*/ 174526 w 2190390"/>
                <a:gd name="connsiteY1214" fmla="*/ 796692 h 2233760"/>
                <a:gd name="connsiteX1215" fmla="*/ 178777 w 2190390"/>
                <a:gd name="connsiteY1215" fmla="*/ 789327 h 2233760"/>
                <a:gd name="connsiteX1216" fmla="*/ 182458 w 2190390"/>
                <a:gd name="connsiteY1216" fmla="*/ 791453 h 2233760"/>
                <a:gd name="connsiteX1217" fmla="*/ 178986 w 2190390"/>
                <a:gd name="connsiteY1217" fmla="*/ 801722 h 2233760"/>
                <a:gd name="connsiteX1218" fmla="*/ 177639 w 2190390"/>
                <a:gd name="connsiteY1218" fmla="*/ 808309 h 2233760"/>
                <a:gd name="connsiteX1219" fmla="*/ 180543 w 2190390"/>
                <a:gd name="connsiteY1219" fmla="*/ 807531 h 2233760"/>
                <a:gd name="connsiteX1220" fmla="*/ 184583 w 2190390"/>
                <a:gd name="connsiteY1220" fmla="*/ 787771 h 2233760"/>
                <a:gd name="connsiteX1221" fmla="*/ 177998 w 2190390"/>
                <a:gd name="connsiteY1221" fmla="*/ 786422 h 2233760"/>
                <a:gd name="connsiteX1222" fmla="*/ 179345 w 2190390"/>
                <a:gd name="connsiteY1222" fmla="*/ 779836 h 2233760"/>
                <a:gd name="connsiteX1223" fmla="*/ 182248 w 2190390"/>
                <a:gd name="connsiteY1223" fmla="*/ 779058 h 2233760"/>
                <a:gd name="connsiteX1224" fmla="*/ 187277 w 2190390"/>
                <a:gd name="connsiteY1224" fmla="*/ 774598 h 2233760"/>
                <a:gd name="connsiteX1225" fmla="*/ 188055 w 2190390"/>
                <a:gd name="connsiteY1225" fmla="*/ 777502 h 2233760"/>
                <a:gd name="connsiteX1226" fmla="*/ 338306 w 2190390"/>
                <a:gd name="connsiteY1226" fmla="*/ 478868 h 2233760"/>
                <a:gd name="connsiteX1227" fmla="*/ 341778 w 2190390"/>
                <a:gd name="connsiteY1227" fmla="*/ 468598 h 2233760"/>
                <a:gd name="connsiteX1228" fmla="*/ 349710 w 2190390"/>
                <a:gd name="connsiteY1228" fmla="*/ 463360 h 2233760"/>
                <a:gd name="connsiteX1229" fmla="*/ 335193 w 2190390"/>
                <a:gd name="connsiteY1229" fmla="*/ 467250 h 2233760"/>
                <a:gd name="connsiteX1230" fmla="*/ 308136 w 2190390"/>
                <a:gd name="connsiteY1230" fmla="*/ 505629 h 2233760"/>
                <a:gd name="connsiteX1231" fmla="*/ 294398 w 2190390"/>
                <a:gd name="connsiteY1231" fmla="*/ 512423 h 2233760"/>
                <a:gd name="connsiteX1232" fmla="*/ 288801 w 2190390"/>
                <a:gd name="connsiteY1232" fmla="*/ 526375 h 2233760"/>
                <a:gd name="connsiteX1233" fmla="*/ 277397 w 2190390"/>
                <a:gd name="connsiteY1233" fmla="*/ 541882 h 2233760"/>
                <a:gd name="connsiteX1234" fmla="*/ 273925 w 2190390"/>
                <a:gd name="connsiteY1234" fmla="*/ 552151 h 2233760"/>
                <a:gd name="connsiteX1235" fmla="*/ 267550 w 2190390"/>
                <a:gd name="connsiteY1235" fmla="*/ 563198 h 2233760"/>
                <a:gd name="connsiteX1236" fmla="*/ 250340 w 2190390"/>
                <a:gd name="connsiteY1236" fmla="*/ 580262 h 2233760"/>
                <a:gd name="connsiteX1237" fmla="*/ 264437 w 2190390"/>
                <a:gd name="connsiteY1237" fmla="*/ 551581 h 2233760"/>
                <a:gd name="connsiteX1238" fmla="*/ 268119 w 2190390"/>
                <a:gd name="connsiteY1238" fmla="*/ 553707 h 2233760"/>
                <a:gd name="connsiteX1239" fmla="*/ 287244 w 2190390"/>
                <a:gd name="connsiteY1239" fmla="*/ 520566 h 2233760"/>
                <a:gd name="connsiteX1240" fmla="*/ 272937 w 2190390"/>
                <a:gd name="connsiteY1240" fmla="*/ 536851 h 2233760"/>
                <a:gd name="connsiteX1241" fmla="*/ 259409 w 2190390"/>
                <a:gd name="connsiteY1241" fmla="*/ 556041 h 2233760"/>
                <a:gd name="connsiteX1242" fmla="*/ 259977 w 2190390"/>
                <a:gd name="connsiteY1242" fmla="*/ 546550 h 2233760"/>
                <a:gd name="connsiteX1243" fmla="*/ 278534 w 2190390"/>
                <a:gd name="connsiteY1243" fmla="*/ 522900 h 2233760"/>
                <a:gd name="connsiteX1244" fmla="*/ 282785 w 2190390"/>
                <a:gd name="connsiteY1244" fmla="*/ 515535 h 2233760"/>
                <a:gd name="connsiteX1245" fmla="*/ 279881 w 2190390"/>
                <a:gd name="connsiteY1245" fmla="*/ 516313 h 2233760"/>
                <a:gd name="connsiteX1246" fmla="*/ 294188 w 2190390"/>
                <a:gd name="connsiteY1246" fmla="*/ 500028 h 2233760"/>
                <a:gd name="connsiteX1247" fmla="*/ 305382 w 2190390"/>
                <a:gd name="connsiteY1247" fmla="*/ 472125 h 2233760"/>
                <a:gd name="connsiteX1248" fmla="*/ 304814 w 2190390"/>
                <a:gd name="connsiteY1248" fmla="*/ 481616 h 2233760"/>
                <a:gd name="connsiteX1249" fmla="*/ 314092 w 2190390"/>
                <a:gd name="connsiteY1249" fmla="*/ 469791 h 2233760"/>
                <a:gd name="connsiteX1250" fmla="*/ 317564 w 2190390"/>
                <a:gd name="connsiteY1250" fmla="*/ 459522 h 2233760"/>
                <a:gd name="connsiteX1251" fmla="*/ 320258 w 2190390"/>
                <a:gd name="connsiteY1251" fmla="*/ 446348 h 2233760"/>
                <a:gd name="connsiteX1252" fmla="*/ 328968 w 2190390"/>
                <a:gd name="connsiteY1252" fmla="*/ 444015 h 2233760"/>
                <a:gd name="connsiteX1253" fmla="*/ 333218 w 2190390"/>
                <a:gd name="connsiteY1253" fmla="*/ 436650 h 2233760"/>
                <a:gd name="connsiteX1254" fmla="*/ 341149 w 2190390"/>
                <a:gd name="connsiteY1254" fmla="*/ 431412 h 2233760"/>
                <a:gd name="connsiteX1255" fmla="*/ 347525 w 2190390"/>
                <a:gd name="connsiteY1255" fmla="*/ 420365 h 2233760"/>
                <a:gd name="connsiteX1256" fmla="*/ 344053 w 2190390"/>
                <a:gd name="connsiteY1256" fmla="*/ 430634 h 2233760"/>
                <a:gd name="connsiteX1257" fmla="*/ 357581 w 2190390"/>
                <a:gd name="connsiteY1257" fmla="*/ 411444 h 2233760"/>
                <a:gd name="connsiteX1258" fmla="*/ 358928 w 2190390"/>
                <a:gd name="connsiteY1258" fmla="*/ 404857 h 2233760"/>
                <a:gd name="connsiteX1259" fmla="*/ 369763 w 2190390"/>
                <a:gd name="connsiteY1259" fmla="*/ 398841 h 2233760"/>
                <a:gd name="connsiteX1260" fmla="*/ 379820 w 2190390"/>
                <a:gd name="connsiteY1260" fmla="*/ 389921 h 2233760"/>
                <a:gd name="connsiteX1261" fmla="*/ 381167 w 2190390"/>
                <a:gd name="connsiteY1261" fmla="*/ 383334 h 2233760"/>
                <a:gd name="connsiteX1262" fmla="*/ 369763 w 2190390"/>
                <a:gd name="connsiteY1262" fmla="*/ 398841 h 2233760"/>
                <a:gd name="connsiteX1263" fmla="*/ 388320 w 2190390"/>
                <a:gd name="connsiteY1263" fmla="*/ 375191 h 2233760"/>
                <a:gd name="connsiteX1264" fmla="*/ 381945 w 2190390"/>
                <a:gd name="connsiteY1264" fmla="*/ 386238 h 2233760"/>
                <a:gd name="connsiteX1265" fmla="*/ 401280 w 2190390"/>
                <a:gd name="connsiteY1265" fmla="*/ 365493 h 2233760"/>
                <a:gd name="connsiteX1266" fmla="*/ 423519 w 2190390"/>
                <a:gd name="connsiteY1266" fmla="*/ 343969 h 2233760"/>
                <a:gd name="connsiteX1267" fmla="*/ 424297 w 2190390"/>
                <a:gd name="connsiteY1267" fmla="*/ 346873 h 2233760"/>
                <a:gd name="connsiteX1268" fmla="*/ 409990 w 2190390"/>
                <a:gd name="connsiteY1268" fmla="*/ 363159 h 2233760"/>
                <a:gd name="connsiteX1269" fmla="*/ 398587 w 2190390"/>
                <a:gd name="connsiteY1269" fmla="*/ 378666 h 2233760"/>
                <a:gd name="connsiteX1270" fmla="*/ 408643 w 2190390"/>
                <a:gd name="connsiteY1270" fmla="*/ 369746 h 2233760"/>
                <a:gd name="connsiteX1271" fmla="*/ 407865 w 2190390"/>
                <a:gd name="connsiteY1271" fmla="*/ 366841 h 2233760"/>
                <a:gd name="connsiteX1272" fmla="*/ 418700 w 2190390"/>
                <a:gd name="connsiteY1272" fmla="*/ 360825 h 2233760"/>
                <a:gd name="connsiteX1273" fmla="*/ 426632 w 2190390"/>
                <a:gd name="connsiteY1273" fmla="*/ 355587 h 2233760"/>
                <a:gd name="connsiteX1274" fmla="*/ 445189 w 2190390"/>
                <a:gd name="connsiteY1274" fmla="*/ 331937 h 2233760"/>
                <a:gd name="connsiteX1275" fmla="*/ 440377 w 2190390"/>
                <a:gd name="connsiteY1275" fmla="*/ 330951 h 2233760"/>
                <a:gd name="connsiteX1276" fmla="*/ 447404 w 2190390"/>
                <a:gd name="connsiteY1276" fmla="*/ 322783 h 2233760"/>
                <a:gd name="connsiteX1277" fmla="*/ 461621 w 2190390"/>
                <a:gd name="connsiteY1277" fmla="*/ 311969 h 2233760"/>
                <a:gd name="connsiteX1278" fmla="*/ 468774 w 2190390"/>
                <a:gd name="connsiteY1278" fmla="*/ 303826 h 2233760"/>
                <a:gd name="connsiteX1279" fmla="*/ 472456 w 2190390"/>
                <a:gd name="connsiteY1279" fmla="*/ 305953 h 2233760"/>
                <a:gd name="connsiteX1280" fmla="*/ 449439 w 2190390"/>
                <a:gd name="connsiteY1280" fmla="*/ 324572 h 2233760"/>
                <a:gd name="connsiteX1281" fmla="*/ 470331 w 2190390"/>
                <a:gd name="connsiteY1281" fmla="*/ 309635 h 2233760"/>
                <a:gd name="connsiteX1282" fmla="*/ 474012 w 2190390"/>
                <a:gd name="connsiteY1282" fmla="*/ 311762 h 2233760"/>
                <a:gd name="connsiteX1283" fmla="*/ 492001 w 2190390"/>
                <a:gd name="connsiteY1283" fmla="*/ 297603 h 2233760"/>
                <a:gd name="connsiteX1284" fmla="*/ 495682 w 2190390"/>
                <a:gd name="connsiteY1284" fmla="*/ 299729 h 2233760"/>
                <a:gd name="connsiteX1285" fmla="*/ 504183 w 2190390"/>
                <a:gd name="connsiteY1285" fmla="*/ 285000 h 2233760"/>
                <a:gd name="connsiteX1286" fmla="*/ 511336 w 2190390"/>
                <a:gd name="connsiteY1286" fmla="*/ 276857 h 2233760"/>
                <a:gd name="connsiteX1287" fmla="*/ 498376 w 2190390"/>
                <a:gd name="connsiteY1287" fmla="*/ 286556 h 2233760"/>
                <a:gd name="connsiteX1288" fmla="*/ 496820 w 2190390"/>
                <a:gd name="connsiteY1288" fmla="*/ 280747 h 2233760"/>
                <a:gd name="connsiteX1289" fmla="*/ 513461 w 2190390"/>
                <a:gd name="connsiteY1289" fmla="*/ 273175 h 2233760"/>
                <a:gd name="connsiteX1290" fmla="*/ 506098 w 2190390"/>
                <a:gd name="connsiteY1290" fmla="*/ 268922 h 2233760"/>
                <a:gd name="connsiteX1291" fmla="*/ 514030 w 2190390"/>
                <a:gd name="connsiteY1291" fmla="*/ 263684 h 2233760"/>
                <a:gd name="connsiteX1292" fmla="*/ 512473 w 2190390"/>
                <a:gd name="connsiteY1292" fmla="*/ 257875 h 2233760"/>
                <a:gd name="connsiteX1293" fmla="*/ 498735 w 2190390"/>
                <a:gd name="connsiteY1293" fmla="*/ 264669 h 2233760"/>
                <a:gd name="connsiteX1294" fmla="*/ 486134 w 2190390"/>
                <a:gd name="connsiteY1294" fmla="*/ 252481 h 2233760"/>
                <a:gd name="connsiteX1295" fmla="*/ 496191 w 2190390"/>
                <a:gd name="connsiteY1295" fmla="*/ 243560 h 2233760"/>
                <a:gd name="connsiteX1296" fmla="*/ 485356 w 2190390"/>
                <a:gd name="connsiteY1296" fmla="*/ 249576 h 2233760"/>
                <a:gd name="connsiteX1297" fmla="*/ 489606 w 2190390"/>
                <a:gd name="connsiteY1297" fmla="*/ 242212 h 2233760"/>
                <a:gd name="connsiteX1298" fmla="*/ 502566 w 2190390"/>
                <a:gd name="connsiteY1298" fmla="*/ 232513 h 2233760"/>
                <a:gd name="connsiteX1299" fmla="*/ 490174 w 2190390"/>
                <a:gd name="connsiteY1299" fmla="*/ 232720 h 2233760"/>
                <a:gd name="connsiteX1300" fmla="*/ 500231 w 2190390"/>
                <a:gd name="connsiteY1300" fmla="*/ 223800 h 2233760"/>
                <a:gd name="connsiteX1301" fmla="*/ 504481 w 2190390"/>
                <a:gd name="connsiteY1301" fmla="*/ 216435 h 2233760"/>
                <a:gd name="connsiteX1302" fmla="*/ 511635 w 2190390"/>
                <a:gd name="connsiteY1302" fmla="*/ 208292 h 2233760"/>
                <a:gd name="connsiteX1303" fmla="*/ 499243 w 2190390"/>
                <a:gd name="connsiteY1303" fmla="*/ 208500 h 2233760"/>
                <a:gd name="connsiteX1304" fmla="*/ 504272 w 2190390"/>
                <a:gd name="connsiteY1304" fmla="*/ 204039 h 2233760"/>
                <a:gd name="connsiteX1305" fmla="*/ 495562 w 2190390"/>
                <a:gd name="connsiteY1305" fmla="*/ 206373 h 2233760"/>
                <a:gd name="connsiteX1306" fmla="*/ 499812 w 2190390"/>
                <a:gd name="connsiteY1306" fmla="*/ 199009 h 2233760"/>
                <a:gd name="connsiteX1307" fmla="*/ 489755 w 2190390"/>
                <a:gd name="connsiteY1307" fmla="*/ 207929 h 2233760"/>
                <a:gd name="connsiteX1308" fmla="*/ 493018 w 2190390"/>
                <a:gd name="connsiteY1308" fmla="*/ 185264 h 2233760"/>
                <a:gd name="connsiteX1309" fmla="*/ 503074 w 2190390"/>
                <a:gd name="connsiteY1309" fmla="*/ 176344 h 2233760"/>
                <a:gd name="connsiteX1310" fmla="*/ 468444 w 2190390"/>
                <a:gd name="connsiteY1310" fmla="*/ 198075 h 2233760"/>
                <a:gd name="connsiteX1311" fmla="*/ 450246 w 2190390"/>
                <a:gd name="connsiteY1311" fmla="*/ 199838 h 2233760"/>
                <a:gd name="connsiteX1312" fmla="*/ 461081 w 2190390"/>
                <a:gd name="connsiteY1312" fmla="*/ 193822 h 2233760"/>
                <a:gd name="connsiteX1313" fmla="*/ 461859 w 2190390"/>
                <a:gd name="connsiteY1313" fmla="*/ 196726 h 2233760"/>
                <a:gd name="connsiteX1314" fmla="*/ 469791 w 2190390"/>
                <a:gd name="connsiteY1314" fmla="*/ 191488 h 2233760"/>
                <a:gd name="connsiteX1315" fmla="*/ 463984 w 2190390"/>
                <a:gd name="connsiteY1315" fmla="*/ 193044 h 2233760"/>
                <a:gd name="connsiteX1316" fmla="*/ 484098 w 2190390"/>
                <a:gd name="connsiteY1316" fmla="*/ 175203 h 2233760"/>
                <a:gd name="connsiteX1317" fmla="*/ 485654 w 2190390"/>
                <a:gd name="connsiteY1317" fmla="*/ 181012 h 2233760"/>
                <a:gd name="connsiteX1318" fmla="*/ 492878 w 2190390"/>
                <a:gd name="connsiteY1318" fmla="*/ 177001 h 2233760"/>
                <a:gd name="connsiteX1319" fmla="*/ 491461 w 2190390"/>
                <a:gd name="connsiteY1319" fmla="*/ 179456 h 2233760"/>
                <a:gd name="connsiteX1320" fmla="*/ 493975 w 2190390"/>
                <a:gd name="connsiteY1320" fmla="*/ 177226 h 2233760"/>
                <a:gd name="connsiteX1321" fmla="*/ 494364 w 2190390"/>
                <a:gd name="connsiteY1321" fmla="*/ 178678 h 2233760"/>
                <a:gd name="connsiteX1322" fmla="*/ 496489 w 2190390"/>
                <a:gd name="connsiteY1322" fmla="*/ 174995 h 2233760"/>
                <a:gd name="connsiteX1323" fmla="*/ 499183 w 2190390"/>
                <a:gd name="connsiteY1323" fmla="*/ 161822 h 2233760"/>
                <a:gd name="connsiteX1324" fmla="*/ 503643 w 2190390"/>
                <a:gd name="connsiteY1324" fmla="*/ 166853 h 2233760"/>
                <a:gd name="connsiteX1325" fmla="*/ 510796 w 2190390"/>
                <a:gd name="connsiteY1325" fmla="*/ 158710 h 2233760"/>
                <a:gd name="connsiteX1326" fmla="*/ 514478 w 2190390"/>
                <a:gd name="connsiteY1326" fmla="*/ 160837 h 2233760"/>
                <a:gd name="connsiteX1327" fmla="*/ 540398 w 2190390"/>
                <a:gd name="connsiteY1327" fmla="*/ 141439 h 2233760"/>
                <a:gd name="connsiteX1328" fmla="*/ 541176 w 2190390"/>
                <a:gd name="connsiteY1328" fmla="*/ 144344 h 2233760"/>
                <a:gd name="connsiteX1329" fmla="*/ 531120 w 2190390"/>
                <a:gd name="connsiteY1329" fmla="*/ 153265 h 2233760"/>
                <a:gd name="connsiteX1330" fmla="*/ 537704 w 2190390"/>
                <a:gd name="connsiteY1330" fmla="*/ 154613 h 2233760"/>
                <a:gd name="connsiteX1331" fmla="*/ 536926 w 2190390"/>
                <a:gd name="connsiteY1331" fmla="*/ 151709 h 2233760"/>
                <a:gd name="connsiteX1332" fmla="*/ 571556 w 2190390"/>
                <a:gd name="connsiteY1332" fmla="*/ 129978 h 2233760"/>
                <a:gd name="connsiteX1333" fmla="*/ 569431 w 2190390"/>
                <a:gd name="connsiteY1333" fmla="*/ 133660 h 2233760"/>
                <a:gd name="connsiteX1334" fmla="*/ 563624 w 2190390"/>
                <a:gd name="connsiteY1334" fmla="*/ 135216 h 2233760"/>
                <a:gd name="connsiteX1335" fmla="*/ 559374 w 2190390"/>
                <a:gd name="connsiteY1335" fmla="*/ 142581 h 2233760"/>
                <a:gd name="connsiteX1336" fmla="*/ 545636 w 2190390"/>
                <a:gd name="connsiteY1336" fmla="*/ 149375 h 2233760"/>
                <a:gd name="connsiteX1337" fmla="*/ 543511 w 2190390"/>
                <a:gd name="connsiteY1337" fmla="*/ 153057 h 2233760"/>
                <a:gd name="connsiteX1338" fmla="*/ 511006 w 2190390"/>
                <a:gd name="connsiteY1338" fmla="*/ 171106 h 2233760"/>
                <a:gd name="connsiteX1339" fmla="*/ 522051 w 2190390"/>
                <a:gd name="connsiteY1339" fmla="*/ 177485 h 2233760"/>
                <a:gd name="connsiteX1340" fmla="*/ 527857 w 2190390"/>
                <a:gd name="connsiteY1340" fmla="*/ 175929 h 2233760"/>
                <a:gd name="connsiteX1341" fmla="*/ 544499 w 2190390"/>
                <a:gd name="connsiteY1341" fmla="*/ 168357 h 2233760"/>
                <a:gd name="connsiteX1342" fmla="*/ 541596 w 2190390"/>
                <a:gd name="connsiteY1342" fmla="*/ 169135 h 2233760"/>
                <a:gd name="connsiteX1343" fmla="*/ 545067 w 2190390"/>
                <a:gd name="connsiteY1343" fmla="*/ 158866 h 2233760"/>
                <a:gd name="connsiteX1344" fmla="*/ 550874 w 2190390"/>
                <a:gd name="connsiteY1344" fmla="*/ 157310 h 2233760"/>
                <a:gd name="connsiteX1345" fmla="*/ 549318 w 2190390"/>
                <a:gd name="connsiteY1345" fmla="*/ 151501 h 2233760"/>
                <a:gd name="connsiteX1346" fmla="*/ 557249 w 2190390"/>
                <a:gd name="connsiteY1346" fmla="*/ 146263 h 2233760"/>
                <a:gd name="connsiteX1347" fmla="*/ 599243 w 2190390"/>
                <a:gd name="connsiteY1347" fmla="*/ 128785 h 2233760"/>
                <a:gd name="connsiteX1348" fmla="*/ 611634 w 2190390"/>
                <a:gd name="connsiteY1348" fmla="*/ 128578 h 2233760"/>
                <a:gd name="connsiteX1349" fmla="*/ 612413 w 2190390"/>
                <a:gd name="connsiteY1349" fmla="*/ 131482 h 2233760"/>
                <a:gd name="connsiteX1350" fmla="*/ 596549 w 2190390"/>
                <a:gd name="connsiteY1350" fmla="*/ 141959 h 2233760"/>
                <a:gd name="connsiteX1351" fmla="*/ 611066 w 2190390"/>
                <a:gd name="connsiteY1351" fmla="*/ 138069 h 2233760"/>
                <a:gd name="connsiteX1352" fmla="*/ 629833 w 2190390"/>
                <a:gd name="connsiteY1352" fmla="*/ 126815 h 2233760"/>
                <a:gd name="connsiteX1353" fmla="*/ 617441 w 2190390"/>
                <a:gd name="connsiteY1353" fmla="*/ 127022 h 2233760"/>
                <a:gd name="connsiteX1354" fmla="*/ 639889 w 2190390"/>
                <a:gd name="connsiteY1354" fmla="*/ 117894 h 2233760"/>
                <a:gd name="connsiteX1355" fmla="*/ 625373 w 2190390"/>
                <a:gd name="connsiteY1355" fmla="*/ 121784 h 2233760"/>
                <a:gd name="connsiteX1356" fmla="*/ 618010 w 2190390"/>
                <a:gd name="connsiteY1356" fmla="*/ 117531 h 2233760"/>
                <a:gd name="connsiteX1357" fmla="*/ 630401 w 2190390"/>
                <a:gd name="connsiteY1357" fmla="*/ 117323 h 2233760"/>
                <a:gd name="connsiteX1358" fmla="*/ 632526 w 2190390"/>
                <a:gd name="connsiteY1358" fmla="*/ 113641 h 2233760"/>
                <a:gd name="connsiteX1359" fmla="*/ 617231 w 2190390"/>
                <a:gd name="connsiteY1359" fmla="*/ 114626 h 2233760"/>
                <a:gd name="connsiteX1360" fmla="*/ 627288 w 2190390"/>
                <a:gd name="connsiteY1360" fmla="*/ 105706 h 2233760"/>
                <a:gd name="connsiteX1361" fmla="*/ 629413 w 2190390"/>
                <a:gd name="connsiteY1361" fmla="*/ 102023 h 2233760"/>
                <a:gd name="connsiteX1362" fmla="*/ 617800 w 2190390"/>
                <a:gd name="connsiteY1362" fmla="*/ 105135 h 2233760"/>
                <a:gd name="connsiteX1363" fmla="*/ 643930 w 2190390"/>
                <a:gd name="connsiteY1363" fmla="*/ 98134 h 2233760"/>
                <a:gd name="connsiteX1364" fmla="*/ 631538 w 2190390"/>
                <a:gd name="connsiteY1364" fmla="*/ 98341 h 2233760"/>
                <a:gd name="connsiteX1365" fmla="*/ 632885 w 2190390"/>
                <a:gd name="connsiteY1365" fmla="*/ 91754 h 2233760"/>
                <a:gd name="connsiteX1366" fmla="*/ 639470 w 2190390"/>
                <a:gd name="connsiteY1366" fmla="*/ 93103 h 2233760"/>
                <a:gd name="connsiteX1367" fmla="*/ 650305 w 2190390"/>
                <a:gd name="connsiteY1367" fmla="*/ 87087 h 2233760"/>
                <a:gd name="connsiteX1368" fmla="*/ 653987 w 2190390"/>
                <a:gd name="connsiteY1368" fmla="*/ 89213 h 2233760"/>
                <a:gd name="connsiteX1369" fmla="*/ 686701 w 2190390"/>
                <a:gd name="connsiteY1369" fmla="*/ 83560 h 2233760"/>
                <a:gd name="connsiteX1370" fmla="*/ 666947 w 2190390"/>
                <a:gd name="connsiteY1370" fmla="*/ 79515 h 2233760"/>
                <a:gd name="connsiteX1371" fmla="*/ 665600 w 2190390"/>
                <a:gd name="connsiteY1371" fmla="*/ 86101 h 2233760"/>
                <a:gd name="connsiteX1372" fmla="*/ 656112 w 2190390"/>
                <a:gd name="connsiteY1372" fmla="*/ 85531 h 2233760"/>
                <a:gd name="connsiteX1373" fmla="*/ 664043 w 2190390"/>
                <a:gd name="connsiteY1373" fmla="*/ 80293 h 2233760"/>
                <a:gd name="connsiteX1374" fmla="*/ 648749 w 2190390"/>
                <a:gd name="connsiteY1374" fmla="*/ 81278 h 2233760"/>
                <a:gd name="connsiteX1375" fmla="*/ 646414 w 2190390"/>
                <a:gd name="connsiteY1375" fmla="*/ 72565 h 2233760"/>
                <a:gd name="connsiteX1376" fmla="*/ 664612 w 2190390"/>
                <a:gd name="connsiteY1376" fmla="*/ 70801 h 2233760"/>
                <a:gd name="connsiteX1377" fmla="*/ 656680 w 2190390"/>
                <a:gd name="connsiteY1377" fmla="*/ 76040 h 2233760"/>
                <a:gd name="connsiteX1378" fmla="*/ 660362 w 2190390"/>
                <a:gd name="connsiteY1378" fmla="*/ 78166 h 2233760"/>
                <a:gd name="connsiteX1379" fmla="*/ 669850 w 2190390"/>
                <a:gd name="connsiteY1379" fmla="*/ 78737 h 2233760"/>
                <a:gd name="connsiteX1380" fmla="*/ 690173 w 2190390"/>
                <a:gd name="connsiteY1380" fmla="*/ 73291 h 2233760"/>
                <a:gd name="connsiteX1381" fmla="*/ 707803 w 2190390"/>
                <a:gd name="connsiteY1381" fmla="*/ 81019 h 2233760"/>
                <a:gd name="connsiteX1382" fmla="*/ 689036 w 2190390"/>
                <a:gd name="connsiteY1382" fmla="*/ 92273 h 2233760"/>
                <a:gd name="connsiteX1383" fmla="*/ 697746 w 2190390"/>
                <a:gd name="connsiteY1383" fmla="*/ 89940 h 2233760"/>
                <a:gd name="connsiteX1384" fmla="*/ 699302 w 2190390"/>
                <a:gd name="connsiteY1384" fmla="*/ 95748 h 2233760"/>
                <a:gd name="connsiteX1385" fmla="*/ 678979 w 2190390"/>
                <a:gd name="connsiteY1385" fmla="*/ 101194 h 2233760"/>
                <a:gd name="connsiteX1386" fmla="*/ 681104 w 2190390"/>
                <a:gd name="connsiteY1386" fmla="*/ 97512 h 2233760"/>
                <a:gd name="connsiteX1387" fmla="*/ 650724 w 2190390"/>
                <a:gd name="connsiteY1387" fmla="*/ 111878 h 2233760"/>
                <a:gd name="connsiteX1388" fmla="*/ 676854 w 2190390"/>
                <a:gd name="connsiteY1388" fmla="*/ 104876 h 2233760"/>
                <a:gd name="connsiteX1389" fmla="*/ 668922 w 2190390"/>
                <a:gd name="connsiteY1389" fmla="*/ 110115 h 2233760"/>
                <a:gd name="connsiteX1390" fmla="*/ 681314 w 2190390"/>
                <a:gd name="connsiteY1390" fmla="*/ 109907 h 2233760"/>
                <a:gd name="connsiteX1391" fmla="*/ 683439 w 2190390"/>
                <a:gd name="connsiteY1391" fmla="*/ 106225 h 2233760"/>
                <a:gd name="connsiteX1392" fmla="*/ 709000 w 2190390"/>
                <a:gd name="connsiteY1392" fmla="*/ 108715 h 2233760"/>
                <a:gd name="connsiteX1393" fmla="*/ 726420 w 2190390"/>
                <a:gd name="connsiteY1393" fmla="*/ 104047 h 2233760"/>
                <a:gd name="connsiteX1394" fmla="*/ 731658 w 2190390"/>
                <a:gd name="connsiteY1394" fmla="*/ 111982 h 2233760"/>
                <a:gd name="connsiteX1395" fmla="*/ 745396 w 2190390"/>
                <a:gd name="connsiteY1395" fmla="*/ 105188 h 2233760"/>
                <a:gd name="connsiteX1396" fmla="*/ 737255 w 2190390"/>
                <a:gd name="connsiteY1396" fmla="*/ 98031 h 2233760"/>
                <a:gd name="connsiteX1397" fmla="*/ 745187 w 2190390"/>
                <a:gd name="connsiteY1397" fmla="*/ 92793 h 2233760"/>
                <a:gd name="connsiteX1398" fmla="*/ 753328 w 2190390"/>
                <a:gd name="connsiteY1398" fmla="*/ 99950 h 2233760"/>
                <a:gd name="connsiteX1399" fmla="*/ 778680 w 2190390"/>
                <a:gd name="connsiteY1399" fmla="*/ 90044 h 2233760"/>
                <a:gd name="connsiteX1400" fmla="*/ 766288 w 2190390"/>
                <a:gd name="connsiteY1400" fmla="*/ 90252 h 2233760"/>
                <a:gd name="connsiteX1401" fmla="*/ 765510 w 2190390"/>
                <a:gd name="connsiteY1401" fmla="*/ 87347 h 2233760"/>
                <a:gd name="connsiteX1402" fmla="*/ 795321 w 2190390"/>
                <a:gd name="connsiteY1402" fmla="*/ 82472 h 2233760"/>
                <a:gd name="connsiteX1403" fmla="*/ 790861 w 2190390"/>
                <a:gd name="connsiteY1403" fmla="*/ 77441 h 2233760"/>
                <a:gd name="connsiteX1404" fmla="*/ 810406 w 2190390"/>
                <a:gd name="connsiteY1404" fmla="*/ 69091 h 2233760"/>
                <a:gd name="connsiteX1405" fmla="*/ 803821 w 2190390"/>
                <a:gd name="connsiteY1405" fmla="*/ 67743 h 2233760"/>
                <a:gd name="connsiteX1406" fmla="*/ 824145 w 2190390"/>
                <a:gd name="connsiteY1406" fmla="*/ 62297 h 2233760"/>
                <a:gd name="connsiteX1407" fmla="*/ 813100 w 2190390"/>
                <a:gd name="connsiteY1407" fmla="*/ 55918 h 2233760"/>
                <a:gd name="connsiteX1408" fmla="*/ 806930 w 2190390"/>
                <a:gd name="connsiteY1408" fmla="*/ 57571 h 2233760"/>
                <a:gd name="connsiteX1409" fmla="*/ 801487 w 2190390"/>
                <a:gd name="connsiteY1409" fmla="*/ 59029 h 2233760"/>
                <a:gd name="connsiteX1410" fmla="*/ 804364 w 2190390"/>
                <a:gd name="connsiteY1410" fmla="*/ 56702 h 2233760"/>
                <a:gd name="connsiteX1411" fmla="*/ 800708 w 2190390"/>
                <a:gd name="connsiteY1411" fmla="*/ 56125 h 2233760"/>
                <a:gd name="connsiteX1412" fmla="*/ 811544 w 2190390"/>
                <a:gd name="connsiteY1412" fmla="*/ 50109 h 2233760"/>
                <a:gd name="connsiteX1413" fmla="*/ 799152 w 2190390"/>
                <a:gd name="connsiteY1413" fmla="*/ 50316 h 2233760"/>
                <a:gd name="connsiteX1414" fmla="*/ 804180 w 2190390"/>
                <a:gd name="connsiteY1414" fmla="*/ 45856 h 2233760"/>
                <a:gd name="connsiteX1415" fmla="*/ 815794 w 2190390"/>
                <a:gd name="connsiteY1415" fmla="*/ 42744 h 2233760"/>
                <a:gd name="connsiteX1416" fmla="*/ 834770 w 2190390"/>
                <a:gd name="connsiteY1416" fmla="*/ 43885 h 2233760"/>
                <a:gd name="connsiteX1417" fmla="*/ 828963 w 2190390"/>
                <a:gd name="connsiteY1417" fmla="*/ 45441 h 2233760"/>
                <a:gd name="connsiteX1418" fmla="*/ 838452 w 2190390"/>
                <a:gd name="connsiteY1418" fmla="*/ 46012 h 2233760"/>
                <a:gd name="connsiteX1419" fmla="*/ 837673 w 2190390"/>
                <a:gd name="connsiteY1419" fmla="*/ 43107 h 2233760"/>
                <a:gd name="connsiteX1420" fmla="*/ 879098 w 2190390"/>
                <a:gd name="connsiteY1420" fmla="*/ 35121 h 2233760"/>
                <a:gd name="connsiteX1421" fmla="*/ 886461 w 2190390"/>
                <a:gd name="connsiteY1421" fmla="*/ 39374 h 2233760"/>
                <a:gd name="connsiteX1422" fmla="*/ 917051 w 2190390"/>
                <a:gd name="connsiteY1422" fmla="*/ 37403 h 2233760"/>
                <a:gd name="connsiteX1423" fmla="*/ 879308 w 2190390"/>
                <a:gd name="connsiteY1423" fmla="*/ 47516 h 2233760"/>
                <a:gd name="connsiteX1424" fmla="*/ 858984 w 2190390"/>
                <a:gd name="connsiteY1424" fmla="*/ 52962 h 2233760"/>
                <a:gd name="connsiteX1425" fmla="*/ 866348 w 2190390"/>
                <a:gd name="connsiteY1425" fmla="*/ 57215 h 2233760"/>
                <a:gd name="connsiteX1426" fmla="*/ 889574 w 2190390"/>
                <a:gd name="connsiteY1426" fmla="*/ 50991 h 2233760"/>
                <a:gd name="connsiteX1427" fmla="*/ 899840 w 2190390"/>
                <a:gd name="connsiteY1427" fmla="*/ 54466 h 2233760"/>
                <a:gd name="connsiteX1428" fmla="*/ 894034 w 2190390"/>
                <a:gd name="connsiteY1428" fmla="*/ 56022 h 2233760"/>
                <a:gd name="connsiteX1429" fmla="*/ 907982 w 2190390"/>
                <a:gd name="connsiteY1429" fmla="*/ 61624 h 2233760"/>
                <a:gd name="connsiteX1430" fmla="*/ 929652 w 2190390"/>
                <a:gd name="connsiteY1430" fmla="*/ 49591 h 2233760"/>
                <a:gd name="connsiteX1431" fmla="*/ 936236 w 2190390"/>
                <a:gd name="connsiteY1431" fmla="*/ 50940 h 2233760"/>
                <a:gd name="connsiteX1432" fmla="*/ 968173 w 2190390"/>
                <a:gd name="connsiteY1432" fmla="*/ 42383 h 2233760"/>
                <a:gd name="connsiteX1433" fmla="*/ 961588 w 2190390"/>
                <a:gd name="connsiteY1433" fmla="*/ 41034 h 2233760"/>
                <a:gd name="connsiteX1434" fmla="*/ 970867 w 2190390"/>
                <a:gd name="connsiteY1434" fmla="*/ 29209 h 2233760"/>
                <a:gd name="connsiteX1435" fmla="*/ 987718 w 2190390"/>
                <a:gd name="connsiteY1435" fmla="*/ 34032 h 2233760"/>
                <a:gd name="connsiteX1436" fmla="*/ 979008 w 2190390"/>
                <a:gd name="connsiteY1436" fmla="*/ 36366 h 2233760"/>
                <a:gd name="connsiteX1437" fmla="*/ 986371 w 2190390"/>
                <a:gd name="connsiteY1437" fmla="*/ 40619 h 2233760"/>
                <a:gd name="connsiteX1438" fmla="*/ 977661 w 2190390"/>
                <a:gd name="connsiteY1438" fmla="*/ 42953 h 2233760"/>
                <a:gd name="connsiteX1439" fmla="*/ 979996 w 2190390"/>
                <a:gd name="connsiteY1439" fmla="*/ 51666 h 2233760"/>
                <a:gd name="connsiteX1440" fmla="*/ 993944 w 2190390"/>
                <a:gd name="connsiteY1440" fmla="*/ 57268 h 2233760"/>
                <a:gd name="connsiteX1441" fmla="*/ 1031118 w 2190390"/>
                <a:gd name="connsiteY1441" fmla="*/ 56646 h 2233760"/>
                <a:gd name="connsiteX1442" fmla="*/ 1029562 w 2190390"/>
                <a:gd name="connsiteY1442" fmla="*/ 50837 h 2233760"/>
                <a:gd name="connsiteX1443" fmla="*/ 1041384 w 2190390"/>
                <a:gd name="connsiteY1443" fmla="*/ 60121 h 2233760"/>
                <a:gd name="connsiteX1444" fmla="*/ 1046413 w 2190390"/>
                <a:gd name="connsiteY1444" fmla="*/ 55660 h 2233760"/>
                <a:gd name="connsiteX1445" fmla="*/ 1050873 w 2190390"/>
                <a:gd name="connsiteY1445" fmla="*/ 60691 h 2233760"/>
                <a:gd name="connsiteX1446" fmla="*/ 1055901 w 2190390"/>
                <a:gd name="connsiteY1446" fmla="*/ 56231 h 2233760"/>
                <a:gd name="connsiteX1447" fmla="*/ 1071974 w 2190390"/>
                <a:gd name="connsiteY1447" fmla="*/ 58150 h 2233760"/>
                <a:gd name="connsiteX1448" fmla="*/ 1098673 w 2190390"/>
                <a:gd name="connsiteY1448" fmla="*/ 41658 h 2233760"/>
                <a:gd name="connsiteX1449" fmla="*/ 1107382 w 2190390"/>
                <a:gd name="connsiteY1449" fmla="*/ 39324 h 2233760"/>
                <a:gd name="connsiteX1450" fmla="*/ 1120552 w 2190390"/>
                <a:gd name="connsiteY1450" fmla="*/ 42021 h 2233760"/>
                <a:gd name="connsiteX1451" fmla="*/ 1123455 w 2190390"/>
                <a:gd name="connsiteY1451" fmla="*/ 41243 h 2233760"/>
                <a:gd name="connsiteX1452" fmla="*/ 1137403 w 2190390"/>
                <a:gd name="connsiteY1452" fmla="*/ 46844 h 2233760"/>
                <a:gd name="connsiteX1453" fmla="*/ 1133722 w 2190390"/>
                <a:gd name="connsiteY1453" fmla="*/ 44718 h 2233760"/>
                <a:gd name="connsiteX1454" fmla="*/ 1155601 w 2190390"/>
                <a:gd name="connsiteY1454" fmla="*/ 45081 h 2233760"/>
                <a:gd name="connsiteX1455" fmla="*/ 1151615 w 2190390"/>
                <a:gd name="connsiteY1455" fmla="*/ 43085 h 2233760"/>
                <a:gd name="connsiteX1456" fmla="*/ 1151913 w 2190390"/>
                <a:gd name="connsiteY1456" fmla="*/ 42905 h 2233760"/>
                <a:gd name="connsiteX1457" fmla="*/ 1151920 w 2190390"/>
                <a:gd name="connsiteY1457" fmla="*/ 42955 h 2233760"/>
                <a:gd name="connsiteX1458" fmla="*/ 1155309 w 2190390"/>
                <a:gd name="connsiteY1458" fmla="*/ 43158 h 2233760"/>
                <a:gd name="connsiteX1459" fmla="*/ 1158505 w 2190390"/>
                <a:gd name="connsiteY1459" fmla="*/ 44303 h 2233760"/>
                <a:gd name="connsiteX1460" fmla="*/ 1170896 w 2190390"/>
                <a:gd name="connsiteY1460" fmla="*/ 44096 h 2233760"/>
                <a:gd name="connsiteX1461" fmla="*/ 1155309 w 2190390"/>
                <a:gd name="connsiteY1461" fmla="*/ 43158 h 2233760"/>
                <a:gd name="connsiteX1462" fmla="*/ 1152911 w 2190390"/>
                <a:gd name="connsiteY1462" fmla="*/ 42300 h 2233760"/>
                <a:gd name="connsiteX1463" fmla="*/ 1151913 w 2190390"/>
                <a:gd name="connsiteY1463" fmla="*/ 42905 h 2233760"/>
                <a:gd name="connsiteX1464" fmla="*/ 1151505 w 2190390"/>
                <a:gd name="connsiteY1464" fmla="*/ 39953 h 2233760"/>
                <a:gd name="connsiteX1465" fmla="*/ 1144557 w 2190390"/>
                <a:gd name="connsiteY1465" fmla="*/ 38702 h 2233760"/>
                <a:gd name="connsiteX1466" fmla="*/ 1153267 w 2190390"/>
                <a:gd name="connsiteY1466" fmla="*/ 36368 h 2233760"/>
                <a:gd name="connsiteX1467" fmla="*/ 1163533 w 2190390"/>
                <a:gd name="connsiteY1467" fmla="*/ 39843 h 2233760"/>
                <a:gd name="connsiteX1468" fmla="*/ 1175146 w 2190390"/>
                <a:gd name="connsiteY1468" fmla="*/ 36731 h 2233760"/>
                <a:gd name="connsiteX1469" fmla="*/ 1171465 w 2190390"/>
                <a:gd name="connsiteY1469" fmla="*/ 34605 h 2233760"/>
                <a:gd name="connsiteX1470" fmla="*/ 1133512 w 2190390"/>
                <a:gd name="connsiteY1470" fmla="*/ 32322 h 2233760"/>
                <a:gd name="connsiteX1471" fmla="*/ 1136415 w 2190390"/>
                <a:gd name="connsiteY1471" fmla="*/ 31544 h 2233760"/>
                <a:gd name="connsiteX1472" fmla="*/ 1102144 w 2190390"/>
                <a:gd name="connsiteY1472" fmla="*/ 31388 h 2233760"/>
                <a:gd name="connsiteX1473" fmla="*/ 1085293 w 2190390"/>
                <a:gd name="connsiteY1473" fmla="*/ 26565 h 2233760"/>
                <a:gd name="connsiteX1474" fmla="*/ 1091100 w 2190390"/>
                <a:gd name="connsiteY1474" fmla="*/ 25009 h 2233760"/>
                <a:gd name="connsiteX1475" fmla="*/ 1103491 w 2190390"/>
                <a:gd name="connsiteY1475" fmla="*/ 24802 h 2233760"/>
                <a:gd name="connsiteX1476" fmla="*/ 1084515 w 2190390"/>
                <a:gd name="connsiteY1476" fmla="*/ 23661 h 2233760"/>
                <a:gd name="connsiteX1477" fmla="*/ 1080833 w 2190390"/>
                <a:gd name="connsiteY1477" fmla="*/ 21534 h 2233760"/>
                <a:gd name="connsiteX1478" fmla="*/ 1096697 w 2190390"/>
                <a:gd name="connsiteY1478" fmla="*/ 11057 h 2233760"/>
                <a:gd name="connsiteX1479" fmla="*/ 1104629 w 2190390"/>
                <a:gd name="connsiteY1479" fmla="*/ 5819 h 2233760"/>
                <a:gd name="connsiteX1480" fmla="*/ 1123605 w 2190390"/>
                <a:gd name="connsiteY1480" fmla="*/ 6961 h 2233760"/>
                <a:gd name="connsiteX1481" fmla="*/ 1143928 w 2190390"/>
                <a:gd name="connsiteY1481" fmla="*/ 1515 h 2233760"/>
                <a:gd name="connsiteX1482" fmla="*/ 1159223 w 2190390"/>
                <a:gd name="connsiteY1482" fmla="*/ 530 h 223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</a:cxnLst>
              <a:rect l="l" t="t" r="r" b="b"/>
              <a:pathLst>
                <a:path w="2190390" h="2233760">
                  <a:moveTo>
                    <a:pt x="991291" y="2215559"/>
                  </a:moveTo>
                  <a:lnTo>
                    <a:pt x="999830" y="2216073"/>
                  </a:lnTo>
                  <a:cubicBezTo>
                    <a:pt x="998379" y="2216462"/>
                    <a:pt x="995281" y="2216514"/>
                    <a:pt x="992448" y="2216105"/>
                  </a:cubicBezTo>
                  <a:close/>
                  <a:moveTo>
                    <a:pt x="1078220" y="2195069"/>
                  </a:moveTo>
                  <a:cubicBezTo>
                    <a:pt x="1081901" y="2197195"/>
                    <a:pt x="1081901" y="2197195"/>
                    <a:pt x="1091389" y="2197766"/>
                  </a:cubicBezTo>
                  <a:cubicBezTo>
                    <a:pt x="1091389" y="2197766"/>
                    <a:pt x="1085583" y="2199321"/>
                    <a:pt x="1078998" y="2197973"/>
                  </a:cubicBezTo>
                  <a:cubicBezTo>
                    <a:pt x="1078220" y="2195069"/>
                    <a:pt x="1073191" y="2199529"/>
                    <a:pt x="1066606" y="2198180"/>
                  </a:cubicBezTo>
                  <a:cubicBezTo>
                    <a:pt x="1071635" y="2193720"/>
                    <a:pt x="1075316" y="2195846"/>
                    <a:pt x="1078220" y="2195069"/>
                  </a:cubicBezTo>
                  <a:close/>
                  <a:moveTo>
                    <a:pt x="1366845" y="2145748"/>
                  </a:moveTo>
                  <a:cubicBezTo>
                    <a:pt x="1366845" y="2145748"/>
                    <a:pt x="1358135" y="2148082"/>
                    <a:pt x="1358913" y="2150986"/>
                  </a:cubicBezTo>
                  <a:cubicBezTo>
                    <a:pt x="1355232" y="2148860"/>
                    <a:pt x="1351550" y="2146733"/>
                    <a:pt x="1354453" y="2145955"/>
                  </a:cubicBezTo>
                  <a:cubicBezTo>
                    <a:pt x="1358135" y="2148082"/>
                    <a:pt x="1361038" y="2147304"/>
                    <a:pt x="1366845" y="2145748"/>
                  </a:cubicBezTo>
                  <a:close/>
                  <a:moveTo>
                    <a:pt x="1735129" y="1973570"/>
                  </a:moveTo>
                  <a:lnTo>
                    <a:pt x="1734321" y="1974080"/>
                  </a:lnTo>
                  <a:cubicBezTo>
                    <a:pt x="1730766" y="1976054"/>
                    <a:pt x="1727827" y="1977425"/>
                    <a:pt x="1726376" y="1977814"/>
                  </a:cubicBezTo>
                  <a:close/>
                  <a:moveTo>
                    <a:pt x="1863698" y="1863195"/>
                  </a:moveTo>
                  <a:cubicBezTo>
                    <a:pt x="1859448" y="1870560"/>
                    <a:pt x="1850738" y="1872894"/>
                    <a:pt x="1846488" y="1880259"/>
                  </a:cubicBezTo>
                  <a:cubicBezTo>
                    <a:pt x="1850170" y="1882385"/>
                    <a:pt x="1851517" y="1875798"/>
                    <a:pt x="1856545" y="1871338"/>
                  </a:cubicBezTo>
                  <a:cubicBezTo>
                    <a:pt x="1865255" y="1869004"/>
                    <a:pt x="1849391" y="1879481"/>
                    <a:pt x="1853073" y="1881607"/>
                  </a:cubicBezTo>
                  <a:cubicBezTo>
                    <a:pt x="1847266" y="1883163"/>
                    <a:pt x="1840113" y="1891306"/>
                    <a:pt x="1832960" y="1899448"/>
                  </a:cubicBezTo>
                  <a:cubicBezTo>
                    <a:pt x="1835085" y="1895766"/>
                    <a:pt x="1843016" y="1890528"/>
                    <a:pt x="1839335" y="1888401"/>
                  </a:cubicBezTo>
                  <a:cubicBezTo>
                    <a:pt x="1834306" y="1892862"/>
                    <a:pt x="1825028" y="1904687"/>
                    <a:pt x="1817665" y="1900434"/>
                  </a:cubicBezTo>
                  <a:cubicBezTo>
                    <a:pt x="1820568" y="1899656"/>
                    <a:pt x="1834306" y="1892862"/>
                    <a:pt x="1829847" y="1887831"/>
                  </a:cubicBezTo>
                  <a:cubicBezTo>
                    <a:pt x="1835653" y="1886275"/>
                    <a:pt x="1835653" y="1886275"/>
                    <a:pt x="1841460" y="1884719"/>
                  </a:cubicBezTo>
                  <a:cubicBezTo>
                    <a:pt x="1846488" y="1880259"/>
                    <a:pt x="1854210" y="1862625"/>
                    <a:pt x="1855767" y="1868434"/>
                  </a:cubicBezTo>
                  <a:cubicBezTo>
                    <a:pt x="1858670" y="1867656"/>
                    <a:pt x="1857892" y="1864751"/>
                    <a:pt x="1857892" y="1864751"/>
                  </a:cubicBezTo>
                  <a:cubicBezTo>
                    <a:pt x="1858670" y="1867656"/>
                    <a:pt x="1865823" y="1859513"/>
                    <a:pt x="1863698" y="1863195"/>
                  </a:cubicBezTo>
                  <a:close/>
                  <a:moveTo>
                    <a:pt x="1880856" y="1843033"/>
                  </a:moveTo>
                  <a:lnTo>
                    <a:pt x="1880130" y="1843228"/>
                  </a:lnTo>
                  <a:lnTo>
                    <a:pt x="1880130" y="1843228"/>
                  </a:lnTo>
                  <a:cubicBezTo>
                    <a:pt x="1882645" y="1840998"/>
                    <a:pt x="1882113" y="1841918"/>
                    <a:pt x="1880856" y="1843033"/>
                  </a:cubicBezTo>
                  <a:close/>
                  <a:moveTo>
                    <a:pt x="286611" y="1828839"/>
                  </a:moveTo>
                  <a:lnTo>
                    <a:pt x="288065" y="1830117"/>
                  </a:lnTo>
                  <a:cubicBezTo>
                    <a:pt x="290100" y="1831907"/>
                    <a:pt x="292330" y="1834422"/>
                    <a:pt x="291267" y="1836263"/>
                  </a:cubicBezTo>
                  <a:close/>
                  <a:moveTo>
                    <a:pt x="286029" y="1828328"/>
                  </a:moveTo>
                  <a:lnTo>
                    <a:pt x="286438" y="1828564"/>
                  </a:lnTo>
                  <a:lnTo>
                    <a:pt x="286611" y="1828839"/>
                  </a:lnTo>
                  <a:close/>
                  <a:moveTo>
                    <a:pt x="1999604" y="1653357"/>
                  </a:moveTo>
                  <a:lnTo>
                    <a:pt x="1999271" y="1653857"/>
                  </a:lnTo>
                  <a:lnTo>
                    <a:pt x="1999524" y="1653400"/>
                  </a:lnTo>
                  <a:close/>
                  <a:moveTo>
                    <a:pt x="2003439" y="1648363"/>
                  </a:moveTo>
                  <a:cubicBezTo>
                    <a:pt x="2003881" y="1648196"/>
                    <a:pt x="2003894" y="1648970"/>
                    <a:pt x="2003026" y="1651538"/>
                  </a:cubicBezTo>
                  <a:lnTo>
                    <a:pt x="1999604" y="1653357"/>
                  </a:lnTo>
                  <a:lnTo>
                    <a:pt x="2001282" y="1650838"/>
                  </a:lnTo>
                  <a:cubicBezTo>
                    <a:pt x="2002128" y="1649638"/>
                    <a:pt x="2002998" y="1648530"/>
                    <a:pt x="2003439" y="1648363"/>
                  </a:cubicBezTo>
                  <a:close/>
                  <a:moveTo>
                    <a:pt x="2148835" y="1087750"/>
                  </a:moveTo>
                  <a:lnTo>
                    <a:pt x="2149477" y="1090489"/>
                  </a:lnTo>
                  <a:cubicBezTo>
                    <a:pt x="2149990" y="1093854"/>
                    <a:pt x="2150042" y="1096953"/>
                    <a:pt x="2148875" y="1092596"/>
                  </a:cubicBezTo>
                  <a:close/>
                  <a:moveTo>
                    <a:pt x="6763" y="878999"/>
                  </a:moveTo>
                  <a:cubicBezTo>
                    <a:pt x="4638" y="882681"/>
                    <a:pt x="5417" y="885586"/>
                    <a:pt x="6195" y="888490"/>
                  </a:cubicBezTo>
                  <a:lnTo>
                    <a:pt x="6060" y="880501"/>
                  </a:lnTo>
                  <a:close/>
                  <a:moveTo>
                    <a:pt x="2171668" y="770424"/>
                  </a:moveTo>
                  <a:lnTo>
                    <a:pt x="2179461" y="788671"/>
                  </a:lnTo>
                  <a:cubicBezTo>
                    <a:pt x="2184131" y="806098"/>
                    <a:pt x="2190925" y="819842"/>
                    <a:pt x="2190357" y="829333"/>
                  </a:cubicBezTo>
                  <a:close/>
                  <a:moveTo>
                    <a:pt x="2170332" y="766212"/>
                  </a:moveTo>
                  <a:lnTo>
                    <a:pt x="2170332" y="766214"/>
                  </a:lnTo>
                  <a:lnTo>
                    <a:pt x="2171668" y="770424"/>
                  </a:lnTo>
                  <a:lnTo>
                    <a:pt x="2171110" y="769118"/>
                  </a:lnTo>
                  <a:close/>
                  <a:moveTo>
                    <a:pt x="28462" y="739328"/>
                  </a:moveTo>
                  <a:cubicBezTo>
                    <a:pt x="30019" y="745137"/>
                    <a:pt x="25768" y="752502"/>
                    <a:pt x="29450" y="754628"/>
                  </a:cubicBezTo>
                  <a:cubicBezTo>
                    <a:pt x="25978" y="764897"/>
                    <a:pt x="27744" y="783102"/>
                    <a:pt x="23284" y="778071"/>
                  </a:cubicBezTo>
                  <a:lnTo>
                    <a:pt x="23336" y="777637"/>
                  </a:lnTo>
                  <a:lnTo>
                    <a:pt x="23887" y="775964"/>
                  </a:lnTo>
                  <a:cubicBezTo>
                    <a:pt x="25552" y="772016"/>
                    <a:pt x="26756" y="767802"/>
                    <a:pt x="25200" y="761993"/>
                  </a:cubicBezTo>
                  <a:lnTo>
                    <a:pt x="23336" y="777637"/>
                  </a:lnTo>
                  <a:lnTo>
                    <a:pt x="23191" y="778079"/>
                  </a:lnTo>
                  <a:lnTo>
                    <a:pt x="19860" y="778356"/>
                  </a:lnTo>
                  <a:cubicBezTo>
                    <a:pt x="18550" y="775643"/>
                    <a:pt x="22349" y="765870"/>
                    <a:pt x="20171" y="766453"/>
                  </a:cubicBezTo>
                  <a:cubicBezTo>
                    <a:pt x="25200" y="761993"/>
                    <a:pt x="25768" y="752502"/>
                    <a:pt x="28462" y="739328"/>
                  </a:cubicBezTo>
                  <a:close/>
                  <a:moveTo>
                    <a:pt x="39297" y="733312"/>
                  </a:moveTo>
                  <a:cubicBezTo>
                    <a:pt x="40075" y="736216"/>
                    <a:pt x="30797" y="748041"/>
                    <a:pt x="34478" y="750168"/>
                  </a:cubicBezTo>
                  <a:cubicBezTo>
                    <a:pt x="32353" y="753850"/>
                    <a:pt x="32353" y="753850"/>
                    <a:pt x="29450" y="754628"/>
                  </a:cubicBezTo>
                  <a:cubicBezTo>
                    <a:pt x="30797" y="748041"/>
                    <a:pt x="32712" y="731963"/>
                    <a:pt x="39297" y="733312"/>
                  </a:cubicBezTo>
                  <a:close/>
                  <a:moveTo>
                    <a:pt x="118614" y="680931"/>
                  </a:moveTo>
                  <a:lnTo>
                    <a:pt x="118045" y="690421"/>
                  </a:lnTo>
                  <a:cubicBezTo>
                    <a:pt x="116983" y="692262"/>
                    <a:pt x="116594" y="690810"/>
                    <a:pt x="116736" y="688437"/>
                  </a:cubicBezTo>
                  <a:close/>
                  <a:moveTo>
                    <a:pt x="118614" y="680930"/>
                  </a:moveTo>
                  <a:lnTo>
                    <a:pt x="118614" y="680931"/>
                  </a:lnTo>
                  <a:lnTo>
                    <a:pt x="118614" y="680931"/>
                  </a:lnTo>
                  <a:close/>
                  <a:moveTo>
                    <a:pt x="2063088" y="633076"/>
                  </a:moveTo>
                  <a:cubicBezTo>
                    <a:pt x="2065318" y="635592"/>
                    <a:pt x="2065318" y="635592"/>
                    <a:pt x="2064300" y="634697"/>
                  </a:cubicBezTo>
                  <a:lnTo>
                    <a:pt x="2064300" y="634697"/>
                  </a:lnTo>
                  <a:close/>
                  <a:moveTo>
                    <a:pt x="271636" y="428530"/>
                  </a:moveTo>
                  <a:lnTo>
                    <a:pt x="271855" y="429745"/>
                  </a:lnTo>
                  <a:cubicBezTo>
                    <a:pt x="271156" y="431489"/>
                    <a:pt x="270093" y="433330"/>
                    <a:pt x="270482" y="434782"/>
                  </a:cubicBezTo>
                  <a:lnTo>
                    <a:pt x="266613" y="437234"/>
                  </a:lnTo>
                  <a:close/>
                  <a:moveTo>
                    <a:pt x="278204" y="417148"/>
                  </a:moveTo>
                  <a:lnTo>
                    <a:pt x="271636" y="428530"/>
                  </a:lnTo>
                  <a:lnTo>
                    <a:pt x="271051" y="425291"/>
                  </a:lnTo>
                  <a:cubicBezTo>
                    <a:pt x="273176" y="421609"/>
                    <a:pt x="276079" y="420831"/>
                    <a:pt x="278204" y="417148"/>
                  </a:cubicBezTo>
                  <a:close/>
                  <a:moveTo>
                    <a:pt x="438604" y="330588"/>
                  </a:moveTo>
                  <a:lnTo>
                    <a:pt x="440377" y="330951"/>
                  </a:lnTo>
                  <a:lnTo>
                    <a:pt x="434354" y="337953"/>
                  </a:lnTo>
                  <a:cubicBezTo>
                    <a:pt x="436479" y="334270"/>
                    <a:pt x="436479" y="334270"/>
                    <a:pt x="438604" y="330588"/>
                  </a:cubicBezTo>
                  <a:close/>
                  <a:moveTo>
                    <a:pt x="493586" y="175773"/>
                  </a:moveTo>
                  <a:lnTo>
                    <a:pt x="493781" y="176499"/>
                  </a:lnTo>
                  <a:lnTo>
                    <a:pt x="492878" y="177001"/>
                  </a:lnTo>
                  <a:close/>
                  <a:moveTo>
                    <a:pt x="496489" y="174995"/>
                  </a:moveTo>
                  <a:lnTo>
                    <a:pt x="493975" y="177226"/>
                  </a:lnTo>
                  <a:lnTo>
                    <a:pt x="493781" y="176499"/>
                  </a:lnTo>
                  <a:close/>
                  <a:moveTo>
                    <a:pt x="1677930" y="147933"/>
                  </a:moveTo>
                  <a:cubicBezTo>
                    <a:pt x="1679771" y="148996"/>
                    <a:pt x="1682532" y="150591"/>
                    <a:pt x="1684567" y="152381"/>
                  </a:cubicBezTo>
                  <a:lnTo>
                    <a:pt x="1684803" y="152960"/>
                  </a:lnTo>
                  <a:close/>
                  <a:moveTo>
                    <a:pt x="536714" y="134884"/>
                  </a:moveTo>
                  <a:lnTo>
                    <a:pt x="535938" y="136409"/>
                  </a:lnTo>
                  <a:cubicBezTo>
                    <a:pt x="534487" y="136798"/>
                    <a:pt x="532504" y="138107"/>
                    <a:pt x="530424" y="139054"/>
                  </a:cubicBezTo>
                  <a:lnTo>
                    <a:pt x="528380" y="139210"/>
                  </a:lnTo>
                  <a:close/>
                  <a:moveTo>
                    <a:pt x="569431" y="133660"/>
                  </a:moveTo>
                  <a:cubicBezTo>
                    <a:pt x="570209" y="136565"/>
                    <a:pt x="573113" y="135787"/>
                    <a:pt x="573113" y="135787"/>
                  </a:cubicBezTo>
                  <a:cubicBezTo>
                    <a:pt x="573891" y="138691"/>
                    <a:pt x="565181" y="141025"/>
                    <a:pt x="562278" y="141803"/>
                  </a:cubicBezTo>
                  <a:cubicBezTo>
                    <a:pt x="559374" y="142581"/>
                    <a:pt x="570209" y="136565"/>
                    <a:pt x="570209" y="136565"/>
                  </a:cubicBezTo>
                  <a:cubicBezTo>
                    <a:pt x="569431" y="133660"/>
                    <a:pt x="569431" y="133660"/>
                    <a:pt x="569431" y="133660"/>
                  </a:cubicBezTo>
                  <a:close/>
                  <a:moveTo>
                    <a:pt x="543870" y="131170"/>
                  </a:moveTo>
                  <a:lnTo>
                    <a:pt x="536714" y="134884"/>
                  </a:lnTo>
                  <a:lnTo>
                    <a:pt x="538232" y="131903"/>
                  </a:lnTo>
                  <a:cubicBezTo>
                    <a:pt x="539852" y="130691"/>
                    <a:pt x="542029" y="130107"/>
                    <a:pt x="543870" y="131170"/>
                  </a:cubicBezTo>
                  <a:close/>
                  <a:moveTo>
                    <a:pt x="1592896" y="120911"/>
                  </a:moveTo>
                  <a:cubicBezTo>
                    <a:pt x="1592117" y="118007"/>
                    <a:pt x="1596577" y="123037"/>
                    <a:pt x="1600259" y="125164"/>
                  </a:cubicBezTo>
                  <a:cubicBezTo>
                    <a:pt x="1601037" y="128068"/>
                    <a:pt x="1607622" y="129417"/>
                    <a:pt x="1614207" y="130765"/>
                  </a:cubicBezTo>
                  <a:cubicBezTo>
                    <a:pt x="1608400" y="132321"/>
                    <a:pt x="1604718" y="130195"/>
                    <a:pt x="1601037" y="128068"/>
                  </a:cubicBezTo>
                  <a:cubicBezTo>
                    <a:pt x="1600259" y="125164"/>
                    <a:pt x="1600259" y="125164"/>
                    <a:pt x="1592896" y="120911"/>
                  </a:cubicBezTo>
                  <a:close/>
                  <a:moveTo>
                    <a:pt x="578500" y="109440"/>
                  </a:moveTo>
                  <a:cubicBezTo>
                    <a:pt x="577931" y="118931"/>
                    <a:pt x="599602" y="106898"/>
                    <a:pt x="601937" y="115612"/>
                  </a:cubicBezTo>
                  <a:cubicBezTo>
                    <a:pt x="596130" y="117168"/>
                    <a:pt x="595351" y="114263"/>
                    <a:pt x="589545" y="115819"/>
                  </a:cubicBezTo>
                  <a:cubicBezTo>
                    <a:pt x="584516" y="120279"/>
                    <a:pt x="593226" y="117945"/>
                    <a:pt x="596130" y="117168"/>
                  </a:cubicBezTo>
                  <a:cubicBezTo>
                    <a:pt x="596908" y="120072"/>
                    <a:pt x="582391" y="123962"/>
                    <a:pt x="587420" y="119501"/>
                  </a:cubicBezTo>
                  <a:cubicBezTo>
                    <a:pt x="582391" y="123962"/>
                    <a:pt x="580266" y="127644"/>
                    <a:pt x="581823" y="133453"/>
                  </a:cubicBezTo>
                  <a:cubicBezTo>
                    <a:pt x="576016" y="135009"/>
                    <a:pt x="575238" y="132104"/>
                    <a:pt x="569431" y="133660"/>
                  </a:cubicBezTo>
                  <a:cubicBezTo>
                    <a:pt x="572334" y="132882"/>
                    <a:pt x="575238" y="132104"/>
                    <a:pt x="577363" y="128422"/>
                  </a:cubicBezTo>
                  <a:cubicBezTo>
                    <a:pt x="579488" y="124739"/>
                    <a:pt x="569431" y="133660"/>
                    <a:pt x="571556" y="129978"/>
                  </a:cubicBezTo>
                  <a:cubicBezTo>
                    <a:pt x="573681" y="126295"/>
                    <a:pt x="572903" y="123391"/>
                    <a:pt x="578710" y="121835"/>
                  </a:cubicBezTo>
                  <a:cubicBezTo>
                    <a:pt x="577931" y="118931"/>
                    <a:pt x="569221" y="121264"/>
                    <a:pt x="577153" y="116026"/>
                  </a:cubicBezTo>
                  <a:cubicBezTo>
                    <a:pt x="574250" y="116804"/>
                    <a:pt x="571347" y="117582"/>
                    <a:pt x="563415" y="122820"/>
                  </a:cubicBezTo>
                  <a:cubicBezTo>
                    <a:pt x="568443" y="118360"/>
                    <a:pt x="576375" y="113122"/>
                    <a:pt x="578500" y="109440"/>
                  </a:cubicBezTo>
                  <a:close/>
                  <a:moveTo>
                    <a:pt x="801487" y="59029"/>
                  </a:moveTo>
                  <a:lnTo>
                    <a:pt x="801487" y="59029"/>
                  </a:lnTo>
                  <a:cubicBezTo>
                    <a:pt x="798583" y="59807"/>
                    <a:pt x="795680" y="60585"/>
                    <a:pt x="798583" y="59807"/>
                  </a:cubicBezTo>
                  <a:close/>
                  <a:moveTo>
                    <a:pt x="1366833" y="37900"/>
                  </a:moveTo>
                  <a:cubicBezTo>
                    <a:pt x="1370948" y="38743"/>
                    <a:pt x="1375356" y="40675"/>
                    <a:pt x="1379426" y="44253"/>
                  </a:cubicBezTo>
                  <a:cubicBezTo>
                    <a:pt x="1369160" y="40778"/>
                    <a:pt x="1362575" y="39430"/>
                    <a:pt x="1355990" y="38081"/>
                  </a:cubicBezTo>
                  <a:cubicBezTo>
                    <a:pt x="1358894" y="37303"/>
                    <a:pt x="1362717" y="37057"/>
                    <a:pt x="1366833" y="37900"/>
                  </a:cubicBezTo>
                  <a:close/>
                  <a:moveTo>
                    <a:pt x="1336928" y="26457"/>
                  </a:moveTo>
                  <a:cubicBezTo>
                    <a:pt x="1338839" y="26334"/>
                    <a:pt x="1340486" y="26671"/>
                    <a:pt x="1340486" y="26671"/>
                  </a:cubicBezTo>
                  <a:cubicBezTo>
                    <a:pt x="1344167" y="28797"/>
                    <a:pt x="1344946" y="31702"/>
                    <a:pt x="1342042" y="32480"/>
                  </a:cubicBezTo>
                  <a:cubicBezTo>
                    <a:pt x="1340486" y="26671"/>
                    <a:pt x="1338361" y="30353"/>
                    <a:pt x="1331776" y="29005"/>
                  </a:cubicBezTo>
                  <a:cubicBezTo>
                    <a:pt x="1332838" y="27164"/>
                    <a:pt x="1335016" y="26580"/>
                    <a:pt x="1336928" y="26457"/>
                  </a:cubicBezTo>
                  <a:close/>
                  <a:moveTo>
                    <a:pt x="1297295" y="16453"/>
                  </a:moveTo>
                  <a:cubicBezTo>
                    <a:pt x="1300587" y="17128"/>
                    <a:pt x="1303880" y="17802"/>
                    <a:pt x="1306084" y="18768"/>
                  </a:cubicBezTo>
                  <a:lnTo>
                    <a:pt x="1307050" y="20510"/>
                  </a:lnTo>
                  <a:close/>
                  <a:moveTo>
                    <a:pt x="770059" y="11417"/>
                  </a:moveTo>
                  <a:cubicBezTo>
                    <a:pt x="775865" y="9862"/>
                    <a:pt x="767934" y="15100"/>
                    <a:pt x="771615" y="17226"/>
                  </a:cubicBezTo>
                  <a:cubicBezTo>
                    <a:pt x="780325" y="14892"/>
                    <a:pt x="776644" y="12766"/>
                    <a:pt x="786132" y="13337"/>
                  </a:cubicBezTo>
                  <a:cubicBezTo>
                    <a:pt x="783228" y="14114"/>
                    <a:pt x="786910" y="16241"/>
                    <a:pt x="793495" y="17590"/>
                  </a:cubicBezTo>
                  <a:cubicBezTo>
                    <a:pt x="799301" y="16034"/>
                    <a:pt x="805886" y="17382"/>
                    <a:pt x="811693" y="15826"/>
                  </a:cubicBezTo>
                  <a:cubicBezTo>
                    <a:pt x="812471" y="18731"/>
                    <a:pt x="802983" y="18160"/>
                    <a:pt x="806664" y="20287"/>
                  </a:cubicBezTo>
                  <a:cubicBezTo>
                    <a:pt x="808221" y="26095"/>
                    <a:pt x="819834" y="22984"/>
                    <a:pt x="826419" y="24332"/>
                  </a:cubicBezTo>
                  <a:cubicBezTo>
                    <a:pt x="827197" y="27237"/>
                    <a:pt x="816931" y="23762"/>
                    <a:pt x="814806" y="27444"/>
                  </a:cubicBezTo>
                  <a:cubicBezTo>
                    <a:pt x="814806" y="27444"/>
                    <a:pt x="808221" y="26095"/>
                    <a:pt x="796608" y="29207"/>
                  </a:cubicBezTo>
                  <a:cubicBezTo>
                    <a:pt x="811902" y="28222"/>
                    <a:pt x="822169" y="31697"/>
                    <a:pt x="835339" y="34394"/>
                  </a:cubicBezTo>
                  <a:cubicBezTo>
                    <a:pt x="836117" y="37298"/>
                    <a:pt x="824504" y="40410"/>
                    <a:pt x="809987" y="44300"/>
                  </a:cubicBezTo>
                  <a:cubicBezTo>
                    <a:pt x="807084" y="45078"/>
                    <a:pt x="807084" y="45078"/>
                    <a:pt x="804180" y="45856"/>
                  </a:cubicBezTo>
                  <a:cubicBezTo>
                    <a:pt x="788107" y="43937"/>
                    <a:pt x="795471" y="48190"/>
                    <a:pt x="783857" y="51301"/>
                  </a:cubicBezTo>
                  <a:cubicBezTo>
                    <a:pt x="784635" y="54206"/>
                    <a:pt x="773591" y="47826"/>
                    <a:pt x="788107" y="43937"/>
                  </a:cubicBezTo>
                  <a:cubicBezTo>
                    <a:pt x="776494" y="47048"/>
                    <a:pt x="761978" y="50938"/>
                    <a:pt x="754046" y="56176"/>
                  </a:cubicBezTo>
                  <a:cubicBezTo>
                    <a:pt x="752489" y="50368"/>
                    <a:pt x="746683" y="51923"/>
                    <a:pt x="737195" y="51353"/>
                  </a:cubicBezTo>
                  <a:cubicBezTo>
                    <a:pt x="741550" y="50186"/>
                    <a:pt x="744648" y="50134"/>
                    <a:pt x="747285" y="49816"/>
                  </a:cubicBezTo>
                  <a:lnTo>
                    <a:pt x="753394" y="47207"/>
                  </a:lnTo>
                  <a:lnTo>
                    <a:pt x="754669" y="46889"/>
                  </a:lnTo>
                  <a:lnTo>
                    <a:pt x="755393" y="49590"/>
                  </a:lnTo>
                  <a:cubicBezTo>
                    <a:pt x="769909" y="45700"/>
                    <a:pt x="767006" y="46478"/>
                    <a:pt x="778619" y="43366"/>
                  </a:cubicBezTo>
                  <a:cubicBezTo>
                    <a:pt x="775327" y="42692"/>
                    <a:pt x="770051" y="43327"/>
                    <a:pt x="763785" y="44617"/>
                  </a:cubicBezTo>
                  <a:lnTo>
                    <a:pt x="754669" y="46889"/>
                  </a:lnTo>
                  <a:lnTo>
                    <a:pt x="754615" y="46685"/>
                  </a:lnTo>
                  <a:lnTo>
                    <a:pt x="753394" y="47207"/>
                  </a:lnTo>
                  <a:lnTo>
                    <a:pt x="743001" y="49797"/>
                  </a:lnTo>
                  <a:cubicBezTo>
                    <a:pt x="740098" y="50575"/>
                    <a:pt x="740098" y="50575"/>
                    <a:pt x="740098" y="50575"/>
                  </a:cubicBezTo>
                  <a:cubicBezTo>
                    <a:pt x="740098" y="50575"/>
                    <a:pt x="740098" y="50575"/>
                    <a:pt x="739320" y="47671"/>
                  </a:cubicBezTo>
                  <a:cubicBezTo>
                    <a:pt x="742223" y="46893"/>
                    <a:pt x="742223" y="46893"/>
                    <a:pt x="745126" y="46115"/>
                  </a:cubicBezTo>
                  <a:cubicBezTo>
                    <a:pt x="744348" y="43210"/>
                    <a:pt x="738542" y="44766"/>
                    <a:pt x="738542" y="44766"/>
                  </a:cubicBezTo>
                  <a:cubicBezTo>
                    <a:pt x="738542" y="44766"/>
                    <a:pt x="740667" y="41084"/>
                    <a:pt x="743570" y="40306"/>
                  </a:cubicBezTo>
                  <a:cubicBezTo>
                    <a:pt x="753058" y="40876"/>
                    <a:pt x="758086" y="36416"/>
                    <a:pt x="767575" y="36987"/>
                  </a:cubicBezTo>
                  <a:cubicBezTo>
                    <a:pt x="768353" y="39891"/>
                    <a:pt x="755961" y="40098"/>
                    <a:pt x="756740" y="43003"/>
                  </a:cubicBezTo>
                  <a:cubicBezTo>
                    <a:pt x="763324" y="44351"/>
                    <a:pt x="774160" y="38335"/>
                    <a:pt x="782869" y="36001"/>
                  </a:cubicBezTo>
                  <a:cubicBezTo>
                    <a:pt x="782869" y="36001"/>
                    <a:pt x="782869" y="36001"/>
                    <a:pt x="781313" y="30193"/>
                  </a:cubicBezTo>
                  <a:cubicBezTo>
                    <a:pt x="778410" y="30971"/>
                    <a:pt x="766018" y="31178"/>
                    <a:pt x="777631" y="28066"/>
                  </a:cubicBezTo>
                  <a:cubicBezTo>
                    <a:pt x="773950" y="25940"/>
                    <a:pt x="771825" y="29622"/>
                    <a:pt x="766018" y="31178"/>
                  </a:cubicBezTo>
                  <a:cubicBezTo>
                    <a:pt x="760212" y="32734"/>
                    <a:pt x="762337" y="29051"/>
                    <a:pt x="765240" y="28273"/>
                  </a:cubicBezTo>
                  <a:cubicBezTo>
                    <a:pt x="754974" y="24798"/>
                    <a:pt x="742013" y="34497"/>
                    <a:pt x="746473" y="39528"/>
                  </a:cubicBezTo>
                  <a:cubicBezTo>
                    <a:pt x="739888" y="38179"/>
                    <a:pt x="739888" y="38179"/>
                    <a:pt x="731178" y="40513"/>
                  </a:cubicBezTo>
                  <a:cubicBezTo>
                    <a:pt x="727497" y="38387"/>
                    <a:pt x="739110" y="35275"/>
                    <a:pt x="742013" y="34497"/>
                  </a:cubicBezTo>
                  <a:cubicBezTo>
                    <a:pt x="741235" y="31592"/>
                    <a:pt x="740457" y="28688"/>
                    <a:pt x="735429" y="33148"/>
                  </a:cubicBezTo>
                  <a:cubicBezTo>
                    <a:pt x="739679" y="25784"/>
                    <a:pt x="738122" y="19975"/>
                    <a:pt x="728634" y="19404"/>
                  </a:cubicBezTo>
                  <a:cubicBezTo>
                    <a:pt x="734441" y="17848"/>
                    <a:pt x="738122" y="19975"/>
                    <a:pt x="744707" y="21323"/>
                  </a:cubicBezTo>
                  <a:cubicBezTo>
                    <a:pt x="755542" y="15307"/>
                    <a:pt x="746832" y="17641"/>
                    <a:pt x="746054" y="14737"/>
                  </a:cubicBezTo>
                  <a:cubicBezTo>
                    <a:pt x="754764" y="12403"/>
                    <a:pt x="757667" y="11625"/>
                    <a:pt x="764252" y="12973"/>
                  </a:cubicBezTo>
                  <a:cubicBezTo>
                    <a:pt x="767934" y="15100"/>
                    <a:pt x="752639" y="16085"/>
                    <a:pt x="753417" y="18990"/>
                  </a:cubicBezTo>
                  <a:cubicBezTo>
                    <a:pt x="753417" y="18990"/>
                    <a:pt x="759224" y="17434"/>
                    <a:pt x="760002" y="20338"/>
                  </a:cubicBezTo>
                  <a:cubicBezTo>
                    <a:pt x="765030" y="15878"/>
                    <a:pt x="764252" y="12973"/>
                    <a:pt x="770059" y="11417"/>
                  </a:cubicBezTo>
                  <a:close/>
                  <a:moveTo>
                    <a:pt x="1159223" y="530"/>
                  </a:moveTo>
                  <a:cubicBezTo>
                    <a:pt x="1160001" y="3434"/>
                    <a:pt x="1156319" y="1308"/>
                    <a:pt x="1153416" y="2085"/>
                  </a:cubicBezTo>
                  <a:cubicBezTo>
                    <a:pt x="1150513" y="2863"/>
                    <a:pt x="1154194" y="4990"/>
                    <a:pt x="1160001" y="3434"/>
                  </a:cubicBezTo>
                  <a:cubicBezTo>
                    <a:pt x="1157876" y="7116"/>
                    <a:pt x="1147609" y="3641"/>
                    <a:pt x="1145484" y="7324"/>
                  </a:cubicBezTo>
                  <a:cubicBezTo>
                    <a:pt x="1155751" y="10799"/>
                    <a:pt x="1175505" y="14844"/>
                    <a:pt x="1178409" y="14066"/>
                  </a:cubicBezTo>
                  <a:cubicBezTo>
                    <a:pt x="1182090" y="16193"/>
                    <a:pt x="1185772" y="18319"/>
                    <a:pt x="1194482" y="15986"/>
                  </a:cubicBezTo>
                  <a:cubicBezTo>
                    <a:pt x="1195260" y="18890"/>
                    <a:pt x="1195260" y="18890"/>
                    <a:pt x="1198941" y="21016"/>
                  </a:cubicBezTo>
                  <a:cubicBezTo>
                    <a:pt x="1196816" y="24699"/>
                    <a:pt x="1195260" y="18890"/>
                    <a:pt x="1188675" y="17541"/>
                  </a:cubicBezTo>
                  <a:cubicBezTo>
                    <a:pt x="1185772" y="18319"/>
                    <a:pt x="1196816" y="24699"/>
                    <a:pt x="1203401" y="26047"/>
                  </a:cubicBezTo>
                  <a:cubicBezTo>
                    <a:pt x="1203401" y="26047"/>
                    <a:pt x="1200498" y="26825"/>
                    <a:pt x="1201276" y="29730"/>
                  </a:cubicBezTo>
                  <a:cubicBezTo>
                    <a:pt x="1216571" y="28744"/>
                    <a:pt x="1224712" y="35902"/>
                    <a:pt x="1241564" y="40725"/>
                  </a:cubicBezTo>
                  <a:cubicBezTo>
                    <a:pt x="1251052" y="41296"/>
                    <a:pt x="1237104" y="35694"/>
                    <a:pt x="1247370" y="39169"/>
                  </a:cubicBezTo>
                  <a:cubicBezTo>
                    <a:pt x="1253955" y="40518"/>
                    <a:pt x="1245245" y="42852"/>
                    <a:pt x="1265000" y="46897"/>
                  </a:cubicBezTo>
                  <a:cubicBezTo>
                    <a:pt x="1262096" y="47675"/>
                    <a:pt x="1269459" y="51928"/>
                    <a:pt x="1269459" y="51928"/>
                  </a:cubicBezTo>
                  <a:cubicBezTo>
                    <a:pt x="1276044" y="53277"/>
                    <a:pt x="1282629" y="54625"/>
                    <a:pt x="1281073" y="48817"/>
                  </a:cubicBezTo>
                  <a:cubicBezTo>
                    <a:pt x="1287658" y="50165"/>
                    <a:pt x="1295021" y="54418"/>
                    <a:pt x="1295799" y="57322"/>
                  </a:cubicBezTo>
                  <a:cubicBezTo>
                    <a:pt x="1289214" y="55974"/>
                    <a:pt x="1291339" y="52291"/>
                    <a:pt x="1281851" y="51721"/>
                  </a:cubicBezTo>
                  <a:cubicBezTo>
                    <a:pt x="1279726" y="55403"/>
                    <a:pt x="1296577" y="60227"/>
                    <a:pt x="1299480" y="59449"/>
                  </a:cubicBezTo>
                  <a:cubicBezTo>
                    <a:pt x="1298702" y="56544"/>
                    <a:pt x="1303162" y="61575"/>
                    <a:pt x="1293674" y="61005"/>
                  </a:cubicBezTo>
                  <a:cubicBezTo>
                    <a:pt x="1305497" y="70289"/>
                    <a:pt x="1330280" y="69874"/>
                    <a:pt x="1336296" y="80714"/>
                  </a:cubicBezTo>
                  <a:cubicBezTo>
                    <a:pt x="1342102" y="79158"/>
                    <a:pt x="1342881" y="82062"/>
                    <a:pt x="1349466" y="83411"/>
                  </a:cubicBezTo>
                  <a:cubicBezTo>
                    <a:pt x="1349466" y="83411"/>
                    <a:pt x="1348687" y="80506"/>
                    <a:pt x="1345784" y="81284"/>
                  </a:cubicBezTo>
                  <a:cubicBezTo>
                    <a:pt x="1351591" y="79728"/>
                    <a:pt x="1362635" y="86108"/>
                    <a:pt x="1375805" y="88805"/>
                  </a:cubicBezTo>
                  <a:cubicBezTo>
                    <a:pt x="1375805" y="88805"/>
                    <a:pt x="1375805" y="88805"/>
                    <a:pt x="1377930" y="85123"/>
                  </a:cubicBezTo>
                  <a:cubicBezTo>
                    <a:pt x="1371345" y="83774"/>
                    <a:pt x="1372123" y="86678"/>
                    <a:pt x="1372123" y="86678"/>
                  </a:cubicBezTo>
                  <a:cubicBezTo>
                    <a:pt x="1365539" y="85330"/>
                    <a:pt x="1363982" y="79521"/>
                    <a:pt x="1358175" y="81077"/>
                  </a:cubicBezTo>
                  <a:cubicBezTo>
                    <a:pt x="1358175" y="81077"/>
                    <a:pt x="1362426" y="73712"/>
                    <a:pt x="1358744" y="71586"/>
                  </a:cubicBezTo>
                  <a:cubicBezTo>
                    <a:pt x="1351381" y="67333"/>
                    <a:pt x="1322917" y="65621"/>
                    <a:pt x="1315553" y="61368"/>
                  </a:cubicBezTo>
                  <a:cubicBezTo>
                    <a:pt x="1327945" y="61161"/>
                    <a:pt x="1347699" y="65206"/>
                    <a:pt x="1368232" y="72156"/>
                  </a:cubicBezTo>
                  <a:cubicBezTo>
                    <a:pt x="1371136" y="71378"/>
                    <a:pt x="1363772" y="67125"/>
                    <a:pt x="1363772" y="67125"/>
                  </a:cubicBezTo>
                  <a:cubicBezTo>
                    <a:pt x="1363772" y="67125"/>
                    <a:pt x="1379845" y="69045"/>
                    <a:pt x="1369579" y="65570"/>
                  </a:cubicBezTo>
                  <a:cubicBezTo>
                    <a:pt x="1372482" y="64792"/>
                    <a:pt x="1376942" y="69822"/>
                    <a:pt x="1382749" y="68267"/>
                  </a:cubicBezTo>
                  <a:cubicBezTo>
                    <a:pt x="1375386" y="64014"/>
                    <a:pt x="1361438" y="58412"/>
                    <a:pt x="1363563" y="54730"/>
                  </a:cubicBezTo>
                  <a:cubicBezTo>
                    <a:pt x="1354075" y="54159"/>
                    <a:pt x="1353296" y="51255"/>
                    <a:pt x="1343030" y="47780"/>
                  </a:cubicBezTo>
                  <a:cubicBezTo>
                    <a:pt x="1338002" y="52240"/>
                    <a:pt x="1368023" y="59761"/>
                    <a:pt x="1365898" y="63443"/>
                  </a:cubicBezTo>
                  <a:cubicBezTo>
                    <a:pt x="1359313" y="62095"/>
                    <a:pt x="1358534" y="59190"/>
                    <a:pt x="1351950" y="57842"/>
                  </a:cubicBezTo>
                  <a:cubicBezTo>
                    <a:pt x="1348268" y="55715"/>
                    <a:pt x="1356409" y="62872"/>
                    <a:pt x="1357188" y="65777"/>
                  </a:cubicBezTo>
                  <a:cubicBezTo>
                    <a:pt x="1346921" y="62302"/>
                    <a:pt x="1342461" y="57271"/>
                    <a:pt x="1338002" y="52240"/>
                  </a:cubicBezTo>
                  <a:cubicBezTo>
                    <a:pt x="1331417" y="50892"/>
                    <a:pt x="1334320" y="50114"/>
                    <a:pt x="1324832" y="49543"/>
                  </a:cubicBezTo>
                  <a:cubicBezTo>
                    <a:pt x="1330639" y="47987"/>
                    <a:pt x="1329860" y="45083"/>
                    <a:pt x="1320372" y="44512"/>
                  </a:cubicBezTo>
                  <a:cubicBezTo>
                    <a:pt x="1326179" y="42956"/>
                    <a:pt x="1321719" y="37925"/>
                    <a:pt x="1325401" y="40052"/>
                  </a:cubicBezTo>
                  <a:cubicBezTo>
                    <a:pt x="1318816" y="38703"/>
                    <a:pt x="1323844" y="34243"/>
                    <a:pt x="1316481" y="29990"/>
                  </a:cubicBezTo>
                  <a:cubicBezTo>
                    <a:pt x="1304089" y="30197"/>
                    <a:pt x="1296726" y="25944"/>
                    <a:pt x="1283557" y="23247"/>
                  </a:cubicBezTo>
                  <a:cubicBezTo>
                    <a:pt x="1276972" y="21899"/>
                    <a:pt x="1287238" y="25374"/>
                    <a:pt x="1287238" y="25374"/>
                  </a:cubicBezTo>
                  <a:cubicBezTo>
                    <a:pt x="1280653" y="24025"/>
                    <a:pt x="1274069" y="22677"/>
                    <a:pt x="1276194" y="18994"/>
                  </a:cubicBezTo>
                  <a:cubicBezTo>
                    <a:pt x="1285682" y="19565"/>
                    <a:pt x="1300977" y="18580"/>
                    <a:pt x="1308340" y="22833"/>
                  </a:cubicBezTo>
                  <a:lnTo>
                    <a:pt x="1307050" y="20510"/>
                  </a:lnTo>
                  <a:lnTo>
                    <a:pt x="1308676" y="21186"/>
                  </a:lnTo>
                  <a:cubicBezTo>
                    <a:pt x="1312358" y="23312"/>
                    <a:pt x="1315314" y="25633"/>
                    <a:pt x="1315703" y="27086"/>
                  </a:cubicBezTo>
                  <a:cubicBezTo>
                    <a:pt x="1328094" y="26878"/>
                    <a:pt x="1331776" y="29005"/>
                    <a:pt x="1342042" y="32480"/>
                  </a:cubicBezTo>
                  <a:cubicBezTo>
                    <a:pt x="1342042" y="32480"/>
                    <a:pt x="1342042" y="32480"/>
                    <a:pt x="1348627" y="33828"/>
                  </a:cubicBezTo>
                  <a:cubicBezTo>
                    <a:pt x="1355212" y="35177"/>
                    <a:pt x="1341264" y="29575"/>
                    <a:pt x="1350752" y="30146"/>
                  </a:cubicBezTo>
                  <a:cubicBezTo>
                    <a:pt x="1350752" y="30146"/>
                    <a:pt x="1351530" y="33050"/>
                    <a:pt x="1355990" y="38081"/>
                  </a:cubicBezTo>
                  <a:cubicBezTo>
                    <a:pt x="1369938" y="43683"/>
                    <a:pt x="1384664" y="52189"/>
                    <a:pt x="1397834" y="54886"/>
                  </a:cubicBezTo>
                  <a:cubicBezTo>
                    <a:pt x="1394152" y="52759"/>
                    <a:pt x="1387568" y="51411"/>
                    <a:pt x="1386789" y="48506"/>
                  </a:cubicBezTo>
                  <a:cubicBezTo>
                    <a:pt x="1391818" y="44046"/>
                    <a:pt x="1413907" y="56805"/>
                    <a:pt x="1429980" y="58724"/>
                  </a:cubicBezTo>
                  <a:cubicBezTo>
                    <a:pt x="1429202" y="55820"/>
                    <a:pt x="1429202" y="55820"/>
                    <a:pt x="1428423" y="52915"/>
                  </a:cubicBezTo>
                  <a:cubicBezTo>
                    <a:pt x="1439468" y="59295"/>
                    <a:pt x="1442372" y="58517"/>
                    <a:pt x="1449735" y="62770"/>
                  </a:cubicBezTo>
                  <a:cubicBezTo>
                    <a:pt x="1448956" y="59865"/>
                    <a:pt x="1438690" y="56390"/>
                    <a:pt x="1437912" y="53486"/>
                  </a:cubicBezTo>
                  <a:cubicBezTo>
                    <a:pt x="1448178" y="56961"/>
                    <a:pt x="1460001" y="66245"/>
                    <a:pt x="1462126" y="62562"/>
                  </a:cubicBezTo>
                  <a:cubicBezTo>
                    <a:pt x="1461348" y="59658"/>
                    <a:pt x="1459223" y="63340"/>
                    <a:pt x="1454763" y="58309"/>
                  </a:cubicBezTo>
                  <a:cubicBezTo>
                    <a:pt x="1461348" y="59658"/>
                    <a:pt x="1464251" y="58880"/>
                    <a:pt x="1475296" y="65259"/>
                  </a:cubicBezTo>
                  <a:cubicBezTo>
                    <a:pt x="1465029" y="61784"/>
                    <a:pt x="1469489" y="66815"/>
                    <a:pt x="1473171" y="68942"/>
                  </a:cubicBezTo>
                  <a:cubicBezTo>
                    <a:pt x="1480534" y="73195"/>
                    <a:pt x="1479756" y="70290"/>
                    <a:pt x="1487119" y="74543"/>
                  </a:cubicBezTo>
                  <a:cubicBezTo>
                    <a:pt x="1491578" y="79574"/>
                    <a:pt x="1505526" y="85176"/>
                    <a:pt x="1509986" y="90206"/>
                  </a:cubicBezTo>
                  <a:cubicBezTo>
                    <a:pt x="1498942" y="83827"/>
                    <a:pt x="1487897" y="77448"/>
                    <a:pt x="1477630" y="73973"/>
                  </a:cubicBezTo>
                  <a:cubicBezTo>
                    <a:pt x="1463682" y="68371"/>
                    <a:pt x="1449735" y="62770"/>
                    <a:pt x="1440246" y="62199"/>
                  </a:cubicBezTo>
                  <a:cubicBezTo>
                    <a:pt x="1443928" y="64325"/>
                    <a:pt x="1447609" y="66452"/>
                    <a:pt x="1454194" y="67801"/>
                  </a:cubicBezTo>
                  <a:cubicBezTo>
                    <a:pt x="1460779" y="69149"/>
                    <a:pt x="1468142" y="73402"/>
                    <a:pt x="1474727" y="74751"/>
                  </a:cubicBezTo>
                  <a:cubicBezTo>
                    <a:pt x="1472602" y="78433"/>
                    <a:pt x="1484993" y="78226"/>
                    <a:pt x="1482869" y="81908"/>
                  </a:cubicBezTo>
                  <a:cubicBezTo>
                    <a:pt x="1493135" y="85383"/>
                    <a:pt x="1503401" y="88858"/>
                    <a:pt x="1510764" y="93111"/>
                  </a:cubicBezTo>
                  <a:cubicBezTo>
                    <a:pt x="1518127" y="97364"/>
                    <a:pt x="1525490" y="101617"/>
                    <a:pt x="1532075" y="102965"/>
                  </a:cubicBezTo>
                  <a:cubicBezTo>
                    <a:pt x="1534979" y="102187"/>
                    <a:pt x="1532854" y="105870"/>
                    <a:pt x="1532854" y="105870"/>
                  </a:cubicBezTo>
                  <a:cubicBezTo>
                    <a:pt x="1546023" y="108567"/>
                    <a:pt x="1554165" y="115724"/>
                    <a:pt x="1563653" y="116295"/>
                  </a:cubicBezTo>
                  <a:cubicBezTo>
                    <a:pt x="1566556" y="115517"/>
                    <a:pt x="1552608" y="109915"/>
                    <a:pt x="1555512" y="109137"/>
                  </a:cubicBezTo>
                  <a:cubicBezTo>
                    <a:pt x="1565000" y="109708"/>
                    <a:pt x="1562875" y="113390"/>
                    <a:pt x="1570238" y="117643"/>
                  </a:cubicBezTo>
                  <a:cubicBezTo>
                    <a:pt x="1577601" y="121896"/>
                    <a:pt x="1569459" y="114739"/>
                    <a:pt x="1572363" y="113961"/>
                  </a:cubicBezTo>
                  <a:cubicBezTo>
                    <a:pt x="1582629" y="117436"/>
                    <a:pt x="1586311" y="119562"/>
                    <a:pt x="1590770" y="124593"/>
                  </a:cubicBezTo>
                  <a:cubicBezTo>
                    <a:pt x="1619445" y="138701"/>
                    <a:pt x="1626808" y="142954"/>
                    <a:pt x="1616332" y="127083"/>
                  </a:cubicBezTo>
                  <a:cubicBezTo>
                    <a:pt x="1608969" y="122830"/>
                    <a:pt x="1606843" y="126512"/>
                    <a:pt x="1600259" y="125164"/>
                  </a:cubicBezTo>
                  <a:cubicBezTo>
                    <a:pt x="1602384" y="121482"/>
                    <a:pt x="1602384" y="121482"/>
                    <a:pt x="1603162" y="124386"/>
                  </a:cubicBezTo>
                  <a:cubicBezTo>
                    <a:pt x="1601605" y="118577"/>
                    <a:pt x="1590561" y="112198"/>
                    <a:pt x="1588436" y="115880"/>
                  </a:cubicBezTo>
                  <a:cubicBezTo>
                    <a:pt x="1587658" y="112976"/>
                    <a:pt x="1572931" y="104470"/>
                    <a:pt x="1570806" y="108152"/>
                  </a:cubicBezTo>
                  <a:cubicBezTo>
                    <a:pt x="1569250" y="102343"/>
                    <a:pt x="1558205" y="95964"/>
                    <a:pt x="1547939" y="92489"/>
                  </a:cubicBezTo>
                  <a:cubicBezTo>
                    <a:pt x="1548717" y="95393"/>
                    <a:pt x="1558983" y="98868"/>
                    <a:pt x="1553177" y="100424"/>
                  </a:cubicBezTo>
                  <a:cubicBezTo>
                    <a:pt x="1539229" y="94823"/>
                    <a:pt x="1531088" y="87665"/>
                    <a:pt x="1520043" y="81286"/>
                  </a:cubicBezTo>
                  <a:cubicBezTo>
                    <a:pt x="1522946" y="80508"/>
                    <a:pt x="1521390" y="74699"/>
                    <a:pt x="1514805" y="73351"/>
                  </a:cubicBezTo>
                  <a:cubicBezTo>
                    <a:pt x="1510345" y="68320"/>
                    <a:pt x="1502982" y="64067"/>
                    <a:pt x="1492716" y="60592"/>
                  </a:cubicBezTo>
                  <a:cubicBezTo>
                    <a:pt x="1485352" y="56339"/>
                    <a:pt x="1474308" y="49959"/>
                    <a:pt x="1464041" y="46484"/>
                  </a:cubicBezTo>
                  <a:cubicBezTo>
                    <a:pt x="1456678" y="42231"/>
                    <a:pt x="1446412" y="38756"/>
                    <a:pt x="1442730" y="36630"/>
                  </a:cubicBezTo>
                  <a:cubicBezTo>
                    <a:pt x="1445634" y="35852"/>
                    <a:pt x="1452997" y="40105"/>
                    <a:pt x="1455122" y="36423"/>
                  </a:cubicBezTo>
                  <a:cubicBezTo>
                    <a:pt x="1442730" y="36630"/>
                    <a:pt x="1436146" y="35281"/>
                    <a:pt x="1422198" y="29680"/>
                  </a:cubicBezTo>
                  <a:cubicBezTo>
                    <a:pt x="1422198" y="29680"/>
                    <a:pt x="1422198" y="29680"/>
                    <a:pt x="1421419" y="26775"/>
                  </a:cubicBezTo>
                  <a:cubicBezTo>
                    <a:pt x="1431686" y="30250"/>
                    <a:pt x="1445634" y="35852"/>
                    <a:pt x="1447759" y="32170"/>
                  </a:cubicBezTo>
                  <a:cubicBezTo>
                    <a:pt x="1440396" y="27917"/>
                    <a:pt x="1433811" y="26568"/>
                    <a:pt x="1442521" y="24234"/>
                  </a:cubicBezTo>
                  <a:cubicBezTo>
                    <a:pt x="1431476" y="17855"/>
                    <a:pt x="1433811" y="26568"/>
                    <a:pt x="1433811" y="26568"/>
                  </a:cubicBezTo>
                  <a:cubicBezTo>
                    <a:pt x="1423544" y="23093"/>
                    <a:pt x="1419863" y="20967"/>
                    <a:pt x="1413278" y="19618"/>
                  </a:cubicBezTo>
                  <a:cubicBezTo>
                    <a:pt x="1403012" y="16143"/>
                    <a:pt x="1411722" y="13809"/>
                    <a:pt x="1404359" y="9556"/>
                  </a:cubicBezTo>
                  <a:cubicBezTo>
                    <a:pt x="1407262" y="8778"/>
                    <a:pt x="1413068" y="7223"/>
                    <a:pt x="1423335" y="10698"/>
                  </a:cubicBezTo>
                  <a:cubicBezTo>
                    <a:pt x="1423335" y="10698"/>
                    <a:pt x="1423335" y="10698"/>
                    <a:pt x="1425460" y="7015"/>
                  </a:cubicBezTo>
                  <a:cubicBezTo>
                    <a:pt x="1432045" y="8364"/>
                    <a:pt x="1432045" y="8364"/>
                    <a:pt x="1439408" y="12617"/>
                  </a:cubicBezTo>
                  <a:cubicBezTo>
                    <a:pt x="1427585" y="3333"/>
                    <a:pt x="1439976" y="3125"/>
                    <a:pt x="1451021" y="9505"/>
                  </a:cubicBezTo>
                  <a:cubicBezTo>
                    <a:pt x="1454703" y="11631"/>
                    <a:pt x="1447339" y="7378"/>
                    <a:pt x="1445214" y="11061"/>
                  </a:cubicBezTo>
                  <a:cubicBezTo>
                    <a:pt x="1471554" y="16455"/>
                    <a:pt x="1492865" y="26309"/>
                    <a:pt x="1511273" y="36942"/>
                  </a:cubicBezTo>
                  <a:cubicBezTo>
                    <a:pt x="1532584" y="46796"/>
                    <a:pt x="1548088" y="58207"/>
                    <a:pt x="1562814" y="66712"/>
                  </a:cubicBezTo>
                  <a:cubicBezTo>
                    <a:pt x="1569399" y="68061"/>
                    <a:pt x="1573081" y="70187"/>
                    <a:pt x="1587029" y="75789"/>
                  </a:cubicBezTo>
                  <a:cubicBezTo>
                    <a:pt x="1584125" y="76567"/>
                    <a:pt x="1587807" y="78693"/>
                    <a:pt x="1588585" y="81598"/>
                  </a:cubicBezTo>
                  <a:cubicBezTo>
                    <a:pt x="1588585" y="81598"/>
                    <a:pt x="1584903" y="79471"/>
                    <a:pt x="1581222" y="77345"/>
                  </a:cubicBezTo>
                  <a:cubicBezTo>
                    <a:pt x="1593823" y="89533"/>
                    <a:pt x="1601186" y="93786"/>
                    <a:pt x="1626179" y="105767"/>
                  </a:cubicBezTo>
                  <a:cubicBezTo>
                    <a:pt x="1629082" y="104989"/>
                    <a:pt x="1618816" y="101514"/>
                    <a:pt x="1620941" y="97832"/>
                  </a:cubicBezTo>
                  <a:cubicBezTo>
                    <a:pt x="1625400" y="102862"/>
                    <a:pt x="1625400" y="102862"/>
                    <a:pt x="1632764" y="107115"/>
                  </a:cubicBezTo>
                  <a:cubicBezTo>
                    <a:pt x="1632764" y="107115"/>
                    <a:pt x="1629860" y="107893"/>
                    <a:pt x="1629860" y="107893"/>
                  </a:cubicBezTo>
                  <a:cubicBezTo>
                    <a:pt x="1643030" y="110590"/>
                    <a:pt x="1642461" y="120082"/>
                    <a:pt x="1655631" y="122779"/>
                  </a:cubicBezTo>
                  <a:cubicBezTo>
                    <a:pt x="1663773" y="129936"/>
                    <a:pt x="1646143" y="122208"/>
                    <a:pt x="1653506" y="126461"/>
                  </a:cubicBezTo>
                  <a:cubicBezTo>
                    <a:pt x="1650603" y="127239"/>
                    <a:pt x="1642461" y="120082"/>
                    <a:pt x="1635877" y="118733"/>
                  </a:cubicBezTo>
                  <a:cubicBezTo>
                    <a:pt x="1633751" y="122415"/>
                    <a:pt x="1651381" y="130143"/>
                    <a:pt x="1657966" y="131492"/>
                  </a:cubicBezTo>
                  <a:cubicBezTo>
                    <a:pt x="1644796" y="128795"/>
                    <a:pt x="1663204" y="139427"/>
                    <a:pt x="1653716" y="138857"/>
                  </a:cubicBezTo>
                  <a:cubicBezTo>
                    <a:pt x="1668442" y="147363"/>
                    <a:pt x="1670567" y="143680"/>
                    <a:pt x="1679487" y="153742"/>
                  </a:cubicBezTo>
                  <a:cubicBezTo>
                    <a:pt x="1683168" y="155868"/>
                    <a:pt x="1686071" y="155090"/>
                    <a:pt x="1686850" y="157995"/>
                  </a:cubicBezTo>
                  <a:lnTo>
                    <a:pt x="1684803" y="152960"/>
                  </a:lnTo>
                  <a:lnTo>
                    <a:pt x="1693895" y="159609"/>
                  </a:lnTo>
                  <a:cubicBezTo>
                    <a:pt x="1699929" y="166164"/>
                    <a:pt x="1706814" y="174436"/>
                    <a:pt x="1714955" y="181593"/>
                  </a:cubicBezTo>
                  <a:cubicBezTo>
                    <a:pt x="1701785" y="178896"/>
                    <a:pt x="1686850" y="157995"/>
                    <a:pt x="1666317" y="151045"/>
                  </a:cubicBezTo>
                  <a:cubicBezTo>
                    <a:pt x="1657397" y="140983"/>
                    <a:pt x="1648687" y="143317"/>
                    <a:pt x="1640546" y="136160"/>
                  </a:cubicBezTo>
                  <a:cubicBezTo>
                    <a:pt x="1639768" y="133255"/>
                    <a:pt x="1647131" y="137508"/>
                    <a:pt x="1654494" y="141761"/>
                  </a:cubicBezTo>
                  <a:cubicBezTo>
                    <a:pt x="1649256" y="133826"/>
                    <a:pt x="1635308" y="128224"/>
                    <a:pt x="1623485" y="118940"/>
                  </a:cubicBezTo>
                  <a:cubicBezTo>
                    <a:pt x="1628723" y="126876"/>
                    <a:pt x="1637643" y="136938"/>
                    <a:pt x="1645784" y="144095"/>
                  </a:cubicBezTo>
                  <a:cubicBezTo>
                    <a:pt x="1653925" y="151252"/>
                    <a:pt x="1652369" y="145443"/>
                    <a:pt x="1659732" y="149696"/>
                  </a:cubicBezTo>
                  <a:cubicBezTo>
                    <a:pt x="1659732" y="149696"/>
                    <a:pt x="1659732" y="149696"/>
                    <a:pt x="1657607" y="153379"/>
                  </a:cubicBezTo>
                  <a:cubicBezTo>
                    <a:pt x="1668652" y="159758"/>
                    <a:pt x="1667095" y="153949"/>
                    <a:pt x="1676015" y="164011"/>
                  </a:cubicBezTo>
                  <a:cubicBezTo>
                    <a:pt x="1667873" y="156854"/>
                    <a:pt x="1676793" y="166915"/>
                    <a:pt x="1673890" y="167693"/>
                  </a:cubicBezTo>
                  <a:cubicBezTo>
                    <a:pt x="1685712" y="176977"/>
                    <a:pt x="1680474" y="169042"/>
                    <a:pt x="1684156" y="171168"/>
                  </a:cubicBezTo>
                  <a:cubicBezTo>
                    <a:pt x="1702564" y="181801"/>
                    <a:pt x="1714387" y="191085"/>
                    <a:pt x="1726209" y="200368"/>
                  </a:cubicBezTo>
                  <a:cubicBezTo>
                    <a:pt x="1729891" y="202495"/>
                    <a:pt x="1729113" y="199591"/>
                    <a:pt x="1729113" y="199591"/>
                  </a:cubicBezTo>
                  <a:cubicBezTo>
                    <a:pt x="1728334" y="196686"/>
                    <a:pt x="1721750" y="195338"/>
                    <a:pt x="1717290" y="190307"/>
                  </a:cubicBezTo>
                  <a:cubicBezTo>
                    <a:pt x="1713608" y="188180"/>
                    <a:pt x="1709927" y="186054"/>
                    <a:pt x="1709149" y="183149"/>
                  </a:cubicBezTo>
                  <a:cubicBezTo>
                    <a:pt x="1709149" y="183149"/>
                    <a:pt x="1716512" y="187402"/>
                    <a:pt x="1720193" y="189529"/>
                  </a:cubicBezTo>
                  <a:cubicBezTo>
                    <a:pt x="1727556" y="193782"/>
                    <a:pt x="1730460" y="193004"/>
                    <a:pt x="1723096" y="188751"/>
                  </a:cubicBezTo>
                  <a:cubicBezTo>
                    <a:pt x="1730460" y="193004"/>
                    <a:pt x="1733363" y="192226"/>
                    <a:pt x="1743629" y="195701"/>
                  </a:cubicBezTo>
                  <a:cubicBezTo>
                    <a:pt x="1741504" y="199383"/>
                    <a:pt x="1740726" y="196479"/>
                    <a:pt x="1737823" y="197257"/>
                  </a:cubicBezTo>
                  <a:cubicBezTo>
                    <a:pt x="1742282" y="202288"/>
                    <a:pt x="1741504" y="199383"/>
                    <a:pt x="1745186" y="201510"/>
                  </a:cubicBezTo>
                  <a:cubicBezTo>
                    <a:pt x="1747311" y="197827"/>
                    <a:pt x="1747311" y="197827"/>
                    <a:pt x="1742073" y="189892"/>
                  </a:cubicBezTo>
                  <a:cubicBezTo>
                    <a:pt x="1742851" y="192796"/>
                    <a:pt x="1752339" y="193367"/>
                    <a:pt x="1753896" y="199176"/>
                  </a:cubicBezTo>
                  <a:cubicBezTo>
                    <a:pt x="1763384" y="199746"/>
                    <a:pt x="1773650" y="203221"/>
                    <a:pt x="1783917" y="206696"/>
                  </a:cubicBezTo>
                  <a:cubicBezTo>
                    <a:pt x="1794961" y="213076"/>
                    <a:pt x="1806006" y="219455"/>
                    <a:pt x="1819385" y="234548"/>
                  </a:cubicBezTo>
                  <a:cubicBezTo>
                    <a:pt x="1832555" y="237245"/>
                    <a:pt x="1856201" y="255813"/>
                    <a:pt x="1869370" y="258510"/>
                  </a:cubicBezTo>
                  <a:cubicBezTo>
                    <a:pt x="1877512" y="265667"/>
                    <a:pt x="1886431" y="275729"/>
                    <a:pt x="1888556" y="272047"/>
                  </a:cubicBezTo>
                  <a:cubicBezTo>
                    <a:pt x="1892238" y="274173"/>
                    <a:pt x="1893794" y="279982"/>
                    <a:pt x="1894573" y="282886"/>
                  </a:cubicBezTo>
                  <a:cubicBezTo>
                    <a:pt x="1901936" y="287139"/>
                    <a:pt x="1888556" y="272047"/>
                    <a:pt x="1896698" y="279204"/>
                  </a:cubicBezTo>
                  <a:cubicBezTo>
                    <a:pt x="1904839" y="286361"/>
                    <a:pt x="1893016" y="277078"/>
                    <a:pt x="1901157" y="284235"/>
                  </a:cubicBezTo>
                  <a:cubicBezTo>
                    <a:pt x="1904061" y="283457"/>
                    <a:pt x="1907742" y="285583"/>
                    <a:pt x="1911424" y="287710"/>
                  </a:cubicBezTo>
                  <a:cubicBezTo>
                    <a:pt x="1918787" y="291963"/>
                    <a:pt x="1927707" y="302025"/>
                    <a:pt x="1940308" y="314213"/>
                  </a:cubicBezTo>
                  <a:cubicBezTo>
                    <a:pt x="1949227" y="324275"/>
                    <a:pt x="1958147" y="334336"/>
                    <a:pt x="1966288" y="341494"/>
                  </a:cubicBezTo>
                  <a:cubicBezTo>
                    <a:pt x="1969970" y="343620"/>
                    <a:pt x="1970748" y="346525"/>
                    <a:pt x="1971526" y="349429"/>
                  </a:cubicBezTo>
                  <a:cubicBezTo>
                    <a:pt x="1988587" y="366648"/>
                    <a:pt x="2002744" y="384645"/>
                    <a:pt x="2016902" y="402642"/>
                  </a:cubicBezTo>
                  <a:cubicBezTo>
                    <a:pt x="2022140" y="410578"/>
                    <a:pt x="2028156" y="421417"/>
                    <a:pt x="2036298" y="428575"/>
                  </a:cubicBezTo>
                  <a:cubicBezTo>
                    <a:pt x="2037854" y="434384"/>
                    <a:pt x="2042314" y="439415"/>
                    <a:pt x="2045995" y="441541"/>
                  </a:cubicBezTo>
                  <a:cubicBezTo>
                    <a:pt x="2047552" y="447350"/>
                    <a:pt x="2052012" y="452381"/>
                    <a:pt x="2056471" y="457412"/>
                  </a:cubicBezTo>
                  <a:cubicBezTo>
                    <a:pt x="2055903" y="466903"/>
                    <a:pt x="2063266" y="471156"/>
                    <a:pt x="2070060" y="484900"/>
                  </a:cubicBezTo>
                  <a:cubicBezTo>
                    <a:pt x="2070060" y="484900"/>
                    <a:pt x="2070839" y="487804"/>
                    <a:pt x="2070839" y="487804"/>
                  </a:cubicBezTo>
                  <a:cubicBezTo>
                    <a:pt x="2080537" y="500770"/>
                    <a:pt x="2086553" y="511610"/>
                    <a:pt x="2089666" y="523228"/>
                  </a:cubicBezTo>
                  <a:cubicBezTo>
                    <a:pt x="2096460" y="536972"/>
                    <a:pt x="2102477" y="547812"/>
                    <a:pt x="2109271" y="561556"/>
                  </a:cubicBezTo>
                  <a:cubicBezTo>
                    <a:pt x="2118969" y="574522"/>
                    <a:pt x="2113940" y="578982"/>
                    <a:pt x="2126541" y="591171"/>
                  </a:cubicBezTo>
                  <a:cubicBezTo>
                    <a:pt x="2124416" y="594853"/>
                    <a:pt x="2130433" y="605693"/>
                    <a:pt x="2134892" y="610724"/>
                  </a:cubicBezTo>
                  <a:cubicBezTo>
                    <a:pt x="2131989" y="611502"/>
                    <a:pt x="2133546" y="617310"/>
                    <a:pt x="2133546" y="617310"/>
                  </a:cubicBezTo>
                  <a:cubicBezTo>
                    <a:pt x="2135880" y="626024"/>
                    <a:pt x="2137227" y="619437"/>
                    <a:pt x="2139562" y="628150"/>
                  </a:cubicBezTo>
                  <a:cubicBezTo>
                    <a:pt x="2142675" y="639768"/>
                    <a:pt x="2145788" y="651385"/>
                    <a:pt x="2149679" y="665907"/>
                  </a:cubicBezTo>
                  <a:cubicBezTo>
                    <a:pt x="2156473" y="679652"/>
                    <a:pt x="2160365" y="694174"/>
                    <a:pt x="2167159" y="707918"/>
                  </a:cubicBezTo>
                  <a:cubicBezTo>
                    <a:pt x="2166590" y="717409"/>
                    <a:pt x="2171260" y="734836"/>
                    <a:pt x="2175151" y="749358"/>
                  </a:cubicBezTo>
                  <a:cubicBezTo>
                    <a:pt x="2171469" y="747231"/>
                    <a:pt x="2168566" y="748009"/>
                    <a:pt x="2165663" y="748787"/>
                  </a:cubicBezTo>
                  <a:lnTo>
                    <a:pt x="2170332" y="766212"/>
                  </a:lnTo>
                  <a:lnTo>
                    <a:pt x="2145279" y="707555"/>
                  </a:lnTo>
                  <a:cubicBezTo>
                    <a:pt x="2113851" y="659943"/>
                    <a:pt x="2088798" y="601284"/>
                    <a:pt x="2055814" y="547863"/>
                  </a:cubicBezTo>
                  <a:cubicBezTo>
                    <a:pt x="2033096" y="497918"/>
                    <a:pt x="2000321" y="456892"/>
                    <a:pt x="1958058" y="415297"/>
                  </a:cubicBezTo>
                  <a:cubicBezTo>
                    <a:pt x="1953029" y="419757"/>
                    <a:pt x="1964852" y="429041"/>
                    <a:pt x="1959046" y="430597"/>
                  </a:cubicBezTo>
                  <a:cubicBezTo>
                    <a:pt x="1939650" y="404664"/>
                    <a:pt x="1929174" y="388794"/>
                    <a:pt x="1901847" y="368100"/>
                  </a:cubicBezTo>
                  <a:cubicBezTo>
                    <a:pt x="1901847" y="368100"/>
                    <a:pt x="1902625" y="371004"/>
                    <a:pt x="1906306" y="373131"/>
                  </a:cubicBezTo>
                  <a:cubicBezTo>
                    <a:pt x="1912891" y="374479"/>
                    <a:pt x="1925702" y="399063"/>
                    <a:pt x="1928605" y="398285"/>
                  </a:cubicBezTo>
                  <a:cubicBezTo>
                    <a:pt x="1934622" y="409125"/>
                    <a:pt x="1943541" y="419187"/>
                    <a:pt x="1953239" y="432153"/>
                  </a:cubicBezTo>
                  <a:cubicBezTo>
                    <a:pt x="1962158" y="442214"/>
                    <a:pt x="1968953" y="455959"/>
                    <a:pt x="1975748" y="469703"/>
                  </a:cubicBezTo>
                  <a:cubicBezTo>
                    <a:pt x="1979429" y="471829"/>
                    <a:pt x="1977094" y="463116"/>
                    <a:pt x="1982332" y="471051"/>
                  </a:cubicBezTo>
                  <a:cubicBezTo>
                    <a:pt x="1979429" y="471829"/>
                    <a:pt x="1983889" y="476860"/>
                    <a:pt x="1988348" y="481891"/>
                  </a:cubicBezTo>
                  <a:cubicBezTo>
                    <a:pt x="1989905" y="487700"/>
                    <a:pt x="1997268" y="491953"/>
                    <a:pt x="2001728" y="496984"/>
                  </a:cubicBezTo>
                  <a:cubicBezTo>
                    <a:pt x="1987002" y="488478"/>
                    <a:pt x="2010857" y="519441"/>
                    <a:pt x="2016873" y="530281"/>
                  </a:cubicBezTo>
                  <a:cubicBezTo>
                    <a:pt x="2016873" y="530281"/>
                    <a:pt x="2013192" y="528154"/>
                    <a:pt x="2013192" y="528154"/>
                  </a:cubicBezTo>
                  <a:cubicBezTo>
                    <a:pt x="2015526" y="536868"/>
                    <a:pt x="2019986" y="541898"/>
                    <a:pt x="2026571" y="543247"/>
                  </a:cubicBezTo>
                  <a:cubicBezTo>
                    <a:pt x="2028128" y="549056"/>
                    <a:pt x="2024446" y="546929"/>
                    <a:pt x="2025224" y="549834"/>
                  </a:cubicBezTo>
                  <a:cubicBezTo>
                    <a:pt x="2031241" y="560673"/>
                    <a:pt x="2036479" y="568609"/>
                    <a:pt x="2039592" y="580226"/>
                  </a:cubicBezTo>
                  <a:cubicBezTo>
                    <a:pt x="2044830" y="588162"/>
                    <a:pt x="2047943" y="599779"/>
                    <a:pt x="2056862" y="609841"/>
                  </a:cubicBezTo>
                  <a:cubicBezTo>
                    <a:pt x="2053959" y="610619"/>
                    <a:pt x="2058418" y="615650"/>
                    <a:pt x="2055515" y="616428"/>
                  </a:cubicBezTo>
                  <a:cubicBezTo>
                    <a:pt x="2057072" y="622237"/>
                    <a:pt x="2062310" y="630172"/>
                    <a:pt x="2059406" y="630950"/>
                  </a:cubicBezTo>
                  <a:lnTo>
                    <a:pt x="2064300" y="634697"/>
                  </a:lnTo>
                  <a:lnTo>
                    <a:pt x="2065512" y="636318"/>
                  </a:lnTo>
                  <a:cubicBezTo>
                    <a:pt x="2066096" y="638496"/>
                    <a:pt x="2066874" y="641401"/>
                    <a:pt x="2069104" y="643916"/>
                  </a:cubicBezTo>
                  <a:cubicBezTo>
                    <a:pt x="2070661" y="649725"/>
                    <a:pt x="2066201" y="644694"/>
                    <a:pt x="2066979" y="647599"/>
                  </a:cubicBezTo>
                  <a:cubicBezTo>
                    <a:pt x="2075120" y="654756"/>
                    <a:pt x="2079790" y="672183"/>
                    <a:pt x="2083471" y="674309"/>
                  </a:cubicBezTo>
                  <a:cubicBezTo>
                    <a:pt x="2082124" y="680896"/>
                    <a:pt x="2087363" y="688831"/>
                    <a:pt x="2091254" y="703353"/>
                  </a:cubicBezTo>
                  <a:cubicBezTo>
                    <a:pt x="2087572" y="701227"/>
                    <a:pt x="2084459" y="689609"/>
                    <a:pt x="2079999" y="684578"/>
                  </a:cubicBezTo>
                  <a:cubicBezTo>
                    <a:pt x="2076318" y="682452"/>
                    <a:pt x="2078653" y="691165"/>
                    <a:pt x="2083891" y="699101"/>
                  </a:cubicBezTo>
                  <a:cubicBezTo>
                    <a:pt x="2080209" y="696974"/>
                    <a:pt x="2078653" y="691165"/>
                    <a:pt x="2077874" y="688261"/>
                  </a:cubicBezTo>
                  <a:cubicBezTo>
                    <a:pt x="2076318" y="682452"/>
                    <a:pt x="2074761" y="676643"/>
                    <a:pt x="2070302" y="671612"/>
                  </a:cubicBezTo>
                  <a:cubicBezTo>
                    <a:pt x="2068955" y="678199"/>
                    <a:pt x="2078653" y="691165"/>
                    <a:pt x="2072846" y="692721"/>
                  </a:cubicBezTo>
                  <a:cubicBezTo>
                    <a:pt x="2078084" y="700656"/>
                    <a:pt x="2080209" y="696974"/>
                    <a:pt x="2083322" y="708592"/>
                  </a:cubicBezTo>
                  <a:cubicBezTo>
                    <a:pt x="2087782" y="713623"/>
                    <a:pt x="2080987" y="699878"/>
                    <a:pt x="2084669" y="702005"/>
                  </a:cubicBezTo>
                  <a:cubicBezTo>
                    <a:pt x="2087782" y="713623"/>
                    <a:pt x="2088560" y="716527"/>
                    <a:pt x="2087991" y="726018"/>
                  </a:cubicBezTo>
                  <a:cubicBezTo>
                    <a:pt x="2086435" y="720209"/>
                    <a:pt x="2082754" y="718083"/>
                    <a:pt x="2082754" y="718083"/>
                  </a:cubicBezTo>
                  <a:cubicBezTo>
                    <a:pt x="2079850" y="718861"/>
                    <a:pt x="2080628" y="721765"/>
                    <a:pt x="2080628" y="721765"/>
                  </a:cubicBezTo>
                  <a:cubicBezTo>
                    <a:pt x="2088770" y="728923"/>
                    <a:pt x="2083741" y="733383"/>
                    <a:pt x="2091883" y="740540"/>
                  </a:cubicBezTo>
                  <a:cubicBezTo>
                    <a:pt x="2087423" y="735509"/>
                    <a:pt x="2085298" y="739192"/>
                    <a:pt x="2091314" y="750031"/>
                  </a:cubicBezTo>
                  <a:cubicBezTo>
                    <a:pt x="2090746" y="759523"/>
                    <a:pt x="2085298" y="739192"/>
                    <a:pt x="2081616" y="737065"/>
                  </a:cubicBezTo>
                  <a:cubicBezTo>
                    <a:pt x="2085507" y="751587"/>
                    <a:pt x="2090746" y="759523"/>
                    <a:pt x="2094637" y="774045"/>
                  </a:cubicBezTo>
                  <a:lnTo>
                    <a:pt x="2093378" y="778045"/>
                  </a:lnTo>
                  <a:lnTo>
                    <a:pt x="2090955" y="771918"/>
                  </a:lnTo>
                  <a:cubicBezTo>
                    <a:pt x="2092512" y="777727"/>
                    <a:pt x="2092901" y="779179"/>
                    <a:pt x="2093167" y="778719"/>
                  </a:cubicBezTo>
                  <a:lnTo>
                    <a:pt x="2093378" y="778045"/>
                  </a:lnTo>
                  <a:lnTo>
                    <a:pt x="2098191" y="790213"/>
                  </a:lnTo>
                  <a:cubicBezTo>
                    <a:pt x="2101005" y="794907"/>
                    <a:pt x="2104155" y="797954"/>
                    <a:pt x="2107447" y="798629"/>
                  </a:cubicBezTo>
                  <a:cubicBezTo>
                    <a:pt x="2109004" y="804437"/>
                    <a:pt x="2109992" y="819737"/>
                    <a:pt x="2113673" y="821864"/>
                  </a:cubicBezTo>
                  <a:cubicBezTo>
                    <a:pt x="2117355" y="823990"/>
                    <a:pt x="2111338" y="813151"/>
                    <a:pt x="2114242" y="812373"/>
                  </a:cubicBezTo>
                  <a:cubicBezTo>
                    <a:pt x="2118702" y="817404"/>
                    <a:pt x="2111548" y="825546"/>
                    <a:pt x="2113883" y="834259"/>
                  </a:cubicBezTo>
                  <a:cubicBezTo>
                    <a:pt x="2114661" y="837164"/>
                    <a:pt x="2119121" y="842195"/>
                    <a:pt x="2117564" y="836386"/>
                  </a:cubicBezTo>
                  <a:cubicBezTo>
                    <a:pt x="2121246" y="838512"/>
                    <a:pt x="2119899" y="845099"/>
                    <a:pt x="2115439" y="840068"/>
                  </a:cubicBezTo>
                  <a:cubicBezTo>
                    <a:pt x="2114093" y="846655"/>
                    <a:pt x="2123012" y="856717"/>
                    <a:pt x="2116427" y="855368"/>
                  </a:cubicBezTo>
                  <a:cubicBezTo>
                    <a:pt x="2121665" y="863304"/>
                    <a:pt x="2123790" y="859621"/>
                    <a:pt x="2123790" y="859621"/>
                  </a:cubicBezTo>
                  <a:cubicBezTo>
                    <a:pt x="2125347" y="865430"/>
                    <a:pt x="2130016" y="882857"/>
                    <a:pt x="2132351" y="891570"/>
                  </a:cubicBezTo>
                  <a:cubicBezTo>
                    <a:pt x="2127891" y="886539"/>
                    <a:pt x="2129238" y="879952"/>
                    <a:pt x="2124000" y="872017"/>
                  </a:cubicBezTo>
                  <a:cubicBezTo>
                    <a:pt x="2124000" y="872017"/>
                    <a:pt x="2124000" y="872017"/>
                    <a:pt x="2125557" y="877826"/>
                  </a:cubicBezTo>
                  <a:cubicBezTo>
                    <a:pt x="2118193" y="873573"/>
                    <a:pt x="2120318" y="869890"/>
                    <a:pt x="2122444" y="866208"/>
                  </a:cubicBezTo>
                  <a:cubicBezTo>
                    <a:pt x="2120887" y="860399"/>
                    <a:pt x="2117984" y="861177"/>
                    <a:pt x="2117984" y="861177"/>
                  </a:cubicBezTo>
                  <a:cubicBezTo>
                    <a:pt x="2129657" y="904743"/>
                    <a:pt x="2135165" y="971752"/>
                    <a:pt x="2147617" y="1018223"/>
                  </a:cubicBezTo>
                  <a:cubicBezTo>
                    <a:pt x="2140254" y="1013970"/>
                    <a:pt x="2146899" y="1061996"/>
                    <a:pt x="2150580" y="1064123"/>
                  </a:cubicBezTo>
                  <a:cubicBezTo>
                    <a:pt x="2149234" y="1070710"/>
                    <a:pt x="2149234" y="1070710"/>
                    <a:pt x="2147109" y="1074392"/>
                  </a:cubicBezTo>
                  <a:cubicBezTo>
                    <a:pt x="2149339" y="1076908"/>
                    <a:pt x="2149196" y="1079280"/>
                    <a:pt x="2148789" y="1082113"/>
                  </a:cubicBezTo>
                  <a:lnTo>
                    <a:pt x="2148835" y="1087750"/>
                  </a:lnTo>
                  <a:lnTo>
                    <a:pt x="2148458" y="1086142"/>
                  </a:lnTo>
                  <a:cubicBezTo>
                    <a:pt x="2148066" y="1085225"/>
                    <a:pt x="2147655" y="1085141"/>
                    <a:pt x="2147318" y="1086788"/>
                  </a:cubicBezTo>
                  <a:cubicBezTo>
                    <a:pt x="2143846" y="1097057"/>
                    <a:pt x="2150431" y="1098405"/>
                    <a:pt x="2149863" y="1107896"/>
                  </a:cubicBezTo>
                  <a:cubicBezTo>
                    <a:pt x="2146959" y="1108674"/>
                    <a:pt x="2148306" y="1102088"/>
                    <a:pt x="2145403" y="1102866"/>
                  </a:cubicBezTo>
                  <a:cubicBezTo>
                    <a:pt x="2144834" y="1112357"/>
                    <a:pt x="2146600" y="1130561"/>
                    <a:pt x="2149504" y="1129783"/>
                  </a:cubicBezTo>
                  <a:cubicBezTo>
                    <a:pt x="2146032" y="1140052"/>
                    <a:pt x="2141572" y="1135021"/>
                    <a:pt x="2139657" y="1151099"/>
                  </a:cubicBezTo>
                  <a:cubicBezTo>
                    <a:pt x="2141991" y="1159813"/>
                    <a:pt x="2144116" y="1156130"/>
                    <a:pt x="2142769" y="1162717"/>
                  </a:cubicBezTo>
                  <a:cubicBezTo>
                    <a:pt x="2140644" y="1166399"/>
                    <a:pt x="2140854" y="1178795"/>
                    <a:pt x="2140285" y="1188286"/>
                  </a:cubicBezTo>
                  <a:cubicBezTo>
                    <a:pt x="2131575" y="1190620"/>
                    <a:pt x="2137233" y="1223347"/>
                    <a:pt x="2133761" y="1233616"/>
                  </a:cubicBezTo>
                  <a:cubicBezTo>
                    <a:pt x="2135317" y="1239424"/>
                    <a:pt x="2133402" y="1255502"/>
                    <a:pt x="2133612" y="1267898"/>
                  </a:cubicBezTo>
                  <a:cubicBezTo>
                    <a:pt x="2131696" y="1283976"/>
                    <a:pt x="2129002" y="1297149"/>
                    <a:pt x="2126099" y="1297927"/>
                  </a:cubicBezTo>
                  <a:cubicBezTo>
                    <a:pt x="2125321" y="1295023"/>
                    <a:pt x="2127446" y="1291341"/>
                    <a:pt x="2129571" y="1287658"/>
                  </a:cubicBezTo>
                  <a:cubicBezTo>
                    <a:pt x="2128792" y="1284754"/>
                    <a:pt x="2127535" y="1285869"/>
                    <a:pt x="2126447" y="1286161"/>
                  </a:cubicBezTo>
                  <a:lnTo>
                    <a:pt x="2125823" y="1285817"/>
                  </a:lnTo>
                  <a:lnTo>
                    <a:pt x="2125890" y="1285532"/>
                  </a:lnTo>
                  <a:cubicBezTo>
                    <a:pt x="2125890" y="1285532"/>
                    <a:pt x="2125306" y="1283353"/>
                    <a:pt x="2124891" y="1280352"/>
                  </a:cubicBezTo>
                  <a:lnTo>
                    <a:pt x="2124891" y="1279574"/>
                  </a:lnTo>
                  <a:lnTo>
                    <a:pt x="2130140" y="1278167"/>
                  </a:lnTo>
                  <a:cubicBezTo>
                    <a:pt x="2130140" y="1278167"/>
                    <a:pt x="2129361" y="1275263"/>
                    <a:pt x="2130708" y="1268676"/>
                  </a:cubicBezTo>
                  <a:cubicBezTo>
                    <a:pt x="2129930" y="1265772"/>
                    <a:pt x="2131277" y="1259185"/>
                    <a:pt x="2130499" y="1256280"/>
                  </a:cubicBezTo>
                  <a:cubicBezTo>
                    <a:pt x="2129720" y="1253376"/>
                    <a:pt x="2132624" y="1252598"/>
                    <a:pt x="2128942" y="1250472"/>
                  </a:cubicBezTo>
                  <a:cubicBezTo>
                    <a:pt x="2126817" y="1254154"/>
                    <a:pt x="2125470" y="1260741"/>
                    <a:pt x="2124902" y="1270232"/>
                  </a:cubicBezTo>
                  <a:lnTo>
                    <a:pt x="2124891" y="1279574"/>
                  </a:lnTo>
                  <a:lnTo>
                    <a:pt x="2124333" y="1279723"/>
                  </a:lnTo>
                  <a:cubicBezTo>
                    <a:pt x="2124386" y="1282822"/>
                    <a:pt x="2124642" y="1284504"/>
                    <a:pt x="2125021" y="1285376"/>
                  </a:cubicBezTo>
                  <a:lnTo>
                    <a:pt x="2125823" y="1285817"/>
                  </a:lnTo>
                  <a:lnTo>
                    <a:pt x="2123170" y="1297156"/>
                  </a:lnTo>
                  <a:cubicBezTo>
                    <a:pt x="2122328" y="1301273"/>
                    <a:pt x="2121849" y="1305292"/>
                    <a:pt x="2122627" y="1308197"/>
                  </a:cubicBezTo>
                  <a:cubicBezTo>
                    <a:pt x="2118377" y="1315561"/>
                    <a:pt x="2119514" y="1296579"/>
                    <a:pt x="2121639" y="1292897"/>
                  </a:cubicBezTo>
                  <a:cubicBezTo>
                    <a:pt x="2121639" y="1292897"/>
                    <a:pt x="2121639" y="1292897"/>
                    <a:pt x="2118736" y="1293675"/>
                  </a:cubicBezTo>
                  <a:cubicBezTo>
                    <a:pt x="2117389" y="1300261"/>
                    <a:pt x="2119514" y="1296579"/>
                    <a:pt x="2118946" y="1306070"/>
                  </a:cubicBezTo>
                  <a:cubicBezTo>
                    <a:pt x="2115833" y="1294452"/>
                    <a:pt x="2116820" y="1309752"/>
                    <a:pt x="2114127" y="1322926"/>
                  </a:cubicBezTo>
                  <a:cubicBezTo>
                    <a:pt x="2111224" y="1323704"/>
                    <a:pt x="2115264" y="1303944"/>
                    <a:pt x="2115833" y="1294452"/>
                  </a:cubicBezTo>
                  <a:cubicBezTo>
                    <a:pt x="2113708" y="1298135"/>
                    <a:pt x="2113708" y="1298135"/>
                    <a:pt x="2111583" y="1301817"/>
                  </a:cubicBezTo>
                  <a:cubicBezTo>
                    <a:pt x="2114486" y="1301039"/>
                    <a:pt x="2114696" y="1313435"/>
                    <a:pt x="2112002" y="1326608"/>
                  </a:cubicBezTo>
                  <a:cubicBezTo>
                    <a:pt x="2108530" y="1336878"/>
                    <a:pt x="2105836" y="1350051"/>
                    <a:pt x="2103711" y="1353733"/>
                  </a:cubicBezTo>
                  <a:cubicBezTo>
                    <a:pt x="2106255" y="1374842"/>
                    <a:pt x="2092936" y="1406428"/>
                    <a:pt x="2093146" y="1418823"/>
                  </a:cubicBezTo>
                  <a:cubicBezTo>
                    <a:pt x="2098174" y="1414363"/>
                    <a:pt x="2097396" y="1411458"/>
                    <a:pt x="2098743" y="1404872"/>
                  </a:cubicBezTo>
                  <a:cubicBezTo>
                    <a:pt x="2100868" y="1401189"/>
                    <a:pt x="2099521" y="1407776"/>
                    <a:pt x="2098174" y="1414363"/>
                  </a:cubicBezTo>
                  <a:cubicBezTo>
                    <a:pt x="2101856" y="1416489"/>
                    <a:pt x="2103203" y="1409903"/>
                    <a:pt x="2102425" y="1406998"/>
                  </a:cubicBezTo>
                  <a:cubicBezTo>
                    <a:pt x="2101646" y="1404094"/>
                    <a:pt x="2105897" y="1396729"/>
                    <a:pt x="2102993" y="1397507"/>
                  </a:cubicBezTo>
                  <a:cubicBezTo>
                    <a:pt x="2105118" y="1393825"/>
                    <a:pt x="2104340" y="1390920"/>
                    <a:pt x="2108022" y="1393047"/>
                  </a:cubicBezTo>
                  <a:cubicBezTo>
                    <a:pt x="2108022" y="1393047"/>
                    <a:pt x="2108022" y="1393047"/>
                    <a:pt x="2104550" y="1403316"/>
                  </a:cubicBezTo>
                  <a:cubicBezTo>
                    <a:pt x="2107453" y="1402538"/>
                    <a:pt x="2107243" y="1390142"/>
                    <a:pt x="2110925" y="1392269"/>
                  </a:cubicBezTo>
                  <a:cubicBezTo>
                    <a:pt x="2108231" y="1405442"/>
                    <a:pt x="2106884" y="1412029"/>
                    <a:pt x="2104759" y="1415711"/>
                  </a:cubicBezTo>
                  <a:cubicBezTo>
                    <a:pt x="2102634" y="1419394"/>
                    <a:pt x="2100509" y="1423076"/>
                    <a:pt x="2102066" y="1428885"/>
                  </a:cubicBezTo>
                  <a:cubicBezTo>
                    <a:pt x="2099940" y="1432567"/>
                    <a:pt x="2098594" y="1439154"/>
                    <a:pt x="2097247" y="1445741"/>
                  </a:cubicBezTo>
                  <a:cubicBezTo>
                    <a:pt x="2096469" y="1442836"/>
                    <a:pt x="2097816" y="1436250"/>
                    <a:pt x="2092787" y="1440710"/>
                  </a:cubicBezTo>
                  <a:cubicBezTo>
                    <a:pt x="2093356" y="1431219"/>
                    <a:pt x="2096259" y="1430441"/>
                    <a:pt x="2094703" y="1424632"/>
                  </a:cubicBezTo>
                  <a:cubicBezTo>
                    <a:pt x="2091799" y="1425410"/>
                    <a:pt x="2092577" y="1428314"/>
                    <a:pt x="2089674" y="1429092"/>
                  </a:cubicBezTo>
                  <a:cubicBezTo>
                    <a:pt x="2091231" y="1434901"/>
                    <a:pt x="2082730" y="1449631"/>
                    <a:pt x="2085634" y="1448853"/>
                  </a:cubicBezTo>
                  <a:cubicBezTo>
                    <a:pt x="2083509" y="1452535"/>
                    <a:pt x="2084287" y="1455439"/>
                    <a:pt x="2082940" y="1462026"/>
                  </a:cubicBezTo>
                  <a:cubicBezTo>
                    <a:pt x="2082551" y="1460574"/>
                    <a:pt x="2081958" y="1460538"/>
                    <a:pt x="2081341" y="1461141"/>
                  </a:cubicBezTo>
                  <a:lnTo>
                    <a:pt x="2079618" y="1464062"/>
                  </a:lnTo>
                  <a:lnTo>
                    <a:pt x="2080037" y="1462804"/>
                  </a:lnTo>
                  <a:cubicBezTo>
                    <a:pt x="2078301" y="1467939"/>
                    <a:pt x="2078637" y="1466292"/>
                    <a:pt x="2079603" y="1464088"/>
                  </a:cubicBezTo>
                  <a:lnTo>
                    <a:pt x="2079618" y="1464062"/>
                  </a:lnTo>
                  <a:lnTo>
                    <a:pt x="2072924" y="1484166"/>
                  </a:lnTo>
                  <a:cubicBezTo>
                    <a:pt x="2070152" y="1492691"/>
                    <a:pt x="2067211" y="1502039"/>
                    <a:pt x="2064802" y="1510467"/>
                  </a:cubicBezTo>
                  <a:cubicBezTo>
                    <a:pt x="2066718" y="1494389"/>
                    <a:pt x="2060342" y="1505436"/>
                    <a:pt x="2056302" y="1525197"/>
                  </a:cubicBezTo>
                  <a:cubicBezTo>
                    <a:pt x="2048580" y="1542831"/>
                    <a:pt x="2042414" y="1566273"/>
                    <a:pt x="2038164" y="1573638"/>
                  </a:cubicBezTo>
                  <a:cubicBezTo>
                    <a:pt x="2036817" y="1580225"/>
                    <a:pt x="2030442" y="1591272"/>
                    <a:pt x="2024067" y="1602319"/>
                  </a:cubicBezTo>
                  <a:cubicBezTo>
                    <a:pt x="2018470" y="1616270"/>
                    <a:pt x="2012873" y="1630222"/>
                    <a:pt x="2008623" y="1637586"/>
                  </a:cubicBezTo>
                  <a:cubicBezTo>
                    <a:pt x="2005719" y="1638364"/>
                    <a:pt x="2001469" y="1645729"/>
                    <a:pt x="2000122" y="1652316"/>
                  </a:cubicBezTo>
                  <a:lnTo>
                    <a:pt x="1999524" y="1653400"/>
                  </a:lnTo>
                  <a:lnTo>
                    <a:pt x="1998600" y="1653891"/>
                  </a:lnTo>
                  <a:cubicBezTo>
                    <a:pt x="1997077" y="1655467"/>
                    <a:pt x="1995483" y="1658228"/>
                    <a:pt x="1993747" y="1663363"/>
                  </a:cubicBezTo>
                  <a:cubicBezTo>
                    <a:pt x="1993747" y="1663363"/>
                    <a:pt x="1995872" y="1659681"/>
                    <a:pt x="1992969" y="1660459"/>
                  </a:cubicBezTo>
                  <a:cubicBezTo>
                    <a:pt x="1991622" y="1667045"/>
                    <a:pt x="1986025" y="1680997"/>
                    <a:pt x="1977315" y="1683331"/>
                  </a:cubicBezTo>
                  <a:cubicBezTo>
                    <a:pt x="1974621" y="1696504"/>
                    <a:pt x="1968246" y="1707551"/>
                    <a:pt x="1961093" y="1715694"/>
                  </a:cubicBezTo>
                  <a:cubicBezTo>
                    <a:pt x="1954718" y="1726741"/>
                    <a:pt x="1947564" y="1734884"/>
                    <a:pt x="1941189" y="1745931"/>
                  </a:cubicBezTo>
                  <a:cubicBezTo>
                    <a:pt x="1940411" y="1743026"/>
                    <a:pt x="1931132" y="1754851"/>
                    <a:pt x="1934814" y="1756978"/>
                  </a:cubicBezTo>
                  <a:cubicBezTo>
                    <a:pt x="1932689" y="1760660"/>
                    <a:pt x="1927660" y="1765120"/>
                    <a:pt x="1929007" y="1758534"/>
                  </a:cubicBezTo>
                  <a:cubicBezTo>
                    <a:pt x="1920507" y="1773263"/>
                    <a:pt x="1912575" y="1778501"/>
                    <a:pt x="1903297" y="1790326"/>
                  </a:cubicBezTo>
                  <a:cubicBezTo>
                    <a:pt x="1906978" y="1792453"/>
                    <a:pt x="1919160" y="1779850"/>
                    <a:pt x="1917604" y="1774041"/>
                  </a:cubicBezTo>
                  <a:cubicBezTo>
                    <a:pt x="1925535" y="1768803"/>
                    <a:pt x="1909103" y="1788770"/>
                    <a:pt x="1909881" y="1791675"/>
                  </a:cubicBezTo>
                  <a:cubicBezTo>
                    <a:pt x="1902728" y="1799817"/>
                    <a:pt x="1897700" y="1804278"/>
                    <a:pt x="1889199" y="1819007"/>
                  </a:cubicBezTo>
                  <a:cubicBezTo>
                    <a:pt x="1886296" y="1819785"/>
                    <a:pt x="1881268" y="1824245"/>
                    <a:pt x="1879143" y="1827928"/>
                  </a:cubicBezTo>
                  <a:cubicBezTo>
                    <a:pt x="1877017" y="1831610"/>
                    <a:pt x="1877017" y="1831610"/>
                    <a:pt x="1877796" y="1834514"/>
                  </a:cubicBezTo>
                  <a:cubicBezTo>
                    <a:pt x="1888631" y="1828498"/>
                    <a:pt x="1897131" y="1813769"/>
                    <a:pt x="1903506" y="1802722"/>
                  </a:cubicBezTo>
                  <a:cubicBezTo>
                    <a:pt x="1906410" y="1801944"/>
                    <a:pt x="1904284" y="1805626"/>
                    <a:pt x="1904284" y="1805626"/>
                  </a:cubicBezTo>
                  <a:cubicBezTo>
                    <a:pt x="1910091" y="1804070"/>
                    <a:pt x="1914910" y="1787214"/>
                    <a:pt x="1919370" y="1792245"/>
                  </a:cubicBezTo>
                  <a:cubicBezTo>
                    <a:pt x="1921495" y="1788563"/>
                    <a:pt x="1920716" y="1785659"/>
                    <a:pt x="1922841" y="1781976"/>
                  </a:cubicBezTo>
                  <a:cubicBezTo>
                    <a:pt x="1923620" y="1784881"/>
                    <a:pt x="1923620" y="1784881"/>
                    <a:pt x="1921495" y="1788563"/>
                  </a:cubicBezTo>
                  <a:cubicBezTo>
                    <a:pt x="1927301" y="1787007"/>
                    <a:pt x="1928648" y="1780420"/>
                    <a:pt x="1935802" y="1772278"/>
                  </a:cubicBezTo>
                  <a:cubicBezTo>
                    <a:pt x="1936580" y="1775182"/>
                    <a:pt x="1931551" y="1779642"/>
                    <a:pt x="1932330" y="1782547"/>
                  </a:cubicBezTo>
                  <a:cubicBezTo>
                    <a:pt x="1922273" y="1791467"/>
                    <a:pt x="1915898" y="1802514"/>
                    <a:pt x="1914551" y="1809101"/>
                  </a:cubicBezTo>
                  <a:cubicBezTo>
                    <a:pt x="1912426" y="1812784"/>
                    <a:pt x="1908744" y="1810657"/>
                    <a:pt x="1906619" y="1814339"/>
                  </a:cubicBezTo>
                  <a:cubicBezTo>
                    <a:pt x="1902369" y="1821704"/>
                    <a:pt x="1905272" y="1820926"/>
                    <a:pt x="1900244" y="1825387"/>
                  </a:cubicBezTo>
                  <a:cubicBezTo>
                    <a:pt x="1895216" y="1829847"/>
                    <a:pt x="1893090" y="1833529"/>
                    <a:pt x="1888840" y="1840894"/>
                  </a:cubicBezTo>
                  <a:cubicBezTo>
                    <a:pt x="1883034" y="1842450"/>
                    <a:pt x="1893090" y="1833529"/>
                    <a:pt x="1890187" y="1834307"/>
                  </a:cubicBezTo>
                  <a:cubicBezTo>
                    <a:pt x="1886506" y="1832181"/>
                    <a:pt x="1887284" y="1835085"/>
                    <a:pt x="1884381" y="1835863"/>
                  </a:cubicBezTo>
                  <a:cubicBezTo>
                    <a:pt x="1884381" y="1835863"/>
                    <a:pt x="1887284" y="1835085"/>
                    <a:pt x="1888062" y="1837990"/>
                  </a:cubicBezTo>
                  <a:cubicBezTo>
                    <a:pt x="1885159" y="1838767"/>
                    <a:pt x="1882255" y="1839545"/>
                    <a:pt x="1879352" y="1840323"/>
                  </a:cubicBezTo>
                  <a:cubicBezTo>
                    <a:pt x="1879352" y="1840323"/>
                    <a:pt x="1880130" y="1843228"/>
                    <a:pt x="1877227" y="1844006"/>
                  </a:cubicBezTo>
                  <a:lnTo>
                    <a:pt x="1880130" y="1843228"/>
                  </a:lnTo>
                  <a:lnTo>
                    <a:pt x="1875102" y="1847688"/>
                  </a:lnTo>
                  <a:cubicBezTo>
                    <a:pt x="1875102" y="1847688"/>
                    <a:pt x="1878005" y="1846910"/>
                    <a:pt x="1878005" y="1846910"/>
                  </a:cubicBezTo>
                  <a:cubicBezTo>
                    <a:pt x="1870852" y="1855053"/>
                    <a:pt x="1867949" y="1855831"/>
                    <a:pt x="1862920" y="1860291"/>
                  </a:cubicBezTo>
                  <a:cubicBezTo>
                    <a:pt x="1862920" y="1860291"/>
                    <a:pt x="1862920" y="1860291"/>
                    <a:pt x="1860017" y="1861069"/>
                  </a:cubicBezTo>
                  <a:cubicBezTo>
                    <a:pt x="1860017" y="1861069"/>
                    <a:pt x="1860795" y="1863973"/>
                    <a:pt x="1857892" y="1864751"/>
                  </a:cubicBezTo>
                  <a:cubicBezTo>
                    <a:pt x="1854988" y="1865529"/>
                    <a:pt x="1854988" y="1865529"/>
                    <a:pt x="1854210" y="1862625"/>
                  </a:cubicBezTo>
                  <a:cubicBezTo>
                    <a:pt x="1854210" y="1862625"/>
                    <a:pt x="1842028" y="1875228"/>
                    <a:pt x="1845710" y="1877354"/>
                  </a:cubicBezTo>
                  <a:cubicBezTo>
                    <a:pt x="1839903" y="1878910"/>
                    <a:pt x="1846279" y="1867863"/>
                    <a:pt x="1838347" y="1873101"/>
                  </a:cubicBezTo>
                  <a:cubicBezTo>
                    <a:pt x="1837000" y="1879688"/>
                    <a:pt x="1836222" y="1876784"/>
                    <a:pt x="1831193" y="1881244"/>
                  </a:cubicBezTo>
                  <a:cubicBezTo>
                    <a:pt x="1821137" y="1890164"/>
                    <a:pt x="1837778" y="1882592"/>
                    <a:pt x="1824818" y="1892291"/>
                  </a:cubicBezTo>
                  <a:cubicBezTo>
                    <a:pt x="1826943" y="1888609"/>
                    <a:pt x="1824040" y="1889387"/>
                    <a:pt x="1826165" y="1885704"/>
                  </a:cubicBezTo>
                  <a:cubicBezTo>
                    <a:pt x="1824040" y="1889387"/>
                    <a:pt x="1821137" y="1890164"/>
                    <a:pt x="1816108" y="1894625"/>
                  </a:cubicBezTo>
                  <a:cubicBezTo>
                    <a:pt x="1817665" y="1900434"/>
                    <a:pt x="1804705" y="1910132"/>
                    <a:pt x="1793870" y="1916148"/>
                  </a:cubicBezTo>
                  <a:cubicBezTo>
                    <a:pt x="1795426" y="1921957"/>
                    <a:pt x="1804705" y="1910132"/>
                    <a:pt x="1806261" y="1915941"/>
                  </a:cubicBezTo>
                  <a:cubicBezTo>
                    <a:pt x="1811289" y="1911481"/>
                    <a:pt x="1805483" y="1913037"/>
                    <a:pt x="1812636" y="1904894"/>
                  </a:cubicBezTo>
                  <a:cubicBezTo>
                    <a:pt x="1813415" y="1907798"/>
                    <a:pt x="1818443" y="1903338"/>
                    <a:pt x="1819221" y="1906242"/>
                  </a:cubicBezTo>
                  <a:cubicBezTo>
                    <a:pt x="1817096" y="1909925"/>
                    <a:pt x="1812068" y="1914385"/>
                    <a:pt x="1814971" y="1913607"/>
                  </a:cubicBezTo>
                  <a:cubicBezTo>
                    <a:pt x="1807818" y="1921750"/>
                    <a:pt x="1802789" y="1926210"/>
                    <a:pt x="1794857" y="1931448"/>
                  </a:cubicBezTo>
                  <a:cubicBezTo>
                    <a:pt x="1789829" y="1935909"/>
                    <a:pt x="1781119" y="1938242"/>
                    <a:pt x="1776091" y="1942703"/>
                  </a:cubicBezTo>
                  <a:cubicBezTo>
                    <a:pt x="1770726" y="1948810"/>
                    <a:pt x="1751976" y="1963756"/>
                    <a:pt x="1738037" y="1972160"/>
                  </a:cubicBezTo>
                  <a:lnTo>
                    <a:pt x="1735129" y="1973570"/>
                  </a:lnTo>
                  <a:lnTo>
                    <a:pt x="1745965" y="1966729"/>
                  </a:lnTo>
                  <a:cubicBezTo>
                    <a:pt x="1753800" y="1961127"/>
                    <a:pt x="1760617" y="1954632"/>
                    <a:pt x="1759449" y="1950275"/>
                  </a:cubicBezTo>
                  <a:cubicBezTo>
                    <a:pt x="1772409" y="1940576"/>
                    <a:pt x="1781119" y="1938242"/>
                    <a:pt x="1788273" y="1930100"/>
                  </a:cubicBezTo>
                  <a:cubicBezTo>
                    <a:pt x="1787494" y="1927195"/>
                    <a:pt x="1780341" y="1935338"/>
                    <a:pt x="1781688" y="1928751"/>
                  </a:cubicBezTo>
                  <a:cubicBezTo>
                    <a:pt x="1776659" y="1933212"/>
                    <a:pt x="1773756" y="1933989"/>
                    <a:pt x="1777438" y="1936116"/>
                  </a:cubicBezTo>
                  <a:cubicBezTo>
                    <a:pt x="1777438" y="1936116"/>
                    <a:pt x="1777438" y="1936116"/>
                    <a:pt x="1767381" y="1945037"/>
                  </a:cubicBezTo>
                  <a:cubicBezTo>
                    <a:pt x="1769506" y="1941354"/>
                    <a:pt x="1769506" y="1941354"/>
                    <a:pt x="1765824" y="1939228"/>
                  </a:cubicBezTo>
                  <a:cubicBezTo>
                    <a:pt x="1762353" y="1949497"/>
                    <a:pt x="1751517" y="1955513"/>
                    <a:pt x="1741461" y="1964434"/>
                  </a:cubicBezTo>
                  <a:cubicBezTo>
                    <a:pt x="1733529" y="1969672"/>
                    <a:pt x="1728501" y="1974132"/>
                    <a:pt x="1723472" y="1978592"/>
                  </a:cubicBezTo>
                  <a:cubicBezTo>
                    <a:pt x="1715541" y="1983831"/>
                    <a:pt x="1709734" y="1985387"/>
                    <a:pt x="1704706" y="1989847"/>
                  </a:cubicBezTo>
                  <a:cubicBezTo>
                    <a:pt x="1696774" y="1995085"/>
                    <a:pt x="1703359" y="1996434"/>
                    <a:pt x="1706262" y="1995656"/>
                  </a:cubicBezTo>
                  <a:cubicBezTo>
                    <a:pt x="1704137" y="1999338"/>
                    <a:pt x="1704137" y="1999338"/>
                    <a:pt x="1699109" y="2003798"/>
                  </a:cubicBezTo>
                  <a:cubicBezTo>
                    <a:pt x="1703359" y="1996434"/>
                    <a:pt x="1695427" y="2001672"/>
                    <a:pt x="1696774" y="1995085"/>
                  </a:cubicBezTo>
                  <a:cubicBezTo>
                    <a:pt x="1692524" y="2002450"/>
                    <a:pt x="1686717" y="2004006"/>
                    <a:pt x="1673757" y="2013704"/>
                  </a:cubicBezTo>
                  <a:cubicBezTo>
                    <a:pt x="1678007" y="2006339"/>
                    <a:pt x="1665047" y="2016038"/>
                    <a:pt x="1664269" y="2013134"/>
                  </a:cubicBezTo>
                  <a:cubicBezTo>
                    <a:pt x="1651309" y="2022832"/>
                    <a:pt x="1651309" y="2022832"/>
                    <a:pt x="1638349" y="2032531"/>
                  </a:cubicBezTo>
                  <a:cubicBezTo>
                    <a:pt x="1630417" y="2037769"/>
                    <a:pt x="1639127" y="2035435"/>
                    <a:pt x="1637002" y="2039117"/>
                  </a:cubicBezTo>
                  <a:cubicBezTo>
                    <a:pt x="1633320" y="2036991"/>
                    <a:pt x="1628292" y="2041451"/>
                    <a:pt x="1624610" y="2039325"/>
                  </a:cubicBezTo>
                  <a:cubicBezTo>
                    <a:pt x="1620360" y="2046689"/>
                    <a:pt x="1625389" y="2042229"/>
                    <a:pt x="1629070" y="2044356"/>
                  </a:cubicBezTo>
                  <a:cubicBezTo>
                    <a:pt x="1615332" y="2051150"/>
                    <a:pt x="1614554" y="2048245"/>
                    <a:pt x="1601594" y="2057944"/>
                  </a:cubicBezTo>
                  <a:cubicBezTo>
                    <a:pt x="1600815" y="2055039"/>
                    <a:pt x="1603719" y="2054261"/>
                    <a:pt x="1602940" y="2051357"/>
                  </a:cubicBezTo>
                  <a:cubicBezTo>
                    <a:pt x="1595787" y="2059500"/>
                    <a:pt x="1589202" y="2058151"/>
                    <a:pt x="1576242" y="2067850"/>
                  </a:cubicBezTo>
                  <a:cubicBezTo>
                    <a:pt x="1573339" y="2068628"/>
                    <a:pt x="1576242" y="2067850"/>
                    <a:pt x="1579145" y="2067072"/>
                  </a:cubicBezTo>
                  <a:cubicBezTo>
                    <a:pt x="1579924" y="2069976"/>
                    <a:pt x="1574117" y="2071532"/>
                    <a:pt x="1569089" y="2075992"/>
                  </a:cubicBezTo>
                  <a:cubicBezTo>
                    <a:pt x="1568310" y="2073088"/>
                    <a:pt x="1568310" y="2073088"/>
                    <a:pt x="1568310" y="2073088"/>
                  </a:cubicBezTo>
                  <a:cubicBezTo>
                    <a:pt x="1565407" y="2073866"/>
                    <a:pt x="1559600" y="2075422"/>
                    <a:pt x="1550890" y="2077756"/>
                  </a:cubicBezTo>
                  <a:cubicBezTo>
                    <a:pt x="1545862" y="2082216"/>
                    <a:pt x="1537152" y="2084550"/>
                    <a:pt x="1528442" y="2086884"/>
                  </a:cubicBezTo>
                  <a:cubicBezTo>
                    <a:pt x="1520511" y="2092122"/>
                    <a:pt x="1511801" y="2094456"/>
                    <a:pt x="1506772" y="2098916"/>
                  </a:cubicBezTo>
                  <a:cubicBezTo>
                    <a:pt x="1498062" y="2101250"/>
                    <a:pt x="1493034" y="2105710"/>
                    <a:pt x="1487227" y="2107266"/>
                  </a:cubicBezTo>
                  <a:cubicBezTo>
                    <a:pt x="1477739" y="2106695"/>
                    <a:pt x="1448137" y="2123966"/>
                    <a:pt x="1446581" y="2118157"/>
                  </a:cubicBezTo>
                  <a:cubicBezTo>
                    <a:pt x="1437197" y="2123784"/>
                    <a:pt x="1427230" y="2127233"/>
                    <a:pt x="1417432" y="2129859"/>
                  </a:cubicBezTo>
                  <a:lnTo>
                    <a:pt x="1399642" y="2134133"/>
                  </a:lnTo>
                  <a:lnTo>
                    <a:pt x="1400906" y="2133508"/>
                  </a:lnTo>
                  <a:cubicBezTo>
                    <a:pt x="1398781" y="2137191"/>
                    <a:pt x="1392975" y="2138747"/>
                    <a:pt x="1389293" y="2136620"/>
                  </a:cubicBezTo>
                  <a:lnTo>
                    <a:pt x="1399642" y="2134133"/>
                  </a:lnTo>
                  <a:lnTo>
                    <a:pt x="1390602" y="2138604"/>
                  </a:lnTo>
                  <a:cubicBezTo>
                    <a:pt x="1386973" y="2139577"/>
                    <a:pt x="1383875" y="2139629"/>
                    <a:pt x="1383486" y="2138176"/>
                  </a:cubicBezTo>
                  <a:cubicBezTo>
                    <a:pt x="1380583" y="2138954"/>
                    <a:pt x="1374776" y="2140510"/>
                    <a:pt x="1368970" y="2142066"/>
                  </a:cubicBezTo>
                  <a:cubicBezTo>
                    <a:pt x="1366067" y="2142844"/>
                    <a:pt x="1366067" y="2142844"/>
                    <a:pt x="1363163" y="2143622"/>
                  </a:cubicBezTo>
                  <a:cubicBezTo>
                    <a:pt x="1360260" y="2144400"/>
                    <a:pt x="1360260" y="2144400"/>
                    <a:pt x="1357357" y="2145178"/>
                  </a:cubicBezTo>
                  <a:cubicBezTo>
                    <a:pt x="1357357" y="2145178"/>
                    <a:pt x="1357357" y="2145178"/>
                    <a:pt x="1354453" y="2145955"/>
                  </a:cubicBezTo>
                  <a:cubicBezTo>
                    <a:pt x="1354453" y="2145955"/>
                    <a:pt x="1354453" y="2145955"/>
                    <a:pt x="1348647" y="2147511"/>
                  </a:cubicBezTo>
                  <a:cubicBezTo>
                    <a:pt x="1342840" y="2149067"/>
                    <a:pt x="1358135" y="2148082"/>
                    <a:pt x="1349425" y="2150416"/>
                  </a:cubicBezTo>
                  <a:cubicBezTo>
                    <a:pt x="1346522" y="2151194"/>
                    <a:pt x="1345743" y="2148289"/>
                    <a:pt x="1342840" y="2149067"/>
                  </a:cubicBezTo>
                  <a:cubicBezTo>
                    <a:pt x="1337033" y="2150623"/>
                    <a:pt x="1329102" y="2155861"/>
                    <a:pt x="1319614" y="2155291"/>
                  </a:cubicBezTo>
                  <a:cubicBezTo>
                    <a:pt x="1325420" y="2153735"/>
                    <a:pt x="1334130" y="2151401"/>
                    <a:pt x="1339159" y="2146941"/>
                  </a:cubicBezTo>
                  <a:cubicBezTo>
                    <a:pt x="1324642" y="2150830"/>
                    <a:pt x="1308569" y="2148911"/>
                    <a:pt x="1294052" y="2152801"/>
                  </a:cubicBezTo>
                  <a:cubicBezTo>
                    <a:pt x="1297734" y="2154928"/>
                    <a:pt x="1306444" y="2152594"/>
                    <a:pt x="1310125" y="2154720"/>
                  </a:cubicBezTo>
                  <a:cubicBezTo>
                    <a:pt x="1305097" y="2159180"/>
                    <a:pt x="1281092" y="2162500"/>
                    <a:pt x="1263672" y="2167167"/>
                  </a:cubicBezTo>
                  <a:cubicBezTo>
                    <a:pt x="1267354" y="2169294"/>
                    <a:pt x="1267354" y="2169294"/>
                    <a:pt x="1268132" y="2172198"/>
                  </a:cubicBezTo>
                  <a:cubicBezTo>
                    <a:pt x="1256519" y="2175310"/>
                    <a:pt x="1256519" y="2175310"/>
                    <a:pt x="1244128" y="2175517"/>
                  </a:cubicBezTo>
                  <a:cubicBezTo>
                    <a:pt x="1247809" y="2177644"/>
                    <a:pt x="1256519" y="2175310"/>
                    <a:pt x="1260201" y="2177436"/>
                  </a:cubicBezTo>
                  <a:cubicBezTo>
                    <a:pt x="1255846" y="2178603"/>
                    <a:pt x="1249650" y="2178707"/>
                    <a:pt x="1244277" y="2178979"/>
                  </a:cubicBezTo>
                  <a:lnTo>
                    <a:pt x="1241247" y="2179684"/>
                  </a:lnTo>
                  <a:lnTo>
                    <a:pt x="1242002" y="2179200"/>
                  </a:lnTo>
                  <a:lnTo>
                    <a:pt x="1240825" y="2179782"/>
                  </a:lnTo>
                  <a:lnTo>
                    <a:pt x="1233293" y="2181533"/>
                  </a:lnTo>
                  <a:cubicBezTo>
                    <a:pt x="1233682" y="2182985"/>
                    <a:pt x="1235133" y="2182596"/>
                    <a:pt x="1236851" y="2181747"/>
                  </a:cubicBezTo>
                  <a:lnTo>
                    <a:pt x="1240825" y="2179782"/>
                  </a:lnTo>
                  <a:lnTo>
                    <a:pt x="1241247" y="2179684"/>
                  </a:lnTo>
                  <a:lnTo>
                    <a:pt x="1234699" y="2183880"/>
                  </a:lnTo>
                  <a:cubicBezTo>
                    <a:pt x="1231893" y="2185021"/>
                    <a:pt x="1228264" y="2185994"/>
                    <a:pt x="1222458" y="2187550"/>
                  </a:cubicBezTo>
                  <a:cubicBezTo>
                    <a:pt x="1234071" y="2184438"/>
                    <a:pt x="1227486" y="2183089"/>
                    <a:pt x="1220901" y="2181741"/>
                  </a:cubicBezTo>
                  <a:cubicBezTo>
                    <a:pt x="1211413" y="2181170"/>
                    <a:pt x="1217998" y="2182519"/>
                    <a:pt x="1209288" y="2184852"/>
                  </a:cubicBezTo>
                  <a:cubicBezTo>
                    <a:pt x="1201925" y="2180599"/>
                    <a:pt x="1187408" y="2184489"/>
                    <a:pt x="1180045" y="2180236"/>
                  </a:cubicBezTo>
                  <a:cubicBezTo>
                    <a:pt x="1189533" y="2180807"/>
                    <a:pt x="1201925" y="2180599"/>
                    <a:pt x="1217220" y="2179614"/>
                  </a:cubicBezTo>
                  <a:cubicBezTo>
                    <a:pt x="1229611" y="2179407"/>
                    <a:pt x="1244128" y="2175517"/>
                    <a:pt x="1254963" y="2169501"/>
                  </a:cubicBezTo>
                  <a:cubicBezTo>
                    <a:pt x="1249156" y="2171057"/>
                    <a:pt x="1230958" y="2172820"/>
                    <a:pt x="1216441" y="2176710"/>
                  </a:cubicBezTo>
                  <a:cubicBezTo>
                    <a:pt x="1216441" y="2176710"/>
                    <a:pt x="1207731" y="2179044"/>
                    <a:pt x="1206953" y="2176139"/>
                  </a:cubicBezTo>
                  <a:cubicBezTo>
                    <a:pt x="1182948" y="2179458"/>
                    <a:pt x="1166875" y="2177539"/>
                    <a:pt x="1153137" y="2184333"/>
                  </a:cubicBezTo>
                  <a:cubicBezTo>
                    <a:pt x="1149456" y="2182207"/>
                    <a:pt x="1149456" y="2182207"/>
                    <a:pt x="1149456" y="2182207"/>
                  </a:cubicBezTo>
                  <a:cubicBezTo>
                    <a:pt x="1137842" y="2185319"/>
                    <a:pt x="1127576" y="2181844"/>
                    <a:pt x="1118866" y="2184177"/>
                  </a:cubicBezTo>
                  <a:cubicBezTo>
                    <a:pt x="1113838" y="2188638"/>
                    <a:pt x="1131257" y="2183970"/>
                    <a:pt x="1126229" y="2188430"/>
                  </a:cubicBezTo>
                  <a:cubicBezTo>
                    <a:pt x="1121201" y="2192891"/>
                    <a:pt x="1119644" y="2187082"/>
                    <a:pt x="1110934" y="2189416"/>
                  </a:cubicBezTo>
                  <a:cubicBezTo>
                    <a:pt x="1102224" y="2191749"/>
                    <a:pt x="1114616" y="2191542"/>
                    <a:pt x="1111713" y="2192320"/>
                  </a:cubicBezTo>
                  <a:cubicBezTo>
                    <a:pt x="1100099" y="2195432"/>
                    <a:pt x="1096418" y="2193305"/>
                    <a:pt x="1089833" y="2191957"/>
                  </a:cubicBezTo>
                  <a:cubicBezTo>
                    <a:pt x="1059243" y="2193927"/>
                    <a:pt x="1047630" y="2197039"/>
                    <a:pt x="1064481" y="2201863"/>
                  </a:cubicBezTo>
                  <a:cubicBezTo>
                    <a:pt x="1073969" y="2202433"/>
                    <a:pt x="1076095" y="2198751"/>
                    <a:pt x="1078998" y="2197973"/>
                  </a:cubicBezTo>
                  <a:cubicBezTo>
                    <a:pt x="1082679" y="2200099"/>
                    <a:pt x="1079776" y="2200877"/>
                    <a:pt x="1079776" y="2200877"/>
                  </a:cubicBezTo>
                  <a:cubicBezTo>
                    <a:pt x="1083458" y="2203004"/>
                    <a:pt x="1095849" y="2202796"/>
                    <a:pt x="1097974" y="2199114"/>
                  </a:cubicBezTo>
                  <a:cubicBezTo>
                    <a:pt x="1098752" y="2202019"/>
                    <a:pt x="1116951" y="2200255"/>
                    <a:pt x="1116172" y="2197351"/>
                  </a:cubicBezTo>
                  <a:cubicBezTo>
                    <a:pt x="1120632" y="2202382"/>
                    <a:pt x="1133024" y="2202174"/>
                    <a:pt x="1144637" y="2199063"/>
                  </a:cubicBezTo>
                  <a:cubicBezTo>
                    <a:pt x="1140955" y="2196936"/>
                    <a:pt x="1132245" y="2199270"/>
                    <a:pt x="1134370" y="2195588"/>
                  </a:cubicBezTo>
                  <a:cubicBezTo>
                    <a:pt x="1148887" y="2191698"/>
                    <a:pt x="1162057" y="2194395"/>
                    <a:pt x="1171545" y="2194966"/>
                  </a:cubicBezTo>
                  <a:cubicBezTo>
                    <a:pt x="1173101" y="2200774"/>
                    <a:pt x="1189174" y="2202694"/>
                    <a:pt x="1207372" y="2200930"/>
                  </a:cubicBezTo>
                  <a:cubicBezTo>
                    <a:pt x="1213179" y="2199375"/>
                    <a:pt x="1218986" y="2197819"/>
                    <a:pt x="1225570" y="2199167"/>
                  </a:cubicBezTo>
                  <a:cubicBezTo>
                    <a:pt x="1228474" y="2198389"/>
                    <a:pt x="1234280" y="2196833"/>
                    <a:pt x="1240087" y="2195277"/>
                  </a:cubicBezTo>
                  <a:cubicBezTo>
                    <a:pt x="1249575" y="2195848"/>
                    <a:pt x="1258285" y="2193514"/>
                    <a:pt x="1264092" y="2191958"/>
                  </a:cubicBezTo>
                  <a:cubicBezTo>
                    <a:pt x="1261967" y="2195641"/>
                    <a:pt x="1256160" y="2197197"/>
                    <a:pt x="1254035" y="2200879"/>
                  </a:cubicBezTo>
                  <a:cubicBezTo>
                    <a:pt x="1264870" y="2194863"/>
                    <a:pt x="1270677" y="2193307"/>
                    <a:pt x="1288096" y="2188639"/>
                  </a:cubicBezTo>
                  <a:cubicBezTo>
                    <a:pt x="1288096" y="2188639"/>
                    <a:pt x="1288096" y="2188639"/>
                    <a:pt x="1288291" y="2189365"/>
                  </a:cubicBezTo>
                  <a:lnTo>
                    <a:pt x="1289653" y="2194448"/>
                  </a:lnTo>
                  <a:lnTo>
                    <a:pt x="1289652" y="2194448"/>
                  </a:lnTo>
                  <a:lnTo>
                    <a:pt x="1272155" y="2194468"/>
                  </a:lnTo>
                  <a:cubicBezTo>
                    <a:pt x="1267437" y="2195732"/>
                    <a:pt x="1264197" y="2198156"/>
                    <a:pt x="1263523" y="2201450"/>
                  </a:cubicBezTo>
                  <a:cubicBezTo>
                    <a:pt x="1272233" y="2199116"/>
                    <a:pt x="1278040" y="2197560"/>
                    <a:pt x="1273011" y="2202020"/>
                  </a:cubicBezTo>
                  <a:cubicBezTo>
                    <a:pt x="1285403" y="2201813"/>
                    <a:pt x="1278818" y="2200464"/>
                    <a:pt x="1278040" y="2197560"/>
                  </a:cubicBezTo>
                  <a:lnTo>
                    <a:pt x="1289652" y="2194448"/>
                  </a:lnTo>
                  <a:lnTo>
                    <a:pt x="1289653" y="2194448"/>
                  </a:lnTo>
                  <a:lnTo>
                    <a:pt x="1289653" y="2194448"/>
                  </a:lnTo>
                  <a:lnTo>
                    <a:pt x="1298363" y="2192114"/>
                  </a:lnTo>
                  <a:cubicBezTo>
                    <a:pt x="1307073" y="2189780"/>
                    <a:pt x="1305726" y="2196367"/>
                    <a:pt x="1312311" y="2197716"/>
                  </a:cubicBezTo>
                  <a:cubicBezTo>
                    <a:pt x="1310186" y="2201398"/>
                    <a:pt x="1304379" y="2202954"/>
                    <a:pt x="1292766" y="2206066"/>
                  </a:cubicBezTo>
                  <a:cubicBezTo>
                    <a:pt x="1292766" y="2206066"/>
                    <a:pt x="1292766" y="2206066"/>
                    <a:pt x="1297226" y="2211097"/>
                  </a:cubicBezTo>
                  <a:cubicBezTo>
                    <a:pt x="1288516" y="2213430"/>
                    <a:pt x="1287737" y="2210526"/>
                    <a:pt x="1281931" y="2212082"/>
                  </a:cubicBezTo>
                  <a:cubicBezTo>
                    <a:pt x="1295101" y="2214779"/>
                    <a:pt x="1284266" y="2220795"/>
                    <a:pt x="1272652" y="2223907"/>
                  </a:cubicBezTo>
                  <a:cubicBezTo>
                    <a:pt x="1268971" y="2221780"/>
                    <a:pt x="1274777" y="2220225"/>
                    <a:pt x="1274777" y="2220225"/>
                  </a:cubicBezTo>
                  <a:cubicBezTo>
                    <a:pt x="1250773" y="2223544"/>
                    <a:pt x="1226768" y="2226863"/>
                    <a:pt x="1201985" y="2227277"/>
                  </a:cubicBezTo>
                  <a:cubicBezTo>
                    <a:pt x="1193275" y="2229611"/>
                    <a:pt x="1180884" y="2229819"/>
                    <a:pt x="1171396" y="2229248"/>
                  </a:cubicBezTo>
                  <a:cubicBezTo>
                    <a:pt x="1161907" y="2228677"/>
                    <a:pt x="1152419" y="2228107"/>
                    <a:pt x="1142931" y="2227536"/>
                  </a:cubicBezTo>
                  <a:cubicBezTo>
                    <a:pt x="1137124" y="2229092"/>
                    <a:pt x="1132096" y="2233552"/>
                    <a:pt x="1119705" y="2233760"/>
                  </a:cubicBezTo>
                  <a:cubicBezTo>
                    <a:pt x="1118926" y="2230855"/>
                    <a:pt x="1116023" y="2231633"/>
                    <a:pt x="1112341" y="2229507"/>
                  </a:cubicBezTo>
                  <a:cubicBezTo>
                    <a:pt x="1112341" y="2229507"/>
                    <a:pt x="1118148" y="2227951"/>
                    <a:pt x="1121051" y="2227173"/>
                  </a:cubicBezTo>
                  <a:cubicBezTo>
                    <a:pt x="1104978" y="2225254"/>
                    <a:pt x="1098393" y="2223905"/>
                    <a:pt x="1067804" y="2225876"/>
                  </a:cubicBezTo>
                  <a:cubicBezTo>
                    <a:pt x="1065679" y="2229558"/>
                    <a:pt x="1077292" y="2226446"/>
                    <a:pt x="1075167" y="2230129"/>
                  </a:cubicBezTo>
                  <a:cubicBezTo>
                    <a:pt x="1068582" y="2228780"/>
                    <a:pt x="1071485" y="2228002"/>
                    <a:pt x="1062776" y="2230336"/>
                  </a:cubicBezTo>
                  <a:cubicBezTo>
                    <a:pt x="1061997" y="2227432"/>
                    <a:pt x="1064901" y="2226654"/>
                    <a:pt x="1064901" y="2226654"/>
                  </a:cubicBezTo>
                  <a:cubicBezTo>
                    <a:pt x="1050384" y="2230544"/>
                    <a:pt x="1045146" y="2222608"/>
                    <a:pt x="1033533" y="2225720"/>
                  </a:cubicBezTo>
                  <a:cubicBezTo>
                    <a:pt x="1024045" y="2225149"/>
                    <a:pt x="1042243" y="2223386"/>
                    <a:pt x="1032755" y="2222816"/>
                  </a:cubicBezTo>
                  <a:cubicBezTo>
                    <a:pt x="1034880" y="2219133"/>
                    <a:pt x="1045146" y="2222608"/>
                    <a:pt x="1050953" y="2221052"/>
                  </a:cubicBezTo>
                  <a:cubicBezTo>
                    <a:pt x="1050174" y="2218148"/>
                    <a:pt x="1031976" y="2219911"/>
                    <a:pt x="1025392" y="2218563"/>
                  </a:cubicBezTo>
                  <a:cubicBezTo>
                    <a:pt x="1040686" y="2217577"/>
                    <a:pt x="1018028" y="2214310"/>
                    <a:pt x="1026738" y="2211976"/>
                  </a:cubicBezTo>
                  <a:cubicBezTo>
                    <a:pt x="1008540" y="2213739"/>
                    <a:pt x="1009318" y="2216643"/>
                    <a:pt x="998274" y="2210264"/>
                  </a:cubicBezTo>
                  <a:cubicBezTo>
                    <a:pt x="992467" y="2211820"/>
                    <a:pt x="989564" y="2212598"/>
                    <a:pt x="986661" y="2213376"/>
                  </a:cubicBezTo>
                  <a:lnTo>
                    <a:pt x="991291" y="2215559"/>
                  </a:lnTo>
                  <a:lnTo>
                    <a:pt x="980854" y="2214932"/>
                  </a:lnTo>
                  <a:cubicBezTo>
                    <a:pt x="972428" y="2212520"/>
                    <a:pt x="962162" y="2209045"/>
                    <a:pt x="950833" y="2207411"/>
                  </a:cubicBezTo>
                  <a:cubicBezTo>
                    <a:pt x="964571" y="2200617"/>
                    <a:pt x="989564" y="2212598"/>
                    <a:pt x="1009887" y="2207152"/>
                  </a:cubicBezTo>
                  <a:cubicBezTo>
                    <a:pt x="1023835" y="2212754"/>
                    <a:pt x="1028085" y="2205389"/>
                    <a:pt x="1041255" y="2208086"/>
                  </a:cubicBezTo>
                  <a:cubicBezTo>
                    <a:pt x="1039130" y="2211769"/>
                    <a:pt x="1032545" y="2210420"/>
                    <a:pt x="1025960" y="2209071"/>
                  </a:cubicBezTo>
                  <a:cubicBezTo>
                    <a:pt x="1034101" y="2216229"/>
                    <a:pt x="1048618" y="2212339"/>
                    <a:pt x="1063913" y="2211354"/>
                  </a:cubicBezTo>
                  <a:cubicBezTo>
                    <a:pt x="1057328" y="2210005"/>
                    <a:pt x="1054425" y="2210783"/>
                    <a:pt x="1047840" y="2209435"/>
                  </a:cubicBezTo>
                  <a:cubicBezTo>
                    <a:pt x="1041255" y="2208086"/>
                    <a:pt x="1037573" y="2205960"/>
                    <a:pt x="1030988" y="2204611"/>
                  </a:cubicBezTo>
                  <a:cubicBezTo>
                    <a:pt x="1021500" y="2204041"/>
                    <a:pt x="1025182" y="2206167"/>
                    <a:pt x="1015694" y="2205596"/>
                  </a:cubicBezTo>
                  <a:cubicBezTo>
                    <a:pt x="1015694" y="2205596"/>
                    <a:pt x="1015694" y="2205596"/>
                    <a:pt x="1014915" y="2202692"/>
                  </a:cubicBezTo>
                  <a:cubicBezTo>
                    <a:pt x="1005427" y="2202121"/>
                    <a:pt x="1006206" y="2205026"/>
                    <a:pt x="993036" y="2202329"/>
                  </a:cubicBezTo>
                  <a:cubicBezTo>
                    <a:pt x="1005427" y="2202121"/>
                    <a:pt x="992258" y="2199424"/>
                    <a:pt x="994383" y="2195742"/>
                  </a:cubicBezTo>
                  <a:cubicBezTo>
                    <a:pt x="979088" y="2196727"/>
                    <a:pt x="989354" y="2200202"/>
                    <a:pt x="983548" y="2201758"/>
                  </a:cubicBezTo>
                  <a:cubicBezTo>
                    <a:pt x="961668" y="2201395"/>
                    <a:pt x="947720" y="2195793"/>
                    <a:pt x="931647" y="2193874"/>
                  </a:cubicBezTo>
                  <a:cubicBezTo>
                    <a:pt x="928744" y="2194652"/>
                    <a:pt x="929522" y="2197557"/>
                    <a:pt x="929522" y="2197557"/>
                  </a:cubicBezTo>
                  <a:cubicBezTo>
                    <a:pt x="936107" y="2198905"/>
                    <a:pt x="951402" y="2197920"/>
                    <a:pt x="955083" y="2200046"/>
                  </a:cubicBezTo>
                  <a:cubicBezTo>
                    <a:pt x="952180" y="2200824"/>
                    <a:pt x="924494" y="2202017"/>
                    <a:pt x="940567" y="2203936"/>
                  </a:cubicBezTo>
                  <a:cubicBezTo>
                    <a:pt x="931078" y="2203365"/>
                    <a:pt x="931078" y="2203365"/>
                    <a:pt x="919465" y="2206477"/>
                  </a:cubicBezTo>
                  <a:cubicBezTo>
                    <a:pt x="918687" y="2203573"/>
                    <a:pt x="922368" y="2205699"/>
                    <a:pt x="921590" y="2202795"/>
                  </a:cubicBezTo>
                  <a:cubicBezTo>
                    <a:pt x="917909" y="2200668"/>
                    <a:pt x="915784" y="2204351"/>
                    <a:pt x="912102" y="2202224"/>
                  </a:cubicBezTo>
                  <a:cubicBezTo>
                    <a:pt x="913659" y="2208033"/>
                    <a:pt x="916562" y="2207255"/>
                    <a:pt x="921022" y="2212286"/>
                  </a:cubicBezTo>
                  <a:cubicBezTo>
                    <a:pt x="917340" y="2210160"/>
                    <a:pt x="911534" y="2211715"/>
                    <a:pt x="907852" y="2209589"/>
                  </a:cubicBezTo>
                  <a:cubicBezTo>
                    <a:pt x="890432" y="2214257"/>
                    <a:pt x="870109" y="2219702"/>
                    <a:pt x="830600" y="2211611"/>
                  </a:cubicBezTo>
                  <a:cubicBezTo>
                    <a:pt x="830600" y="2211611"/>
                    <a:pt x="830600" y="2211611"/>
                    <a:pt x="827697" y="2212389"/>
                  </a:cubicBezTo>
                  <a:cubicBezTo>
                    <a:pt x="830600" y="2211611"/>
                    <a:pt x="831378" y="2214515"/>
                    <a:pt x="834281" y="2213737"/>
                  </a:cubicBezTo>
                  <a:cubicBezTo>
                    <a:pt x="844548" y="2217212"/>
                    <a:pt x="857718" y="2219910"/>
                    <a:pt x="867206" y="2220480"/>
                  </a:cubicBezTo>
                  <a:cubicBezTo>
                    <a:pt x="861399" y="2222036"/>
                    <a:pt x="848229" y="2219339"/>
                    <a:pt x="837963" y="2215864"/>
                  </a:cubicBezTo>
                  <a:cubicBezTo>
                    <a:pt x="831378" y="2214515"/>
                    <a:pt x="828475" y="2215293"/>
                    <a:pt x="824793" y="2213167"/>
                  </a:cubicBezTo>
                  <a:cubicBezTo>
                    <a:pt x="818208" y="2211818"/>
                    <a:pt x="809498" y="2214152"/>
                    <a:pt x="802914" y="2212804"/>
                  </a:cubicBezTo>
                  <a:cubicBezTo>
                    <a:pt x="793425" y="2212233"/>
                    <a:pt x="781034" y="2212440"/>
                    <a:pt x="775227" y="2213996"/>
                  </a:cubicBezTo>
                  <a:cubicBezTo>
                    <a:pt x="764961" y="2210521"/>
                    <a:pt x="751013" y="2204920"/>
                    <a:pt x="752569" y="2210729"/>
                  </a:cubicBezTo>
                  <a:cubicBezTo>
                    <a:pt x="745985" y="2209380"/>
                    <a:pt x="742303" y="2207254"/>
                    <a:pt x="741525" y="2204349"/>
                  </a:cubicBezTo>
                  <a:cubicBezTo>
                    <a:pt x="732037" y="2203779"/>
                    <a:pt x="752569" y="2210729"/>
                    <a:pt x="740178" y="2210936"/>
                  </a:cubicBezTo>
                  <a:cubicBezTo>
                    <a:pt x="729912" y="2207461"/>
                    <a:pt x="742303" y="2207254"/>
                    <a:pt x="735718" y="2205905"/>
                  </a:cubicBezTo>
                  <a:cubicBezTo>
                    <a:pt x="732815" y="2206683"/>
                    <a:pt x="727008" y="2208239"/>
                    <a:pt x="724105" y="2209017"/>
                  </a:cubicBezTo>
                  <a:cubicBezTo>
                    <a:pt x="713839" y="2205542"/>
                    <a:pt x="700669" y="2202845"/>
                    <a:pt x="683818" y="2198021"/>
                  </a:cubicBezTo>
                  <a:cubicBezTo>
                    <a:pt x="669870" y="2192420"/>
                    <a:pt x="656700" y="2189723"/>
                    <a:pt x="646434" y="2186248"/>
                  </a:cubicBezTo>
                  <a:cubicBezTo>
                    <a:pt x="643530" y="2187026"/>
                    <a:pt x="639849" y="2184899"/>
                    <a:pt x="639070" y="2181995"/>
                  </a:cubicBezTo>
                  <a:cubicBezTo>
                    <a:pt x="615634" y="2175823"/>
                    <a:pt x="594323" y="2165968"/>
                    <a:pt x="573012" y="2156114"/>
                  </a:cubicBezTo>
                  <a:cubicBezTo>
                    <a:pt x="562745" y="2152639"/>
                    <a:pt x="551701" y="2146259"/>
                    <a:pt x="544338" y="2142006"/>
                  </a:cubicBezTo>
                  <a:cubicBezTo>
                    <a:pt x="533293" y="2135627"/>
                    <a:pt x="522248" y="2129247"/>
                    <a:pt x="511982" y="2125772"/>
                  </a:cubicBezTo>
                  <a:cubicBezTo>
                    <a:pt x="506744" y="2117837"/>
                    <a:pt x="500159" y="2116489"/>
                    <a:pt x="482530" y="2108761"/>
                  </a:cubicBezTo>
                  <a:cubicBezTo>
                    <a:pt x="485433" y="2107983"/>
                    <a:pt x="481751" y="2105856"/>
                    <a:pt x="480973" y="2102952"/>
                  </a:cubicBezTo>
                  <a:cubicBezTo>
                    <a:pt x="467025" y="2097350"/>
                    <a:pt x="458884" y="2090193"/>
                    <a:pt x="447839" y="2083813"/>
                  </a:cubicBezTo>
                  <a:cubicBezTo>
                    <a:pt x="436016" y="2074530"/>
                    <a:pt x="424972" y="2068150"/>
                    <a:pt x="413149" y="2058866"/>
                  </a:cubicBezTo>
                  <a:cubicBezTo>
                    <a:pt x="413149" y="2058866"/>
                    <a:pt x="413149" y="2058866"/>
                    <a:pt x="412371" y="2055962"/>
                  </a:cubicBezTo>
                  <a:cubicBezTo>
                    <a:pt x="398423" y="2050360"/>
                    <a:pt x="400548" y="2046678"/>
                    <a:pt x="382918" y="2038950"/>
                  </a:cubicBezTo>
                  <a:cubicBezTo>
                    <a:pt x="382140" y="2036046"/>
                    <a:pt x="373999" y="2028888"/>
                    <a:pt x="366636" y="2024635"/>
                  </a:cubicBezTo>
                  <a:cubicBezTo>
                    <a:pt x="369539" y="2023858"/>
                    <a:pt x="365079" y="2018827"/>
                    <a:pt x="365079" y="2018827"/>
                  </a:cubicBezTo>
                  <a:cubicBezTo>
                    <a:pt x="360619" y="2013796"/>
                    <a:pt x="361398" y="2016700"/>
                    <a:pt x="354035" y="2012447"/>
                  </a:cubicBezTo>
                  <a:cubicBezTo>
                    <a:pt x="339877" y="1994450"/>
                    <a:pt x="314675" y="1970074"/>
                    <a:pt x="291029" y="1951506"/>
                  </a:cubicBezTo>
                  <a:cubicBezTo>
                    <a:pt x="288694" y="1942793"/>
                    <a:pt x="276093" y="1930604"/>
                    <a:pt x="266395" y="1917638"/>
                  </a:cubicBezTo>
                  <a:cubicBezTo>
                    <a:pt x="270077" y="1919765"/>
                    <a:pt x="269299" y="1916860"/>
                    <a:pt x="272202" y="1916082"/>
                  </a:cubicBezTo>
                  <a:cubicBezTo>
                    <a:pt x="270646" y="1910273"/>
                    <a:pt x="266186" y="1905243"/>
                    <a:pt x="258823" y="1900990"/>
                  </a:cubicBezTo>
                  <a:cubicBezTo>
                    <a:pt x="254363" y="1895959"/>
                    <a:pt x="249903" y="1890928"/>
                    <a:pt x="242540" y="1886675"/>
                  </a:cubicBezTo>
                  <a:cubicBezTo>
                    <a:pt x="229939" y="1874487"/>
                    <a:pt x="218116" y="1865203"/>
                    <a:pt x="215003" y="1853585"/>
                  </a:cubicBezTo>
                  <a:cubicBezTo>
                    <a:pt x="229161" y="1871582"/>
                    <a:pt x="245443" y="1885897"/>
                    <a:pt x="262504" y="1903116"/>
                  </a:cubicBezTo>
                  <a:cubicBezTo>
                    <a:pt x="281690" y="1916653"/>
                    <a:pt x="297973" y="1930968"/>
                    <a:pt x="310574" y="1943156"/>
                  </a:cubicBezTo>
                  <a:cubicBezTo>
                    <a:pt x="362116" y="1972927"/>
                    <a:pt x="410963" y="2015871"/>
                    <a:pt x="468312" y="2044086"/>
                  </a:cubicBezTo>
                  <a:cubicBezTo>
                    <a:pt x="511922" y="2079094"/>
                    <a:pt x="561129" y="2100152"/>
                    <a:pt x="618268" y="2115971"/>
                  </a:cubicBezTo>
                  <a:cubicBezTo>
                    <a:pt x="620393" y="2112289"/>
                    <a:pt x="606445" y="2106687"/>
                    <a:pt x="608570" y="2103005"/>
                  </a:cubicBezTo>
                  <a:cubicBezTo>
                    <a:pt x="626199" y="2110733"/>
                    <a:pt x="637244" y="2117112"/>
                    <a:pt x="650414" y="2119809"/>
                  </a:cubicBezTo>
                  <a:cubicBezTo>
                    <a:pt x="661458" y="2126189"/>
                    <a:pt x="674628" y="2128886"/>
                    <a:pt x="691479" y="2133709"/>
                  </a:cubicBezTo>
                  <a:cubicBezTo>
                    <a:pt x="690701" y="2130805"/>
                    <a:pt x="690701" y="2130805"/>
                    <a:pt x="687020" y="2128678"/>
                  </a:cubicBezTo>
                  <a:cubicBezTo>
                    <a:pt x="678310" y="2131012"/>
                    <a:pt x="655442" y="2115349"/>
                    <a:pt x="653317" y="2119031"/>
                  </a:cubicBezTo>
                  <a:cubicBezTo>
                    <a:pt x="641494" y="2109748"/>
                    <a:pt x="628324" y="2107050"/>
                    <a:pt x="614377" y="2101449"/>
                  </a:cubicBezTo>
                  <a:cubicBezTo>
                    <a:pt x="600429" y="2095847"/>
                    <a:pt x="588605" y="2086564"/>
                    <a:pt x="576782" y="2077280"/>
                  </a:cubicBezTo>
                  <a:cubicBezTo>
                    <a:pt x="573101" y="2075153"/>
                    <a:pt x="578339" y="2083089"/>
                    <a:pt x="570976" y="2078836"/>
                  </a:cubicBezTo>
                  <a:cubicBezTo>
                    <a:pt x="573101" y="2075153"/>
                    <a:pt x="552568" y="2068203"/>
                    <a:pt x="542302" y="2064728"/>
                  </a:cubicBezTo>
                  <a:cubicBezTo>
                    <a:pt x="555471" y="2067425"/>
                    <a:pt x="519434" y="2049065"/>
                    <a:pt x="508389" y="2042686"/>
                  </a:cubicBezTo>
                  <a:cubicBezTo>
                    <a:pt x="511293" y="2041908"/>
                    <a:pt x="514974" y="2044034"/>
                    <a:pt x="514974" y="2044034"/>
                  </a:cubicBezTo>
                  <a:cubicBezTo>
                    <a:pt x="506833" y="2036877"/>
                    <a:pt x="500248" y="2035528"/>
                    <a:pt x="496567" y="2033402"/>
                  </a:cubicBezTo>
                  <a:cubicBezTo>
                    <a:pt x="489982" y="2032053"/>
                    <a:pt x="495788" y="2030497"/>
                    <a:pt x="495010" y="2027593"/>
                  </a:cubicBezTo>
                  <a:cubicBezTo>
                    <a:pt x="484744" y="2024118"/>
                    <a:pt x="473699" y="2017738"/>
                    <a:pt x="465558" y="2010581"/>
                  </a:cubicBezTo>
                  <a:cubicBezTo>
                    <a:pt x="457416" y="2003424"/>
                    <a:pt x="449275" y="1996266"/>
                    <a:pt x="435327" y="1990665"/>
                  </a:cubicBezTo>
                  <a:cubicBezTo>
                    <a:pt x="437452" y="1986983"/>
                    <a:pt x="433771" y="1984856"/>
                    <a:pt x="436674" y="1984078"/>
                  </a:cubicBezTo>
                  <a:cubicBezTo>
                    <a:pt x="429311" y="1979825"/>
                    <a:pt x="421948" y="1975572"/>
                    <a:pt x="424073" y="1971890"/>
                  </a:cubicBezTo>
                  <a:cubicBezTo>
                    <a:pt x="420391" y="1969763"/>
                    <a:pt x="414585" y="1971319"/>
                    <a:pt x="418266" y="1973446"/>
                  </a:cubicBezTo>
                  <a:cubicBezTo>
                    <a:pt x="415363" y="1974224"/>
                    <a:pt x="416710" y="1967637"/>
                    <a:pt x="410125" y="1966288"/>
                  </a:cubicBezTo>
                  <a:cubicBezTo>
                    <a:pt x="405665" y="1961257"/>
                    <a:pt x="413028" y="1965510"/>
                    <a:pt x="408568" y="1960480"/>
                  </a:cubicBezTo>
                  <a:cubicBezTo>
                    <a:pt x="398302" y="1957005"/>
                    <a:pt x="385701" y="1944816"/>
                    <a:pt x="382798" y="1945594"/>
                  </a:cubicBezTo>
                  <a:cubicBezTo>
                    <a:pt x="380463" y="1936881"/>
                    <a:pt x="373100" y="1932628"/>
                    <a:pt x="364180" y="1922566"/>
                  </a:cubicBezTo>
                  <a:cubicBezTo>
                    <a:pt x="364180" y="1922566"/>
                    <a:pt x="376003" y="1931850"/>
                    <a:pt x="380463" y="1936881"/>
                  </a:cubicBezTo>
                  <a:cubicBezTo>
                    <a:pt x="382588" y="1933199"/>
                    <a:pt x="378128" y="1928168"/>
                    <a:pt x="370765" y="1923915"/>
                  </a:cubicBezTo>
                  <a:cubicBezTo>
                    <a:pt x="379475" y="1921581"/>
                    <a:pt x="383366" y="1936103"/>
                    <a:pt x="396536" y="1938800"/>
                  </a:cubicBezTo>
                  <a:cubicBezTo>
                    <a:pt x="392076" y="1933769"/>
                    <a:pt x="378128" y="1928168"/>
                    <a:pt x="383157" y="1923707"/>
                  </a:cubicBezTo>
                  <a:cubicBezTo>
                    <a:pt x="375794" y="1919454"/>
                    <a:pt x="376572" y="1922359"/>
                    <a:pt x="368430" y="1915202"/>
                  </a:cubicBezTo>
                  <a:cubicBezTo>
                    <a:pt x="361067" y="1910949"/>
                    <a:pt x="369987" y="1921010"/>
                    <a:pt x="366305" y="1918884"/>
                  </a:cubicBezTo>
                  <a:cubicBezTo>
                    <a:pt x="361067" y="1910949"/>
                    <a:pt x="357386" y="1908822"/>
                    <a:pt x="355051" y="1900109"/>
                  </a:cubicBezTo>
                  <a:cubicBezTo>
                    <a:pt x="359511" y="1905140"/>
                    <a:pt x="363192" y="1907266"/>
                    <a:pt x="362414" y="1904362"/>
                  </a:cubicBezTo>
                  <a:cubicBezTo>
                    <a:pt x="365318" y="1903584"/>
                    <a:pt x="361636" y="1901457"/>
                    <a:pt x="361636" y="1901457"/>
                  </a:cubicBezTo>
                  <a:cubicBezTo>
                    <a:pt x="351370" y="1897982"/>
                    <a:pt x="353495" y="1894300"/>
                    <a:pt x="342450" y="1887921"/>
                  </a:cubicBezTo>
                  <a:cubicBezTo>
                    <a:pt x="349813" y="1892174"/>
                    <a:pt x="351160" y="1885587"/>
                    <a:pt x="340115" y="1879207"/>
                  </a:cubicBezTo>
                  <a:cubicBezTo>
                    <a:pt x="334877" y="1871272"/>
                    <a:pt x="351160" y="1885587"/>
                    <a:pt x="355620" y="1890618"/>
                  </a:cubicBezTo>
                  <a:cubicBezTo>
                    <a:pt x="345922" y="1877651"/>
                    <a:pt x="334877" y="1871272"/>
                    <a:pt x="323054" y="1861988"/>
                  </a:cubicBezTo>
                  <a:cubicBezTo>
                    <a:pt x="325180" y="1858306"/>
                    <a:pt x="320720" y="1853275"/>
                    <a:pt x="328861" y="1860432"/>
                  </a:cubicBezTo>
                  <a:cubicBezTo>
                    <a:pt x="324401" y="1855401"/>
                    <a:pt x="319941" y="1850371"/>
                    <a:pt x="316260" y="1848244"/>
                  </a:cubicBezTo>
                  <a:cubicBezTo>
                    <a:pt x="311800" y="1843213"/>
                    <a:pt x="305994" y="1844769"/>
                    <a:pt x="303090" y="1845547"/>
                  </a:cubicBezTo>
                  <a:cubicBezTo>
                    <a:pt x="300471" y="1841579"/>
                    <a:pt x="297658" y="1836886"/>
                    <a:pt x="294773" y="1833378"/>
                  </a:cubicBezTo>
                  <a:lnTo>
                    <a:pt x="286438" y="1828564"/>
                  </a:lnTo>
                  <a:lnTo>
                    <a:pt x="285835" y="1827602"/>
                  </a:lnTo>
                  <a:cubicBezTo>
                    <a:pt x="284862" y="1823971"/>
                    <a:pt x="283695" y="1819615"/>
                    <a:pt x="279235" y="1814584"/>
                  </a:cubicBezTo>
                  <a:cubicBezTo>
                    <a:pt x="278457" y="1811679"/>
                    <a:pt x="271872" y="1810331"/>
                    <a:pt x="276332" y="1815362"/>
                  </a:cubicBezTo>
                  <a:cubicBezTo>
                    <a:pt x="272650" y="1813235"/>
                    <a:pt x="271094" y="1807426"/>
                    <a:pt x="275553" y="1812457"/>
                  </a:cubicBezTo>
                  <a:cubicBezTo>
                    <a:pt x="273997" y="1806648"/>
                    <a:pt x="260049" y="1801047"/>
                    <a:pt x="267981" y="1795809"/>
                  </a:cubicBezTo>
                  <a:cubicBezTo>
                    <a:pt x="261396" y="1794460"/>
                    <a:pt x="262174" y="1797365"/>
                    <a:pt x="258492" y="1795238"/>
                  </a:cubicBezTo>
                  <a:cubicBezTo>
                    <a:pt x="254811" y="1793112"/>
                    <a:pt x="244335" y="1777241"/>
                    <a:pt x="236972" y="1772988"/>
                  </a:cubicBezTo>
                  <a:cubicBezTo>
                    <a:pt x="243557" y="1774337"/>
                    <a:pt x="245891" y="1783050"/>
                    <a:pt x="253254" y="1787303"/>
                  </a:cubicBezTo>
                  <a:cubicBezTo>
                    <a:pt x="253254" y="1787303"/>
                    <a:pt x="252476" y="1784398"/>
                    <a:pt x="251698" y="1781494"/>
                  </a:cubicBezTo>
                  <a:cubicBezTo>
                    <a:pt x="258283" y="1782843"/>
                    <a:pt x="256936" y="1789429"/>
                    <a:pt x="256936" y="1789429"/>
                  </a:cubicBezTo>
                  <a:cubicBezTo>
                    <a:pt x="261396" y="1794460"/>
                    <a:pt x="264299" y="1793682"/>
                    <a:pt x="264299" y="1793682"/>
                  </a:cubicBezTo>
                  <a:cubicBezTo>
                    <a:pt x="258283" y="1782843"/>
                    <a:pt x="250141" y="1775685"/>
                    <a:pt x="240444" y="1762719"/>
                  </a:cubicBezTo>
                  <a:cubicBezTo>
                    <a:pt x="231524" y="1752657"/>
                    <a:pt x="222605" y="1742595"/>
                    <a:pt x="216588" y="1731756"/>
                  </a:cubicBezTo>
                  <a:cubicBezTo>
                    <a:pt x="206890" y="1718789"/>
                    <a:pt x="197971" y="1708728"/>
                    <a:pt x="188273" y="1695762"/>
                  </a:cubicBezTo>
                  <a:cubicBezTo>
                    <a:pt x="186717" y="1689953"/>
                    <a:pt x="182257" y="1684922"/>
                    <a:pt x="177797" y="1679891"/>
                  </a:cubicBezTo>
                  <a:cubicBezTo>
                    <a:pt x="173337" y="1674860"/>
                    <a:pt x="168878" y="1669829"/>
                    <a:pt x="164418" y="1664798"/>
                  </a:cubicBezTo>
                  <a:cubicBezTo>
                    <a:pt x="173906" y="1665369"/>
                    <a:pt x="148494" y="1628597"/>
                    <a:pt x="141131" y="1624344"/>
                  </a:cubicBezTo>
                  <a:cubicBezTo>
                    <a:pt x="140353" y="1621439"/>
                    <a:pt x="143256" y="1620661"/>
                    <a:pt x="138796" y="1615630"/>
                  </a:cubicBezTo>
                  <a:cubicBezTo>
                    <a:pt x="135115" y="1613504"/>
                    <a:pt x="136462" y="1606917"/>
                    <a:pt x="129098" y="1602664"/>
                  </a:cubicBezTo>
                  <a:cubicBezTo>
                    <a:pt x="126764" y="1593951"/>
                    <a:pt x="134337" y="1610600"/>
                    <a:pt x="135683" y="1604013"/>
                  </a:cubicBezTo>
                  <a:cubicBezTo>
                    <a:pt x="133349" y="1595300"/>
                    <a:pt x="124639" y="1597633"/>
                    <a:pt x="121526" y="1586016"/>
                  </a:cubicBezTo>
                  <a:lnTo>
                    <a:pt x="124845" y="1588240"/>
                  </a:lnTo>
                  <a:lnTo>
                    <a:pt x="125986" y="1591047"/>
                  </a:lnTo>
                  <a:cubicBezTo>
                    <a:pt x="125986" y="1591047"/>
                    <a:pt x="125597" y="1589594"/>
                    <a:pt x="124845" y="1588240"/>
                  </a:cubicBezTo>
                  <a:lnTo>
                    <a:pt x="124845" y="1588240"/>
                  </a:lnTo>
                  <a:lnTo>
                    <a:pt x="119139" y="1574203"/>
                  </a:lnTo>
                  <a:cubicBezTo>
                    <a:pt x="116130" y="1568784"/>
                    <a:pt x="112786" y="1565010"/>
                    <a:pt x="110271" y="1567241"/>
                  </a:cubicBezTo>
                  <a:cubicBezTo>
                    <a:pt x="110840" y="1557750"/>
                    <a:pt x="117425" y="1559098"/>
                    <a:pt x="110630" y="1545354"/>
                  </a:cubicBezTo>
                  <a:cubicBezTo>
                    <a:pt x="108296" y="1536641"/>
                    <a:pt x="106949" y="1543227"/>
                    <a:pt x="101711" y="1535292"/>
                  </a:cubicBezTo>
                  <a:cubicBezTo>
                    <a:pt x="103836" y="1531610"/>
                    <a:pt x="97041" y="1517866"/>
                    <a:pt x="95485" y="1512057"/>
                  </a:cubicBezTo>
                  <a:cubicBezTo>
                    <a:pt x="97610" y="1508374"/>
                    <a:pt x="92372" y="1500439"/>
                    <a:pt x="90037" y="1491726"/>
                  </a:cubicBezTo>
                  <a:cubicBezTo>
                    <a:pt x="84799" y="1483791"/>
                    <a:pt x="78783" y="1472951"/>
                    <a:pt x="80130" y="1466364"/>
                  </a:cubicBezTo>
                  <a:cubicBezTo>
                    <a:pt x="75670" y="1461333"/>
                    <a:pt x="68876" y="1447589"/>
                    <a:pt x="62859" y="1436749"/>
                  </a:cubicBezTo>
                  <a:cubicBezTo>
                    <a:pt x="58968" y="1422227"/>
                    <a:pt x="55855" y="1410610"/>
                    <a:pt x="55077" y="1407705"/>
                  </a:cubicBezTo>
                  <a:cubicBezTo>
                    <a:pt x="58759" y="1409832"/>
                    <a:pt x="59537" y="1412736"/>
                    <a:pt x="61093" y="1418545"/>
                  </a:cubicBezTo>
                  <a:cubicBezTo>
                    <a:pt x="62650" y="1424354"/>
                    <a:pt x="62440" y="1411958"/>
                    <a:pt x="65553" y="1423576"/>
                  </a:cubicBezTo>
                  <a:cubicBezTo>
                    <a:pt x="64775" y="1420671"/>
                    <a:pt x="61872" y="1421449"/>
                    <a:pt x="62650" y="1424354"/>
                  </a:cubicBezTo>
                  <a:cubicBezTo>
                    <a:pt x="66331" y="1426480"/>
                    <a:pt x="66541" y="1438876"/>
                    <a:pt x="71779" y="1446811"/>
                  </a:cubicBezTo>
                  <a:cubicBezTo>
                    <a:pt x="72557" y="1449716"/>
                    <a:pt x="72557" y="1449716"/>
                    <a:pt x="75461" y="1448938"/>
                  </a:cubicBezTo>
                  <a:cubicBezTo>
                    <a:pt x="75461" y="1448938"/>
                    <a:pt x="73126" y="1440224"/>
                    <a:pt x="70791" y="1431511"/>
                  </a:cubicBezTo>
                  <a:cubicBezTo>
                    <a:pt x="69235" y="1425702"/>
                    <a:pt x="63997" y="1417767"/>
                    <a:pt x="63218" y="1414863"/>
                  </a:cubicBezTo>
                  <a:cubicBezTo>
                    <a:pt x="62440" y="1411958"/>
                    <a:pt x="59327" y="1400341"/>
                    <a:pt x="55646" y="1398214"/>
                  </a:cubicBezTo>
                  <a:cubicBezTo>
                    <a:pt x="55436" y="1385818"/>
                    <a:pt x="60884" y="1406149"/>
                    <a:pt x="62440" y="1411958"/>
                  </a:cubicBezTo>
                  <a:cubicBezTo>
                    <a:pt x="62440" y="1411958"/>
                    <a:pt x="62440" y="1411958"/>
                    <a:pt x="67469" y="1407498"/>
                  </a:cubicBezTo>
                  <a:cubicBezTo>
                    <a:pt x="63009" y="1402467"/>
                    <a:pt x="60884" y="1406149"/>
                    <a:pt x="58549" y="1397436"/>
                  </a:cubicBezTo>
                  <a:cubicBezTo>
                    <a:pt x="66690" y="1404593"/>
                    <a:pt x="59896" y="1390849"/>
                    <a:pt x="53880" y="1380010"/>
                  </a:cubicBezTo>
                  <a:cubicBezTo>
                    <a:pt x="59686" y="1378454"/>
                    <a:pt x="62231" y="1399563"/>
                    <a:pt x="66690" y="1404593"/>
                  </a:cubicBezTo>
                  <a:cubicBezTo>
                    <a:pt x="68815" y="1400911"/>
                    <a:pt x="68815" y="1400911"/>
                    <a:pt x="67259" y="1395102"/>
                  </a:cubicBezTo>
                  <a:cubicBezTo>
                    <a:pt x="65134" y="1398785"/>
                    <a:pt x="62021" y="1387167"/>
                    <a:pt x="56005" y="1376327"/>
                  </a:cubicBezTo>
                  <a:cubicBezTo>
                    <a:pt x="52892" y="1364710"/>
                    <a:pt x="49001" y="1350188"/>
                    <a:pt x="51126" y="1346505"/>
                  </a:cubicBezTo>
                  <a:cubicBezTo>
                    <a:pt x="46666" y="1341474"/>
                    <a:pt x="45888" y="1338570"/>
                    <a:pt x="44331" y="1332761"/>
                  </a:cubicBezTo>
                  <a:cubicBezTo>
                    <a:pt x="42775" y="1326952"/>
                    <a:pt x="41218" y="1321143"/>
                    <a:pt x="39662" y="1315335"/>
                  </a:cubicBezTo>
                  <a:cubicBezTo>
                    <a:pt x="36549" y="1303717"/>
                    <a:pt x="33436" y="1292099"/>
                    <a:pt x="28976" y="1287068"/>
                  </a:cubicBezTo>
                  <a:cubicBezTo>
                    <a:pt x="26851" y="1290751"/>
                    <a:pt x="30532" y="1292877"/>
                    <a:pt x="32867" y="1301590"/>
                  </a:cubicBezTo>
                  <a:cubicBezTo>
                    <a:pt x="30742" y="1305273"/>
                    <a:pt x="28407" y="1296560"/>
                    <a:pt x="26851" y="1290751"/>
                  </a:cubicBezTo>
                  <a:cubicBezTo>
                    <a:pt x="23948" y="1291529"/>
                    <a:pt x="25504" y="1297337"/>
                    <a:pt x="26282" y="1300242"/>
                  </a:cubicBezTo>
                  <a:cubicBezTo>
                    <a:pt x="29964" y="1302368"/>
                    <a:pt x="29395" y="1311860"/>
                    <a:pt x="31520" y="1308177"/>
                  </a:cubicBezTo>
                  <a:cubicBezTo>
                    <a:pt x="32299" y="1311082"/>
                    <a:pt x="33077" y="1313986"/>
                    <a:pt x="30174" y="1314764"/>
                  </a:cubicBezTo>
                  <a:cubicBezTo>
                    <a:pt x="29395" y="1311860"/>
                    <a:pt x="27839" y="1306051"/>
                    <a:pt x="27061" y="1303146"/>
                  </a:cubicBezTo>
                  <a:cubicBezTo>
                    <a:pt x="24157" y="1303924"/>
                    <a:pt x="30952" y="1317668"/>
                    <a:pt x="27270" y="1315542"/>
                  </a:cubicBezTo>
                  <a:cubicBezTo>
                    <a:pt x="24157" y="1303924"/>
                    <a:pt x="22601" y="1298115"/>
                    <a:pt x="21044" y="1292307"/>
                  </a:cubicBezTo>
                  <a:cubicBezTo>
                    <a:pt x="19488" y="1286498"/>
                    <a:pt x="17153" y="1277784"/>
                    <a:pt x="13262" y="1263262"/>
                  </a:cubicBezTo>
                  <a:cubicBezTo>
                    <a:pt x="16944" y="1265389"/>
                    <a:pt x="18500" y="1271198"/>
                    <a:pt x="19847" y="1264611"/>
                  </a:cubicBezTo>
                  <a:cubicBezTo>
                    <a:pt x="22182" y="1273324"/>
                    <a:pt x="22960" y="1276229"/>
                    <a:pt x="27420" y="1281259"/>
                  </a:cubicBezTo>
                  <a:cubicBezTo>
                    <a:pt x="29545" y="1277577"/>
                    <a:pt x="29545" y="1277577"/>
                    <a:pt x="28766" y="1274673"/>
                  </a:cubicBezTo>
                  <a:cubicBezTo>
                    <a:pt x="24307" y="1269642"/>
                    <a:pt x="26222" y="1253564"/>
                    <a:pt x="23319" y="1254342"/>
                  </a:cubicBezTo>
                  <a:cubicBezTo>
                    <a:pt x="21762" y="1248533"/>
                    <a:pt x="21762" y="1248533"/>
                    <a:pt x="20206" y="1242724"/>
                  </a:cubicBezTo>
                  <a:cubicBezTo>
                    <a:pt x="23887" y="1244851"/>
                    <a:pt x="19218" y="1227424"/>
                    <a:pt x="22331" y="1239042"/>
                  </a:cubicBezTo>
                  <a:cubicBezTo>
                    <a:pt x="19996" y="1230329"/>
                    <a:pt x="14549" y="1209998"/>
                    <a:pt x="12782" y="1191793"/>
                  </a:cubicBezTo>
                  <a:cubicBezTo>
                    <a:pt x="19577" y="1205537"/>
                    <a:pt x="16464" y="1193920"/>
                    <a:pt x="13920" y="1172811"/>
                  </a:cubicBezTo>
                  <a:cubicBezTo>
                    <a:pt x="12154" y="1154607"/>
                    <a:pt x="8831" y="1130593"/>
                    <a:pt x="7274" y="1124784"/>
                  </a:cubicBezTo>
                  <a:cubicBezTo>
                    <a:pt x="4940" y="1116071"/>
                    <a:pt x="4730" y="1103676"/>
                    <a:pt x="4520" y="1091280"/>
                  </a:cubicBezTo>
                  <a:cubicBezTo>
                    <a:pt x="3533" y="1075980"/>
                    <a:pt x="420" y="1064362"/>
                    <a:pt x="988" y="1054871"/>
                  </a:cubicBezTo>
                  <a:cubicBezTo>
                    <a:pt x="3113" y="1051189"/>
                    <a:pt x="3682" y="1041698"/>
                    <a:pt x="5029" y="1035111"/>
                  </a:cubicBezTo>
                  <a:cubicBezTo>
                    <a:pt x="3472" y="1029302"/>
                    <a:pt x="2335" y="1048284"/>
                    <a:pt x="0" y="1039571"/>
                  </a:cubicBezTo>
                  <a:cubicBezTo>
                    <a:pt x="2126" y="1035889"/>
                    <a:pt x="4251" y="1032206"/>
                    <a:pt x="1916" y="1023493"/>
                  </a:cubicBezTo>
                  <a:cubicBezTo>
                    <a:pt x="2694" y="1026398"/>
                    <a:pt x="2694" y="1026398"/>
                    <a:pt x="5597" y="1025620"/>
                  </a:cubicBezTo>
                  <a:cubicBezTo>
                    <a:pt x="4819" y="1022715"/>
                    <a:pt x="3263" y="1016906"/>
                    <a:pt x="4610" y="1010320"/>
                  </a:cubicBezTo>
                  <a:cubicBezTo>
                    <a:pt x="3053" y="1004511"/>
                    <a:pt x="5178" y="1000828"/>
                    <a:pt x="7303" y="997146"/>
                  </a:cubicBezTo>
                  <a:cubicBezTo>
                    <a:pt x="4190" y="985528"/>
                    <a:pt x="6884" y="972355"/>
                    <a:pt x="6674" y="959959"/>
                  </a:cubicBezTo>
                  <a:cubicBezTo>
                    <a:pt x="6465" y="947564"/>
                    <a:pt x="9937" y="937295"/>
                    <a:pt x="9727" y="924899"/>
                  </a:cubicBezTo>
                  <a:cubicBezTo>
                    <a:pt x="11283" y="930708"/>
                    <a:pt x="15324" y="910947"/>
                    <a:pt x="9517" y="912503"/>
                  </a:cubicBezTo>
                  <a:cubicBezTo>
                    <a:pt x="11642" y="908821"/>
                    <a:pt x="10864" y="905917"/>
                    <a:pt x="14546" y="908043"/>
                  </a:cubicBezTo>
                  <a:cubicBezTo>
                    <a:pt x="16461" y="891965"/>
                    <a:pt x="17808" y="885378"/>
                    <a:pt x="19723" y="869300"/>
                  </a:cubicBezTo>
                  <a:cubicBezTo>
                    <a:pt x="16820" y="870078"/>
                    <a:pt x="14905" y="886156"/>
                    <a:pt x="16461" y="891965"/>
                  </a:cubicBezTo>
                  <a:cubicBezTo>
                    <a:pt x="12211" y="899330"/>
                    <a:pt x="17598" y="872983"/>
                    <a:pt x="13917" y="870856"/>
                  </a:cubicBezTo>
                  <a:cubicBezTo>
                    <a:pt x="13917" y="870856"/>
                    <a:pt x="13917" y="870856"/>
                    <a:pt x="16820" y="870078"/>
                  </a:cubicBezTo>
                  <a:cubicBezTo>
                    <a:pt x="17389" y="860587"/>
                    <a:pt x="18736" y="854000"/>
                    <a:pt x="17748" y="838700"/>
                  </a:cubicBezTo>
                  <a:cubicBezTo>
                    <a:pt x="28373" y="820289"/>
                    <a:pt x="33970" y="806337"/>
                    <a:pt x="33551" y="781546"/>
                  </a:cubicBezTo>
                  <a:cubicBezTo>
                    <a:pt x="30647" y="782324"/>
                    <a:pt x="28522" y="786006"/>
                    <a:pt x="29301" y="788911"/>
                  </a:cubicBezTo>
                  <a:cubicBezTo>
                    <a:pt x="27954" y="795497"/>
                    <a:pt x="32204" y="788133"/>
                    <a:pt x="29510" y="801306"/>
                  </a:cubicBezTo>
                  <a:cubicBezTo>
                    <a:pt x="26397" y="789689"/>
                    <a:pt x="18107" y="816814"/>
                    <a:pt x="23913" y="815258"/>
                  </a:cubicBezTo>
                  <a:cubicBezTo>
                    <a:pt x="16760" y="823400"/>
                    <a:pt x="13498" y="846065"/>
                    <a:pt x="13707" y="858461"/>
                  </a:cubicBezTo>
                  <a:cubicBezTo>
                    <a:pt x="11582" y="862143"/>
                    <a:pt x="13707" y="858461"/>
                    <a:pt x="10026" y="856334"/>
                  </a:cubicBezTo>
                  <a:cubicBezTo>
                    <a:pt x="7901" y="860016"/>
                    <a:pt x="12570" y="877443"/>
                    <a:pt x="5985" y="876094"/>
                  </a:cubicBezTo>
                  <a:lnTo>
                    <a:pt x="6060" y="880501"/>
                  </a:lnTo>
                  <a:lnTo>
                    <a:pt x="2805" y="887453"/>
                  </a:lnTo>
                  <a:cubicBezTo>
                    <a:pt x="2229" y="891109"/>
                    <a:pt x="1945" y="895855"/>
                    <a:pt x="598" y="902442"/>
                  </a:cubicBezTo>
                  <a:cubicBezTo>
                    <a:pt x="-180" y="899537"/>
                    <a:pt x="1166" y="892950"/>
                    <a:pt x="388" y="890046"/>
                  </a:cubicBezTo>
                  <a:cubicBezTo>
                    <a:pt x="3082" y="876872"/>
                    <a:pt x="2872" y="864477"/>
                    <a:pt x="1316" y="858668"/>
                  </a:cubicBezTo>
                  <a:cubicBezTo>
                    <a:pt x="3441" y="854986"/>
                    <a:pt x="6344" y="854208"/>
                    <a:pt x="5566" y="851303"/>
                  </a:cubicBezTo>
                  <a:cubicBezTo>
                    <a:pt x="9038" y="841034"/>
                    <a:pt x="6134" y="841812"/>
                    <a:pt x="4578" y="836003"/>
                  </a:cubicBezTo>
                  <a:cubicBezTo>
                    <a:pt x="8828" y="828638"/>
                    <a:pt x="8050" y="825734"/>
                    <a:pt x="8619" y="816243"/>
                  </a:cubicBezTo>
                  <a:cubicBezTo>
                    <a:pt x="11522" y="815465"/>
                    <a:pt x="8050" y="825734"/>
                    <a:pt x="10953" y="824956"/>
                  </a:cubicBezTo>
                  <a:cubicBezTo>
                    <a:pt x="13857" y="824178"/>
                    <a:pt x="15982" y="820496"/>
                    <a:pt x="15203" y="817592"/>
                  </a:cubicBezTo>
                  <a:cubicBezTo>
                    <a:pt x="17328" y="813909"/>
                    <a:pt x="17328" y="813909"/>
                    <a:pt x="16550" y="811005"/>
                  </a:cubicBezTo>
                  <a:cubicBezTo>
                    <a:pt x="15772" y="808100"/>
                    <a:pt x="12300" y="818369"/>
                    <a:pt x="13647" y="811783"/>
                  </a:cubicBezTo>
                  <a:cubicBezTo>
                    <a:pt x="17897" y="804418"/>
                    <a:pt x="20022" y="800736"/>
                    <a:pt x="22716" y="787562"/>
                  </a:cubicBezTo>
                  <a:cubicBezTo>
                    <a:pt x="21938" y="784658"/>
                    <a:pt x="21938" y="784658"/>
                    <a:pt x="24841" y="783880"/>
                  </a:cubicBezTo>
                  <a:cubicBezTo>
                    <a:pt x="20381" y="778849"/>
                    <a:pt x="20591" y="791244"/>
                    <a:pt x="19812" y="788340"/>
                  </a:cubicBezTo>
                  <a:lnTo>
                    <a:pt x="23191" y="778079"/>
                  </a:lnTo>
                  <a:lnTo>
                    <a:pt x="23284" y="778071"/>
                  </a:lnTo>
                  <a:cubicBezTo>
                    <a:pt x="24063" y="780975"/>
                    <a:pt x="24841" y="783880"/>
                    <a:pt x="27744" y="783102"/>
                  </a:cubicBezTo>
                  <a:cubicBezTo>
                    <a:pt x="27744" y="783102"/>
                    <a:pt x="32563" y="766246"/>
                    <a:pt x="29660" y="767024"/>
                  </a:cubicBezTo>
                  <a:cubicBezTo>
                    <a:pt x="33910" y="759659"/>
                    <a:pt x="31216" y="772833"/>
                    <a:pt x="35466" y="765468"/>
                  </a:cubicBezTo>
                  <a:cubicBezTo>
                    <a:pt x="34688" y="762564"/>
                    <a:pt x="37591" y="761786"/>
                    <a:pt x="38938" y="755199"/>
                  </a:cubicBezTo>
                  <a:cubicBezTo>
                    <a:pt x="44535" y="741247"/>
                    <a:pt x="33132" y="756755"/>
                    <a:pt x="38728" y="742803"/>
                  </a:cubicBezTo>
                  <a:cubicBezTo>
                    <a:pt x="39507" y="745708"/>
                    <a:pt x="39507" y="745708"/>
                    <a:pt x="40285" y="748612"/>
                  </a:cubicBezTo>
                  <a:cubicBezTo>
                    <a:pt x="42410" y="744930"/>
                    <a:pt x="44535" y="741247"/>
                    <a:pt x="43757" y="738343"/>
                  </a:cubicBezTo>
                  <a:cubicBezTo>
                    <a:pt x="42200" y="732534"/>
                    <a:pt x="50701" y="717805"/>
                    <a:pt x="53394" y="704631"/>
                  </a:cubicBezTo>
                  <a:cubicBezTo>
                    <a:pt x="49713" y="702505"/>
                    <a:pt x="47019" y="715678"/>
                    <a:pt x="46241" y="712774"/>
                  </a:cubicBezTo>
                  <a:cubicBezTo>
                    <a:pt x="41991" y="720138"/>
                    <a:pt x="47019" y="715678"/>
                    <a:pt x="43547" y="725947"/>
                  </a:cubicBezTo>
                  <a:cubicBezTo>
                    <a:pt x="39866" y="723821"/>
                    <a:pt x="38519" y="730408"/>
                    <a:pt x="37741" y="727503"/>
                  </a:cubicBezTo>
                  <a:cubicBezTo>
                    <a:pt x="36962" y="724599"/>
                    <a:pt x="38309" y="718012"/>
                    <a:pt x="35406" y="718790"/>
                  </a:cubicBezTo>
                  <a:cubicBezTo>
                    <a:pt x="38878" y="708521"/>
                    <a:pt x="43128" y="701156"/>
                    <a:pt x="44475" y="694569"/>
                  </a:cubicBezTo>
                  <a:cubicBezTo>
                    <a:pt x="48725" y="687205"/>
                    <a:pt x="52975" y="679840"/>
                    <a:pt x="57225" y="672475"/>
                  </a:cubicBezTo>
                  <a:cubicBezTo>
                    <a:pt x="56447" y="669570"/>
                    <a:pt x="59141" y="656397"/>
                    <a:pt x="65516" y="645350"/>
                  </a:cubicBezTo>
                  <a:cubicBezTo>
                    <a:pt x="68988" y="635081"/>
                    <a:pt x="75363" y="624034"/>
                    <a:pt x="80391" y="619573"/>
                  </a:cubicBezTo>
                  <a:cubicBezTo>
                    <a:pt x="75363" y="624034"/>
                    <a:pt x="61266" y="652715"/>
                    <a:pt x="66504" y="660650"/>
                  </a:cubicBezTo>
                  <a:cubicBezTo>
                    <a:pt x="60907" y="674602"/>
                    <a:pt x="53753" y="682744"/>
                    <a:pt x="53185" y="692236"/>
                  </a:cubicBezTo>
                  <a:cubicBezTo>
                    <a:pt x="56866" y="694362"/>
                    <a:pt x="56657" y="681966"/>
                    <a:pt x="58991" y="690680"/>
                  </a:cubicBezTo>
                  <a:cubicBezTo>
                    <a:pt x="60338" y="684093"/>
                    <a:pt x="62463" y="680411"/>
                    <a:pt x="59560" y="681188"/>
                  </a:cubicBezTo>
                  <a:cubicBezTo>
                    <a:pt x="59560" y="681188"/>
                    <a:pt x="59560" y="681188"/>
                    <a:pt x="63032" y="670919"/>
                  </a:cubicBezTo>
                  <a:cubicBezTo>
                    <a:pt x="63032" y="670919"/>
                    <a:pt x="63810" y="673824"/>
                    <a:pt x="66713" y="673046"/>
                  </a:cubicBezTo>
                  <a:cubicBezTo>
                    <a:pt x="64947" y="654841"/>
                    <a:pt x="81170" y="622478"/>
                    <a:pt x="93142" y="597479"/>
                  </a:cubicBezTo>
                  <a:cubicBezTo>
                    <a:pt x="97392" y="590114"/>
                    <a:pt x="92364" y="594575"/>
                    <a:pt x="89460" y="595353"/>
                  </a:cubicBezTo>
                  <a:cubicBezTo>
                    <a:pt x="91585" y="591670"/>
                    <a:pt x="90807" y="588766"/>
                    <a:pt x="92932" y="585084"/>
                  </a:cubicBezTo>
                  <a:cubicBezTo>
                    <a:pt x="91585" y="591670"/>
                    <a:pt x="95836" y="584306"/>
                    <a:pt x="97392" y="590114"/>
                  </a:cubicBezTo>
                  <a:cubicBezTo>
                    <a:pt x="97961" y="580623"/>
                    <a:pt x="100086" y="576941"/>
                    <a:pt x="108586" y="562212"/>
                  </a:cubicBezTo>
                  <a:cubicBezTo>
                    <a:pt x="108017" y="571703"/>
                    <a:pt x="113614" y="557751"/>
                    <a:pt x="117296" y="559878"/>
                  </a:cubicBezTo>
                  <a:cubicBezTo>
                    <a:pt x="122115" y="543022"/>
                    <a:pt x="122115" y="543022"/>
                    <a:pt x="130615" y="528292"/>
                  </a:cubicBezTo>
                  <a:cubicBezTo>
                    <a:pt x="134865" y="520928"/>
                    <a:pt x="127712" y="529070"/>
                    <a:pt x="129059" y="522484"/>
                  </a:cubicBezTo>
                  <a:cubicBezTo>
                    <a:pt x="131962" y="521706"/>
                    <a:pt x="133309" y="515119"/>
                    <a:pt x="136212" y="514341"/>
                  </a:cubicBezTo>
                  <a:cubicBezTo>
                    <a:pt x="137559" y="507754"/>
                    <a:pt x="136212" y="514341"/>
                    <a:pt x="133309" y="515119"/>
                  </a:cubicBezTo>
                  <a:cubicBezTo>
                    <a:pt x="138906" y="501167"/>
                    <a:pt x="142587" y="503294"/>
                    <a:pt x="148184" y="489342"/>
                  </a:cubicBezTo>
                  <a:cubicBezTo>
                    <a:pt x="148184" y="489342"/>
                    <a:pt x="148962" y="492247"/>
                    <a:pt x="149741" y="495151"/>
                  </a:cubicBezTo>
                  <a:cubicBezTo>
                    <a:pt x="153213" y="484882"/>
                    <a:pt x="155338" y="481200"/>
                    <a:pt x="166741" y="465692"/>
                  </a:cubicBezTo>
                  <a:cubicBezTo>
                    <a:pt x="163838" y="466470"/>
                    <a:pt x="163838" y="466470"/>
                    <a:pt x="161713" y="470153"/>
                  </a:cubicBezTo>
                  <a:cubicBezTo>
                    <a:pt x="160935" y="467248"/>
                    <a:pt x="163060" y="463566"/>
                    <a:pt x="167310" y="456201"/>
                  </a:cubicBezTo>
                  <a:cubicBezTo>
                    <a:pt x="167310" y="456201"/>
                    <a:pt x="168088" y="459106"/>
                    <a:pt x="168088" y="459106"/>
                  </a:cubicBezTo>
                  <a:cubicBezTo>
                    <a:pt x="175241" y="450963"/>
                    <a:pt x="184520" y="439138"/>
                    <a:pt x="193799" y="427313"/>
                  </a:cubicBezTo>
                  <a:cubicBezTo>
                    <a:pt x="205202" y="411806"/>
                    <a:pt x="213702" y="397076"/>
                    <a:pt x="220078" y="386029"/>
                  </a:cubicBezTo>
                  <a:cubicBezTo>
                    <a:pt x="228788" y="383695"/>
                    <a:pt x="245788" y="354236"/>
                    <a:pt x="249470" y="356363"/>
                  </a:cubicBezTo>
                  <a:cubicBezTo>
                    <a:pt x="252942" y="346094"/>
                    <a:pt x="260095" y="337951"/>
                    <a:pt x="268027" y="332713"/>
                  </a:cubicBezTo>
                  <a:cubicBezTo>
                    <a:pt x="275180" y="324570"/>
                    <a:pt x="282334" y="316428"/>
                    <a:pt x="289487" y="308285"/>
                  </a:cubicBezTo>
                  <a:cubicBezTo>
                    <a:pt x="286015" y="318554"/>
                    <a:pt x="265902" y="336395"/>
                    <a:pt x="254498" y="351903"/>
                  </a:cubicBezTo>
                  <a:cubicBezTo>
                    <a:pt x="254498" y="351903"/>
                    <a:pt x="252373" y="355585"/>
                    <a:pt x="252373" y="355585"/>
                  </a:cubicBezTo>
                  <a:cubicBezTo>
                    <a:pt x="260305" y="350347"/>
                    <a:pt x="265902" y="336395"/>
                    <a:pt x="275959" y="327475"/>
                  </a:cubicBezTo>
                  <a:cubicBezTo>
                    <a:pt x="276737" y="330379"/>
                    <a:pt x="276737" y="330379"/>
                    <a:pt x="277515" y="333284"/>
                  </a:cubicBezTo>
                  <a:cubicBezTo>
                    <a:pt x="284668" y="325141"/>
                    <a:pt x="283890" y="322236"/>
                    <a:pt x="285237" y="315650"/>
                  </a:cubicBezTo>
                  <a:cubicBezTo>
                    <a:pt x="291044" y="314094"/>
                    <a:pt x="289697" y="320681"/>
                    <a:pt x="284668" y="325141"/>
                  </a:cubicBezTo>
                  <a:cubicBezTo>
                    <a:pt x="294725" y="316220"/>
                    <a:pt x="309032" y="299935"/>
                    <a:pt x="315407" y="288888"/>
                  </a:cubicBezTo>
                  <a:cubicBezTo>
                    <a:pt x="314629" y="285983"/>
                    <a:pt x="307476" y="294126"/>
                    <a:pt x="306697" y="291222"/>
                  </a:cubicBezTo>
                  <a:cubicBezTo>
                    <a:pt x="308044" y="284635"/>
                    <a:pt x="312504" y="289666"/>
                    <a:pt x="317532" y="285206"/>
                  </a:cubicBezTo>
                  <a:cubicBezTo>
                    <a:pt x="319658" y="281523"/>
                    <a:pt x="316754" y="282301"/>
                    <a:pt x="316754" y="282301"/>
                  </a:cubicBezTo>
                  <a:cubicBezTo>
                    <a:pt x="327589" y="276285"/>
                    <a:pt x="354856" y="250301"/>
                    <a:pt x="359316" y="255332"/>
                  </a:cubicBezTo>
                  <a:cubicBezTo>
                    <a:pt x="368595" y="243507"/>
                    <a:pt x="379429" y="237491"/>
                    <a:pt x="387361" y="232253"/>
                  </a:cubicBezTo>
                  <a:cubicBezTo>
                    <a:pt x="389486" y="228570"/>
                    <a:pt x="389486" y="228570"/>
                    <a:pt x="388708" y="225666"/>
                  </a:cubicBezTo>
                  <a:cubicBezTo>
                    <a:pt x="399543" y="219650"/>
                    <a:pt x="403793" y="212285"/>
                    <a:pt x="413850" y="203365"/>
                  </a:cubicBezTo>
                  <a:cubicBezTo>
                    <a:pt x="412503" y="209951"/>
                    <a:pt x="417531" y="205491"/>
                    <a:pt x="417531" y="205491"/>
                  </a:cubicBezTo>
                  <a:cubicBezTo>
                    <a:pt x="425463" y="200253"/>
                    <a:pt x="415975" y="199682"/>
                    <a:pt x="425463" y="200253"/>
                  </a:cubicBezTo>
                  <a:cubicBezTo>
                    <a:pt x="429713" y="192888"/>
                    <a:pt x="421782" y="198126"/>
                    <a:pt x="431838" y="189206"/>
                  </a:cubicBezTo>
                  <a:cubicBezTo>
                    <a:pt x="427588" y="196570"/>
                    <a:pt x="442673" y="183190"/>
                    <a:pt x="441327" y="189776"/>
                  </a:cubicBezTo>
                  <a:cubicBezTo>
                    <a:pt x="445577" y="182412"/>
                    <a:pt x="448480" y="181634"/>
                    <a:pt x="450605" y="177951"/>
                  </a:cubicBezTo>
                  <a:cubicBezTo>
                    <a:pt x="458537" y="172713"/>
                    <a:pt x="464343" y="171157"/>
                    <a:pt x="459315" y="175617"/>
                  </a:cubicBezTo>
                  <a:cubicBezTo>
                    <a:pt x="465122" y="174062"/>
                    <a:pt x="475178" y="165141"/>
                    <a:pt x="486013" y="159125"/>
                  </a:cubicBezTo>
                  <a:cubicBezTo>
                    <a:pt x="483110" y="159903"/>
                    <a:pt x="480207" y="160681"/>
                    <a:pt x="479429" y="157776"/>
                  </a:cubicBezTo>
                  <a:cubicBezTo>
                    <a:pt x="490264" y="151760"/>
                    <a:pt x="488917" y="158347"/>
                    <a:pt x="499752" y="152331"/>
                  </a:cubicBezTo>
                  <a:cubicBezTo>
                    <a:pt x="507683" y="147093"/>
                    <a:pt x="527019" y="126347"/>
                    <a:pt x="532257" y="134282"/>
                  </a:cubicBezTo>
                  <a:cubicBezTo>
                    <a:pt x="526450" y="135838"/>
                    <a:pt x="526450" y="135838"/>
                    <a:pt x="524325" y="139520"/>
                  </a:cubicBezTo>
                  <a:lnTo>
                    <a:pt x="528380" y="139210"/>
                  </a:lnTo>
                  <a:lnTo>
                    <a:pt x="523723" y="141627"/>
                  </a:lnTo>
                  <a:cubicBezTo>
                    <a:pt x="516393" y="144759"/>
                    <a:pt x="509524" y="148156"/>
                    <a:pt x="506337" y="153679"/>
                  </a:cubicBezTo>
                  <a:cubicBezTo>
                    <a:pt x="503433" y="154457"/>
                    <a:pt x="500530" y="155235"/>
                    <a:pt x="497627" y="156013"/>
                  </a:cubicBezTo>
                  <a:cubicBezTo>
                    <a:pt x="491820" y="157569"/>
                    <a:pt x="498405" y="158917"/>
                    <a:pt x="495502" y="159695"/>
                  </a:cubicBezTo>
                  <a:cubicBezTo>
                    <a:pt x="495502" y="159695"/>
                    <a:pt x="495502" y="159695"/>
                    <a:pt x="490473" y="164156"/>
                  </a:cubicBezTo>
                  <a:cubicBezTo>
                    <a:pt x="487570" y="164934"/>
                    <a:pt x="485445" y="168616"/>
                    <a:pt x="479638" y="170172"/>
                  </a:cubicBezTo>
                  <a:cubicBezTo>
                    <a:pt x="468803" y="176188"/>
                    <a:pt x="457968" y="182204"/>
                    <a:pt x="452940" y="186665"/>
                  </a:cubicBezTo>
                  <a:cubicBezTo>
                    <a:pt x="450036" y="187443"/>
                    <a:pt x="453718" y="189569"/>
                    <a:pt x="453718" y="189569"/>
                  </a:cubicBezTo>
                  <a:cubicBezTo>
                    <a:pt x="447911" y="191125"/>
                    <a:pt x="437076" y="197141"/>
                    <a:pt x="424116" y="206840"/>
                  </a:cubicBezTo>
                  <a:cubicBezTo>
                    <a:pt x="419088" y="211300"/>
                    <a:pt x="414060" y="215760"/>
                    <a:pt x="409031" y="220220"/>
                  </a:cubicBezTo>
                  <a:cubicBezTo>
                    <a:pt x="406128" y="220998"/>
                    <a:pt x="401099" y="225458"/>
                    <a:pt x="398196" y="226236"/>
                  </a:cubicBezTo>
                  <a:cubicBezTo>
                    <a:pt x="393168" y="230697"/>
                    <a:pt x="380208" y="240395"/>
                    <a:pt x="368026" y="252998"/>
                  </a:cubicBezTo>
                  <a:cubicBezTo>
                    <a:pt x="355066" y="262697"/>
                    <a:pt x="345787" y="274522"/>
                    <a:pt x="337856" y="279760"/>
                  </a:cubicBezTo>
                  <a:cubicBezTo>
                    <a:pt x="330702" y="287903"/>
                    <a:pt x="327021" y="285776"/>
                    <a:pt x="322770" y="293141"/>
                  </a:cubicBezTo>
                  <a:cubicBezTo>
                    <a:pt x="319867" y="293919"/>
                    <a:pt x="316964" y="294697"/>
                    <a:pt x="316186" y="291792"/>
                  </a:cubicBezTo>
                  <a:cubicBezTo>
                    <a:pt x="316186" y="291792"/>
                    <a:pt x="316186" y="291792"/>
                    <a:pt x="311935" y="299157"/>
                  </a:cubicBezTo>
                  <a:cubicBezTo>
                    <a:pt x="309032" y="299935"/>
                    <a:pt x="312714" y="302062"/>
                    <a:pt x="314839" y="298379"/>
                  </a:cubicBezTo>
                  <a:cubicBezTo>
                    <a:pt x="304782" y="307300"/>
                    <a:pt x="295503" y="319125"/>
                    <a:pt x="286225" y="330950"/>
                  </a:cubicBezTo>
                  <a:cubicBezTo>
                    <a:pt x="276168" y="339870"/>
                    <a:pt x="263986" y="352473"/>
                    <a:pt x="255486" y="367203"/>
                  </a:cubicBezTo>
                  <a:cubicBezTo>
                    <a:pt x="266321" y="361187"/>
                    <a:pt x="283322" y="331728"/>
                    <a:pt x="293588" y="335203"/>
                  </a:cubicBezTo>
                  <a:cubicBezTo>
                    <a:pt x="298616" y="330742"/>
                    <a:pt x="292810" y="332298"/>
                    <a:pt x="294935" y="328616"/>
                  </a:cubicBezTo>
                  <a:cubicBezTo>
                    <a:pt x="297060" y="324934"/>
                    <a:pt x="300741" y="327060"/>
                    <a:pt x="302867" y="323378"/>
                  </a:cubicBezTo>
                  <a:cubicBezTo>
                    <a:pt x="307895" y="318917"/>
                    <a:pt x="307895" y="318917"/>
                    <a:pt x="315048" y="310775"/>
                  </a:cubicBezTo>
                  <a:cubicBezTo>
                    <a:pt x="320077" y="306315"/>
                    <a:pt x="307895" y="318917"/>
                    <a:pt x="307895" y="318917"/>
                  </a:cubicBezTo>
                  <a:cubicBezTo>
                    <a:pt x="313702" y="317361"/>
                    <a:pt x="320077" y="306315"/>
                    <a:pt x="322980" y="305537"/>
                  </a:cubicBezTo>
                  <a:cubicBezTo>
                    <a:pt x="326662" y="307663"/>
                    <a:pt x="318730" y="312901"/>
                    <a:pt x="329565" y="306885"/>
                  </a:cubicBezTo>
                  <a:cubicBezTo>
                    <a:pt x="332468" y="306107"/>
                    <a:pt x="315827" y="313679"/>
                    <a:pt x="313702" y="317361"/>
                  </a:cubicBezTo>
                  <a:cubicBezTo>
                    <a:pt x="314480" y="320266"/>
                    <a:pt x="309451" y="324726"/>
                    <a:pt x="304423" y="329186"/>
                  </a:cubicBezTo>
                  <a:cubicBezTo>
                    <a:pt x="296491" y="334425"/>
                    <a:pt x="288560" y="339663"/>
                    <a:pt x="285088" y="349932"/>
                  </a:cubicBezTo>
                  <a:cubicBezTo>
                    <a:pt x="290116" y="345472"/>
                    <a:pt x="295144" y="341012"/>
                    <a:pt x="285866" y="352837"/>
                  </a:cubicBezTo>
                  <a:cubicBezTo>
                    <a:pt x="294576" y="350503"/>
                    <a:pt x="311576" y="321044"/>
                    <a:pt x="316036" y="326075"/>
                  </a:cubicBezTo>
                  <a:cubicBezTo>
                    <a:pt x="313911" y="329757"/>
                    <a:pt x="313911" y="329757"/>
                    <a:pt x="314689" y="332662"/>
                  </a:cubicBezTo>
                  <a:cubicBezTo>
                    <a:pt x="311008" y="330535"/>
                    <a:pt x="300382" y="348947"/>
                    <a:pt x="296701" y="346820"/>
                  </a:cubicBezTo>
                  <a:cubicBezTo>
                    <a:pt x="295354" y="353407"/>
                    <a:pt x="286644" y="355741"/>
                    <a:pt x="288201" y="361550"/>
                  </a:cubicBezTo>
                  <a:cubicBezTo>
                    <a:pt x="280269" y="366788"/>
                    <a:pt x="270212" y="375709"/>
                    <a:pt x="265962" y="383073"/>
                  </a:cubicBezTo>
                  <a:cubicBezTo>
                    <a:pt x="259587" y="394120"/>
                    <a:pt x="253780" y="395676"/>
                    <a:pt x="247195" y="394328"/>
                  </a:cubicBezTo>
                  <a:cubicBezTo>
                    <a:pt x="245070" y="398010"/>
                    <a:pt x="245849" y="400915"/>
                    <a:pt x="248752" y="400137"/>
                  </a:cubicBezTo>
                  <a:cubicBezTo>
                    <a:pt x="246627" y="403819"/>
                    <a:pt x="243723" y="404597"/>
                    <a:pt x="241598" y="408279"/>
                  </a:cubicBezTo>
                  <a:cubicBezTo>
                    <a:pt x="240820" y="405375"/>
                    <a:pt x="242945" y="401692"/>
                    <a:pt x="242945" y="401692"/>
                  </a:cubicBezTo>
                  <a:cubicBezTo>
                    <a:pt x="237917" y="406153"/>
                    <a:pt x="237348" y="415644"/>
                    <a:pt x="235223" y="419326"/>
                  </a:cubicBezTo>
                  <a:cubicBezTo>
                    <a:pt x="228070" y="427469"/>
                    <a:pt x="225735" y="418756"/>
                    <a:pt x="220138" y="432707"/>
                  </a:cubicBezTo>
                  <a:cubicBezTo>
                    <a:pt x="228070" y="427469"/>
                    <a:pt x="232320" y="420104"/>
                    <a:pt x="231751" y="429595"/>
                  </a:cubicBezTo>
                  <a:cubicBezTo>
                    <a:pt x="234655" y="428817"/>
                    <a:pt x="237558" y="428040"/>
                    <a:pt x="239683" y="424357"/>
                  </a:cubicBezTo>
                  <a:cubicBezTo>
                    <a:pt x="241030" y="417770"/>
                    <a:pt x="233876" y="425913"/>
                    <a:pt x="235223" y="419326"/>
                  </a:cubicBezTo>
                  <a:cubicBezTo>
                    <a:pt x="250308" y="405945"/>
                    <a:pt x="271200" y="391009"/>
                    <a:pt x="281047" y="369692"/>
                  </a:cubicBezTo>
                  <a:cubicBezTo>
                    <a:pt x="284729" y="371819"/>
                    <a:pt x="270422" y="388104"/>
                    <a:pt x="271200" y="391009"/>
                  </a:cubicBezTo>
                  <a:cubicBezTo>
                    <a:pt x="266950" y="398373"/>
                    <a:pt x="266950" y="398373"/>
                    <a:pt x="261922" y="402834"/>
                  </a:cubicBezTo>
                  <a:cubicBezTo>
                    <a:pt x="259796" y="406516"/>
                    <a:pt x="258450" y="413103"/>
                    <a:pt x="262700" y="405738"/>
                  </a:cubicBezTo>
                  <a:cubicBezTo>
                    <a:pt x="258450" y="413103"/>
                    <a:pt x="255546" y="413881"/>
                    <a:pt x="248393" y="422023"/>
                  </a:cubicBezTo>
                  <a:cubicBezTo>
                    <a:pt x="247046" y="428610"/>
                    <a:pt x="240461" y="427262"/>
                    <a:pt x="236989" y="437531"/>
                  </a:cubicBezTo>
                  <a:cubicBezTo>
                    <a:pt x="236211" y="434626"/>
                    <a:pt x="240461" y="427262"/>
                    <a:pt x="245490" y="422801"/>
                  </a:cubicBezTo>
                  <a:cubicBezTo>
                    <a:pt x="247615" y="419119"/>
                    <a:pt x="252643" y="414659"/>
                    <a:pt x="254768" y="410976"/>
                  </a:cubicBezTo>
                  <a:cubicBezTo>
                    <a:pt x="256893" y="407294"/>
                    <a:pt x="259018" y="403612"/>
                    <a:pt x="264047" y="399151"/>
                  </a:cubicBezTo>
                  <a:cubicBezTo>
                    <a:pt x="251087" y="408850"/>
                    <a:pt x="241808" y="420675"/>
                    <a:pt x="235433" y="431722"/>
                  </a:cubicBezTo>
                  <a:cubicBezTo>
                    <a:pt x="231183" y="439087"/>
                    <a:pt x="226154" y="443547"/>
                    <a:pt x="221904" y="450912"/>
                  </a:cubicBezTo>
                  <a:cubicBezTo>
                    <a:pt x="216876" y="455372"/>
                    <a:pt x="212626" y="462737"/>
                    <a:pt x="207597" y="467197"/>
                  </a:cubicBezTo>
                  <a:cubicBezTo>
                    <a:pt x="206250" y="473784"/>
                    <a:pt x="214182" y="468545"/>
                    <a:pt x="217085" y="467767"/>
                  </a:cubicBezTo>
                  <a:cubicBezTo>
                    <a:pt x="219210" y="464085"/>
                    <a:pt x="218432" y="461181"/>
                    <a:pt x="219779" y="454594"/>
                  </a:cubicBezTo>
                  <a:cubicBezTo>
                    <a:pt x="222682" y="453816"/>
                    <a:pt x="220557" y="457498"/>
                    <a:pt x="221335" y="460403"/>
                  </a:cubicBezTo>
                  <a:cubicBezTo>
                    <a:pt x="226364" y="455942"/>
                    <a:pt x="228279" y="439864"/>
                    <a:pt x="234086" y="438309"/>
                  </a:cubicBezTo>
                  <a:cubicBezTo>
                    <a:pt x="234864" y="441213"/>
                    <a:pt x="232739" y="444895"/>
                    <a:pt x="231392" y="451482"/>
                  </a:cubicBezTo>
                  <a:cubicBezTo>
                    <a:pt x="236421" y="447022"/>
                    <a:pt x="247824" y="431514"/>
                    <a:pt x="254200" y="420467"/>
                  </a:cubicBezTo>
                  <a:cubicBezTo>
                    <a:pt x="265035" y="414451"/>
                    <a:pt x="270631" y="400500"/>
                    <a:pt x="274103" y="390231"/>
                  </a:cubicBezTo>
                  <a:cubicBezTo>
                    <a:pt x="278563" y="395262"/>
                    <a:pt x="269285" y="407087"/>
                    <a:pt x="275091" y="405531"/>
                  </a:cubicBezTo>
                  <a:cubicBezTo>
                    <a:pt x="270063" y="409991"/>
                    <a:pt x="265035" y="414451"/>
                    <a:pt x="257103" y="419690"/>
                  </a:cubicBezTo>
                  <a:cubicBezTo>
                    <a:pt x="260784" y="421816"/>
                    <a:pt x="253631" y="429959"/>
                    <a:pt x="252284" y="436545"/>
                  </a:cubicBezTo>
                  <a:cubicBezTo>
                    <a:pt x="255187" y="435767"/>
                    <a:pt x="260784" y="421816"/>
                    <a:pt x="263688" y="421038"/>
                  </a:cubicBezTo>
                  <a:cubicBezTo>
                    <a:pt x="264466" y="423942"/>
                    <a:pt x="262341" y="427625"/>
                    <a:pt x="262341" y="427625"/>
                  </a:cubicBezTo>
                  <a:cubicBezTo>
                    <a:pt x="262341" y="427625"/>
                    <a:pt x="265244" y="426847"/>
                    <a:pt x="267369" y="423164"/>
                  </a:cubicBezTo>
                  <a:cubicBezTo>
                    <a:pt x="269494" y="419482"/>
                    <a:pt x="271619" y="415800"/>
                    <a:pt x="272398" y="418704"/>
                  </a:cubicBezTo>
                  <a:cubicBezTo>
                    <a:pt x="268147" y="426069"/>
                    <a:pt x="258091" y="434989"/>
                    <a:pt x="254619" y="445259"/>
                  </a:cubicBezTo>
                  <a:cubicBezTo>
                    <a:pt x="254619" y="445259"/>
                    <a:pt x="258869" y="437894"/>
                    <a:pt x="260425" y="443703"/>
                  </a:cubicBezTo>
                  <a:cubicBezTo>
                    <a:pt x="261877" y="443314"/>
                    <a:pt x="263471" y="440552"/>
                    <a:pt x="265162" y="438153"/>
                  </a:cubicBezTo>
                  <a:lnTo>
                    <a:pt x="266613" y="437234"/>
                  </a:lnTo>
                  <a:lnTo>
                    <a:pt x="259079" y="450289"/>
                  </a:lnTo>
                  <a:cubicBezTo>
                    <a:pt x="262760" y="452416"/>
                    <a:pt x="271260" y="437687"/>
                    <a:pt x="278414" y="429544"/>
                  </a:cubicBezTo>
                  <a:cubicBezTo>
                    <a:pt x="277067" y="436131"/>
                    <a:pt x="299306" y="414607"/>
                    <a:pt x="292721" y="413259"/>
                  </a:cubicBezTo>
                  <a:cubicBezTo>
                    <a:pt x="292721" y="413259"/>
                    <a:pt x="292721" y="413259"/>
                    <a:pt x="299096" y="402212"/>
                  </a:cubicBezTo>
                  <a:cubicBezTo>
                    <a:pt x="303556" y="407243"/>
                    <a:pt x="311278" y="389609"/>
                    <a:pt x="316306" y="385148"/>
                  </a:cubicBezTo>
                  <a:cubicBezTo>
                    <a:pt x="319988" y="387275"/>
                    <a:pt x="309931" y="396195"/>
                    <a:pt x="313613" y="398322"/>
                  </a:cubicBezTo>
                  <a:cubicBezTo>
                    <a:pt x="313613" y="398322"/>
                    <a:pt x="317863" y="390957"/>
                    <a:pt x="320766" y="390179"/>
                  </a:cubicBezTo>
                  <a:cubicBezTo>
                    <a:pt x="322891" y="386497"/>
                    <a:pt x="322113" y="383592"/>
                    <a:pt x="322113" y="383592"/>
                  </a:cubicBezTo>
                  <a:cubicBezTo>
                    <a:pt x="333516" y="368085"/>
                    <a:pt x="339892" y="357038"/>
                    <a:pt x="355755" y="346562"/>
                  </a:cubicBezTo>
                  <a:cubicBezTo>
                    <a:pt x="348602" y="354704"/>
                    <a:pt x="350727" y="351022"/>
                    <a:pt x="358658" y="345784"/>
                  </a:cubicBezTo>
                  <a:cubicBezTo>
                    <a:pt x="356533" y="349466"/>
                    <a:pt x="350158" y="360513"/>
                    <a:pt x="347255" y="361291"/>
                  </a:cubicBezTo>
                  <a:cubicBezTo>
                    <a:pt x="345130" y="364973"/>
                    <a:pt x="348811" y="367100"/>
                    <a:pt x="346686" y="370782"/>
                  </a:cubicBezTo>
                  <a:cubicBezTo>
                    <a:pt x="353271" y="372131"/>
                    <a:pt x="356743" y="361862"/>
                    <a:pt x="359646" y="361084"/>
                  </a:cubicBezTo>
                  <a:cubicBezTo>
                    <a:pt x="355396" y="368448"/>
                    <a:pt x="336839" y="392098"/>
                    <a:pt x="328907" y="397337"/>
                  </a:cubicBezTo>
                  <a:cubicBezTo>
                    <a:pt x="323879" y="401797"/>
                    <a:pt x="330464" y="403145"/>
                    <a:pt x="323310" y="411288"/>
                  </a:cubicBezTo>
                  <a:cubicBezTo>
                    <a:pt x="324089" y="414192"/>
                    <a:pt x="328339" y="406828"/>
                    <a:pt x="332020" y="408954"/>
                  </a:cubicBezTo>
                  <a:cubicBezTo>
                    <a:pt x="329895" y="412637"/>
                    <a:pt x="311128" y="423891"/>
                    <a:pt x="315588" y="428922"/>
                  </a:cubicBezTo>
                  <a:cubicBezTo>
                    <a:pt x="310560" y="433382"/>
                    <a:pt x="312685" y="429700"/>
                    <a:pt x="314810" y="426017"/>
                  </a:cubicBezTo>
                  <a:cubicBezTo>
                    <a:pt x="309782" y="430478"/>
                    <a:pt x="302628" y="438620"/>
                    <a:pt x="295475" y="446763"/>
                  </a:cubicBezTo>
                  <a:cubicBezTo>
                    <a:pt x="291225" y="454128"/>
                    <a:pt x="284071" y="462270"/>
                    <a:pt x="279043" y="466731"/>
                  </a:cubicBezTo>
                  <a:cubicBezTo>
                    <a:pt x="276918" y="470413"/>
                    <a:pt x="282724" y="468857"/>
                    <a:pt x="285628" y="468079"/>
                  </a:cubicBezTo>
                  <a:cubicBezTo>
                    <a:pt x="283503" y="471762"/>
                    <a:pt x="277127" y="482809"/>
                    <a:pt x="280809" y="484935"/>
                  </a:cubicBezTo>
                  <a:cubicBezTo>
                    <a:pt x="278684" y="488618"/>
                    <a:pt x="277127" y="482809"/>
                    <a:pt x="272099" y="487269"/>
                  </a:cubicBezTo>
                  <a:cubicBezTo>
                    <a:pt x="273655" y="493078"/>
                    <a:pt x="275990" y="501791"/>
                    <a:pt x="266712" y="513616"/>
                  </a:cubicBezTo>
                  <a:cubicBezTo>
                    <a:pt x="268268" y="519425"/>
                    <a:pt x="263030" y="511490"/>
                    <a:pt x="270183" y="503347"/>
                  </a:cubicBezTo>
                  <a:cubicBezTo>
                    <a:pt x="270183" y="503347"/>
                    <a:pt x="270183" y="503347"/>
                    <a:pt x="267280" y="504125"/>
                  </a:cubicBezTo>
                  <a:cubicBezTo>
                    <a:pt x="262252" y="508585"/>
                    <a:pt x="253751" y="523315"/>
                    <a:pt x="251626" y="526997"/>
                  </a:cubicBezTo>
                  <a:cubicBezTo>
                    <a:pt x="250280" y="533584"/>
                    <a:pt x="251626" y="526997"/>
                    <a:pt x="247376" y="534362"/>
                  </a:cubicBezTo>
                  <a:cubicBezTo>
                    <a:pt x="246598" y="531457"/>
                    <a:pt x="248723" y="527775"/>
                    <a:pt x="250848" y="524093"/>
                  </a:cubicBezTo>
                  <a:cubicBezTo>
                    <a:pt x="247167" y="521966"/>
                    <a:pt x="246598" y="531457"/>
                    <a:pt x="242348" y="538822"/>
                  </a:cubicBezTo>
                  <a:cubicBezTo>
                    <a:pt x="239445" y="539600"/>
                    <a:pt x="243126" y="541726"/>
                    <a:pt x="243126" y="541726"/>
                  </a:cubicBezTo>
                  <a:cubicBezTo>
                    <a:pt x="246029" y="540948"/>
                    <a:pt x="248155" y="537266"/>
                    <a:pt x="250280" y="533584"/>
                  </a:cubicBezTo>
                  <a:cubicBezTo>
                    <a:pt x="251836" y="539392"/>
                    <a:pt x="238098" y="546187"/>
                    <a:pt x="240223" y="542504"/>
                  </a:cubicBezTo>
                  <a:cubicBezTo>
                    <a:pt x="237529" y="555678"/>
                    <a:pt x="229597" y="560916"/>
                    <a:pt x="224000" y="574868"/>
                  </a:cubicBezTo>
                  <a:cubicBezTo>
                    <a:pt x="221097" y="575645"/>
                    <a:pt x="222444" y="569059"/>
                    <a:pt x="221666" y="566154"/>
                  </a:cubicBezTo>
                  <a:cubicBezTo>
                    <a:pt x="230166" y="551425"/>
                    <a:pt x="233069" y="550647"/>
                    <a:pt x="236541" y="540378"/>
                  </a:cubicBezTo>
                  <a:cubicBezTo>
                    <a:pt x="233638" y="541156"/>
                    <a:pt x="233638" y="541156"/>
                    <a:pt x="233638" y="541156"/>
                  </a:cubicBezTo>
                  <a:cubicBezTo>
                    <a:pt x="234985" y="534569"/>
                    <a:pt x="233638" y="541156"/>
                    <a:pt x="238666" y="536696"/>
                  </a:cubicBezTo>
                  <a:cubicBezTo>
                    <a:pt x="240791" y="533013"/>
                    <a:pt x="240013" y="530109"/>
                    <a:pt x="245042" y="525648"/>
                  </a:cubicBezTo>
                  <a:cubicBezTo>
                    <a:pt x="243485" y="519840"/>
                    <a:pt x="245610" y="516157"/>
                    <a:pt x="244054" y="510348"/>
                  </a:cubicBezTo>
                  <a:cubicBezTo>
                    <a:pt x="241929" y="514031"/>
                    <a:pt x="237678" y="521395"/>
                    <a:pt x="236122" y="515587"/>
                  </a:cubicBezTo>
                  <a:cubicBezTo>
                    <a:pt x="228400" y="533221"/>
                    <a:pt x="219121" y="545046"/>
                    <a:pt x="209065" y="553966"/>
                  </a:cubicBezTo>
                  <a:cubicBezTo>
                    <a:pt x="199786" y="565791"/>
                    <a:pt x="190508" y="577616"/>
                    <a:pt x="186467" y="597376"/>
                  </a:cubicBezTo>
                  <a:cubicBezTo>
                    <a:pt x="182786" y="595250"/>
                    <a:pt x="189161" y="584203"/>
                    <a:pt x="191286" y="580520"/>
                  </a:cubicBezTo>
                  <a:cubicBezTo>
                    <a:pt x="187604" y="578394"/>
                    <a:pt x="184132" y="588663"/>
                    <a:pt x="179882" y="596028"/>
                  </a:cubicBezTo>
                  <a:cubicBezTo>
                    <a:pt x="180451" y="586537"/>
                    <a:pt x="174854" y="600488"/>
                    <a:pt x="172729" y="604170"/>
                  </a:cubicBezTo>
                  <a:cubicBezTo>
                    <a:pt x="172729" y="604170"/>
                    <a:pt x="169825" y="604948"/>
                    <a:pt x="171172" y="598362"/>
                  </a:cubicBezTo>
                  <a:cubicBezTo>
                    <a:pt x="166144" y="602822"/>
                    <a:pt x="161894" y="610187"/>
                    <a:pt x="158212" y="608060"/>
                  </a:cubicBezTo>
                  <a:cubicBezTo>
                    <a:pt x="162462" y="600695"/>
                    <a:pt x="163241" y="603600"/>
                    <a:pt x="164587" y="597013"/>
                  </a:cubicBezTo>
                  <a:cubicBezTo>
                    <a:pt x="160337" y="604378"/>
                    <a:pt x="155877" y="599347"/>
                    <a:pt x="150280" y="613298"/>
                  </a:cubicBezTo>
                  <a:cubicBezTo>
                    <a:pt x="152406" y="609616"/>
                    <a:pt x="154321" y="593538"/>
                    <a:pt x="160696" y="582491"/>
                  </a:cubicBezTo>
                  <a:cubicBezTo>
                    <a:pt x="162821" y="578809"/>
                    <a:pt x="157015" y="580365"/>
                    <a:pt x="161265" y="573000"/>
                  </a:cubicBezTo>
                  <a:cubicBezTo>
                    <a:pt x="153333" y="578238"/>
                    <a:pt x="154321" y="593538"/>
                    <a:pt x="150071" y="600903"/>
                  </a:cubicBezTo>
                  <a:cubicBezTo>
                    <a:pt x="147168" y="601681"/>
                    <a:pt x="151418" y="594316"/>
                    <a:pt x="148514" y="595094"/>
                  </a:cubicBezTo>
                  <a:cubicBezTo>
                    <a:pt x="145611" y="595872"/>
                    <a:pt x="142139" y="606141"/>
                    <a:pt x="145821" y="608267"/>
                  </a:cubicBezTo>
                  <a:cubicBezTo>
                    <a:pt x="140792" y="612728"/>
                    <a:pt x="140014" y="609823"/>
                    <a:pt x="135764" y="617188"/>
                  </a:cubicBezTo>
                  <a:cubicBezTo>
                    <a:pt x="135764" y="617188"/>
                    <a:pt x="137111" y="610601"/>
                    <a:pt x="136333" y="607697"/>
                  </a:cubicBezTo>
                  <a:cubicBezTo>
                    <a:pt x="138458" y="604015"/>
                    <a:pt x="138458" y="604015"/>
                    <a:pt x="142139" y="606141"/>
                  </a:cubicBezTo>
                  <a:cubicBezTo>
                    <a:pt x="142708" y="596650"/>
                    <a:pt x="148305" y="582698"/>
                    <a:pt x="153902" y="568747"/>
                  </a:cubicBezTo>
                  <a:cubicBezTo>
                    <a:pt x="162402" y="554018"/>
                    <a:pt x="168777" y="542970"/>
                    <a:pt x="170124" y="536384"/>
                  </a:cubicBezTo>
                  <a:cubicBezTo>
                    <a:pt x="167221" y="537162"/>
                    <a:pt x="167999" y="540066"/>
                    <a:pt x="168777" y="542970"/>
                  </a:cubicBezTo>
                  <a:cubicBezTo>
                    <a:pt x="173027" y="535606"/>
                    <a:pt x="170124" y="536384"/>
                    <a:pt x="172249" y="532701"/>
                  </a:cubicBezTo>
                  <a:cubicBezTo>
                    <a:pt x="176499" y="525337"/>
                    <a:pt x="185778" y="513512"/>
                    <a:pt x="189250" y="503242"/>
                  </a:cubicBezTo>
                  <a:cubicBezTo>
                    <a:pt x="189459" y="515638"/>
                    <a:pt x="202778" y="484053"/>
                    <a:pt x="207238" y="489084"/>
                  </a:cubicBezTo>
                  <a:cubicBezTo>
                    <a:pt x="211488" y="481719"/>
                    <a:pt x="212835" y="475132"/>
                    <a:pt x="209932" y="475910"/>
                  </a:cubicBezTo>
                  <a:cubicBezTo>
                    <a:pt x="204904" y="480370"/>
                    <a:pt x="203557" y="486957"/>
                    <a:pt x="198528" y="491417"/>
                  </a:cubicBezTo>
                  <a:cubicBezTo>
                    <a:pt x="196403" y="495100"/>
                    <a:pt x="191375" y="499560"/>
                    <a:pt x="189250" y="503242"/>
                  </a:cubicBezTo>
                  <a:cubicBezTo>
                    <a:pt x="188472" y="500338"/>
                    <a:pt x="200653" y="487735"/>
                    <a:pt x="199097" y="481926"/>
                  </a:cubicBezTo>
                  <a:cubicBezTo>
                    <a:pt x="189040" y="490847"/>
                    <a:pt x="184221" y="507703"/>
                    <a:pt x="172818" y="523210"/>
                  </a:cubicBezTo>
                  <a:cubicBezTo>
                    <a:pt x="164317" y="537940"/>
                    <a:pt x="158721" y="551891"/>
                    <a:pt x="149442" y="563716"/>
                  </a:cubicBezTo>
                  <a:cubicBezTo>
                    <a:pt x="146539" y="564494"/>
                    <a:pt x="155817" y="552669"/>
                    <a:pt x="152914" y="553447"/>
                  </a:cubicBezTo>
                  <a:cubicBezTo>
                    <a:pt x="147886" y="557907"/>
                    <a:pt x="142289" y="571859"/>
                    <a:pt x="139385" y="572637"/>
                  </a:cubicBezTo>
                  <a:cubicBezTo>
                    <a:pt x="140942" y="578445"/>
                    <a:pt x="138817" y="582128"/>
                    <a:pt x="138248" y="591619"/>
                  </a:cubicBezTo>
                  <a:cubicBezTo>
                    <a:pt x="139595" y="585032"/>
                    <a:pt x="143276" y="587159"/>
                    <a:pt x="147527" y="579794"/>
                  </a:cubicBezTo>
                  <a:cubicBezTo>
                    <a:pt x="148305" y="582698"/>
                    <a:pt x="139804" y="597428"/>
                    <a:pt x="138458" y="604015"/>
                  </a:cubicBezTo>
                  <a:cubicBezTo>
                    <a:pt x="133429" y="608475"/>
                    <a:pt x="129179" y="615840"/>
                    <a:pt x="125707" y="626109"/>
                  </a:cubicBezTo>
                  <a:cubicBezTo>
                    <a:pt x="124360" y="632695"/>
                    <a:pt x="121667" y="645869"/>
                    <a:pt x="118195" y="656138"/>
                  </a:cubicBezTo>
                  <a:cubicBezTo>
                    <a:pt x="120320" y="652456"/>
                    <a:pt x="120320" y="652456"/>
                    <a:pt x="124001" y="654582"/>
                  </a:cubicBezTo>
                  <a:cubicBezTo>
                    <a:pt x="118973" y="659042"/>
                    <a:pt x="120529" y="664851"/>
                    <a:pt x="119183" y="671439"/>
                  </a:cubicBezTo>
                  <a:lnTo>
                    <a:pt x="118614" y="680931"/>
                  </a:lnTo>
                  <a:lnTo>
                    <a:pt x="111670" y="701468"/>
                  </a:lnTo>
                  <a:cubicBezTo>
                    <a:pt x="111670" y="701468"/>
                    <a:pt x="113017" y="694881"/>
                    <a:pt x="110892" y="698563"/>
                  </a:cubicBezTo>
                  <a:cubicBezTo>
                    <a:pt x="107420" y="708833"/>
                    <a:pt x="106073" y="715419"/>
                    <a:pt x="109755" y="717546"/>
                  </a:cubicBezTo>
                  <a:cubicBezTo>
                    <a:pt x="108408" y="724133"/>
                    <a:pt x="107061" y="730719"/>
                    <a:pt x="105714" y="737306"/>
                  </a:cubicBezTo>
                  <a:cubicBezTo>
                    <a:pt x="114993" y="725481"/>
                    <a:pt x="117477" y="699912"/>
                    <a:pt x="121727" y="692547"/>
                  </a:cubicBezTo>
                  <a:cubicBezTo>
                    <a:pt x="120949" y="689643"/>
                    <a:pt x="120739" y="677247"/>
                    <a:pt x="127324" y="678596"/>
                  </a:cubicBezTo>
                  <a:cubicBezTo>
                    <a:pt x="126546" y="675692"/>
                    <a:pt x="125767" y="672787"/>
                    <a:pt x="124989" y="669882"/>
                  </a:cubicBezTo>
                  <a:cubicBezTo>
                    <a:pt x="127114" y="666200"/>
                    <a:pt x="130227" y="677818"/>
                    <a:pt x="132921" y="664644"/>
                  </a:cubicBezTo>
                  <a:cubicBezTo>
                    <a:pt x="135824" y="663866"/>
                    <a:pt x="134477" y="670453"/>
                    <a:pt x="130227" y="677818"/>
                  </a:cubicBezTo>
                  <a:cubicBezTo>
                    <a:pt x="129449" y="674914"/>
                    <a:pt x="127324" y="678596"/>
                    <a:pt x="125199" y="682278"/>
                  </a:cubicBezTo>
                  <a:cubicBezTo>
                    <a:pt x="123074" y="685961"/>
                    <a:pt x="126755" y="688087"/>
                    <a:pt x="128880" y="684405"/>
                  </a:cubicBezTo>
                  <a:cubicBezTo>
                    <a:pt x="131006" y="680722"/>
                    <a:pt x="124062" y="701261"/>
                    <a:pt x="128312" y="693896"/>
                  </a:cubicBezTo>
                  <a:cubicBezTo>
                    <a:pt x="126965" y="700483"/>
                    <a:pt x="118465" y="715212"/>
                    <a:pt x="122924" y="720243"/>
                  </a:cubicBezTo>
                  <a:cubicBezTo>
                    <a:pt x="136453" y="701053"/>
                    <a:pt x="140494" y="681293"/>
                    <a:pt x="148216" y="663659"/>
                  </a:cubicBezTo>
                  <a:cubicBezTo>
                    <a:pt x="149563" y="657072"/>
                    <a:pt x="150341" y="659976"/>
                    <a:pt x="151119" y="662881"/>
                  </a:cubicBezTo>
                  <a:cubicBezTo>
                    <a:pt x="154591" y="652612"/>
                    <a:pt x="156716" y="648929"/>
                    <a:pt x="161744" y="644469"/>
                  </a:cubicBezTo>
                  <a:cubicBezTo>
                    <a:pt x="159619" y="648151"/>
                    <a:pt x="163301" y="650278"/>
                    <a:pt x="159051" y="657642"/>
                  </a:cubicBezTo>
                  <a:cubicBezTo>
                    <a:pt x="161176" y="653960"/>
                    <a:pt x="164648" y="643691"/>
                    <a:pt x="168898" y="636326"/>
                  </a:cubicBezTo>
                  <a:cubicBezTo>
                    <a:pt x="170454" y="642135"/>
                    <a:pt x="180301" y="620819"/>
                    <a:pt x="183983" y="622946"/>
                  </a:cubicBezTo>
                  <a:cubicBezTo>
                    <a:pt x="188233" y="615581"/>
                    <a:pt x="192483" y="608216"/>
                    <a:pt x="195955" y="597947"/>
                  </a:cubicBezTo>
                  <a:cubicBezTo>
                    <a:pt x="199427" y="587678"/>
                    <a:pt x="203677" y="580313"/>
                    <a:pt x="205024" y="573726"/>
                  </a:cubicBezTo>
                  <a:cubicBezTo>
                    <a:pt x="212178" y="565584"/>
                    <a:pt x="219331" y="557441"/>
                    <a:pt x="219900" y="547950"/>
                  </a:cubicBezTo>
                  <a:cubicBezTo>
                    <a:pt x="222025" y="544268"/>
                    <a:pt x="223581" y="550076"/>
                    <a:pt x="225706" y="546394"/>
                  </a:cubicBezTo>
                  <a:cubicBezTo>
                    <a:pt x="218553" y="554537"/>
                    <a:pt x="212956" y="568488"/>
                    <a:pt x="206581" y="579535"/>
                  </a:cubicBezTo>
                  <a:cubicBezTo>
                    <a:pt x="205234" y="586122"/>
                    <a:pt x="200984" y="593487"/>
                    <a:pt x="199637" y="600073"/>
                  </a:cubicBezTo>
                  <a:cubicBezTo>
                    <a:pt x="194608" y="604534"/>
                    <a:pt x="193262" y="611120"/>
                    <a:pt x="189011" y="618485"/>
                  </a:cubicBezTo>
                  <a:cubicBezTo>
                    <a:pt x="189011" y="618485"/>
                    <a:pt x="191915" y="617707"/>
                    <a:pt x="192693" y="620612"/>
                  </a:cubicBezTo>
                  <a:cubicBezTo>
                    <a:pt x="186886" y="622168"/>
                    <a:pt x="186318" y="631659"/>
                    <a:pt x="184193" y="635341"/>
                  </a:cubicBezTo>
                  <a:cubicBezTo>
                    <a:pt x="189999" y="633785"/>
                    <a:pt x="196943" y="613247"/>
                    <a:pt x="201193" y="605882"/>
                  </a:cubicBezTo>
                  <a:cubicBezTo>
                    <a:pt x="204097" y="605104"/>
                    <a:pt x="209125" y="600644"/>
                    <a:pt x="212028" y="599866"/>
                  </a:cubicBezTo>
                  <a:cubicBezTo>
                    <a:pt x="209903" y="603548"/>
                    <a:pt x="208556" y="610135"/>
                    <a:pt x="204875" y="608009"/>
                  </a:cubicBezTo>
                  <a:cubicBezTo>
                    <a:pt x="199487" y="634356"/>
                    <a:pt x="183624" y="644832"/>
                    <a:pt x="183265" y="666719"/>
                  </a:cubicBezTo>
                  <a:cubicBezTo>
                    <a:pt x="180362" y="667497"/>
                    <a:pt x="180362" y="667497"/>
                    <a:pt x="177458" y="668275"/>
                  </a:cubicBezTo>
                  <a:cubicBezTo>
                    <a:pt x="175333" y="671958"/>
                    <a:pt x="176112" y="674862"/>
                    <a:pt x="176112" y="674862"/>
                  </a:cubicBezTo>
                  <a:cubicBezTo>
                    <a:pt x="176890" y="677766"/>
                    <a:pt x="173208" y="675640"/>
                    <a:pt x="173987" y="678544"/>
                  </a:cubicBezTo>
                  <a:cubicBezTo>
                    <a:pt x="171861" y="682227"/>
                    <a:pt x="170305" y="676418"/>
                    <a:pt x="166833" y="686687"/>
                  </a:cubicBezTo>
                  <a:cubicBezTo>
                    <a:pt x="166833" y="686687"/>
                    <a:pt x="167611" y="689591"/>
                    <a:pt x="168390" y="692496"/>
                  </a:cubicBezTo>
                  <a:cubicBezTo>
                    <a:pt x="168390" y="692496"/>
                    <a:pt x="170515" y="688814"/>
                    <a:pt x="172640" y="685131"/>
                  </a:cubicBezTo>
                  <a:cubicBezTo>
                    <a:pt x="171293" y="691718"/>
                    <a:pt x="163571" y="709352"/>
                    <a:pt x="159889" y="707225"/>
                  </a:cubicBezTo>
                  <a:cubicBezTo>
                    <a:pt x="159889" y="707225"/>
                    <a:pt x="159889" y="707225"/>
                    <a:pt x="163361" y="696956"/>
                  </a:cubicBezTo>
                  <a:cubicBezTo>
                    <a:pt x="160458" y="697734"/>
                    <a:pt x="159111" y="704321"/>
                    <a:pt x="156986" y="708003"/>
                  </a:cubicBezTo>
                  <a:cubicBezTo>
                    <a:pt x="156208" y="705099"/>
                    <a:pt x="156208" y="705099"/>
                    <a:pt x="153304" y="705877"/>
                  </a:cubicBezTo>
                  <a:cubicBezTo>
                    <a:pt x="151958" y="712464"/>
                    <a:pt x="149832" y="716146"/>
                    <a:pt x="152736" y="715368"/>
                  </a:cubicBezTo>
                  <a:cubicBezTo>
                    <a:pt x="150611" y="719050"/>
                    <a:pt x="150611" y="719050"/>
                    <a:pt x="147707" y="719828"/>
                  </a:cubicBezTo>
                  <a:cubicBezTo>
                    <a:pt x="152526" y="702972"/>
                    <a:pt x="160248" y="685338"/>
                    <a:pt x="162942" y="672165"/>
                  </a:cubicBezTo>
                  <a:cubicBezTo>
                    <a:pt x="160039" y="672943"/>
                    <a:pt x="159260" y="670038"/>
                    <a:pt x="159260" y="670038"/>
                  </a:cubicBezTo>
                  <a:cubicBezTo>
                    <a:pt x="153454" y="671594"/>
                    <a:pt x="152107" y="678181"/>
                    <a:pt x="149982" y="681863"/>
                  </a:cubicBezTo>
                  <a:cubicBezTo>
                    <a:pt x="148635" y="688450"/>
                    <a:pt x="144385" y="695815"/>
                    <a:pt x="142260" y="699497"/>
                  </a:cubicBezTo>
                  <a:cubicBezTo>
                    <a:pt x="147288" y="695037"/>
                    <a:pt x="145163" y="698719"/>
                    <a:pt x="143038" y="702402"/>
                  </a:cubicBezTo>
                  <a:cubicBezTo>
                    <a:pt x="140913" y="706084"/>
                    <a:pt x="142469" y="711893"/>
                    <a:pt x="147498" y="707433"/>
                  </a:cubicBezTo>
                  <a:cubicBezTo>
                    <a:pt x="145373" y="711115"/>
                    <a:pt x="146151" y="714019"/>
                    <a:pt x="146929" y="716924"/>
                  </a:cubicBezTo>
                  <a:cubicBezTo>
                    <a:pt x="139985" y="737462"/>
                    <a:pt x="136872" y="725844"/>
                    <a:pt x="132054" y="742700"/>
                  </a:cubicBezTo>
                  <a:cubicBezTo>
                    <a:pt x="132054" y="742700"/>
                    <a:pt x="132054" y="742700"/>
                    <a:pt x="131275" y="739796"/>
                  </a:cubicBezTo>
                  <a:cubicBezTo>
                    <a:pt x="131485" y="752192"/>
                    <a:pt x="128582" y="752969"/>
                    <a:pt x="124332" y="760334"/>
                  </a:cubicBezTo>
                  <a:cubicBezTo>
                    <a:pt x="125888" y="766143"/>
                    <a:pt x="130138" y="758778"/>
                    <a:pt x="133042" y="758000"/>
                  </a:cubicBezTo>
                  <a:cubicBezTo>
                    <a:pt x="132832" y="745605"/>
                    <a:pt x="145014" y="733002"/>
                    <a:pt x="150611" y="719050"/>
                  </a:cubicBezTo>
                  <a:cubicBezTo>
                    <a:pt x="147139" y="729319"/>
                    <a:pt x="146570" y="738811"/>
                    <a:pt x="148127" y="744619"/>
                  </a:cubicBezTo>
                  <a:cubicBezTo>
                    <a:pt x="148127" y="744619"/>
                    <a:pt x="148127" y="744619"/>
                    <a:pt x="145223" y="745397"/>
                  </a:cubicBezTo>
                  <a:cubicBezTo>
                    <a:pt x="143877" y="751984"/>
                    <a:pt x="143877" y="751984"/>
                    <a:pt x="142530" y="758571"/>
                  </a:cubicBezTo>
                  <a:cubicBezTo>
                    <a:pt x="141751" y="755667"/>
                    <a:pt x="141751" y="755667"/>
                    <a:pt x="141751" y="755667"/>
                  </a:cubicBezTo>
                  <a:cubicBezTo>
                    <a:pt x="138280" y="765936"/>
                    <a:pt x="137501" y="763031"/>
                    <a:pt x="136154" y="769618"/>
                  </a:cubicBezTo>
                  <a:cubicBezTo>
                    <a:pt x="134808" y="776205"/>
                    <a:pt x="135586" y="779109"/>
                    <a:pt x="135586" y="779109"/>
                  </a:cubicBezTo>
                  <a:cubicBezTo>
                    <a:pt x="139836" y="771745"/>
                    <a:pt x="144086" y="764380"/>
                    <a:pt x="145433" y="757793"/>
                  </a:cubicBezTo>
                  <a:cubicBezTo>
                    <a:pt x="146211" y="760697"/>
                    <a:pt x="141393" y="777553"/>
                    <a:pt x="145643" y="770189"/>
                  </a:cubicBezTo>
                  <a:cubicBezTo>
                    <a:pt x="147768" y="766506"/>
                    <a:pt x="144864" y="767284"/>
                    <a:pt x="144864" y="767284"/>
                  </a:cubicBezTo>
                  <a:cubicBezTo>
                    <a:pt x="151240" y="756237"/>
                    <a:pt x="156837" y="742286"/>
                    <a:pt x="154502" y="733572"/>
                  </a:cubicBezTo>
                  <a:cubicBezTo>
                    <a:pt x="157196" y="720399"/>
                    <a:pt x="154712" y="745968"/>
                    <a:pt x="159530" y="729112"/>
                  </a:cubicBezTo>
                  <a:cubicBezTo>
                    <a:pt x="159740" y="741508"/>
                    <a:pt x="156268" y="751777"/>
                    <a:pt x="151449" y="768633"/>
                  </a:cubicBezTo>
                  <a:cubicBezTo>
                    <a:pt x="156478" y="764172"/>
                    <a:pt x="150881" y="778124"/>
                    <a:pt x="155131" y="770759"/>
                  </a:cubicBezTo>
                  <a:cubicBezTo>
                    <a:pt x="155131" y="770759"/>
                    <a:pt x="148756" y="781806"/>
                    <a:pt x="152437" y="783933"/>
                  </a:cubicBezTo>
                  <a:cubicBezTo>
                    <a:pt x="151869" y="793424"/>
                    <a:pt x="151869" y="793424"/>
                    <a:pt x="150522" y="800011"/>
                  </a:cubicBezTo>
                  <a:cubicBezTo>
                    <a:pt x="154562" y="780250"/>
                    <a:pt x="159381" y="763395"/>
                    <a:pt x="166325" y="742856"/>
                  </a:cubicBezTo>
                  <a:cubicBezTo>
                    <a:pt x="169797" y="732587"/>
                    <a:pt x="173269" y="722318"/>
                    <a:pt x="173837" y="712827"/>
                  </a:cubicBezTo>
                  <a:cubicBezTo>
                    <a:pt x="178087" y="705462"/>
                    <a:pt x="181559" y="695193"/>
                    <a:pt x="185809" y="687828"/>
                  </a:cubicBezTo>
                  <a:cubicBezTo>
                    <a:pt x="184253" y="682019"/>
                    <a:pt x="188503" y="674655"/>
                    <a:pt x="193531" y="670194"/>
                  </a:cubicBezTo>
                  <a:cubicBezTo>
                    <a:pt x="192753" y="667289"/>
                    <a:pt x="189850" y="668067"/>
                    <a:pt x="186168" y="665941"/>
                  </a:cubicBezTo>
                  <a:cubicBezTo>
                    <a:pt x="191197" y="661481"/>
                    <a:pt x="190419" y="658576"/>
                    <a:pt x="187515" y="659354"/>
                  </a:cubicBezTo>
                  <a:cubicBezTo>
                    <a:pt x="189640" y="655672"/>
                    <a:pt x="190987" y="649085"/>
                    <a:pt x="194669" y="651212"/>
                  </a:cubicBezTo>
                  <a:cubicBezTo>
                    <a:pt x="183475" y="679115"/>
                    <a:pt x="204157" y="651782"/>
                    <a:pt x="207629" y="641513"/>
                  </a:cubicBezTo>
                  <a:cubicBezTo>
                    <a:pt x="208407" y="644418"/>
                    <a:pt x="215560" y="636275"/>
                    <a:pt x="209185" y="647322"/>
                  </a:cubicBezTo>
                  <a:cubicBezTo>
                    <a:pt x="218464" y="635497"/>
                    <a:pt x="212448" y="624657"/>
                    <a:pt x="220379" y="619419"/>
                  </a:cubicBezTo>
                  <a:cubicBezTo>
                    <a:pt x="221157" y="622323"/>
                    <a:pt x="218254" y="623101"/>
                    <a:pt x="216907" y="629688"/>
                  </a:cubicBezTo>
                  <a:cubicBezTo>
                    <a:pt x="216907" y="629688"/>
                    <a:pt x="216907" y="629688"/>
                    <a:pt x="219811" y="628910"/>
                  </a:cubicBezTo>
                  <a:cubicBezTo>
                    <a:pt x="213435" y="639957"/>
                    <a:pt x="207838" y="653909"/>
                    <a:pt x="209395" y="659718"/>
                  </a:cubicBezTo>
                  <a:cubicBezTo>
                    <a:pt x="211520" y="656035"/>
                    <a:pt x="217117" y="642084"/>
                    <a:pt x="216339" y="639179"/>
                  </a:cubicBezTo>
                  <a:cubicBezTo>
                    <a:pt x="220020" y="641306"/>
                    <a:pt x="226395" y="630259"/>
                    <a:pt x="230646" y="622894"/>
                  </a:cubicBezTo>
                  <a:cubicBezTo>
                    <a:pt x="228521" y="626576"/>
                    <a:pt x="231424" y="625799"/>
                    <a:pt x="232202" y="628703"/>
                  </a:cubicBezTo>
                  <a:cubicBezTo>
                    <a:pt x="229299" y="629481"/>
                    <a:pt x="226395" y="630259"/>
                    <a:pt x="225049" y="636846"/>
                  </a:cubicBezTo>
                  <a:cubicBezTo>
                    <a:pt x="228730" y="638972"/>
                    <a:pt x="220020" y="641306"/>
                    <a:pt x="221577" y="647115"/>
                  </a:cubicBezTo>
                  <a:cubicBezTo>
                    <a:pt x="219452" y="650797"/>
                    <a:pt x="216548" y="651575"/>
                    <a:pt x="218673" y="647893"/>
                  </a:cubicBezTo>
                  <a:cubicBezTo>
                    <a:pt x="212298" y="658940"/>
                    <a:pt x="213076" y="661844"/>
                    <a:pt x="211730" y="668431"/>
                  </a:cubicBezTo>
                  <a:cubicBezTo>
                    <a:pt x="209604" y="672114"/>
                    <a:pt x="213855" y="664748"/>
                    <a:pt x="214633" y="667653"/>
                  </a:cubicBezTo>
                  <a:cubicBezTo>
                    <a:pt x="209036" y="681605"/>
                    <a:pt x="204786" y="688969"/>
                    <a:pt x="201314" y="699239"/>
                  </a:cubicBezTo>
                  <a:cubicBezTo>
                    <a:pt x="197064" y="706603"/>
                    <a:pt x="192814" y="713968"/>
                    <a:pt x="192245" y="723459"/>
                  </a:cubicBezTo>
                  <a:cubicBezTo>
                    <a:pt x="189342" y="724237"/>
                    <a:pt x="187164" y="724821"/>
                    <a:pt x="185207" y="727680"/>
                  </a:cubicBezTo>
                  <a:lnTo>
                    <a:pt x="181171" y="740306"/>
                  </a:lnTo>
                  <a:lnTo>
                    <a:pt x="180239" y="741074"/>
                  </a:lnTo>
                  <a:cubicBezTo>
                    <a:pt x="179637" y="743181"/>
                    <a:pt x="179494" y="745553"/>
                    <a:pt x="179494" y="745553"/>
                  </a:cubicBezTo>
                  <a:lnTo>
                    <a:pt x="181171" y="740306"/>
                  </a:lnTo>
                  <a:lnTo>
                    <a:pt x="183745" y="738189"/>
                  </a:lnTo>
                  <a:cubicBezTo>
                    <a:pt x="185870" y="734506"/>
                    <a:pt x="184313" y="728697"/>
                    <a:pt x="187217" y="727919"/>
                  </a:cubicBezTo>
                  <a:cubicBezTo>
                    <a:pt x="190898" y="730046"/>
                    <a:pt x="183176" y="747680"/>
                    <a:pt x="181051" y="751362"/>
                  </a:cubicBezTo>
                  <a:cubicBezTo>
                    <a:pt x="181051" y="751362"/>
                    <a:pt x="180273" y="748458"/>
                    <a:pt x="180273" y="748458"/>
                  </a:cubicBezTo>
                  <a:cubicBezTo>
                    <a:pt x="177579" y="761631"/>
                    <a:pt x="177010" y="771123"/>
                    <a:pt x="171204" y="772678"/>
                  </a:cubicBezTo>
                  <a:cubicBezTo>
                    <a:pt x="167732" y="782948"/>
                    <a:pt x="168510" y="785852"/>
                    <a:pt x="169288" y="788756"/>
                  </a:cubicBezTo>
                  <a:cubicBezTo>
                    <a:pt x="170067" y="791661"/>
                    <a:pt x="172970" y="790883"/>
                    <a:pt x="174526" y="796692"/>
                  </a:cubicBezTo>
                  <a:cubicBezTo>
                    <a:pt x="181111" y="798040"/>
                    <a:pt x="178777" y="789327"/>
                    <a:pt x="178777" y="789327"/>
                  </a:cubicBezTo>
                  <a:cubicBezTo>
                    <a:pt x="179555" y="792231"/>
                    <a:pt x="182458" y="791453"/>
                    <a:pt x="182458" y="791453"/>
                  </a:cubicBezTo>
                  <a:cubicBezTo>
                    <a:pt x="180333" y="795136"/>
                    <a:pt x="177430" y="795914"/>
                    <a:pt x="178986" y="801722"/>
                  </a:cubicBezTo>
                  <a:cubicBezTo>
                    <a:pt x="176861" y="805405"/>
                    <a:pt x="179764" y="804627"/>
                    <a:pt x="177639" y="808309"/>
                  </a:cubicBezTo>
                  <a:cubicBezTo>
                    <a:pt x="180543" y="807531"/>
                    <a:pt x="180543" y="807531"/>
                    <a:pt x="180543" y="807531"/>
                  </a:cubicBezTo>
                  <a:cubicBezTo>
                    <a:pt x="181889" y="800945"/>
                    <a:pt x="183236" y="794358"/>
                    <a:pt x="184583" y="787771"/>
                  </a:cubicBezTo>
                  <a:cubicBezTo>
                    <a:pt x="183027" y="781962"/>
                    <a:pt x="183027" y="781962"/>
                    <a:pt x="177998" y="786422"/>
                  </a:cubicBezTo>
                  <a:cubicBezTo>
                    <a:pt x="180123" y="782740"/>
                    <a:pt x="182248" y="779058"/>
                    <a:pt x="179345" y="779836"/>
                  </a:cubicBezTo>
                  <a:cubicBezTo>
                    <a:pt x="181470" y="776153"/>
                    <a:pt x="182248" y="779058"/>
                    <a:pt x="182248" y="779058"/>
                  </a:cubicBezTo>
                  <a:cubicBezTo>
                    <a:pt x="183027" y="781962"/>
                    <a:pt x="185152" y="778280"/>
                    <a:pt x="187277" y="774598"/>
                  </a:cubicBezTo>
                  <a:cubicBezTo>
                    <a:pt x="187277" y="774598"/>
                    <a:pt x="188055" y="777502"/>
                    <a:pt x="188055" y="777502"/>
                  </a:cubicBezTo>
                  <a:cubicBezTo>
                    <a:pt x="217536" y="666875"/>
                    <a:pt x="268328" y="566103"/>
                    <a:pt x="338306" y="478868"/>
                  </a:cubicBezTo>
                  <a:cubicBezTo>
                    <a:pt x="336750" y="473059"/>
                    <a:pt x="336750" y="473059"/>
                    <a:pt x="341778" y="468598"/>
                  </a:cubicBezTo>
                  <a:cubicBezTo>
                    <a:pt x="344682" y="467821"/>
                    <a:pt x="346807" y="464138"/>
                    <a:pt x="349710" y="463360"/>
                  </a:cubicBezTo>
                  <a:cubicBezTo>
                    <a:pt x="343903" y="464916"/>
                    <a:pt x="338097" y="466472"/>
                    <a:pt x="335193" y="467250"/>
                  </a:cubicBezTo>
                  <a:cubicBezTo>
                    <a:pt x="328040" y="475393"/>
                    <a:pt x="304245" y="491107"/>
                    <a:pt x="308136" y="505629"/>
                  </a:cubicBezTo>
                  <a:cubicBezTo>
                    <a:pt x="302330" y="507185"/>
                    <a:pt x="298858" y="517454"/>
                    <a:pt x="294398" y="512423"/>
                  </a:cubicBezTo>
                  <a:cubicBezTo>
                    <a:pt x="290926" y="522693"/>
                    <a:pt x="291704" y="525597"/>
                    <a:pt x="288801" y="526375"/>
                  </a:cubicBezTo>
                  <a:cubicBezTo>
                    <a:pt x="283772" y="530835"/>
                    <a:pt x="282426" y="537422"/>
                    <a:pt x="277397" y="541882"/>
                  </a:cubicBezTo>
                  <a:cubicBezTo>
                    <a:pt x="275272" y="545565"/>
                    <a:pt x="273147" y="549247"/>
                    <a:pt x="273925" y="552151"/>
                  </a:cubicBezTo>
                  <a:cubicBezTo>
                    <a:pt x="271800" y="555834"/>
                    <a:pt x="263869" y="561072"/>
                    <a:pt x="267550" y="563198"/>
                  </a:cubicBezTo>
                  <a:cubicBezTo>
                    <a:pt x="263869" y="561072"/>
                    <a:pt x="257493" y="572119"/>
                    <a:pt x="250340" y="580262"/>
                  </a:cubicBezTo>
                  <a:cubicBezTo>
                    <a:pt x="253812" y="569993"/>
                    <a:pt x="266772" y="560294"/>
                    <a:pt x="264437" y="551581"/>
                  </a:cubicBezTo>
                  <a:cubicBezTo>
                    <a:pt x="271591" y="543438"/>
                    <a:pt x="265215" y="554485"/>
                    <a:pt x="268119" y="553707"/>
                  </a:cubicBezTo>
                  <a:cubicBezTo>
                    <a:pt x="273716" y="539756"/>
                    <a:pt x="281647" y="534518"/>
                    <a:pt x="287244" y="520566"/>
                  </a:cubicBezTo>
                  <a:cubicBezTo>
                    <a:pt x="282216" y="525026"/>
                    <a:pt x="277966" y="532391"/>
                    <a:pt x="272937" y="536851"/>
                  </a:cubicBezTo>
                  <a:cubicBezTo>
                    <a:pt x="268687" y="544216"/>
                    <a:pt x="264437" y="551581"/>
                    <a:pt x="259409" y="556041"/>
                  </a:cubicBezTo>
                  <a:cubicBezTo>
                    <a:pt x="258631" y="553137"/>
                    <a:pt x="265784" y="544994"/>
                    <a:pt x="259977" y="546550"/>
                  </a:cubicBezTo>
                  <a:cubicBezTo>
                    <a:pt x="267909" y="541312"/>
                    <a:pt x="274853" y="520773"/>
                    <a:pt x="278534" y="522900"/>
                  </a:cubicBezTo>
                  <a:cubicBezTo>
                    <a:pt x="280660" y="519218"/>
                    <a:pt x="280660" y="519218"/>
                    <a:pt x="282785" y="515535"/>
                  </a:cubicBezTo>
                  <a:cubicBezTo>
                    <a:pt x="282006" y="512631"/>
                    <a:pt x="279881" y="516313"/>
                    <a:pt x="279881" y="516313"/>
                  </a:cubicBezTo>
                  <a:cubicBezTo>
                    <a:pt x="281228" y="509726"/>
                    <a:pt x="289938" y="507393"/>
                    <a:pt x="294188" y="500028"/>
                  </a:cubicBezTo>
                  <a:cubicBezTo>
                    <a:pt x="287603" y="498679"/>
                    <a:pt x="302688" y="485298"/>
                    <a:pt x="305382" y="472125"/>
                  </a:cubicBezTo>
                  <a:cubicBezTo>
                    <a:pt x="309064" y="474251"/>
                    <a:pt x="306939" y="477934"/>
                    <a:pt x="304814" y="481616"/>
                  </a:cubicBezTo>
                  <a:cubicBezTo>
                    <a:pt x="306939" y="477934"/>
                    <a:pt x="311189" y="470569"/>
                    <a:pt x="314092" y="469791"/>
                  </a:cubicBezTo>
                  <a:cubicBezTo>
                    <a:pt x="313314" y="466887"/>
                    <a:pt x="315439" y="463204"/>
                    <a:pt x="317564" y="459522"/>
                  </a:cubicBezTo>
                  <a:cubicBezTo>
                    <a:pt x="316786" y="456618"/>
                    <a:pt x="318911" y="452935"/>
                    <a:pt x="320258" y="446348"/>
                  </a:cubicBezTo>
                  <a:cubicBezTo>
                    <a:pt x="323161" y="445570"/>
                    <a:pt x="326064" y="444793"/>
                    <a:pt x="328968" y="444015"/>
                  </a:cubicBezTo>
                  <a:cubicBezTo>
                    <a:pt x="328968" y="444015"/>
                    <a:pt x="331093" y="440332"/>
                    <a:pt x="333218" y="436650"/>
                  </a:cubicBezTo>
                  <a:cubicBezTo>
                    <a:pt x="335343" y="432967"/>
                    <a:pt x="337468" y="429285"/>
                    <a:pt x="341149" y="431412"/>
                  </a:cubicBezTo>
                  <a:cubicBezTo>
                    <a:pt x="345400" y="424047"/>
                    <a:pt x="339593" y="425603"/>
                    <a:pt x="347525" y="420365"/>
                  </a:cubicBezTo>
                  <a:cubicBezTo>
                    <a:pt x="347525" y="420365"/>
                    <a:pt x="343275" y="427729"/>
                    <a:pt x="344053" y="430634"/>
                  </a:cubicBezTo>
                  <a:cubicBezTo>
                    <a:pt x="351984" y="425395"/>
                    <a:pt x="353331" y="418809"/>
                    <a:pt x="357581" y="411444"/>
                  </a:cubicBezTo>
                  <a:cubicBezTo>
                    <a:pt x="365513" y="406206"/>
                    <a:pt x="357581" y="411444"/>
                    <a:pt x="358928" y="404857"/>
                  </a:cubicBezTo>
                  <a:cubicBezTo>
                    <a:pt x="362610" y="406984"/>
                    <a:pt x="366082" y="396715"/>
                    <a:pt x="369763" y="398841"/>
                  </a:cubicBezTo>
                  <a:cubicBezTo>
                    <a:pt x="374792" y="394381"/>
                    <a:pt x="374013" y="391476"/>
                    <a:pt x="379820" y="389921"/>
                  </a:cubicBezTo>
                  <a:cubicBezTo>
                    <a:pt x="381945" y="386238"/>
                    <a:pt x="381945" y="386238"/>
                    <a:pt x="381167" y="383334"/>
                  </a:cubicBezTo>
                  <a:cubicBezTo>
                    <a:pt x="375360" y="384890"/>
                    <a:pt x="374013" y="391476"/>
                    <a:pt x="369763" y="398841"/>
                  </a:cubicBezTo>
                  <a:cubicBezTo>
                    <a:pt x="372457" y="385668"/>
                    <a:pt x="378264" y="384112"/>
                    <a:pt x="388320" y="375191"/>
                  </a:cubicBezTo>
                  <a:cubicBezTo>
                    <a:pt x="389099" y="378095"/>
                    <a:pt x="386973" y="381778"/>
                    <a:pt x="381945" y="386238"/>
                  </a:cubicBezTo>
                  <a:cubicBezTo>
                    <a:pt x="387752" y="384682"/>
                    <a:pt x="402837" y="371301"/>
                    <a:pt x="401280" y="365493"/>
                  </a:cubicBezTo>
                  <a:cubicBezTo>
                    <a:pt x="409212" y="360254"/>
                    <a:pt x="416366" y="352112"/>
                    <a:pt x="423519" y="343969"/>
                  </a:cubicBezTo>
                  <a:cubicBezTo>
                    <a:pt x="428547" y="339509"/>
                    <a:pt x="424297" y="346873"/>
                    <a:pt x="424297" y="346873"/>
                  </a:cubicBezTo>
                  <a:cubicBezTo>
                    <a:pt x="419269" y="351334"/>
                    <a:pt x="411337" y="356572"/>
                    <a:pt x="409990" y="363159"/>
                  </a:cubicBezTo>
                  <a:cubicBezTo>
                    <a:pt x="404962" y="367619"/>
                    <a:pt x="402837" y="371301"/>
                    <a:pt x="398587" y="378666"/>
                  </a:cubicBezTo>
                  <a:cubicBezTo>
                    <a:pt x="400712" y="374984"/>
                    <a:pt x="406518" y="373428"/>
                    <a:pt x="408643" y="369746"/>
                  </a:cubicBezTo>
                  <a:cubicBezTo>
                    <a:pt x="408643" y="369746"/>
                    <a:pt x="407865" y="366841"/>
                    <a:pt x="407865" y="366841"/>
                  </a:cubicBezTo>
                  <a:cubicBezTo>
                    <a:pt x="415019" y="358698"/>
                    <a:pt x="415797" y="361603"/>
                    <a:pt x="418700" y="360825"/>
                  </a:cubicBezTo>
                  <a:cubicBezTo>
                    <a:pt x="420825" y="357143"/>
                    <a:pt x="423729" y="356365"/>
                    <a:pt x="426632" y="355587"/>
                  </a:cubicBezTo>
                  <a:cubicBezTo>
                    <a:pt x="430104" y="345318"/>
                    <a:pt x="440161" y="336397"/>
                    <a:pt x="445189" y="331937"/>
                  </a:cubicBezTo>
                  <a:lnTo>
                    <a:pt x="440377" y="330951"/>
                  </a:lnTo>
                  <a:lnTo>
                    <a:pt x="447404" y="322783"/>
                  </a:lnTo>
                  <a:cubicBezTo>
                    <a:pt x="452432" y="318322"/>
                    <a:pt x="457655" y="314588"/>
                    <a:pt x="461621" y="311969"/>
                  </a:cubicBezTo>
                  <a:cubicBezTo>
                    <a:pt x="469553" y="306731"/>
                    <a:pt x="468774" y="303826"/>
                    <a:pt x="468774" y="303826"/>
                  </a:cubicBezTo>
                  <a:cubicBezTo>
                    <a:pt x="475928" y="295684"/>
                    <a:pt x="474581" y="302270"/>
                    <a:pt x="472456" y="305953"/>
                  </a:cubicBezTo>
                  <a:cubicBezTo>
                    <a:pt x="462399" y="314873"/>
                    <a:pt x="456593" y="316429"/>
                    <a:pt x="449439" y="324572"/>
                  </a:cubicBezTo>
                  <a:cubicBezTo>
                    <a:pt x="453899" y="329603"/>
                    <a:pt x="468984" y="316222"/>
                    <a:pt x="470331" y="309635"/>
                  </a:cubicBezTo>
                  <a:cubicBezTo>
                    <a:pt x="473234" y="308857"/>
                    <a:pt x="474012" y="311762"/>
                    <a:pt x="474012" y="311762"/>
                  </a:cubicBezTo>
                  <a:cubicBezTo>
                    <a:pt x="481944" y="306523"/>
                    <a:pt x="484847" y="305745"/>
                    <a:pt x="492001" y="297603"/>
                  </a:cubicBezTo>
                  <a:cubicBezTo>
                    <a:pt x="492001" y="297603"/>
                    <a:pt x="492001" y="297603"/>
                    <a:pt x="495682" y="299729"/>
                  </a:cubicBezTo>
                  <a:cubicBezTo>
                    <a:pt x="494904" y="296825"/>
                    <a:pt x="504961" y="287904"/>
                    <a:pt x="504183" y="285000"/>
                  </a:cubicBezTo>
                  <a:cubicBezTo>
                    <a:pt x="507086" y="284222"/>
                    <a:pt x="515018" y="278984"/>
                    <a:pt x="511336" y="276857"/>
                  </a:cubicBezTo>
                  <a:cubicBezTo>
                    <a:pt x="507655" y="274731"/>
                    <a:pt x="506308" y="281318"/>
                    <a:pt x="498376" y="286556"/>
                  </a:cubicBezTo>
                  <a:cubicBezTo>
                    <a:pt x="497598" y="283651"/>
                    <a:pt x="500501" y="282873"/>
                    <a:pt x="496820" y="280747"/>
                  </a:cubicBezTo>
                  <a:cubicBezTo>
                    <a:pt x="502626" y="279191"/>
                    <a:pt x="507655" y="274731"/>
                    <a:pt x="513461" y="273175"/>
                  </a:cubicBezTo>
                  <a:cubicBezTo>
                    <a:pt x="512683" y="270270"/>
                    <a:pt x="507655" y="274731"/>
                    <a:pt x="506098" y="268922"/>
                  </a:cubicBezTo>
                  <a:cubicBezTo>
                    <a:pt x="506098" y="268922"/>
                    <a:pt x="508223" y="265240"/>
                    <a:pt x="514030" y="263684"/>
                  </a:cubicBezTo>
                  <a:cubicBezTo>
                    <a:pt x="507445" y="262335"/>
                    <a:pt x="510348" y="261557"/>
                    <a:pt x="512473" y="257875"/>
                  </a:cubicBezTo>
                  <a:cubicBezTo>
                    <a:pt x="509570" y="258653"/>
                    <a:pt x="500860" y="260987"/>
                    <a:pt x="498735" y="264669"/>
                  </a:cubicBezTo>
                  <a:cubicBezTo>
                    <a:pt x="493497" y="256734"/>
                    <a:pt x="492719" y="253829"/>
                    <a:pt x="486134" y="252481"/>
                  </a:cubicBezTo>
                  <a:cubicBezTo>
                    <a:pt x="488259" y="248798"/>
                    <a:pt x="494066" y="247243"/>
                    <a:pt x="496191" y="243560"/>
                  </a:cubicBezTo>
                  <a:cubicBezTo>
                    <a:pt x="493287" y="244338"/>
                    <a:pt x="490384" y="245116"/>
                    <a:pt x="485356" y="249576"/>
                  </a:cubicBezTo>
                  <a:cubicBezTo>
                    <a:pt x="484578" y="246672"/>
                    <a:pt x="492509" y="241434"/>
                    <a:pt x="489606" y="242212"/>
                  </a:cubicBezTo>
                  <a:cubicBezTo>
                    <a:pt x="494634" y="237751"/>
                    <a:pt x="500441" y="236195"/>
                    <a:pt x="502566" y="232513"/>
                  </a:cubicBezTo>
                  <a:cubicBezTo>
                    <a:pt x="497538" y="236973"/>
                    <a:pt x="493856" y="234847"/>
                    <a:pt x="490174" y="232720"/>
                  </a:cubicBezTo>
                  <a:cubicBezTo>
                    <a:pt x="490174" y="232720"/>
                    <a:pt x="491521" y="226134"/>
                    <a:pt x="500231" y="223800"/>
                  </a:cubicBezTo>
                  <a:cubicBezTo>
                    <a:pt x="500231" y="223800"/>
                    <a:pt x="502356" y="220118"/>
                    <a:pt x="504481" y="216435"/>
                  </a:cubicBezTo>
                  <a:cubicBezTo>
                    <a:pt x="501578" y="217213"/>
                    <a:pt x="500800" y="214309"/>
                    <a:pt x="511635" y="208292"/>
                  </a:cubicBezTo>
                  <a:cubicBezTo>
                    <a:pt x="507953" y="206166"/>
                    <a:pt x="502147" y="207722"/>
                    <a:pt x="499243" y="208500"/>
                  </a:cubicBezTo>
                  <a:cubicBezTo>
                    <a:pt x="499243" y="208500"/>
                    <a:pt x="501368" y="204817"/>
                    <a:pt x="504272" y="204039"/>
                  </a:cubicBezTo>
                  <a:cubicBezTo>
                    <a:pt x="503494" y="201135"/>
                    <a:pt x="501368" y="204817"/>
                    <a:pt x="495562" y="206373"/>
                  </a:cubicBezTo>
                  <a:cubicBezTo>
                    <a:pt x="494784" y="203469"/>
                    <a:pt x="503494" y="201135"/>
                    <a:pt x="499812" y="199009"/>
                  </a:cubicBezTo>
                  <a:cubicBezTo>
                    <a:pt x="494005" y="200564"/>
                    <a:pt x="497687" y="202691"/>
                    <a:pt x="489755" y="207929"/>
                  </a:cubicBezTo>
                  <a:cubicBezTo>
                    <a:pt x="496909" y="199786"/>
                    <a:pt x="488767" y="192629"/>
                    <a:pt x="493018" y="185264"/>
                  </a:cubicBezTo>
                  <a:cubicBezTo>
                    <a:pt x="495143" y="181582"/>
                    <a:pt x="498046" y="180804"/>
                    <a:pt x="503074" y="176344"/>
                  </a:cubicBezTo>
                  <a:cubicBezTo>
                    <a:pt x="490114" y="186042"/>
                    <a:pt x="480057" y="194963"/>
                    <a:pt x="468444" y="198075"/>
                  </a:cubicBezTo>
                  <a:cubicBezTo>
                    <a:pt x="466888" y="192266"/>
                    <a:pt x="454706" y="204869"/>
                    <a:pt x="450246" y="199838"/>
                  </a:cubicBezTo>
                  <a:cubicBezTo>
                    <a:pt x="456053" y="198282"/>
                    <a:pt x="456831" y="201187"/>
                    <a:pt x="461081" y="193822"/>
                  </a:cubicBezTo>
                  <a:cubicBezTo>
                    <a:pt x="463984" y="193044"/>
                    <a:pt x="461859" y="196726"/>
                    <a:pt x="461859" y="196726"/>
                  </a:cubicBezTo>
                  <a:cubicBezTo>
                    <a:pt x="466888" y="192266"/>
                    <a:pt x="467666" y="195170"/>
                    <a:pt x="469791" y="191488"/>
                  </a:cubicBezTo>
                  <a:cubicBezTo>
                    <a:pt x="471916" y="187806"/>
                    <a:pt x="464763" y="195948"/>
                    <a:pt x="463984" y="193044"/>
                  </a:cubicBezTo>
                  <a:cubicBezTo>
                    <a:pt x="475598" y="189932"/>
                    <a:pt x="484876" y="178107"/>
                    <a:pt x="484098" y="175203"/>
                  </a:cubicBezTo>
                  <a:cubicBezTo>
                    <a:pt x="486223" y="171520"/>
                    <a:pt x="482751" y="181789"/>
                    <a:pt x="485654" y="181012"/>
                  </a:cubicBezTo>
                  <a:lnTo>
                    <a:pt x="492878" y="177001"/>
                  </a:lnTo>
                  <a:lnTo>
                    <a:pt x="491461" y="179456"/>
                  </a:lnTo>
                  <a:lnTo>
                    <a:pt x="493975" y="177226"/>
                  </a:lnTo>
                  <a:lnTo>
                    <a:pt x="494364" y="178678"/>
                  </a:lnTo>
                  <a:cubicBezTo>
                    <a:pt x="493586" y="175773"/>
                    <a:pt x="496489" y="174995"/>
                    <a:pt x="496489" y="174995"/>
                  </a:cubicBezTo>
                  <a:cubicBezTo>
                    <a:pt x="498615" y="171313"/>
                    <a:pt x="492030" y="169965"/>
                    <a:pt x="499183" y="161822"/>
                  </a:cubicBezTo>
                  <a:cubicBezTo>
                    <a:pt x="504990" y="160266"/>
                    <a:pt x="500740" y="167631"/>
                    <a:pt x="503643" y="166853"/>
                  </a:cubicBezTo>
                  <a:cubicBezTo>
                    <a:pt x="508671" y="162392"/>
                    <a:pt x="511575" y="161614"/>
                    <a:pt x="510796" y="158710"/>
                  </a:cubicBezTo>
                  <a:cubicBezTo>
                    <a:pt x="513700" y="157932"/>
                    <a:pt x="514478" y="160837"/>
                    <a:pt x="514478" y="160837"/>
                  </a:cubicBezTo>
                  <a:cubicBezTo>
                    <a:pt x="522410" y="155598"/>
                    <a:pt x="530341" y="150360"/>
                    <a:pt x="540398" y="141439"/>
                  </a:cubicBezTo>
                  <a:cubicBezTo>
                    <a:pt x="538273" y="145122"/>
                    <a:pt x="538273" y="145122"/>
                    <a:pt x="541176" y="144344"/>
                  </a:cubicBezTo>
                  <a:cubicBezTo>
                    <a:pt x="539051" y="148026"/>
                    <a:pt x="531120" y="153265"/>
                    <a:pt x="531120" y="153265"/>
                  </a:cubicBezTo>
                  <a:cubicBezTo>
                    <a:pt x="531898" y="156169"/>
                    <a:pt x="536926" y="151709"/>
                    <a:pt x="537704" y="154613"/>
                  </a:cubicBezTo>
                  <a:cubicBezTo>
                    <a:pt x="539829" y="150931"/>
                    <a:pt x="539829" y="150931"/>
                    <a:pt x="536926" y="151709"/>
                  </a:cubicBezTo>
                  <a:cubicBezTo>
                    <a:pt x="546983" y="142788"/>
                    <a:pt x="557040" y="133868"/>
                    <a:pt x="571556" y="129978"/>
                  </a:cubicBezTo>
                  <a:cubicBezTo>
                    <a:pt x="571556" y="129978"/>
                    <a:pt x="569431" y="133660"/>
                    <a:pt x="569431" y="133660"/>
                  </a:cubicBezTo>
                  <a:cubicBezTo>
                    <a:pt x="569431" y="133660"/>
                    <a:pt x="563624" y="135216"/>
                    <a:pt x="563624" y="135216"/>
                  </a:cubicBezTo>
                  <a:cubicBezTo>
                    <a:pt x="560721" y="135994"/>
                    <a:pt x="558596" y="139676"/>
                    <a:pt x="559374" y="142581"/>
                  </a:cubicBezTo>
                  <a:cubicBezTo>
                    <a:pt x="553568" y="144137"/>
                    <a:pt x="548539" y="148597"/>
                    <a:pt x="545636" y="149375"/>
                  </a:cubicBezTo>
                  <a:cubicBezTo>
                    <a:pt x="542733" y="150153"/>
                    <a:pt x="545636" y="149375"/>
                    <a:pt x="543511" y="153057"/>
                  </a:cubicBezTo>
                  <a:cubicBezTo>
                    <a:pt x="531898" y="156169"/>
                    <a:pt x="521841" y="165089"/>
                    <a:pt x="511006" y="171106"/>
                  </a:cubicBezTo>
                  <a:cubicBezTo>
                    <a:pt x="516813" y="169550"/>
                    <a:pt x="521272" y="174581"/>
                    <a:pt x="522051" y="177485"/>
                  </a:cubicBezTo>
                  <a:cubicBezTo>
                    <a:pt x="524954" y="176707"/>
                    <a:pt x="524954" y="176707"/>
                    <a:pt x="527857" y="175929"/>
                  </a:cubicBezTo>
                  <a:cubicBezTo>
                    <a:pt x="533664" y="174373"/>
                    <a:pt x="538692" y="169913"/>
                    <a:pt x="544499" y="168357"/>
                  </a:cubicBezTo>
                  <a:cubicBezTo>
                    <a:pt x="544499" y="168357"/>
                    <a:pt x="541596" y="169135"/>
                    <a:pt x="541596" y="169135"/>
                  </a:cubicBezTo>
                  <a:cubicBezTo>
                    <a:pt x="537914" y="167009"/>
                    <a:pt x="545846" y="161771"/>
                    <a:pt x="545067" y="158866"/>
                  </a:cubicBezTo>
                  <a:cubicBezTo>
                    <a:pt x="547971" y="158088"/>
                    <a:pt x="547971" y="158088"/>
                    <a:pt x="550874" y="157310"/>
                  </a:cubicBezTo>
                  <a:cubicBezTo>
                    <a:pt x="555903" y="152850"/>
                    <a:pt x="550096" y="154406"/>
                    <a:pt x="549318" y="151501"/>
                  </a:cubicBezTo>
                  <a:cubicBezTo>
                    <a:pt x="549318" y="151501"/>
                    <a:pt x="561709" y="151294"/>
                    <a:pt x="557249" y="146263"/>
                  </a:cubicBezTo>
                  <a:cubicBezTo>
                    <a:pt x="576016" y="135009"/>
                    <a:pt x="589186" y="137706"/>
                    <a:pt x="599243" y="128785"/>
                  </a:cubicBezTo>
                  <a:cubicBezTo>
                    <a:pt x="597118" y="132467"/>
                    <a:pt x="600799" y="134594"/>
                    <a:pt x="611634" y="128578"/>
                  </a:cubicBezTo>
                  <a:cubicBezTo>
                    <a:pt x="606606" y="133038"/>
                    <a:pt x="609509" y="132260"/>
                    <a:pt x="612413" y="131482"/>
                  </a:cubicBezTo>
                  <a:cubicBezTo>
                    <a:pt x="604481" y="136720"/>
                    <a:pt x="595771" y="139054"/>
                    <a:pt x="596549" y="141959"/>
                  </a:cubicBezTo>
                  <a:cubicBezTo>
                    <a:pt x="600231" y="144085"/>
                    <a:pt x="612413" y="131482"/>
                    <a:pt x="611066" y="138069"/>
                  </a:cubicBezTo>
                  <a:cubicBezTo>
                    <a:pt x="619776" y="135735"/>
                    <a:pt x="621901" y="132053"/>
                    <a:pt x="629833" y="126815"/>
                  </a:cubicBezTo>
                  <a:cubicBezTo>
                    <a:pt x="629054" y="123910"/>
                    <a:pt x="623248" y="125466"/>
                    <a:pt x="617441" y="127022"/>
                  </a:cubicBezTo>
                  <a:cubicBezTo>
                    <a:pt x="619566" y="123340"/>
                    <a:pt x="634861" y="122354"/>
                    <a:pt x="639889" y="117894"/>
                  </a:cubicBezTo>
                  <a:cubicBezTo>
                    <a:pt x="636208" y="115767"/>
                    <a:pt x="634083" y="119450"/>
                    <a:pt x="625373" y="121784"/>
                  </a:cubicBezTo>
                  <a:cubicBezTo>
                    <a:pt x="622469" y="122562"/>
                    <a:pt x="627498" y="118101"/>
                    <a:pt x="618010" y="117531"/>
                  </a:cubicBezTo>
                  <a:cubicBezTo>
                    <a:pt x="623038" y="113070"/>
                    <a:pt x="627498" y="118101"/>
                    <a:pt x="630401" y="117323"/>
                  </a:cubicBezTo>
                  <a:cubicBezTo>
                    <a:pt x="636208" y="115767"/>
                    <a:pt x="626720" y="115197"/>
                    <a:pt x="632526" y="113641"/>
                  </a:cubicBezTo>
                  <a:cubicBezTo>
                    <a:pt x="625941" y="112292"/>
                    <a:pt x="623038" y="113070"/>
                    <a:pt x="617231" y="114626"/>
                  </a:cubicBezTo>
                  <a:cubicBezTo>
                    <a:pt x="622260" y="110166"/>
                    <a:pt x="620703" y="104357"/>
                    <a:pt x="627288" y="105706"/>
                  </a:cubicBezTo>
                  <a:cubicBezTo>
                    <a:pt x="635998" y="103372"/>
                    <a:pt x="630191" y="104928"/>
                    <a:pt x="629413" y="102023"/>
                  </a:cubicBezTo>
                  <a:cubicBezTo>
                    <a:pt x="623607" y="103579"/>
                    <a:pt x="620703" y="104357"/>
                    <a:pt x="617800" y="105135"/>
                  </a:cubicBezTo>
                  <a:cubicBezTo>
                    <a:pt x="622050" y="97770"/>
                    <a:pt x="632317" y="101245"/>
                    <a:pt x="643930" y="98134"/>
                  </a:cubicBezTo>
                  <a:cubicBezTo>
                    <a:pt x="643152" y="95229"/>
                    <a:pt x="639470" y="93103"/>
                    <a:pt x="631538" y="98341"/>
                  </a:cubicBezTo>
                  <a:cubicBezTo>
                    <a:pt x="636567" y="93881"/>
                    <a:pt x="627857" y="96215"/>
                    <a:pt x="632885" y="91754"/>
                  </a:cubicBezTo>
                  <a:cubicBezTo>
                    <a:pt x="635788" y="90976"/>
                    <a:pt x="630760" y="95437"/>
                    <a:pt x="639470" y="93103"/>
                  </a:cubicBezTo>
                  <a:cubicBezTo>
                    <a:pt x="648180" y="90769"/>
                    <a:pt x="641595" y="89420"/>
                    <a:pt x="650305" y="87087"/>
                  </a:cubicBezTo>
                  <a:cubicBezTo>
                    <a:pt x="650305" y="87087"/>
                    <a:pt x="656890" y="88435"/>
                    <a:pt x="653987" y="89213"/>
                  </a:cubicBezTo>
                  <a:cubicBezTo>
                    <a:pt x="667725" y="82419"/>
                    <a:pt x="670060" y="91132"/>
                    <a:pt x="686701" y="83560"/>
                  </a:cubicBezTo>
                  <a:cubicBezTo>
                    <a:pt x="680116" y="82212"/>
                    <a:pt x="673532" y="80863"/>
                    <a:pt x="666947" y="79515"/>
                  </a:cubicBezTo>
                  <a:cubicBezTo>
                    <a:pt x="664043" y="80293"/>
                    <a:pt x="664822" y="83197"/>
                    <a:pt x="665600" y="86101"/>
                  </a:cubicBezTo>
                  <a:cubicBezTo>
                    <a:pt x="661918" y="83975"/>
                    <a:pt x="659015" y="84753"/>
                    <a:pt x="656112" y="85531"/>
                  </a:cubicBezTo>
                  <a:cubicBezTo>
                    <a:pt x="656112" y="85531"/>
                    <a:pt x="664822" y="83197"/>
                    <a:pt x="664043" y="80293"/>
                  </a:cubicBezTo>
                  <a:cubicBezTo>
                    <a:pt x="659015" y="84753"/>
                    <a:pt x="657458" y="78944"/>
                    <a:pt x="648749" y="81278"/>
                  </a:cubicBezTo>
                  <a:cubicBezTo>
                    <a:pt x="650095" y="74691"/>
                    <a:pt x="650095" y="74691"/>
                    <a:pt x="646414" y="72565"/>
                  </a:cubicBezTo>
                  <a:cubicBezTo>
                    <a:pt x="649317" y="71787"/>
                    <a:pt x="658027" y="69453"/>
                    <a:pt x="664612" y="70801"/>
                  </a:cubicBezTo>
                  <a:cubicBezTo>
                    <a:pt x="664612" y="70801"/>
                    <a:pt x="652999" y="73913"/>
                    <a:pt x="656680" y="76040"/>
                  </a:cubicBezTo>
                  <a:cubicBezTo>
                    <a:pt x="662487" y="74484"/>
                    <a:pt x="665390" y="73706"/>
                    <a:pt x="660362" y="78166"/>
                  </a:cubicBezTo>
                  <a:cubicBezTo>
                    <a:pt x="664043" y="80293"/>
                    <a:pt x="677782" y="73498"/>
                    <a:pt x="669850" y="78737"/>
                  </a:cubicBezTo>
                  <a:cubicBezTo>
                    <a:pt x="678560" y="76403"/>
                    <a:pt x="684367" y="74847"/>
                    <a:pt x="690173" y="73291"/>
                  </a:cubicBezTo>
                  <a:cubicBezTo>
                    <a:pt x="690951" y="76195"/>
                    <a:pt x="693286" y="84909"/>
                    <a:pt x="707803" y="81019"/>
                  </a:cubicBezTo>
                  <a:cubicBezTo>
                    <a:pt x="696968" y="87035"/>
                    <a:pt x="688258" y="89369"/>
                    <a:pt x="689036" y="92273"/>
                  </a:cubicBezTo>
                  <a:cubicBezTo>
                    <a:pt x="692717" y="94400"/>
                    <a:pt x="694843" y="90718"/>
                    <a:pt x="697746" y="89940"/>
                  </a:cubicBezTo>
                  <a:cubicBezTo>
                    <a:pt x="701427" y="92066"/>
                    <a:pt x="699302" y="95748"/>
                    <a:pt x="699302" y="95748"/>
                  </a:cubicBezTo>
                  <a:cubicBezTo>
                    <a:pt x="687689" y="98860"/>
                    <a:pt x="687689" y="98860"/>
                    <a:pt x="678979" y="101194"/>
                  </a:cubicBezTo>
                  <a:cubicBezTo>
                    <a:pt x="675298" y="99067"/>
                    <a:pt x="681104" y="97512"/>
                    <a:pt x="681104" y="97512"/>
                  </a:cubicBezTo>
                  <a:cubicBezTo>
                    <a:pt x="671616" y="96941"/>
                    <a:pt x="655753" y="107418"/>
                    <a:pt x="650724" y="111878"/>
                  </a:cubicBezTo>
                  <a:cubicBezTo>
                    <a:pt x="659434" y="109544"/>
                    <a:pt x="663116" y="111671"/>
                    <a:pt x="676854" y="104876"/>
                  </a:cubicBezTo>
                  <a:cubicBezTo>
                    <a:pt x="681314" y="109907"/>
                    <a:pt x="674729" y="108559"/>
                    <a:pt x="668922" y="110115"/>
                  </a:cubicBezTo>
                  <a:cubicBezTo>
                    <a:pt x="669701" y="113019"/>
                    <a:pt x="678411" y="110685"/>
                    <a:pt x="681314" y="109907"/>
                  </a:cubicBezTo>
                  <a:cubicBezTo>
                    <a:pt x="690024" y="107573"/>
                    <a:pt x="681314" y="109907"/>
                    <a:pt x="683439" y="106225"/>
                  </a:cubicBezTo>
                  <a:cubicBezTo>
                    <a:pt x="695052" y="103113"/>
                    <a:pt x="701637" y="104462"/>
                    <a:pt x="709000" y="108715"/>
                  </a:cubicBezTo>
                  <a:cubicBezTo>
                    <a:pt x="714029" y="104254"/>
                    <a:pt x="717710" y="106381"/>
                    <a:pt x="726420" y="104047"/>
                  </a:cubicBezTo>
                  <a:cubicBezTo>
                    <a:pt x="721392" y="108507"/>
                    <a:pt x="730880" y="109078"/>
                    <a:pt x="731658" y="111982"/>
                  </a:cubicBezTo>
                  <a:cubicBezTo>
                    <a:pt x="737465" y="110427"/>
                    <a:pt x="736686" y="107522"/>
                    <a:pt x="745396" y="105188"/>
                  </a:cubicBezTo>
                  <a:cubicBezTo>
                    <a:pt x="738033" y="100935"/>
                    <a:pt x="748868" y="94919"/>
                    <a:pt x="737255" y="98031"/>
                  </a:cubicBezTo>
                  <a:cubicBezTo>
                    <a:pt x="740158" y="97253"/>
                    <a:pt x="742283" y="93570"/>
                    <a:pt x="745187" y="92793"/>
                  </a:cubicBezTo>
                  <a:cubicBezTo>
                    <a:pt x="745965" y="95697"/>
                    <a:pt x="752550" y="97045"/>
                    <a:pt x="753328" y="99950"/>
                  </a:cubicBezTo>
                  <a:cubicBezTo>
                    <a:pt x="761260" y="94712"/>
                    <a:pt x="769970" y="92378"/>
                    <a:pt x="778680" y="90044"/>
                  </a:cubicBezTo>
                  <a:cubicBezTo>
                    <a:pt x="780805" y="86362"/>
                    <a:pt x="772095" y="88696"/>
                    <a:pt x="766288" y="90252"/>
                  </a:cubicBezTo>
                  <a:cubicBezTo>
                    <a:pt x="772095" y="88696"/>
                    <a:pt x="774220" y="85013"/>
                    <a:pt x="765510" y="87347"/>
                  </a:cubicBezTo>
                  <a:cubicBezTo>
                    <a:pt x="774220" y="85013"/>
                    <a:pt x="787958" y="78219"/>
                    <a:pt x="795321" y="82472"/>
                  </a:cubicBezTo>
                  <a:cubicBezTo>
                    <a:pt x="798225" y="81694"/>
                    <a:pt x="793765" y="76663"/>
                    <a:pt x="790861" y="77441"/>
                  </a:cubicBezTo>
                  <a:cubicBezTo>
                    <a:pt x="795890" y="72981"/>
                    <a:pt x="804600" y="70647"/>
                    <a:pt x="810406" y="69091"/>
                  </a:cubicBezTo>
                  <a:cubicBezTo>
                    <a:pt x="809628" y="66187"/>
                    <a:pt x="803821" y="67743"/>
                    <a:pt x="803821" y="67743"/>
                  </a:cubicBezTo>
                  <a:cubicBezTo>
                    <a:pt x="815435" y="64631"/>
                    <a:pt x="818338" y="63853"/>
                    <a:pt x="824145" y="62297"/>
                  </a:cubicBezTo>
                  <a:cubicBezTo>
                    <a:pt x="835758" y="59185"/>
                    <a:pt x="814656" y="61726"/>
                    <a:pt x="813100" y="55918"/>
                  </a:cubicBezTo>
                  <a:cubicBezTo>
                    <a:pt x="810197" y="56696"/>
                    <a:pt x="808745" y="57084"/>
                    <a:pt x="806930" y="57571"/>
                  </a:cubicBezTo>
                  <a:lnTo>
                    <a:pt x="801487" y="59029"/>
                  </a:lnTo>
                  <a:lnTo>
                    <a:pt x="804364" y="56702"/>
                  </a:lnTo>
                  <a:cubicBezTo>
                    <a:pt x="804532" y="55879"/>
                    <a:pt x="803612" y="55347"/>
                    <a:pt x="800708" y="56125"/>
                  </a:cubicBezTo>
                  <a:cubicBezTo>
                    <a:pt x="803612" y="55347"/>
                    <a:pt x="805737" y="51665"/>
                    <a:pt x="811544" y="50109"/>
                  </a:cubicBezTo>
                  <a:cubicBezTo>
                    <a:pt x="808640" y="50887"/>
                    <a:pt x="807862" y="47982"/>
                    <a:pt x="799152" y="50316"/>
                  </a:cubicBezTo>
                  <a:cubicBezTo>
                    <a:pt x="795471" y="48190"/>
                    <a:pt x="797596" y="44507"/>
                    <a:pt x="804180" y="45856"/>
                  </a:cubicBezTo>
                  <a:cubicBezTo>
                    <a:pt x="804959" y="48760"/>
                    <a:pt x="819475" y="44871"/>
                    <a:pt x="815794" y="42744"/>
                  </a:cubicBezTo>
                  <a:cubicBezTo>
                    <a:pt x="822379" y="44093"/>
                    <a:pt x="828963" y="45441"/>
                    <a:pt x="834770" y="43885"/>
                  </a:cubicBezTo>
                  <a:cubicBezTo>
                    <a:pt x="834770" y="43885"/>
                    <a:pt x="832645" y="47568"/>
                    <a:pt x="828963" y="45441"/>
                  </a:cubicBezTo>
                  <a:cubicBezTo>
                    <a:pt x="832645" y="47568"/>
                    <a:pt x="835548" y="46790"/>
                    <a:pt x="838452" y="46012"/>
                  </a:cubicBezTo>
                  <a:cubicBezTo>
                    <a:pt x="844258" y="44456"/>
                    <a:pt x="831867" y="44663"/>
                    <a:pt x="837673" y="43107"/>
                  </a:cubicBezTo>
                  <a:cubicBezTo>
                    <a:pt x="853746" y="45026"/>
                    <a:pt x="864581" y="39010"/>
                    <a:pt x="879098" y="35121"/>
                  </a:cubicBezTo>
                  <a:cubicBezTo>
                    <a:pt x="874070" y="39581"/>
                    <a:pt x="880654" y="40929"/>
                    <a:pt x="886461" y="39374"/>
                  </a:cubicBezTo>
                  <a:cubicBezTo>
                    <a:pt x="898852" y="39166"/>
                    <a:pt x="908909" y="30246"/>
                    <a:pt x="917051" y="37403"/>
                  </a:cubicBezTo>
                  <a:cubicBezTo>
                    <a:pt x="909119" y="42641"/>
                    <a:pt x="871944" y="43263"/>
                    <a:pt x="879308" y="47516"/>
                  </a:cubicBezTo>
                  <a:cubicBezTo>
                    <a:pt x="877182" y="51198"/>
                    <a:pt x="861109" y="49279"/>
                    <a:pt x="858984" y="52962"/>
                  </a:cubicBezTo>
                  <a:cubicBezTo>
                    <a:pt x="859763" y="55866"/>
                    <a:pt x="868472" y="53532"/>
                    <a:pt x="866348" y="57215"/>
                  </a:cubicBezTo>
                  <a:cubicBezTo>
                    <a:pt x="875057" y="54881"/>
                    <a:pt x="877182" y="51198"/>
                    <a:pt x="889574" y="50991"/>
                  </a:cubicBezTo>
                  <a:cubicBezTo>
                    <a:pt x="880864" y="53325"/>
                    <a:pt x="888227" y="57578"/>
                    <a:pt x="899840" y="54466"/>
                  </a:cubicBezTo>
                  <a:cubicBezTo>
                    <a:pt x="899840" y="54466"/>
                    <a:pt x="896937" y="55244"/>
                    <a:pt x="894034" y="56022"/>
                  </a:cubicBezTo>
                  <a:cubicBezTo>
                    <a:pt x="897715" y="58149"/>
                    <a:pt x="901397" y="60275"/>
                    <a:pt x="907982" y="61624"/>
                  </a:cubicBezTo>
                  <a:cubicBezTo>
                    <a:pt x="915913" y="56385"/>
                    <a:pt x="927527" y="53274"/>
                    <a:pt x="929652" y="49591"/>
                  </a:cubicBezTo>
                  <a:cubicBezTo>
                    <a:pt x="935458" y="48035"/>
                    <a:pt x="933333" y="51718"/>
                    <a:pt x="936236" y="50940"/>
                  </a:cubicBezTo>
                  <a:cubicBezTo>
                    <a:pt x="955213" y="52081"/>
                    <a:pt x="952878" y="43368"/>
                    <a:pt x="968173" y="42383"/>
                  </a:cubicBezTo>
                  <a:cubicBezTo>
                    <a:pt x="967395" y="39478"/>
                    <a:pt x="964491" y="40256"/>
                    <a:pt x="961588" y="41034"/>
                  </a:cubicBezTo>
                  <a:cubicBezTo>
                    <a:pt x="970298" y="38700"/>
                    <a:pt x="977451" y="30557"/>
                    <a:pt x="970867" y="29209"/>
                  </a:cubicBezTo>
                  <a:cubicBezTo>
                    <a:pt x="983258" y="29002"/>
                    <a:pt x="976105" y="37144"/>
                    <a:pt x="987718" y="34032"/>
                  </a:cubicBezTo>
                  <a:cubicBezTo>
                    <a:pt x="988496" y="36937"/>
                    <a:pt x="981911" y="35588"/>
                    <a:pt x="979008" y="36366"/>
                  </a:cubicBezTo>
                  <a:cubicBezTo>
                    <a:pt x="976883" y="40049"/>
                    <a:pt x="980564" y="42175"/>
                    <a:pt x="986371" y="40619"/>
                  </a:cubicBezTo>
                  <a:cubicBezTo>
                    <a:pt x="987149" y="43524"/>
                    <a:pt x="980564" y="42175"/>
                    <a:pt x="977661" y="42953"/>
                  </a:cubicBezTo>
                  <a:cubicBezTo>
                    <a:pt x="985024" y="47206"/>
                    <a:pt x="984246" y="44302"/>
                    <a:pt x="979996" y="51666"/>
                  </a:cubicBezTo>
                  <a:cubicBezTo>
                    <a:pt x="988706" y="49333"/>
                    <a:pt x="995291" y="50681"/>
                    <a:pt x="993944" y="57268"/>
                  </a:cubicBezTo>
                  <a:cubicBezTo>
                    <a:pt x="1006335" y="57060"/>
                    <a:pt x="1015823" y="57631"/>
                    <a:pt x="1031118" y="56646"/>
                  </a:cubicBezTo>
                  <a:cubicBezTo>
                    <a:pt x="1034021" y="55868"/>
                    <a:pt x="1027437" y="54519"/>
                    <a:pt x="1029562" y="50837"/>
                  </a:cubicBezTo>
                  <a:cubicBezTo>
                    <a:pt x="1039828" y="54312"/>
                    <a:pt x="1031896" y="59550"/>
                    <a:pt x="1041384" y="60121"/>
                  </a:cubicBezTo>
                  <a:cubicBezTo>
                    <a:pt x="1047969" y="61469"/>
                    <a:pt x="1043510" y="56438"/>
                    <a:pt x="1046413" y="55660"/>
                  </a:cubicBezTo>
                  <a:cubicBezTo>
                    <a:pt x="1050094" y="57787"/>
                    <a:pt x="1053776" y="59913"/>
                    <a:pt x="1050873" y="60691"/>
                  </a:cubicBezTo>
                  <a:cubicBezTo>
                    <a:pt x="1057457" y="62040"/>
                    <a:pt x="1052998" y="57009"/>
                    <a:pt x="1055901" y="56231"/>
                  </a:cubicBezTo>
                  <a:cubicBezTo>
                    <a:pt x="1065389" y="56802"/>
                    <a:pt x="1065389" y="56802"/>
                    <a:pt x="1071974" y="58150"/>
                  </a:cubicBezTo>
                  <a:cubicBezTo>
                    <a:pt x="1087269" y="57165"/>
                    <a:pt x="1094422" y="49022"/>
                    <a:pt x="1098673" y="41658"/>
                  </a:cubicBezTo>
                  <a:cubicBezTo>
                    <a:pt x="1102354" y="43784"/>
                    <a:pt x="1108939" y="45133"/>
                    <a:pt x="1107382" y="39324"/>
                  </a:cubicBezTo>
                  <a:cubicBezTo>
                    <a:pt x="1113967" y="40672"/>
                    <a:pt x="1126359" y="40465"/>
                    <a:pt x="1120552" y="42021"/>
                  </a:cubicBezTo>
                  <a:cubicBezTo>
                    <a:pt x="1127137" y="43369"/>
                    <a:pt x="1120552" y="42021"/>
                    <a:pt x="1123455" y="41243"/>
                  </a:cubicBezTo>
                  <a:cubicBezTo>
                    <a:pt x="1130040" y="42591"/>
                    <a:pt x="1130819" y="45496"/>
                    <a:pt x="1137403" y="46844"/>
                  </a:cubicBezTo>
                  <a:cubicBezTo>
                    <a:pt x="1143210" y="45288"/>
                    <a:pt x="1136625" y="43940"/>
                    <a:pt x="1133722" y="44718"/>
                  </a:cubicBezTo>
                  <a:cubicBezTo>
                    <a:pt x="1139528" y="43162"/>
                    <a:pt x="1145335" y="41606"/>
                    <a:pt x="1155601" y="45081"/>
                  </a:cubicBezTo>
                  <a:cubicBezTo>
                    <a:pt x="1153035" y="44212"/>
                    <a:pt x="1151884" y="43548"/>
                    <a:pt x="1151615" y="43085"/>
                  </a:cubicBezTo>
                  <a:lnTo>
                    <a:pt x="1151913" y="42905"/>
                  </a:lnTo>
                  <a:lnTo>
                    <a:pt x="1151920" y="42955"/>
                  </a:lnTo>
                  <a:lnTo>
                    <a:pt x="1155309" y="43158"/>
                  </a:lnTo>
                  <a:lnTo>
                    <a:pt x="1158505" y="44303"/>
                  </a:lnTo>
                  <a:cubicBezTo>
                    <a:pt x="1162186" y="46430"/>
                    <a:pt x="1164311" y="42747"/>
                    <a:pt x="1170896" y="44096"/>
                  </a:cubicBezTo>
                  <a:lnTo>
                    <a:pt x="1155309" y="43158"/>
                  </a:lnTo>
                  <a:lnTo>
                    <a:pt x="1152911" y="42300"/>
                  </a:lnTo>
                  <a:lnTo>
                    <a:pt x="1151913" y="42905"/>
                  </a:lnTo>
                  <a:lnTo>
                    <a:pt x="1151505" y="39953"/>
                  </a:lnTo>
                  <a:cubicBezTo>
                    <a:pt x="1149301" y="38987"/>
                    <a:pt x="1146008" y="38313"/>
                    <a:pt x="1144557" y="38702"/>
                  </a:cubicBezTo>
                  <a:cubicBezTo>
                    <a:pt x="1143779" y="35797"/>
                    <a:pt x="1150363" y="37146"/>
                    <a:pt x="1153267" y="36368"/>
                  </a:cubicBezTo>
                  <a:cubicBezTo>
                    <a:pt x="1157727" y="41399"/>
                    <a:pt x="1159073" y="34812"/>
                    <a:pt x="1163533" y="39843"/>
                  </a:cubicBezTo>
                  <a:cubicBezTo>
                    <a:pt x="1168562" y="35383"/>
                    <a:pt x="1169340" y="38287"/>
                    <a:pt x="1175146" y="36731"/>
                  </a:cubicBezTo>
                  <a:cubicBezTo>
                    <a:pt x="1174368" y="33827"/>
                    <a:pt x="1171465" y="34605"/>
                    <a:pt x="1171465" y="34605"/>
                  </a:cubicBezTo>
                  <a:cubicBezTo>
                    <a:pt x="1159073" y="34812"/>
                    <a:pt x="1145904" y="32115"/>
                    <a:pt x="1133512" y="32322"/>
                  </a:cubicBezTo>
                  <a:cubicBezTo>
                    <a:pt x="1133512" y="32322"/>
                    <a:pt x="1136415" y="31544"/>
                    <a:pt x="1136415" y="31544"/>
                  </a:cubicBezTo>
                  <a:cubicBezTo>
                    <a:pt x="1120342" y="29625"/>
                    <a:pt x="1117439" y="30403"/>
                    <a:pt x="1102144" y="31388"/>
                  </a:cubicBezTo>
                  <a:cubicBezTo>
                    <a:pt x="1101366" y="28484"/>
                    <a:pt x="1091878" y="27914"/>
                    <a:pt x="1085293" y="26565"/>
                  </a:cubicBezTo>
                  <a:cubicBezTo>
                    <a:pt x="1081612" y="24439"/>
                    <a:pt x="1094781" y="27136"/>
                    <a:pt x="1091100" y="25009"/>
                  </a:cubicBezTo>
                  <a:cubicBezTo>
                    <a:pt x="1096906" y="23453"/>
                    <a:pt x="1097685" y="26358"/>
                    <a:pt x="1103491" y="24802"/>
                  </a:cubicBezTo>
                  <a:cubicBezTo>
                    <a:pt x="1099810" y="22675"/>
                    <a:pt x="1091100" y="25009"/>
                    <a:pt x="1084515" y="23661"/>
                  </a:cubicBezTo>
                  <a:cubicBezTo>
                    <a:pt x="1084515" y="23661"/>
                    <a:pt x="1083737" y="20756"/>
                    <a:pt x="1080833" y="21534"/>
                  </a:cubicBezTo>
                  <a:cubicBezTo>
                    <a:pt x="1093225" y="21327"/>
                    <a:pt x="1098253" y="16866"/>
                    <a:pt x="1096697" y="11057"/>
                  </a:cubicBezTo>
                  <a:cubicBezTo>
                    <a:pt x="1102503" y="9502"/>
                    <a:pt x="1108310" y="7946"/>
                    <a:pt x="1104629" y="5819"/>
                  </a:cubicBezTo>
                  <a:cubicBezTo>
                    <a:pt x="1113338" y="3486"/>
                    <a:pt x="1117020" y="5612"/>
                    <a:pt x="1123605" y="6961"/>
                  </a:cubicBezTo>
                  <a:cubicBezTo>
                    <a:pt x="1129411" y="5405"/>
                    <a:pt x="1154973" y="7894"/>
                    <a:pt x="1143928" y="1515"/>
                  </a:cubicBezTo>
                  <a:cubicBezTo>
                    <a:pt x="1146831" y="737"/>
                    <a:pt x="1152638" y="-819"/>
                    <a:pt x="1159223" y="5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88000"/>
                  </a:schemeClr>
                </a:gs>
                <a:gs pos="100000">
                  <a:schemeClr val="accent1">
                    <a:alpha val="88000"/>
                  </a:schemeClr>
                </a:gs>
              </a:gsLst>
              <a:path path="circle">
                <a:fillToRect l="100000" t="100000"/>
              </a:path>
            </a:gra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13" name="PpSubtitle">
              <a:extLst>
                <a:ext uri="{FF2B5EF4-FFF2-40B4-BE49-F238E27FC236}">
                  <a16:creationId xmlns:a16="http://schemas.microsoft.com/office/drawing/2014/main" id="{C9721254-B734-4688-A2BC-23047ACDB76B}"/>
                </a:ext>
              </a:extLst>
            </p:cNvPr>
            <p:cNvSpPr txBox="1"/>
            <p:nvPr/>
          </p:nvSpPr>
          <p:spPr>
            <a:xfrm>
              <a:off x="727270" y="5005584"/>
              <a:ext cx="260969" cy="2442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13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Times New Roman" panose="02020603050405020304" pitchFamily="18" charset="0"/>
                </a:rPr>
                <a:t>05</a:t>
              </a:r>
              <a:endParaRPr kumimoji="0" lang="en-ID" sz="1600" b="1" i="0" u="none" strike="noStrike" kern="1200" cap="none" spc="1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endParaRPr>
            </a:p>
          </p:txBody>
        </p: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07BC5630-42A2-49E5-8E44-E6C6F8AC6674}"/>
                </a:ext>
              </a:extLst>
            </p:cNvPr>
            <p:cNvCxnSpPr>
              <a:cxnSpLocks/>
            </p:cNvCxnSpPr>
            <p:nvPr/>
          </p:nvCxnSpPr>
          <p:spPr>
            <a:xfrm>
              <a:off x="839660" y="4580859"/>
              <a:ext cx="0" cy="213011"/>
            </a:xfrm>
            <a:prstGeom prst="line">
              <a:avLst/>
            </a:prstGeom>
            <a:ln w="15875">
              <a:solidFill>
                <a:schemeClr val="accent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6" name="Group 325">
            <a:extLst>
              <a:ext uri="{FF2B5EF4-FFF2-40B4-BE49-F238E27FC236}">
                <a16:creationId xmlns:a16="http://schemas.microsoft.com/office/drawing/2014/main" id="{3BD4314B-9F3E-4BDE-996A-B52DFC8B245E}"/>
              </a:ext>
            </a:extLst>
          </p:cNvPr>
          <p:cNvGrpSpPr/>
          <p:nvPr/>
        </p:nvGrpSpPr>
        <p:grpSpPr>
          <a:xfrm>
            <a:off x="1393700" y="1460489"/>
            <a:ext cx="3584700" cy="523220"/>
            <a:chOff x="590577" y="1460489"/>
            <a:chExt cx="3584700" cy="523220"/>
          </a:xfrm>
        </p:grpSpPr>
        <p:sp>
          <p:nvSpPr>
            <p:cNvPr id="291" name="Shape">
              <a:extLst>
                <a:ext uri="{FF2B5EF4-FFF2-40B4-BE49-F238E27FC236}">
                  <a16:creationId xmlns:a16="http://schemas.microsoft.com/office/drawing/2014/main" id="{646C7492-7F80-4F76-85E2-15548A9139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0577" y="1460489"/>
              <a:ext cx="490625" cy="500340"/>
            </a:xfrm>
            <a:custGeom>
              <a:avLst/>
              <a:gdLst>
                <a:gd name="connsiteX0" fmla="*/ 991291 w 2190390"/>
                <a:gd name="connsiteY0" fmla="*/ 2215559 h 2233760"/>
                <a:gd name="connsiteX1" fmla="*/ 999830 w 2190390"/>
                <a:gd name="connsiteY1" fmla="*/ 2216073 h 2233760"/>
                <a:gd name="connsiteX2" fmla="*/ 992448 w 2190390"/>
                <a:gd name="connsiteY2" fmla="*/ 2216105 h 2233760"/>
                <a:gd name="connsiteX3" fmla="*/ 1078220 w 2190390"/>
                <a:gd name="connsiteY3" fmla="*/ 2195069 h 2233760"/>
                <a:gd name="connsiteX4" fmla="*/ 1091389 w 2190390"/>
                <a:gd name="connsiteY4" fmla="*/ 2197766 h 2233760"/>
                <a:gd name="connsiteX5" fmla="*/ 1078998 w 2190390"/>
                <a:gd name="connsiteY5" fmla="*/ 2197973 h 2233760"/>
                <a:gd name="connsiteX6" fmla="*/ 1066606 w 2190390"/>
                <a:gd name="connsiteY6" fmla="*/ 2198180 h 2233760"/>
                <a:gd name="connsiteX7" fmla="*/ 1078220 w 2190390"/>
                <a:gd name="connsiteY7" fmla="*/ 2195069 h 2233760"/>
                <a:gd name="connsiteX8" fmla="*/ 1366845 w 2190390"/>
                <a:gd name="connsiteY8" fmla="*/ 2145748 h 2233760"/>
                <a:gd name="connsiteX9" fmla="*/ 1358913 w 2190390"/>
                <a:gd name="connsiteY9" fmla="*/ 2150986 h 2233760"/>
                <a:gd name="connsiteX10" fmla="*/ 1354453 w 2190390"/>
                <a:gd name="connsiteY10" fmla="*/ 2145955 h 2233760"/>
                <a:gd name="connsiteX11" fmla="*/ 1366845 w 2190390"/>
                <a:gd name="connsiteY11" fmla="*/ 2145748 h 2233760"/>
                <a:gd name="connsiteX12" fmla="*/ 1735129 w 2190390"/>
                <a:gd name="connsiteY12" fmla="*/ 1973570 h 2233760"/>
                <a:gd name="connsiteX13" fmla="*/ 1734321 w 2190390"/>
                <a:gd name="connsiteY13" fmla="*/ 1974080 h 2233760"/>
                <a:gd name="connsiteX14" fmla="*/ 1726376 w 2190390"/>
                <a:gd name="connsiteY14" fmla="*/ 1977814 h 2233760"/>
                <a:gd name="connsiteX15" fmla="*/ 1863698 w 2190390"/>
                <a:gd name="connsiteY15" fmla="*/ 1863195 h 2233760"/>
                <a:gd name="connsiteX16" fmla="*/ 1846488 w 2190390"/>
                <a:gd name="connsiteY16" fmla="*/ 1880259 h 2233760"/>
                <a:gd name="connsiteX17" fmla="*/ 1856545 w 2190390"/>
                <a:gd name="connsiteY17" fmla="*/ 1871338 h 2233760"/>
                <a:gd name="connsiteX18" fmla="*/ 1853073 w 2190390"/>
                <a:gd name="connsiteY18" fmla="*/ 1881607 h 2233760"/>
                <a:gd name="connsiteX19" fmla="*/ 1832960 w 2190390"/>
                <a:gd name="connsiteY19" fmla="*/ 1899448 h 2233760"/>
                <a:gd name="connsiteX20" fmla="*/ 1839335 w 2190390"/>
                <a:gd name="connsiteY20" fmla="*/ 1888401 h 2233760"/>
                <a:gd name="connsiteX21" fmla="*/ 1817665 w 2190390"/>
                <a:gd name="connsiteY21" fmla="*/ 1900434 h 2233760"/>
                <a:gd name="connsiteX22" fmla="*/ 1829847 w 2190390"/>
                <a:gd name="connsiteY22" fmla="*/ 1887831 h 2233760"/>
                <a:gd name="connsiteX23" fmla="*/ 1841460 w 2190390"/>
                <a:gd name="connsiteY23" fmla="*/ 1884719 h 2233760"/>
                <a:gd name="connsiteX24" fmla="*/ 1855767 w 2190390"/>
                <a:gd name="connsiteY24" fmla="*/ 1868434 h 2233760"/>
                <a:gd name="connsiteX25" fmla="*/ 1857892 w 2190390"/>
                <a:gd name="connsiteY25" fmla="*/ 1864751 h 2233760"/>
                <a:gd name="connsiteX26" fmla="*/ 1863698 w 2190390"/>
                <a:gd name="connsiteY26" fmla="*/ 1863195 h 2233760"/>
                <a:gd name="connsiteX27" fmla="*/ 1880856 w 2190390"/>
                <a:gd name="connsiteY27" fmla="*/ 1843033 h 2233760"/>
                <a:gd name="connsiteX28" fmla="*/ 1880130 w 2190390"/>
                <a:gd name="connsiteY28" fmla="*/ 1843228 h 2233760"/>
                <a:gd name="connsiteX29" fmla="*/ 1880130 w 2190390"/>
                <a:gd name="connsiteY29" fmla="*/ 1843228 h 2233760"/>
                <a:gd name="connsiteX30" fmla="*/ 1880856 w 2190390"/>
                <a:gd name="connsiteY30" fmla="*/ 1843033 h 2233760"/>
                <a:gd name="connsiteX31" fmla="*/ 286611 w 2190390"/>
                <a:gd name="connsiteY31" fmla="*/ 1828839 h 2233760"/>
                <a:gd name="connsiteX32" fmla="*/ 288065 w 2190390"/>
                <a:gd name="connsiteY32" fmla="*/ 1830117 h 2233760"/>
                <a:gd name="connsiteX33" fmla="*/ 291267 w 2190390"/>
                <a:gd name="connsiteY33" fmla="*/ 1836263 h 2233760"/>
                <a:gd name="connsiteX34" fmla="*/ 286029 w 2190390"/>
                <a:gd name="connsiteY34" fmla="*/ 1828328 h 2233760"/>
                <a:gd name="connsiteX35" fmla="*/ 286438 w 2190390"/>
                <a:gd name="connsiteY35" fmla="*/ 1828564 h 2233760"/>
                <a:gd name="connsiteX36" fmla="*/ 286611 w 2190390"/>
                <a:gd name="connsiteY36" fmla="*/ 1828839 h 2233760"/>
                <a:gd name="connsiteX37" fmla="*/ 1999604 w 2190390"/>
                <a:gd name="connsiteY37" fmla="*/ 1653357 h 2233760"/>
                <a:gd name="connsiteX38" fmla="*/ 1999271 w 2190390"/>
                <a:gd name="connsiteY38" fmla="*/ 1653857 h 2233760"/>
                <a:gd name="connsiteX39" fmla="*/ 1999524 w 2190390"/>
                <a:gd name="connsiteY39" fmla="*/ 1653400 h 2233760"/>
                <a:gd name="connsiteX40" fmla="*/ 2003439 w 2190390"/>
                <a:gd name="connsiteY40" fmla="*/ 1648363 h 2233760"/>
                <a:gd name="connsiteX41" fmla="*/ 2003026 w 2190390"/>
                <a:gd name="connsiteY41" fmla="*/ 1651538 h 2233760"/>
                <a:gd name="connsiteX42" fmla="*/ 1999604 w 2190390"/>
                <a:gd name="connsiteY42" fmla="*/ 1653357 h 2233760"/>
                <a:gd name="connsiteX43" fmla="*/ 2001282 w 2190390"/>
                <a:gd name="connsiteY43" fmla="*/ 1650838 h 2233760"/>
                <a:gd name="connsiteX44" fmla="*/ 2003439 w 2190390"/>
                <a:gd name="connsiteY44" fmla="*/ 1648363 h 2233760"/>
                <a:gd name="connsiteX45" fmla="*/ 2148835 w 2190390"/>
                <a:gd name="connsiteY45" fmla="*/ 1087750 h 2233760"/>
                <a:gd name="connsiteX46" fmla="*/ 2149477 w 2190390"/>
                <a:gd name="connsiteY46" fmla="*/ 1090489 h 2233760"/>
                <a:gd name="connsiteX47" fmla="*/ 2148875 w 2190390"/>
                <a:gd name="connsiteY47" fmla="*/ 1092596 h 2233760"/>
                <a:gd name="connsiteX48" fmla="*/ 6763 w 2190390"/>
                <a:gd name="connsiteY48" fmla="*/ 878999 h 2233760"/>
                <a:gd name="connsiteX49" fmla="*/ 6195 w 2190390"/>
                <a:gd name="connsiteY49" fmla="*/ 888490 h 2233760"/>
                <a:gd name="connsiteX50" fmla="*/ 6060 w 2190390"/>
                <a:gd name="connsiteY50" fmla="*/ 880501 h 2233760"/>
                <a:gd name="connsiteX51" fmla="*/ 2171668 w 2190390"/>
                <a:gd name="connsiteY51" fmla="*/ 770424 h 2233760"/>
                <a:gd name="connsiteX52" fmla="*/ 2179461 w 2190390"/>
                <a:gd name="connsiteY52" fmla="*/ 788671 h 2233760"/>
                <a:gd name="connsiteX53" fmla="*/ 2190357 w 2190390"/>
                <a:gd name="connsiteY53" fmla="*/ 829333 h 2233760"/>
                <a:gd name="connsiteX54" fmla="*/ 2170332 w 2190390"/>
                <a:gd name="connsiteY54" fmla="*/ 766212 h 2233760"/>
                <a:gd name="connsiteX55" fmla="*/ 2170332 w 2190390"/>
                <a:gd name="connsiteY55" fmla="*/ 766214 h 2233760"/>
                <a:gd name="connsiteX56" fmla="*/ 2171668 w 2190390"/>
                <a:gd name="connsiteY56" fmla="*/ 770424 h 2233760"/>
                <a:gd name="connsiteX57" fmla="*/ 2171110 w 2190390"/>
                <a:gd name="connsiteY57" fmla="*/ 769118 h 2233760"/>
                <a:gd name="connsiteX58" fmla="*/ 28462 w 2190390"/>
                <a:gd name="connsiteY58" fmla="*/ 739328 h 2233760"/>
                <a:gd name="connsiteX59" fmla="*/ 29450 w 2190390"/>
                <a:gd name="connsiteY59" fmla="*/ 754628 h 2233760"/>
                <a:gd name="connsiteX60" fmla="*/ 23284 w 2190390"/>
                <a:gd name="connsiteY60" fmla="*/ 778071 h 2233760"/>
                <a:gd name="connsiteX61" fmla="*/ 23336 w 2190390"/>
                <a:gd name="connsiteY61" fmla="*/ 777637 h 2233760"/>
                <a:gd name="connsiteX62" fmla="*/ 23887 w 2190390"/>
                <a:gd name="connsiteY62" fmla="*/ 775964 h 2233760"/>
                <a:gd name="connsiteX63" fmla="*/ 25200 w 2190390"/>
                <a:gd name="connsiteY63" fmla="*/ 761993 h 2233760"/>
                <a:gd name="connsiteX64" fmla="*/ 23336 w 2190390"/>
                <a:gd name="connsiteY64" fmla="*/ 777637 h 2233760"/>
                <a:gd name="connsiteX65" fmla="*/ 23191 w 2190390"/>
                <a:gd name="connsiteY65" fmla="*/ 778079 h 2233760"/>
                <a:gd name="connsiteX66" fmla="*/ 19860 w 2190390"/>
                <a:gd name="connsiteY66" fmla="*/ 778356 h 2233760"/>
                <a:gd name="connsiteX67" fmla="*/ 20171 w 2190390"/>
                <a:gd name="connsiteY67" fmla="*/ 766453 h 2233760"/>
                <a:gd name="connsiteX68" fmla="*/ 28462 w 2190390"/>
                <a:gd name="connsiteY68" fmla="*/ 739328 h 2233760"/>
                <a:gd name="connsiteX69" fmla="*/ 39297 w 2190390"/>
                <a:gd name="connsiteY69" fmla="*/ 733312 h 2233760"/>
                <a:gd name="connsiteX70" fmla="*/ 34478 w 2190390"/>
                <a:gd name="connsiteY70" fmla="*/ 750168 h 2233760"/>
                <a:gd name="connsiteX71" fmla="*/ 29450 w 2190390"/>
                <a:gd name="connsiteY71" fmla="*/ 754628 h 2233760"/>
                <a:gd name="connsiteX72" fmla="*/ 39297 w 2190390"/>
                <a:gd name="connsiteY72" fmla="*/ 733312 h 2233760"/>
                <a:gd name="connsiteX73" fmla="*/ 118614 w 2190390"/>
                <a:gd name="connsiteY73" fmla="*/ 680931 h 2233760"/>
                <a:gd name="connsiteX74" fmla="*/ 118045 w 2190390"/>
                <a:gd name="connsiteY74" fmla="*/ 690421 h 2233760"/>
                <a:gd name="connsiteX75" fmla="*/ 116736 w 2190390"/>
                <a:gd name="connsiteY75" fmla="*/ 688437 h 2233760"/>
                <a:gd name="connsiteX76" fmla="*/ 118614 w 2190390"/>
                <a:gd name="connsiteY76" fmla="*/ 680930 h 2233760"/>
                <a:gd name="connsiteX77" fmla="*/ 118614 w 2190390"/>
                <a:gd name="connsiteY77" fmla="*/ 680931 h 2233760"/>
                <a:gd name="connsiteX78" fmla="*/ 118614 w 2190390"/>
                <a:gd name="connsiteY78" fmla="*/ 680931 h 2233760"/>
                <a:gd name="connsiteX79" fmla="*/ 2063088 w 2190390"/>
                <a:gd name="connsiteY79" fmla="*/ 633076 h 2233760"/>
                <a:gd name="connsiteX80" fmla="*/ 2064300 w 2190390"/>
                <a:gd name="connsiteY80" fmla="*/ 634697 h 2233760"/>
                <a:gd name="connsiteX81" fmla="*/ 2064300 w 2190390"/>
                <a:gd name="connsiteY81" fmla="*/ 634697 h 2233760"/>
                <a:gd name="connsiteX82" fmla="*/ 271636 w 2190390"/>
                <a:gd name="connsiteY82" fmla="*/ 428530 h 2233760"/>
                <a:gd name="connsiteX83" fmla="*/ 271855 w 2190390"/>
                <a:gd name="connsiteY83" fmla="*/ 429745 h 2233760"/>
                <a:gd name="connsiteX84" fmla="*/ 270482 w 2190390"/>
                <a:gd name="connsiteY84" fmla="*/ 434782 h 2233760"/>
                <a:gd name="connsiteX85" fmla="*/ 266613 w 2190390"/>
                <a:gd name="connsiteY85" fmla="*/ 437234 h 2233760"/>
                <a:gd name="connsiteX86" fmla="*/ 278204 w 2190390"/>
                <a:gd name="connsiteY86" fmla="*/ 417148 h 2233760"/>
                <a:gd name="connsiteX87" fmla="*/ 271636 w 2190390"/>
                <a:gd name="connsiteY87" fmla="*/ 428530 h 2233760"/>
                <a:gd name="connsiteX88" fmla="*/ 271051 w 2190390"/>
                <a:gd name="connsiteY88" fmla="*/ 425291 h 2233760"/>
                <a:gd name="connsiteX89" fmla="*/ 278204 w 2190390"/>
                <a:gd name="connsiteY89" fmla="*/ 417148 h 2233760"/>
                <a:gd name="connsiteX90" fmla="*/ 438604 w 2190390"/>
                <a:gd name="connsiteY90" fmla="*/ 330588 h 2233760"/>
                <a:gd name="connsiteX91" fmla="*/ 440377 w 2190390"/>
                <a:gd name="connsiteY91" fmla="*/ 330951 h 2233760"/>
                <a:gd name="connsiteX92" fmla="*/ 434354 w 2190390"/>
                <a:gd name="connsiteY92" fmla="*/ 337953 h 2233760"/>
                <a:gd name="connsiteX93" fmla="*/ 438604 w 2190390"/>
                <a:gd name="connsiteY93" fmla="*/ 330588 h 2233760"/>
                <a:gd name="connsiteX94" fmla="*/ 493586 w 2190390"/>
                <a:gd name="connsiteY94" fmla="*/ 175773 h 2233760"/>
                <a:gd name="connsiteX95" fmla="*/ 493781 w 2190390"/>
                <a:gd name="connsiteY95" fmla="*/ 176499 h 2233760"/>
                <a:gd name="connsiteX96" fmla="*/ 492878 w 2190390"/>
                <a:gd name="connsiteY96" fmla="*/ 177001 h 2233760"/>
                <a:gd name="connsiteX97" fmla="*/ 496489 w 2190390"/>
                <a:gd name="connsiteY97" fmla="*/ 174995 h 2233760"/>
                <a:gd name="connsiteX98" fmla="*/ 493975 w 2190390"/>
                <a:gd name="connsiteY98" fmla="*/ 177226 h 2233760"/>
                <a:gd name="connsiteX99" fmla="*/ 493781 w 2190390"/>
                <a:gd name="connsiteY99" fmla="*/ 176499 h 2233760"/>
                <a:gd name="connsiteX100" fmla="*/ 1677930 w 2190390"/>
                <a:gd name="connsiteY100" fmla="*/ 147933 h 2233760"/>
                <a:gd name="connsiteX101" fmla="*/ 1684567 w 2190390"/>
                <a:gd name="connsiteY101" fmla="*/ 152381 h 2233760"/>
                <a:gd name="connsiteX102" fmla="*/ 1684803 w 2190390"/>
                <a:gd name="connsiteY102" fmla="*/ 152960 h 2233760"/>
                <a:gd name="connsiteX103" fmla="*/ 536714 w 2190390"/>
                <a:gd name="connsiteY103" fmla="*/ 134884 h 2233760"/>
                <a:gd name="connsiteX104" fmla="*/ 535938 w 2190390"/>
                <a:gd name="connsiteY104" fmla="*/ 136409 h 2233760"/>
                <a:gd name="connsiteX105" fmla="*/ 530424 w 2190390"/>
                <a:gd name="connsiteY105" fmla="*/ 139054 h 2233760"/>
                <a:gd name="connsiteX106" fmla="*/ 528380 w 2190390"/>
                <a:gd name="connsiteY106" fmla="*/ 139210 h 2233760"/>
                <a:gd name="connsiteX107" fmla="*/ 569431 w 2190390"/>
                <a:gd name="connsiteY107" fmla="*/ 133660 h 2233760"/>
                <a:gd name="connsiteX108" fmla="*/ 573113 w 2190390"/>
                <a:gd name="connsiteY108" fmla="*/ 135787 h 2233760"/>
                <a:gd name="connsiteX109" fmla="*/ 562278 w 2190390"/>
                <a:gd name="connsiteY109" fmla="*/ 141803 h 2233760"/>
                <a:gd name="connsiteX110" fmla="*/ 570209 w 2190390"/>
                <a:gd name="connsiteY110" fmla="*/ 136565 h 2233760"/>
                <a:gd name="connsiteX111" fmla="*/ 569431 w 2190390"/>
                <a:gd name="connsiteY111" fmla="*/ 133660 h 2233760"/>
                <a:gd name="connsiteX112" fmla="*/ 543870 w 2190390"/>
                <a:gd name="connsiteY112" fmla="*/ 131170 h 2233760"/>
                <a:gd name="connsiteX113" fmla="*/ 536714 w 2190390"/>
                <a:gd name="connsiteY113" fmla="*/ 134884 h 2233760"/>
                <a:gd name="connsiteX114" fmla="*/ 538232 w 2190390"/>
                <a:gd name="connsiteY114" fmla="*/ 131903 h 2233760"/>
                <a:gd name="connsiteX115" fmla="*/ 543870 w 2190390"/>
                <a:gd name="connsiteY115" fmla="*/ 131170 h 2233760"/>
                <a:gd name="connsiteX116" fmla="*/ 1592896 w 2190390"/>
                <a:gd name="connsiteY116" fmla="*/ 120911 h 2233760"/>
                <a:gd name="connsiteX117" fmla="*/ 1600259 w 2190390"/>
                <a:gd name="connsiteY117" fmla="*/ 125164 h 2233760"/>
                <a:gd name="connsiteX118" fmla="*/ 1614207 w 2190390"/>
                <a:gd name="connsiteY118" fmla="*/ 130765 h 2233760"/>
                <a:gd name="connsiteX119" fmla="*/ 1601037 w 2190390"/>
                <a:gd name="connsiteY119" fmla="*/ 128068 h 2233760"/>
                <a:gd name="connsiteX120" fmla="*/ 1592896 w 2190390"/>
                <a:gd name="connsiteY120" fmla="*/ 120911 h 2233760"/>
                <a:gd name="connsiteX121" fmla="*/ 578500 w 2190390"/>
                <a:gd name="connsiteY121" fmla="*/ 109440 h 2233760"/>
                <a:gd name="connsiteX122" fmla="*/ 601937 w 2190390"/>
                <a:gd name="connsiteY122" fmla="*/ 115612 h 2233760"/>
                <a:gd name="connsiteX123" fmla="*/ 589545 w 2190390"/>
                <a:gd name="connsiteY123" fmla="*/ 115819 h 2233760"/>
                <a:gd name="connsiteX124" fmla="*/ 596130 w 2190390"/>
                <a:gd name="connsiteY124" fmla="*/ 117168 h 2233760"/>
                <a:gd name="connsiteX125" fmla="*/ 587420 w 2190390"/>
                <a:gd name="connsiteY125" fmla="*/ 119501 h 2233760"/>
                <a:gd name="connsiteX126" fmla="*/ 581823 w 2190390"/>
                <a:gd name="connsiteY126" fmla="*/ 133453 h 2233760"/>
                <a:gd name="connsiteX127" fmla="*/ 569431 w 2190390"/>
                <a:gd name="connsiteY127" fmla="*/ 133660 h 2233760"/>
                <a:gd name="connsiteX128" fmla="*/ 577363 w 2190390"/>
                <a:gd name="connsiteY128" fmla="*/ 128422 h 2233760"/>
                <a:gd name="connsiteX129" fmla="*/ 571556 w 2190390"/>
                <a:gd name="connsiteY129" fmla="*/ 129978 h 2233760"/>
                <a:gd name="connsiteX130" fmla="*/ 578710 w 2190390"/>
                <a:gd name="connsiteY130" fmla="*/ 121835 h 2233760"/>
                <a:gd name="connsiteX131" fmla="*/ 577153 w 2190390"/>
                <a:gd name="connsiteY131" fmla="*/ 116026 h 2233760"/>
                <a:gd name="connsiteX132" fmla="*/ 563415 w 2190390"/>
                <a:gd name="connsiteY132" fmla="*/ 122820 h 2233760"/>
                <a:gd name="connsiteX133" fmla="*/ 578500 w 2190390"/>
                <a:gd name="connsiteY133" fmla="*/ 109440 h 2233760"/>
                <a:gd name="connsiteX134" fmla="*/ 801487 w 2190390"/>
                <a:gd name="connsiteY134" fmla="*/ 59029 h 2233760"/>
                <a:gd name="connsiteX135" fmla="*/ 801487 w 2190390"/>
                <a:gd name="connsiteY135" fmla="*/ 59029 h 2233760"/>
                <a:gd name="connsiteX136" fmla="*/ 798583 w 2190390"/>
                <a:gd name="connsiteY136" fmla="*/ 59807 h 2233760"/>
                <a:gd name="connsiteX137" fmla="*/ 1366833 w 2190390"/>
                <a:gd name="connsiteY137" fmla="*/ 37900 h 2233760"/>
                <a:gd name="connsiteX138" fmla="*/ 1379426 w 2190390"/>
                <a:gd name="connsiteY138" fmla="*/ 44253 h 2233760"/>
                <a:gd name="connsiteX139" fmla="*/ 1355990 w 2190390"/>
                <a:gd name="connsiteY139" fmla="*/ 38081 h 2233760"/>
                <a:gd name="connsiteX140" fmla="*/ 1366833 w 2190390"/>
                <a:gd name="connsiteY140" fmla="*/ 37900 h 2233760"/>
                <a:gd name="connsiteX141" fmla="*/ 1336928 w 2190390"/>
                <a:gd name="connsiteY141" fmla="*/ 26457 h 2233760"/>
                <a:gd name="connsiteX142" fmla="*/ 1340486 w 2190390"/>
                <a:gd name="connsiteY142" fmla="*/ 26671 h 2233760"/>
                <a:gd name="connsiteX143" fmla="*/ 1342042 w 2190390"/>
                <a:gd name="connsiteY143" fmla="*/ 32480 h 2233760"/>
                <a:gd name="connsiteX144" fmla="*/ 1331776 w 2190390"/>
                <a:gd name="connsiteY144" fmla="*/ 29005 h 2233760"/>
                <a:gd name="connsiteX145" fmla="*/ 1336928 w 2190390"/>
                <a:gd name="connsiteY145" fmla="*/ 26457 h 2233760"/>
                <a:gd name="connsiteX146" fmla="*/ 1297295 w 2190390"/>
                <a:gd name="connsiteY146" fmla="*/ 16453 h 2233760"/>
                <a:gd name="connsiteX147" fmla="*/ 1306084 w 2190390"/>
                <a:gd name="connsiteY147" fmla="*/ 18768 h 2233760"/>
                <a:gd name="connsiteX148" fmla="*/ 1307050 w 2190390"/>
                <a:gd name="connsiteY148" fmla="*/ 20510 h 2233760"/>
                <a:gd name="connsiteX149" fmla="*/ 770059 w 2190390"/>
                <a:gd name="connsiteY149" fmla="*/ 11417 h 2233760"/>
                <a:gd name="connsiteX150" fmla="*/ 771615 w 2190390"/>
                <a:gd name="connsiteY150" fmla="*/ 17226 h 2233760"/>
                <a:gd name="connsiteX151" fmla="*/ 786132 w 2190390"/>
                <a:gd name="connsiteY151" fmla="*/ 13337 h 2233760"/>
                <a:gd name="connsiteX152" fmla="*/ 793495 w 2190390"/>
                <a:gd name="connsiteY152" fmla="*/ 17590 h 2233760"/>
                <a:gd name="connsiteX153" fmla="*/ 811693 w 2190390"/>
                <a:gd name="connsiteY153" fmla="*/ 15826 h 2233760"/>
                <a:gd name="connsiteX154" fmla="*/ 806664 w 2190390"/>
                <a:gd name="connsiteY154" fmla="*/ 20287 h 2233760"/>
                <a:gd name="connsiteX155" fmla="*/ 826419 w 2190390"/>
                <a:gd name="connsiteY155" fmla="*/ 24332 h 2233760"/>
                <a:gd name="connsiteX156" fmla="*/ 814806 w 2190390"/>
                <a:gd name="connsiteY156" fmla="*/ 27444 h 2233760"/>
                <a:gd name="connsiteX157" fmla="*/ 796608 w 2190390"/>
                <a:gd name="connsiteY157" fmla="*/ 29207 h 2233760"/>
                <a:gd name="connsiteX158" fmla="*/ 835339 w 2190390"/>
                <a:gd name="connsiteY158" fmla="*/ 34394 h 2233760"/>
                <a:gd name="connsiteX159" fmla="*/ 809987 w 2190390"/>
                <a:gd name="connsiteY159" fmla="*/ 44300 h 2233760"/>
                <a:gd name="connsiteX160" fmla="*/ 804180 w 2190390"/>
                <a:gd name="connsiteY160" fmla="*/ 45856 h 2233760"/>
                <a:gd name="connsiteX161" fmla="*/ 783857 w 2190390"/>
                <a:gd name="connsiteY161" fmla="*/ 51301 h 2233760"/>
                <a:gd name="connsiteX162" fmla="*/ 788107 w 2190390"/>
                <a:gd name="connsiteY162" fmla="*/ 43937 h 2233760"/>
                <a:gd name="connsiteX163" fmla="*/ 754046 w 2190390"/>
                <a:gd name="connsiteY163" fmla="*/ 56176 h 2233760"/>
                <a:gd name="connsiteX164" fmla="*/ 737195 w 2190390"/>
                <a:gd name="connsiteY164" fmla="*/ 51353 h 2233760"/>
                <a:gd name="connsiteX165" fmla="*/ 747285 w 2190390"/>
                <a:gd name="connsiteY165" fmla="*/ 49816 h 2233760"/>
                <a:gd name="connsiteX166" fmla="*/ 753394 w 2190390"/>
                <a:gd name="connsiteY166" fmla="*/ 47207 h 2233760"/>
                <a:gd name="connsiteX167" fmla="*/ 754669 w 2190390"/>
                <a:gd name="connsiteY167" fmla="*/ 46889 h 2233760"/>
                <a:gd name="connsiteX168" fmla="*/ 755393 w 2190390"/>
                <a:gd name="connsiteY168" fmla="*/ 49590 h 2233760"/>
                <a:gd name="connsiteX169" fmla="*/ 778619 w 2190390"/>
                <a:gd name="connsiteY169" fmla="*/ 43366 h 2233760"/>
                <a:gd name="connsiteX170" fmla="*/ 763785 w 2190390"/>
                <a:gd name="connsiteY170" fmla="*/ 44617 h 2233760"/>
                <a:gd name="connsiteX171" fmla="*/ 754669 w 2190390"/>
                <a:gd name="connsiteY171" fmla="*/ 46889 h 2233760"/>
                <a:gd name="connsiteX172" fmla="*/ 754615 w 2190390"/>
                <a:gd name="connsiteY172" fmla="*/ 46685 h 2233760"/>
                <a:gd name="connsiteX173" fmla="*/ 753394 w 2190390"/>
                <a:gd name="connsiteY173" fmla="*/ 47207 h 2233760"/>
                <a:gd name="connsiteX174" fmla="*/ 743001 w 2190390"/>
                <a:gd name="connsiteY174" fmla="*/ 49797 h 2233760"/>
                <a:gd name="connsiteX175" fmla="*/ 740098 w 2190390"/>
                <a:gd name="connsiteY175" fmla="*/ 50575 h 2233760"/>
                <a:gd name="connsiteX176" fmla="*/ 739320 w 2190390"/>
                <a:gd name="connsiteY176" fmla="*/ 47671 h 2233760"/>
                <a:gd name="connsiteX177" fmla="*/ 745126 w 2190390"/>
                <a:gd name="connsiteY177" fmla="*/ 46115 h 2233760"/>
                <a:gd name="connsiteX178" fmla="*/ 738542 w 2190390"/>
                <a:gd name="connsiteY178" fmla="*/ 44766 h 2233760"/>
                <a:gd name="connsiteX179" fmla="*/ 743570 w 2190390"/>
                <a:gd name="connsiteY179" fmla="*/ 40306 h 2233760"/>
                <a:gd name="connsiteX180" fmla="*/ 767575 w 2190390"/>
                <a:gd name="connsiteY180" fmla="*/ 36987 h 2233760"/>
                <a:gd name="connsiteX181" fmla="*/ 756740 w 2190390"/>
                <a:gd name="connsiteY181" fmla="*/ 43003 h 2233760"/>
                <a:gd name="connsiteX182" fmla="*/ 782869 w 2190390"/>
                <a:gd name="connsiteY182" fmla="*/ 36001 h 2233760"/>
                <a:gd name="connsiteX183" fmla="*/ 781313 w 2190390"/>
                <a:gd name="connsiteY183" fmla="*/ 30193 h 2233760"/>
                <a:gd name="connsiteX184" fmla="*/ 777631 w 2190390"/>
                <a:gd name="connsiteY184" fmla="*/ 28066 h 2233760"/>
                <a:gd name="connsiteX185" fmla="*/ 766018 w 2190390"/>
                <a:gd name="connsiteY185" fmla="*/ 31178 h 2233760"/>
                <a:gd name="connsiteX186" fmla="*/ 765240 w 2190390"/>
                <a:gd name="connsiteY186" fmla="*/ 28273 h 2233760"/>
                <a:gd name="connsiteX187" fmla="*/ 746473 w 2190390"/>
                <a:gd name="connsiteY187" fmla="*/ 39528 h 2233760"/>
                <a:gd name="connsiteX188" fmla="*/ 731178 w 2190390"/>
                <a:gd name="connsiteY188" fmla="*/ 40513 h 2233760"/>
                <a:gd name="connsiteX189" fmla="*/ 742013 w 2190390"/>
                <a:gd name="connsiteY189" fmla="*/ 34497 h 2233760"/>
                <a:gd name="connsiteX190" fmla="*/ 735429 w 2190390"/>
                <a:gd name="connsiteY190" fmla="*/ 33148 h 2233760"/>
                <a:gd name="connsiteX191" fmla="*/ 728634 w 2190390"/>
                <a:gd name="connsiteY191" fmla="*/ 19404 h 2233760"/>
                <a:gd name="connsiteX192" fmla="*/ 744707 w 2190390"/>
                <a:gd name="connsiteY192" fmla="*/ 21323 h 2233760"/>
                <a:gd name="connsiteX193" fmla="*/ 746054 w 2190390"/>
                <a:gd name="connsiteY193" fmla="*/ 14737 h 2233760"/>
                <a:gd name="connsiteX194" fmla="*/ 764252 w 2190390"/>
                <a:gd name="connsiteY194" fmla="*/ 12973 h 2233760"/>
                <a:gd name="connsiteX195" fmla="*/ 753417 w 2190390"/>
                <a:gd name="connsiteY195" fmla="*/ 18990 h 2233760"/>
                <a:gd name="connsiteX196" fmla="*/ 760002 w 2190390"/>
                <a:gd name="connsiteY196" fmla="*/ 20338 h 2233760"/>
                <a:gd name="connsiteX197" fmla="*/ 770059 w 2190390"/>
                <a:gd name="connsiteY197" fmla="*/ 11417 h 2233760"/>
                <a:gd name="connsiteX198" fmla="*/ 1159223 w 2190390"/>
                <a:gd name="connsiteY198" fmla="*/ 530 h 2233760"/>
                <a:gd name="connsiteX199" fmla="*/ 1153416 w 2190390"/>
                <a:gd name="connsiteY199" fmla="*/ 2085 h 2233760"/>
                <a:gd name="connsiteX200" fmla="*/ 1160001 w 2190390"/>
                <a:gd name="connsiteY200" fmla="*/ 3434 h 2233760"/>
                <a:gd name="connsiteX201" fmla="*/ 1145484 w 2190390"/>
                <a:gd name="connsiteY201" fmla="*/ 7324 h 2233760"/>
                <a:gd name="connsiteX202" fmla="*/ 1178409 w 2190390"/>
                <a:gd name="connsiteY202" fmla="*/ 14066 h 2233760"/>
                <a:gd name="connsiteX203" fmla="*/ 1194482 w 2190390"/>
                <a:gd name="connsiteY203" fmla="*/ 15986 h 2233760"/>
                <a:gd name="connsiteX204" fmla="*/ 1198941 w 2190390"/>
                <a:gd name="connsiteY204" fmla="*/ 21016 h 2233760"/>
                <a:gd name="connsiteX205" fmla="*/ 1188675 w 2190390"/>
                <a:gd name="connsiteY205" fmla="*/ 17541 h 2233760"/>
                <a:gd name="connsiteX206" fmla="*/ 1203401 w 2190390"/>
                <a:gd name="connsiteY206" fmla="*/ 26047 h 2233760"/>
                <a:gd name="connsiteX207" fmla="*/ 1201276 w 2190390"/>
                <a:gd name="connsiteY207" fmla="*/ 29730 h 2233760"/>
                <a:gd name="connsiteX208" fmla="*/ 1241564 w 2190390"/>
                <a:gd name="connsiteY208" fmla="*/ 40725 h 2233760"/>
                <a:gd name="connsiteX209" fmla="*/ 1247370 w 2190390"/>
                <a:gd name="connsiteY209" fmla="*/ 39169 h 2233760"/>
                <a:gd name="connsiteX210" fmla="*/ 1265000 w 2190390"/>
                <a:gd name="connsiteY210" fmla="*/ 46897 h 2233760"/>
                <a:gd name="connsiteX211" fmla="*/ 1269459 w 2190390"/>
                <a:gd name="connsiteY211" fmla="*/ 51928 h 2233760"/>
                <a:gd name="connsiteX212" fmla="*/ 1281073 w 2190390"/>
                <a:gd name="connsiteY212" fmla="*/ 48817 h 2233760"/>
                <a:gd name="connsiteX213" fmla="*/ 1295799 w 2190390"/>
                <a:gd name="connsiteY213" fmla="*/ 57322 h 2233760"/>
                <a:gd name="connsiteX214" fmla="*/ 1281851 w 2190390"/>
                <a:gd name="connsiteY214" fmla="*/ 51721 h 2233760"/>
                <a:gd name="connsiteX215" fmla="*/ 1299480 w 2190390"/>
                <a:gd name="connsiteY215" fmla="*/ 59449 h 2233760"/>
                <a:gd name="connsiteX216" fmla="*/ 1293674 w 2190390"/>
                <a:gd name="connsiteY216" fmla="*/ 61005 h 2233760"/>
                <a:gd name="connsiteX217" fmla="*/ 1336296 w 2190390"/>
                <a:gd name="connsiteY217" fmla="*/ 80714 h 2233760"/>
                <a:gd name="connsiteX218" fmla="*/ 1349466 w 2190390"/>
                <a:gd name="connsiteY218" fmla="*/ 83411 h 2233760"/>
                <a:gd name="connsiteX219" fmla="*/ 1345784 w 2190390"/>
                <a:gd name="connsiteY219" fmla="*/ 81284 h 2233760"/>
                <a:gd name="connsiteX220" fmla="*/ 1375805 w 2190390"/>
                <a:gd name="connsiteY220" fmla="*/ 88805 h 2233760"/>
                <a:gd name="connsiteX221" fmla="*/ 1377930 w 2190390"/>
                <a:gd name="connsiteY221" fmla="*/ 85123 h 2233760"/>
                <a:gd name="connsiteX222" fmla="*/ 1372123 w 2190390"/>
                <a:gd name="connsiteY222" fmla="*/ 86678 h 2233760"/>
                <a:gd name="connsiteX223" fmla="*/ 1358175 w 2190390"/>
                <a:gd name="connsiteY223" fmla="*/ 81077 h 2233760"/>
                <a:gd name="connsiteX224" fmla="*/ 1358744 w 2190390"/>
                <a:gd name="connsiteY224" fmla="*/ 71586 h 2233760"/>
                <a:gd name="connsiteX225" fmla="*/ 1315553 w 2190390"/>
                <a:gd name="connsiteY225" fmla="*/ 61368 h 2233760"/>
                <a:gd name="connsiteX226" fmla="*/ 1368232 w 2190390"/>
                <a:gd name="connsiteY226" fmla="*/ 72156 h 2233760"/>
                <a:gd name="connsiteX227" fmla="*/ 1363772 w 2190390"/>
                <a:gd name="connsiteY227" fmla="*/ 67125 h 2233760"/>
                <a:gd name="connsiteX228" fmla="*/ 1369579 w 2190390"/>
                <a:gd name="connsiteY228" fmla="*/ 65570 h 2233760"/>
                <a:gd name="connsiteX229" fmla="*/ 1382749 w 2190390"/>
                <a:gd name="connsiteY229" fmla="*/ 68267 h 2233760"/>
                <a:gd name="connsiteX230" fmla="*/ 1363563 w 2190390"/>
                <a:gd name="connsiteY230" fmla="*/ 54730 h 2233760"/>
                <a:gd name="connsiteX231" fmla="*/ 1343030 w 2190390"/>
                <a:gd name="connsiteY231" fmla="*/ 47780 h 2233760"/>
                <a:gd name="connsiteX232" fmla="*/ 1365898 w 2190390"/>
                <a:gd name="connsiteY232" fmla="*/ 63443 h 2233760"/>
                <a:gd name="connsiteX233" fmla="*/ 1351950 w 2190390"/>
                <a:gd name="connsiteY233" fmla="*/ 57842 h 2233760"/>
                <a:gd name="connsiteX234" fmla="*/ 1357188 w 2190390"/>
                <a:gd name="connsiteY234" fmla="*/ 65777 h 2233760"/>
                <a:gd name="connsiteX235" fmla="*/ 1338002 w 2190390"/>
                <a:gd name="connsiteY235" fmla="*/ 52240 h 2233760"/>
                <a:gd name="connsiteX236" fmla="*/ 1324832 w 2190390"/>
                <a:gd name="connsiteY236" fmla="*/ 49543 h 2233760"/>
                <a:gd name="connsiteX237" fmla="*/ 1320372 w 2190390"/>
                <a:gd name="connsiteY237" fmla="*/ 44512 h 2233760"/>
                <a:gd name="connsiteX238" fmla="*/ 1325401 w 2190390"/>
                <a:gd name="connsiteY238" fmla="*/ 40052 h 2233760"/>
                <a:gd name="connsiteX239" fmla="*/ 1316481 w 2190390"/>
                <a:gd name="connsiteY239" fmla="*/ 29990 h 2233760"/>
                <a:gd name="connsiteX240" fmla="*/ 1283557 w 2190390"/>
                <a:gd name="connsiteY240" fmla="*/ 23247 h 2233760"/>
                <a:gd name="connsiteX241" fmla="*/ 1287238 w 2190390"/>
                <a:gd name="connsiteY241" fmla="*/ 25374 h 2233760"/>
                <a:gd name="connsiteX242" fmla="*/ 1276194 w 2190390"/>
                <a:gd name="connsiteY242" fmla="*/ 18994 h 2233760"/>
                <a:gd name="connsiteX243" fmla="*/ 1308340 w 2190390"/>
                <a:gd name="connsiteY243" fmla="*/ 22833 h 2233760"/>
                <a:gd name="connsiteX244" fmla="*/ 1307050 w 2190390"/>
                <a:gd name="connsiteY244" fmla="*/ 20510 h 2233760"/>
                <a:gd name="connsiteX245" fmla="*/ 1308676 w 2190390"/>
                <a:gd name="connsiteY245" fmla="*/ 21186 h 2233760"/>
                <a:gd name="connsiteX246" fmla="*/ 1315703 w 2190390"/>
                <a:gd name="connsiteY246" fmla="*/ 27086 h 2233760"/>
                <a:gd name="connsiteX247" fmla="*/ 1342042 w 2190390"/>
                <a:gd name="connsiteY247" fmla="*/ 32480 h 2233760"/>
                <a:gd name="connsiteX248" fmla="*/ 1348627 w 2190390"/>
                <a:gd name="connsiteY248" fmla="*/ 33828 h 2233760"/>
                <a:gd name="connsiteX249" fmla="*/ 1350752 w 2190390"/>
                <a:gd name="connsiteY249" fmla="*/ 30146 h 2233760"/>
                <a:gd name="connsiteX250" fmla="*/ 1355990 w 2190390"/>
                <a:gd name="connsiteY250" fmla="*/ 38081 h 2233760"/>
                <a:gd name="connsiteX251" fmla="*/ 1397834 w 2190390"/>
                <a:gd name="connsiteY251" fmla="*/ 54886 h 2233760"/>
                <a:gd name="connsiteX252" fmla="*/ 1386789 w 2190390"/>
                <a:gd name="connsiteY252" fmla="*/ 48506 h 2233760"/>
                <a:gd name="connsiteX253" fmla="*/ 1429980 w 2190390"/>
                <a:gd name="connsiteY253" fmla="*/ 58724 h 2233760"/>
                <a:gd name="connsiteX254" fmla="*/ 1428423 w 2190390"/>
                <a:gd name="connsiteY254" fmla="*/ 52915 h 2233760"/>
                <a:gd name="connsiteX255" fmla="*/ 1449735 w 2190390"/>
                <a:gd name="connsiteY255" fmla="*/ 62770 h 2233760"/>
                <a:gd name="connsiteX256" fmla="*/ 1437912 w 2190390"/>
                <a:gd name="connsiteY256" fmla="*/ 53486 h 2233760"/>
                <a:gd name="connsiteX257" fmla="*/ 1462126 w 2190390"/>
                <a:gd name="connsiteY257" fmla="*/ 62562 h 2233760"/>
                <a:gd name="connsiteX258" fmla="*/ 1454763 w 2190390"/>
                <a:gd name="connsiteY258" fmla="*/ 58309 h 2233760"/>
                <a:gd name="connsiteX259" fmla="*/ 1475296 w 2190390"/>
                <a:gd name="connsiteY259" fmla="*/ 65259 h 2233760"/>
                <a:gd name="connsiteX260" fmla="*/ 1473171 w 2190390"/>
                <a:gd name="connsiteY260" fmla="*/ 68942 h 2233760"/>
                <a:gd name="connsiteX261" fmla="*/ 1487119 w 2190390"/>
                <a:gd name="connsiteY261" fmla="*/ 74543 h 2233760"/>
                <a:gd name="connsiteX262" fmla="*/ 1509986 w 2190390"/>
                <a:gd name="connsiteY262" fmla="*/ 90206 h 2233760"/>
                <a:gd name="connsiteX263" fmla="*/ 1477630 w 2190390"/>
                <a:gd name="connsiteY263" fmla="*/ 73973 h 2233760"/>
                <a:gd name="connsiteX264" fmla="*/ 1440246 w 2190390"/>
                <a:gd name="connsiteY264" fmla="*/ 62199 h 2233760"/>
                <a:gd name="connsiteX265" fmla="*/ 1454194 w 2190390"/>
                <a:gd name="connsiteY265" fmla="*/ 67801 h 2233760"/>
                <a:gd name="connsiteX266" fmla="*/ 1474727 w 2190390"/>
                <a:gd name="connsiteY266" fmla="*/ 74751 h 2233760"/>
                <a:gd name="connsiteX267" fmla="*/ 1482869 w 2190390"/>
                <a:gd name="connsiteY267" fmla="*/ 81908 h 2233760"/>
                <a:gd name="connsiteX268" fmla="*/ 1510764 w 2190390"/>
                <a:gd name="connsiteY268" fmla="*/ 93111 h 2233760"/>
                <a:gd name="connsiteX269" fmla="*/ 1532075 w 2190390"/>
                <a:gd name="connsiteY269" fmla="*/ 102965 h 2233760"/>
                <a:gd name="connsiteX270" fmla="*/ 1532854 w 2190390"/>
                <a:gd name="connsiteY270" fmla="*/ 105870 h 2233760"/>
                <a:gd name="connsiteX271" fmla="*/ 1563653 w 2190390"/>
                <a:gd name="connsiteY271" fmla="*/ 116295 h 2233760"/>
                <a:gd name="connsiteX272" fmla="*/ 1555512 w 2190390"/>
                <a:gd name="connsiteY272" fmla="*/ 109137 h 2233760"/>
                <a:gd name="connsiteX273" fmla="*/ 1570238 w 2190390"/>
                <a:gd name="connsiteY273" fmla="*/ 117643 h 2233760"/>
                <a:gd name="connsiteX274" fmla="*/ 1572363 w 2190390"/>
                <a:gd name="connsiteY274" fmla="*/ 113961 h 2233760"/>
                <a:gd name="connsiteX275" fmla="*/ 1590770 w 2190390"/>
                <a:gd name="connsiteY275" fmla="*/ 124593 h 2233760"/>
                <a:gd name="connsiteX276" fmla="*/ 1616332 w 2190390"/>
                <a:gd name="connsiteY276" fmla="*/ 127083 h 2233760"/>
                <a:gd name="connsiteX277" fmla="*/ 1600259 w 2190390"/>
                <a:gd name="connsiteY277" fmla="*/ 125164 h 2233760"/>
                <a:gd name="connsiteX278" fmla="*/ 1603162 w 2190390"/>
                <a:gd name="connsiteY278" fmla="*/ 124386 h 2233760"/>
                <a:gd name="connsiteX279" fmla="*/ 1588436 w 2190390"/>
                <a:gd name="connsiteY279" fmla="*/ 115880 h 2233760"/>
                <a:gd name="connsiteX280" fmla="*/ 1570806 w 2190390"/>
                <a:gd name="connsiteY280" fmla="*/ 108152 h 2233760"/>
                <a:gd name="connsiteX281" fmla="*/ 1547939 w 2190390"/>
                <a:gd name="connsiteY281" fmla="*/ 92489 h 2233760"/>
                <a:gd name="connsiteX282" fmla="*/ 1553177 w 2190390"/>
                <a:gd name="connsiteY282" fmla="*/ 100424 h 2233760"/>
                <a:gd name="connsiteX283" fmla="*/ 1520043 w 2190390"/>
                <a:gd name="connsiteY283" fmla="*/ 81286 h 2233760"/>
                <a:gd name="connsiteX284" fmla="*/ 1514805 w 2190390"/>
                <a:gd name="connsiteY284" fmla="*/ 73351 h 2233760"/>
                <a:gd name="connsiteX285" fmla="*/ 1492716 w 2190390"/>
                <a:gd name="connsiteY285" fmla="*/ 60592 h 2233760"/>
                <a:gd name="connsiteX286" fmla="*/ 1464041 w 2190390"/>
                <a:gd name="connsiteY286" fmla="*/ 46484 h 2233760"/>
                <a:gd name="connsiteX287" fmla="*/ 1442730 w 2190390"/>
                <a:gd name="connsiteY287" fmla="*/ 36630 h 2233760"/>
                <a:gd name="connsiteX288" fmla="*/ 1455122 w 2190390"/>
                <a:gd name="connsiteY288" fmla="*/ 36423 h 2233760"/>
                <a:gd name="connsiteX289" fmla="*/ 1422198 w 2190390"/>
                <a:gd name="connsiteY289" fmla="*/ 29680 h 2233760"/>
                <a:gd name="connsiteX290" fmla="*/ 1421419 w 2190390"/>
                <a:gd name="connsiteY290" fmla="*/ 26775 h 2233760"/>
                <a:gd name="connsiteX291" fmla="*/ 1447759 w 2190390"/>
                <a:gd name="connsiteY291" fmla="*/ 32170 h 2233760"/>
                <a:gd name="connsiteX292" fmla="*/ 1442521 w 2190390"/>
                <a:gd name="connsiteY292" fmla="*/ 24234 h 2233760"/>
                <a:gd name="connsiteX293" fmla="*/ 1433811 w 2190390"/>
                <a:gd name="connsiteY293" fmla="*/ 26568 h 2233760"/>
                <a:gd name="connsiteX294" fmla="*/ 1413278 w 2190390"/>
                <a:gd name="connsiteY294" fmla="*/ 19618 h 2233760"/>
                <a:gd name="connsiteX295" fmla="*/ 1404359 w 2190390"/>
                <a:gd name="connsiteY295" fmla="*/ 9556 h 2233760"/>
                <a:gd name="connsiteX296" fmla="*/ 1423335 w 2190390"/>
                <a:gd name="connsiteY296" fmla="*/ 10698 h 2233760"/>
                <a:gd name="connsiteX297" fmla="*/ 1425460 w 2190390"/>
                <a:gd name="connsiteY297" fmla="*/ 7015 h 2233760"/>
                <a:gd name="connsiteX298" fmla="*/ 1439408 w 2190390"/>
                <a:gd name="connsiteY298" fmla="*/ 12617 h 2233760"/>
                <a:gd name="connsiteX299" fmla="*/ 1451021 w 2190390"/>
                <a:gd name="connsiteY299" fmla="*/ 9505 h 2233760"/>
                <a:gd name="connsiteX300" fmla="*/ 1445214 w 2190390"/>
                <a:gd name="connsiteY300" fmla="*/ 11061 h 2233760"/>
                <a:gd name="connsiteX301" fmla="*/ 1511273 w 2190390"/>
                <a:gd name="connsiteY301" fmla="*/ 36942 h 2233760"/>
                <a:gd name="connsiteX302" fmla="*/ 1562814 w 2190390"/>
                <a:gd name="connsiteY302" fmla="*/ 66712 h 2233760"/>
                <a:gd name="connsiteX303" fmla="*/ 1587029 w 2190390"/>
                <a:gd name="connsiteY303" fmla="*/ 75789 h 2233760"/>
                <a:gd name="connsiteX304" fmla="*/ 1588585 w 2190390"/>
                <a:gd name="connsiteY304" fmla="*/ 81598 h 2233760"/>
                <a:gd name="connsiteX305" fmla="*/ 1581222 w 2190390"/>
                <a:gd name="connsiteY305" fmla="*/ 77345 h 2233760"/>
                <a:gd name="connsiteX306" fmla="*/ 1626179 w 2190390"/>
                <a:gd name="connsiteY306" fmla="*/ 105767 h 2233760"/>
                <a:gd name="connsiteX307" fmla="*/ 1620941 w 2190390"/>
                <a:gd name="connsiteY307" fmla="*/ 97832 h 2233760"/>
                <a:gd name="connsiteX308" fmla="*/ 1632764 w 2190390"/>
                <a:gd name="connsiteY308" fmla="*/ 107115 h 2233760"/>
                <a:gd name="connsiteX309" fmla="*/ 1629860 w 2190390"/>
                <a:gd name="connsiteY309" fmla="*/ 107893 h 2233760"/>
                <a:gd name="connsiteX310" fmla="*/ 1655631 w 2190390"/>
                <a:gd name="connsiteY310" fmla="*/ 122779 h 2233760"/>
                <a:gd name="connsiteX311" fmla="*/ 1653506 w 2190390"/>
                <a:gd name="connsiteY311" fmla="*/ 126461 h 2233760"/>
                <a:gd name="connsiteX312" fmla="*/ 1635877 w 2190390"/>
                <a:gd name="connsiteY312" fmla="*/ 118733 h 2233760"/>
                <a:gd name="connsiteX313" fmla="*/ 1657966 w 2190390"/>
                <a:gd name="connsiteY313" fmla="*/ 131492 h 2233760"/>
                <a:gd name="connsiteX314" fmla="*/ 1653716 w 2190390"/>
                <a:gd name="connsiteY314" fmla="*/ 138857 h 2233760"/>
                <a:gd name="connsiteX315" fmla="*/ 1679487 w 2190390"/>
                <a:gd name="connsiteY315" fmla="*/ 153742 h 2233760"/>
                <a:gd name="connsiteX316" fmla="*/ 1686850 w 2190390"/>
                <a:gd name="connsiteY316" fmla="*/ 157995 h 2233760"/>
                <a:gd name="connsiteX317" fmla="*/ 1684803 w 2190390"/>
                <a:gd name="connsiteY317" fmla="*/ 152960 h 2233760"/>
                <a:gd name="connsiteX318" fmla="*/ 1693895 w 2190390"/>
                <a:gd name="connsiteY318" fmla="*/ 159609 h 2233760"/>
                <a:gd name="connsiteX319" fmla="*/ 1714955 w 2190390"/>
                <a:gd name="connsiteY319" fmla="*/ 181593 h 2233760"/>
                <a:gd name="connsiteX320" fmla="*/ 1666317 w 2190390"/>
                <a:gd name="connsiteY320" fmla="*/ 151045 h 2233760"/>
                <a:gd name="connsiteX321" fmla="*/ 1640546 w 2190390"/>
                <a:gd name="connsiteY321" fmla="*/ 136160 h 2233760"/>
                <a:gd name="connsiteX322" fmla="*/ 1654494 w 2190390"/>
                <a:gd name="connsiteY322" fmla="*/ 141761 h 2233760"/>
                <a:gd name="connsiteX323" fmla="*/ 1623485 w 2190390"/>
                <a:gd name="connsiteY323" fmla="*/ 118940 h 2233760"/>
                <a:gd name="connsiteX324" fmla="*/ 1645784 w 2190390"/>
                <a:gd name="connsiteY324" fmla="*/ 144095 h 2233760"/>
                <a:gd name="connsiteX325" fmla="*/ 1659732 w 2190390"/>
                <a:gd name="connsiteY325" fmla="*/ 149696 h 2233760"/>
                <a:gd name="connsiteX326" fmla="*/ 1657607 w 2190390"/>
                <a:gd name="connsiteY326" fmla="*/ 153379 h 2233760"/>
                <a:gd name="connsiteX327" fmla="*/ 1676015 w 2190390"/>
                <a:gd name="connsiteY327" fmla="*/ 164011 h 2233760"/>
                <a:gd name="connsiteX328" fmla="*/ 1673890 w 2190390"/>
                <a:gd name="connsiteY328" fmla="*/ 167693 h 2233760"/>
                <a:gd name="connsiteX329" fmla="*/ 1684156 w 2190390"/>
                <a:gd name="connsiteY329" fmla="*/ 171168 h 2233760"/>
                <a:gd name="connsiteX330" fmla="*/ 1726209 w 2190390"/>
                <a:gd name="connsiteY330" fmla="*/ 200368 h 2233760"/>
                <a:gd name="connsiteX331" fmla="*/ 1729113 w 2190390"/>
                <a:gd name="connsiteY331" fmla="*/ 199591 h 2233760"/>
                <a:gd name="connsiteX332" fmla="*/ 1717290 w 2190390"/>
                <a:gd name="connsiteY332" fmla="*/ 190307 h 2233760"/>
                <a:gd name="connsiteX333" fmla="*/ 1709149 w 2190390"/>
                <a:gd name="connsiteY333" fmla="*/ 183149 h 2233760"/>
                <a:gd name="connsiteX334" fmla="*/ 1720193 w 2190390"/>
                <a:gd name="connsiteY334" fmla="*/ 189529 h 2233760"/>
                <a:gd name="connsiteX335" fmla="*/ 1723096 w 2190390"/>
                <a:gd name="connsiteY335" fmla="*/ 188751 h 2233760"/>
                <a:gd name="connsiteX336" fmla="*/ 1743629 w 2190390"/>
                <a:gd name="connsiteY336" fmla="*/ 195701 h 2233760"/>
                <a:gd name="connsiteX337" fmla="*/ 1737823 w 2190390"/>
                <a:gd name="connsiteY337" fmla="*/ 197257 h 2233760"/>
                <a:gd name="connsiteX338" fmla="*/ 1745186 w 2190390"/>
                <a:gd name="connsiteY338" fmla="*/ 201510 h 2233760"/>
                <a:gd name="connsiteX339" fmla="*/ 1742073 w 2190390"/>
                <a:gd name="connsiteY339" fmla="*/ 189892 h 2233760"/>
                <a:gd name="connsiteX340" fmla="*/ 1753896 w 2190390"/>
                <a:gd name="connsiteY340" fmla="*/ 199176 h 2233760"/>
                <a:gd name="connsiteX341" fmla="*/ 1783917 w 2190390"/>
                <a:gd name="connsiteY341" fmla="*/ 206696 h 2233760"/>
                <a:gd name="connsiteX342" fmla="*/ 1819385 w 2190390"/>
                <a:gd name="connsiteY342" fmla="*/ 234548 h 2233760"/>
                <a:gd name="connsiteX343" fmla="*/ 1869370 w 2190390"/>
                <a:gd name="connsiteY343" fmla="*/ 258510 h 2233760"/>
                <a:gd name="connsiteX344" fmla="*/ 1888556 w 2190390"/>
                <a:gd name="connsiteY344" fmla="*/ 272047 h 2233760"/>
                <a:gd name="connsiteX345" fmla="*/ 1894573 w 2190390"/>
                <a:gd name="connsiteY345" fmla="*/ 282886 h 2233760"/>
                <a:gd name="connsiteX346" fmla="*/ 1896698 w 2190390"/>
                <a:gd name="connsiteY346" fmla="*/ 279204 h 2233760"/>
                <a:gd name="connsiteX347" fmla="*/ 1901157 w 2190390"/>
                <a:gd name="connsiteY347" fmla="*/ 284235 h 2233760"/>
                <a:gd name="connsiteX348" fmla="*/ 1911424 w 2190390"/>
                <a:gd name="connsiteY348" fmla="*/ 287710 h 2233760"/>
                <a:gd name="connsiteX349" fmla="*/ 1940308 w 2190390"/>
                <a:gd name="connsiteY349" fmla="*/ 314213 h 2233760"/>
                <a:gd name="connsiteX350" fmla="*/ 1966288 w 2190390"/>
                <a:gd name="connsiteY350" fmla="*/ 341494 h 2233760"/>
                <a:gd name="connsiteX351" fmla="*/ 1971526 w 2190390"/>
                <a:gd name="connsiteY351" fmla="*/ 349429 h 2233760"/>
                <a:gd name="connsiteX352" fmla="*/ 2016902 w 2190390"/>
                <a:gd name="connsiteY352" fmla="*/ 402642 h 2233760"/>
                <a:gd name="connsiteX353" fmla="*/ 2036298 w 2190390"/>
                <a:gd name="connsiteY353" fmla="*/ 428575 h 2233760"/>
                <a:gd name="connsiteX354" fmla="*/ 2045995 w 2190390"/>
                <a:gd name="connsiteY354" fmla="*/ 441541 h 2233760"/>
                <a:gd name="connsiteX355" fmla="*/ 2056471 w 2190390"/>
                <a:gd name="connsiteY355" fmla="*/ 457412 h 2233760"/>
                <a:gd name="connsiteX356" fmla="*/ 2070060 w 2190390"/>
                <a:gd name="connsiteY356" fmla="*/ 484900 h 2233760"/>
                <a:gd name="connsiteX357" fmla="*/ 2070839 w 2190390"/>
                <a:gd name="connsiteY357" fmla="*/ 487804 h 2233760"/>
                <a:gd name="connsiteX358" fmla="*/ 2089666 w 2190390"/>
                <a:gd name="connsiteY358" fmla="*/ 523228 h 2233760"/>
                <a:gd name="connsiteX359" fmla="*/ 2109271 w 2190390"/>
                <a:gd name="connsiteY359" fmla="*/ 561556 h 2233760"/>
                <a:gd name="connsiteX360" fmla="*/ 2126541 w 2190390"/>
                <a:gd name="connsiteY360" fmla="*/ 591171 h 2233760"/>
                <a:gd name="connsiteX361" fmla="*/ 2134892 w 2190390"/>
                <a:gd name="connsiteY361" fmla="*/ 610724 h 2233760"/>
                <a:gd name="connsiteX362" fmla="*/ 2133546 w 2190390"/>
                <a:gd name="connsiteY362" fmla="*/ 617310 h 2233760"/>
                <a:gd name="connsiteX363" fmla="*/ 2139562 w 2190390"/>
                <a:gd name="connsiteY363" fmla="*/ 628150 h 2233760"/>
                <a:gd name="connsiteX364" fmla="*/ 2149679 w 2190390"/>
                <a:gd name="connsiteY364" fmla="*/ 665907 h 2233760"/>
                <a:gd name="connsiteX365" fmla="*/ 2167159 w 2190390"/>
                <a:gd name="connsiteY365" fmla="*/ 707918 h 2233760"/>
                <a:gd name="connsiteX366" fmla="*/ 2175151 w 2190390"/>
                <a:gd name="connsiteY366" fmla="*/ 749358 h 2233760"/>
                <a:gd name="connsiteX367" fmla="*/ 2165663 w 2190390"/>
                <a:gd name="connsiteY367" fmla="*/ 748787 h 2233760"/>
                <a:gd name="connsiteX368" fmla="*/ 2170332 w 2190390"/>
                <a:gd name="connsiteY368" fmla="*/ 766212 h 2233760"/>
                <a:gd name="connsiteX369" fmla="*/ 2145279 w 2190390"/>
                <a:gd name="connsiteY369" fmla="*/ 707555 h 2233760"/>
                <a:gd name="connsiteX370" fmla="*/ 2055814 w 2190390"/>
                <a:gd name="connsiteY370" fmla="*/ 547863 h 2233760"/>
                <a:gd name="connsiteX371" fmla="*/ 1958058 w 2190390"/>
                <a:gd name="connsiteY371" fmla="*/ 415297 h 2233760"/>
                <a:gd name="connsiteX372" fmla="*/ 1959046 w 2190390"/>
                <a:gd name="connsiteY372" fmla="*/ 430597 h 2233760"/>
                <a:gd name="connsiteX373" fmla="*/ 1901847 w 2190390"/>
                <a:gd name="connsiteY373" fmla="*/ 368100 h 2233760"/>
                <a:gd name="connsiteX374" fmla="*/ 1906306 w 2190390"/>
                <a:gd name="connsiteY374" fmla="*/ 373131 h 2233760"/>
                <a:gd name="connsiteX375" fmla="*/ 1928605 w 2190390"/>
                <a:gd name="connsiteY375" fmla="*/ 398285 h 2233760"/>
                <a:gd name="connsiteX376" fmla="*/ 1953239 w 2190390"/>
                <a:gd name="connsiteY376" fmla="*/ 432153 h 2233760"/>
                <a:gd name="connsiteX377" fmla="*/ 1975748 w 2190390"/>
                <a:gd name="connsiteY377" fmla="*/ 469703 h 2233760"/>
                <a:gd name="connsiteX378" fmla="*/ 1982332 w 2190390"/>
                <a:gd name="connsiteY378" fmla="*/ 471051 h 2233760"/>
                <a:gd name="connsiteX379" fmla="*/ 1988348 w 2190390"/>
                <a:gd name="connsiteY379" fmla="*/ 481891 h 2233760"/>
                <a:gd name="connsiteX380" fmla="*/ 2001728 w 2190390"/>
                <a:gd name="connsiteY380" fmla="*/ 496984 h 2233760"/>
                <a:gd name="connsiteX381" fmla="*/ 2016873 w 2190390"/>
                <a:gd name="connsiteY381" fmla="*/ 530281 h 2233760"/>
                <a:gd name="connsiteX382" fmla="*/ 2013192 w 2190390"/>
                <a:gd name="connsiteY382" fmla="*/ 528154 h 2233760"/>
                <a:gd name="connsiteX383" fmla="*/ 2026571 w 2190390"/>
                <a:gd name="connsiteY383" fmla="*/ 543247 h 2233760"/>
                <a:gd name="connsiteX384" fmla="*/ 2025224 w 2190390"/>
                <a:gd name="connsiteY384" fmla="*/ 549834 h 2233760"/>
                <a:gd name="connsiteX385" fmla="*/ 2039592 w 2190390"/>
                <a:gd name="connsiteY385" fmla="*/ 580226 h 2233760"/>
                <a:gd name="connsiteX386" fmla="*/ 2056862 w 2190390"/>
                <a:gd name="connsiteY386" fmla="*/ 609841 h 2233760"/>
                <a:gd name="connsiteX387" fmla="*/ 2055515 w 2190390"/>
                <a:gd name="connsiteY387" fmla="*/ 616428 h 2233760"/>
                <a:gd name="connsiteX388" fmla="*/ 2059406 w 2190390"/>
                <a:gd name="connsiteY388" fmla="*/ 630950 h 2233760"/>
                <a:gd name="connsiteX389" fmla="*/ 2064300 w 2190390"/>
                <a:gd name="connsiteY389" fmla="*/ 634697 h 2233760"/>
                <a:gd name="connsiteX390" fmla="*/ 2065512 w 2190390"/>
                <a:gd name="connsiteY390" fmla="*/ 636318 h 2233760"/>
                <a:gd name="connsiteX391" fmla="*/ 2069104 w 2190390"/>
                <a:gd name="connsiteY391" fmla="*/ 643916 h 2233760"/>
                <a:gd name="connsiteX392" fmla="*/ 2066979 w 2190390"/>
                <a:gd name="connsiteY392" fmla="*/ 647599 h 2233760"/>
                <a:gd name="connsiteX393" fmla="*/ 2083471 w 2190390"/>
                <a:gd name="connsiteY393" fmla="*/ 674309 h 2233760"/>
                <a:gd name="connsiteX394" fmla="*/ 2091254 w 2190390"/>
                <a:gd name="connsiteY394" fmla="*/ 703353 h 2233760"/>
                <a:gd name="connsiteX395" fmla="*/ 2079999 w 2190390"/>
                <a:gd name="connsiteY395" fmla="*/ 684578 h 2233760"/>
                <a:gd name="connsiteX396" fmla="*/ 2083891 w 2190390"/>
                <a:gd name="connsiteY396" fmla="*/ 699101 h 2233760"/>
                <a:gd name="connsiteX397" fmla="*/ 2077874 w 2190390"/>
                <a:gd name="connsiteY397" fmla="*/ 688261 h 2233760"/>
                <a:gd name="connsiteX398" fmla="*/ 2070302 w 2190390"/>
                <a:gd name="connsiteY398" fmla="*/ 671612 h 2233760"/>
                <a:gd name="connsiteX399" fmla="*/ 2072846 w 2190390"/>
                <a:gd name="connsiteY399" fmla="*/ 692721 h 2233760"/>
                <a:gd name="connsiteX400" fmla="*/ 2083322 w 2190390"/>
                <a:gd name="connsiteY400" fmla="*/ 708592 h 2233760"/>
                <a:gd name="connsiteX401" fmla="*/ 2084669 w 2190390"/>
                <a:gd name="connsiteY401" fmla="*/ 702005 h 2233760"/>
                <a:gd name="connsiteX402" fmla="*/ 2087991 w 2190390"/>
                <a:gd name="connsiteY402" fmla="*/ 726018 h 2233760"/>
                <a:gd name="connsiteX403" fmla="*/ 2082754 w 2190390"/>
                <a:gd name="connsiteY403" fmla="*/ 718083 h 2233760"/>
                <a:gd name="connsiteX404" fmla="*/ 2080628 w 2190390"/>
                <a:gd name="connsiteY404" fmla="*/ 721765 h 2233760"/>
                <a:gd name="connsiteX405" fmla="*/ 2091883 w 2190390"/>
                <a:gd name="connsiteY405" fmla="*/ 740540 h 2233760"/>
                <a:gd name="connsiteX406" fmla="*/ 2091314 w 2190390"/>
                <a:gd name="connsiteY406" fmla="*/ 750031 h 2233760"/>
                <a:gd name="connsiteX407" fmla="*/ 2081616 w 2190390"/>
                <a:gd name="connsiteY407" fmla="*/ 737065 h 2233760"/>
                <a:gd name="connsiteX408" fmla="*/ 2094637 w 2190390"/>
                <a:gd name="connsiteY408" fmla="*/ 774045 h 2233760"/>
                <a:gd name="connsiteX409" fmla="*/ 2093378 w 2190390"/>
                <a:gd name="connsiteY409" fmla="*/ 778045 h 2233760"/>
                <a:gd name="connsiteX410" fmla="*/ 2090955 w 2190390"/>
                <a:gd name="connsiteY410" fmla="*/ 771918 h 2233760"/>
                <a:gd name="connsiteX411" fmla="*/ 2093167 w 2190390"/>
                <a:gd name="connsiteY411" fmla="*/ 778719 h 2233760"/>
                <a:gd name="connsiteX412" fmla="*/ 2093378 w 2190390"/>
                <a:gd name="connsiteY412" fmla="*/ 778045 h 2233760"/>
                <a:gd name="connsiteX413" fmla="*/ 2098191 w 2190390"/>
                <a:gd name="connsiteY413" fmla="*/ 790213 h 2233760"/>
                <a:gd name="connsiteX414" fmla="*/ 2107447 w 2190390"/>
                <a:gd name="connsiteY414" fmla="*/ 798629 h 2233760"/>
                <a:gd name="connsiteX415" fmla="*/ 2113673 w 2190390"/>
                <a:gd name="connsiteY415" fmla="*/ 821864 h 2233760"/>
                <a:gd name="connsiteX416" fmla="*/ 2114242 w 2190390"/>
                <a:gd name="connsiteY416" fmla="*/ 812373 h 2233760"/>
                <a:gd name="connsiteX417" fmla="*/ 2113883 w 2190390"/>
                <a:gd name="connsiteY417" fmla="*/ 834259 h 2233760"/>
                <a:gd name="connsiteX418" fmla="*/ 2117564 w 2190390"/>
                <a:gd name="connsiteY418" fmla="*/ 836386 h 2233760"/>
                <a:gd name="connsiteX419" fmla="*/ 2115439 w 2190390"/>
                <a:gd name="connsiteY419" fmla="*/ 840068 h 2233760"/>
                <a:gd name="connsiteX420" fmla="*/ 2116427 w 2190390"/>
                <a:gd name="connsiteY420" fmla="*/ 855368 h 2233760"/>
                <a:gd name="connsiteX421" fmla="*/ 2123790 w 2190390"/>
                <a:gd name="connsiteY421" fmla="*/ 859621 h 2233760"/>
                <a:gd name="connsiteX422" fmla="*/ 2132351 w 2190390"/>
                <a:gd name="connsiteY422" fmla="*/ 891570 h 2233760"/>
                <a:gd name="connsiteX423" fmla="*/ 2124000 w 2190390"/>
                <a:gd name="connsiteY423" fmla="*/ 872017 h 2233760"/>
                <a:gd name="connsiteX424" fmla="*/ 2125557 w 2190390"/>
                <a:gd name="connsiteY424" fmla="*/ 877826 h 2233760"/>
                <a:gd name="connsiteX425" fmla="*/ 2122444 w 2190390"/>
                <a:gd name="connsiteY425" fmla="*/ 866208 h 2233760"/>
                <a:gd name="connsiteX426" fmla="*/ 2117984 w 2190390"/>
                <a:gd name="connsiteY426" fmla="*/ 861177 h 2233760"/>
                <a:gd name="connsiteX427" fmla="*/ 2147617 w 2190390"/>
                <a:gd name="connsiteY427" fmla="*/ 1018223 h 2233760"/>
                <a:gd name="connsiteX428" fmla="*/ 2150580 w 2190390"/>
                <a:gd name="connsiteY428" fmla="*/ 1064123 h 2233760"/>
                <a:gd name="connsiteX429" fmla="*/ 2147109 w 2190390"/>
                <a:gd name="connsiteY429" fmla="*/ 1074392 h 2233760"/>
                <a:gd name="connsiteX430" fmla="*/ 2148789 w 2190390"/>
                <a:gd name="connsiteY430" fmla="*/ 1082113 h 2233760"/>
                <a:gd name="connsiteX431" fmla="*/ 2148835 w 2190390"/>
                <a:gd name="connsiteY431" fmla="*/ 1087750 h 2233760"/>
                <a:gd name="connsiteX432" fmla="*/ 2148458 w 2190390"/>
                <a:gd name="connsiteY432" fmla="*/ 1086142 h 2233760"/>
                <a:gd name="connsiteX433" fmla="*/ 2147318 w 2190390"/>
                <a:gd name="connsiteY433" fmla="*/ 1086788 h 2233760"/>
                <a:gd name="connsiteX434" fmla="*/ 2149863 w 2190390"/>
                <a:gd name="connsiteY434" fmla="*/ 1107896 h 2233760"/>
                <a:gd name="connsiteX435" fmla="*/ 2145403 w 2190390"/>
                <a:gd name="connsiteY435" fmla="*/ 1102866 h 2233760"/>
                <a:gd name="connsiteX436" fmla="*/ 2149504 w 2190390"/>
                <a:gd name="connsiteY436" fmla="*/ 1129783 h 2233760"/>
                <a:gd name="connsiteX437" fmla="*/ 2139657 w 2190390"/>
                <a:gd name="connsiteY437" fmla="*/ 1151099 h 2233760"/>
                <a:gd name="connsiteX438" fmla="*/ 2142769 w 2190390"/>
                <a:gd name="connsiteY438" fmla="*/ 1162717 h 2233760"/>
                <a:gd name="connsiteX439" fmla="*/ 2140285 w 2190390"/>
                <a:gd name="connsiteY439" fmla="*/ 1188286 h 2233760"/>
                <a:gd name="connsiteX440" fmla="*/ 2133761 w 2190390"/>
                <a:gd name="connsiteY440" fmla="*/ 1233616 h 2233760"/>
                <a:gd name="connsiteX441" fmla="*/ 2133612 w 2190390"/>
                <a:gd name="connsiteY441" fmla="*/ 1267898 h 2233760"/>
                <a:gd name="connsiteX442" fmla="*/ 2126099 w 2190390"/>
                <a:gd name="connsiteY442" fmla="*/ 1297927 h 2233760"/>
                <a:gd name="connsiteX443" fmla="*/ 2129571 w 2190390"/>
                <a:gd name="connsiteY443" fmla="*/ 1287658 h 2233760"/>
                <a:gd name="connsiteX444" fmla="*/ 2126447 w 2190390"/>
                <a:gd name="connsiteY444" fmla="*/ 1286161 h 2233760"/>
                <a:gd name="connsiteX445" fmla="*/ 2125823 w 2190390"/>
                <a:gd name="connsiteY445" fmla="*/ 1285817 h 2233760"/>
                <a:gd name="connsiteX446" fmla="*/ 2125890 w 2190390"/>
                <a:gd name="connsiteY446" fmla="*/ 1285532 h 2233760"/>
                <a:gd name="connsiteX447" fmla="*/ 2124891 w 2190390"/>
                <a:gd name="connsiteY447" fmla="*/ 1280352 h 2233760"/>
                <a:gd name="connsiteX448" fmla="*/ 2124891 w 2190390"/>
                <a:gd name="connsiteY448" fmla="*/ 1279574 h 2233760"/>
                <a:gd name="connsiteX449" fmla="*/ 2130140 w 2190390"/>
                <a:gd name="connsiteY449" fmla="*/ 1278167 h 2233760"/>
                <a:gd name="connsiteX450" fmla="*/ 2130708 w 2190390"/>
                <a:gd name="connsiteY450" fmla="*/ 1268676 h 2233760"/>
                <a:gd name="connsiteX451" fmla="*/ 2130499 w 2190390"/>
                <a:gd name="connsiteY451" fmla="*/ 1256280 h 2233760"/>
                <a:gd name="connsiteX452" fmla="*/ 2128942 w 2190390"/>
                <a:gd name="connsiteY452" fmla="*/ 1250472 h 2233760"/>
                <a:gd name="connsiteX453" fmla="*/ 2124902 w 2190390"/>
                <a:gd name="connsiteY453" fmla="*/ 1270232 h 2233760"/>
                <a:gd name="connsiteX454" fmla="*/ 2124891 w 2190390"/>
                <a:gd name="connsiteY454" fmla="*/ 1279574 h 2233760"/>
                <a:gd name="connsiteX455" fmla="*/ 2124333 w 2190390"/>
                <a:gd name="connsiteY455" fmla="*/ 1279723 h 2233760"/>
                <a:gd name="connsiteX456" fmla="*/ 2125021 w 2190390"/>
                <a:gd name="connsiteY456" fmla="*/ 1285376 h 2233760"/>
                <a:gd name="connsiteX457" fmla="*/ 2125823 w 2190390"/>
                <a:gd name="connsiteY457" fmla="*/ 1285817 h 2233760"/>
                <a:gd name="connsiteX458" fmla="*/ 2123170 w 2190390"/>
                <a:gd name="connsiteY458" fmla="*/ 1297156 h 2233760"/>
                <a:gd name="connsiteX459" fmla="*/ 2122627 w 2190390"/>
                <a:gd name="connsiteY459" fmla="*/ 1308197 h 2233760"/>
                <a:gd name="connsiteX460" fmla="*/ 2121639 w 2190390"/>
                <a:gd name="connsiteY460" fmla="*/ 1292897 h 2233760"/>
                <a:gd name="connsiteX461" fmla="*/ 2118736 w 2190390"/>
                <a:gd name="connsiteY461" fmla="*/ 1293675 h 2233760"/>
                <a:gd name="connsiteX462" fmla="*/ 2118946 w 2190390"/>
                <a:gd name="connsiteY462" fmla="*/ 1306070 h 2233760"/>
                <a:gd name="connsiteX463" fmla="*/ 2114127 w 2190390"/>
                <a:gd name="connsiteY463" fmla="*/ 1322926 h 2233760"/>
                <a:gd name="connsiteX464" fmla="*/ 2115833 w 2190390"/>
                <a:gd name="connsiteY464" fmla="*/ 1294452 h 2233760"/>
                <a:gd name="connsiteX465" fmla="*/ 2111583 w 2190390"/>
                <a:gd name="connsiteY465" fmla="*/ 1301817 h 2233760"/>
                <a:gd name="connsiteX466" fmla="*/ 2112002 w 2190390"/>
                <a:gd name="connsiteY466" fmla="*/ 1326608 h 2233760"/>
                <a:gd name="connsiteX467" fmla="*/ 2103711 w 2190390"/>
                <a:gd name="connsiteY467" fmla="*/ 1353733 h 2233760"/>
                <a:gd name="connsiteX468" fmla="*/ 2093146 w 2190390"/>
                <a:gd name="connsiteY468" fmla="*/ 1418823 h 2233760"/>
                <a:gd name="connsiteX469" fmla="*/ 2098743 w 2190390"/>
                <a:gd name="connsiteY469" fmla="*/ 1404872 h 2233760"/>
                <a:gd name="connsiteX470" fmla="*/ 2098174 w 2190390"/>
                <a:gd name="connsiteY470" fmla="*/ 1414363 h 2233760"/>
                <a:gd name="connsiteX471" fmla="*/ 2102425 w 2190390"/>
                <a:gd name="connsiteY471" fmla="*/ 1406998 h 2233760"/>
                <a:gd name="connsiteX472" fmla="*/ 2102993 w 2190390"/>
                <a:gd name="connsiteY472" fmla="*/ 1397507 h 2233760"/>
                <a:gd name="connsiteX473" fmla="*/ 2108022 w 2190390"/>
                <a:gd name="connsiteY473" fmla="*/ 1393047 h 2233760"/>
                <a:gd name="connsiteX474" fmla="*/ 2104550 w 2190390"/>
                <a:gd name="connsiteY474" fmla="*/ 1403316 h 2233760"/>
                <a:gd name="connsiteX475" fmla="*/ 2110925 w 2190390"/>
                <a:gd name="connsiteY475" fmla="*/ 1392269 h 2233760"/>
                <a:gd name="connsiteX476" fmla="*/ 2104759 w 2190390"/>
                <a:gd name="connsiteY476" fmla="*/ 1415711 h 2233760"/>
                <a:gd name="connsiteX477" fmla="*/ 2102066 w 2190390"/>
                <a:gd name="connsiteY477" fmla="*/ 1428885 h 2233760"/>
                <a:gd name="connsiteX478" fmla="*/ 2097247 w 2190390"/>
                <a:gd name="connsiteY478" fmla="*/ 1445741 h 2233760"/>
                <a:gd name="connsiteX479" fmla="*/ 2092787 w 2190390"/>
                <a:gd name="connsiteY479" fmla="*/ 1440710 h 2233760"/>
                <a:gd name="connsiteX480" fmla="*/ 2094703 w 2190390"/>
                <a:gd name="connsiteY480" fmla="*/ 1424632 h 2233760"/>
                <a:gd name="connsiteX481" fmla="*/ 2089674 w 2190390"/>
                <a:gd name="connsiteY481" fmla="*/ 1429092 h 2233760"/>
                <a:gd name="connsiteX482" fmla="*/ 2085634 w 2190390"/>
                <a:gd name="connsiteY482" fmla="*/ 1448853 h 2233760"/>
                <a:gd name="connsiteX483" fmla="*/ 2082940 w 2190390"/>
                <a:gd name="connsiteY483" fmla="*/ 1462026 h 2233760"/>
                <a:gd name="connsiteX484" fmla="*/ 2081341 w 2190390"/>
                <a:gd name="connsiteY484" fmla="*/ 1461141 h 2233760"/>
                <a:gd name="connsiteX485" fmla="*/ 2079618 w 2190390"/>
                <a:gd name="connsiteY485" fmla="*/ 1464062 h 2233760"/>
                <a:gd name="connsiteX486" fmla="*/ 2080037 w 2190390"/>
                <a:gd name="connsiteY486" fmla="*/ 1462804 h 2233760"/>
                <a:gd name="connsiteX487" fmla="*/ 2079603 w 2190390"/>
                <a:gd name="connsiteY487" fmla="*/ 1464088 h 2233760"/>
                <a:gd name="connsiteX488" fmla="*/ 2079618 w 2190390"/>
                <a:gd name="connsiteY488" fmla="*/ 1464062 h 2233760"/>
                <a:gd name="connsiteX489" fmla="*/ 2072924 w 2190390"/>
                <a:gd name="connsiteY489" fmla="*/ 1484166 h 2233760"/>
                <a:gd name="connsiteX490" fmla="*/ 2064802 w 2190390"/>
                <a:gd name="connsiteY490" fmla="*/ 1510467 h 2233760"/>
                <a:gd name="connsiteX491" fmla="*/ 2056302 w 2190390"/>
                <a:gd name="connsiteY491" fmla="*/ 1525197 h 2233760"/>
                <a:gd name="connsiteX492" fmla="*/ 2038164 w 2190390"/>
                <a:gd name="connsiteY492" fmla="*/ 1573638 h 2233760"/>
                <a:gd name="connsiteX493" fmla="*/ 2024067 w 2190390"/>
                <a:gd name="connsiteY493" fmla="*/ 1602319 h 2233760"/>
                <a:gd name="connsiteX494" fmla="*/ 2008623 w 2190390"/>
                <a:gd name="connsiteY494" fmla="*/ 1637586 h 2233760"/>
                <a:gd name="connsiteX495" fmla="*/ 2000122 w 2190390"/>
                <a:gd name="connsiteY495" fmla="*/ 1652316 h 2233760"/>
                <a:gd name="connsiteX496" fmla="*/ 1999524 w 2190390"/>
                <a:gd name="connsiteY496" fmla="*/ 1653400 h 2233760"/>
                <a:gd name="connsiteX497" fmla="*/ 1998600 w 2190390"/>
                <a:gd name="connsiteY497" fmla="*/ 1653891 h 2233760"/>
                <a:gd name="connsiteX498" fmla="*/ 1993747 w 2190390"/>
                <a:gd name="connsiteY498" fmla="*/ 1663363 h 2233760"/>
                <a:gd name="connsiteX499" fmla="*/ 1992969 w 2190390"/>
                <a:gd name="connsiteY499" fmla="*/ 1660459 h 2233760"/>
                <a:gd name="connsiteX500" fmla="*/ 1977315 w 2190390"/>
                <a:gd name="connsiteY500" fmla="*/ 1683331 h 2233760"/>
                <a:gd name="connsiteX501" fmla="*/ 1961093 w 2190390"/>
                <a:gd name="connsiteY501" fmla="*/ 1715694 h 2233760"/>
                <a:gd name="connsiteX502" fmla="*/ 1941189 w 2190390"/>
                <a:gd name="connsiteY502" fmla="*/ 1745931 h 2233760"/>
                <a:gd name="connsiteX503" fmla="*/ 1934814 w 2190390"/>
                <a:gd name="connsiteY503" fmla="*/ 1756978 h 2233760"/>
                <a:gd name="connsiteX504" fmla="*/ 1929007 w 2190390"/>
                <a:gd name="connsiteY504" fmla="*/ 1758534 h 2233760"/>
                <a:gd name="connsiteX505" fmla="*/ 1903297 w 2190390"/>
                <a:gd name="connsiteY505" fmla="*/ 1790326 h 2233760"/>
                <a:gd name="connsiteX506" fmla="*/ 1917604 w 2190390"/>
                <a:gd name="connsiteY506" fmla="*/ 1774041 h 2233760"/>
                <a:gd name="connsiteX507" fmla="*/ 1909881 w 2190390"/>
                <a:gd name="connsiteY507" fmla="*/ 1791675 h 2233760"/>
                <a:gd name="connsiteX508" fmla="*/ 1889199 w 2190390"/>
                <a:gd name="connsiteY508" fmla="*/ 1819007 h 2233760"/>
                <a:gd name="connsiteX509" fmla="*/ 1879143 w 2190390"/>
                <a:gd name="connsiteY509" fmla="*/ 1827928 h 2233760"/>
                <a:gd name="connsiteX510" fmla="*/ 1877796 w 2190390"/>
                <a:gd name="connsiteY510" fmla="*/ 1834514 h 2233760"/>
                <a:gd name="connsiteX511" fmla="*/ 1903506 w 2190390"/>
                <a:gd name="connsiteY511" fmla="*/ 1802722 h 2233760"/>
                <a:gd name="connsiteX512" fmla="*/ 1904284 w 2190390"/>
                <a:gd name="connsiteY512" fmla="*/ 1805626 h 2233760"/>
                <a:gd name="connsiteX513" fmla="*/ 1919370 w 2190390"/>
                <a:gd name="connsiteY513" fmla="*/ 1792245 h 2233760"/>
                <a:gd name="connsiteX514" fmla="*/ 1922841 w 2190390"/>
                <a:gd name="connsiteY514" fmla="*/ 1781976 h 2233760"/>
                <a:gd name="connsiteX515" fmla="*/ 1921495 w 2190390"/>
                <a:gd name="connsiteY515" fmla="*/ 1788563 h 2233760"/>
                <a:gd name="connsiteX516" fmla="*/ 1935802 w 2190390"/>
                <a:gd name="connsiteY516" fmla="*/ 1772278 h 2233760"/>
                <a:gd name="connsiteX517" fmla="*/ 1932330 w 2190390"/>
                <a:gd name="connsiteY517" fmla="*/ 1782547 h 2233760"/>
                <a:gd name="connsiteX518" fmla="*/ 1914551 w 2190390"/>
                <a:gd name="connsiteY518" fmla="*/ 1809101 h 2233760"/>
                <a:gd name="connsiteX519" fmla="*/ 1906619 w 2190390"/>
                <a:gd name="connsiteY519" fmla="*/ 1814339 h 2233760"/>
                <a:gd name="connsiteX520" fmla="*/ 1900244 w 2190390"/>
                <a:gd name="connsiteY520" fmla="*/ 1825387 h 2233760"/>
                <a:gd name="connsiteX521" fmla="*/ 1888840 w 2190390"/>
                <a:gd name="connsiteY521" fmla="*/ 1840894 h 2233760"/>
                <a:gd name="connsiteX522" fmla="*/ 1890187 w 2190390"/>
                <a:gd name="connsiteY522" fmla="*/ 1834307 h 2233760"/>
                <a:gd name="connsiteX523" fmla="*/ 1884381 w 2190390"/>
                <a:gd name="connsiteY523" fmla="*/ 1835863 h 2233760"/>
                <a:gd name="connsiteX524" fmla="*/ 1888062 w 2190390"/>
                <a:gd name="connsiteY524" fmla="*/ 1837990 h 2233760"/>
                <a:gd name="connsiteX525" fmla="*/ 1879352 w 2190390"/>
                <a:gd name="connsiteY525" fmla="*/ 1840323 h 2233760"/>
                <a:gd name="connsiteX526" fmla="*/ 1877227 w 2190390"/>
                <a:gd name="connsiteY526" fmla="*/ 1844006 h 2233760"/>
                <a:gd name="connsiteX527" fmla="*/ 1880130 w 2190390"/>
                <a:gd name="connsiteY527" fmla="*/ 1843228 h 2233760"/>
                <a:gd name="connsiteX528" fmla="*/ 1875102 w 2190390"/>
                <a:gd name="connsiteY528" fmla="*/ 1847688 h 2233760"/>
                <a:gd name="connsiteX529" fmla="*/ 1878005 w 2190390"/>
                <a:gd name="connsiteY529" fmla="*/ 1846910 h 2233760"/>
                <a:gd name="connsiteX530" fmla="*/ 1862920 w 2190390"/>
                <a:gd name="connsiteY530" fmla="*/ 1860291 h 2233760"/>
                <a:gd name="connsiteX531" fmla="*/ 1860017 w 2190390"/>
                <a:gd name="connsiteY531" fmla="*/ 1861069 h 2233760"/>
                <a:gd name="connsiteX532" fmla="*/ 1857892 w 2190390"/>
                <a:gd name="connsiteY532" fmla="*/ 1864751 h 2233760"/>
                <a:gd name="connsiteX533" fmla="*/ 1854210 w 2190390"/>
                <a:gd name="connsiteY533" fmla="*/ 1862625 h 2233760"/>
                <a:gd name="connsiteX534" fmla="*/ 1845710 w 2190390"/>
                <a:gd name="connsiteY534" fmla="*/ 1877354 h 2233760"/>
                <a:gd name="connsiteX535" fmla="*/ 1838347 w 2190390"/>
                <a:gd name="connsiteY535" fmla="*/ 1873101 h 2233760"/>
                <a:gd name="connsiteX536" fmla="*/ 1831193 w 2190390"/>
                <a:gd name="connsiteY536" fmla="*/ 1881244 h 2233760"/>
                <a:gd name="connsiteX537" fmla="*/ 1824818 w 2190390"/>
                <a:gd name="connsiteY537" fmla="*/ 1892291 h 2233760"/>
                <a:gd name="connsiteX538" fmla="*/ 1826165 w 2190390"/>
                <a:gd name="connsiteY538" fmla="*/ 1885704 h 2233760"/>
                <a:gd name="connsiteX539" fmla="*/ 1816108 w 2190390"/>
                <a:gd name="connsiteY539" fmla="*/ 1894625 h 2233760"/>
                <a:gd name="connsiteX540" fmla="*/ 1793870 w 2190390"/>
                <a:gd name="connsiteY540" fmla="*/ 1916148 h 2233760"/>
                <a:gd name="connsiteX541" fmla="*/ 1806261 w 2190390"/>
                <a:gd name="connsiteY541" fmla="*/ 1915941 h 2233760"/>
                <a:gd name="connsiteX542" fmla="*/ 1812636 w 2190390"/>
                <a:gd name="connsiteY542" fmla="*/ 1904894 h 2233760"/>
                <a:gd name="connsiteX543" fmla="*/ 1819221 w 2190390"/>
                <a:gd name="connsiteY543" fmla="*/ 1906242 h 2233760"/>
                <a:gd name="connsiteX544" fmla="*/ 1814971 w 2190390"/>
                <a:gd name="connsiteY544" fmla="*/ 1913607 h 2233760"/>
                <a:gd name="connsiteX545" fmla="*/ 1794857 w 2190390"/>
                <a:gd name="connsiteY545" fmla="*/ 1931448 h 2233760"/>
                <a:gd name="connsiteX546" fmla="*/ 1776091 w 2190390"/>
                <a:gd name="connsiteY546" fmla="*/ 1942703 h 2233760"/>
                <a:gd name="connsiteX547" fmla="*/ 1738037 w 2190390"/>
                <a:gd name="connsiteY547" fmla="*/ 1972160 h 2233760"/>
                <a:gd name="connsiteX548" fmla="*/ 1735129 w 2190390"/>
                <a:gd name="connsiteY548" fmla="*/ 1973570 h 2233760"/>
                <a:gd name="connsiteX549" fmla="*/ 1745965 w 2190390"/>
                <a:gd name="connsiteY549" fmla="*/ 1966729 h 2233760"/>
                <a:gd name="connsiteX550" fmla="*/ 1759449 w 2190390"/>
                <a:gd name="connsiteY550" fmla="*/ 1950275 h 2233760"/>
                <a:gd name="connsiteX551" fmla="*/ 1788273 w 2190390"/>
                <a:gd name="connsiteY551" fmla="*/ 1930100 h 2233760"/>
                <a:gd name="connsiteX552" fmla="*/ 1781688 w 2190390"/>
                <a:gd name="connsiteY552" fmla="*/ 1928751 h 2233760"/>
                <a:gd name="connsiteX553" fmla="*/ 1777438 w 2190390"/>
                <a:gd name="connsiteY553" fmla="*/ 1936116 h 2233760"/>
                <a:gd name="connsiteX554" fmla="*/ 1767381 w 2190390"/>
                <a:gd name="connsiteY554" fmla="*/ 1945037 h 2233760"/>
                <a:gd name="connsiteX555" fmla="*/ 1765824 w 2190390"/>
                <a:gd name="connsiteY555" fmla="*/ 1939228 h 2233760"/>
                <a:gd name="connsiteX556" fmla="*/ 1741461 w 2190390"/>
                <a:gd name="connsiteY556" fmla="*/ 1964434 h 2233760"/>
                <a:gd name="connsiteX557" fmla="*/ 1723472 w 2190390"/>
                <a:gd name="connsiteY557" fmla="*/ 1978592 h 2233760"/>
                <a:gd name="connsiteX558" fmla="*/ 1704706 w 2190390"/>
                <a:gd name="connsiteY558" fmla="*/ 1989847 h 2233760"/>
                <a:gd name="connsiteX559" fmla="*/ 1706262 w 2190390"/>
                <a:gd name="connsiteY559" fmla="*/ 1995656 h 2233760"/>
                <a:gd name="connsiteX560" fmla="*/ 1699109 w 2190390"/>
                <a:gd name="connsiteY560" fmla="*/ 2003798 h 2233760"/>
                <a:gd name="connsiteX561" fmla="*/ 1696774 w 2190390"/>
                <a:gd name="connsiteY561" fmla="*/ 1995085 h 2233760"/>
                <a:gd name="connsiteX562" fmla="*/ 1673757 w 2190390"/>
                <a:gd name="connsiteY562" fmla="*/ 2013704 h 2233760"/>
                <a:gd name="connsiteX563" fmla="*/ 1664269 w 2190390"/>
                <a:gd name="connsiteY563" fmla="*/ 2013134 h 2233760"/>
                <a:gd name="connsiteX564" fmla="*/ 1638349 w 2190390"/>
                <a:gd name="connsiteY564" fmla="*/ 2032531 h 2233760"/>
                <a:gd name="connsiteX565" fmla="*/ 1637002 w 2190390"/>
                <a:gd name="connsiteY565" fmla="*/ 2039117 h 2233760"/>
                <a:gd name="connsiteX566" fmla="*/ 1624610 w 2190390"/>
                <a:gd name="connsiteY566" fmla="*/ 2039325 h 2233760"/>
                <a:gd name="connsiteX567" fmla="*/ 1629070 w 2190390"/>
                <a:gd name="connsiteY567" fmla="*/ 2044356 h 2233760"/>
                <a:gd name="connsiteX568" fmla="*/ 1601594 w 2190390"/>
                <a:gd name="connsiteY568" fmla="*/ 2057944 h 2233760"/>
                <a:gd name="connsiteX569" fmla="*/ 1602940 w 2190390"/>
                <a:gd name="connsiteY569" fmla="*/ 2051357 h 2233760"/>
                <a:gd name="connsiteX570" fmla="*/ 1576242 w 2190390"/>
                <a:gd name="connsiteY570" fmla="*/ 2067850 h 2233760"/>
                <a:gd name="connsiteX571" fmla="*/ 1579145 w 2190390"/>
                <a:gd name="connsiteY571" fmla="*/ 2067072 h 2233760"/>
                <a:gd name="connsiteX572" fmla="*/ 1569089 w 2190390"/>
                <a:gd name="connsiteY572" fmla="*/ 2075992 h 2233760"/>
                <a:gd name="connsiteX573" fmla="*/ 1568310 w 2190390"/>
                <a:gd name="connsiteY573" fmla="*/ 2073088 h 2233760"/>
                <a:gd name="connsiteX574" fmla="*/ 1550890 w 2190390"/>
                <a:gd name="connsiteY574" fmla="*/ 2077756 h 2233760"/>
                <a:gd name="connsiteX575" fmla="*/ 1528442 w 2190390"/>
                <a:gd name="connsiteY575" fmla="*/ 2086884 h 2233760"/>
                <a:gd name="connsiteX576" fmla="*/ 1506772 w 2190390"/>
                <a:gd name="connsiteY576" fmla="*/ 2098916 h 2233760"/>
                <a:gd name="connsiteX577" fmla="*/ 1487227 w 2190390"/>
                <a:gd name="connsiteY577" fmla="*/ 2107266 h 2233760"/>
                <a:gd name="connsiteX578" fmla="*/ 1446581 w 2190390"/>
                <a:gd name="connsiteY578" fmla="*/ 2118157 h 2233760"/>
                <a:gd name="connsiteX579" fmla="*/ 1417432 w 2190390"/>
                <a:gd name="connsiteY579" fmla="*/ 2129859 h 2233760"/>
                <a:gd name="connsiteX580" fmla="*/ 1399642 w 2190390"/>
                <a:gd name="connsiteY580" fmla="*/ 2134133 h 2233760"/>
                <a:gd name="connsiteX581" fmla="*/ 1400906 w 2190390"/>
                <a:gd name="connsiteY581" fmla="*/ 2133508 h 2233760"/>
                <a:gd name="connsiteX582" fmla="*/ 1389293 w 2190390"/>
                <a:gd name="connsiteY582" fmla="*/ 2136620 h 2233760"/>
                <a:gd name="connsiteX583" fmla="*/ 1399642 w 2190390"/>
                <a:gd name="connsiteY583" fmla="*/ 2134133 h 2233760"/>
                <a:gd name="connsiteX584" fmla="*/ 1390602 w 2190390"/>
                <a:gd name="connsiteY584" fmla="*/ 2138604 h 2233760"/>
                <a:gd name="connsiteX585" fmla="*/ 1383486 w 2190390"/>
                <a:gd name="connsiteY585" fmla="*/ 2138176 h 2233760"/>
                <a:gd name="connsiteX586" fmla="*/ 1368970 w 2190390"/>
                <a:gd name="connsiteY586" fmla="*/ 2142066 h 2233760"/>
                <a:gd name="connsiteX587" fmla="*/ 1363163 w 2190390"/>
                <a:gd name="connsiteY587" fmla="*/ 2143622 h 2233760"/>
                <a:gd name="connsiteX588" fmla="*/ 1357357 w 2190390"/>
                <a:gd name="connsiteY588" fmla="*/ 2145178 h 2233760"/>
                <a:gd name="connsiteX589" fmla="*/ 1354453 w 2190390"/>
                <a:gd name="connsiteY589" fmla="*/ 2145955 h 2233760"/>
                <a:gd name="connsiteX590" fmla="*/ 1348647 w 2190390"/>
                <a:gd name="connsiteY590" fmla="*/ 2147511 h 2233760"/>
                <a:gd name="connsiteX591" fmla="*/ 1349425 w 2190390"/>
                <a:gd name="connsiteY591" fmla="*/ 2150416 h 2233760"/>
                <a:gd name="connsiteX592" fmla="*/ 1342840 w 2190390"/>
                <a:gd name="connsiteY592" fmla="*/ 2149067 h 2233760"/>
                <a:gd name="connsiteX593" fmla="*/ 1319614 w 2190390"/>
                <a:gd name="connsiteY593" fmla="*/ 2155291 h 2233760"/>
                <a:gd name="connsiteX594" fmla="*/ 1339159 w 2190390"/>
                <a:gd name="connsiteY594" fmla="*/ 2146941 h 2233760"/>
                <a:gd name="connsiteX595" fmla="*/ 1294052 w 2190390"/>
                <a:gd name="connsiteY595" fmla="*/ 2152801 h 2233760"/>
                <a:gd name="connsiteX596" fmla="*/ 1310125 w 2190390"/>
                <a:gd name="connsiteY596" fmla="*/ 2154720 h 2233760"/>
                <a:gd name="connsiteX597" fmla="*/ 1263672 w 2190390"/>
                <a:gd name="connsiteY597" fmla="*/ 2167167 h 2233760"/>
                <a:gd name="connsiteX598" fmla="*/ 1268132 w 2190390"/>
                <a:gd name="connsiteY598" fmla="*/ 2172198 h 2233760"/>
                <a:gd name="connsiteX599" fmla="*/ 1244128 w 2190390"/>
                <a:gd name="connsiteY599" fmla="*/ 2175517 h 2233760"/>
                <a:gd name="connsiteX600" fmla="*/ 1260201 w 2190390"/>
                <a:gd name="connsiteY600" fmla="*/ 2177436 h 2233760"/>
                <a:gd name="connsiteX601" fmla="*/ 1244277 w 2190390"/>
                <a:gd name="connsiteY601" fmla="*/ 2178979 h 2233760"/>
                <a:gd name="connsiteX602" fmla="*/ 1241247 w 2190390"/>
                <a:gd name="connsiteY602" fmla="*/ 2179684 h 2233760"/>
                <a:gd name="connsiteX603" fmla="*/ 1242002 w 2190390"/>
                <a:gd name="connsiteY603" fmla="*/ 2179200 h 2233760"/>
                <a:gd name="connsiteX604" fmla="*/ 1240825 w 2190390"/>
                <a:gd name="connsiteY604" fmla="*/ 2179782 h 2233760"/>
                <a:gd name="connsiteX605" fmla="*/ 1233293 w 2190390"/>
                <a:gd name="connsiteY605" fmla="*/ 2181533 h 2233760"/>
                <a:gd name="connsiteX606" fmla="*/ 1236851 w 2190390"/>
                <a:gd name="connsiteY606" fmla="*/ 2181747 h 2233760"/>
                <a:gd name="connsiteX607" fmla="*/ 1240825 w 2190390"/>
                <a:gd name="connsiteY607" fmla="*/ 2179782 h 2233760"/>
                <a:gd name="connsiteX608" fmla="*/ 1241247 w 2190390"/>
                <a:gd name="connsiteY608" fmla="*/ 2179684 h 2233760"/>
                <a:gd name="connsiteX609" fmla="*/ 1234699 w 2190390"/>
                <a:gd name="connsiteY609" fmla="*/ 2183880 h 2233760"/>
                <a:gd name="connsiteX610" fmla="*/ 1222458 w 2190390"/>
                <a:gd name="connsiteY610" fmla="*/ 2187550 h 2233760"/>
                <a:gd name="connsiteX611" fmla="*/ 1220901 w 2190390"/>
                <a:gd name="connsiteY611" fmla="*/ 2181741 h 2233760"/>
                <a:gd name="connsiteX612" fmla="*/ 1209288 w 2190390"/>
                <a:gd name="connsiteY612" fmla="*/ 2184852 h 2233760"/>
                <a:gd name="connsiteX613" fmla="*/ 1180045 w 2190390"/>
                <a:gd name="connsiteY613" fmla="*/ 2180236 h 2233760"/>
                <a:gd name="connsiteX614" fmla="*/ 1217220 w 2190390"/>
                <a:gd name="connsiteY614" fmla="*/ 2179614 h 2233760"/>
                <a:gd name="connsiteX615" fmla="*/ 1254963 w 2190390"/>
                <a:gd name="connsiteY615" fmla="*/ 2169501 h 2233760"/>
                <a:gd name="connsiteX616" fmla="*/ 1216441 w 2190390"/>
                <a:gd name="connsiteY616" fmla="*/ 2176710 h 2233760"/>
                <a:gd name="connsiteX617" fmla="*/ 1206953 w 2190390"/>
                <a:gd name="connsiteY617" fmla="*/ 2176139 h 2233760"/>
                <a:gd name="connsiteX618" fmla="*/ 1153137 w 2190390"/>
                <a:gd name="connsiteY618" fmla="*/ 2184333 h 2233760"/>
                <a:gd name="connsiteX619" fmla="*/ 1149456 w 2190390"/>
                <a:gd name="connsiteY619" fmla="*/ 2182207 h 2233760"/>
                <a:gd name="connsiteX620" fmla="*/ 1118866 w 2190390"/>
                <a:gd name="connsiteY620" fmla="*/ 2184177 h 2233760"/>
                <a:gd name="connsiteX621" fmla="*/ 1126229 w 2190390"/>
                <a:gd name="connsiteY621" fmla="*/ 2188430 h 2233760"/>
                <a:gd name="connsiteX622" fmla="*/ 1110934 w 2190390"/>
                <a:gd name="connsiteY622" fmla="*/ 2189416 h 2233760"/>
                <a:gd name="connsiteX623" fmla="*/ 1111713 w 2190390"/>
                <a:gd name="connsiteY623" fmla="*/ 2192320 h 2233760"/>
                <a:gd name="connsiteX624" fmla="*/ 1089833 w 2190390"/>
                <a:gd name="connsiteY624" fmla="*/ 2191957 h 2233760"/>
                <a:gd name="connsiteX625" fmla="*/ 1064481 w 2190390"/>
                <a:gd name="connsiteY625" fmla="*/ 2201863 h 2233760"/>
                <a:gd name="connsiteX626" fmla="*/ 1078998 w 2190390"/>
                <a:gd name="connsiteY626" fmla="*/ 2197973 h 2233760"/>
                <a:gd name="connsiteX627" fmla="*/ 1079776 w 2190390"/>
                <a:gd name="connsiteY627" fmla="*/ 2200877 h 2233760"/>
                <a:gd name="connsiteX628" fmla="*/ 1097974 w 2190390"/>
                <a:gd name="connsiteY628" fmla="*/ 2199114 h 2233760"/>
                <a:gd name="connsiteX629" fmla="*/ 1116172 w 2190390"/>
                <a:gd name="connsiteY629" fmla="*/ 2197351 h 2233760"/>
                <a:gd name="connsiteX630" fmla="*/ 1144637 w 2190390"/>
                <a:gd name="connsiteY630" fmla="*/ 2199063 h 2233760"/>
                <a:gd name="connsiteX631" fmla="*/ 1134370 w 2190390"/>
                <a:gd name="connsiteY631" fmla="*/ 2195588 h 2233760"/>
                <a:gd name="connsiteX632" fmla="*/ 1171545 w 2190390"/>
                <a:gd name="connsiteY632" fmla="*/ 2194966 h 2233760"/>
                <a:gd name="connsiteX633" fmla="*/ 1207372 w 2190390"/>
                <a:gd name="connsiteY633" fmla="*/ 2200930 h 2233760"/>
                <a:gd name="connsiteX634" fmla="*/ 1225570 w 2190390"/>
                <a:gd name="connsiteY634" fmla="*/ 2199167 h 2233760"/>
                <a:gd name="connsiteX635" fmla="*/ 1240087 w 2190390"/>
                <a:gd name="connsiteY635" fmla="*/ 2195277 h 2233760"/>
                <a:gd name="connsiteX636" fmla="*/ 1264092 w 2190390"/>
                <a:gd name="connsiteY636" fmla="*/ 2191958 h 2233760"/>
                <a:gd name="connsiteX637" fmla="*/ 1254035 w 2190390"/>
                <a:gd name="connsiteY637" fmla="*/ 2200879 h 2233760"/>
                <a:gd name="connsiteX638" fmla="*/ 1288096 w 2190390"/>
                <a:gd name="connsiteY638" fmla="*/ 2188639 h 2233760"/>
                <a:gd name="connsiteX639" fmla="*/ 1288291 w 2190390"/>
                <a:gd name="connsiteY639" fmla="*/ 2189365 h 2233760"/>
                <a:gd name="connsiteX640" fmla="*/ 1289653 w 2190390"/>
                <a:gd name="connsiteY640" fmla="*/ 2194448 h 2233760"/>
                <a:gd name="connsiteX641" fmla="*/ 1289652 w 2190390"/>
                <a:gd name="connsiteY641" fmla="*/ 2194448 h 2233760"/>
                <a:gd name="connsiteX642" fmla="*/ 1272155 w 2190390"/>
                <a:gd name="connsiteY642" fmla="*/ 2194468 h 2233760"/>
                <a:gd name="connsiteX643" fmla="*/ 1263523 w 2190390"/>
                <a:gd name="connsiteY643" fmla="*/ 2201450 h 2233760"/>
                <a:gd name="connsiteX644" fmla="*/ 1273011 w 2190390"/>
                <a:gd name="connsiteY644" fmla="*/ 2202020 h 2233760"/>
                <a:gd name="connsiteX645" fmla="*/ 1278040 w 2190390"/>
                <a:gd name="connsiteY645" fmla="*/ 2197560 h 2233760"/>
                <a:gd name="connsiteX646" fmla="*/ 1289652 w 2190390"/>
                <a:gd name="connsiteY646" fmla="*/ 2194448 h 2233760"/>
                <a:gd name="connsiteX647" fmla="*/ 1289653 w 2190390"/>
                <a:gd name="connsiteY647" fmla="*/ 2194448 h 2233760"/>
                <a:gd name="connsiteX648" fmla="*/ 1289653 w 2190390"/>
                <a:gd name="connsiteY648" fmla="*/ 2194448 h 2233760"/>
                <a:gd name="connsiteX649" fmla="*/ 1298363 w 2190390"/>
                <a:gd name="connsiteY649" fmla="*/ 2192114 h 2233760"/>
                <a:gd name="connsiteX650" fmla="*/ 1312311 w 2190390"/>
                <a:gd name="connsiteY650" fmla="*/ 2197716 h 2233760"/>
                <a:gd name="connsiteX651" fmla="*/ 1292766 w 2190390"/>
                <a:gd name="connsiteY651" fmla="*/ 2206066 h 2233760"/>
                <a:gd name="connsiteX652" fmla="*/ 1297226 w 2190390"/>
                <a:gd name="connsiteY652" fmla="*/ 2211097 h 2233760"/>
                <a:gd name="connsiteX653" fmla="*/ 1281931 w 2190390"/>
                <a:gd name="connsiteY653" fmla="*/ 2212082 h 2233760"/>
                <a:gd name="connsiteX654" fmla="*/ 1272652 w 2190390"/>
                <a:gd name="connsiteY654" fmla="*/ 2223907 h 2233760"/>
                <a:gd name="connsiteX655" fmla="*/ 1274777 w 2190390"/>
                <a:gd name="connsiteY655" fmla="*/ 2220225 h 2233760"/>
                <a:gd name="connsiteX656" fmla="*/ 1201985 w 2190390"/>
                <a:gd name="connsiteY656" fmla="*/ 2227277 h 2233760"/>
                <a:gd name="connsiteX657" fmla="*/ 1171396 w 2190390"/>
                <a:gd name="connsiteY657" fmla="*/ 2229248 h 2233760"/>
                <a:gd name="connsiteX658" fmla="*/ 1142931 w 2190390"/>
                <a:gd name="connsiteY658" fmla="*/ 2227536 h 2233760"/>
                <a:gd name="connsiteX659" fmla="*/ 1119705 w 2190390"/>
                <a:gd name="connsiteY659" fmla="*/ 2233760 h 2233760"/>
                <a:gd name="connsiteX660" fmla="*/ 1112341 w 2190390"/>
                <a:gd name="connsiteY660" fmla="*/ 2229507 h 2233760"/>
                <a:gd name="connsiteX661" fmla="*/ 1121051 w 2190390"/>
                <a:gd name="connsiteY661" fmla="*/ 2227173 h 2233760"/>
                <a:gd name="connsiteX662" fmla="*/ 1067804 w 2190390"/>
                <a:gd name="connsiteY662" fmla="*/ 2225876 h 2233760"/>
                <a:gd name="connsiteX663" fmla="*/ 1075167 w 2190390"/>
                <a:gd name="connsiteY663" fmla="*/ 2230129 h 2233760"/>
                <a:gd name="connsiteX664" fmla="*/ 1062776 w 2190390"/>
                <a:gd name="connsiteY664" fmla="*/ 2230336 h 2233760"/>
                <a:gd name="connsiteX665" fmla="*/ 1064901 w 2190390"/>
                <a:gd name="connsiteY665" fmla="*/ 2226654 h 2233760"/>
                <a:gd name="connsiteX666" fmla="*/ 1033533 w 2190390"/>
                <a:gd name="connsiteY666" fmla="*/ 2225720 h 2233760"/>
                <a:gd name="connsiteX667" fmla="*/ 1032755 w 2190390"/>
                <a:gd name="connsiteY667" fmla="*/ 2222816 h 2233760"/>
                <a:gd name="connsiteX668" fmla="*/ 1050953 w 2190390"/>
                <a:gd name="connsiteY668" fmla="*/ 2221052 h 2233760"/>
                <a:gd name="connsiteX669" fmla="*/ 1025392 w 2190390"/>
                <a:gd name="connsiteY669" fmla="*/ 2218563 h 2233760"/>
                <a:gd name="connsiteX670" fmla="*/ 1026738 w 2190390"/>
                <a:gd name="connsiteY670" fmla="*/ 2211976 h 2233760"/>
                <a:gd name="connsiteX671" fmla="*/ 998274 w 2190390"/>
                <a:gd name="connsiteY671" fmla="*/ 2210264 h 2233760"/>
                <a:gd name="connsiteX672" fmla="*/ 986661 w 2190390"/>
                <a:gd name="connsiteY672" fmla="*/ 2213376 h 2233760"/>
                <a:gd name="connsiteX673" fmla="*/ 991291 w 2190390"/>
                <a:gd name="connsiteY673" fmla="*/ 2215559 h 2233760"/>
                <a:gd name="connsiteX674" fmla="*/ 980854 w 2190390"/>
                <a:gd name="connsiteY674" fmla="*/ 2214932 h 2233760"/>
                <a:gd name="connsiteX675" fmla="*/ 950833 w 2190390"/>
                <a:gd name="connsiteY675" fmla="*/ 2207411 h 2233760"/>
                <a:gd name="connsiteX676" fmla="*/ 1009887 w 2190390"/>
                <a:gd name="connsiteY676" fmla="*/ 2207152 h 2233760"/>
                <a:gd name="connsiteX677" fmla="*/ 1041255 w 2190390"/>
                <a:gd name="connsiteY677" fmla="*/ 2208086 h 2233760"/>
                <a:gd name="connsiteX678" fmla="*/ 1025960 w 2190390"/>
                <a:gd name="connsiteY678" fmla="*/ 2209071 h 2233760"/>
                <a:gd name="connsiteX679" fmla="*/ 1063913 w 2190390"/>
                <a:gd name="connsiteY679" fmla="*/ 2211354 h 2233760"/>
                <a:gd name="connsiteX680" fmla="*/ 1047840 w 2190390"/>
                <a:gd name="connsiteY680" fmla="*/ 2209435 h 2233760"/>
                <a:gd name="connsiteX681" fmla="*/ 1030988 w 2190390"/>
                <a:gd name="connsiteY681" fmla="*/ 2204611 h 2233760"/>
                <a:gd name="connsiteX682" fmla="*/ 1015694 w 2190390"/>
                <a:gd name="connsiteY682" fmla="*/ 2205596 h 2233760"/>
                <a:gd name="connsiteX683" fmla="*/ 1014915 w 2190390"/>
                <a:gd name="connsiteY683" fmla="*/ 2202692 h 2233760"/>
                <a:gd name="connsiteX684" fmla="*/ 993036 w 2190390"/>
                <a:gd name="connsiteY684" fmla="*/ 2202329 h 2233760"/>
                <a:gd name="connsiteX685" fmla="*/ 994383 w 2190390"/>
                <a:gd name="connsiteY685" fmla="*/ 2195742 h 2233760"/>
                <a:gd name="connsiteX686" fmla="*/ 983548 w 2190390"/>
                <a:gd name="connsiteY686" fmla="*/ 2201758 h 2233760"/>
                <a:gd name="connsiteX687" fmla="*/ 931647 w 2190390"/>
                <a:gd name="connsiteY687" fmla="*/ 2193874 h 2233760"/>
                <a:gd name="connsiteX688" fmla="*/ 929522 w 2190390"/>
                <a:gd name="connsiteY688" fmla="*/ 2197557 h 2233760"/>
                <a:gd name="connsiteX689" fmla="*/ 955083 w 2190390"/>
                <a:gd name="connsiteY689" fmla="*/ 2200046 h 2233760"/>
                <a:gd name="connsiteX690" fmla="*/ 940567 w 2190390"/>
                <a:gd name="connsiteY690" fmla="*/ 2203936 h 2233760"/>
                <a:gd name="connsiteX691" fmla="*/ 919465 w 2190390"/>
                <a:gd name="connsiteY691" fmla="*/ 2206477 h 2233760"/>
                <a:gd name="connsiteX692" fmla="*/ 921590 w 2190390"/>
                <a:gd name="connsiteY692" fmla="*/ 2202795 h 2233760"/>
                <a:gd name="connsiteX693" fmla="*/ 912102 w 2190390"/>
                <a:gd name="connsiteY693" fmla="*/ 2202224 h 2233760"/>
                <a:gd name="connsiteX694" fmla="*/ 921022 w 2190390"/>
                <a:gd name="connsiteY694" fmla="*/ 2212286 h 2233760"/>
                <a:gd name="connsiteX695" fmla="*/ 907852 w 2190390"/>
                <a:gd name="connsiteY695" fmla="*/ 2209589 h 2233760"/>
                <a:gd name="connsiteX696" fmla="*/ 830600 w 2190390"/>
                <a:gd name="connsiteY696" fmla="*/ 2211611 h 2233760"/>
                <a:gd name="connsiteX697" fmla="*/ 827697 w 2190390"/>
                <a:gd name="connsiteY697" fmla="*/ 2212389 h 2233760"/>
                <a:gd name="connsiteX698" fmla="*/ 834281 w 2190390"/>
                <a:gd name="connsiteY698" fmla="*/ 2213737 h 2233760"/>
                <a:gd name="connsiteX699" fmla="*/ 867206 w 2190390"/>
                <a:gd name="connsiteY699" fmla="*/ 2220480 h 2233760"/>
                <a:gd name="connsiteX700" fmla="*/ 837963 w 2190390"/>
                <a:gd name="connsiteY700" fmla="*/ 2215864 h 2233760"/>
                <a:gd name="connsiteX701" fmla="*/ 824793 w 2190390"/>
                <a:gd name="connsiteY701" fmla="*/ 2213167 h 2233760"/>
                <a:gd name="connsiteX702" fmla="*/ 802914 w 2190390"/>
                <a:gd name="connsiteY702" fmla="*/ 2212804 h 2233760"/>
                <a:gd name="connsiteX703" fmla="*/ 775227 w 2190390"/>
                <a:gd name="connsiteY703" fmla="*/ 2213996 h 2233760"/>
                <a:gd name="connsiteX704" fmla="*/ 752569 w 2190390"/>
                <a:gd name="connsiteY704" fmla="*/ 2210729 h 2233760"/>
                <a:gd name="connsiteX705" fmla="*/ 741525 w 2190390"/>
                <a:gd name="connsiteY705" fmla="*/ 2204349 h 2233760"/>
                <a:gd name="connsiteX706" fmla="*/ 740178 w 2190390"/>
                <a:gd name="connsiteY706" fmla="*/ 2210936 h 2233760"/>
                <a:gd name="connsiteX707" fmla="*/ 735718 w 2190390"/>
                <a:gd name="connsiteY707" fmla="*/ 2205905 h 2233760"/>
                <a:gd name="connsiteX708" fmla="*/ 724105 w 2190390"/>
                <a:gd name="connsiteY708" fmla="*/ 2209017 h 2233760"/>
                <a:gd name="connsiteX709" fmla="*/ 683818 w 2190390"/>
                <a:gd name="connsiteY709" fmla="*/ 2198021 h 2233760"/>
                <a:gd name="connsiteX710" fmla="*/ 646434 w 2190390"/>
                <a:gd name="connsiteY710" fmla="*/ 2186248 h 2233760"/>
                <a:gd name="connsiteX711" fmla="*/ 639070 w 2190390"/>
                <a:gd name="connsiteY711" fmla="*/ 2181995 h 2233760"/>
                <a:gd name="connsiteX712" fmla="*/ 573012 w 2190390"/>
                <a:gd name="connsiteY712" fmla="*/ 2156114 h 2233760"/>
                <a:gd name="connsiteX713" fmla="*/ 544338 w 2190390"/>
                <a:gd name="connsiteY713" fmla="*/ 2142006 h 2233760"/>
                <a:gd name="connsiteX714" fmla="*/ 511982 w 2190390"/>
                <a:gd name="connsiteY714" fmla="*/ 2125772 h 2233760"/>
                <a:gd name="connsiteX715" fmla="*/ 482530 w 2190390"/>
                <a:gd name="connsiteY715" fmla="*/ 2108761 h 2233760"/>
                <a:gd name="connsiteX716" fmla="*/ 480973 w 2190390"/>
                <a:gd name="connsiteY716" fmla="*/ 2102952 h 2233760"/>
                <a:gd name="connsiteX717" fmla="*/ 447839 w 2190390"/>
                <a:gd name="connsiteY717" fmla="*/ 2083813 h 2233760"/>
                <a:gd name="connsiteX718" fmla="*/ 413149 w 2190390"/>
                <a:gd name="connsiteY718" fmla="*/ 2058866 h 2233760"/>
                <a:gd name="connsiteX719" fmla="*/ 412371 w 2190390"/>
                <a:gd name="connsiteY719" fmla="*/ 2055962 h 2233760"/>
                <a:gd name="connsiteX720" fmla="*/ 382918 w 2190390"/>
                <a:gd name="connsiteY720" fmla="*/ 2038950 h 2233760"/>
                <a:gd name="connsiteX721" fmla="*/ 366636 w 2190390"/>
                <a:gd name="connsiteY721" fmla="*/ 2024635 h 2233760"/>
                <a:gd name="connsiteX722" fmla="*/ 365079 w 2190390"/>
                <a:gd name="connsiteY722" fmla="*/ 2018827 h 2233760"/>
                <a:gd name="connsiteX723" fmla="*/ 354035 w 2190390"/>
                <a:gd name="connsiteY723" fmla="*/ 2012447 h 2233760"/>
                <a:gd name="connsiteX724" fmla="*/ 291029 w 2190390"/>
                <a:gd name="connsiteY724" fmla="*/ 1951506 h 2233760"/>
                <a:gd name="connsiteX725" fmla="*/ 266395 w 2190390"/>
                <a:gd name="connsiteY725" fmla="*/ 1917638 h 2233760"/>
                <a:gd name="connsiteX726" fmla="*/ 272202 w 2190390"/>
                <a:gd name="connsiteY726" fmla="*/ 1916082 h 2233760"/>
                <a:gd name="connsiteX727" fmla="*/ 258823 w 2190390"/>
                <a:gd name="connsiteY727" fmla="*/ 1900990 h 2233760"/>
                <a:gd name="connsiteX728" fmla="*/ 242540 w 2190390"/>
                <a:gd name="connsiteY728" fmla="*/ 1886675 h 2233760"/>
                <a:gd name="connsiteX729" fmla="*/ 215003 w 2190390"/>
                <a:gd name="connsiteY729" fmla="*/ 1853585 h 2233760"/>
                <a:gd name="connsiteX730" fmla="*/ 262504 w 2190390"/>
                <a:gd name="connsiteY730" fmla="*/ 1903116 h 2233760"/>
                <a:gd name="connsiteX731" fmla="*/ 310574 w 2190390"/>
                <a:gd name="connsiteY731" fmla="*/ 1943156 h 2233760"/>
                <a:gd name="connsiteX732" fmla="*/ 468312 w 2190390"/>
                <a:gd name="connsiteY732" fmla="*/ 2044086 h 2233760"/>
                <a:gd name="connsiteX733" fmla="*/ 618268 w 2190390"/>
                <a:gd name="connsiteY733" fmla="*/ 2115971 h 2233760"/>
                <a:gd name="connsiteX734" fmla="*/ 608570 w 2190390"/>
                <a:gd name="connsiteY734" fmla="*/ 2103005 h 2233760"/>
                <a:gd name="connsiteX735" fmla="*/ 650414 w 2190390"/>
                <a:gd name="connsiteY735" fmla="*/ 2119809 h 2233760"/>
                <a:gd name="connsiteX736" fmla="*/ 691479 w 2190390"/>
                <a:gd name="connsiteY736" fmla="*/ 2133709 h 2233760"/>
                <a:gd name="connsiteX737" fmla="*/ 687020 w 2190390"/>
                <a:gd name="connsiteY737" fmla="*/ 2128678 h 2233760"/>
                <a:gd name="connsiteX738" fmla="*/ 653317 w 2190390"/>
                <a:gd name="connsiteY738" fmla="*/ 2119031 h 2233760"/>
                <a:gd name="connsiteX739" fmla="*/ 614377 w 2190390"/>
                <a:gd name="connsiteY739" fmla="*/ 2101449 h 2233760"/>
                <a:gd name="connsiteX740" fmla="*/ 576782 w 2190390"/>
                <a:gd name="connsiteY740" fmla="*/ 2077280 h 2233760"/>
                <a:gd name="connsiteX741" fmla="*/ 570976 w 2190390"/>
                <a:gd name="connsiteY741" fmla="*/ 2078836 h 2233760"/>
                <a:gd name="connsiteX742" fmla="*/ 542302 w 2190390"/>
                <a:gd name="connsiteY742" fmla="*/ 2064728 h 2233760"/>
                <a:gd name="connsiteX743" fmla="*/ 508389 w 2190390"/>
                <a:gd name="connsiteY743" fmla="*/ 2042686 h 2233760"/>
                <a:gd name="connsiteX744" fmla="*/ 514974 w 2190390"/>
                <a:gd name="connsiteY744" fmla="*/ 2044034 h 2233760"/>
                <a:gd name="connsiteX745" fmla="*/ 496567 w 2190390"/>
                <a:gd name="connsiteY745" fmla="*/ 2033402 h 2233760"/>
                <a:gd name="connsiteX746" fmla="*/ 495010 w 2190390"/>
                <a:gd name="connsiteY746" fmla="*/ 2027593 h 2233760"/>
                <a:gd name="connsiteX747" fmla="*/ 465558 w 2190390"/>
                <a:gd name="connsiteY747" fmla="*/ 2010581 h 2233760"/>
                <a:gd name="connsiteX748" fmla="*/ 435327 w 2190390"/>
                <a:gd name="connsiteY748" fmla="*/ 1990665 h 2233760"/>
                <a:gd name="connsiteX749" fmla="*/ 436674 w 2190390"/>
                <a:gd name="connsiteY749" fmla="*/ 1984078 h 2233760"/>
                <a:gd name="connsiteX750" fmla="*/ 424073 w 2190390"/>
                <a:gd name="connsiteY750" fmla="*/ 1971890 h 2233760"/>
                <a:gd name="connsiteX751" fmla="*/ 418266 w 2190390"/>
                <a:gd name="connsiteY751" fmla="*/ 1973446 h 2233760"/>
                <a:gd name="connsiteX752" fmla="*/ 410125 w 2190390"/>
                <a:gd name="connsiteY752" fmla="*/ 1966288 h 2233760"/>
                <a:gd name="connsiteX753" fmla="*/ 408568 w 2190390"/>
                <a:gd name="connsiteY753" fmla="*/ 1960480 h 2233760"/>
                <a:gd name="connsiteX754" fmla="*/ 382798 w 2190390"/>
                <a:gd name="connsiteY754" fmla="*/ 1945594 h 2233760"/>
                <a:gd name="connsiteX755" fmla="*/ 364180 w 2190390"/>
                <a:gd name="connsiteY755" fmla="*/ 1922566 h 2233760"/>
                <a:gd name="connsiteX756" fmla="*/ 380463 w 2190390"/>
                <a:gd name="connsiteY756" fmla="*/ 1936881 h 2233760"/>
                <a:gd name="connsiteX757" fmla="*/ 370765 w 2190390"/>
                <a:gd name="connsiteY757" fmla="*/ 1923915 h 2233760"/>
                <a:gd name="connsiteX758" fmla="*/ 396536 w 2190390"/>
                <a:gd name="connsiteY758" fmla="*/ 1938800 h 2233760"/>
                <a:gd name="connsiteX759" fmla="*/ 383157 w 2190390"/>
                <a:gd name="connsiteY759" fmla="*/ 1923707 h 2233760"/>
                <a:gd name="connsiteX760" fmla="*/ 368430 w 2190390"/>
                <a:gd name="connsiteY760" fmla="*/ 1915202 h 2233760"/>
                <a:gd name="connsiteX761" fmla="*/ 366305 w 2190390"/>
                <a:gd name="connsiteY761" fmla="*/ 1918884 h 2233760"/>
                <a:gd name="connsiteX762" fmla="*/ 355051 w 2190390"/>
                <a:gd name="connsiteY762" fmla="*/ 1900109 h 2233760"/>
                <a:gd name="connsiteX763" fmla="*/ 362414 w 2190390"/>
                <a:gd name="connsiteY763" fmla="*/ 1904362 h 2233760"/>
                <a:gd name="connsiteX764" fmla="*/ 361636 w 2190390"/>
                <a:gd name="connsiteY764" fmla="*/ 1901457 h 2233760"/>
                <a:gd name="connsiteX765" fmla="*/ 342450 w 2190390"/>
                <a:gd name="connsiteY765" fmla="*/ 1887921 h 2233760"/>
                <a:gd name="connsiteX766" fmla="*/ 340115 w 2190390"/>
                <a:gd name="connsiteY766" fmla="*/ 1879207 h 2233760"/>
                <a:gd name="connsiteX767" fmla="*/ 355620 w 2190390"/>
                <a:gd name="connsiteY767" fmla="*/ 1890618 h 2233760"/>
                <a:gd name="connsiteX768" fmla="*/ 323054 w 2190390"/>
                <a:gd name="connsiteY768" fmla="*/ 1861988 h 2233760"/>
                <a:gd name="connsiteX769" fmla="*/ 328861 w 2190390"/>
                <a:gd name="connsiteY769" fmla="*/ 1860432 h 2233760"/>
                <a:gd name="connsiteX770" fmla="*/ 316260 w 2190390"/>
                <a:gd name="connsiteY770" fmla="*/ 1848244 h 2233760"/>
                <a:gd name="connsiteX771" fmla="*/ 303090 w 2190390"/>
                <a:gd name="connsiteY771" fmla="*/ 1845547 h 2233760"/>
                <a:gd name="connsiteX772" fmla="*/ 294773 w 2190390"/>
                <a:gd name="connsiteY772" fmla="*/ 1833378 h 2233760"/>
                <a:gd name="connsiteX773" fmla="*/ 286438 w 2190390"/>
                <a:gd name="connsiteY773" fmla="*/ 1828564 h 2233760"/>
                <a:gd name="connsiteX774" fmla="*/ 285835 w 2190390"/>
                <a:gd name="connsiteY774" fmla="*/ 1827602 h 2233760"/>
                <a:gd name="connsiteX775" fmla="*/ 279235 w 2190390"/>
                <a:gd name="connsiteY775" fmla="*/ 1814584 h 2233760"/>
                <a:gd name="connsiteX776" fmla="*/ 276332 w 2190390"/>
                <a:gd name="connsiteY776" fmla="*/ 1815362 h 2233760"/>
                <a:gd name="connsiteX777" fmla="*/ 275553 w 2190390"/>
                <a:gd name="connsiteY777" fmla="*/ 1812457 h 2233760"/>
                <a:gd name="connsiteX778" fmla="*/ 267981 w 2190390"/>
                <a:gd name="connsiteY778" fmla="*/ 1795809 h 2233760"/>
                <a:gd name="connsiteX779" fmla="*/ 258492 w 2190390"/>
                <a:gd name="connsiteY779" fmla="*/ 1795238 h 2233760"/>
                <a:gd name="connsiteX780" fmla="*/ 236972 w 2190390"/>
                <a:gd name="connsiteY780" fmla="*/ 1772988 h 2233760"/>
                <a:gd name="connsiteX781" fmla="*/ 253254 w 2190390"/>
                <a:gd name="connsiteY781" fmla="*/ 1787303 h 2233760"/>
                <a:gd name="connsiteX782" fmla="*/ 251698 w 2190390"/>
                <a:gd name="connsiteY782" fmla="*/ 1781494 h 2233760"/>
                <a:gd name="connsiteX783" fmla="*/ 256936 w 2190390"/>
                <a:gd name="connsiteY783" fmla="*/ 1789429 h 2233760"/>
                <a:gd name="connsiteX784" fmla="*/ 264299 w 2190390"/>
                <a:gd name="connsiteY784" fmla="*/ 1793682 h 2233760"/>
                <a:gd name="connsiteX785" fmla="*/ 240444 w 2190390"/>
                <a:gd name="connsiteY785" fmla="*/ 1762719 h 2233760"/>
                <a:gd name="connsiteX786" fmla="*/ 216588 w 2190390"/>
                <a:gd name="connsiteY786" fmla="*/ 1731756 h 2233760"/>
                <a:gd name="connsiteX787" fmla="*/ 188273 w 2190390"/>
                <a:gd name="connsiteY787" fmla="*/ 1695762 h 2233760"/>
                <a:gd name="connsiteX788" fmla="*/ 177797 w 2190390"/>
                <a:gd name="connsiteY788" fmla="*/ 1679891 h 2233760"/>
                <a:gd name="connsiteX789" fmla="*/ 164418 w 2190390"/>
                <a:gd name="connsiteY789" fmla="*/ 1664798 h 2233760"/>
                <a:gd name="connsiteX790" fmla="*/ 141131 w 2190390"/>
                <a:gd name="connsiteY790" fmla="*/ 1624344 h 2233760"/>
                <a:gd name="connsiteX791" fmla="*/ 138796 w 2190390"/>
                <a:gd name="connsiteY791" fmla="*/ 1615630 h 2233760"/>
                <a:gd name="connsiteX792" fmla="*/ 129098 w 2190390"/>
                <a:gd name="connsiteY792" fmla="*/ 1602664 h 2233760"/>
                <a:gd name="connsiteX793" fmla="*/ 135683 w 2190390"/>
                <a:gd name="connsiteY793" fmla="*/ 1604013 h 2233760"/>
                <a:gd name="connsiteX794" fmla="*/ 121526 w 2190390"/>
                <a:gd name="connsiteY794" fmla="*/ 1586016 h 2233760"/>
                <a:gd name="connsiteX795" fmla="*/ 124845 w 2190390"/>
                <a:gd name="connsiteY795" fmla="*/ 1588240 h 2233760"/>
                <a:gd name="connsiteX796" fmla="*/ 125986 w 2190390"/>
                <a:gd name="connsiteY796" fmla="*/ 1591047 h 2233760"/>
                <a:gd name="connsiteX797" fmla="*/ 124845 w 2190390"/>
                <a:gd name="connsiteY797" fmla="*/ 1588240 h 2233760"/>
                <a:gd name="connsiteX798" fmla="*/ 124845 w 2190390"/>
                <a:gd name="connsiteY798" fmla="*/ 1588240 h 2233760"/>
                <a:gd name="connsiteX799" fmla="*/ 119139 w 2190390"/>
                <a:gd name="connsiteY799" fmla="*/ 1574203 h 2233760"/>
                <a:gd name="connsiteX800" fmla="*/ 110271 w 2190390"/>
                <a:gd name="connsiteY800" fmla="*/ 1567241 h 2233760"/>
                <a:gd name="connsiteX801" fmla="*/ 110630 w 2190390"/>
                <a:gd name="connsiteY801" fmla="*/ 1545354 h 2233760"/>
                <a:gd name="connsiteX802" fmla="*/ 101711 w 2190390"/>
                <a:gd name="connsiteY802" fmla="*/ 1535292 h 2233760"/>
                <a:gd name="connsiteX803" fmla="*/ 95485 w 2190390"/>
                <a:gd name="connsiteY803" fmla="*/ 1512057 h 2233760"/>
                <a:gd name="connsiteX804" fmla="*/ 90037 w 2190390"/>
                <a:gd name="connsiteY804" fmla="*/ 1491726 h 2233760"/>
                <a:gd name="connsiteX805" fmla="*/ 80130 w 2190390"/>
                <a:gd name="connsiteY805" fmla="*/ 1466364 h 2233760"/>
                <a:gd name="connsiteX806" fmla="*/ 62859 w 2190390"/>
                <a:gd name="connsiteY806" fmla="*/ 1436749 h 2233760"/>
                <a:gd name="connsiteX807" fmla="*/ 55077 w 2190390"/>
                <a:gd name="connsiteY807" fmla="*/ 1407705 h 2233760"/>
                <a:gd name="connsiteX808" fmla="*/ 61093 w 2190390"/>
                <a:gd name="connsiteY808" fmla="*/ 1418545 h 2233760"/>
                <a:gd name="connsiteX809" fmla="*/ 65553 w 2190390"/>
                <a:gd name="connsiteY809" fmla="*/ 1423576 h 2233760"/>
                <a:gd name="connsiteX810" fmla="*/ 62650 w 2190390"/>
                <a:gd name="connsiteY810" fmla="*/ 1424354 h 2233760"/>
                <a:gd name="connsiteX811" fmla="*/ 71779 w 2190390"/>
                <a:gd name="connsiteY811" fmla="*/ 1446811 h 2233760"/>
                <a:gd name="connsiteX812" fmla="*/ 75461 w 2190390"/>
                <a:gd name="connsiteY812" fmla="*/ 1448938 h 2233760"/>
                <a:gd name="connsiteX813" fmla="*/ 70791 w 2190390"/>
                <a:gd name="connsiteY813" fmla="*/ 1431511 h 2233760"/>
                <a:gd name="connsiteX814" fmla="*/ 63218 w 2190390"/>
                <a:gd name="connsiteY814" fmla="*/ 1414863 h 2233760"/>
                <a:gd name="connsiteX815" fmla="*/ 55646 w 2190390"/>
                <a:gd name="connsiteY815" fmla="*/ 1398214 h 2233760"/>
                <a:gd name="connsiteX816" fmla="*/ 62440 w 2190390"/>
                <a:gd name="connsiteY816" fmla="*/ 1411958 h 2233760"/>
                <a:gd name="connsiteX817" fmla="*/ 67469 w 2190390"/>
                <a:gd name="connsiteY817" fmla="*/ 1407498 h 2233760"/>
                <a:gd name="connsiteX818" fmla="*/ 58549 w 2190390"/>
                <a:gd name="connsiteY818" fmla="*/ 1397436 h 2233760"/>
                <a:gd name="connsiteX819" fmla="*/ 53880 w 2190390"/>
                <a:gd name="connsiteY819" fmla="*/ 1380010 h 2233760"/>
                <a:gd name="connsiteX820" fmla="*/ 66690 w 2190390"/>
                <a:gd name="connsiteY820" fmla="*/ 1404593 h 2233760"/>
                <a:gd name="connsiteX821" fmla="*/ 67259 w 2190390"/>
                <a:gd name="connsiteY821" fmla="*/ 1395102 h 2233760"/>
                <a:gd name="connsiteX822" fmla="*/ 56005 w 2190390"/>
                <a:gd name="connsiteY822" fmla="*/ 1376327 h 2233760"/>
                <a:gd name="connsiteX823" fmla="*/ 51126 w 2190390"/>
                <a:gd name="connsiteY823" fmla="*/ 1346505 h 2233760"/>
                <a:gd name="connsiteX824" fmla="*/ 44331 w 2190390"/>
                <a:gd name="connsiteY824" fmla="*/ 1332761 h 2233760"/>
                <a:gd name="connsiteX825" fmla="*/ 39662 w 2190390"/>
                <a:gd name="connsiteY825" fmla="*/ 1315335 h 2233760"/>
                <a:gd name="connsiteX826" fmla="*/ 28976 w 2190390"/>
                <a:gd name="connsiteY826" fmla="*/ 1287068 h 2233760"/>
                <a:gd name="connsiteX827" fmla="*/ 32867 w 2190390"/>
                <a:gd name="connsiteY827" fmla="*/ 1301590 h 2233760"/>
                <a:gd name="connsiteX828" fmla="*/ 26851 w 2190390"/>
                <a:gd name="connsiteY828" fmla="*/ 1290751 h 2233760"/>
                <a:gd name="connsiteX829" fmla="*/ 26282 w 2190390"/>
                <a:gd name="connsiteY829" fmla="*/ 1300242 h 2233760"/>
                <a:gd name="connsiteX830" fmla="*/ 31520 w 2190390"/>
                <a:gd name="connsiteY830" fmla="*/ 1308177 h 2233760"/>
                <a:gd name="connsiteX831" fmla="*/ 30174 w 2190390"/>
                <a:gd name="connsiteY831" fmla="*/ 1314764 h 2233760"/>
                <a:gd name="connsiteX832" fmla="*/ 27061 w 2190390"/>
                <a:gd name="connsiteY832" fmla="*/ 1303146 h 2233760"/>
                <a:gd name="connsiteX833" fmla="*/ 27270 w 2190390"/>
                <a:gd name="connsiteY833" fmla="*/ 1315542 h 2233760"/>
                <a:gd name="connsiteX834" fmla="*/ 21044 w 2190390"/>
                <a:gd name="connsiteY834" fmla="*/ 1292307 h 2233760"/>
                <a:gd name="connsiteX835" fmla="*/ 13262 w 2190390"/>
                <a:gd name="connsiteY835" fmla="*/ 1263262 h 2233760"/>
                <a:gd name="connsiteX836" fmla="*/ 19847 w 2190390"/>
                <a:gd name="connsiteY836" fmla="*/ 1264611 h 2233760"/>
                <a:gd name="connsiteX837" fmla="*/ 27420 w 2190390"/>
                <a:gd name="connsiteY837" fmla="*/ 1281259 h 2233760"/>
                <a:gd name="connsiteX838" fmla="*/ 28766 w 2190390"/>
                <a:gd name="connsiteY838" fmla="*/ 1274673 h 2233760"/>
                <a:gd name="connsiteX839" fmla="*/ 23319 w 2190390"/>
                <a:gd name="connsiteY839" fmla="*/ 1254342 h 2233760"/>
                <a:gd name="connsiteX840" fmla="*/ 20206 w 2190390"/>
                <a:gd name="connsiteY840" fmla="*/ 1242724 h 2233760"/>
                <a:gd name="connsiteX841" fmla="*/ 22331 w 2190390"/>
                <a:gd name="connsiteY841" fmla="*/ 1239042 h 2233760"/>
                <a:gd name="connsiteX842" fmla="*/ 12782 w 2190390"/>
                <a:gd name="connsiteY842" fmla="*/ 1191793 h 2233760"/>
                <a:gd name="connsiteX843" fmla="*/ 13920 w 2190390"/>
                <a:gd name="connsiteY843" fmla="*/ 1172811 h 2233760"/>
                <a:gd name="connsiteX844" fmla="*/ 7274 w 2190390"/>
                <a:gd name="connsiteY844" fmla="*/ 1124784 h 2233760"/>
                <a:gd name="connsiteX845" fmla="*/ 4520 w 2190390"/>
                <a:gd name="connsiteY845" fmla="*/ 1091280 h 2233760"/>
                <a:gd name="connsiteX846" fmla="*/ 988 w 2190390"/>
                <a:gd name="connsiteY846" fmla="*/ 1054871 h 2233760"/>
                <a:gd name="connsiteX847" fmla="*/ 5029 w 2190390"/>
                <a:gd name="connsiteY847" fmla="*/ 1035111 h 2233760"/>
                <a:gd name="connsiteX848" fmla="*/ 0 w 2190390"/>
                <a:gd name="connsiteY848" fmla="*/ 1039571 h 2233760"/>
                <a:gd name="connsiteX849" fmla="*/ 1916 w 2190390"/>
                <a:gd name="connsiteY849" fmla="*/ 1023493 h 2233760"/>
                <a:gd name="connsiteX850" fmla="*/ 5597 w 2190390"/>
                <a:gd name="connsiteY850" fmla="*/ 1025620 h 2233760"/>
                <a:gd name="connsiteX851" fmla="*/ 4610 w 2190390"/>
                <a:gd name="connsiteY851" fmla="*/ 1010320 h 2233760"/>
                <a:gd name="connsiteX852" fmla="*/ 7303 w 2190390"/>
                <a:gd name="connsiteY852" fmla="*/ 997146 h 2233760"/>
                <a:gd name="connsiteX853" fmla="*/ 6674 w 2190390"/>
                <a:gd name="connsiteY853" fmla="*/ 959959 h 2233760"/>
                <a:gd name="connsiteX854" fmla="*/ 9727 w 2190390"/>
                <a:gd name="connsiteY854" fmla="*/ 924899 h 2233760"/>
                <a:gd name="connsiteX855" fmla="*/ 9517 w 2190390"/>
                <a:gd name="connsiteY855" fmla="*/ 912503 h 2233760"/>
                <a:gd name="connsiteX856" fmla="*/ 14546 w 2190390"/>
                <a:gd name="connsiteY856" fmla="*/ 908043 h 2233760"/>
                <a:gd name="connsiteX857" fmla="*/ 19723 w 2190390"/>
                <a:gd name="connsiteY857" fmla="*/ 869300 h 2233760"/>
                <a:gd name="connsiteX858" fmla="*/ 16461 w 2190390"/>
                <a:gd name="connsiteY858" fmla="*/ 891965 h 2233760"/>
                <a:gd name="connsiteX859" fmla="*/ 13917 w 2190390"/>
                <a:gd name="connsiteY859" fmla="*/ 870856 h 2233760"/>
                <a:gd name="connsiteX860" fmla="*/ 16820 w 2190390"/>
                <a:gd name="connsiteY860" fmla="*/ 870078 h 2233760"/>
                <a:gd name="connsiteX861" fmla="*/ 17748 w 2190390"/>
                <a:gd name="connsiteY861" fmla="*/ 838700 h 2233760"/>
                <a:gd name="connsiteX862" fmla="*/ 33551 w 2190390"/>
                <a:gd name="connsiteY862" fmla="*/ 781546 h 2233760"/>
                <a:gd name="connsiteX863" fmla="*/ 29301 w 2190390"/>
                <a:gd name="connsiteY863" fmla="*/ 788911 h 2233760"/>
                <a:gd name="connsiteX864" fmla="*/ 29510 w 2190390"/>
                <a:gd name="connsiteY864" fmla="*/ 801306 h 2233760"/>
                <a:gd name="connsiteX865" fmla="*/ 23913 w 2190390"/>
                <a:gd name="connsiteY865" fmla="*/ 815258 h 2233760"/>
                <a:gd name="connsiteX866" fmla="*/ 13707 w 2190390"/>
                <a:gd name="connsiteY866" fmla="*/ 858461 h 2233760"/>
                <a:gd name="connsiteX867" fmla="*/ 10026 w 2190390"/>
                <a:gd name="connsiteY867" fmla="*/ 856334 h 2233760"/>
                <a:gd name="connsiteX868" fmla="*/ 5985 w 2190390"/>
                <a:gd name="connsiteY868" fmla="*/ 876094 h 2233760"/>
                <a:gd name="connsiteX869" fmla="*/ 6060 w 2190390"/>
                <a:gd name="connsiteY869" fmla="*/ 880501 h 2233760"/>
                <a:gd name="connsiteX870" fmla="*/ 2805 w 2190390"/>
                <a:gd name="connsiteY870" fmla="*/ 887453 h 2233760"/>
                <a:gd name="connsiteX871" fmla="*/ 598 w 2190390"/>
                <a:gd name="connsiteY871" fmla="*/ 902442 h 2233760"/>
                <a:gd name="connsiteX872" fmla="*/ 388 w 2190390"/>
                <a:gd name="connsiteY872" fmla="*/ 890046 h 2233760"/>
                <a:gd name="connsiteX873" fmla="*/ 1316 w 2190390"/>
                <a:gd name="connsiteY873" fmla="*/ 858668 h 2233760"/>
                <a:gd name="connsiteX874" fmla="*/ 5566 w 2190390"/>
                <a:gd name="connsiteY874" fmla="*/ 851303 h 2233760"/>
                <a:gd name="connsiteX875" fmla="*/ 4578 w 2190390"/>
                <a:gd name="connsiteY875" fmla="*/ 836003 h 2233760"/>
                <a:gd name="connsiteX876" fmla="*/ 8619 w 2190390"/>
                <a:gd name="connsiteY876" fmla="*/ 816243 h 2233760"/>
                <a:gd name="connsiteX877" fmla="*/ 10953 w 2190390"/>
                <a:gd name="connsiteY877" fmla="*/ 824956 h 2233760"/>
                <a:gd name="connsiteX878" fmla="*/ 15203 w 2190390"/>
                <a:gd name="connsiteY878" fmla="*/ 817592 h 2233760"/>
                <a:gd name="connsiteX879" fmla="*/ 16550 w 2190390"/>
                <a:gd name="connsiteY879" fmla="*/ 811005 h 2233760"/>
                <a:gd name="connsiteX880" fmla="*/ 13647 w 2190390"/>
                <a:gd name="connsiteY880" fmla="*/ 811783 h 2233760"/>
                <a:gd name="connsiteX881" fmla="*/ 22716 w 2190390"/>
                <a:gd name="connsiteY881" fmla="*/ 787562 h 2233760"/>
                <a:gd name="connsiteX882" fmla="*/ 24841 w 2190390"/>
                <a:gd name="connsiteY882" fmla="*/ 783880 h 2233760"/>
                <a:gd name="connsiteX883" fmla="*/ 19812 w 2190390"/>
                <a:gd name="connsiteY883" fmla="*/ 788340 h 2233760"/>
                <a:gd name="connsiteX884" fmla="*/ 23191 w 2190390"/>
                <a:gd name="connsiteY884" fmla="*/ 778079 h 2233760"/>
                <a:gd name="connsiteX885" fmla="*/ 23284 w 2190390"/>
                <a:gd name="connsiteY885" fmla="*/ 778071 h 2233760"/>
                <a:gd name="connsiteX886" fmla="*/ 27744 w 2190390"/>
                <a:gd name="connsiteY886" fmla="*/ 783102 h 2233760"/>
                <a:gd name="connsiteX887" fmla="*/ 29660 w 2190390"/>
                <a:gd name="connsiteY887" fmla="*/ 767024 h 2233760"/>
                <a:gd name="connsiteX888" fmla="*/ 35466 w 2190390"/>
                <a:gd name="connsiteY888" fmla="*/ 765468 h 2233760"/>
                <a:gd name="connsiteX889" fmla="*/ 38938 w 2190390"/>
                <a:gd name="connsiteY889" fmla="*/ 755199 h 2233760"/>
                <a:gd name="connsiteX890" fmla="*/ 38728 w 2190390"/>
                <a:gd name="connsiteY890" fmla="*/ 742803 h 2233760"/>
                <a:gd name="connsiteX891" fmla="*/ 40285 w 2190390"/>
                <a:gd name="connsiteY891" fmla="*/ 748612 h 2233760"/>
                <a:gd name="connsiteX892" fmla="*/ 43757 w 2190390"/>
                <a:gd name="connsiteY892" fmla="*/ 738343 h 2233760"/>
                <a:gd name="connsiteX893" fmla="*/ 53394 w 2190390"/>
                <a:gd name="connsiteY893" fmla="*/ 704631 h 2233760"/>
                <a:gd name="connsiteX894" fmla="*/ 46241 w 2190390"/>
                <a:gd name="connsiteY894" fmla="*/ 712774 h 2233760"/>
                <a:gd name="connsiteX895" fmla="*/ 43547 w 2190390"/>
                <a:gd name="connsiteY895" fmla="*/ 725947 h 2233760"/>
                <a:gd name="connsiteX896" fmla="*/ 37741 w 2190390"/>
                <a:gd name="connsiteY896" fmla="*/ 727503 h 2233760"/>
                <a:gd name="connsiteX897" fmla="*/ 35406 w 2190390"/>
                <a:gd name="connsiteY897" fmla="*/ 718790 h 2233760"/>
                <a:gd name="connsiteX898" fmla="*/ 44475 w 2190390"/>
                <a:gd name="connsiteY898" fmla="*/ 694569 h 2233760"/>
                <a:gd name="connsiteX899" fmla="*/ 57225 w 2190390"/>
                <a:gd name="connsiteY899" fmla="*/ 672475 h 2233760"/>
                <a:gd name="connsiteX900" fmla="*/ 65516 w 2190390"/>
                <a:gd name="connsiteY900" fmla="*/ 645350 h 2233760"/>
                <a:gd name="connsiteX901" fmla="*/ 80391 w 2190390"/>
                <a:gd name="connsiteY901" fmla="*/ 619573 h 2233760"/>
                <a:gd name="connsiteX902" fmla="*/ 66504 w 2190390"/>
                <a:gd name="connsiteY902" fmla="*/ 660650 h 2233760"/>
                <a:gd name="connsiteX903" fmla="*/ 53185 w 2190390"/>
                <a:gd name="connsiteY903" fmla="*/ 692236 h 2233760"/>
                <a:gd name="connsiteX904" fmla="*/ 58991 w 2190390"/>
                <a:gd name="connsiteY904" fmla="*/ 690680 h 2233760"/>
                <a:gd name="connsiteX905" fmla="*/ 59560 w 2190390"/>
                <a:gd name="connsiteY905" fmla="*/ 681188 h 2233760"/>
                <a:gd name="connsiteX906" fmla="*/ 63032 w 2190390"/>
                <a:gd name="connsiteY906" fmla="*/ 670919 h 2233760"/>
                <a:gd name="connsiteX907" fmla="*/ 66713 w 2190390"/>
                <a:gd name="connsiteY907" fmla="*/ 673046 h 2233760"/>
                <a:gd name="connsiteX908" fmla="*/ 93142 w 2190390"/>
                <a:gd name="connsiteY908" fmla="*/ 597479 h 2233760"/>
                <a:gd name="connsiteX909" fmla="*/ 89460 w 2190390"/>
                <a:gd name="connsiteY909" fmla="*/ 595353 h 2233760"/>
                <a:gd name="connsiteX910" fmla="*/ 92932 w 2190390"/>
                <a:gd name="connsiteY910" fmla="*/ 585084 h 2233760"/>
                <a:gd name="connsiteX911" fmla="*/ 97392 w 2190390"/>
                <a:gd name="connsiteY911" fmla="*/ 590114 h 2233760"/>
                <a:gd name="connsiteX912" fmla="*/ 108586 w 2190390"/>
                <a:gd name="connsiteY912" fmla="*/ 562212 h 2233760"/>
                <a:gd name="connsiteX913" fmla="*/ 117296 w 2190390"/>
                <a:gd name="connsiteY913" fmla="*/ 559878 h 2233760"/>
                <a:gd name="connsiteX914" fmla="*/ 130615 w 2190390"/>
                <a:gd name="connsiteY914" fmla="*/ 528292 h 2233760"/>
                <a:gd name="connsiteX915" fmla="*/ 129059 w 2190390"/>
                <a:gd name="connsiteY915" fmla="*/ 522484 h 2233760"/>
                <a:gd name="connsiteX916" fmla="*/ 136212 w 2190390"/>
                <a:gd name="connsiteY916" fmla="*/ 514341 h 2233760"/>
                <a:gd name="connsiteX917" fmla="*/ 133309 w 2190390"/>
                <a:gd name="connsiteY917" fmla="*/ 515119 h 2233760"/>
                <a:gd name="connsiteX918" fmla="*/ 148184 w 2190390"/>
                <a:gd name="connsiteY918" fmla="*/ 489342 h 2233760"/>
                <a:gd name="connsiteX919" fmla="*/ 149741 w 2190390"/>
                <a:gd name="connsiteY919" fmla="*/ 495151 h 2233760"/>
                <a:gd name="connsiteX920" fmla="*/ 166741 w 2190390"/>
                <a:gd name="connsiteY920" fmla="*/ 465692 h 2233760"/>
                <a:gd name="connsiteX921" fmla="*/ 161713 w 2190390"/>
                <a:gd name="connsiteY921" fmla="*/ 470153 h 2233760"/>
                <a:gd name="connsiteX922" fmla="*/ 167310 w 2190390"/>
                <a:gd name="connsiteY922" fmla="*/ 456201 h 2233760"/>
                <a:gd name="connsiteX923" fmla="*/ 168088 w 2190390"/>
                <a:gd name="connsiteY923" fmla="*/ 459106 h 2233760"/>
                <a:gd name="connsiteX924" fmla="*/ 193799 w 2190390"/>
                <a:gd name="connsiteY924" fmla="*/ 427313 h 2233760"/>
                <a:gd name="connsiteX925" fmla="*/ 220078 w 2190390"/>
                <a:gd name="connsiteY925" fmla="*/ 386029 h 2233760"/>
                <a:gd name="connsiteX926" fmla="*/ 249470 w 2190390"/>
                <a:gd name="connsiteY926" fmla="*/ 356363 h 2233760"/>
                <a:gd name="connsiteX927" fmla="*/ 268027 w 2190390"/>
                <a:gd name="connsiteY927" fmla="*/ 332713 h 2233760"/>
                <a:gd name="connsiteX928" fmla="*/ 289487 w 2190390"/>
                <a:gd name="connsiteY928" fmla="*/ 308285 h 2233760"/>
                <a:gd name="connsiteX929" fmla="*/ 254498 w 2190390"/>
                <a:gd name="connsiteY929" fmla="*/ 351903 h 2233760"/>
                <a:gd name="connsiteX930" fmla="*/ 252373 w 2190390"/>
                <a:gd name="connsiteY930" fmla="*/ 355585 h 2233760"/>
                <a:gd name="connsiteX931" fmla="*/ 275959 w 2190390"/>
                <a:gd name="connsiteY931" fmla="*/ 327475 h 2233760"/>
                <a:gd name="connsiteX932" fmla="*/ 277515 w 2190390"/>
                <a:gd name="connsiteY932" fmla="*/ 333284 h 2233760"/>
                <a:gd name="connsiteX933" fmla="*/ 285237 w 2190390"/>
                <a:gd name="connsiteY933" fmla="*/ 315650 h 2233760"/>
                <a:gd name="connsiteX934" fmla="*/ 284668 w 2190390"/>
                <a:gd name="connsiteY934" fmla="*/ 325141 h 2233760"/>
                <a:gd name="connsiteX935" fmla="*/ 315407 w 2190390"/>
                <a:gd name="connsiteY935" fmla="*/ 288888 h 2233760"/>
                <a:gd name="connsiteX936" fmla="*/ 306697 w 2190390"/>
                <a:gd name="connsiteY936" fmla="*/ 291222 h 2233760"/>
                <a:gd name="connsiteX937" fmla="*/ 317532 w 2190390"/>
                <a:gd name="connsiteY937" fmla="*/ 285206 h 2233760"/>
                <a:gd name="connsiteX938" fmla="*/ 316754 w 2190390"/>
                <a:gd name="connsiteY938" fmla="*/ 282301 h 2233760"/>
                <a:gd name="connsiteX939" fmla="*/ 359316 w 2190390"/>
                <a:gd name="connsiteY939" fmla="*/ 255332 h 2233760"/>
                <a:gd name="connsiteX940" fmla="*/ 387361 w 2190390"/>
                <a:gd name="connsiteY940" fmla="*/ 232253 h 2233760"/>
                <a:gd name="connsiteX941" fmla="*/ 388708 w 2190390"/>
                <a:gd name="connsiteY941" fmla="*/ 225666 h 2233760"/>
                <a:gd name="connsiteX942" fmla="*/ 413850 w 2190390"/>
                <a:gd name="connsiteY942" fmla="*/ 203365 h 2233760"/>
                <a:gd name="connsiteX943" fmla="*/ 417531 w 2190390"/>
                <a:gd name="connsiteY943" fmla="*/ 205491 h 2233760"/>
                <a:gd name="connsiteX944" fmla="*/ 425463 w 2190390"/>
                <a:gd name="connsiteY944" fmla="*/ 200253 h 2233760"/>
                <a:gd name="connsiteX945" fmla="*/ 431838 w 2190390"/>
                <a:gd name="connsiteY945" fmla="*/ 189206 h 2233760"/>
                <a:gd name="connsiteX946" fmla="*/ 441327 w 2190390"/>
                <a:gd name="connsiteY946" fmla="*/ 189776 h 2233760"/>
                <a:gd name="connsiteX947" fmla="*/ 450605 w 2190390"/>
                <a:gd name="connsiteY947" fmla="*/ 177951 h 2233760"/>
                <a:gd name="connsiteX948" fmla="*/ 459315 w 2190390"/>
                <a:gd name="connsiteY948" fmla="*/ 175617 h 2233760"/>
                <a:gd name="connsiteX949" fmla="*/ 486013 w 2190390"/>
                <a:gd name="connsiteY949" fmla="*/ 159125 h 2233760"/>
                <a:gd name="connsiteX950" fmla="*/ 479429 w 2190390"/>
                <a:gd name="connsiteY950" fmla="*/ 157776 h 2233760"/>
                <a:gd name="connsiteX951" fmla="*/ 499752 w 2190390"/>
                <a:gd name="connsiteY951" fmla="*/ 152331 h 2233760"/>
                <a:gd name="connsiteX952" fmla="*/ 532257 w 2190390"/>
                <a:gd name="connsiteY952" fmla="*/ 134282 h 2233760"/>
                <a:gd name="connsiteX953" fmla="*/ 524325 w 2190390"/>
                <a:gd name="connsiteY953" fmla="*/ 139520 h 2233760"/>
                <a:gd name="connsiteX954" fmla="*/ 528380 w 2190390"/>
                <a:gd name="connsiteY954" fmla="*/ 139210 h 2233760"/>
                <a:gd name="connsiteX955" fmla="*/ 523723 w 2190390"/>
                <a:gd name="connsiteY955" fmla="*/ 141627 h 2233760"/>
                <a:gd name="connsiteX956" fmla="*/ 506337 w 2190390"/>
                <a:gd name="connsiteY956" fmla="*/ 153679 h 2233760"/>
                <a:gd name="connsiteX957" fmla="*/ 497627 w 2190390"/>
                <a:gd name="connsiteY957" fmla="*/ 156013 h 2233760"/>
                <a:gd name="connsiteX958" fmla="*/ 495502 w 2190390"/>
                <a:gd name="connsiteY958" fmla="*/ 159695 h 2233760"/>
                <a:gd name="connsiteX959" fmla="*/ 490473 w 2190390"/>
                <a:gd name="connsiteY959" fmla="*/ 164156 h 2233760"/>
                <a:gd name="connsiteX960" fmla="*/ 479638 w 2190390"/>
                <a:gd name="connsiteY960" fmla="*/ 170172 h 2233760"/>
                <a:gd name="connsiteX961" fmla="*/ 452940 w 2190390"/>
                <a:gd name="connsiteY961" fmla="*/ 186665 h 2233760"/>
                <a:gd name="connsiteX962" fmla="*/ 453718 w 2190390"/>
                <a:gd name="connsiteY962" fmla="*/ 189569 h 2233760"/>
                <a:gd name="connsiteX963" fmla="*/ 424116 w 2190390"/>
                <a:gd name="connsiteY963" fmla="*/ 206840 h 2233760"/>
                <a:gd name="connsiteX964" fmla="*/ 409031 w 2190390"/>
                <a:gd name="connsiteY964" fmla="*/ 220220 h 2233760"/>
                <a:gd name="connsiteX965" fmla="*/ 398196 w 2190390"/>
                <a:gd name="connsiteY965" fmla="*/ 226236 h 2233760"/>
                <a:gd name="connsiteX966" fmla="*/ 368026 w 2190390"/>
                <a:gd name="connsiteY966" fmla="*/ 252998 h 2233760"/>
                <a:gd name="connsiteX967" fmla="*/ 337856 w 2190390"/>
                <a:gd name="connsiteY967" fmla="*/ 279760 h 2233760"/>
                <a:gd name="connsiteX968" fmla="*/ 322770 w 2190390"/>
                <a:gd name="connsiteY968" fmla="*/ 293141 h 2233760"/>
                <a:gd name="connsiteX969" fmla="*/ 316186 w 2190390"/>
                <a:gd name="connsiteY969" fmla="*/ 291792 h 2233760"/>
                <a:gd name="connsiteX970" fmla="*/ 311935 w 2190390"/>
                <a:gd name="connsiteY970" fmla="*/ 299157 h 2233760"/>
                <a:gd name="connsiteX971" fmla="*/ 314839 w 2190390"/>
                <a:gd name="connsiteY971" fmla="*/ 298379 h 2233760"/>
                <a:gd name="connsiteX972" fmla="*/ 286225 w 2190390"/>
                <a:gd name="connsiteY972" fmla="*/ 330950 h 2233760"/>
                <a:gd name="connsiteX973" fmla="*/ 255486 w 2190390"/>
                <a:gd name="connsiteY973" fmla="*/ 367203 h 2233760"/>
                <a:gd name="connsiteX974" fmla="*/ 293588 w 2190390"/>
                <a:gd name="connsiteY974" fmla="*/ 335203 h 2233760"/>
                <a:gd name="connsiteX975" fmla="*/ 294935 w 2190390"/>
                <a:gd name="connsiteY975" fmla="*/ 328616 h 2233760"/>
                <a:gd name="connsiteX976" fmla="*/ 302867 w 2190390"/>
                <a:gd name="connsiteY976" fmla="*/ 323378 h 2233760"/>
                <a:gd name="connsiteX977" fmla="*/ 315048 w 2190390"/>
                <a:gd name="connsiteY977" fmla="*/ 310775 h 2233760"/>
                <a:gd name="connsiteX978" fmla="*/ 307895 w 2190390"/>
                <a:gd name="connsiteY978" fmla="*/ 318917 h 2233760"/>
                <a:gd name="connsiteX979" fmla="*/ 322980 w 2190390"/>
                <a:gd name="connsiteY979" fmla="*/ 305537 h 2233760"/>
                <a:gd name="connsiteX980" fmla="*/ 329565 w 2190390"/>
                <a:gd name="connsiteY980" fmla="*/ 306885 h 2233760"/>
                <a:gd name="connsiteX981" fmla="*/ 313702 w 2190390"/>
                <a:gd name="connsiteY981" fmla="*/ 317361 h 2233760"/>
                <a:gd name="connsiteX982" fmla="*/ 304423 w 2190390"/>
                <a:gd name="connsiteY982" fmla="*/ 329186 h 2233760"/>
                <a:gd name="connsiteX983" fmla="*/ 285088 w 2190390"/>
                <a:gd name="connsiteY983" fmla="*/ 349932 h 2233760"/>
                <a:gd name="connsiteX984" fmla="*/ 285866 w 2190390"/>
                <a:gd name="connsiteY984" fmla="*/ 352837 h 2233760"/>
                <a:gd name="connsiteX985" fmla="*/ 316036 w 2190390"/>
                <a:gd name="connsiteY985" fmla="*/ 326075 h 2233760"/>
                <a:gd name="connsiteX986" fmla="*/ 314689 w 2190390"/>
                <a:gd name="connsiteY986" fmla="*/ 332662 h 2233760"/>
                <a:gd name="connsiteX987" fmla="*/ 296701 w 2190390"/>
                <a:gd name="connsiteY987" fmla="*/ 346820 h 2233760"/>
                <a:gd name="connsiteX988" fmla="*/ 288201 w 2190390"/>
                <a:gd name="connsiteY988" fmla="*/ 361550 h 2233760"/>
                <a:gd name="connsiteX989" fmla="*/ 265962 w 2190390"/>
                <a:gd name="connsiteY989" fmla="*/ 383073 h 2233760"/>
                <a:gd name="connsiteX990" fmla="*/ 247195 w 2190390"/>
                <a:gd name="connsiteY990" fmla="*/ 394328 h 2233760"/>
                <a:gd name="connsiteX991" fmla="*/ 248752 w 2190390"/>
                <a:gd name="connsiteY991" fmla="*/ 400137 h 2233760"/>
                <a:gd name="connsiteX992" fmla="*/ 241598 w 2190390"/>
                <a:gd name="connsiteY992" fmla="*/ 408279 h 2233760"/>
                <a:gd name="connsiteX993" fmla="*/ 242945 w 2190390"/>
                <a:gd name="connsiteY993" fmla="*/ 401692 h 2233760"/>
                <a:gd name="connsiteX994" fmla="*/ 235223 w 2190390"/>
                <a:gd name="connsiteY994" fmla="*/ 419326 h 2233760"/>
                <a:gd name="connsiteX995" fmla="*/ 220138 w 2190390"/>
                <a:gd name="connsiteY995" fmla="*/ 432707 h 2233760"/>
                <a:gd name="connsiteX996" fmla="*/ 231751 w 2190390"/>
                <a:gd name="connsiteY996" fmla="*/ 429595 h 2233760"/>
                <a:gd name="connsiteX997" fmla="*/ 239683 w 2190390"/>
                <a:gd name="connsiteY997" fmla="*/ 424357 h 2233760"/>
                <a:gd name="connsiteX998" fmla="*/ 235223 w 2190390"/>
                <a:gd name="connsiteY998" fmla="*/ 419326 h 2233760"/>
                <a:gd name="connsiteX999" fmla="*/ 281047 w 2190390"/>
                <a:gd name="connsiteY999" fmla="*/ 369692 h 2233760"/>
                <a:gd name="connsiteX1000" fmla="*/ 271200 w 2190390"/>
                <a:gd name="connsiteY1000" fmla="*/ 391009 h 2233760"/>
                <a:gd name="connsiteX1001" fmla="*/ 261922 w 2190390"/>
                <a:gd name="connsiteY1001" fmla="*/ 402834 h 2233760"/>
                <a:gd name="connsiteX1002" fmla="*/ 262700 w 2190390"/>
                <a:gd name="connsiteY1002" fmla="*/ 405738 h 2233760"/>
                <a:gd name="connsiteX1003" fmla="*/ 248393 w 2190390"/>
                <a:gd name="connsiteY1003" fmla="*/ 422023 h 2233760"/>
                <a:gd name="connsiteX1004" fmla="*/ 236989 w 2190390"/>
                <a:gd name="connsiteY1004" fmla="*/ 437531 h 2233760"/>
                <a:gd name="connsiteX1005" fmla="*/ 245490 w 2190390"/>
                <a:gd name="connsiteY1005" fmla="*/ 422801 h 2233760"/>
                <a:gd name="connsiteX1006" fmla="*/ 254768 w 2190390"/>
                <a:gd name="connsiteY1006" fmla="*/ 410976 h 2233760"/>
                <a:gd name="connsiteX1007" fmla="*/ 264047 w 2190390"/>
                <a:gd name="connsiteY1007" fmla="*/ 399151 h 2233760"/>
                <a:gd name="connsiteX1008" fmla="*/ 235433 w 2190390"/>
                <a:gd name="connsiteY1008" fmla="*/ 431722 h 2233760"/>
                <a:gd name="connsiteX1009" fmla="*/ 221904 w 2190390"/>
                <a:gd name="connsiteY1009" fmla="*/ 450912 h 2233760"/>
                <a:gd name="connsiteX1010" fmla="*/ 207597 w 2190390"/>
                <a:gd name="connsiteY1010" fmla="*/ 467197 h 2233760"/>
                <a:gd name="connsiteX1011" fmla="*/ 217085 w 2190390"/>
                <a:gd name="connsiteY1011" fmla="*/ 467767 h 2233760"/>
                <a:gd name="connsiteX1012" fmla="*/ 219779 w 2190390"/>
                <a:gd name="connsiteY1012" fmla="*/ 454594 h 2233760"/>
                <a:gd name="connsiteX1013" fmla="*/ 221335 w 2190390"/>
                <a:gd name="connsiteY1013" fmla="*/ 460403 h 2233760"/>
                <a:gd name="connsiteX1014" fmla="*/ 234086 w 2190390"/>
                <a:gd name="connsiteY1014" fmla="*/ 438309 h 2233760"/>
                <a:gd name="connsiteX1015" fmla="*/ 231392 w 2190390"/>
                <a:gd name="connsiteY1015" fmla="*/ 451482 h 2233760"/>
                <a:gd name="connsiteX1016" fmla="*/ 254200 w 2190390"/>
                <a:gd name="connsiteY1016" fmla="*/ 420467 h 2233760"/>
                <a:gd name="connsiteX1017" fmla="*/ 274103 w 2190390"/>
                <a:gd name="connsiteY1017" fmla="*/ 390231 h 2233760"/>
                <a:gd name="connsiteX1018" fmla="*/ 275091 w 2190390"/>
                <a:gd name="connsiteY1018" fmla="*/ 405531 h 2233760"/>
                <a:gd name="connsiteX1019" fmla="*/ 257103 w 2190390"/>
                <a:gd name="connsiteY1019" fmla="*/ 419690 h 2233760"/>
                <a:gd name="connsiteX1020" fmla="*/ 252284 w 2190390"/>
                <a:gd name="connsiteY1020" fmla="*/ 436545 h 2233760"/>
                <a:gd name="connsiteX1021" fmla="*/ 263688 w 2190390"/>
                <a:gd name="connsiteY1021" fmla="*/ 421038 h 2233760"/>
                <a:gd name="connsiteX1022" fmla="*/ 262341 w 2190390"/>
                <a:gd name="connsiteY1022" fmla="*/ 427625 h 2233760"/>
                <a:gd name="connsiteX1023" fmla="*/ 267369 w 2190390"/>
                <a:gd name="connsiteY1023" fmla="*/ 423164 h 2233760"/>
                <a:gd name="connsiteX1024" fmla="*/ 272398 w 2190390"/>
                <a:gd name="connsiteY1024" fmla="*/ 418704 h 2233760"/>
                <a:gd name="connsiteX1025" fmla="*/ 254619 w 2190390"/>
                <a:gd name="connsiteY1025" fmla="*/ 445259 h 2233760"/>
                <a:gd name="connsiteX1026" fmla="*/ 260425 w 2190390"/>
                <a:gd name="connsiteY1026" fmla="*/ 443703 h 2233760"/>
                <a:gd name="connsiteX1027" fmla="*/ 265162 w 2190390"/>
                <a:gd name="connsiteY1027" fmla="*/ 438153 h 2233760"/>
                <a:gd name="connsiteX1028" fmla="*/ 266613 w 2190390"/>
                <a:gd name="connsiteY1028" fmla="*/ 437234 h 2233760"/>
                <a:gd name="connsiteX1029" fmla="*/ 259079 w 2190390"/>
                <a:gd name="connsiteY1029" fmla="*/ 450289 h 2233760"/>
                <a:gd name="connsiteX1030" fmla="*/ 278414 w 2190390"/>
                <a:gd name="connsiteY1030" fmla="*/ 429544 h 2233760"/>
                <a:gd name="connsiteX1031" fmla="*/ 292721 w 2190390"/>
                <a:gd name="connsiteY1031" fmla="*/ 413259 h 2233760"/>
                <a:gd name="connsiteX1032" fmla="*/ 299096 w 2190390"/>
                <a:gd name="connsiteY1032" fmla="*/ 402212 h 2233760"/>
                <a:gd name="connsiteX1033" fmla="*/ 316306 w 2190390"/>
                <a:gd name="connsiteY1033" fmla="*/ 385148 h 2233760"/>
                <a:gd name="connsiteX1034" fmla="*/ 313613 w 2190390"/>
                <a:gd name="connsiteY1034" fmla="*/ 398322 h 2233760"/>
                <a:gd name="connsiteX1035" fmla="*/ 320766 w 2190390"/>
                <a:gd name="connsiteY1035" fmla="*/ 390179 h 2233760"/>
                <a:gd name="connsiteX1036" fmla="*/ 322113 w 2190390"/>
                <a:gd name="connsiteY1036" fmla="*/ 383592 h 2233760"/>
                <a:gd name="connsiteX1037" fmla="*/ 355755 w 2190390"/>
                <a:gd name="connsiteY1037" fmla="*/ 346562 h 2233760"/>
                <a:gd name="connsiteX1038" fmla="*/ 358658 w 2190390"/>
                <a:gd name="connsiteY1038" fmla="*/ 345784 h 2233760"/>
                <a:gd name="connsiteX1039" fmla="*/ 347255 w 2190390"/>
                <a:gd name="connsiteY1039" fmla="*/ 361291 h 2233760"/>
                <a:gd name="connsiteX1040" fmla="*/ 346686 w 2190390"/>
                <a:gd name="connsiteY1040" fmla="*/ 370782 h 2233760"/>
                <a:gd name="connsiteX1041" fmla="*/ 359646 w 2190390"/>
                <a:gd name="connsiteY1041" fmla="*/ 361084 h 2233760"/>
                <a:gd name="connsiteX1042" fmla="*/ 328907 w 2190390"/>
                <a:gd name="connsiteY1042" fmla="*/ 397337 h 2233760"/>
                <a:gd name="connsiteX1043" fmla="*/ 323310 w 2190390"/>
                <a:gd name="connsiteY1043" fmla="*/ 411288 h 2233760"/>
                <a:gd name="connsiteX1044" fmla="*/ 332020 w 2190390"/>
                <a:gd name="connsiteY1044" fmla="*/ 408954 h 2233760"/>
                <a:gd name="connsiteX1045" fmla="*/ 315588 w 2190390"/>
                <a:gd name="connsiteY1045" fmla="*/ 428922 h 2233760"/>
                <a:gd name="connsiteX1046" fmla="*/ 314810 w 2190390"/>
                <a:gd name="connsiteY1046" fmla="*/ 426017 h 2233760"/>
                <a:gd name="connsiteX1047" fmla="*/ 295475 w 2190390"/>
                <a:gd name="connsiteY1047" fmla="*/ 446763 h 2233760"/>
                <a:gd name="connsiteX1048" fmla="*/ 279043 w 2190390"/>
                <a:gd name="connsiteY1048" fmla="*/ 466731 h 2233760"/>
                <a:gd name="connsiteX1049" fmla="*/ 285628 w 2190390"/>
                <a:gd name="connsiteY1049" fmla="*/ 468079 h 2233760"/>
                <a:gd name="connsiteX1050" fmla="*/ 280809 w 2190390"/>
                <a:gd name="connsiteY1050" fmla="*/ 484935 h 2233760"/>
                <a:gd name="connsiteX1051" fmla="*/ 272099 w 2190390"/>
                <a:gd name="connsiteY1051" fmla="*/ 487269 h 2233760"/>
                <a:gd name="connsiteX1052" fmla="*/ 266712 w 2190390"/>
                <a:gd name="connsiteY1052" fmla="*/ 513616 h 2233760"/>
                <a:gd name="connsiteX1053" fmla="*/ 270183 w 2190390"/>
                <a:gd name="connsiteY1053" fmla="*/ 503347 h 2233760"/>
                <a:gd name="connsiteX1054" fmla="*/ 267280 w 2190390"/>
                <a:gd name="connsiteY1054" fmla="*/ 504125 h 2233760"/>
                <a:gd name="connsiteX1055" fmla="*/ 251626 w 2190390"/>
                <a:gd name="connsiteY1055" fmla="*/ 526997 h 2233760"/>
                <a:gd name="connsiteX1056" fmla="*/ 247376 w 2190390"/>
                <a:gd name="connsiteY1056" fmla="*/ 534362 h 2233760"/>
                <a:gd name="connsiteX1057" fmla="*/ 250848 w 2190390"/>
                <a:gd name="connsiteY1057" fmla="*/ 524093 h 2233760"/>
                <a:gd name="connsiteX1058" fmla="*/ 242348 w 2190390"/>
                <a:gd name="connsiteY1058" fmla="*/ 538822 h 2233760"/>
                <a:gd name="connsiteX1059" fmla="*/ 243126 w 2190390"/>
                <a:gd name="connsiteY1059" fmla="*/ 541726 h 2233760"/>
                <a:gd name="connsiteX1060" fmla="*/ 250280 w 2190390"/>
                <a:gd name="connsiteY1060" fmla="*/ 533584 h 2233760"/>
                <a:gd name="connsiteX1061" fmla="*/ 240223 w 2190390"/>
                <a:gd name="connsiteY1061" fmla="*/ 542504 h 2233760"/>
                <a:gd name="connsiteX1062" fmla="*/ 224000 w 2190390"/>
                <a:gd name="connsiteY1062" fmla="*/ 574868 h 2233760"/>
                <a:gd name="connsiteX1063" fmla="*/ 221666 w 2190390"/>
                <a:gd name="connsiteY1063" fmla="*/ 566154 h 2233760"/>
                <a:gd name="connsiteX1064" fmla="*/ 236541 w 2190390"/>
                <a:gd name="connsiteY1064" fmla="*/ 540378 h 2233760"/>
                <a:gd name="connsiteX1065" fmla="*/ 233638 w 2190390"/>
                <a:gd name="connsiteY1065" fmla="*/ 541156 h 2233760"/>
                <a:gd name="connsiteX1066" fmla="*/ 238666 w 2190390"/>
                <a:gd name="connsiteY1066" fmla="*/ 536696 h 2233760"/>
                <a:gd name="connsiteX1067" fmla="*/ 245042 w 2190390"/>
                <a:gd name="connsiteY1067" fmla="*/ 525648 h 2233760"/>
                <a:gd name="connsiteX1068" fmla="*/ 244054 w 2190390"/>
                <a:gd name="connsiteY1068" fmla="*/ 510348 h 2233760"/>
                <a:gd name="connsiteX1069" fmla="*/ 236122 w 2190390"/>
                <a:gd name="connsiteY1069" fmla="*/ 515587 h 2233760"/>
                <a:gd name="connsiteX1070" fmla="*/ 209065 w 2190390"/>
                <a:gd name="connsiteY1070" fmla="*/ 553966 h 2233760"/>
                <a:gd name="connsiteX1071" fmla="*/ 186467 w 2190390"/>
                <a:gd name="connsiteY1071" fmla="*/ 597376 h 2233760"/>
                <a:gd name="connsiteX1072" fmla="*/ 191286 w 2190390"/>
                <a:gd name="connsiteY1072" fmla="*/ 580520 h 2233760"/>
                <a:gd name="connsiteX1073" fmla="*/ 179882 w 2190390"/>
                <a:gd name="connsiteY1073" fmla="*/ 596028 h 2233760"/>
                <a:gd name="connsiteX1074" fmla="*/ 172729 w 2190390"/>
                <a:gd name="connsiteY1074" fmla="*/ 604170 h 2233760"/>
                <a:gd name="connsiteX1075" fmla="*/ 171172 w 2190390"/>
                <a:gd name="connsiteY1075" fmla="*/ 598362 h 2233760"/>
                <a:gd name="connsiteX1076" fmla="*/ 158212 w 2190390"/>
                <a:gd name="connsiteY1076" fmla="*/ 608060 h 2233760"/>
                <a:gd name="connsiteX1077" fmla="*/ 164587 w 2190390"/>
                <a:gd name="connsiteY1077" fmla="*/ 597013 h 2233760"/>
                <a:gd name="connsiteX1078" fmla="*/ 150280 w 2190390"/>
                <a:gd name="connsiteY1078" fmla="*/ 613298 h 2233760"/>
                <a:gd name="connsiteX1079" fmla="*/ 160696 w 2190390"/>
                <a:gd name="connsiteY1079" fmla="*/ 582491 h 2233760"/>
                <a:gd name="connsiteX1080" fmla="*/ 161265 w 2190390"/>
                <a:gd name="connsiteY1080" fmla="*/ 573000 h 2233760"/>
                <a:gd name="connsiteX1081" fmla="*/ 150071 w 2190390"/>
                <a:gd name="connsiteY1081" fmla="*/ 600903 h 2233760"/>
                <a:gd name="connsiteX1082" fmla="*/ 148514 w 2190390"/>
                <a:gd name="connsiteY1082" fmla="*/ 595094 h 2233760"/>
                <a:gd name="connsiteX1083" fmla="*/ 145821 w 2190390"/>
                <a:gd name="connsiteY1083" fmla="*/ 608267 h 2233760"/>
                <a:gd name="connsiteX1084" fmla="*/ 135764 w 2190390"/>
                <a:gd name="connsiteY1084" fmla="*/ 617188 h 2233760"/>
                <a:gd name="connsiteX1085" fmla="*/ 136333 w 2190390"/>
                <a:gd name="connsiteY1085" fmla="*/ 607697 h 2233760"/>
                <a:gd name="connsiteX1086" fmla="*/ 142139 w 2190390"/>
                <a:gd name="connsiteY1086" fmla="*/ 606141 h 2233760"/>
                <a:gd name="connsiteX1087" fmla="*/ 153902 w 2190390"/>
                <a:gd name="connsiteY1087" fmla="*/ 568747 h 2233760"/>
                <a:gd name="connsiteX1088" fmla="*/ 170124 w 2190390"/>
                <a:gd name="connsiteY1088" fmla="*/ 536384 h 2233760"/>
                <a:gd name="connsiteX1089" fmla="*/ 168777 w 2190390"/>
                <a:gd name="connsiteY1089" fmla="*/ 542970 h 2233760"/>
                <a:gd name="connsiteX1090" fmla="*/ 172249 w 2190390"/>
                <a:gd name="connsiteY1090" fmla="*/ 532701 h 2233760"/>
                <a:gd name="connsiteX1091" fmla="*/ 189250 w 2190390"/>
                <a:gd name="connsiteY1091" fmla="*/ 503242 h 2233760"/>
                <a:gd name="connsiteX1092" fmla="*/ 207238 w 2190390"/>
                <a:gd name="connsiteY1092" fmla="*/ 489084 h 2233760"/>
                <a:gd name="connsiteX1093" fmla="*/ 209932 w 2190390"/>
                <a:gd name="connsiteY1093" fmla="*/ 475910 h 2233760"/>
                <a:gd name="connsiteX1094" fmla="*/ 198528 w 2190390"/>
                <a:gd name="connsiteY1094" fmla="*/ 491417 h 2233760"/>
                <a:gd name="connsiteX1095" fmla="*/ 189250 w 2190390"/>
                <a:gd name="connsiteY1095" fmla="*/ 503242 h 2233760"/>
                <a:gd name="connsiteX1096" fmla="*/ 199097 w 2190390"/>
                <a:gd name="connsiteY1096" fmla="*/ 481926 h 2233760"/>
                <a:gd name="connsiteX1097" fmla="*/ 172818 w 2190390"/>
                <a:gd name="connsiteY1097" fmla="*/ 523210 h 2233760"/>
                <a:gd name="connsiteX1098" fmla="*/ 149442 w 2190390"/>
                <a:gd name="connsiteY1098" fmla="*/ 563716 h 2233760"/>
                <a:gd name="connsiteX1099" fmla="*/ 152914 w 2190390"/>
                <a:gd name="connsiteY1099" fmla="*/ 553447 h 2233760"/>
                <a:gd name="connsiteX1100" fmla="*/ 139385 w 2190390"/>
                <a:gd name="connsiteY1100" fmla="*/ 572637 h 2233760"/>
                <a:gd name="connsiteX1101" fmla="*/ 138248 w 2190390"/>
                <a:gd name="connsiteY1101" fmla="*/ 591619 h 2233760"/>
                <a:gd name="connsiteX1102" fmla="*/ 147527 w 2190390"/>
                <a:gd name="connsiteY1102" fmla="*/ 579794 h 2233760"/>
                <a:gd name="connsiteX1103" fmla="*/ 138458 w 2190390"/>
                <a:gd name="connsiteY1103" fmla="*/ 604015 h 2233760"/>
                <a:gd name="connsiteX1104" fmla="*/ 125707 w 2190390"/>
                <a:gd name="connsiteY1104" fmla="*/ 626109 h 2233760"/>
                <a:gd name="connsiteX1105" fmla="*/ 118195 w 2190390"/>
                <a:gd name="connsiteY1105" fmla="*/ 656138 h 2233760"/>
                <a:gd name="connsiteX1106" fmla="*/ 124001 w 2190390"/>
                <a:gd name="connsiteY1106" fmla="*/ 654582 h 2233760"/>
                <a:gd name="connsiteX1107" fmla="*/ 119183 w 2190390"/>
                <a:gd name="connsiteY1107" fmla="*/ 671439 h 2233760"/>
                <a:gd name="connsiteX1108" fmla="*/ 118614 w 2190390"/>
                <a:gd name="connsiteY1108" fmla="*/ 680931 h 2233760"/>
                <a:gd name="connsiteX1109" fmla="*/ 111670 w 2190390"/>
                <a:gd name="connsiteY1109" fmla="*/ 701468 h 2233760"/>
                <a:gd name="connsiteX1110" fmla="*/ 110892 w 2190390"/>
                <a:gd name="connsiteY1110" fmla="*/ 698563 h 2233760"/>
                <a:gd name="connsiteX1111" fmla="*/ 109755 w 2190390"/>
                <a:gd name="connsiteY1111" fmla="*/ 717546 h 2233760"/>
                <a:gd name="connsiteX1112" fmla="*/ 105714 w 2190390"/>
                <a:gd name="connsiteY1112" fmla="*/ 737306 h 2233760"/>
                <a:gd name="connsiteX1113" fmla="*/ 121727 w 2190390"/>
                <a:gd name="connsiteY1113" fmla="*/ 692547 h 2233760"/>
                <a:gd name="connsiteX1114" fmla="*/ 127324 w 2190390"/>
                <a:gd name="connsiteY1114" fmla="*/ 678596 h 2233760"/>
                <a:gd name="connsiteX1115" fmla="*/ 124989 w 2190390"/>
                <a:gd name="connsiteY1115" fmla="*/ 669882 h 2233760"/>
                <a:gd name="connsiteX1116" fmla="*/ 132921 w 2190390"/>
                <a:gd name="connsiteY1116" fmla="*/ 664644 h 2233760"/>
                <a:gd name="connsiteX1117" fmla="*/ 130227 w 2190390"/>
                <a:gd name="connsiteY1117" fmla="*/ 677818 h 2233760"/>
                <a:gd name="connsiteX1118" fmla="*/ 125199 w 2190390"/>
                <a:gd name="connsiteY1118" fmla="*/ 682278 h 2233760"/>
                <a:gd name="connsiteX1119" fmla="*/ 128880 w 2190390"/>
                <a:gd name="connsiteY1119" fmla="*/ 684405 h 2233760"/>
                <a:gd name="connsiteX1120" fmla="*/ 128312 w 2190390"/>
                <a:gd name="connsiteY1120" fmla="*/ 693896 h 2233760"/>
                <a:gd name="connsiteX1121" fmla="*/ 122924 w 2190390"/>
                <a:gd name="connsiteY1121" fmla="*/ 720243 h 2233760"/>
                <a:gd name="connsiteX1122" fmla="*/ 148216 w 2190390"/>
                <a:gd name="connsiteY1122" fmla="*/ 663659 h 2233760"/>
                <a:gd name="connsiteX1123" fmla="*/ 151119 w 2190390"/>
                <a:gd name="connsiteY1123" fmla="*/ 662881 h 2233760"/>
                <a:gd name="connsiteX1124" fmla="*/ 161744 w 2190390"/>
                <a:gd name="connsiteY1124" fmla="*/ 644469 h 2233760"/>
                <a:gd name="connsiteX1125" fmla="*/ 159051 w 2190390"/>
                <a:gd name="connsiteY1125" fmla="*/ 657642 h 2233760"/>
                <a:gd name="connsiteX1126" fmla="*/ 168898 w 2190390"/>
                <a:gd name="connsiteY1126" fmla="*/ 636326 h 2233760"/>
                <a:gd name="connsiteX1127" fmla="*/ 183983 w 2190390"/>
                <a:gd name="connsiteY1127" fmla="*/ 622946 h 2233760"/>
                <a:gd name="connsiteX1128" fmla="*/ 195955 w 2190390"/>
                <a:gd name="connsiteY1128" fmla="*/ 597947 h 2233760"/>
                <a:gd name="connsiteX1129" fmla="*/ 205024 w 2190390"/>
                <a:gd name="connsiteY1129" fmla="*/ 573726 h 2233760"/>
                <a:gd name="connsiteX1130" fmla="*/ 219900 w 2190390"/>
                <a:gd name="connsiteY1130" fmla="*/ 547950 h 2233760"/>
                <a:gd name="connsiteX1131" fmla="*/ 225706 w 2190390"/>
                <a:gd name="connsiteY1131" fmla="*/ 546394 h 2233760"/>
                <a:gd name="connsiteX1132" fmla="*/ 206581 w 2190390"/>
                <a:gd name="connsiteY1132" fmla="*/ 579535 h 2233760"/>
                <a:gd name="connsiteX1133" fmla="*/ 199637 w 2190390"/>
                <a:gd name="connsiteY1133" fmla="*/ 600073 h 2233760"/>
                <a:gd name="connsiteX1134" fmla="*/ 189011 w 2190390"/>
                <a:gd name="connsiteY1134" fmla="*/ 618485 h 2233760"/>
                <a:gd name="connsiteX1135" fmla="*/ 192693 w 2190390"/>
                <a:gd name="connsiteY1135" fmla="*/ 620612 h 2233760"/>
                <a:gd name="connsiteX1136" fmla="*/ 184193 w 2190390"/>
                <a:gd name="connsiteY1136" fmla="*/ 635341 h 2233760"/>
                <a:gd name="connsiteX1137" fmla="*/ 201193 w 2190390"/>
                <a:gd name="connsiteY1137" fmla="*/ 605882 h 2233760"/>
                <a:gd name="connsiteX1138" fmla="*/ 212028 w 2190390"/>
                <a:gd name="connsiteY1138" fmla="*/ 599866 h 2233760"/>
                <a:gd name="connsiteX1139" fmla="*/ 204875 w 2190390"/>
                <a:gd name="connsiteY1139" fmla="*/ 608009 h 2233760"/>
                <a:gd name="connsiteX1140" fmla="*/ 183265 w 2190390"/>
                <a:gd name="connsiteY1140" fmla="*/ 666719 h 2233760"/>
                <a:gd name="connsiteX1141" fmla="*/ 177458 w 2190390"/>
                <a:gd name="connsiteY1141" fmla="*/ 668275 h 2233760"/>
                <a:gd name="connsiteX1142" fmla="*/ 176112 w 2190390"/>
                <a:gd name="connsiteY1142" fmla="*/ 674862 h 2233760"/>
                <a:gd name="connsiteX1143" fmla="*/ 173987 w 2190390"/>
                <a:gd name="connsiteY1143" fmla="*/ 678544 h 2233760"/>
                <a:gd name="connsiteX1144" fmla="*/ 166833 w 2190390"/>
                <a:gd name="connsiteY1144" fmla="*/ 686687 h 2233760"/>
                <a:gd name="connsiteX1145" fmla="*/ 168390 w 2190390"/>
                <a:gd name="connsiteY1145" fmla="*/ 692496 h 2233760"/>
                <a:gd name="connsiteX1146" fmla="*/ 172640 w 2190390"/>
                <a:gd name="connsiteY1146" fmla="*/ 685131 h 2233760"/>
                <a:gd name="connsiteX1147" fmla="*/ 159889 w 2190390"/>
                <a:gd name="connsiteY1147" fmla="*/ 707225 h 2233760"/>
                <a:gd name="connsiteX1148" fmla="*/ 163361 w 2190390"/>
                <a:gd name="connsiteY1148" fmla="*/ 696956 h 2233760"/>
                <a:gd name="connsiteX1149" fmla="*/ 156986 w 2190390"/>
                <a:gd name="connsiteY1149" fmla="*/ 708003 h 2233760"/>
                <a:gd name="connsiteX1150" fmla="*/ 153304 w 2190390"/>
                <a:gd name="connsiteY1150" fmla="*/ 705877 h 2233760"/>
                <a:gd name="connsiteX1151" fmla="*/ 152736 w 2190390"/>
                <a:gd name="connsiteY1151" fmla="*/ 715368 h 2233760"/>
                <a:gd name="connsiteX1152" fmla="*/ 147707 w 2190390"/>
                <a:gd name="connsiteY1152" fmla="*/ 719828 h 2233760"/>
                <a:gd name="connsiteX1153" fmla="*/ 162942 w 2190390"/>
                <a:gd name="connsiteY1153" fmla="*/ 672165 h 2233760"/>
                <a:gd name="connsiteX1154" fmla="*/ 159260 w 2190390"/>
                <a:gd name="connsiteY1154" fmla="*/ 670038 h 2233760"/>
                <a:gd name="connsiteX1155" fmla="*/ 149982 w 2190390"/>
                <a:gd name="connsiteY1155" fmla="*/ 681863 h 2233760"/>
                <a:gd name="connsiteX1156" fmla="*/ 142260 w 2190390"/>
                <a:gd name="connsiteY1156" fmla="*/ 699497 h 2233760"/>
                <a:gd name="connsiteX1157" fmla="*/ 143038 w 2190390"/>
                <a:gd name="connsiteY1157" fmla="*/ 702402 h 2233760"/>
                <a:gd name="connsiteX1158" fmla="*/ 147498 w 2190390"/>
                <a:gd name="connsiteY1158" fmla="*/ 707433 h 2233760"/>
                <a:gd name="connsiteX1159" fmla="*/ 146929 w 2190390"/>
                <a:gd name="connsiteY1159" fmla="*/ 716924 h 2233760"/>
                <a:gd name="connsiteX1160" fmla="*/ 132054 w 2190390"/>
                <a:gd name="connsiteY1160" fmla="*/ 742700 h 2233760"/>
                <a:gd name="connsiteX1161" fmla="*/ 131275 w 2190390"/>
                <a:gd name="connsiteY1161" fmla="*/ 739796 h 2233760"/>
                <a:gd name="connsiteX1162" fmla="*/ 124332 w 2190390"/>
                <a:gd name="connsiteY1162" fmla="*/ 760334 h 2233760"/>
                <a:gd name="connsiteX1163" fmla="*/ 133042 w 2190390"/>
                <a:gd name="connsiteY1163" fmla="*/ 758000 h 2233760"/>
                <a:gd name="connsiteX1164" fmla="*/ 150611 w 2190390"/>
                <a:gd name="connsiteY1164" fmla="*/ 719050 h 2233760"/>
                <a:gd name="connsiteX1165" fmla="*/ 148127 w 2190390"/>
                <a:gd name="connsiteY1165" fmla="*/ 744619 h 2233760"/>
                <a:gd name="connsiteX1166" fmla="*/ 145223 w 2190390"/>
                <a:gd name="connsiteY1166" fmla="*/ 745397 h 2233760"/>
                <a:gd name="connsiteX1167" fmla="*/ 142530 w 2190390"/>
                <a:gd name="connsiteY1167" fmla="*/ 758571 h 2233760"/>
                <a:gd name="connsiteX1168" fmla="*/ 141751 w 2190390"/>
                <a:gd name="connsiteY1168" fmla="*/ 755667 h 2233760"/>
                <a:gd name="connsiteX1169" fmla="*/ 136154 w 2190390"/>
                <a:gd name="connsiteY1169" fmla="*/ 769618 h 2233760"/>
                <a:gd name="connsiteX1170" fmla="*/ 135586 w 2190390"/>
                <a:gd name="connsiteY1170" fmla="*/ 779109 h 2233760"/>
                <a:gd name="connsiteX1171" fmla="*/ 145433 w 2190390"/>
                <a:gd name="connsiteY1171" fmla="*/ 757793 h 2233760"/>
                <a:gd name="connsiteX1172" fmla="*/ 145643 w 2190390"/>
                <a:gd name="connsiteY1172" fmla="*/ 770189 h 2233760"/>
                <a:gd name="connsiteX1173" fmla="*/ 144864 w 2190390"/>
                <a:gd name="connsiteY1173" fmla="*/ 767284 h 2233760"/>
                <a:gd name="connsiteX1174" fmla="*/ 154502 w 2190390"/>
                <a:gd name="connsiteY1174" fmla="*/ 733572 h 2233760"/>
                <a:gd name="connsiteX1175" fmla="*/ 159530 w 2190390"/>
                <a:gd name="connsiteY1175" fmla="*/ 729112 h 2233760"/>
                <a:gd name="connsiteX1176" fmla="*/ 151449 w 2190390"/>
                <a:gd name="connsiteY1176" fmla="*/ 768633 h 2233760"/>
                <a:gd name="connsiteX1177" fmla="*/ 155131 w 2190390"/>
                <a:gd name="connsiteY1177" fmla="*/ 770759 h 2233760"/>
                <a:gd name="connsiteX1178" fmla="*/ 152437 w 2190390"/>
                <a:gd name="connsiteY1178" fmla="*/ 783933 h 2233760"/>
                <a:gd name="connsiteX1179" fmla="*/ 150522 w 2190390"/>
                <a:gd name="connsiteY1179" fmla="*/ 800011 h 2233760"/>
                <a:gd name="connsiteX1180" fmla="*/ 166325 w 2190390"/>
                <a:gd name="connsiteY1180" fmla="*/ 742856 h 2233760"/>
                <a:gd name="connsiteX1181" fmla="*/ 173837 w 2190390"/>
                <a:gd name="connsiteY1181" fmla="*/ 712827 h 2233760"/>
                <a:gd name="connsiteX1182" fmla="*/ 185809 w 2190390"/>
                <a:gd name="connsiteY1182" fmla="*/ 687828 h 2233760"/>
                <a:gd name="connsiteX1183" fmla="*/ 193531 w 2190390"/>
                <a:gd name="connsiteY1183" fmla="*/ 670194 h 2233760"/>
                <a:gd name="connsiteX1184" fmla="*/ 186168 w 2190390"/>
                <a:gd name="connsiteY1184" fmla="*/ 665941 h 2233760"/>
                <a:gd name="connsiteX1185" fmla="*/ 187515 w 2190390"/>
                <a:gd name="connsiteY1185" fmla="*/ 659354 h 2233760"/>
                <a:gd name="connsiteX1186" fmla="*/ 194669 w 2190390"/>
                <a:gd name="connsiteY1186" fmla="*/ 651212 h 2233760"/>
                <a:gd name="connsiteX1187" fmla="*/ 207629 w 2190390"/>
                <a:gd name="connsiteY1187" fmla="*/ 641513 h 2233760"/>
                <a:gd name="connsiteX1188" fmla="*/ 209185 w 2190390"/>
                <a:gd name="connsiteY1188" fmla="*/ 647322 h 2233760"/>
                <a:gd name="connsiteX1189" fmla="*/ 220379 w 2190390"/>
                <a:gd name="connsiteY1189" fmla="*/ 619419 h 2233760"/>
                <a:gd name="connsiteX1190" fmla="*/ 216907 w 2190390"/>
                <a:gd name="connsiteY1190" fmla="*/ 629688 h 2233760"/>
                <a:gd name="connsiteX1191" fmla="*/ 219811 w 2190390"/>
                <a:gd name="connsiteY1191" fmla="*/ 628910 h 2233760"/>
                <a:gd name="connsiteX1192" fmla="*/ 209395 w 2190390"/>
                <a:gd name="connsiteY1192" fmla="*/ 659718 h 2233760"/>
                <a:gd name="connsiteX1193" fmla="*/ 216339 w 2190390"/>
                <a:gd name="connsiteY1193" fmla="*/ 639179 h 2233760"/>
                <a:gd name="connsiteX1194" fmla="*/ 230646 w 2190390"/>
                <a:gd name="connsiteY1194" fmla="*/ 622894 h 2233760"/>
                <a:gd name="connsiteX1195" fmla="*/ 232202 w 2190390"/>
                <a:gd name="connsiteY1195" fmla="*/ 628703 h 2233760"/>
                <a:gd name="connsiteX1196" fmla="*/ 225049 w 2190390"/>
                <a:gd name="connsiteY1196" fmla="*/ 636846 h 2233760"/>
                <a:gd name="connsiteX1197" fmla="*/ 221577 w 2190390"/>
                <a:gd name="connsiteY1197" fmla="*/ 647115 h 2233760"/>
                <a:gd name="connsiteX1198" fmla="*/ 218673 w 2190390"/>
                <a:gd name="connsiteY1198" fmla="*/ 647893 h 2233760"/>
                <a:gd name="connsiteX1199" fmla="*/ 211730 w 2190390"/>
                <a:gd name="connsiteY1199" fmla="*/ 668431 h 2233760"/>
                <a:gd name="connsiteX1200" fmla="*/ 214633 w 2190390"/>
                <a:gd name="connsiteY1200" fmla="*/ 667653 h 2233760"/>
                <a:gd name="connsiteX1201" fmla="*/ 201314 w 2190390"/>
                <a:gd name="connsiteY1201" fmla="*/ 699239 h 2233760"/>
                <a:gd name="connsiteX1202" fmla="*/ 192245 w 2190390"/>
                <a:gd name="connsiteY1202" fmla="*/ 723459 h 2233760"/>
                <a:gd name="connsiteX1203" fmla="*/ 185207 w 2190390"/>
                <a:gd name="connsiteY1203" fmla="*/ 727680 h 2233760"/>
                <a:gd name="connsiteX1204" fmla="*/ 181171 w 2190390"/>
                <a:gd name="connsiteY1204" fmla="*/ 740306 h 2233760"/>
                <a:gd name="connsiteX1205" fmla="*/ 180239 w 2190390"/>
                <a:gd name="connsiteY1205" fmla="*/ 741074 h 2233760"/>
                <a:gd name="connsiteX1206" fmla="*/ 179494 w 2190390"/>
                <a:gd name="connsiteY1206" fmla="*/ 745553 h 2233760"/>
                <a:gd name="connsiteX1207" fmla="*/ 181171 w 2190390"/>
                <a:gd name="connsiteY1207" fmla="*/ 740306 h 2233760"/>
                <a:gd name="connsiteX1208" fmla="*/ 183745 w 2190390"/>
                <a:gd name="connsiteY1208" fmla="*/ 738189 h 2233760"/>
                <a:gd name="connsiteX1209" fmla="*/ 187217 w 2190390"/>
                <a:gd name="connsiteY1209" fmla="*/ 727919 h 2233760"/>
                <a:gd name="connsiteX1210" fmla="*/ 181051 w 2190390"/>
                <a:gd name="connsiteY1210" fmla="*/ 751362 h 2233760"/>
                <a:gd name="connsiteX1211" fmla="*/ 180273 w 2190390"/>
                <a:gd name="connsiteY1211" fmla="*/ 748458 h 2233760"/>
                <a:gd name="connsiteX1212" fmla="*/ 171204 w 2190390"/>
                <a:gd name="connsiteY1212" fmla="*/ 772678 h 2233760"/>
                <a:gd name="connsiteX1213" fmla="*/ 169288 w 2190390"/>
                <a:gd name="connsiteY1213" fmla="*/ 788756 h 2233760"/>
                <a:gd name="connsiteX1214" fmla="*/ 174526 w 2190390"/>
                <a:gd name="connsiteY1214" fmla="*/ 796692 h 2233760"/>
                <a:gd name="connsiteX1215" fmla="*/ 178777 w 2190390"/>
                <a:gd name="connsiteY1215" fmla="*/ 789327 h 2233760"/>
                <a:gd name="connsiteX1216" fmla="*/ 182458 w 2190390"/>
                <a:gd name="connsiteY1216" fmla="*/ 791453 h 2233760"/>
                <a:gd name="connsiteX1217" fmla="*/ 178986 w 2190390"/>
                <a:gd name="connsiteY1217" fmla="*/ 801722 h 2233760"/>
                <a:gd name="connsiteX1218" fmla="*/ 177639 w 2190390"/>
                <a:gd name="connsiteY1218" fmla="*/ 808309 h 2233760"/>
                <a:gd name="connsiteX1219" fmla="*/ 180543 w 2190390"/>
                <a:gd name="connsiteY1219" fmla="*/ 807531 h 2233760"/>
                <a:gd name="connsiteX1220" fmla="*/ 184583 w 2190390"/>
                <a:gd name="connsiteY1220" fmla="*/ 787771 h 2233760"/>
                <a:gd name="connsiteX1221" fmla="*/ 177998 w 2190390"/>
                <a:gd name="connsiteY1221" fmla="*/ 786422 h 2233760"/>
                <a:gd name="connsiteX1222" fmla="*/ 179345 w 2190390"/>
                <a:gd name="connsiteY1222" fmla="*/ 779836 h 2233760"/>
                <a:gd name="connsiteX1223" fmla="*/ 182248 w 2190390"/>
                <a:gd name="connsiteY1223" fmla="*/ 779058 h 2233760"/>
                <a:gd name="connsiteX1224" fmla="*/ 187277 w 2190390"/>
                <a:gd name="connsiteY1224" fmla="*/ 774598 h 2233760"/>
                <a:gd name="connsiteX1225" fmla="*/ 188055 w 2190390"/>
                <a:gd name="connsiteY1225" fmla="*/ 777502 h 2233760"/>
                <a:gd name="connsiteX1226" fmla="*/ 338306 w 2190390"/>
                <a:gd name="connsiteY1226" fmla="*/ 478868 h 2233760"/>
                <a:gd name="connsiteX1227" fmla="*/ 341778 w 2190390"/>
                <a:gd name="connsiteY1227" fmla="*/ 468598 h 2233760"/>
                <a:gd name="connsiteX1228" fmla="*/ 349710 w 2190390"/>
                <a:gd name="connsiteY1228" fmla="*/ 463360 h 2233760"/>
                <a:gd name="connsiteX1229" fmla="*/ 335193 w 2190390"/>
                <a:gd name="connsiteY1229" fmla="*/ 467250 h 2233760"/>
                <a:gd name="connsiteX1230" fmla="*/ 308136 w 2190390"/>
                <a:gd name="connsiteY1230" fmla="*/ 505629 h 2233760"/>
                <a:gd name="connsiteX1231" fmla="*/ 294398 w 2190390"/>
                <a:gd name="connsiteY1231" fmla="*/ 512423 h 2233760"/>
                <a:gd name="connsiteX1232" fmla="*/ 288801 w 2190390"/>
                <a:gd name="connsiteY1232" fmla="*/ 526375 h 2233760"/>
                <a:gd name="connsiteX1233" fmla="*/ 277397 w 2190390"/>
                <a:gd name="connsiteY1233" fmla="*/ 541882 h 2233760"/>
                <a:gd name="connsiteX1234" fmla="*/ 273925 w 2190390"/>
                <a:gd name="connsiteY1234" fmla="*/ 552151 h 2233760"/>
                <a:gd name="connsiteX1235" fmla="*/ 267550 w 2190390"/>
                <a:gd name="connsiteY1235" fmla="*/ 563198 h 2233760"/>
                <a:gd name="connsiteX1236" fmla="*/ 250340 w 2190390"/>
                <a:gd name="connsiteY1236" fmla="*/ 580262 h 2233760"/>
                <a:gd name="connsiteX1237" fmla="*/ 264437 w 2190390"/>
                <a:gd name="connsiteY1237" fmla="*/ 551581 h 2233760"/>
                <a:gd name="connsiteX1238" fmla="*/ 268119 w 2190390"/>
                <a:gd name="connsiteY1238" fmla="*/ 553707 h 2233760"/>
                <a:gd name="connsiteX1239" fmla="*/ 287244 w 2190390"/>
                <a:gd name="connsiteY1239" fmla="*/ 520566 h 2233760"/>
                <a:gd name="connsiteX1240" fmla="*/ 272937 w 2190390"/>
                <a:gd name="connsiteY1240" fmla="*/ 536851 h 2233760"/>
                <a:gd name="connsiteX1241" fmla="*/ 259409 w 2190390"/>
                <a:gd name="connsiteY1241" fmla="*/ 556041 h 2233760"/>
                <a:gd name="connsiteX1242" fmla="*/ 259977 w 2190390"/>
                <a:gd name="connsiteY1242" fmla="*/ 546550 h 2233760"/>
                <a:gd name="connsiteX1243" fmla="*/ 278534 w 2190390"/>
                <a:gd name="connsiteY1243" fmla="*/ 522900 h 2233760"/>
                <a:gd name="connsiteX1244" fmla="*/ 282785 w 2190390"/>
                <a:gd name="connsiteY1244" fmla="*/ 515535 h 2233760"/>
                <a:gd name="connsiteX1245" fmla="*/ 279881 w 2190390"/>
                <a:gd name="connsiteY1245" fmla="*/ 516313 h 2233760"/>
                <a:gd name="connsiteX1246" fmla="*/ 294188 w 2190390"/>
                <a:gd name="connsiteY1246" fmla="*/ 500028 h 2233760"/>
                <a:gd name="connsiteX1247" fmla="*/ 305382 w 2190390"/>
                <a:gd name="connsiteY1247" fmla="*/ 472125 h 2233760"/>
                <a:gd name="connsiteX1248" fmla="*/ 304814 w 2190390"/>
                <a:gd name="connsiteY1248" fmla="*/ 481616 h 2233760"/>
                <a:gd name="connsiteX1249" fmla="*/ 314092 w 2190390"/>
                <a:gd name="connsiteY1249" fmla="*/ 469791 h 2233760"/>
                <a:gd name="connsiteX1250" fmla="*/ 317564 w 2190390"/>
                <a:gd name="connsiteY1250" fmla="*/ 459522 h 2233760"/>
                <a:gd name="connsiteX1251" fmla="*/ 320258 w 2190390"/>
                <a:gd name="connsiteY1251" fmla="*/ 446348 h 2233760"/>
                <a:gd name="connsiteX1252" fmla="*/ 328968 w 2190390"/>
                <a:gd name="connsiteY1252" fmla="*/ 444015 h 2233760"/>
                <a:gd name="connsiteX1253" fmla="*/ 333218 w 2190390"/>
                <a:gd name="connsiteY1253" fmla="*/ 436650 h 2233760"/>
                <a:gd name="connsiteX1254" fmla="*/ 341149 w 2190390"/>
                <a:gd name="connsiteY1254" fmla="*/ 431412 h 2233760"/>
                <a:gd name="connsiteX1255" fmla="*/ 347525 w 2190390"/>
                <a:gd name="connsiteY1255" fmla="*/ 420365 h 2233760"/>
                <a:gd name="connsiteX1256" fmla="*/ 344053 w 2190390"/>
                <a:gd name="connsiteY1256" fmla="*/ 430634 h 2233760"/>
                <a:gd name="connsiteX1257" fmla="*/ 357581 w 2190390"/>
                <a:gd name="connsiteY1257" fmla="*/ 411444 h 2233760"/>
                <a:gd name="connsiteX1258" fmla="*/ 358928 w 2190390"/>
                <a:gd name="connsiteY1258" fmla="*/ 404857 h 2233760"/>
                <a:gd name="connsiteX1259" fmla="*/ 369763 w 2190390"/>
                <a:gd name="connsiteY1259" fmla="*/ 398841 h 2233760"/>
                <a:gd name="connsiteX1260" fmla="*/ 379820 w 2190390"/>
                <a:gd name="connsiteY1260" fmla="*/ 389921 h 2233760"/>
                <a:gd name="connsiteX1261" fmla="*/ 381167 w 2190390"/>
                <a:gd name="connsiteY1261" fmla="*/ 383334 h 2233760"/>
                <a:gd name="connsiteX1262" fmla="*/ 369763 w 2190390"/>
                <a:gd name="connsiteY1262" fmla="*/ 398841 h 2233760"/>
                <a:gd name="connsiteX1263" fmla="*/ 388320 w 2190390"/>
                <a:gd name="connsiteY1263" fmla="*/ 375191 h 2233760"/>
                <a:gd name="connsiteX1264" fmla="*/ 381945 w 2190390"/>
                <a:gd name="connsiteY1264" fmla="*/ 386238 h 2233760"/>
                <a:gd name="connsiteX1265" fmla="*/ 401280 w 2190390"/>
                <a:gd name="connsiteY1265" fmla="*/ 365493 h 2233760"/>
                <a:gd name="connsiteX1266" fmla="*/ 423519 w 2190390"/>
                <a:gd name="connsiteY1266" fmla="*/ 343969 h 2233760"/>
                <a:gd name="connsiteX1267" fmla="*/ 424297 w 2190390"/>
                <a:gd name="connsiteY1267" fmla="*/ 346873 h 2233760"/>
                <a:gd name="connsiteX1268" fmla="*/ 409990 w 2190390"/>
                <a:gd name="connsiteY1268" fmla="*/ 363159 h 2233760"/>
                <a:gd name="connsiteX1269" fmla="*/ 398587 w 2190390"/>
                <a:gd name="connsiteY1269" fmla="*/ 378666 h 2233760"/>
                <a:gd name="connsiteX1270" fmla="*/ 408643 w 2190390"/>
                <a:gd name="connsiteY1270" fmla="*/ 369746 h 2233760"/>
                <a:gd name="connsiteX1271" fmla="*/ 407865 w 2190390"/>
                <a:gd name="connsiteY1271" fmla="*/ 366841 h 2233760"/>
                <a:gd name="connsiteX1272" fmla="*/ 418700 w 2190390"/>
                <a:gd name="connsiteY1272" fmla="*/ 360825 h 2233760"/>
                <a:gd name="connsiteX1273" fmla="*/ 426632 w 2190390"/>
                <a:gd name="connsiteY1273" fmla="*/ 355587 h 2233760"/>
                <a:gd name="connsiteX1274" fmla="*/ 445189 w 2190390"/>
                <a:gd name="connsiteY1274" fmla="*/ 331937 h 2233760"/>
                <a:gd name="connsiteX1275" fmla="*/ 440377 w 2190390"/>
                <a:gd name="connsiteY1275" fmla="*/ 330951 h 2233760"/>
                <a:gd name="connsiteX1276" fmla="*/ 447404 w 2190390"/>
                <a:gd name="connsiteY1276" fmla="*/ 322783 h 2233760"/>
                <a:gd name="connsiteX1277" fmla="*/ 461621 w 2190390"/>
                <a:gd name="connsiteY1277" fmla="*/ 311969 h 2233760"/>
                <a:gd name="connsiteX1278" fmla="*/ 468774 w 2190390"/>
                <a:gd name="connsiteY1278" fmla="*/ 303826 h 2233760"/>
                <a:gd name="connsiteX1279" fmla="*/ 472456 w 2190390"/>
                <a:gd name="connsiteY1279" fmla="*/ 305953 h 2233760"/>
                <a:gd name="connsiteX1280" fmla="*/ 449439 w 2190390"/>
                <a:gd name="connsiteY1280" fmla="*/ 324572 h 2233760"/>
                <a:gd name="connsiteX1281" fmla="*/ 470331 w 2190390"/>
                <a:gd name="connsiteY1281" fmla="*/ 309635 h 2233760"/>
                <a:gd name="connsiteX1282" fmla="*/ 474012 w 2190390"/>
                <a:gd name="connsiteY1282" fmla="*/ 311762 h 2233760"/>
                <a:gd name="connsiteX1283" fmla="*/ 492001 w 2190390"/>
                <a:gd name="connsiteY1283" fmla="*/ 297603 h 2233760"/>
                <a:gd name="connsiteX1284" fmla="*/ 495682 w 2190390"/>
                <a:gd name="connsiteY1284" fmla="*/ 299729 h 2233760"/>
                <a:gd name="connsiteX1285" fmla="*/ 504183 w 2190390"/>
                <a:gd name="connsiteY1285" fmla="*/ 285000 h 2233760"/>
                <a:gd name="connsiteX1286" fmla="*/ 511336 w 2190390"/>
                <a:gd name="connsiteY1286" fmla="*/ 276857 h 2233760"/>
                <a:gd name="connsiteX1287" fmla="*/ 498376 w 2190390"/>
                <a:gd name="connsiteY1287" fmla="*/ 286556 h 2233760"/>
                <a:gd name="connsiteX1288" fmla="*/ 496820 w 2190390"/>
                <a:gd name="connsiteY1288" fmla="*/ 280747 h 2233760"/>
                <a:gd name="connsiteX1289" fmla="*/ 513461 w 2190390"/>
                <a:gd name="connsiteY1289" fmla="*/ 273175 h 2233760"/>
                <a:gd name="connsiteX1290" fmla="*/ 506098 w 2190390"/>
                <a:gd name="connsiteY1290" fmla="*/ 268922 h 2233760"/>
                <a:gd name="connsiteX1291" fmla="*/ 514030 w 2190390"/>
                <a:gd name="connsiteY1291" fmla="*/ 263684 h 2233760"/>
                <a:gd name="connsiteX1292" fmla="*/ 512473 w 2190390"/>
                <a:gd name="connsiteY1292" fmla="*/ 257875 h 2233760"/>
                <a:gd name="connsiteX1293" fmla="*/ 498735 w 2190390"/>
                <a:gd name="connsiteY1293" fmla="*/ 264669 h 2233760"/>
                <a:gd name="connsiteX1294" fmla="*/ 486134 w 2190390"/>
                <a:gd name="connsiteY1294" fmla="*/ 252481 h 2233760"/>
                <a:gd name="connsiteX1295" fmla="*/ 496191 w 2190390"/>
                <a:gd name="connsiteY1295" fmla="*/ 243560 h 2233760"/>
                <a:gd name="connsiteX1296" fmla="*/ 485356 w 2190390"/>
                <a:gd name="connsiteY1296" fmla="*/ 249576 h 2233760"/>
                <a:gd name="connsiteX1297" fmla="*/ 489606 w 2190390"/>
                <a:gd name="connsiteY1297" fmla="*/ 242212 h 2233760"/>
                <a:gd name="connsiteX1298" fmla="*/ 502566 w 2190390"/>
                <a:gd name="connsiteY1298" fmla="*/ 232513 h 2233760"/>
                <a:gd name="connsiteX1299" fmla="*/ 490174 w 2190390"/>
                <a:gd name="connsiteY1299" fmla="*/ 232720 h 2233760"/>
                <a:gd name="connsiteX1300" fmla="*/ 500231 w 2190390"/>
                <a:gd name="connsiteY1300" fmla="*/ 223800 h 2233760"/>
                <a:gd name="connsiteX1301" fmla="*/ 504481 w 2190390"/>
                <a:gd name="connsiteY1301" fmla="*/ 216435 h 2233760"/>
                <a:gd name="connsiteX1302" fmla="*/ 511635 w 2190390"/>
                <a:gd name="connsiteY1302" fmla="*/ 208292 h 2233760"/>
                <a:gd name="connsiteX1303" fmla="*/ 499243 w 2190390"/>
                <a:gd name="connsiteY1303" fmla="*/ 208500 h 2233760"/>
                <a:gd name="connsiteX1304" fmla="*/ 504272 w 2190390"/>
                <a:gd name="connsiteY1304" fmla="*/ 204039 h 2233760"/>
                <a:gd name="connsiteX1305" fmla="*/ 495562 w 2190390"/>
                <a:gd name="connsiteY1305" fmla="*/ 206373 h 2233760"/>
                <a:gd name="connsiteX1306" fmla="*/ 499812 w 2190390"/>
                <a:gd name="connsiteY1306" fmla="*/ 199009 h 2233760"/>
                <a:gd name="connsiteX1307" fmla="*/ 489755 w 2190390"/>
                <a:gd name="connsiteY1307" fmla="*/ 207929 h 2233760"/>
                <a:gd name="connsiteX1308" fmla="*/ 493018 w 2190390"/>
                <a:gd name="connsiteY1308" fmla="*/ 185264 h 2233760"/>
                <a:gd name="connsiteX1309" fmla="*/ 503074 w 2190390"/>
                <a:gd name="connsiteY1309" fmla="*/ 176344 h 2233760"/>
                <a:gd name="connsiteX1310" fmla="*/ 468444 w 2190390"/>
                <a:gd name="connsiteY1310" fmla="*/ 198075 h 2233760"/>
                <a:gd name="connsiteX1311" fmla="*/ 450246 w 2190390"/>
                <a:gd name="connsiteY1311" fmla="*/ 199838 h 2233760"/>
                <a:gd name="connsiteX1312" fmla="*/ 461081 w 2190390"/>
                <a:gd name="connsiteY1312" fmla="*/ 193822 h 2233760"/>
                <a:gd name="connsiteX1313" fmla="*/ 461859 w 2190390"/>
                <a:gd name="connsiteY1313" fmla="*/ 196726 h 2233760"/>
                <a:gd name="connsiteX1314" fmla="*/ 469791 w 2190390"/>
                <a:gd name="connsiteY1314" fmla="*/ 191488 h 2233760"/>
                <a:gd name="connsiteX1315" fmla="*/ 463984 w 2190390"/>
                <a:gd name="connsiteY1315" fmla="*/ 193044 h 2233760"/>
                <a:gd name="connsiteX1316" fmla="*/ 484098 w 2190390"/>
                <a:gd name="connsiteY1316" fmla="*/ 175203 h 2233760"/>
                <a:gd name="connsiteX1317" fmla="*/ 485654 w 2190390"/>
                <a:gd name="connsiteY1317" fmla="*/ 181012 h 2233760"/>
                <a:gd name="connsiteX1318" fmla="*/ 492878 w 2190390"/>
                <a:gd name="connsiteY1318" fmla="*/ 177001 h 2233760"/>
                <a:gd name="connsiteX1319" fmla="*/ 491461 w 2190390"/>
                <a:gd name="connsiteY1319" fmla="*/ 179456 h 2233760"/>
                <a:gd name="connsiteX1320" fmla="*/ 493975 w 2190390"/>
                <a:gd name="connsiteY1320" fmla="*/ 177226 h 2233760"/>
                <a:gd name="connsiteX1321" fmla="*/ 494364 w 2190390"/>
                <a:gd name="connsiteY1321" fmla="*/ 178678 h 2233760"/>
                <a:gd name="connsiteX1322" fmla="*/ 496489 w 2190390"/>
                <a:gd name="connsiteY1322" fmla="*/ 174995 h 2233760"/>
                <a:gd name="connsiteX1323" fmla="*/ 499183 w 2190390"/>
                <a:gd name="connsiteY1323" fmla="*/ 161822 h 2233760"/>
                <a:gd name="connsiteX1324" fmla="*/ 503643 w 2190390"/>
                <a:gd name="connsiteY1324" fmla="*/ 166853 h 2233760"/>
                <a:gd name="connsiteX1325" fmla="*/ 510796 w 2190390"/>
                <a:gd name="connsiteY1325" fmla="*/ 158710 h 2233760"/>
                <a:gd name="connsiteX1326" fmla="*/ 514478 w 2190390"/>
                <a:gd name="connsiteY1326" fmla="*/ 160837 h 2233760"/>
                <a:gd name="connsiteX1327" fmla="*/ 540398 w 2190390"/>
                <a:gd name="connsiteY1327" fmla="*/ 141439 h 2233760"/>
                <a:gd name="connsiteX1328" fmla="*/ 541176 w 2190390"/>
                <a:gd name="connsiteY1328" fmla="*/ 144344 h 2233760"/>
                <a:gd name="connsiteX1329" fmla="*/ 531120 w 2190390"/>
                <a:gd name="connsiteY1329" fmla="*/ 153265 h 2233760"/>
                <a:gd name="connsiteX1330" fmla="*/ 537704 w 2190390"/>
                <a:gd name="connsiteY1330" fmla="*/ 154613 h 2233760"/>
                <a:gd name="connsiteX1331" fmla="*/ 536926 w 2190390"/>
                <a:gd name="connsiteY1331" fmla="*/ 151709 h 2233760"/>
                <a:gd name="connsiteX1332" fmla="*/ 571556 w 2190390"/>
                <a:gd name="connsiteY1332" fmla="*/ 129978 h 2233760"/>
                <a:gd name="connsiteX1333" fmla="*/ 569431 w 2190390"/>
                <a:gd name="connsiteY1333" fmla="*/ 133660 h 2233760"/>
                <a:gd name="connsiteX1334" fmla="*/ 563624 w 2190390"/>
                <a:gd name="connsiteY1334" fmla="*/ 135216 h 2233760"/>
                <a:gd name="connsiteX1335" fmla="*/ 559374 w 2190390"/>
                <a:gd name="connsiteY1335" fmla="*/ 142581 h 2233760"/>
                <a:gd name="connsiteX1336" fmla="*/ 545636 w 2190390"/>
                <a:gd name="connsiteY1336" fmla="*/ 149375 h 2233760"/>
                <a:gd name="connsiteX1337" fmla="*/ 543511 w 2190390"/>
                <a:gd name="connsiteY1337" fmla="*/ 153057 h 2233760"/>
                <a:gd name="connsiteX1338" fmla="*/ 511006 w 2190390"/>
                <a:gd name="connsiteY1338" fmla="*/ 171106 h 2233760"/>
                <a:gd name="connsiteX1339" fmla="*/ 522051 w 2190390"/>
                <a:gd name="connsiteY1339" fmla="*/ 177485 h 2233760"/>
                <a:gd name="connsiteX1340" fmla="*/ 527857 w 2190390"/>
                <a:gd name="connsiteY1340" fmla="*/ 175929 h 2233760"/>
                <a:gd name="connsiteX1341" fmla="*/ 544499 w 2190390"/>
                <a:gd name="connsiteY1341" fmla="*/ 168357 h 2233760"/>
                <a:gd name="connsiteX1342" fmla="*/ 541596 w 2190390"/>
                <a:gd name="connsiteY1342" fmla="*/ 169135 h 2233760"/>
                <a:gd name="connsiteX1343" fmla="*/ 545067 w 2190390"/>
                <a:gd name="connsiteY1343" fmla="*/ 158866 h 2233760"/>
                <a:gd name="connsiteX1344" fmla="*/ 550874 w 2190390"/>
                <a:gd name="connsiteY1344" fmla="*/ 157310 h 2233760"/>
                <a:gd name="connsiteX1345" fmla="*/ 549318 w 2190390"/>
                <a:gd name="connsiteY1345" fmla="*/ 151501 h 2233760"/>
                <a:gd name="connsiteX1346" fmla="*/ 557249 w 2190390"/>
                <a:gd name="connsiteY1346" fmla="*/ 146263 h 2233760"/>
                <a:gd name="connsiteX1347" fmla="*/ 599243 w 2190390"/>
                <a:gd name="connsiteY1347" fmla="*/ 128785 h 2233760"/>
                <a:gd name="connsiteX1348" fmla="*/ 611634 w 2190390"/>
                <a:gd name="connsiteY1348" fmla="*/ 128578 h 2233760"/>
                <a:gd name="connsiteX1349" fmla="*/ 612413 w 2190390"/>
                <a:gd name="connsiteY1349" fmla="*/ 131482 h 2233760"/>
                <a:gd name="connsiteX1350" fmla="*/ 596549 w 2190390"/>
                <a:gd name="connsiteY1350" fmla="*/ 141959 h 2233760"/>
                <a:gd name="connsiteX1351" fmla="*/ 611066 w 2190390"/>
                <a:gd name="connsiteY1351" fmla="*/ 138069 h 2233760"/>
                <a:gd name="connsiteX1352" fmla="*/ 629833 w 2190390"/>
                <a:gd name="connsiteY1352" fmla="*/ 126815 h 2233760"/>
                <a:gd name="connsiteX1353" fmla="*/ 617441 w 2190390"/>
                <a:gd name="connsiteY1353" fmla="*/ 127022 h 2233760"/>
                <a:gd name="connsiteX1354" fmla="*/ 639889 w 2190390"/>
                <a:gd name="connsiteY1354" fmla="*/ 117894 h 2233760"/>
                <a:gd name="connsiteX1355" fmla="*/ 625373 w 2190390"/>
                <a:gd name="connsiteY1355" fmla="*/ 121784 h 2233760"/>
                <a:gd name="connsiteX1356" fmla="*/ 618010 w 2190390"/>
                <a:gd name="connsiteY1356" fmla="*/ 117531 h 2233760"/>
                <a:gd name="connsiteX1357" fmla="*/ 630401 w 2190390"/>
                <a:gd name="connsiteY1357" fmla="*/ 117323 h 2233760"/>
                <a:gd name="connsiteX1358" fmla="*/ 632526 w 2190390"/>
                <a:gd name="connsiteY1358" fmla="*/ 113641 h 2233760"/>
                <a:gd name="connsiteX1359" fmla="*/ 617231 w 2190390"/>
                <a:gd name="connsiteY1359" fmla="*/ 114626 h 2233760"/>
                <a:gd name="connsiteX1360" fmla="*/ 627288 w 2190390"/>
                <a:gd name="connsiteY1360" fmla="*/ 105706 h 2233760"/>
                <a:gd name="connsiteX1361" fmla="*/ 629413 w 2190390"/>
                <a:gd name="connsiteY1361" fmla="*/ 102023 h 2233760"/>
                <a:gd name="connsiteX1362" fmla="*/ 617800 w 2190390"/>
                <a:gd name="connsiteY1362" fmla="*/ 105135 h 2233760"/>
                <a:gd name="connsiteX1363" fmla="*/ 643930 w 2190390"/>
                <a:gd name="connsiteY1363" fmla="*/ 98134 h 2233760"/>
                <a:gd name="connsiteX1364" fmla="*/ 631538 w 2190390"/>
                <a:gd name="connsiteY1364" fmla="*/ 98341 h 2233760"/>
                <a:gd name="connsiteX1365" fmla="*/ 632885 w 2190390"/>
                <a:gd name="connsiteY1365" fmla="*/ 91754 h 2233760"/>
                <a:gd name="connsiteX1366" fmla="*/ 639470 w 2190390"/>
                <a:gd name="connsiteY1366" fmla="*/ 93103 h 2233760"/>
                <a:gd name="connsiteX1367" fmla="*/ 650305 w 2190390"/>
                <a:gd name="connsiteY1367" fmla="*/ 87087 h 2233760"/>
                <a:gd name="connsiteX1368" fmla="*/ 653987 w 2190390"/>
                <a:gd name="connsiteY1368" fmla="*/ 89213 h 2233760"/>
                <a:gd name="connsiteX1369" fmla="*/ 686701 w 2190390"/>
                <a:gd name="connsiteY1369" fmla="*/ 83560 h 2233760"/>
                <a:gd name="connsiteX1370" fmla="*/ 666947 w 2190390"/>
                <a:gd name="connsiteY1370" fmla="*/ 79515 h 2233760"/>
                <a:gd name="connsiteX1371" fmla="*/ 665600 w 2190390"/>
                <a:gd name="connsiteY1371" fmla="*/ 86101 h 2233760"/>
                <a:gd name="connsiteX1372" fmla="*/ 656112 w 2190390"/>
                <a:gd name="connsiteY1372" fmla="*/ 85531 h 2233760"/>
                <a:gd name="connsiteX1373" fmla="*/ 664043 w 2190390"/>
                <a:gd name="connsiteY1373" fmla="*/ 80293 h 2233760"/>
                <a:gd name="connsiteX1374" fmla="*/ 648749 w 2190390"/>
                <a:gd name="connsiteY1374" fmla="*/ 81278 h 2233760"/>
                <a:gd name="connsiteX1375" fmla="*/ 646414 w 2190390"/>
                <a:gd name="connsiteY1375" fmla="*/ 72565 h 2233760"/>
                <a:gd name="connsiteX1376" fmla="*/ 664612 w 2190390"/>
                <a:gd name="connsiteY1376" fmla="*/ 70801 h 2233760"/>
                <a:gd name="connsiteX1377" fmla="*/ 656680 w 2190390"/>
                <a:gd name="connsiteY1377" fmla="*/ 76040 h 2233760"/>
                <a:gd name="connsiteX1378" fmla="*/ 660362 w 2190390"/>
                <a:gd name="connsiteY1378" fmla="*/ 78166 h 2233760"/>
                <a:gd name="connsiteX1379" fmla="*/ 669850 w 2190390"/>
                <a:gd name="connsiteY1379" fmla="*/ 78737 h 2233760"/>
                <a:gd name="connsiteX1380" fmla="*/ 690173 w 2190390"/>
                <a:gd name="connsiteY1380" fmla="*/ 73291 h 2233760"/>
                <a:gd name="connsiteX1381" fmla="*/ 707803 w 2190390"/>
                <a:gd name="connsiteY1381" fmla="*/ 81019 h 2233760"/>
                <a:gd name="connsiteX1382" fmla="*/ 689036 w 2190390"/>
                <a:gd name="connsiteY1382" fmla="*/ 92273 h 2233760"/>
                <a:gd name="connsiteX1383" fmla="*/ 697746 w 2190390"/>
                <a:gd name="connsiteY1383" fmla="*/ 89940 h 2233760"/>
                <a:gd name="connsiteX1384" fmla="*/ 699302 w 2190390"/>
                <a:gd name="connsiteY1384" fmla="*/ 95748 h 2233760"/>
                <a:gd name="connsiteX1385" fmla="*/ 678979 w 2190390"/>
                <a:gd name="connsiteY1385" fmla="*/ 101194 h 2233760"/>
                <a:gd name="connsiteX1386" fmla="*/ 681104 w 2190390"/>
                <a:gd name="connsiteY1386" fmla="*/ 97512 h 2233760"/>
                <a:gd name="connsiteX1387" fmla="*/ 650724 w 2190390"/>
                <a:gd name="connsiteY1387" fmla="*/ 111878 h 2233760"/>
                <a:gd name="connsiteX1388" fmla="*/ 676854 w 2190390"/>
                <a:gd name="connsiteY1388" fmla="*/ 104876 h 2233760"/>
                <a:gd name="connsiteX1389" fmla="*/ 668922 w 2190390"/>
                <a:gd name="connsiteY1389" fmla="*/ 110115 h 2233760"/>
                <a:gd name="connsiteX1390" fmla="*/ 681314 w 2190390"/>
                <a:gd name="connsiteY1390" fmla="*/ 109907 h 2233760"/>
                <a:gd name="connsiteX1391" fmla="*/ 683439 w 2190390"/>
                <a:gd name="connsiteY1391" fmla="*/ 106225 h 2233760"/>
                <a:gd name="connsiteX1392" fmla="*/ 709000 w 2190390"/>
                <a:gd name="connsiteY1392" fmla="*/ 108715 h 2233760"/>
                <a:gd name="connsiteX1393" fmla="*/ 726420 w 2190390"/>
                <a:gd name="connsiteY1393" fmla="*/ 104047 h 2233760"/>
                <a:gd name="connsiteX1394" fmla="*/ 731658 w 2190390"/>
                <a:gd name="connsiteY1394" fmla="*/ 111982 h 2233760"/>
                <a:gd name="connsiteX1395" fmla="*/ 745396 w 2190390"/>
                <a:gd name="connsiteY1395" fmla="*/ 105188 h 2233760"/>
                <a:gd name="connsiteX1396" fmla="*/ 737255 w 2190390"/>
                <a:gd name="connsiteY1396" fmla="*/ 98031 h 2233760"/>
                <a:gd name="connsiteX1397" fmla="*/ 745187 w 2190390"/>
                <a:gd name="connsiteY1397" fmla="*/ 92793 h 2233760"/>
                <a:gd name="connsiteX1398" fmla="*/ 753328 w 2190390"/>
                <a:gd name="connsiteY1398" fmla="*/ 99950 h 2233760"/>
                <a:gd name="connsiteX1399" fmla="*/ 778680 w 2190390"/>
                <a:gd name="connsiteY1399" fmla="*/ 90044 h 2233760"/>
                <a:gd name="connsiteX1400" fmla="*/ 766288 w 2190390"/>
                <a:gd name="connsiteY1400" fmla="*/ 90252 h 2233760"/>
                <a:gd name="connsiteX1401" fmla="*/ 765510 w 2190390"/>
                <a:gd name="connsiteY1401" fmla="*/ 87347 h 2233760"/>
                <a:gd name="connsiteX1402" fmla="*/ 795321 w 2190390"/>
                <a:gd name="connsiteY1402" fmla="*/ 82472 h 2233760"/>
                <a:gd name="connsiteX1403" fmla="*/ 790861 w 2190390"/>
                <a:gd name="connsiteY1403" fmla="*/ 77441 h 2233760"/>
                <a:gd name="connsiteX1404" fmla="*/ 810406 w 2190390"/>
                <a:gd name="connsiteY1404" fmla="*/ 69091 h 2233760"/>
                <a:gd name="connsiteX1405" fmla="*/ 803821 w 2190390"/>
                <a:gd name="connsiteY1405" fmla="*/ 67743 h 2233760"/>
                <a:gd name="connsiteX1406" fmla="*/ 824145 w 2190390"/>
                <a:gd name="connsiteY1406" fmla="*/ 62297 h 2233760"/>
                <a:gd name="connsiteX1407" fmla="*/ 813100 w 2190390"/>
                <a:gd name="connsiteY1407" fmla="*/ 55918 h 2233760"/>
                <a:gd name="connsiteX1408" fmla="*/ 806930 w 2190390"/>
                <a:gd name="connsiteY1408" fmla="*/ 57571 h 2233760"/>
                <a:gd name="connsiteX1409" fmla="*/ 801487 w 2190390"/>
                <a:gd name="connsiteY1409" fmla="*/ 59029 h 2233760"/>
                <a:gd name="connsiteX1410" fmla="*/ 804364 w 2190390"/>
                <a:gd name="connsiteY1410" fmla="*/ 56702 h 2233760"/>
                <a:gd name="connsiteX1411" fmla="*/ 800708 w 2190390"/>
                <a:gd name="connsiteY1411" fmla="*/ 56125 h 2233760"/>
                <a:gd name="connsiteX1412" fmla="*/ 811544 w 2190390"/>
                <a:gd name="connsiteY1412" fmla="*/ 50109 h 2233760"/>
                <a:gd name="connsiteX1413" fmla="*/ 799152 w 2190390"/>
                <a:gd name="connsiteY1413" fmla="*/ 50316 h 2233760"/>
                <a:gd name="connsiteX1414" fmla="*/ 804180 w 2190390"/>
                <a:gd name="connsiteY1414" fmla="*/ 45856 h 2233760"/>
                <a:gd name="connsiteX1415" fmla="*/ 815794 w 2190390"/>
                <a:gd name="connsiteY1415" fmla="*/ 42744 h 2233760"/>
                <a:gd name="connsiteX1416" fmla="*/ 834770 w 2190390"/>
                <a:gd name="connsiteY1416" fmla="*/ 43885 h 2233760"/>
                <a:gd name="connsiteX1417" fmla="*/ 828963 w 2190390"/>
                <a:gd name="connsiteY1417" fmla="*/ 45441 h 2233760"/>
                <a:gd name="connsiteX1418" fmla="*/ 838452 w 2190390"/>
                <a:gd name="connsiteY1418" fmla="*/ 46012 h 2233760"/>
                <a:gd name="connsiteX1419" fmla="*/ 837673 w 2190390"/>
                <a:gd name="connsiteY1419" fmla="*/ 43107 h 2233760"/>
                <a:gd name="connsiteX1420" fmla="*/ 879098 w 2190390"/>
                <a:gd name="connsiteY1420" fmla="*/ 35121 h 2233760"/>
                <a:gd name="connsiteX1421" fmla="*/ 886461 w 2190390"/>
                <a:gd name="connsiteY1421" fmla="*/ 39374 h 2233760"/>
                <a:gd name="connsiteX1422" fmla="*/ 917051 w 2190390"/>
                <a:gd name="connsiteY1422" fmla="*/ 37403 h 2233760"/>
                <a:gd name="connsiteX1423" fmla="*/ 879308 w 2190390"/>
                <a:gd name="connsiteY1423" fmla="*/ 47516 h 2233760"/>
                <a:gd name="connsiteX1424" fmla="*/ 858984 w 2190390"/>
                <a:gd name="connsiteY1424" fmla="*/ 52962 h 2233760"/>
                <a:gd name="connsiteX1425" fmla="*/ 866348 w 2190390"/>
                <a:gd name="connsiteY1425" fmla="*/ 57215 h 2233760"/>
                <a:gd name="connsiteX1426" fmla="*/ 889574 w 2190390"/>
                <a:gd name="connsiteY1426" fmla="*/ 50991 h 2233760"/>
                <a:gd name="connsiteX1427" fmla="*/ 899840 w 2190390"/>
                <a:gd name="connsiteY1427" fmla="*/ 54466 h 2233760"/>
                <a:gd name="connsiteX1428" fmla="*/ 894034 w 2190390"/>
                <a:gd name="connsiteY1428" fmla="*/ 56022 h 2233760"/>
                <a:gd name="connsiteX1429" fmla="*/ 907982 w 2190390"/>
                <a:gd name="connsiteY1429" fmla="*/ 61624 h 2233760"/>
                <a:gd name="connsiteX1430" fmla="*/ 929652 w 2190390"/>
                <a:gd name="connsiteY1430" fmla="*/ 49591 h 2233760"/>
                <a:gd name="connsiteX1431" fmla="*/ 936236 w 2190390"/>
                <a:gd name="connsiteY1431" fmla="*/ 50940 h 2233760"/>
                <a:gd name="connsiteX1432" fmla="*/ 968173 w 2190390"/>
                <a:gd name="connsiteY1432" fmla="*/ 42383 h 2233760"/>
                <a:gd name="connsiteX1433" fmla="*/ 961588 w 2190390"/>
                <a:gd name="connsiteY1433" fmla="*/ 41034 h 2233760"/>
                <a:gd name="connsiteX1434" fmla="*/ 970867 w 2190390"/>
                <a:gd name="connsiteY1434" fmla="*/ 29209 h 2233760"/>
                <a:gd name="connsiteX1435" fmla="*/ 987718 w 2190390"/>
                <a:gd name="connsiteY1435" fmla="*/ 34032 h 2233760"/>
                <a:gd name="connsiteX1436" fmla="*/ 979008 w 2190390"/>
                <a:gd name="connsiteY1436" fmla="*/ 36366 h 2233760"/>
                <a:gd name="connsiteX1437" fmla="*/ 986371 w 2190390"/>
                <a:gd name="connsiteY1437" fmla="*/ 40619 h 2233760"/>
                <a:gd name="connsiteX1438" fmla="*/ 977661 w 2190390"/>
                <a:gd name="connsiteY1438" fmla="*/ 42953 h 2233760"/>
                <a:gd name="connsiteX1439" fmla="*/ 979996 w 2190390"/>
                <a:gd name="connsiteY1439" fmla="*/ 51666 h 2233760"/>
                <a:gd name="connsiteX1440" fmla="*/ 993944 w 2190390"/>
                <a:gd name="connsiteY1440" fmla="*/ 57268 h 2233760"/>
                <a:gd name="connsiteX1441" fmla="*/ 1031118 w 2190390"/>
                <a:gd name="connsiteY1441" fmla="*/ 56646 h 2233760"/>
                <a:gd name="connsiteX1442" fmla="*/ 1029562 w 2190390"/>
                <a:gd name="connsiteY1442" fmla="*/ 50837 h 2233760"/>
                <a:gd name="connsiteX1443" fmla="*/ 1041384 w 2190390"/>
                <a:gd name="connsiteY1443" fmla="*/ 60121 h 2233760"/>
                <a:gd name="connsiteX1444" fmla="*/ 1046413 w 2190390"/>
                <a:gd name="connsiteY1444" fmla="*/ 55660 h 2233760"/>
                <a:gd name="connsiteX1445" fmla="*/ 1050873 w 2190390"/>
                <a:gd name="connsiteY1445" fmla="*/ 60691 h 2233760"/>
                <a:gd name="connsiteX1446" fmla="*/ 1055901 w 2190390"/>
                <a:gd name="connsiteY1446" fmla="*/ 56231 h 2233760"/>
                <a:gd name="connsiteX1447" fmla="*/ 1071974 w 2190390"/>
                <a:gd name="connsiteY1447" fmla="*/ 58150 h 2233760"/>
                <a:gd name="connsiteX1448" fmla="*/ 1098673 w 2190390"/>
                <a:gd name="connsiteY1448" fmla="*/ 41658 h 2233760"/>
                <a:gd name="connsiteX1449" fmla="*/ 1107382 w 2190390"/>
                <a:gd name="connsiteY1449" fmla="*/ 39324 h 2233760"/>
                <a:gd name="connsiteX1450" fmla="*/ 1120552 w 2190390"/>
                <a:gd name="connsiteY1450" fmla="*/ 42021 h 2233760"/>
                <a:gd name="connsiteX1451" fmla="*/ 1123455 w 2190390"/>
                <a:gd name="connsiteY1451" fmla="*/ 41243 h 2233760"/>
                <a:gd name="connsiteX1452" fmla="*/ 1137403 w 2190390"/>
                <a:gd name="connsiteY1452" fmla="*/ 46844 h 2233760"/>
                <a:gd name="connsiteX1453" fmla="*/ 1133722 w 2190390"/>
                <a:gd name="connsiteY1453" fmla="*/ 44718 h 2233760"/>
                <a:gd name="connsiteX1454" fmla="*/ 1155601 w 2190390"/>
                <a:gd name="connsiteY1454" fmla="*/ 45081 h 2233760"/>
                <a:gd name="connsiteX1455" fmla="*/ 1151615 w 2190390"/>
                <a:gd name="connsiteY1455" fmla="*/ 43085 h 2233760"/>
                <a:gd name="connsiteX1456" fmla="*/ 1151913 w 2190390"/>
                <a:gd name="connsiteY1456" fmla="*/ 42905 h 2233760"/>
                <a:gd name="connsiteX1457" fmla="*/ 1151920 w 2190390"/>
                <a:gd name="connsiteY1457" fmla="*/ 42955 h 2233760"/>
                <a:gd name="connsiteX1458" fmla="*/ 1155309 w 2190390"/>
                <a:gd name="connsiteY1458" fmla="*/ 43158 h 2233760"/>
                <a:gd name="connsiteX1459" fmla="*/ 1158505 w 2190390"/>
                <a:gd name="connsiteY1459" fmla="*/ 44303 h 2233760"/>
                <a:gd name="connsiteX1460" fmla="*/ 1170896 w 2190390"/>
                <a:gd name="connsiteY1460" fmla="*/ 44096 h 2233760"/>
                <a:gd name="connsiteX1461" fmla="*/ 1155309 w 2190390"/>
                <a:gd name="connsiteY1461" fmla="*/ 43158 h 2233760"/>
                <a:gd name="connsiteX1462" fmla="*/ 1152911 w 2190390"/>
                <a:gd name="connsiteY1462" fmla="*/ 42300 h 2233760"/>
                <a:gd name="connsiteX1463" fmla="*/ 1151913 w 2190390"/>
                <a:gd name="connsiteY1463" fmla="*/ 42905 h 2233760"/>
                <a:gd name="connsiteX1464" fmla="*/ 1151505 w 2190390"/>
                <a:gd name="connsiteY1464" fmla="*/ 39953 h 2233760"/>
                <a:gd name="connsiteX1465" fmla="*/ 1144557 w 2190390"/>
                <a:gd name="connsiteY1465" fmla="*/ 38702 h 2233760"/>
                <a:gd name="connsiteX1466" fmla="*/ 1153267 w 2190390"/>
                <a:gd name="connsiteY1466" fmla="*/ 36368 h 2233760"/>
                <a:gd name="connsiteX1467" fmla="*/ 1163533 w 2190390"/>
                <a:gd name="connsiteY1467" fmla="*/ 39843 h 2233760"/>
                <a:gd name="connsiteX1468" fmla="*/ 1175146 w 2190390"/>
                <a:gd name="connsiteY1468" fmla="*/ 36731 h 2233760"/>
                <a:gd name="connsiteX1469" fmla="*/ 1171465 w 2190390"/>
                <a:gd name="connsiteY1469" fmla="*/ 34605 h 2233760"/>
                <a:gd name="connsiteX1470" fmla="*/ 1133512 w 2190390"/>
                <a:gd name="connsiteY1470" fmla="*/ 32322 h 2233760"/>
                <a:gd name="connsiteX1471" fmla="*/ 1136415 w 2190390"/>
                <a:gd name="connsiteY1471" fmla="*/ 31544 h 2233760"/>
                <a:gd name="connsiteX1472" fmla="*/ 1102144 w 2190390"/>
                <a:gd name="connsiteY1472" fmla="*/ 31388 h 2233760"/>
                <a:gd name="connsiteX1473" fmla="*/ 1085293 w 2190390"/>
                <a:gd name="connsiteY1473" fmla="*/ 26565 h 2233760"/>
                <a:gd name="connsiteX1474" fmla="*/ 1091100 w 2190390"/>
                <a:gd name="connsiteY1474" fmla="*/ 25009 h 2233760"/>
                <a:gd name="connsiteX1475" fmla="*/ 1103491 w 2190390"/>
                <a:gd name="connsiteY1475" fmla="*/ 24802 h 2233760"/>
                <a:gd name="connsiteX1476" fmla="*/ 1084515 w 2190390"/>
                <a:gd name="connsiteY1476" fmla="*/ 23661 h 2233760"/>
                <a:gd name="connsiteX1477" fmla="*/ 1080833 w 2190390"/>
                <a:gd name="connsiteY1477" fmla="*/ 21534 h 2233760"/>
                <a:gd name="connsiteX1478" fmla="*/ 1096697 w 2190390"/>
                <a:gd name="connsiteY1478" fmla="*/ 11057 h 2233760"/>
                <a:gd name="connsiteX1479" fmla="*/ 1104629 w 2190390"/>
                <a:gd name="connsiteY1479" fmla="*/ 5819 h 2233760"/>
                <a:gd name="connsiteX1480" fmla="*/ 1123605 w 2190390"/>
                <a:gd name="connsiteY1480" fmla="*/ 6961 h 2233760"/>
                <a:gd name="connsiteX1481" fmla="*/ 1143928 w 2190390"/>
                <a:gd name="connsiteY1481" fmla="*/ 1515 h 2233760"/>
                <a:gd name="connsiteX1482" fmla="*/ 1159223 w 2190390"/>
                <a:gd name="connsiteY1482" fmla="*/ 530 h 223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</a:cxnLst>
              <a:rect l="l" t="t" r="r" b="b"/>
              <a:pathLst>
                <a:path w="2190390" h="2233760">
                  <a:moveTo>
                    <a:pt x="991291" y="2215559"/>
                  </a:moveTo>
                  <a:lnTo>
                    <a:pt x="999830" y="2216073"/>
                  </a:lnTo>
                  <a:cubicBezTo>
                    <a:pt x="998379" y="2216462"/>
                    <a:pt x="995281" y="2216514"/>
                    <a:pt x="992448" y="2216105"/>
                  </a:cubicBezTo>
                  <a:close/>
                  <a:moveTo>
                    <a:pt x="1078220" y="2195069"/>
                  </a:moveTo>
                  <a:cubicBezTo>
                    <a:pt x="1081901" y="2197195"/>
                    <a:pt x="1081901" y="2197195"/>
                    <a:pt x="1091389" y="2197766"/>
                  </a:cubicBezTo>
                  <a:cubicBezTo>
                    <a:pt x="1091389" y="2197766"/>
                    <a:pt x="1085583" y="2199321"/>
                    <a:pt x="1078998" y="2197973"/>
                  </a:cubicBezTo>
                  <a:cubicBezTo>
                    <a:pt x="1078220" y="2195069"/>
                    <a:pt x="1073191" y="2199529"/>
                    <a:pt x="1066606" y="2198180"/>
                  </a:cubicBezTo>
                  <a:cubicBezTo>
                    <a:pt x="1071635" y="2193720"/>
                    <a:pt x="1075316" y="2195846"/>
                    <a:pt x="1078220" y="2195069"/>
                  </a:cubicBezTo>
                  <a:close/>
                  <a:moveTo>
                    <a:pt x="1366845" y="2145748"/>
                  </a:moveTo>
                  <a:cubicBezTo>
                    <a:pt x="1366845" y="2145748"/>
                    <a:pt x="1358135" y="2148082"/>
                    <a:pt x="1358913" y="2150986"/>
                  </a:cubicBezTo>
                  <a:cubicBezTo>
                    <a:pt x="1355232" y="2148860"/>
                    <a:pt x="1351550" y="2146733"/>
                    <a:pt x="1354453" y="2145955"/>
                  </a:cubicBezTo>
                  <a:cubicBezTo>
                    <a:pt x="1358135" y="2148082"/>
                    <a:pt x="1361038" y="2147304"/>
                    <a:pt x="1366845" y="2145748"/>
                  </a:cubicBezTo>
                  <a:close/>
                  <a:moveTo>
                    <a:pt x="1735129" y="1973570"/>
                  </a:moveTo>
                  <a:lnTo>
                    <a:pt x="1734321" y="1974080"/>
                  </a:lnTo>
                  <a:cubicBezTo>
                    <a:pt x="1730766" y="1976054"/>
                    <a:pt x="1727827" y="1977425"/>
                    <a:pt x="1726376" y="1977814"/>
                  </a:cubicBezTo>
                  <a:close/>
                  <a:moveTo>
                    <a:pt x="1863698" y="1863195"/>
                  </a:moveTo>
                  <a:cubicBezTo>
                    <a:pt x="1859448" y="1870560"/>
                    <a:pt x="1850738" y="1872894"/>
                    <a:pt x="1846488" y="1880259"/>
                  </a:cubicBezTo>
                  <a:cubicBezTo>
                    <a:pt x="1850170" y="1882385"/>
                    <a:pt x="1851517" y="1875798"/>
                    <a:pt x="1856545" y="1871338"/>
                  </a:cubicBezTo>
                  <a:cubicBezTo>
                    <a:pt x="1865255" y="1869004"/>
                    <a:pt x="1849391" y="1879481"/>
                    <a:pt x="1853073" y="1881607"/>
                  </a:cubicBezTo>
                  <a:cubicBezTo>
                    <a:pt x="1847266" y="1883163"/>
                    <a:pt x="1840113" y="1891306"/>
                    <a:pt x="1832960" y="1899448"/>
                  </a:cubicBezTo>
                  <a:cubicBezTo>
                    <a:pt x="1835085" y="1895766"/>
                    <a:pt x="1843016" y="1890528"/>
                    <a:pt x="1839335" y="1888401"/>
                  </a:cubicBezTo>
                  <a:cubicBezTo>
                    <a:pt x="1834306" y="1892862"/>
                    <a:pt x="1825028" y="1904687"/>
                    <a:pt x="1817665" y="1900434"/>
                  </a:cubicBezTo>
                  <a:cubicBezTo>
                    <a:pt x="1820568" y="1899656"/>
                    <a:pt x="1834306" y="1892862"/>
                    <a:pt x="1829847" y="1887831"/>
                  </a:cubicBezTo>
                  <a:cubicBezTo>
                    <a:pt x="1835653" y="1886275"/>
                    <a:pt x="1835653" y="1886275"/>
                    <a:pt x="1841460" y="1884719"/>
                  </a:cubicBezTo>
                  <a:cubicBezTo>
                    <a:pt x="1846488" y="1880259"/>
                    <a:pt x="1854210" y="1862625"/>
                    <a:pt x="1855767" y="1868434"/>
                  </a:cubicBezTo>
                  <a:cubicBezTo>
                    <a:pt x="1858670" y="1867656"/>
                    <a:pt x="1857892" y="1864751"/>
                    <a:pt x="1857892" y="1864751"/>
                  </a:cubicBezTo>
                  <a:cubicBezTo>
                    <a:pt x="1858670" y="1867656"/>
                    <a:pt x="1865823" y="1859513"/>
                    <a:pt x="1863698" y="1863195"/>
                  </a:cubicBezTo>
                  <a:close/>
                  <a:moveTo>
                    <a:pt x="1880856" y="1843033"/>
                  </a:moveTo>
                  <a:lnTo>
                    <a:pt x="1880130" y="1843228"/>
                  </a:lnTo>
                  <a:lnTo>
                    <a:pt x="1880130" y="1843228"/>
                  </a:lnTo>
                  <a:cubicBezTo>
                    <a:pt x="1882645" y="1840998"/>
                    <a:pt x="1882113" y="1841918"/>
                    <a:pt x="1880856" y="1843033"/>
                  </a:cubicBezTo>
                  <a:close/>
                  <a:moveTo>
                    <a:pt x="286611" y="1828839"/>
                  </a:moveTo>
                  <a:lnTo>
                    <a:pt x="288065" y="1830117"/>
                  </a:lnTo>
                  <a:cubicBezTo>
                    <a:pt x="290100" y="1831907"/>
                    <a:pt x="292330" y="1834422"/>
                    <a:pt x="291267" y="1836263"/>
                  </a:cubicBezTo>
                  <a:close/>
                  <a:moveTo>
                    <a:pt x="286029" y="1828328"/>
                  </a:moveTo>
                  <a:lnTo>
                    <a:pt x="286438" y="1828564"/>
                  </a:lnTo>
                  <a:lnTo>
                    <a:pt x="286611" y="1828839"/>
                  </a:lnTo>
                  <a:close/>
                  <a:moveTo>
                    <a:pt x="1999604" y="1653357"/>
                  </a:moveTo>
                  <a:lnTo>
                    <a:pt x="1999271" y="1653857"/>
                  </a:lnTo>
                  <a:lnTo>
                    <a:pt x="1999524" y="1653400"/>
                  </a:lnTo>
                  <a:close/>
                  <a:moveTo>
                    <a:pt x="2003439" y="1648363"/>
                  </a:moveTo>
                  <a:cubicBezTo>
                    <a:pt x="2003881" y="1648196"/>
                    <a:pt x="2003894" y="1648970"/>
                    <a:pt x="2003026" y="1651538"/>
                  </a:cubicBezTo>
                  <a:lnTo>
                    <a:pt x="1999604" y="1653357"/>
                  </a:lnTo>
                  <a:lnTo>
                    <a:pt x="2001282" y="1650838"/>
                  </a:lnTo>
                  <a:cubicBezTo>
                    <a:pt x="2002128" y="1649638"/>
                    <a:pt x="2002998" y="1648530"/>
                    <a:pt x="2003439" y="1648363"/>
                  </a:cubicBezTo>
                  <a:close/>
                  <a:moveTo>
                    <a:pt x="2148835" y="1087750"/>
                  </a:moveTo>
                  <a:lnTo>
                    <a:pt x="2149477" y="1090489"/>
                  </a:lnTo>
                  <a:cubicBezTo>
                    <a:pt x="2149990" y="1093854"/>
                    <a:pt x="2150042" y="1096953"/>
                    <a:pt x="2148875" y="1092596"/>
                  </a:cubicBezTo>
                  <a:close/>
                  <a:moveTo>
                    <a:pt x="6763" y="878999"/>
                  </a:moveTo>
                  <a:cubicBezTo>
                    <a:pt x="4638" y="882681"/>
                    <a:pt x="5417" y="885586"/>
                    <a:pt x="6195" y="888490"/>
                  </a:cubicBezTo>
                  <a:lnTo>
                    <a:pt x="6060" y="880501"/>
                  </a:lnTo>
                  <a:close/>
                  <a:moveTo>
                    <a:pt x="2171668" y="770424"/>
                  </a:moveTo>
                  <a:lnTo>
                    <a:pt x="2179461" y="788671"/>
                  </a:lnTo>
                  <a:cubicBezTo>
                    <a:pt x="2184131" y="806098"/>
                    <a:pt x="2190925" y="819842"/>
                    <a:pt x="2190357" y="829333"/>
                  </a:cubicBezTo>
                  <a:close/>
                  <a:moveTo>
                    <a:pt x="2170332" y="766212"/>
                  </a:moveTo>
                  <a:lnTo>
                    <a:pt x="2170332" y="766214"/>
                  </a:lnTo>
                  <a:lnTo>
                    <a:pt x="2171668" y="770424"/>
                  </a:lnTo>
                  <a:lnTo>
                    <a:pt x="2171110" y="769118"/>
                  </a:lnTo>
                  <a:close/>
                  <a:moveTo>
                    <a:pt x="28462" y="739328"/>
                  </a:moveTo>
                  <a:cubicBezTo>
                    <a:pt x="30019" y="745137"/>
                    <a:pt x="25768" y="752502"/>
                    <a:pt x="29450" y="754628"/>
                  </a:cubicBezTo>
                  <a:cubicBezTo>
                    <a:pt x="25978" y="764897"/>
                    <a:pt x="27744" y="783102"/>
                    <a:pt x="23284" y="778071"/>
                  </a:cubicBezTo>
                  <a:lnTo>
                    <a:pt x="23336" y="777637"/>
                  </a:lnTo>
                  <a:lnTo>
                    <a:pt x="23887" y="775964"/>
                  </a:lnTo>
                  <a:cubicBezTo>
                    <a:pt x="25552" y="772016"/>
                    <a:pt x="26756" y="767802"/>
                    <a:pt x="25200" y="761993"/>
                  </a:cubicBezTo>
                  <a:lnTo>
                    <a:pt x="23336" y="777637"/>
                  </a:lnTo>
                  <a:lnTo>
                    <a:pt x="23191" y="778079"/>
                  </a:lnTo>
                  <a:lnTo>
                    <a:pt x="19860" y="778356"/>
                  </a:lnTo>
                  <a:cubicBezTo>
                    <a:pt x="18550" y="775643"/>
                    <a:pt x="22349" y="765870"/>
                    <a:pt x="20171" y="766453"/>
                  </a:cubicBezTo>
                  <a:cubicBezTo>
                    <a:pt x="25200" y="761993"/>
                    <a:pt x="25768" y="752502"/>
                    <a:pt x="28462" y="739328"/>
                  </a:cubicBezTo>
                  <a:close/>
                  <a:moveTo>
                    <a:pt x="39297" y="733312"/>
                  </a:moveTo>
                  <a:cubicBezTo>
                    <a:pt x="40075" y="736216"/>
                    <a:pt x="30797" y="748041"/>
                    <a:pt x="34478" y="750168"/>
                  </a:cubicBezTo>
                  <a:cubicBezTo>
                    <a:pt x="32353" y="753850"/>
                    <a:pt x="32353" y="753850"/>
                    <a:pt x="29450" y="754628"/>
                  </a:cubicBezTo>
                  <a:cubicBezTo>
                    <a:pt x="30797" y="748041"/>
                    <a:pt x="32712" y="731963"/>
                    <a:pt x="39297" y="733312"/>
                  </a:cubicBezTo>
                  <a:close/>
                  <a:moveTo>
                    <a:pt x="118614" y="680931"/>
                  </a:moveTo>
                  <a:lnTo>
                    <a:pt x="118045" y="690421"/>
                  </a:lnTo>
                  <a:cubicBezTo>
                    <a:pt x="116983" y="692262"/>
                    <a:pt x="116594" y="690810"/>
                    <a:pt x="116736" y="688437"/>
                  </a:cubicBezTo>
                  <a:close/>
                  <a:moveTo>
                    <a:pt x="118614" y="680930"/>
                  </a:moveTo>
                  <a:lnTo>
                    <a:pt x="118614" y="680931"/>
                  </a:lnTo>
                  <a:lnTo>
                    <a:pt x="118614" y="680931"/>
                  </a:lnTo>
                  <a:close/>
                  <a:moveTo>
                    <a:pt x="2063088" y="633076"/>
                  </a:moveTo>
                  <a:cubicBezTo>
                    <a:pt x="2065318" y="635592"/>
                    <a:pt x="2065318" y="635592"/>
                    <a:pt x="2064300" y="634697"/>
                  </a:cubicBezTo>
                  <a:lnTo>
                    <a:pt x="2064300" y="634697"/>
                  </a:lnTo>
                  <a:close/>
                  <a:moveTo>
                    <a:pt x="271636" y="428530"/>
                  </a:moveTo>
                  <a:lnTo>
                    <a:pt x="271855" y="429745"/>
                  </a:lnTo>
                  <a:cubicBezTo>
                    <a:pt x="271156" y="431489"/>
                    <a:pt x="270093" y="433330"/>
                    <a:pt x="270482" y="434782"/>
                  </a:cubicBezTo>
                  <a:lnTo>
                    <a:pt x="266613" y="437234"/>
                  </a:lnTo>
                  <a:close/>
                  <a:moveTo>
                    <a:pt x="278204" y="417148"/>
                  </a:moveTo>
                  <a:lnTo>
                    <a:pt x="271636" y="428530"/>
                  </a:lnTo>
                  <a:lnTo>
                    <a:pt x="271051" y="425291"/>
                  </a:lnTo>
                  <a:cubicBezTo>
                    <a:pt x="273176" y="421609"/>
                    <a:pt x="276079" y="420831"/>
                    <a:pt x="278204" y="417148"/>
                  </a:cubicBezTo>
                  <a:close/>
                  <a:moveTo>
                    <a:pt x="438604" y="330588"/>
                  </a:moveTo>
                  <a:lnTo>
                    <a:pt x="440377" y="330951"/>
                  </a:lnTo>
                  <a:lnTo>
                    <a:pt x="434354" y="337953"/>
                  </a:lnTo>
                  <a:cubicBezTo>
                    <a:pt x="436479" y="334270"/>
                    <a:pt x="436479" y="334270"/>
                    <a:pt x="438604" y="330588"/>
                  </a:cubicBezTo>
                  <a:close/>
                  <a:moveTo>
                    <a:pt x="493586" y="175773"/>
                  </a:moveTo>
                  <a:lnTo>
                    <a:pt x="493781" y="176499"/>
                  </a:lnTo>
                  <a:lnTo>
                    <a:pt x="492878" y="177001"/>
                  </a:lnTo>
                  <a:close/>
                  <a:moveTo>
                    <a:pt x="496489" y="174995"/>
                  </a:moveTo>
                  <a:lnTo>
                    <a:pt x="493975" y="177226"/>
                  </a:lnTo>
                  <a:lnTo>
                    <a:pt x="493781" y="176499"/>
                  </a:lnTo>
                  <a:close/>
                  <a:moveTo>
                    <a:pt x="1677930" y="147933"/>
                  </a:moveTo>
                  <a:cubicBezTo>
                    <a:pt x="1679771" y="148996"/>
                    <a:pt x="1682532" y="150591"/>
                    <a:pt x="1684567" y="152381"/>
                  </a:cubicBezTo>
                  <a:lnTo>
                    <a:pt x="1684803" y="152960"/>
                  </a:lnTo>
                  <a:close/>
                  <a:moveTo>
                    <a:pt x="536714" y="134884"/>
                  </a:moveTo>
                  <a:lnTo>
                    <a:pt x="535938" y="136409"/>
                  </a:lnTo>
                  <a:cubicBezTo>
                    <a:pt x="534487" y="136798"/>
                    <a:pt x="532504" y="138107"/>
                    <a:pt x="530424" y="139054"/>
                  </a:cubicBezTo>
                  <a:lnTo>
                    <a:pt x="528380" y="139210"/>
                  </a:lnTo>
                  <a:close/>
                  <a:moveTo>
                    <a:pt x="569431" y="133660"/>
                  </a:moveTo>
                  <a:cubicBezTo>
                    <a:pt x="570209" y="136565"/>
                    <a:pt x="573113" y="135787"/>
                    <a:pt x="573113" y="135787"/>
                  </a:cubicBezTo>
                  <a:cubicBezTo>
                    <a:pt x="573891" y="138691"/>
                    <a:pt x="565181" y="141025"/>
                    <a:pt x="562278" y="141803"/>
                  </a:cubicBezTo>
                  <a:cubicBezTo>
                    <a:pt x="559374" y="142581"/>
                    <a:pt x="570209" y="136565"/>
                    <a:pt x="570209" y="136565"/>
                  </a:cubicBezTo>
                  <a:cubicBezTo>
                    <a:pt x="569431" y="133660"/>
                    <a:pt x="569431" y="133660"/>
                    <a:pt x="569431" y="133660"/>
                  </a:cubicBezTo>
                  <a:close/>
                  <a:moveTo>
                    <a:pt x="543870" y="131170"/>
                  </a:moveTo>
                  <a:lnTo>
                    <a:pt x="536714" y="134884"/>
                  </a:lnTo>
                  <a:lnTo>
                    <a:pt x="538232" y="131903"/>
                  </a:lnTo>
                  <a:cubicBezTo>
                    <a:pt x="539852" y="130691"/>
                    <a:pt x="542029" y="130107"/>
                    <a:pt x="543870" y="131170"/>
                  </a:cubicBezTo>
                  <a:close/>
                  <a:moveTo>
                    <a:pt x="1592896" y="120911"/>
                  </a:moveTo>
                  <a:cubicBezTo>
                    <a:pt x="1592117" y="118007"/>
                    <a:pt x="1596577" y="123037"/>
                    <a:pt x="1600259" y="125164"/>
                  </a:cubicBezTo>
                  <a:cubicBezTo>
                    <a:pt x="1601037" y="128068"/>
                    <a:pt x="1607622" y="129417"/>
                    <a:pt x="1614207" y="130765"/>
                  </a:cubicBezTo>
                  <a:cubicBezTo>
                    <a:pt x="1608400" y="132321"/>
                    <a:pt x="1604718" y="130195"/>
                    <a:pt x="1601037" y="128068"/>
                  </a:cubicBezTo>
                  <a:cubicBezTo>
                    <a:pt x="1600259" y="125164"/>
                    <a:pt x="1600259" y="125164"/>
                    <a:pt x="1592896" y="120911"/>
                  </a:cubicBezTo>
                  <a:close/>
                  <a:moveTo>
                    <a:pt x="578500" y="109440"/>
                  </a:moveTo>
                  <a:cubicBezTo>
                    <a:pt x="577931" y="118931"/>
                    <a:pt x="599602" y="106898"/>
                    <a:pt x="601937" y="115612"/>
                  </a:cubicBezTo>
                  <a:cubicBezTo>
                    <a:pt x="596130" y="117168"/>
                    <a:pt x="595351" y="114263"/>
                    <a:pt x="589545" y="115819"/>
                  </a:cubicBezTo>
                  <a:cubicBezTo>
                    <a:pt x="584516" y="120279"/>
                    <a:pt x="593226" y="117945"/>
                    <a:pt x="596130" y="117168"/>
                  </a:cubicBezTo>
                  <a:cubicBezTo>
                    <a:pt x="596908" y="120072"/>
                    <a:pt x="582391" y="123962"/>
                    <a:pt x="587420" y="119501"/>
                  </a:cubicBezTo>
                  <a:cubicBezTo>
                    <a:pt x="582391" y="123962"/>
                    <a:pt x="580266" y="127644"/>
                    <a:pt x="581823" y="133453"/>
                  </a:cubicBezTo>
                  <a:cubicBezTo>
                    <a:pt x="576016" y="135009"/>
                    <a:pt x="575238" y="132104"/>
                    <a:pt x="569431" y="133660"/>
                  </a:cubicBezTo>
                  <a:cubicBezTo>
                    <a:pt x="572334" y="132882"/>
                    <a:pt x="575238" y="132104"/>
                    <a:pt x="577363" y="128422"/>
                  </a:cubicBezTo>
                  <a:cubicBezTo>
                    <a:pt x="579488" y="124739"/>
                    <a:pt x="569431" y="133660"/>
                    <a:pt x="571556" y="129978"/>
                  </a:cubicBezTo>
                  <a:cubicBezTo>
                    <a:pt x="573681" y="126295"/>
                    <a:pt x="572903" y="123391"/>
                    <a:pt x="578710" y="121835"/>
                  </a:cubicBezTo>
                  <a:cubicBezTo>
                    <a:pt x="577931" y="118931"/>
                    <a:pt x="569221" y="121264"/>
                    <a:pt x="577153" y="116026"/>
                  </a:cubicBezTo>
                  <a:cubicBezTo>
                    <a:pt x="574250" y="116804"/>
                    <a:pt x="571347" y="117582"/>
                    <a:pt x="563415" y="122820"/>
                  </a:cubicBezTo>
                  <a:cubicBezTo>
                    <a:pt x="568443" y="118360"/>
                    <a:pt x="576375" y="113122"/>
                    <a:pt x="578500" y="109440"/>
                  </a:cubicBezTo>
                  <a:close/>
                  <a:moveTo>
                    <a:pt x="801487" y="59029"/>
                  </a:moveTo>
                  <a:lnTo>
                    <a:pt x="801487" y="59029"/>
                  </a:lnTo>
                  <a:cubicBezTo>
                    <a:pt x="798583" y="59807"/>
                    <a:pt x="795680" y="60585"/>
                    <a:pt x="798583" y="59807"/>
                  </a:cubicBezTo>
                  <a:close/>
                  <a:moveTo>
                    <a:pt x="1366833" y="37900"/>
                  </a:moveTo>
                  <a:cubicBezTo>
                    <a:pt x="1370948" y="38743"/>
                    <a:pt x="1375356" y="40675"/>
                    <a:pt x="1379426" y="44253"/>
                  </a:cubicBezTo>
                  <a:cubicBezTo>
                    <a:pt x="1369160" y="40778"/>
                    <a:pt x="1362575" y="39430"/>
                    <a:pt x="1355990" y="38081"/>
                  </a:cubicBezTo>
                  <a:cubicBezTo>
                    <a:pt x="1358894" y="37303"/>
                    <a:pt x="1362717" y="37057"/>
                    <a:pt x="1366833" y="37900"/>
                  </a:cubicBezTo>
                  <a:close/>
                  <a:moveTo>
                    <a:pt x="1336928" y="26457"/>
                  </a:moveTo>
                  <a:cubicBezTo>
                    <a:pt x="1338839" y="26334"/>
                    <a:pt x="1340486" y="26671"/>
                    <a:pt x="1340486" y="26671"/>
                  </a:cubicBezTo>
                  <a:cubicBezTo>
                    <a:pt x="1344167" y="28797"/>
                    <a:pt x="1344946" y="31702"/>
                    <a:pt x="1342042" y="32480"/>
                  </a:cubicBezTo>
                  <a:cubicBezTo>
                    <a:pt x="1340486" y="26671"/>
                    <a:pt x="1338361" y="30353"/>
                    <a:pt x="1331776" y="29005"/>
                  </a:cubicBezTo>
                  <a:cubicBezTo>
                    <a:pt x="1332838" y="27164"/>
                    <a:pt x="1335016" y="26580"/>
                    <a:pt x="1336928" y="26457"/>
                  </a:cubicBezTo>
                  <a:close/>
                  <a:moveTo>
                    <a:pt x="1297295" y="16453"/>
                  </a:moveTo>
                  <a:cubicBezTo>
                    <a:pt x="1300587" y="17128"/>
                    <a:pt x="1303880" y="17802"/>
                    <a:pt x="1306084" y="18768"/>
                  </a:cubicBezTo>
                  <a:lnTo>
                    <a:pt x="1307050" y="20510"/>
                  </a:lnTo>
                  <a:close/>
                  <a:moveTo>
                    <a:pt x="770059" y="11417"/>
                  </a:moveTo>
                  <a:cubicBezTo>
                    <a:pt x="775865" y="9862"/>
                    <a:pt x="767934" y="15100"/>
                    <a:pt x="771615" y="17226"/>
                  </a:cubicBezTo>
                  <a:cubicBezTo>
                    <a:pt x="780325" y="14892"/>
                    <a:pt x="776644" y="12766"/>
                    <a:pt x="786132" y="13337"/>
                  </a:cubicBezTo>
                  <a:cubicBezTo>
                    <a:pt x="783228" y="14114"/>
                    <a:pt x="786910" y="16241"/>
                    <a:pt x="793495" y="17590"/>
                  </a:cubicBezTo>
                  <a:cubicBezTo>
                    <a:pt x="799301" y="16034"/>
                    <a:pt x="805886" y="17382"/>
                    <a:pt x="811693" y="15826"/>
                  </a:cubicBezTo>
                  <a:cubicBezTo>
                    <a:pt x="812471" y="18731"/>
                    <a:pt x="802983" y="18160"/>
                    <a:pt x="806664" y="20287"/>
                  </a:cubicBezTo>
                  <a:cubicBezTo>
                    <a:pt x="808221" y="26095"/>
                    <a:pt x="819834" y="22984"/>
                    <a:pt x="826419" y="24332"/>
                  </a:cubicBezTo>
                  <a:cubicBezTo>
                    <a:pt x="827197" y="27237"/>
                    <a:pt x="816931" y="23762"/>
                    <a:pt x="814806" y="27444"/>
                  </a:cubicBezTo>
                  <a:cubicBezTo>
                    <a:pt x="814806" y="27444"/>
                    <a:pt x="808221" y="26095"/>
                    <a:pt x="796608" y="29207"/>
                  </a:cubicBezTo>
                  <a:cubicBezTo>
                    <a:pt x="811902" y="28222"/>
                    <a:pt x="822169" y="31697"/>
                    <a:pt x="835339" y="34394"/>
                  </a:cubicBezTo>
                  <a:cubicBezTo>
                    <a:pt x="836117" y="37298"/>
                    <a:pt x="824504" y="40410"/>
                    <a:pt x="809987" y="44300"/>
                  </a:cubicBezTo>
                  <a:cubicBezTo>
                    <a:pt x="807084" y="45078"/>
                    <a:pt x="807084" y="45078"/>
                    <a:pt x="804180" y="45856"/>
                  </a:cubicBezTo>
                  <a:cubicBezTo>
                    <a:pt x="788107" y="43937"/>
                    <a:pt x="795471" y="48190"/>
                    <a:pt x="783857" y="51301"/>
                  </a:cubicBezTo>
                  <a:cubicBezTo>
                    <a:pt x="784635" y="54206"/>
                    <a:pt x="773591" y="47826"/>
                    <a:pt x="788107" y="43937"/>
                  </a:cubicBezTo>
                  <a:cubicBezTo>
                    <a:pt x="776494" y="47048"/>
                    <a:pt x="761978" y="50938"/>
                    <a:pt x="754046" y="56176"/>
                  </a:cubicBezTo>
                  <a:cubicBezTo>
                    <a:pt x="752489" y="50368"/>
                    <a:pt x="746683" y="51923"/>
                    <a:pt x="737195" y="51353"/>
                  </a:cubicBezTo>
                  <a:cubicBezTo>
                    <a:pt x="741550" y="50186"/>
                    <a:pt x="744648" y="50134"/>
                    <a:pt x="747285" y="49816"/>
                  </a:cubicBezTo>
                  <a:lnTo>
                    <a:pt x="753394" y="47207"/>
                  </a:lnTo>
                  <a:lnTo>
                    <a:pt x="754669" y="46889"/>
                  </a:lnTo>
                  <a:lnTo>
                    <a:pt x="755393" y="49590"/>
                  </a:lnTo>
                  <a:cubicBezTo>
                    <a:pt x="769909" y="45700"/>
                    <a:pt x="767006" y="46478"/>
                    <a:pt x="778619" y="43366"/>
                  </a:cubicBezTo>
                  <a:cubicBezTo>
                    <a:pt x="775327" y="42692"/>
                    <a:pt x="770051" y="43327"/>
                    <a:pt x="763785" y="44617"/>
                  </a:cubicBezTo>
                  <a:lnTo>
                    <a:pt x="754669" y="46889"/>
                  </a:lnTo>
                  <a:lnTo>
                    <a:pt x="754615" y="46685"/>
                  </a:lnTo>
                  <a:lnTo>
                    <a:pt x="753394" y="47207"/>
                  </a:lnTo>
                  <a:lnTo>
                    <a:pt x="743001" y="49797"/>
                  </a:lnTo>
                  <a:cubicBezTo>
                    <a:pt x="740098" y="50575"/>
                    <a:pt x="740098" y="50575"/>
                    <a:pt x="740098" y="50575"/>
                  </a:cubicBezTo>
                  <a:cubicBezTo>
                    <a:pt x="740098" y="50575"/>
                    <a:pt x="740098" y="50575"/>
                    <a:pt x="739320" y="47671"/>
                  </a:cubicBezTo>
                  <a:cubicBezTo>
                    <a:pt x="742223" y="46893"/>
                    <a:pt x="742223" y="46893"/>
                    <a:pt x="745126" y="46115"/>
                  </a:cubicBezTo>
                  <a:cubicBezTo>
                    <a:pt x="744348" y="43210"/>
                    <a:pt x="738542" y="44766"/>
                    <a:pt x="738542" y="44766"/>
                  </a:cubicBezTo>
                  <a:cubicBezTo>
                    <a:pt x="738542" y="44766"/>
                    <a:pt x="740667" y="41084"/>
                    <a:pt x="743570" y="40306"/>
                  </a:cubicBezTo>
                  <a:cubicBezTo>
                    <a:pt x="753058" y="40876"/>
                    <a:pt x="758086" y="36416"/>
                    <a:pt x="767575" y="36987"/>
                  </a:cubicBezTo>
                  <a:cubicBezTo>
                    <a:pt x="768353" y="39891"/>
                    <a:pt x="755961" y="40098"/>
                    <a:pt x="756740" y="43003"/>
                  </a:cubicBezTo>
                  <a:cubicBezTo>
                    <a:pt x="763324" y="44351"/>
                    <a:pt x="774160" y="38335"/>
                    <a:pt x="782869" y="36001"/>
                  </a:cubicBezTo>
                  <a:cubicBezTo>
                    <a:pt x="782869" y="36001"/>
                    <a:pt x="782869" y="36001"/>
                    <a:pt x="781313" y="30193"/>
                  </a:cubicBezTo>
                  <a:cubicBezTo>
                    <a:pt x="778410" y="30971"/>
                    <a:pt x="766018" y="31178"/>
                    <a:pt x="777631" y="28066"/>
                  </a:cubicBezTo>
                  <a:cubicBezTo>
                    <a:pt x="773950" y="25940"/>
                    <a:pt x="771825" y="29622"/>
                    <a:pt x="766018" y="31178"/>
                  </a:cubicBezTo>
                  <a:cubicBezTo>
                    <a:pt x="760212" y="32734"/>
                    <a:pt x="762337" y="29051"/>
                    <a:pt x="765240" y="28273"/>
                  </a:cubicBezTo>
                  <a:cubicBezTo>
                    <a:pt x="754974" y="24798"/>
                    <a:pt x="742013" y="34497"/>
                    <a:pt x="746473" y="39528"/>
                  </a:cubicBezTo>
                  <a:cubicBezTo>
                    <a:pt x="739888" y="38179"/>
                    <a:pt x="739888" y="38179"/>
                    <a:pt x="731178" y="40513"/>
                  </a:cubicBezTo>
                  <a:cubicBezTo>
                    <a:pt x="727497" y="38387"/>
                    <a:pt x="739110" y="35275"/>
                    <a:pt x="742013" y="34497"/>
                  </a:cubicBezTo>
                  <a:cubicBezTo>
                    <a:pt x="741235" y="31592"/>
                    <a:pt x="740457" y="28688"/>
                    <a:pt x="735429" y="33148"/>
                  </a:cubicBezTo>
                  <a:cubicBezTo>
                    <a:pt x="739679" y="25784"/>
                    <a:pt x="738122" y="19975"/>
                    <a:pt x="728634" y="19404"/>
                  </a:cubicBezTo>
                  <a:cubicBezTo>
                    <a:pt x="734441" y="17848"/>
                    <a:pt x="738122" y="19975"/>
                    <a:pt x="744707" y="21323"/>
                  </a:cubicBezTo>
                  <a:cubicBezTo>
                    <a:pt x="755542" y="15307"/>
                    <a:pt x="746832" y="17641"/>
                    <a:pt x="746054" y="14737"/>
                  </a:cubicBezTo>
                  <a:cubicBezTo>
                    <a:pt x="754764" y="12403"/>
                    <a:pt x="757667" y="11625"/>
                    <a:pt x="764252" y="12973"/>
                  </a:cubicBezTo>
                  <a:cubicBezTo>
                    <a:pt x="767934" y="15100"/>
                    <a:pt x="752639" y="16085"/>
                    <a:pt x="753417" y="18990"/>
                  </a:cubicBezTo>
                  <a:cubicBezTo>
                    <a:pt x="753417" y="18990"/>
                    <a:pt x="759224" y="17434"/>
                    <a:pt x="760002" y="20338"/>
                  </a:cubicBezTo>
                  <a:cubicBezTo>
                    <a:pt x="765030" y="15878"/>
                    <a:pt x="764252" y="12973"/>
                    <a:pt x="770059" y="11417"/>
                  </a:cubicBezTo>
                  <a:close/>
                  <a:moveTo>
                    <a:pt x="1159223" y="530"/>
                  </a:moveTo>
                  <a:cubicBezTo>
                    <a:pt x="1160001" y="3434"/>
                    <a:pt x="1156319" y="1308"/>
                    <a:pt x="1153416" y="2085"/>
                  </a:cubicBezTo>
                  <a:cubicBezTo>
                    <a:pt x="1150513" y="2863"/>
                    <a:pt x="1154194" y="4990"/>
                    <a:pt x="1160001" y="3434"/>
                  </a:cubicBezTo>
                  <a:cubicBezTo>
                    <a:pt x="1157876" y="7116"/>
                    <a:pt x="1147609" y="3641"/>
                    <a:pt x="1145484" y="7324"/>
                  </a:cubicBezTo>
                  <a:cubicBezTo>
                    <a:pt x="1155751" y="10799"/>
                    <a:pt x="1175505" y="14844"/>
                    <a:pt x="1178409" y="14066"/>
                  </a:cubicBezTo>
                  <a:cubicBezTo>
                    <a:pt x="1182090" y="16193"/>
                    <a:pt x="1185772" y="18319"/>
                    <a:pt x="1194482" y="15986"/>
                  </a:cubicBezTo>
                  <a:cubicBezTo>
                    <a:pt x="1195260" y="18890"/>
                    <a:pt x="1195260" y="18890"/>
                    <a:pt x="1198941" y="21016"/>
                  </a:cubicBezTo>
                  <a:cubicBezTo>
                    <a:pt x="1196816" y="24699"/>
                    <a:pt x="1195260" y="18890"/>
                    <a:pt x="1188675" y="17541"/>
                  </a:cubicBezTo>
                  <a:cubicBezTo>
                    <a:pt x="1185772" y="18319"/>
                    <a:pt x="1196816" y="24699"/>
                    <a:pt x="1203401" y="26047"/>
                  </a:cubicBezTo>
                  <a:cubicBezTo>
                    <a:pt x="1203401" y="26047"/>
                    <a:pt x="1200498" y="26825"/>
                    <a:pt x="1201276" y="29730"/>
                  </a:cubicBezTo>
                  <a:cubicBezTo>
                    <a:pt x="1216571" y="28744"/>
                    <a:pt x="1224712" y="35902"/>
                    <a:pt x="1241564" y="40725"/>
                  </a:cubicBezTo>
                  <a:cubicBezTo>
                    <a:pt x="1251052" y="41296"/>
                    <a:pt x="1237104" y="35694"/>
                    <a:pt x="1247370" y="39169"/>
                  </a:cubicBezTo>
                  <a:cubicBezTo>
                    <a:pt x="1253955" y="40518"/>
                    <a:pt x="1245245" y="42852"/>
                    <a:pt x="1265000" y="46897"/>
                  </a:cubicBezTo>
                  <a:cubicBezTo>
                    <a:pt x="1262096" y="47675"/>
                    <a:pt x="1269459" y="51928"/>
                    <a:pt x="1269459" y="51928"/>
                  </a:cubicBezTo>
                  <a:cubicBezTo>
                    <a:pt x="1276044" y="53277"/>
                    <a:pt x="1282629" y="54625"/>
                    <a:pt x="1281073" y="48817"/>
                  </a:cubicBezTo>
                  <a:cubicBezTo>
                    <a:pt x="1287658" y="50165"/>
                    <a:pt x="1295021" y="54418"/>
                    <a:pt x="1295799" y="57322"/>
                  </a:cubicBezTo>
                  <a:cubicBezTo>
                    <a:pt x="1289214" y="55974"/>
                    <a:pt x="1291339" y="52291"/>
                    <a:pt x="1281851" y="51721"/>
                  </a:cubicBezTo>
                  <a:cubicBezTo>
                    <a:pt x="1279726" y="55403"/>
                    <a:pt x="1296577" y="60227"/>
                    <a:pt x="1299480" y="59449"/>
                  </a:cubicBezTo>
                  <a:cubicBezTo>
                    <a:pt x="1298702" y="56544"/>
                    <a:pt x="1303162" y="61575"/>
                    <a:pt x="1293674" y="61005"/>
                  </a:cubicBezTo>
                  <a:cubicBezTo>
                    <a:pt x="1305497" y="70289"/>
                    <a:pt x="1330280" y="69874"/>
                    <a:pt x="1336296" y="80714"/>
                  </a:cubicBezTo>
                  <a:cubicBezTo>
                    <a:pt x="1342102" y="79158"/>
                    <a:pt x="1342881" y="82062"/>
                    <a:pt x="1349466" y="83411"/>
                  </a:cubicBezTo>
                  <a:cubicBezTo>
                    <a:pt x="1349466" y="83411"/>
                    <a:pt x="1348687" y="80506"/>
                    <a:pt x="1345784" y="81284"/>
                  </a:cubicBezTo>
                  <a:cubicBezTo>
                    <a:pt x="1351591" y="79728"/>
                    <a:pt x="1362635" y="86108"/>
                    <a:pt x="1375805" y="88805"/>
                  </a:cubicBezTo>
                  <a:cubicBezTo>
                    <a:pt x="1375805" y="88805"/>
                    <a:pt x="1375805" y="88805"/>
                    <a:pt x="1377930" y="85123"/>
                  </a:cubicBezTo>
                  <a:cubicBezTo>
                    <a:pt x="1371345" y="83774"/>
                    <a:pt x="1372123" y="86678"/>
                    <a:pt x="1372123" y="86678"/>
                  </a:cubicBezTo>
                  <a:cubicBezTo>
                    <a:pt x="1365539" y="85330"/>
                    <a:pt x="1363982" y="79521"/>
                    <a:pt x="1358175" y="81077"/>
                  </a:cubicBezTo>
                  <a:cubicBezTo>
                    <a:pt x="1358175" y="81077"/>
                    <a:pt x="1362426" y="73712"/>
                    <a:pt x="1358744" y="71586"/>
                  </a:cubicBezTo>
                  <a:cubicBezTo>
                    <a:pt x="1351381" y="67333"/>
                    <a:pt x="1322917" y="65621"/>
                    <a:pt x="1315553" y="61368"/>
                  </a:cubicBezTo>
                  <a:cubicBezTo>
                    <a:pt x="1327945" y="61161"/>
                    <a:pt x="1347699" y="65206"/>
                    <a:pt x="1368232" y="72156"/>
                  </a:cubicBezTo>
                  <a:cubicBezTo>
                    <a:pt x="1371136" y="71378"/>
                    <a:pt x="1363772" y="67125"/>
                    <a:pt x="1363772" y="67125"/>
                  </a:cubicBezTo>
                  <a:cubicBezTo>
                    <a:pt x="1363772" y="67125"/>
                    <a:pt x="1379845" y="69045"/>
                    <a:pt x="1369579" y="65570"/>
                  </a:cubicBezTo>
                  <a:cubicBezTo>
                    <a:pt x="1372482" y="64792"/>
                    <a:pt x="1376942" y="69822"/>
                    <a:pt x="1382749" y="68267"/>
                  </a:cubicBezTo>
                  <a:cubicBezTo>
                    <a:pt x="1375386" y="64014"/>
                    <a:pt x="1361438" y="58412"/>
                    <a:pt x="1363563" y="54730"/>
                  </a:cubicBezTo>
                  <a:cubicBezTo>
                    <a:pt x="1354075" y="54159"/>
                    <a:pt x="1353296" y="51255"/>
                    <a:pt x="1343030" y="47780"/>
                  </a:cubicBezTo>
                  <a:cubicBezTo>
                    <a:pt x="1338002" y="52240"/>
                    <a:pt x="1368023" y="59761"/>
                    <a:pt x="1365898" y="63443"/>
                  </a:cubicBezTo>
                  <a:cubicBezTo>
                    <a:pt x="1359313" y="62095"/>
                    <a:pt x="1358534" y="59190"/>
                    <a:pt x="1351950" y="57842"/>
                  </a:cubicBezTo>
                  <a:cubicBezTo>
                    <a:pt x="1348268" y="55715"/>
                    <a:pt x="1356409" y="62872"/>
                    <a:pt x="1357188" y="65777"/>
                  </a:cubicBezTo>
                  <a:cubicBezTo>
                    <a:pt x="1346921" y="62302"/>
                    <a:pt x="1342461" y="57271"/>
                    <a:pt x="1338002" y="52240"/>
                  </a:cubicBezTo>
                  <a:cubicBezTo>
                    <a:pt x="1331417" y="50892"/>
                    <a:pt x="1334320" y="50114"/>
                    <a:pt x="1324832" y="49543"/>
                  </a:cubicBezTo>
                  <a:cubicBezTo>
                    <a:pt x="1330639" y="47987"/>
                    <a:pt x="1329860" y="45083"/>
                    <a:pt x="1320372" y="44512"/>
                  </a:cubicBezTo>
                  <a:cubicBezTo>
                    <a:pt x="1326179" y="42956"/>
                    <a:pt x="1321719" y="37925"/>
                    <a:pt x="1325401" y="40052"/>
                  </a:cubicBezTo>
                  <a:cubicBezTo>
                    <a:pt x="1318816" y="38703"/>
                    <a:pt x="1323844" y="34243"/>
                    <a:pt x="1316481" y="29990"/>
                  </a:cubicBezTo>
                  <a:cubicBezTo>
                    <a:pt x="1304089" y="30197"/>
                    <a:pt x="1296726" y="25944"/>
                    <a:pt x="1283557" y="23247"/>
                  </a:cubicBezTo>
                  <a:cubicBezTo>
                    <a:pt x="1276972" y="21899"/>
                    <a:pt x="1287238" y="25374"/>
                    <a:pt x="1287238" y="25374"/>
                  </a:cubicBezTo>
                  <a:cubicBezTo>
                    <a:pt x="1280653" y="24025"/>
                    <a:pt x="1274069" y="22677"/>
                    <a:pt x="1276194" y="18994"/>
                  </a:cubicBezTo>
                  <a:cubicBezTo>
                    <a:pt x="1285682" y="19565"/>
                    <a:pt x="1300977" y="18580"/>
                    <a:pt x="1308340" y="22833"/>
                  </a:cubicBezTo>
                  <a:lnTo>
                    <a:pt x="1307050" y="20510"/>
                  </a:lnTo>
                  <a:lnTo>
                    <a:pt x="1308676" y="21186"/>
                  </a:lnTo>
                  <a:cubicBezTo>
                    <a:pt x="1312358" y="23312"/>
                    <a:pt x="1315314" y="25633"/>
                    <a:pt x="1315703" y="27086"/>
                  </a:cubicBezTo>
                  <a:cubicBezTo>
                    <a:pt x="1328094" y="26878"/>
                    <a:pt x="1331776" y="29005"/>
                    <a:pt x="1342042" y="32480"/>
                  </a:cubicBezTo>
                  <a:cubicBezTo>
                    <a:pt x="1342042" y="32480"/>
                    <a:pt x="1342042" y="32480"/>
                    <a:pt x="1348627" y="33828"/>
                  </a:cubicBezTo>
                  <a:cubicBezTo>
                    <a:pt x="1355212" y="35177"/>
                    <a:pt x="1341264" y="29575"/>
                    <a:pt x="1350752" y="30146"/>
                  </a:cubicBezTo>
                  <a:cubicBezTo>
                    <a:pt x="1350752" y="30146"/>
                    <a:pt x="1351530" y="33050"/>
                    <a:pt x="1355990" y="38081"/>
                  </a:cubicBezTo>
                  <a:cubicBezTo>
                    <a:pt x="1369938" y="43683"/>
                    <a:pt x="1384664" y="52189"/>
                    <a:pt x="1397834" y="54886"/>
                  </a:cubicBezTo>
                  <a:cubicBezTo>
                    <a:pt x="1394152" y="52759"/>
                    <a:pt x="1387568" y="51411"/>
                    <a:pt x="1386789" y="48506"/>
                  </a:cubicBezTo>
                  <a:cubicBezTo>
                    <a:pt x="1391818" y="44046"/>
                    <a:pt x="1413907" y="56805"/>
                    <a:pt x="1429980" y="58724"/>
                  </a:cubicBezTo>
                  <a:cubicBezTo>
                    <a:pt x="1429202" y="55820"/>
                    <a:pt x="1429202" y="55820"/>
                    <a:pt x="1428423" y="52915"/>
                  </a:cubicBezTo>
                  <a:cubicBezTo>
                    <a:pt x="1439468" y="59295"/>
                    <a:pt x="1442372" y="58517"/>
                    <a:pt x="1449735" y="62770"/>
                  </a:cubicBezTo>
                  <a:cubicBezTo>
                    <a:pt x="1448956" y="59865"/>
                    <a:pt x="1438690" y="56390"/>
                    <a:pt x="1437912" y="53486"/>
                  </a:cubicBezTo>
                  <a:cubicBezTo>
                    <a:pt x="1448178" y="56961"/>
                    <a:pt x="1460001" y="66245"/>
                    <a:pt x="1462126" y="62562"/>
                  </a:cubicBezTo>
                  <a:cubicBezTo>
                    <a:pt x="1461348" y="59658"/>
                    <a:pt x="1459223" y="63340"/>
                    <a:pt x="1454763" y="58309"/>
                  </a:cubicBezTo>
                  <a:cubicBezTo>
                    <a:pt x="1461348" y="59658"/>
                    <a:pt x="1464251" y="58880"/>
                    <a:pt x="1475296" y="65259"/>
                  </a:cubicBezTo>
                  <a:cubicBezTo>
                    <a:pt x="1465029" y="61784"/>
                    <a:pt x="1469489" y="66815"/>
                    <a:pt x="1473171" y="68942"/>
                  </a:cubicBezTo>
                  <a:cubicBezTo>
                    <a:pt x="1480534" y="73195"/>
                    <a:pt x="1479756" y="70290"/>
                    <a:pt x="1487119" y="74543"/>
                  </a:cubicBezTo>
                  <a:cubicBezTo>
                    <a:pt x="1491578" y="79574"/>
                    <a:pt x="1505526" y="85176"/>
                    <a:pt x="1509986" y="90206"/>
                  </a:cubicBezTo>
                  <a:cubicBezTo>
                    <a:pt x="1498942" y="83827"/>
                    <a:pt x="1487897" y="77448"/>
                    <a:pt x="1477630" y="73973"/>
                  </a:cubicBezTo>
                  <a:cubicBezTo>
                    <a:pt x="1463682" y="68371"/>
                    <a:pt x="1449735" y="62770"/>
                    <a:pt x="1440246" y="62199"/>
                  </a:cubicBezTo>
                  <a:cubicBezTo>
                    <a:pt x="1443928" y="64325"/>
                    <a:pt x="1447609" y="66452"/>
                    <a:pt x="1454194" y="67801"/>
                  </a:cubicBezTo>
                  <a:cubicBezTo>
                    <a:pt x="1460779" y="69149"/>
                    <a:pt x="1468142" y="73402"/>
                    <a:pt x="1474727" y="74751"/>
                  </a:cubicBezTo>
                  <a:cubicBezTo>
                    <a:pt x="1472602" y="78433"/>
                    <a:pt x="1484993" y="78226"/>
                    <a:pt x="1482869" y="81908"/>
                  </a:cubicBezTo>
                  <a:cubicBezTo>
                    <a:pt x="1493135" y="85383"/>
                    <a:pt x="1503401" y="88858"/>
                    <a:pt x="1510764" y="93111"/>
                  </a:cubicBezTo>
                  <a:cubicBezTo>
                    <a:pt x="1518127" y="97364"/>
                    <a:pt x="1525490" y="101617"/>
                    <a:pt x="1532075" y="102965"/>
                  </a:cubicBezTo>
                  <a:cubicBezTo>
                    <a:pt x="1534979" y="102187"/>
                    <a:pt x="1532854" y="105870"/>
                    <a:pt x="1532854" y="105870"/>
                  </a:cubicBezTo>
                  <a:cubicBezTo>
                    <a:pt x="1546023" y="108567"/>
                    <a:pt x="1554165" y="115724"/>
                    <a:pt x="1563653" y="116295"/>
                  </a:cubicBezTo>
                  <a:cubicBezTo>
                    <a:pt x="1566556" y="115517"/>
                    <a:pt x="1552608" y="109915"/>
                    <a:pt x="1555512" y="109137"/>
                  </a:cubicBezTo>
                  <a:cubicBezTo>
                    <a:pt x="1565000" y="109708"/>
                    <a:pt x="1562875" y="113390"/>
                    <a:pt x="1570238" y="117643"/>
                  </a:cubicBezTo>
                  <a:cubicBezTo>
                    <a:pt x="1577601" y="121896"/>
                    <a:pt x="1569459" y="114739"/>
                    <a:pt x="1572363" y="113961"/>
                  </a:cubicBezTo>
                  <a:cubicBezTo>
                    <a:pt x="1582629" y="117436"/>
                    <a:pt x="1586311" y="119562"/>
                    <a:pt x="1590770" y="124593"/>
                  </a:cubicBezTo>
                  <a:cubicBezTo>
                    <a:pt x="1619445" y="138701"/>
                    <a:pt x="1626808" y="142954"/>
                    <a:pt x="1616332" y="127083"/>
                  </a:cubicBezTo>
                  <a:cubicBezTo>
                    <a:pt x="1608969" y="122830"/>
                    <a:pt x="1606843" y="126512"/>
                    <a:pt x="1600259" y="125164"/>
                  </a:cubicBezTo>
                  <a:cubicBezTo>
                    <a:pt x="1602384" y="121482"/>
                    <a:pt x="1602384" y="121482"/>
                    <a:pt x="1603162" y="124386"/>
                  </a:cubicBezTo>
                  <a:cubicBezTo>
                    <a:pt x="1601605" y="118577"/>
                    <a:pt x="1590561" y="112198"/>
                    <a:pt x="1588436" y="115880"/>
                  </a:cubicBezTo>
                  <a:cubicBezTo>
                    <a:pt x="1587658" y="112976"/>
                    <a:pt x="1572931" y="104470"/>
                    <a:pt x="1570806" y="108152"/>
                  </a:cubicBezTo>
                  <a:cubicBezTo>
                    <a:pt x="1569250" y="102343"/>
                    <a:pt x="1558205" y="95964"/>
                    <a:pt x="1547939" y="92489"/>
                  </a:cubicBezTo>
                  <a:cubicBezTo>
                    <a:pt x="1548717" y="95393"/>
                    <a:pt x="1558983" y="98868"/>
                    <a:pt x="1553177" y="100424"/>
                  </a:cubicBezTo>
                  <a:cubicBezTo>
                    <a:pt x="1539229" y="94823"/>
                    <a:pt x="1531088" y="87665"/>
                    <a:pt x="1520043" y="81286"/>
                  </a:cubicBezTo>
                  <a:cubicBezTo>
                    <a:pt x="1522946" y="80508"/>
                    <a:pt x="1521390" y="74699"/>
                    <a:pt x="1514805" y="73351"/>
                  </a:cubicBezTo>
                  <a:cubicBezTo>
                    <a:pt x="1510345" y="68320"/>
                    <a:pt x="1502982" y="64067"/>
                    <a:pt x="1492716" y="60592"/>
                  </a:cubicBezTo>
                  <a:cubicBezTo>
                    <a:pt x="1485352" y="56339"/>
                    <a:pt x="1474308" y="49959"/>
                    <a:pt x="1464041" y="46484"/>
                  </a:cubicBezTo>
                  <a:cubicBezTo>
                    <a:pt x="1456678" y="42231"/>
                    <a:pt x="1446412" y="38756"/>
                    <a:pt x="1442730" y="36630"/>
                  </a:cubicBezTo>
                  <a:cubicBezTo>
                    <a:pt x="1445634" y="35852"/>
                    <a:pt x="1452997" y="40105"/>
                    <a:pt x="1455122" y="36423"/>
                  </a:cubicBezTo>
                  <a:cubicBezTo>
                    <a:pt x="1442730" y="36630"/>
                    <a:pt x="1436146" y="35281"/>
                    <a:pt x="1422198" y="29680"/>
                  </a:cubicBezTo>
                  <a:cubicBezTo>
                    <a:pt x="1422198" y="29680"/>
                    <a:pt x="1422198" y="29680"/>
                    <a:pt x="1421419" y="26775"/>
                  </a:cubicBezTo>
                  <a:cubicBezTo>
                    <a:pt x="1431686" y="30250"/>
                    <a:pt x="1445634" y="35852"/>
                    <a:pt x="1447759" y="32170"/>
                  </a:cubicBezTo>
                  <a:cubicBezTo>
                    <a:pt x="1440396" y="27917"/>
                    <a:pt x="1433811" y="26568"/>
                    <a:pt x="1442521" y="24234"/>
                  </a:cubicBezTo>
                  <a:cubicBezTo>
                    <a:pt x="1431476" y="17855"/>
                    <a:pt x="1433811" y="26568"/>
                    <a:pt x="1433811" y="26568"/>
                  </a:cubicBezTo>
                  <a:cubicBezTo>
                    <a:pt x="1423544" y="23093"/>
                    <a:pt x="1419863" y="20967"/>
                    <a:pt x="1413278" y="19618"/>
                  </a:cubicBezTo>
                  <a:cubicBezTo>
                    <a:pt x="1403012" y="16143"/>
                    <a:pt x="1411722" y="13809"/>
                    <a:pt x="1404359" y="9556"/>
                  </a:cubicBezTo>
                  <a:cubicBezTo>
                    <a:pt x="1407262" y="8778"/>
                    <a:pt x="1413068" y="7223"/>
                    <a:pt x="1423335" y="10698"/>
                  </a:cubicBezTo>
                  <a:cubicBezTo>
                    <a:pt x="1423335" y="10698"/>
                    <a:pt x="1423335" y="10698"/>
                    <a:pt x="1425460" y="7015"/>
                  </a:cubicBezTo>
                  <a:cubicBezTo>
                    <a:pt x="1432045" y="8364"/>
                    <a:pt x="1432045" y="8364"/>
                    <a:pt x="1439408" y="12617"/>
                  </a:cubicBezTo>
                  <a:cubicBezTo>
                    <a:pt x="1427585" y="3333"/>
                    <a:pt x="1439976" y="3125"/>
                    <a:pt x="1451021" y="9505"/>
                  </a:cubicBezTo>
                  <a:cubicBezTo>
                    <a:pt x="1454703" y="11631"/>
                    <a:pt x="1447339" y="7378"/>
                    <a:pt x="1445214" y="11061"/>
                  </a:cubicBezTo>
                  <a:cubicBezTo>
                    <a:pt x="1471554" y="16455"/>
                    <a:pt x="1492865" y="26309"/>
                    <a:pt x="1511273" y="36942"/>
                  </a:cubicBezTo>
                  <a:cubicBezTo>
                    <a:pt x="1532584" y="46796"/>
                    <a:pt x="1548088" y="58207"/>
                    <a:pt x="1562814" y="66712"/>
                  </a:cubicBezTo>
                  <a:cubicBezTo>
                    <a:pt x="1569399" y="68061"/>
                    <a:pt x="1573081" y="70187"/>
                    <a:pt x="1587029" y="75789"/>
                  </a:cubicBezTo>
                  <a:cubicBezTo>
                    <a:pt x="1584125" y="76567"/>
                    <a:pt x="1587807" y="78693"/>
                    <a:pt x="1588585" y="81598"/>
                  </a:cubicBezTo>
                  <a:cubicBezTo>
                    <a:pt x="1588585" y="81598"/>
                    <a:pt x="1584903" y="79471"/>
                    <a:pt x="1581222" y="77345"/>
                  </a:cubicBezTo>
                  <a:cubicBezTo>
                    <a:pt x="1593823" y="89533"/>
                    <a:pt x="1601186" y="93786"/>
                    <a:pt x="1626179" y="105767"/>
                  </a:cubicBezTo>
                  <a:cubicBezTo>
                    <a:pt x="1629082" y="104989"/>
                    <a:pt x="1618816" y="101514"/>
                    <a:pt x="1620941" y="97832"/>
                  </a:cubicBezTo>
                  <a:cubicBezTo>
                    <a:pt x="1625400" y="102862"/>
                    <a:pt x="1625400" y="102862"/>
                    <a:pt x="1632764" y="107115"/>
                  </a:cubicBezTo>
                  <a:cubicBezTo>
                    <a:pt x="1632764" y="107115"/>
                    <a:pt x="1629860" y="107893"/>
                    <a:pt x="1629860" y="107893"/>
                  </a:cubicBezTo>
                  <a:cubicBezTo>
                    <a:pt x="1643030" y="110590"/>
                    <a:pt x="1642461" y="120082"/>
                    <a:pt x="1655631" y="122779"/>
                  </a:cubicBezTo>
                  <a:cubicBezTo>
                    <a:pt x="1663773" y="129936"/>
                    <a:pt x="1646143" y="122208"/>
                    <a:pt x="1653506" y="126461"/>
                  </a:cubicBezTo>
                  <a:cubicBezTo>
                    <a:pt x="1650603" y="127239"/>
                    <a:pt x="1642461" y="120082"/>
                    <a:pt x="1635877" y="118733"/>
                  </a:cubicBezTo>
                  <a:cubicBezTo>
                    <a:pt x="1633751" y="122415"/>
                    <a:pt x="1651381" y="130143"/>
                    <a:pt x="1657966" y="131492"/>
                  </a:cubicBezTo>
                  <a:cubicBezTo>
                    <a:pt x="1644796" y="128795"/>
                    <a:pt x="1663204" y="139427"/>
                    <a:pt x="1653716" y="138857"/>
                  </a:cubicBezTo>
                  <a:cubicBezTo>
                    <a:pt x="1668442" y="147363"/>
                    <a:pt x="1670567" y="143680"/>
                    <a:pt x="1679487" y="153742"/>
                  </a:cubicBezTo>
                  <a:cubicBezTo>
                    <a:pt x="1683168" y="155868"/>
                    <a:pt x="1686071" y="155090"/>
                    <a:pt x="1686850" y="157995"/>
                  </a:cubicBezTo>
                  <a:lnTo>
                    <a:pt x="1684803" y="152960"/>
                  </a:lnTo>
                  <a:lnTo>
                    <a:pt x="1693895" y="159609"/>
                  </a:lnTo>
                  <a:cubicBezTo>
                    <a:pt x="1699929" y="166164"/>
                    <a:pt x="1706814" y="174436"/>
                    <a:pt x="1714955" y="181593"/>
                  </a:cubicBezTo>
                  <a:cubicBezTo>
                    <a:pt x="1701785" y="178896"/>
                    <a:pt x="1686850" y="157995"/>
                    <a:pt x="1666317" y="151045"/>
                  </a:cubicBezTo>
                  <a:cubicBezTo>
                    <a:pt x="1657397" y="140983"/>
                    <a:pt x="1648687" y="143317"/>
                    <a:pt x="1640546" y="136160"/>
                  </a:cubicBezTo>
                  <a:cubicBezTo>
                    <a:pt x="1639768" y="133255"/>
                    <a:pt x="1647131" y="137508"/>
                    <a:pt x="1654494" y="141761"/>
                  </a:cubicBezTo>
                  <a:cubicBezTo>
                    <a:pt x="1649256" y="133826"/>
                    <a:pt x="1635308" y="128224"/>
                    <a:pt x="1623485" y="118940"/>
                  </a:cubicBezTo>
                  <a:cubicBezTo>
                    <a:pt x="1628723" y="126876"/>
                    <a:pt x="1637643" y="136938"/>
                    <a:pt x="1645784" y="144095"/>
                  </a:cubicBezTo>
                  <a:cubicBezTo>
                    <a:pt x="1653925" y="151252"/>
                    <a:pt x="1652369" y="145443"/>
                    <a:pt x="1659732" y="149696"/>
                  </a:cubicBezTo>
                  <a:cubicBezTo>
                    <a:pt x="1659732" y="149696"/>
                    <a:pt x="1659732" y="149696"/>
                    <a:pt x="1657607" y="153379"/>
                  </a:cubicBezTo>
                  <a:cubicBezTo>
                    <a:pt x="1668652" y="159758"/>
                    <a:pt x="1667095" y="153949"/>
                    <a:pt x="1676015" y="164011"/>
                  </a:cubicBezTo>
                  <a:cubicBezTo>
                    <a:pt x="1667873" y="156854"/>
                    <a:pt x="1676793" y="166915"/>
                    <a:pt x="1673890" y="167693"/>
                  </a:cubicBezTo>
                  <a:cubicBezTo>
                    <a:pt x="1685712" y="176977"/>
                    <a:pt x="1680474" y="169042"/>
                    <a:pt x="1684156" y="171168"/>
                  </a:cubicBezTo>
                  <a:cubicBezTo>
                    <a:pt x="1702564" y="181801"/>
                    <a:pt x="1714387" y="191085"/>
                    <a:pt x="1726209" y="200368"/>
                  </a:cubicBezTo>
                  <a:cubicBezTo>
                    <a:pt x="1729891" y="202495"/>
                    <a:pt x="1729113" y="199591"/>
                    <a:pt x="1729113" y="199591"/>
                  </a:cubicBezTo>
                  <a:cubicBezTo>
                    <a:pt x="1728334" y="196686"/>
                    <a:pt x="1721750" y="195338"/>
                    <a:pt x="1717290" y="190307"/>
                  </a:cubicBezTo>
                  <a:cubicBezTo>
                    <a:pt x="1713608" y="188180"/>
                    <a:pt x="1709927" y="186054"/>
                    <a:pt x="1709149" y="183149"/>
                  </a:cubicBezTo>
                  <a:cubicBezTo>
                    <a:pt x="1709149" y="183149"/>
                    <a:pt x="1716512" y="187402"/>
                    <a:pt x="1720193" y="189529"/>
                  </a:cubicBezTo>
                  <a:cubicBezTo>
                    <a:pt x="1727556" y="193782"/>
                    <a:pt x="1730460" y="193004"/>
                    <a:pt x="1723096" y="188751"/>
                  </a:cubicBezTo>
                  <a:cubicBezTo>
                    <a:pt x="1730460" y="193004"/>
                    <a:pt x="1733363" y="192226"/>
                    <a:pt x="1743629" y="195701"/>
                  </a:cubicBezTo>
                  <a:cubicBezTo>
                    <a:pt x="1741504" y="199383"/>
                    <a:pt x="1740726" y="196479"/>
                    <a:pt x="1737823" y="197257"/>
                  </a:cubicBezTo>
                  <a:cubicBezTo>
                    <a:pt x="1742282" y="202288"/>
                    <a:pt x="1741504" y="199383"/>
                    <a:pt x="1745186" y="201510"/>
                  </a:cubicBezTo>
                  <a:cubicBezTo>
                    <a:pt x="1747311" y="197827"/>
                    <a:pt x="1747311" y="197827"/>
                    <a:pt x="1742073" y="189892"/>
                  </a:cubicBezTo>
                  <a:cubicBezTo>
                    <a:pt x="1742851" y="192796"/>
                    <a:pt x="1752339" y="193367"/>
                    <a:pt x="1753896" y="199176"/>
                  </a:cubicBezTo>
                  <a:cubicBezTo>
                    <a:pt x="1763384" y="199746"/>
                    <a:pt x="1773650" y="203221"/>
                    <a:pt x="1783917" y="206696"/>
                  </a:cubicBezTo>
                  <a:cubicBezTo>
                    <a:pt x="1794961" y="213076"/>
                    <a:pt x="1806006" y="219455"/>
                    <a:pt x="1819385" y="234548"/>
                  </a:cubicBezTo>
                  <a:cubicBezTo>
                    <a:pt x="1832555" y="237245"/>
                    <a:pt x="1856201" y="255813"/>
                    <a:pt x="1869370" y="258510"/>
                  </a:cubicBezTo>
                  <a:cubicBezTo>
                    <a:pt x="1877512" y="265667"/>
                    <a:pt x="1886431" y="275729"/>
                    <a:pt x="1888556" y="272047"/>
                  </a:cubicBezTo>
                  <a:cubicBezTo>
                    <a:pt x="1892238" y="274173"/>
                    <a:pt x="1893794" y="279982"/>
                    <a:pt x="1894573" y="282886"/>
                  </a:cubicBezTo>
                  <a:cubicBezTo>
                    <a:pt x="1901936" y="287139"/>
                    <a:pt x="1888556" y="272047"/>
                    <a:pt x="1896698" y="279204"/>
                  </a:cubicBezTo>
                  <a:cubicBezTo>
                    <a:pt x="1904839" y="286361"/>
                    <a:pt x="1893016" y="277078"/>
                    <a:pt x="1901157" y="284235"/>
                  </a:cubicBezTo>
                  <a:cubicBezTo>
                    <a:pt x="1904061" y="283457"/>
                    <a:pt x="1907742" y="285583"/>
                    <a:pt x="1911424" y="287710"/>
                  </a:cubicBezTo>
                  <a:cubicBezTo>
                    <a:pt x="1918787" y="291963"/>
                    <a:pt x="1927707" y="302025"/>
                    <a:pt x="1940308" y="314213"/>
                  </a:cubicBezTo>
                  <a:cubicBezTo>
                    <a:pt x="1949227" y="324275"/>
                    <a:pt x="1958147" y="334336"/>
                    <a:pt x="1966288" y="341494"/>
                  </a:cubicBezTo>
                  <a:cubicBezTo>
                    <a:pt x="1969970" y="343620"/>
                    <a:pt x="1970748" y="346525"/>
                    <a:pt x="1971526" y="349429"/>
                  </a:cubicBezTo>
                  <a:cubicBezTo>
                    <a:pt x="1988587" y="366648"/>
                    <a:pt x="2002744" y="384645"/>
                    <a:pt x="2016902" y="402642"/>
                  </a:cubicBezTo>
                  <a:cubicBezTo>
                    <a:pt x="2022140" y="410578"/>
                    <a:pt x="2028156" y="421417"/>
                    <a:pt x="2036298" y="428575"/>
                  </a:cubicBezTo>
                  <a:cubicBezTo>
                    <a:pt x="2037854" y="434384"/>
                    <a:pt x="2042314" y="439415"/>
                    <a:pt x="2045995" y="441541"/>
                  </a:cubicBezTo>
                  <a:cubicBezTo>
                    <a:pt x="2047552" y="447350"/>
                    <a:pt x="2052012" y="452381"/>
                    <a:pt x="2056471" y="457412"/>
                  </a:cubicBezTo>
                  <a:cubicBezTo>
                    <a:pt x="2055903" y="466903"/>
                    <a:pt x="2063266" y="471156"/>
                    <a:pt x="2070060" y="484900"/>
                  </a:cubicBezTo>
                  <a:cubicBezTo>
                    <a:pt x="2070060" y="484900"/>
                    <a:pt x="2070839" y="487804"/>
                    <a:pt x="2070839" y="487804"/>
                  </a:cubicBezTo>
                  <a:cubicBezTo>
                    <a:pt x="2080537" y="500770"/>
                    <a:pt x="2086553" y="511610"/>
                    <a:pt x="2089666" y="523228"/>
                  </a:cubicBezTo>
                  <a:cubicBezTo>
                    <a:pt x="2096460" y="536972"/>
                    <a:pt x="2102477" y="547812"/>
                    <a:pt x="2109271" y="561556"/>
                  </a:cubicBezTo>
                  <a:cubicBezTo>
                    <a:pt x="2118969" y="574522"/>
                    <a:pt x="2113940" y="578982"/>
                    <a:pt x="2126541" y="591171"/>
                  </a:cubicBezTo>
                  <a:cubicBezTo>
                    <a:pt x="2124416" y="594853"/>
                    <a:pt x="2130433" y="605693"/>
                    <a:pt x="2134892" y="610724"/>
                  </a:cubicBezTo>
                  <a:cubicBezTo>
                    <a:pt x="2131989" y="611502"/>
                    <a:pt x="2133546" y="617310"/>
                    <a:pt x="2133546" y="617310"/>
                  </a:cubicBezTo>
                  <a:cubicBezTo>
                    <a:pt x="2135880" y="626024"/>
                    <a:pt x="2137227" y="619437"/>
                    <a:pt x="2139562" y="628150"/>
                  </a:cubicBezTo>
                  <a:cubicBezTo>
                    <a:pt x="2142675" y="639768"/>
                    <a:pt x="2145788" y="651385"/>
                    <a:pt x="2149679" y="665907"/>
                  </a:cubicBezTo>
                  <a:cubicBezTo>
                    <a:pt x="2156473" y="679652"/>
                    <a:pt x="2160365" y="694174"/>
                    <a:pt x="2167159" y="707918"/>
                  </a:cubicBezTo>
                  <a:cubicBezTo>
                    <a:pt x="2166590" y="717409"/>
                    <a:pt x="2171260" y="734836"/>
                    <a:pt x="2175151" y="749358"/>
                  </a:cubicBezTo>
                  <a:cubicBezTo>
                    <a:pt x="2171469" y="747231"/>
                    <a:pt x="2168566" y="748009"/>
                    <a:pt x="2165663" y="748787"/>
                  </a:cubicBezTo>
                  <a:lnTo>
                    <a:pt x="2170332" y="766212"/>
                  </a:lnTo>
                  <a:lnTo>
                    <a:pt x="2145279" y="707555"/>
                  </a:lnTo>
                  <a:cubicBezTo>
                    <a:pt x="2113851" y="659943"/>
                    <a:pt x="2088798" y="601284"/>
                    <a:pt x="2055814" y="547863"/>
                  </a:cubicBezTo>
                  <a:cubicBezTo>
                    <a:pt x="2033096" y="497918"/>
                    <a:pt x="2000321" y="456892"/>
                    <a:pt x="1958058" y="415297"/>
                  </a:cubicBezTo>
                  <a:cubicBezTo>
                    <a:pt x="1953029" y="419757"/>
                    <a:pt x="1964852" y="429041"/>
                    <a:pt x="1959046" y="430597"/>
                  </a:cubicBezTo>
                  <a:cubicBezTo>
                    <a:pt x="1939650" y="404664"/>
                    <a:pt x="1929174" y="388794"/>
                    <a:pt x="1901847" y="368100"/>
                  </a:cubicBezTo>
                  <a:cubicBezTo>
                    <a:pt x="1901847" y="368100"/>
                    <a:pt x="1902625" y="371004"/>
                    <a:pt x="1906306" y="373131"/>
                  </a:cubicBezTo>
                  <a:cubicBezTo>
                    <a:pt x="1912891" y="374479"/>
                    <a:pt x="1925702" y="399063"/>
                    <a:pt x="1928605" y="398285"/>
                  </a:cubicBezTo>
                  <a:cubicBezTo>
                    <a:pt x="1934622" y="409125"/>
                    <a:pt x="1943541" y="419187"/>
                    <a:pt x="1953239" y="432153"/>
                  </a:cubicBezTo>
                  <a:cubicBezTo>
                    <a:pt x="1962158" y="442214"/>
                    <a:pt x="1968953" y="455959"/>
                    <a:pt x="1975748" y="469703"/>
                  </a:cubicBezTo>
                  <a:cubicBezTo>
                    <a:pt x="1979429" y="471829"/>
                    <a:pt x="1977094" y="463116"/>
                    <a:pt x="1982332" y="471051"/>
                  </a:cubicBezTo>
                  <a:cubicBezTo>
                    <a:pt x="1979429" y="471829"/>
                    <a:pt x="1983889" y="476860"/>
                    <a:pt x="1988348" y="481891"/>
                  </a:cubicBezTo>
                  <a:cubicBezTo>
                    <a:pt x="1989905" y="487700"/>
                    <a:pt x="1997268" y="491953"/>
                    <a:pt x="2001728" y="496984"/>
                  </a:cubicBezTo>
                  <a:cubicBezTo>
                    <a:pt x="1987002" y="488478"/>
                    <a:pt x="2010857" y="519441"/>
                    <a:pt x="2016873" y="530281"/>
                  </a:cubicBezTo>
                  <a:cubicBezTo>
                    <a:pt x="2016873" y="530281"/>
                    <a:pt x="2013192" y="528154"/>
                    <a:pt x="2013192" y="528154"/>
                  </a:cubicBezTo>
                  <a:cubicBezTo>
                    <a:pt x="2015526" y="536868"/>
                    <a:pt x="2019986" y="541898"/>
                    <a:pt x="2026571" y="543247"/>
                  </a:cubicBezTo>
                  <a:cubicBezTo>
                    <a:pt x="2028128" y="549056"/>
                    <a:pt x="2024446" y="546929"/>
                    <a:pt x="2025224" y="549834"/>
                  </a:cubicBezTo>
                  <a:cubicBezTo>
                    <a:pt x="2031241" y="560673"/>
                    <a:pt x="2036479" y="568609"/>
                    <a:pt x="2039592" y="580226"/>
                  </a:cubicBezTo>
                  <a:cubicBezTo>
                    <a:pt x="2044830" y="588162"/>
                    <a:pt x="2047943" y="599779"/>
                    <a:pt x="2056862" y="609841"/>
                  </a:cubicBezTo>
                  <a:cubicBezTo>
                    <a:pt x="2053959" y="610619"/>
                    <a:pt x="2058418" y="615650"/>
                    <a:pt x="2055515" y="616428"/>
                  </a:cubicBezTo>
                  <a:cubicBezTo>
                    <a:pt x="2057072" y="622237"/>
                    <a:pt x="2062310" y="630172"/>
                    <a:pt x="2059406" y="630950"/>
                  </a:cubicBezTo>
                  <a:lnTo>
                    <a:pt x="2064300" y="634697"/>
                  </a:lnTo>
                  <a:lnTo>
                    <a:pt x="2065512" y="636318"/>
                  </a:lnTo>
                  <a:cubicBezTo>
                    <a:pt x="2066096" y="638496"/>
                    <a:pt x="2066874" y="641401"/>
                    <a:pt x="2069104" y="643916"/>
                  </a:cubicBezTo>
                  <a:cubicBezTo>
                    <a:pt x="2070661" y="649725"/>
                    <a:pt x="2066201" y="644694"/>
                    <a:pt x="2066979" y="647599"/>
                  </a:cubicBezTo>
                  <a:cubicBezTo>
                    <a:pt x="2075120" y="654756"/>
                    <a:pt x="2079790" y="672183"/>
                    <a:pt x="2083471" y="674309"/>
                  </a:cubicBezTo>
                  <a:cubicBezTo>
                    <a:pt x="2082124" y="680896"/>
                    <a:pt x="2087363" y="688831"/>
                    <a:pt x="2091254" y="703353"/>
                  </a:cubicBezTo>
                  <a:cubicBezTo>
                    <a:pt x="2087572" y="701227"/>
                    <a:pt x="2084459" y="689609"/>
                    <a:pt x="2079999" y="684578"/>
                  </a:cubicBezTo>
                  <a:cubicBezTo>
                    <a:pt x="2076318" y="682452"/>
                    <a:pt x="2078653" y="691165"/>
                    <a:pt x="2083891" y="699101"/>
                  </a:cubicBezTo>
                  <a:cubicBezTo>
                    <a:pt x="2080209" y="696974"/>
                    <a:pt x="2078653" y="691165"/>
                    <a:pt x="2077874" y="688261"/>
                  </a:cubicBezTo>
                  <a:cubicBezTo>
                    <a:pt x="2076318" y="682452"/>
                    <a:pt x="2074761" y="676643"/>
                    <a:pt x="2070302" y="671612"/>
                  </a:cubicBezTo>
                  <a:cubicBezTo>
                    <a:pt x="2068955" y="678199"/>
                    <a:pt x="2078653" y="691165"/>
                    <a:pt x="2072846" y="692721"/>
                  </a:cubicBezTo>
                  <a:cubicBezTo>
                    <a:pt x="2078084" y="700656"/>
                    <a:pt x="2080209" y="696974"/>
                    <a:pt x="2083322" y="708592"/>
                  </a:cubicBezTo>
                  <a:cubicBezTo>
                    <a:pt x="2087782" y="713623"/>
                    <a:pt x="2080987" y="699878"/>
                    <a:pt x="2084669" y="702005"/>
                  </a:cubicBezTo>
                  <a:cubicBezTo>
                    <a:pt x="2087782" y="713623"/>
                    <a:pt x="2088560" y="716527"/>
                    <a:pt x="2087991" y="726018"/>
                  </a:cubicBezTo>
                  <a:cubicBezTo>
                    <a:pt x="2086435" y="720209"/>
                    <a:pt x="2082754" y="718083"/>
                    <a:pt x="2082754" y="718083"/>
                  </a:cubicBezTo>
                  <a:cubicBezTo>
                    <a:pt x="2079850" y="718861"/>
                    <a:pt x="2080628" y="721765"/>
                    <a:pt x="2080628" y="721765"/>
                  </a:cubicBezTo>
                  <a:cubicBezTo>
                    <a:pt x="2088770" y="728923"/>
                    <a:pt x="2083741" y="733383"/>
                    <a:pt x="2091883" y="740540"/>
                  </a:cubicBezTo>
                  <a:cubicBezTo>
                    <a:pt x="2087423" y="735509"/>
                    <a:pt x="2085298" y="739192"/>
                    <a:pt x="2091314" y="750031"/>
                  </a:cubicBezTo>
                  <a:cubicBezTo>
                    <a:pt x="2090746" y="759523"/>
                    <a:pt x="2085298" y="739192"/>
                    <a:pt x="2081616" y="737065"/>
                  </a:cubicBezTo>
                  <a:cubicBezTo>
                    <a:pt x="2085507" y="751587"/>
                    <a:pt x="2090746" y="759523"/>
                    <a:pt x="2094637" y="774045"/>
                  </a:cubicBezTo>
                  <a:lnTo>
                    <a:pt x="2093378" y="778045"/>
                  </a:lnTo>
                  <a:lnTo>
                    <a:pt x="2090955" y="771918"/>
                  </a:lnTo>
                  <a:cubicBezTo>
                    <a:pt x="2092512" y="777727"/>
                    <a:pt x="2092901" y="779179"/>
                    <a:pt x="2093167" y="778719"/>
                  </a:cubicBezTo>
                  <a:lnTo>
                    <a:pt x="2093378" y="778045"/>
                  </a:lnTo>
                  <a:lnTo>
                    <a:pt x="2098191" y="790213"/>
                  </a:lnTo>
                  <a:cubicBezTo>
                    <a:pt x="2101005" y="794907"/>
                    <a:pt x="2104155" y="797954"/>
                    <a:pt x="2107447" y="798629"/>
                  </a:cubicBezTo>
                  <a:cubicBezTo>
                    <a:pt x="2109004" y="804437"/>
                    <a:pt x="2109992" y="819737"/>
                    <a:pt x="2113673" y="821864"/>
                  </a:cubicBezTo>
                  <a:cubicBezTo>
                    <a:pt x="2117355" y="823990"/>
                    <a:pt x="2111338" y="813151"/>
                    <a:pt x="2114242" y="812373"/>
                  </a:cubicBezTo>
                  <a:cubicBezTo>
                    <a:pt x="2118702" y="817404"/>
                    <a:pt x="2111548" y="825546"/>
                    <a:pt x="2113883" y="834259"/>
                  </a:cubicBezTo>
                  <a:cubicBezTo>
                    <a:pt x="2114661" y="837164"/>
                    <a:pt x="2119121" y="842195"/>
                    <a:pt x="2117564" y="836386"/>
                  </a:cubicBezTo>
                  <a:cubicBezTo>
                    <a:pt x="2121246" y="838512"/>
                    <a:pt x="2119899" y="845099"/>
                    <a:pt x="2115439" y="840068"/>
                  </a:cubicBezTo>
                  <a:cubicBezTo>
                    <a:pt x="2114093" y="846655"/>
                    <a:pt x="2123012" y="856717"/>
                    <a:pt x="2116427" y="855368"/>
                  </a:cubicBezTo>
                  <a:cubicBezTo>
                    <a:pt x="2121665" y="863304"/>
                    <a:pt x="2123790" y="859621"/>
                    <a:pt x="2123790" y="859621"/>
                  </a:cubicBezTo>
                  <a:cubicBezTo>
                    <a:pt x="2125347" y="865430"/>
                    <a:pt x="2130016" y="882857"/>
                    <a:pt x="2132351" y="891570"/>
                  </a:cubicBezTo>
                  <a:cubicBezTo>
                    <a:pt x="2127891" y="886539"/>
                    <a:pt x="2129238" y="879952"/>
                    <a:pt x="2124000" y="872017"/>
                  </a:cubicBezTo>
                  <a:cubicBezTo>
                    <a:pt x="2124000" y="872017"/>
                    <a:pt x="2124000" y="872017"/>
                    <a:pt x="2125557" y="877826"/>
                  </a:cubicBezTo>
                  <a:cubicBezTo>
                    <a:pt x="2118193" y="873573"/>
                    <a:pt x="2120318" y="869890"/>
                    <a:pt x="2122444" y="866208"/>
                  </a:cubicBezTo>
                  <a:cubicBezTo>
                    <a:pt x="2120887" y="860399"/>
                    <a:pt x="2117984" y="861177"/>
                    <a:pt x="2117984" y="861177"/>
                  </a:cubicBezTo>
                  <a:cubicBezTo>
                    <a:pt x="2129657" y="904743"/>
                    <a:pt x="2135165" y="971752"/>
                    <a:pt x="2147617" y="1018223"/>
                  </a:cubicBezTo>
                  <a:cubicBezTo>
                    <a:pt x="2140254" y="1013970"/>
                    <a:pt x="2146899" y="1061996"/>
                    <a:pt x="2150580" y="1064123"/>
                  </a:cubicBezTo>
                  <a:cubicBezTo>
                    <a:pt x="2149234" y="1070710"/>
                    <a:pt x="2149234" y="1070710"/>
                    <a:pt x="2147109" y="1074392"/>
                  </a:cubicBezTo>
                  <a:cubicBezTo>
                    <a:pt x="2149339" y="1076908"/>
                    <a:pt x="2149196" y="1079280"/>
                    <a:pt x="2148789" y="1082113"/>
                  </a:cubicBezTo>
                  <a:lnTo>
                    <a:pt x="2148835" y="1087750"/>
                  </a:lnTo>
                  <a:lnTo>
                    <a:pt x="2148458" y="1086142"/>
                  </a:lnTo>
                  <a:cubicBezTo>
                    <a:pt x="2148066" y="1085225"/>
                    <a:pt x="2147655" y="1085141"/>
                    <a:pt x="2147318" y="1086788"/>
                  </a:cubicBezTo>
                  <a:cubicBezTo>
                    <a:pt x="2143846" y="1097057"/>
                    <a:pt x="2150431" y="1098405"/>
                    <a:pt x="2149863" y="1107896"/>
                  </a:cubicBezTo>
                  <a:cubicBezTo>
                    <a:pt x="2146959" y="1108674"/>
                    <a:pt x="2148306" y="1102088"/>
                    <a:pt x="2145403" y="1102866"/>
                  </a:cubicBezTo>
                  <a:cubicBezTo>
                    <a:pt x="2144834" y="1112357"/>
                    <a:pt x="2146600" y="1130561"/>
                    <a:pt x="2149504" y="1129783"/>
                  </a:cubicBezTo>
                  <a:cubicBezTo>
                    <a:pt x="2146032" y="1140052"/>
                    <a:pt x="2141572" y="1135021"/>
                    <a:pt x="2139657" y="1151099"/>
                  </a:cubicBezTo>
                  <a:cubicBezTo>
                    <a:pt x="2141991" y="1159813"/>
                    <a:pt x="2144116" y="1156130"/>
                    <a:pt x="2142769" y="1162717"/>
                  </a:cubicBezTo>
                  <a:cubicBezTo>
                    <a:pt x="2140644" y="1166399"/>
                    <a:pt x="2140854" y="1178795"/>
                    <a:pt x="2140285" y="1188286"/>
                  </a:cubicBezTo>
                  <a:cubicBezTo>
                    <a:pt x="2131575" y="1190620"/>
                    <a:pt x="2137233" y="1223347"/>
                    <a:pt x="2133761" y="1233616"/>
                  </a:cubicBezTo>
                  <a:cubicBezTo>
                    <a:pt x="2135317" y="1239424"/>
                    <a:pt x="2133402" y="1255502"/>
                    <a:pt x="2133612" y="1267898"/>
                  </a:cubicBezTo>
                  <a:cubicBezTo>
                    <a:pt x="2131696" y="1283976"/>
                    <a:pt x="2129002" y="1297149"/>
                    <a:pt x="2126099" y="1297927"/>
                  </a:cubicBezTo>
                  <a:cubicBezTo>
                    <a:pt x="2125321" y="1295023"/>
                    <a:pt x="2127446" y="1291341"/>
                    <a:pt x="2129571" y="1287658"/>
                  </a:cubicBezTo>
                  <a:cubicBezTo>
                    <a:pt x="2128792" y="1284754"/>
                    <a:pt x="2127535" y="1285869"/>
                    <a:pt x="2126447" y="1286161"/>
                  </a:cubicBezTo>
                  <a:lnTo>
                    <a:pt x="2125823" y="1285817"/>
                  </a:lnTo>
                  <a:lnTo>
                    <a:pt x="2125890" y="1285532"/>
                  </a:lnTo>
                  <a:cubicBezTo>
                    <a:pt x="2125890" y="1285532"/>
                    <a:pt x="2125306" y="1283353"/>
                    <a:pt x="2124891" y="1280352"/>
                  </a:cubicBezTo>
                  <a:lnTo>
                    <a:pt x="2124891" y="1279574"/>
                  </a:lnTo>
                  <a:lnTo>
                    <a:pt x="2130140" y="1278167"/>
                  </a:lnTo>
                  <a:cubicBezTo>
                    <a:pt x="2130140" y="1278167"/>
                    <a:pt x="2129361" y="1275263"/>
                    <a:pt x="2130708" y="1268676"/>
                  </a:cubicBezTo>
                  <a:cubicBezTo>
                    <a:pt x="2129930" y="1265772"/>
                    <a:pt x="2131277" y="1259185"/>
                    <a:pt x="2130499" y="1256280"/>
                  </a:cubicBezTo>
                  <a:cubicBezTo>
                    <a:pt x="2129720" y="1253376"/>
                    <a:pt x="2132624" y="1252598"/>
                    <a:pt x="2128942" y="1250472"/>
                  </a:cubicBezTo>
                  <a:cubicBezTo>
                    <a:pt x="2126817" y="1254154"/>
                    <a:pt x="2125470" y="1260741"/>
                    <a:pt x="2124902" y="1270232"/>
                  </a:cubicBezTo>
                  <a:lnTo>
                    <a:pt x="2124891" y="1279574"/>
                  </a:lnTo>
                  <a:lnTo>
                    <a:pt x="2124333" y="1279723"/>
                  </a:lnTo>
                  <a:cubicBezTo>
                    <a:pt x="2124386" y="1282822"/>
                    <a:pt x="2124642" y="1284504"/>
                    <a:pt x="2125021" y="1285376"/>
                  </a:cubicBezTo>
                  <a:lnTo>
                    <a:pt x="2125823" y="1285817"/>
                  </a:lnTo>
                  <a:lnTo>
                    <a:pt x="2123170" y="1297156"/>
                  </a:lnTo>
                  <a:cubicBezTo>
                    <a:pt x="2122328" y="1301273"/>
                    <a:pt x="2121849" y="1305292"/>
                    <a:pt x="2122627" y="1308197"/>
                  </a:cubicBezTo>
                  <a:cubicBezTo>
                    <a:pt x="2118377" y="1315561"/>
                    <a:pt x="2119514" y="1296579"/>
                    <a:pt x="2121639" y="1292897"/>
                  </a:cubicBezTo>
                  <a:cubicBezTo>
                    <a:pt x="2121639" y="1292897"/>
                    <a:pt x="2121639" y="1292897"/>
                    <a:pt x="2118736" y="1293675"/>
                  </a:cubicBezTo>
                  <a:cubicBezTo>
                    <a:pt x="2117389" y="1300261"/>
                    <a:pt x="2119514" y="1296579"/>
                    <a:pt x="2118946" y="1306070"/>
                  </a:cubicBezTo>
                  <a:cubicBezTo>
                    <a:pt x="2115833" y="1294452"/>
                    <a:pt x="2116820" y="1309752"/>
                    <a:pt x="2114127" y="1322926"/>
                  </a:cubicBezTo>
                  <a:cubicBezTo>
                    <a:pt x="2111224" y="1323704"/>
                    <a:pt x="2115264" y="1303944"/>
                    <a:pt x="2115833" y="1294452"/>
                  </a:cubicBezTo>
                  <a:cubicBezTo>
                    <a:pt x="2113708" y="1298135"/>
                    <a:pt x="2113708" y="1298135"/>
                    <a:pt x="2111583" y="1301817"/>
                  </a:cubicBezTo>
                  <a:cubicBezTo>
                    <a:pt x="2114486" y="1301039"/>
                    <a:pt x="2114696" y="1313435"/>
                    <a:pt x="2112002" y="1326608"/>
                  </a:cubicBezTo>
                  <a:cubicBezTo>
                    <a:pt x="2108530" y="1336878"/>
                    <a:pt x="2105836" y="1350051"/>
                    <a:pt x="2103711" y="1353733"/>
                  </a:cubicBezTo>
                  <a:cubicBezTo>
                    <a:pt x="2106255" y="1374842"/>
                    <a:pt x="2092936" y="1406428"/>
                    <a:pt x="2093146" y="1418823"/>
                  </a:cubicBezTo>
                  <a:cubicBezTo>
                    <a:pt x="2098174" y="1414363"/>
                    <a:pt x="2097396" y="1411458"/>
                    <a:pt x="2098743" y="1404872"/>
                  </a:cubicBezTo>
                  <a:cubicBezTo>
                    <a:pt x="2100868" y="1401189"/>
                    <a:pt x="2099521" y="1407776"/>
                    <a:pt x="2098174" y="1414363"/>
                  </a:cubicBezTo>
                  <a:cubicBezTo>
                    <a:pt x="2101856" y="1416489"/>
                    <a:pt x="2103203" y="1409903"/>
                    <a:pt x="2102425" y="1406998"/>
                  </a:cubicBezTo>
                  <a:cubicBezTo>
                    <a:pt x="2101646" y="1404094"/>
                    <a:pt x="2105897" y="1396729"/>
                    <a:pt x="2102993" y="1397507"/>
                  </a:cubicBezTo>
                  <a:cubicBezTo>
                    <a:pt x="2105118" y="1393825"/>
                    <a:pt x="2104340" y="1390920"/>
                    <a:pt x="2108022" y="1393047"/>
                  </a:cubicBezTo>
                  <a:cubicBezTo>
                    <a:pt x="2108022" y="1393047"/>
                    <a:pt x="2108022" y="1393047"/>
                    <a:pt x="2104550" y="1403316"/>
                  </a:cubicBezTo>
                  <a:cubicBezTo>
                    <a:pt x="2107453" y="1402538"/>
                    <a:pt x="2107243" y="1390142"/>
                    <a:pt x="2110925" y="1392269"/>
                  </a:cubicBezTo>
                  <a:cubicBezTo>
                    <a:pt x="2108231" y="1405442"/>
                    <a:pt x="2106884" y="1412029"/>
                    <a:pt x="2104759" y="1415711"/>
                  </a:cubicBezTo>
                  <a:cubicBezTo>
                    <a:pt x="2102634" y="1419394"/>
                    <a:pt x="2100509" y="1423076"/>
                    <a:pt x="2102066" y="1428885"/>
                  </a:cubicBezTo>
                  <a:cubicBezTo>
                    <a:pt x="2099940" y="1432567"/>
                    <a:pt x="2098594" y="1439154"/>
                    <a:pt x="2097247" y="1445741"/>
                  </a:cubicBezTo>
                  <a:cubicBezTo>
                    <a:pt x="2096469" y="1442836"/>
                    <a:pt x="2097816" y="1436250"/>
                    <a:pt x="2092787" y="1440710"/>
                  </a:cubicBezTo>
                  <a:cubicBezTo>
                    <a:pt x="2093356" y="1431219"/>
                    <a:pt x="2096259" y="1430441"/>
                    <a:pt x="2094703" y="1424632"/>
                  </a:cubicBezTo>
                  <a:cubicBezTo>
                    <a:pt x="2091799" y="1425410"/>
                    <a:pt x="2092577" y="1428314"/>
                    <a:pt x="2089674" y="1429092"/>
                  </a:cubicBezTo>
                  <a:cubicBezTo>
                    <a:pt x="2091231" y="1434901"/>
                    <a:pt x="2082730" y="1449631"/>
                    <a:pt x="2085634" y="1448853"/>
                  </a:cubicBezTo>
                  <a:cubicBezTo>
                    <a:pt x="2083509" y="1452535"/>
                    <a:pt x="2084287" y="1455439"/>
                    <a:pt x="2082940" y="1462026"/>
                  </a:cubicBezTo>
                  <a:cubicBezTo>
                    <a:pt x="2082551" y="1460574"/>
                    <a:pt x="2081958" y="1460538"/>
                    <a:pt x="2081341" y="1461141"/>
                  </a:cubicBezTo>
                  <a:lnTo>
                    <a:pt x="2079618" y="1464062"/>
                  </a:lnTo>
                  <a:lnTo>
                    <a:pt x="2080037" y="1462804"/>
                  </a:lnTo>
                  <a:cubicBezTo>
                    <a:pt x="2078301" y="1467939"/>
                    <a:pt x="2078637" y="1466292"/>
                    <a:pt x="2079603" y="1464088"/>
                  </a:cubicBezTo>
                  <a:lnTo>
                    <a:pt x="2079618" y="1464062"/>
                  </a:lnTo>
                  <a:lnTo>
                    <a:pt x="2072924" y="1484166"/>
                  </a:lnTo>
                  <a:cubicBezTo>
                    <a:pt x="2070152" y="1492691"/>
                    <a:pt x="2067211" y="1502039"/>
                    <a:pt x="2064802" y="1510467"/>
                  </a:cubicBezTo>
                  <a:cubicBezTo>
                    <a:pt x="2066718" y="1494389"/>
                    <a:pt x="2060342" y="1505436"/>
                    <a:pt x="2056302" y="1525197"/>
                  </a:cubicBezTo>
                  <a:cubicBezTo>
                    <a:pt x="2048580" y="1542831"/>
                    <a:pt x="2042414" y="1566273"/>
                    <a:pt x="2038164" y="1573638"/>
                  </a:cubicBezTo>
                  <a:cubicBezTo>
                    <a:pt x="2036817" y="1580225"/>
                    <a:pt x="2030442" y="1591272"/>
                    <a:pt x="2024067" y="1602319"/>
                  </a:cubicBezTo>
                  <a:cubicBezTo>
                    <a:pt x="2018470" y="1616270"/>
                    <a:pt x="2012873" y="1630222"/>
                    <a:pt x="2008623" y="1637586"/>
                  </a:cubicBezTo>
                  <a:cubicBezTo>
                    <a:pt x="2005719" y="1638364"/>
                    <a:pt x="2001469" y="1645729"/>
                    <a:pt x="2000122" y="1652316"/>
                  </a:cubicBezTo>
                  <a:lnTo>
                    <a:pt x="1999524" y="1653400"/>
                  </a:lnTo>
                  <a:lnTo>
                    <a:pt x="1998600" y="1653891"/>
                  </a:lnTo>
                  <a:cubicBezTo>
                    <a:pt x="1997077" y="1655467"/>
                    <a:pt x="1995483" y="1658228"/>
                    <a:pt x="1993747" y="1663363"/>
                  </a:cubicBezTo>
                  <a:cubicBezTo>
                    <a:pt x="1993747" y="1663363"/>
                    <a:pt x="1995872" y="1659681"/>
                    <a:pt x="1992969" y="1660459"/>
                  </a:cubicBezTo>
                  <a:cubicBezTo>
                    <a:pt x="1991622" y="1667045"/>
                    <a:pt x="1986025" y="1680997"/>
                    <a:pt x="1977315" y="1683331"/>
                  </a:cubicBezTo>
                  <a:cubicBezTo>
                    <a:pt x="1974621" y="1696504"/>
                    <a:pt x="1968246" y="1707551"/>
                    <a:pt x="1961093" y="1715694"/>
                  </a:cubicBezTo>
                  <a:cubicBezTo>
                    <a:pt x="1954718" y="1726741"/>
                    <a:pt x="1947564" y="1734884"/>
                    <a:pt x="1941189" y="1745931"/>
                  </a:cubicBezTo>
                  <a:cubicBezTo>
                    <a:pt x="1940411" y="1743026"/>
                    <a:pt x="1931132" y="1754851"/>
                    <a:pt x="1934814" y="1756978"/>
                  </a:cubicBezTo>
                  <a:cubicBezTo>
                    <a:pt x="1932689" y="1760660"/>
                    <a:pt x="1927660" y="1765120"/>
                    <a:pt x="1929007" y="1758534"/>
                  </a:cubicBezTo>
                  <a:cubicBezTo>
                    <a:pt x="1920507" y="1773263"/>
                    <a:pt x="1912575" y="1778501"/>
                    <a:pt x="1903297" y="1790326"/>
                  </a:cubicBezTo>
                  <a:cubicBezTo>
                    <a:pt x="1906978" y="1792453"/>
                    <a:pt x="1919160" y="1779850"/>
                    <a:pt x="1917604" y="1774041"/>
                  </a:cubicBezTo>
                  <a:cubicBezTo>
                    <a:pt x="1925535" y="1768803"/>
                    <a:pt x="1909103" y="1788770"/>
                    <a:pt x="1909881" y="1791675"/>
                  </a:cubicBezTo>
                  <a:cubicBezTo>
                    <a:pt x="1902728" y="1799817"/>
                    <a:pt x="1897700" y="1804278"/>
                    <a:pt x="1889199" y="1819007"/>
                  </a:cubicBezTo>
                  <a:cubicBezTo>
                    <a:pt x="1886296" y="1819785"/>
                    <a:pt x="1881268" y="1824245"/>
                    <a:pt x="1879143" y="1827928"/>
                  </a:cubicBezTo>
                  <a:cubicBezTo>
                    <a:pt x="1877017" y="1831610"/>
                    <a:pt x="1877017" y="1831610"/>
                    <a:pt x="1877796" y="1834514"/>
                  </a:cubicBezTo>
                  <a:cubicBezTo>
                    <a:pt x="1888631" y="1828498"/>
                    <a:pt x="1897131" y="1813769"/>
                    <a:pt x="1903506" y="1802722"/>
                  </a:cubicBezTo>
                  <a:cubicBezTo>
                    <a:pt x="1906410" y="1801944"/>
                    <a:pt x="1904284" y="1805626"/>
                    <a:pt x="1904284" y="1805626"/>
                  </a:cubicBezTo>
                  <a:cubicBezTo>
                    <a:pt x="1910091" y="1804070"/>
                    <a:pt x="1914910" y="1787214"/>
                    <a:pt x="1919370" y="1792245"/>
                  </a:cubicBezTo>
                  <a:cubicBezTo>
                    <a:pt x="1921495" y="1788563"/>
                    <a:pt x="1920716" y="1785659"/>
                    <a:pt x="1922841" y="1781976"/>
                  </a:cubicBezTo>
                  <a:cubicBezTo>
                    <a:pt x="1923620" y="1784881"/>
                    <a:pt x="1923620" y="1784881"/>
                    <a:pt x="1921495" y="1788563"/>
                  </a:cubicBezTo>
                  <a:cubicBezTo>
                    <a:pt x="1927301" y="1787007"/>
                    <a:pt x="1928648" y="1780420"/>
                    <a:pt x="1935802" y="1772278"/>
                  </a:cubicBezTo>
                  <a:cubicBezTo>
                    <a:pt x="1936580" y="1775182"/>
                    <a:pt x="1931551" y="1779642"/>
                    <a:pt x="1932330" y="1782547"/>
                  </a:cubicBezTo>
                  <a:cubicBezTo>
                    <a:pt x="1922273" y="1791467"/>
                    <a:pt x="1915898" y="1802514"/>
                    <a:pt x="1914551" y="1809101"/>
                  </a:cubicBezTo>
                  <a:cubicBezTo>
                    <a:pt x="1912426" y="1812784"/>
                    <a:pt x="1908744" y="1810657"/>
                    <a:pt x="1906619" y="1814339"/>
                  </a:cubicBezTo>
                  <a:cubicBezTo>
                    <a:pt x="1902369" y="1821704"/>
                    <a:pt x="1905272" y="1820926"/>
                    <a:pt x="1900244" y="1825387"/>
                  </a:cubicBezTo>
                  <a:cubicBezTo>
                    <a:pt x="1895216" y="1829847"/>
                    <a:pt x="1893090" y="1833529"/>
                    <a:pt x="1888840" y="1840894"/>
                  </a:cubicBezTo>
                  <a:cubicBezTo>
                    <a:pt x="1883034" y="1842450"/>
                    <a:pt x="1893090" y="1833529"/>
                    <a:pt x="1890187" y="1834307"/>
                  </a:cubicBezTo>
                  <a:cubicBezTo>
                    <a:pt x="1886506" y="1832181"/>
                    <a:pt x="1887284" y="1835085"/>
                    <a:pt x="1884381" y="1835863"/>
                  </a:cubicBezTo>
                  <a:cubicBezTo>
                    <a:pt x="1884381" y="1835863"/>
                    <a:pt x="1887284" y="1835085"/>
                    <a:pt x="1888062" y="1837990"/>
                  </a:cubicBezTo>
                  <a:cubicBezTo>
                    <a:pt x="1885159" y="1838767"/>
                    <a:pt x="1882255" y="1839545"/>
                    <a:pt x="1879352" y="1840323"/>
                  </a:cubicBezTo>
                  <a:cubicBezTo>
                    <a:pt x="1879352" y="1840323"/>
                    <a:pt x="1880130" y="1843228"/>
                    <a:pt x="1877227" y="1844006"/>
                  </a:cubicBezTo>
                  <a:lnTo>
                    <a:pt x="1880130" y="1843228"/>
                  </a:lnTo>
                  <a:lnTo>
                    <a:pt x="1875102" y="1847688"/>
                  </a:lnTo>
                  <a:cubicBezTo>
                    <a:pt x="1875102" y="1847688"/>
                    <a:pt x="1878005" y="1846910"/>
                    <a:pt x="1878005" y="1846910"/>
                  </a:cubicBezTo>
                  <a:cubicBezTo>
                    <a:pt x="1870852" y="1855053"/>
                    <a:pt x="1867949" y="1855831"/>
                    <a:pt x="1862920" y="1860291"/>
                  </a:cubicBezTo>
                  <a:cubicBezTo>
                    <a:pt x="1862920" y="1860291"/>
                    <a:pt x="1862920" y="1860291"/>
                    <a:pt x="1860017" y="1861069"/>
                  </a:cubicBezTo>
                  <a:cubicBezTo>
                    <a:pt x="1860017" y="1861069"/>
                    <a:pt x="1860795" y="1863973"/>
                    <a:pt x="1857892" y="1864751"/>
                  </a:cubicBezTo>
                  <a:cubicBezTo>
                    <a:pt x="1854988" y="1865529"/>
                    <a:pt x="1854988" y="1865529"/>
                    <a:pt x="1854210" y="1862625"/>
                  </a:cubicBezTo>
                  <a:cubicBezTo>
                    <a:pt x="1854210" y="1862625"/>
                    <a:pt x="1842028" y="1875228"/>
                    <a:pt x="1845710" y="1877354"/>
                  </a:cubicBezTo>
                  <a:cubicBezTo>
                    <a:pt x="1839903" y="1878910"/>
                    <a:pt x="1846279" y="1867863"/>
                    <a:pt x="1838347" y="1873101"/>
                  </a:cubicBezTo>
                  <a:cubicBezTo>
                    <a:pt x="1837000" y="1879688"/>
                    <a:pt x="1836222" y="1876784"/>
                    <a:pt x="1831193" y="1881244"/>
                  </a:cubicBezTo>
                  <a:cubicBezTo>
                    <a:pt x="1821137" y="1890164"/>
                    <a:pt x="1837778" y="1882592"/>
                    <a:pt x="1824818" y="1892291"/>
                  </a:cubicBezTo>
                  <a:cubicBezTo>
                    <a:pt x="1826943" y="1888609"/>
                    <a:pt x="1824040" y="1889387"/>
                    <a:pt x="1826165" y="1885704"/>
                  </a:cubicBezTo>
                  <a:cubicBezTo>
                    <a:pt x="1824040" y="1889387"/>
                    <a:pt x="1821137" y="1890164"/>
                    <a:pt x="1816108" y="1894625"/>
                  </a:cubicBezTo>
                  <a:cubicBezTo>
                    <a:pt x="1817665" y="1900434"/>
                    <a:pt x="1804705" y="1910132"/>
                    <a:pt x="1793870" y="1916148"/>
                  </a:cubicBezTo>
                  <a:cubicBezTo>
                    <a:pt x="1795426" y="1921957"/>
                    <a:pt x="1804705" y="1910132"/>
                    <a:pt x="1806261" y="1915941"/>
                  </a:cubicBezTo>
                  <a:cubicBezTo>
                    <a:pt x="1811289" y="1911481"/>
                    <a:pt x="1805483" y="1913037"/>
                    <a:pt x="1812636" y="1904894"/>
                  </a:cubicBezTo>
                  <a:cubicBezTo>
                    <a:pt x="1813415" y="1907798"/>
                    <a:pt x="1818443" y="1903338"/>
                    <a:pt x="1819221" y="1906242"/>
                  </a:cubicBezTo>
                  <a:cubicBezTo>
                    <a:pt x="1817096" y="1909925"/>
                    <a:pt x="1812068" y="1914385"/>
                    <a:pt x="1814971" y="1913607"/>
                  </a:cubicBezTo>
                  <a:cubicBezTo>
                    <a:pt x="1807818" y="1921750"/>
                    <a:pt x="1802789" y="1926210"/>
                    <a:pt x="1794857" y="1931448"/>
                  </a:cubicBezTo>
                  <a:cubicBezTo>
                    <a:pt x="1789829" y="1935909"/>
                    <a:pt x="1781119" y="1938242"/>
                    <a:pt x="1776091" y="1942703"/>
                  </a:cubicBezTo>
                  <a:cubicBezTo>
                    <a:pt x="1770726" y="1948810"/>
                    <a:pt x="1751976" y="1963756"/>
                    <a:pt x="1738037" y="1972160"/>
                  </a:cubicBezTo>
                  <a:lnTo>
                    <a:pt x="1735129" y="1973570"/>
                  </a:lnTo>
                  <a:lnTo>
                    <a:pt x="1745965" y="1966729"/>
                  </a:lnTo>
                  <a:cubicBezTo>
                    <a:pt x="1753800" y="1961127"/>
                    <a:pt x="1760617" y="1954632"/>
                    <a:pt x="1759449" y="1950275"/>
                  </a:cubicBezTo>
                  <a:cubicBezTo>
                    <a:pt x="1772409" y="1940576"/>
                    <a:pt x="1781119" y="1938242"/>
                    <a:pt x="1788273" y="1930100"/>
                  </a:cubicBezTo>
                  <a:cubicBezTo>
                    <a:pt x="1787494" y="1927195"/>
                    <a:pt x="1780341" y="1935338"/>
                    <a:pt x="1781688" y="1928751"/>
                  </a:cubicBezTo>
                  <a:cubicBezTo>
                    <a:pt x="1776659" y="1933212"/>
                    <a:pt x="1773756" y="1933989"/>
                    <a:pt x="1777438" y="1936116"/>
                  </a:cubicBezTo>
                  <a:cubicBezTo>
                    <a:pt x="1777438" y="1936116"/>
                    <a:pt x="1777438" y="1936116"/>
                    <a:pt x="1767381" y="1945037"/>
                  </a:cubicBezTo>
                  <a:cubicBezTo>
                    <a:pt x="1769506" y="1941354"/>
                    <a:pt x="1769506" y="1941354"/>
                    <a:pt x="1765824" y="1939228"/>
                  </a:cubicBezTo>
                  <a:cubicBezTo>
                    <a:pt x="1762353" y="1949497"/>
                    <a:pt x="1751517" y="1955513"/>
                    <a:pt x="1741461" y="1964434"/>
                  </a:cubicBezTo>
                  <a:cubicBezTo>
                    <a:pt x="1733529" y="1969672"/>
                    <a:pt x="1728501" y="1974132"/>
                    <a:pt x="1723472" y="1978592"/>
                  </a:cubicBezTo>
                  <a:cubicBezTo>
                    <a:pt x="1715541" y="1983831"/>
                    <a:pt x="1709734" y="1985387"/>
                    <a:pt x="1704706" y="1989847"/>
                  </a:cubicBezTo>
                  <a:cubicBezTo>
                    <a:pt x="1696774" y="1995085"/>
                    <a:pt x="1703359" y="1996434"/>
                    <a:pt x="1706262" y="1995656"/>
                  </a:cubicBezTo>
                  <a:cubicBezTo>
                    <a:pt x="1704137" y="1999338"/>
                    <a:pt x="1704137" y="1999338"/>
                    <a:pt x="1699109" y="2003798"/>
                  </a:cubicBezTo>
                  <a:cubicBezTo>
                    <a:pt x="1703359" y="1996434"/>
                    <a:pt x="1695427" y="2001672"/>
                    <a:pt x="1696774" y="1995085"/>
                  </a:cubicBezTo>
                  <a:cubicBezTo>
                    <a:pt x="1692524" y="2002450"/>
                    <a:pt x="1686717" y="2004006"/>
                    <a:pt x="1673757" y="2013704"/>
                  </a:cubicBezTo>
                  <a:cubicBezTo>
                    <a:pt x="1678007" y="2006339"/>
                    <a:pt x="1665047" y="2016038"/>
                    <a:pt x="1664269" y="2013134"/>
                  </a:cubicBezTo>
                  <a:cubicBezTo>
                    <a:pt x="1651309" y="2022832"/>
                    <a:pt x="1651309" y="2022832"/>
                    <a:pt x="1638349" y="2032531"/>
                  </a:cubicBezTo>
                  <a:cubicBezTo>
                    <a:pt x="1630417" y="2037769"/>
                    <a:pt x="1639127" y="2035435"/>
                    <a:pt x="1637002" y="2039117"/>
                  </a:cubicBezTo>
                  <a:cubicBezTo>
                    <a:pt x="1633320" y="2036991"/>
                    <a:pt x="1628292" y="2041451"/>
                    <a:pt x="1624610" y="2039325"/>
                  </a:cubicBezTo>
                  <a:cubicBezTo>
                    <a:pt x="1620360" y="2046689"/>
                    <a:pt x="1625389" y="2042229"/>
                    <a:pt x="1629070" y="2044356"/>
                  </a:cubicBezTo>
                  <a:cubicBezTo>
                    <a:pt x="1615332" y="2051150"/>
                    <a:pt x="1614554" y="2048245"/>
                    <a:pt x="1601594" y="2057944"/>
                  </a:cubicBezTo>
                  <a:cubicBezTo>
                    <a:pt x="1600815" y="2055039"/>
                    <a:pt x="1603719" y="2054261"/>
                    <a:pt x="1602940" y="2051357"/>
                  </a:cubicBezTo>
                  <a:cubicBezTo>
                    <a:pt x="1595787" y="2059500"/>
                    <a:pt x="1589202" y="2058151"/>
                    <a:pt x="1576242" y="2067850"/>
                  </a:cubicBezTo>
                  <a:cubicBezTo>
                    <a:pt x="1573339" y="2068628"/>
                    <a:pt x="1576242" y="2067850"/>
                    <a:pt x="1579145" y="2067072"/>
                  </a:cubicBezTo>
                  <a:cubicBezTo>
                    <a:pt x="1579924" y="2069976"/>
                    <a:pt x="1574117" y="2071532"/>
                    <a:pt x="1569089" y="2075992"/>
                  </a:cubicBezTo>
                  <a:cubicBezTo>
                    <a:pt x="1568310" y="2073088"/>
                    <a:pt x="1568310" y="2073088"/>
                    <a:pt x="1568310" y="2073088"/>
                  </a:cubicBezTo>
                  <a:cubicBezTo>
                    <a:pt x="1565407" y="2073866"/>
                    <a:pt x="1559600" y="2075422"/>
                    <a:pt x="1550890" y="2077756"/>
                  </a:cubicBezTo>
                  <a:cubicBezTo>
                    <a:pt x="1545862" y="2082216"/>
                    <a:pt x="1537152" y="2084550"/>
                    <a:pt x="1528442" y="2086884"/>
                  </a:cubicBezTo>
                  <a:cubicBezTo>
                    <a:pt x="1520511" y="2092122"/>
                    <a:pt x="1511801" y="2094456"/>
                    <a:pt x="1506772" y="2098916"/>
                  </a:cubicBezTo>
                  <a:cubicBezTo>
                    <a:pt x="1498062" y="2101250"/>
                    <a:pt x="1493034" y="2105710"/>
                    <a:pt x="1487227" y="2107266"/>
                  </a:cubicBezTo>
                  <a:cubicBezTo>
                    <a:pt x="1477739" y="2106695"/>
                    <a:pt x="1448137" y="2123966"/>
                    <a:pt x="1446581" y="2118157"/>
                  </a:cubicBezTo>
                  <a:cubicBezTo>
                    <a:pt x="1437197" y="2123784"/>
                    <a:pt x="1427230" y="2127233"/>
                    <a:pt x="1417432" y="2129859"/>
                  </a:cubicBezTo>
                  <a:lnTo>
                    <a:pt x="1399642" y="2134133"/>
                  </a:lnTo>
                  <a:lnTo>
                    <a:pt x="1400906" y="2133508"/>
                  </a:lnTo>
                  <a:cubicBezTo>
                    <a:pt x="1398781" y="2137191"/>
                    <a:pt x="1392975" y="2138747"/>
                    <a:pt x="1389293" y="2136620"/>
                  </a:cubicBezTo>
                  <a:lnTo>
                    <a:pt x="1399642" y="2134133"/>
                  </a:lnTo>
                  <a:lnTo>
                    <a:pt x="1390602" y="2138604"/>
                  </a:lnTo>
                  <a:cubicBezTo>
                    <a:pt x="1386973" y="2139577"/>
                    <a:pt x="1383875" y="2139629"/>
                    <a:pt x="1383486" y="2138176"/>
                  </a:cubicBezTo>
                  <a:cubicBezTo>
                    <a:pt x="1380583" y="2138954"/>
                    <a:pt x="1374776" y="2140510"/>
                    <a:pt x="1368970" y="2142066"/>
                  </a:cubicBezTo>
                  <a:cubicBezTo>
                    <a:pt x="1366067" y="2142844"/>
                    <a:pt x="1366067" y="2142844"/>
                    <a:pt x="1363163" y="2143622"/>
                  </a:cubicBezTo>
                  <a:cubicBezTo>
                    <a:pt x="1360260" y="2144400"/>
                    <a:pt x="1360260" y="2144400"/>
                    <a:pt x="1357357" y="2145178"/>
                  </a:cubicBezTo>
                  <a:cubicBezTo>
                    <a:pt x="1357357" y="2145178"/>
                    <a:pt x="1357357" y="2145178"/>
                    <a:pt x="1354453" y="2145955"/>
                  </a:cubicBezTo>
                  <a:cubicBezTo>
                    <a:pt x="1354453" y="2145955"/>
                    <a:pt x="1354453" y="2145955"/>
                    <a:pt x="1348647" y="2147511"/>
                  </a:cubicBezTo>
                  <a:cubicBezTo>
                    <a:pt x="1342840" y="2149067"/>
                    <a:pt x="1358135" y="2148082"/>
                    <a:pt x="1349425" y="2150416"/>
                  </a:cubicBezTo>
                  <a:cubicBezTo>
                    <a:pt x="1346522" y="2151194"/>
                    <a:pt x="1345743" y="2148289"/>
                    <a:pt x="1342840" y="2149067"/>
                  </a:cubicBezTo>
                  <a:cubicBezTo>
                    <a:pt x="1337033" y="2150623"/>
                    <a:pt x="1329102" y="2155861"/>
                    <a:pt x="1319614" y="2155291"/>
                  </a:cubicBezTo>
                  <a:cubicBezTo>
                    <a:pt x="1325420" y="2153735"/>
                    <a:pt x="1334130" y="2151401"/>
                    <a:pt x="1339159" y="2146941"/>
                  </a:cubicBezTo>
                  <a:cubicBezTo>
                    <a:pt x="1324642" y="2150830"/>
                    <a:pt x="1308569" y="2148911"/>
                    <a:pt x="1294052" y="2152801"/>
                  </a:cubicBezTo>
                  <a:cubicBezTo>
                    <a:pt x="1297734" y="2154928"/>
                    <a:pt x="1306444" y="2152594"/>
                    <a:pt x="1310125" y="2154720"/>
                  </a:cubicBezTo>
                  <a:cubicBezTo>
                    <a:pt x="1305097" y="2159180"/>
                    <a:pt x="1281092" y="2162500"/>
                    <a:pt x="1263672" y="2167167"/>
                  </a:cubicBezTo>
                  <a:cubicBezTo>
                    <a:pt x="1267354" y="2169294"/>
                    <a:pt x="1267354" y="2169294"/>
                    <a:pt x="1268132" y="2172198"/>
                  </a:cubicBezTo>
                  <a:cubicBezTo>
                    <a:pt x="1256519" y="2175310"/>
                    <a:pt x="1256519" y="2175310"/>
                    <a:pt x="1244128" y="2175517"/>
                  </a:cubicBezTo>
                  <a:cubicBezTo>
                    <a:pt x="1247809" y="2177644"/>
                    <a:pt x="1256519" y="2175310"/>
                    <a:pt x="1260201" y="2177436"/>
                  </a:cubicBezTo>
                  <a:cubicBezTo>
                    <a:pt x="1255846" y="2178603"/>
                    <a:pt x="1249650" y="2178707"/>
                    <a:pt x="1244277" y="2178979"/>
                  </a:cubicBezTo>
                  <a:lnTo>
                    <a:pt x="1241247" y="2179684"/>
                  </a:lnTo>
                  <a:lnTo>
                    <a:pt x="1242002" y="2179200"/>
                  </a:lnTo>
                  <a:lnTo>
                    <a:pt x="1240825" y="2179782"/>
                  </a:lnTo>
                  <a:lnTo>
                    <a:pt x="1233293" y="2181533"/>
                  </a:lnTo>
                  <a:cubicBezTo>
                    <a:pt x="1233682" y="2182985"/>
                    <a:pt x="1235133" y="2182596"/>
                    <a:pt x="1236851" y="2181747"/>
                  </a:cubicBezTo>
                  <a:lnTo>
                    <a:pt x="1240825" y="2179782"/>
                  </a:lnTo>
                  <a:lnTo>
                    <a:pt x="1241247" y="2179684"/>
                  </a:lnTo>
                  <a:lnTo>
                    <a:pt x="1234699" y="2183880"/>
                  </a:lnTo>
                  <a:cubicBezTo>
                    <a:pt x="1231893" y="2185021"/>
                    <a:pt x="1228264" y="2185994"/>
                    <a:pt x="1222458" y="2187550"/>
                  </a:cubicBezTo>
                  <a:cubicBezTo>
                    <a:pt x="1234071" y="2184438"/>
                    <a:pt x="1227486" y="2183089"/>
                    <a:pt x="1220901" y="2181741"/>
                  </a:cubicBezTo>
                  <a:cubicBezTo>
                    <a:pt x="1211413" y="2181170"/>
                    <a:pt x="1217998" y="2182519"/>
                    <a:pt x="1209288" y="2184852"/>
                  </a:cubicBezTo>
                  <a:cubicBezTo>
                    <a:pt x="1201925" y="2180599"/>
                    <a:pt x="1187408" y="2184489"/>
                    <a:pt x="1180045" y="2180236"/>
                  </a:cubicBezTo>
                  <a:cubicBezTo>
                    <a:pt x="1189533" y="2180807"/>
                    <a:pt x="1201925" y="2180599"/>
                    <a:pt x="1217220" y="2179614"/>
                  </a:cubicBezTo>
                  <a:cubicBezTo>
                    <a:pt x="1229611" y="2179407"/>
                    <a:pt x="1244128" y="2175517"/>
                    <a:pt x="1254963" y="2169501"/>
                  </a:cubicBezTo>
                  <a:cubicBezTo>
                    <a:pt x="1249156" y="2171057"/>
                    <a:pt x="1230958" y="2172820"/>
                    <a:pt x="1216441" y="2176710"/>
                  </a:cubicBezTo>
                  <a:cubicBezTo>
                    <a:pt x="1216441" y="2176710"/>
                    <a:pt x="1207731" y="2179044"/>
                    <a:pt x="1206953" y="2176139"/>
                  </a:cubicBezTo>
                  <a:cubicBezTo>
                    <a:pt x="1182948" y="2179458"/>
                    <a:pt x="1166875" y="2177539"/>
                    <a:pt x="1153137" y="2184333"/>
                  </a:cubicBezTo>
                  <a:cubicBezTo>
                    <a:pt x="1149456" y="2182207"/>
                    <a:pt x="1149456" y="2182207"/>
                    <a:pt x="1149456" y="2182207"/>
                  </a:cubicBezTo>
                  <a:cubicBezTo>
                    <a:pt x="1137842" y="2185319"/>
                    <a:pt x="1127576" y="2181844"/>
                    <a:pt x="1118866" y="2184177"/>
                  </a:cubicBezTo>
                  <a:cubicBezTo>
                    <a:pt x="1113838" y="2188638"/>
                    <a:pt x="1131257" y="2183970"/>
                    <a:pt x="1126229" y="2188430"/>
                  </a:cubicBezTo>
                  <a:cubicBezTo>
                    <a:pt x="1121201" y="2192891"/>
                    <a:pt x="1119644" y="2187082"/>
                    <a:pt x="1110934" y="2189416"/>
                  </a:cubicBezTo>
                  <a:cubicBezTo>
                    <a:pt x="1102224" y="2191749"/>
                    <a:pt x="1114616" y="2191542"/>
                    <a:pt x="1111713" y="2192320"/>
                  </a:cubicBezTo>
                  <a:cubicBezTo>
                    <a:pt x="1100099" y="2195432"/>
                    <a:pt x="1096418" y="2193305"/>
                    <a:pt x="1089833" y="2191957"/>
                  </a:cubicBezTo>
                  <a:cubicBezTo>
                    <a:pt x="1059243" y="2193927"/>
                    <a:pt x="1047630" y="2197039"/>
                    <a:pt x="1064481" y="2201863"/>
                  </a:cubicBezTo>
                  <a:cubicBezTo>
                    <a:pt x="1073969" y="2202433"/>
                    <a:pt x="1076095" y="2198751"/>
                    <a:pt x="1078998" y="2197973"/>
                  </a:cubicBezTo>
                  <a:cubicBezTo>
                    <a:pt x="1082679" y="2200099"/>
                    <a:pt x="1079776" y="2200877"/>
                    <a:pt x="1079776" y="2200877"/>
                  </a:cubicBezTo>
                  <a:cubicBezTo>
                    <a:pt x="1083458" y="2203004"/>
                    <a:pt x="1095849" y="2202796"/>
                    <a:pt x="1097974" y="2199114"/>
                  </a:cubicBezTo>
                  <a:cubicBezTo>
                    <a:pt x="1098752" y="2202019"/>
                    <a:pt x="1116951" y="2200255"/>
                    <a:pt x="1116172" y="2197351"/>
                  </a:cubicBezTo>
                  <a:cubicBezTo>
                    <a:pt x="1120632" y="2202382"/>
                    <a:pt x="1133024" y="2202174"/>
                    <a:pt x="1144637" y="2199063"/>
                  </a:cubicBezTo>
                  <a:cubicBezTo>
                    <a:pt x="1140955" y="2196936"/>
                    <a:pt x="1132245" y="2199270"/>
                    <a:pt x="1134370" y="2195588"/>
                  </a:cubicBezTo>
                  <a:cubicBezTo>
                    <a:pt x="1148887" y="2191698"/>
                    <a:pt x="1162057" y="2194395"/>
                    <a:pt x="1171545" y="2194966"/>
                  </a:cubicBezTo>
                  <a:cubicBezTo>
                    <a:pt x="1173101" y="2200774"/>
                    <a:pt x="1189174" y="2202694"/>
                    <a:pt x="1207372" y="2200930"/>
                  </a:cubicBezTo>
                  <a:cubicBezTo>
                    <a:pt x="1213179" y="2199375"/>
                    <a:pt x="1218986" y="2197819"/>
                    <a:pt x="1225570" y="2199167"/>
                  </a:cubicBezTo>
                  <a:cubicBezTo>
                    <a:pt x="1228474" y="2198389"/>
                    <a:pt x="1234280" y="2196833"/>
                    <a:pt x="1240087" y="2195277"/>
                  </a:cubicBezTo>
                  <a:cubicBezTo>
                    <a:pt x="1249575" y="2195848"/>
                    <a:pt x="1258285" y="2193514"/>
                    <a:pt x="1264092" y="2191958"/>
                  </a:cubicBezTo>
                  <a:cubicBezTo>
                    <a:pt x="1261967" y="2195641"/>
                    <a:pt x="1256160" y="2197197"/>
                    <a:pt x="1254035" y="2200879"/>
                  </a:cubicBezTo>
                  <a:cubicBezTo>
                    <a:pt x="1264870" y="2194863"/>
                    <a:pt x="1270677" y="2193307"/>
                    <a:pt x="1288096" y="2188639"/>
                  </a:cubicBezTo>
                  <a:cubicBezTo>
                    <a:pt x="1288096" y="2188639"/>
                    <a:pt x="1288096" y="2188639"/>
                    <a:pt x="1288291" y="2189365"/>
                  </a:cubicBezTo>
                  <a:lnTo>
                    <a:pt x="1289653" y="2194448"/>
                  </a:lnTo>
                  <a:lnTo>
                    <a:pt x="1289652" y="2194448"/>
                  </a:lnTo>
                  <a:lnTo>
                    <a:pt x="1272155" y="2194468"/>
                  </a:lnTo>
                  <a:cubicBezTo>
                    <a:pt x="1267437" y="2195732"/>
                    <a:pt x="1264197" y="2198156"/>
                    <a:pt x="1263523" y="2201450"/>
                  </a:cubicBezTo>
                  <a:cubicBezTo>
                    <a:pt x="1272233" y="2199116"/>
                    <a:pt x="1278040" y="2197560"/>
                    <a:pt x="1273011" y="2202020"/>
                  </a:cubicBezTo>
                  <a:cubicBezTo>
                    <a:pt x="1285403" y="2201813"/>
                    <a:pt x="1278818" y="2200464"/>
                    <a:pt x="1278040" y="2197560"/>
                  </a:cubicBezTo>
                  <a:lnTo>
                    <a:pt x="1289652" y="2194448"/>
                  </a:lnTo>
                  <a:lnTo>
                    <a:pt x="1289653" y="2194448"/>
                  </a:lnTo>
                  <a:lnTo>
                    <a:pt x="1289653" y="2194448"/>
                  </a:lnTo>
                  <a:lnTo>
                    <a:pt x="1298363" y="2192114"/>
                  </a:lnTo>
                  <a:cubicBezTo>
                    <a:pt x="1307073" y="2189780"/>
                    <a:pt x="1305726" y="2196367"/>
                    <a:pt x="1312311" y="2197716"/>
                  </a:cubicBezTo>
                  <a:cubicBezTo>
                    <a:pt x="1310186" y="2201398"/>
                    <a:pt x="1304379" y="2202954"/>
                    <a:pt x="1292766" y="2206066"/>
                  </a:cubicBezTo>
                  <a:cubicBezTo>
                    <a:pt x="1292766" y="2206066"/>
                    <a:pt x="1292766" y="2206066"/>
                    <a:pt x="1297226" y="2211097"/>
                  </a:cubicBezTo>
                  <a:cubicBezTo>
                    <a:pt x="1288516" y="2213430"/>
                    <a:pt x="1287737" y="2210526"/>
                    <a:pt x="1281931" y="2212082"/>
                  </a:cubicBezTo>
                  <a:cubicBezTo>
                    <a:pt x="1295101" y="2214779"/>
                    <a:pt x="1284266" y="2220795"/>
                    <a:pt x="1272652" y="2223907"/>
                  </a:cubicBezTo>
                  <a:cubicBezTo>
                    <a:pt x="1268971" y="2221780"/>
                    <a:pt x="1274777" y="2220225"/>
                    <a:pt x="1274777" y="2220225"/>
                  </a:cubicBezTo>
                  <a:cubicBezTo>
                    <a:pt x="1250773" y="2223544"/>
                    <a:pt x="1226768" y="2226863"/>
                    <a:pt x="1201985" y="2227277"/>
                  </a:cubicBezTo>
                  <a:cubicBezTo>
                    <a:pt x="1193275" y="2229611"/>
                    <a:pt x="1180884" y="2229819"/>
                    <a:pt x="1171396" y="2229248"/>
                  </a:cubicBezTo>
                  <a:cubicBezTo>
                    <a:pt x="1161907" y="2228677"/>
                    <a:pt x="1152419" y="2228107"/>
                    <a:pt x="1142931" y="2227536"/>
                  </a:cubicBezTo>
                  <a:cubicBezTo>
                    <a:pt x="1137124" y="2229092"/>
                    <a:pt x="1132096" y="2233552"/>
                    <a:pt x="1119705" y="2233760"/>
                  </a:cubicBezTo>
                  <a:cubicBezTo>
                    <a:pt x="1118926" y="2230855"/>
                    <a:pt x="1116023" y="2231633"/>
                    <a:pt x="1112341" y="2229507"/>
                  </a:cubicBezTo>
                  <a:cubicBezTo>
                    <a:pt x="1112341" y="2229507"/>
                    <a:pt x="1118148" y="2227951"/>
                    <a:pt x="1121051" y="2227173"/>
                  </a:cubicBezTo>
                  <a:cubicBezTo>
                    <a:pt x="1104978" y="2225254"/>
                    <a:pt x="1098393" y="2223905"/>
                    <a:pt x="1067804" y="2225876"/>
                  </a:cubicBezTo>
                  <a:cubicBezTo>
                    <a:pt x="1065679" y="2229558"/>
                    <a:pt x="1077292" y="2226446"/>
                    <a:pt x="1075167" y="2230129"/>
                  </a:cubicBezTo>
                  <a:cubicBezTo>
                    <a:pt x="1068582" y="2228780"/>
                    <a:pt x="1071485" y="2228002"/>
                    <a:pt x="1062776" y="2230336"/>
                  </a:cubicBezTo>
                  <a:cubicBezTo>
                    <a:pt x="1061997" y="2227432"/>
                    <a:pt x="1064901" y="2226654"/>
                    <a:pt x="1064901" y="2226654"/>
                  </a:cubicBezTo>
                  <a:cubicBezTo>
                    <a:pt x="1050384" y="2230544"/>
                    <a:pt x="1045146" y="2222608"/>
                    <a:pt x="1033533" y="2225720"/>
                  </a:cubicBezTo>
                  <a:cubicBezTo>
                    <a:pt x="1024045" y="2225149"/>
                    <a:pt x="1042243" y="2223386"/>
                    <a:pt x="1032755" y="2222816"/>
                  </a:cubicBezTo>
                  <a:cubicBezTo>
                    <a:pt x="1034880" y="2219133"/>
                    <a:pt x="1045146" y="2222608"/>
                    <a:pt x="1050953" y="2221052"/>
                  </a:cubicBezTo>
                  <a:cubicBezTo>
                    <a:pt x="1050174" y="2218148"/>
                    <a:pt x="1031976" y="2219911"/>
                    <a:pt x="1025392" y="2218563"/>
                  </a:cubicBezTo>
                  <a:cubicBezTo>
                    <a:pt x="1040686" y="2217577"/>
                    <a:pt x="1018028" y="2214310"/>
                    <a:pt x="1026738" y="2211976"/>
                  </a:cubicBezTo>
                  <a:cubicBezTo>
                    <a:pt x="1008540" y="2213739"/>
                    <a:pt x="1009318" y="2216643"/>
                    <a:pt x="998274" y="2210264"/>
                  </a:cubicBezTo>
                  <a:cubicBezTo>
                    <a:pt x="992467" y="2211820"/>
                    <a:pt x="989564" y="2212598"/>
                    <a:pt x="986661" y="2213376"/>
                  </a:cubicBezTo>
                  <a:lnTo>
                    <a:pt x="991291" y="2215559"/>
                  </a:lnTo>
                  <a:lnTo>
                    <a:pt x="980854" y="2214932"/>
                  </a:lnTo>
                  <a:cubicBezTo>
                    <a:pt x="972428" y="2212520"/>
                    <a:pt x="962162" y="2209045"/>
                    <a:pt x="950833" y="2207411"/>
                  </a:cubicBezTo>
                  <a:cubicBezTo>
                    <a:pt x="964571" y="2200617"/>
                    <a:pt x="989564" y="2212598"/>
                    <a:pt x="1009887" y="2207152"/>
                  </a:cubicBezTo>
                  <a:cubicBezTo>
                    <a:pt x="1023835" y="2212754"/>
                    <a:pt x="1028085" y="2205389"/>
                    <a:pt x="1041255" y="2208086"/>
                  </a:cubicBezTo>
                  <a:cubicBezTo>
                    <a:pt x="1039130" y="2211769"/>
                    <a:pt x="1032545" y="2210420"/>
                    <a:pt x="1025960" y="2209071"/>
                  </a:cubicBezTo>
                  <a:cubicBezTo>
                    <a:pt x="1034101" y="2216229"/>
                    <a:pt x="1048618" y="2212339"/>
                    <a:pt x="1063913" y="2211354"/>
                  </a:cubicBezTo>
                  <a:cubicBezTo>
                    <a:pt x="1057328" y="2210005"/>
                    <a:pt x="1054425" y="2210783"/>
                    <a:pt x="1047840" y="2209435"/>
                  </a:cubicBezTo>
                  <a:cubicBezTo>
                    <a:pt x="1041255" y="2208086"/>
                    <a:pt x="1037573" y="2205960"/>
                    <a:pt x="1030988" y="2204611"/>
                  </a:cubicBezTo>
                  <a:cubicBezTo>
                    <a:pt x="1021500" y="2204041"/>
                    <a:pt x="1025182" y="2206167"/>
                    <a:pt x="1015694" y="2205596"/>
                  </a:cubicBezTo>
                  <a:cubicBezTo>
                    <a:pt x="1015694" y="2205596"/>
                    <a:pt x="1015694" y="2205596"/>
                    <a:pt x="1014915" y="2202692"/>
                  </a:cubicBezTo>
                  <a:cubicBezTo>
                    <a:pt x="1005427" y="2202121"/>
                    <a:pt x="1006206" y="2205026"/>
                    <a:pt x="993036" y="2202329"/>
                  </a:cubicBezTo>
                  <a:cubicBezTo>
                    <a:pt x="1005427" y="2202121"/>
                    <a:pt x="992258" y="2199424"/>
                    <a:pt x="994383" y="2195742"/>
                  </a:cubicBezTo>
                  <a:cubicBezTo>
                    <a:pt x="979088" y="2196727"/>
                    <a:pt x="989354" y="2200202"/>
                    <a:pt x="983548" y="2201758"/>
                  </a:cubicBezTo>
                  <a:cubicBezTo>
                    <a:pt x="961668" y="2201395"/>
                    <a:pt x="947720" y="2195793"/>
                    <a:pt x="931647" y="2193874"/>
                  </a:cubicBezTo>
                  <a:cubicBezTo>
                    <a:pt x="928744" y="2194652"/>
                    <a:pt x="929522" y="2197557"/>
                    <a:pt x="929522" y="2197557"/>
                  </a:cubicBezTo>
                  <a:cubicBezTo>
                    <a:pt x="936107" y="2198905"/>
                    <a:pt x="951402" y="2197920"/>
                    <a:pt x="955083" y="2200046"/>
                  </a:cubicBezTo>
                  <a:cubicBezTo>
                    <a:pt x="952180" y="2200824"/>
                    <a:pt x="924494" y="2202017"/>
                    <a:pt x="940567" y="2203936"/>
                  </a:cubicBezTo>
                  <a:cubicBezTo>
                    <a:pt x="931078" y="2203365"/>
                    <a:pt x="931078" y="2203365"/>
                    <a:pt x="919465" y="2206477"/>
                  </a:cubicBezTo>
                  <a:cubicBezTo>
                    <a:pt x="918687" y="2203573"/>
                    <a:pt x="922368" y="2205699"/>
                    <a:pt x="921590" y="2202795"/>
                  </a:cubicBezTo>
                  <a:cubicBezTo>
                    <a:pt x="917909" y="2200668"/>
                    <a:pt x="915784" y="2204351"/>
                    <a:pt x="912102" y="2202224"/>
                  </a:cubicBezTo>
                  <a:cubicBezTo>
                    <a:pt x="913659" y="2208033"/>
                    <a:pt x="916562" y="2207255"/>
                    <a:pt x="921022" y="2212286"/>
                  </a:cubicBezTo>
                  <a:cubicBezTo>
                    <a:pt x="917340" y="2210160"/>
                    <a:pt x="911534" y="2211715"/>
                    <a:pt x="907852" y="2209589"/>
                  </a:cubicBezTo>
                  <a:cubicBezTo>
                    <a:pt x="890432" y="2214257"/>
                    <a:pt x="870109" y="2219702"/>
                    <a:pt x="830600" y="2211611"/>
                  </a:cubicBezTo>
                  <a:cubicBezTo>
                    <a:pt x="830600" y="2211611"/>
                    <a:pt x="830600" y="2211611"/>
                    <a:pt x="827697" y="2212389"/>
                  </a:cubicBezTo>
                  <a:cubicBezTo>
                    <a:pt x="830600" y="2211611"/>
                    <a:pt x="831378" y="2214515"/>
                    <a:pt x="834281" y="2213737"/>
                  </a:cubicBezTo>
                  <a:cubicBezTo>
                    <a:pt x="844548" y="2217212"/>
                    <a:pt x="857718" y="2219910"/>
                    <a:pt x="867206" y="2220480"/>
                  </a:cubicBezTo>
                  <a:cubicBezTo>
                    <a:pt x="861399" y="2222036"/>
                    <a:pt x="848229" y="2219339"/>
                    <a:pt x="837963" y="2215864"/>
                  </a:cubicBezTo>
                  <a:cubicBezTo>
                    <a:pt x="831378" y="2214515"/>
                    <a:pt x="828475" y="2215293"/>
                    <a:pt x="824793" y="2213167"/>
                  </a:cubicBezTo>
                  <a:cubicBezTo>
                    <a:pt x="818208" y="2211818"/>
                    <a:pt x="809498" y="2214152"/>
                    <a:pt x="802914" y="2212804"/>
                  </a:cubicBezTo>
                  <a:cubicBezTo>
                    <a:pt x="793425" y="2212233"/>
                    <a:pt x="781034" y="2212440"/>
                    <a:pt x="775227" y="2213996"/>
                  </a:cubicBezTo>
                  <a:cubicBezTo>
                    <a:pt x="764961" y="2210521"/>
                    <a:pt x="751013" y="2204920"/>
                    <a:pt x="752569" y="2210729"/>
                  </a:cubicBezTo>
                  <a:cubicBezTo>
                    <a:pt x="745985" y="2209380"/>
                    <a:pt x="742303" y="2207254"/>
                    <a:pt x="741525" y="2204349"/>
                  </a:cubicBezTo>
                  <a:cubicBezTo>
                    <a:pt x="732037" y="2203779"/>
                    <a:pt x="752569" y="2210729"/>
                    <a:pt x="740178" y="2210936"/>
                  </a:cubicBezTo>
                  <a:cubicBezTo>
                    <a:pt x="729912" y="2207461"/>
                    <a:pt x="742303" y="2207254"/>
                    <a:pt x="735718" y="2205905"/>
                  </a:cubicBezTo>
                  <a:cubicBezTo>
                    <a:pt x="732815" y="2206683"/>
                    <a:pt x="727008" y="2208239"/>
                    <a:pt x="724105" y="2209017"/>
                  </a:cubicBezTo>
                  <a:cubicBezTo>
                    <a:pt x="713839" y="2205542"/>
                    <a:pt x="700669" y="2202845"/>
                    <a:pt x="683818" y="2198021"/>
                  </a:cubicBezTo>
                  <a:cubicBezTo>
                    <a:pt x="669870" y="2192420"/>
                    <a:pt x="656700" y="2189723"/>
                    <a:pt x="646434" y="2186248"/>
                  </a:cubicBezTo>
                  <a:cubicBezTo>
                    <a:pt x="643530" y="2187026"/>
                    <a:pt x="639849" y="2184899"/>
                    <a:pt x="639070" y="2181995"/>
                  </a:cubicBezTo>
                  <a:cubicBezTo>
                    <a:pt x="615634" y="2175823"/>
                    <a:pt x="594323" y="2165968"/>
                    <a:pt x="573012" y="2156114"/>
                  </a:cubicBezTo>
                  <a:cubicBezTo>
                    <a:pt x="562745" y="2152639"/>
                    <a:pt x="551701" y="2146259"/>
                    <a:pt x="544338" y="2142006"/>
                  </a:cubicBezTo>
                  <a:cubicBezTo>
                    <a:pt x="533293" y="2135627"/>
                    <a:pt x="522248" y="2129247"/>
                    <a:pt x="511982" y="2125772"/>
                  </a:cubicBezTo>
                  <a:cubicBezTo>
                    <a:pt x="506744" y="2117837"/>
                    <a:pt x="500159" y="2116489"/>
                    <a:pt x="482530" y="2108761"/>
                  </a:cubicBezTo>
                  <a:cubicBezTo>
                    <a:pt x="485433" y="2107983"/>
                    <a:pt x="481751" y="2105856"/>
                    <a:pt x="480973" y="2102952"/>
                  </a:cubicBezTo>
                  <a:cubicBezTo>
                    <a:pt x="467025" y="2097350"/>
                    <a:pt x="458884" y="2090193"/>
                    <a:pt x="447839" y="2083813"/>
                  </a:cubicBezTo>
                  <a:cubicBezTo>
                    <a:pt x="436016" y="2074530"/>
                    <a:pt x="424972" y="2068150"/>
                    <a:pt x="413149" y="2058866"/>
                  </a:cubicBezTo>
                  <a:cubicBezTo>
                    <a:pt x="413149" y="2058866"/>
                    <a:pt x="413149" y="2058866"/>
                    <a:pt x="412371" y="2055962"/>
                  </a:cubicBezTo>
                  <a:cubicBezTo>
                    <a:pt x="398423" y="2050360"/>
                    <a:pt x="400548" y="2046678"/>
                    <a:pt x="382918" y="2038950"/>
                  </a:cubicBezTo>
                  <a:cubicBezTo>
                    <a:pt x="382140" y="2036046"/>
                    <a:pt x="373999" y="2028888"/>
                    <a:pt x="366636" y="2024635"/>
                  </a:cubicBezTo>
                  <a:cubicBezTo>
                    <a:pt x="369539" y="2023858"/>
                    <a:pt x="365079" y="2018827"/>
                    <a:pt x="365079" y="2018827"/>
                  </a:cubicBezTo>
                  <a:cubicBezTo>
                    <a:pt x="360619" y="2013796"/>
                    <a:pt x="361398" y="2016700"/>
                    <a:pt x="354035" y="2012447"/>
                  </a:cubicBezTo>
                  <a:cubicBezTo>
                    <a:pt x="339877" y="1994450"/>
                    <a:pt x="314675" y="1970074"/>
                    <a:pt x="291029" y="1951506"/>
                  </a:cubicBezTo>
                  <a:cubicBezTo>
                    <a:pt x="288694" y="1942793"/>
                    <a:pt x="276093" y="1930604"/>
                    <a:pt x="266395" y="1917638"/>
                  </a:cubicBezTo>
                  <a:cubicBezTo>
                    <a:pt x="270077" y="1919765"/>
                    <a:pt x="269299" y="1916860"/>
                    <a:pt x="272202" y="1916082"/>
                  </a:cubicBezTo>
                  <a:cubicBezTo>
                    <a:pt x="270646" y="1910273"/>
                    <a:pt x="266186" y="1905243"/>
                    <a:pt x="258823" y="1900990"/>
                  </a:cubicBezTo>
                  <a:cubicBezTo>
                    <a:pt x="254363" y="1895959"/>
                    <a:pt x="249903" y="1890928"/>
                    <a:pt x="242540" y="1886675"/>
                  </a:cubicBezTo>
                  <a:cubicBezTo>
                    <a:pt x="229939" y="1874487"/>
                    <a:pt x="218116" y="1865203"/>
                    <a:pt x="215003" y="1853585"/>
                  </a:cubicBezTo>
                  <a:cubicBezTo>
                    <a:pt x="229161" y="1871582"/>
                    <a:pt x="245443" y="1885897"/>
                    <a:pt x="262504" y="1903116"/>
                  </a:cubicBezTo>
                  <a:cubicBezTo>
                    <a:pt x="281690" y="1916653"/>
                    <a:pt x="297973" y="1930968"/>
                    <a:pt x="310574" y="1943156"/>
                  </a:cubicBezTo>
                  <a:cubicBezTo>
                    <a:pt x="362116" y="1972927"/>
                    <a:pt x="410963" y="2015871"/>
                    <a:pt x="468312" y="2044086"/>
                  </a:cubicBezTo>
                  <a:cubicBezTo>
                    <a:pt x="511922" y="2079094"/>
                    <a:pt x="561129" y="2100152"/>
                    <a:pt x="618268" y="2115971"/>
                  </a:cubicBezTo>
                  <a:cubicBezTo>
                    <a:pt x="620393" y="2112289"/>
                    <a:pt x="606445" y="2106687"/>
                    <a:pt x="608570" y="2103005"/>
                  </a:cubicBezTo>
                  <a:cubicBezTo>
                    <a:pt x="626199" y="2110733"/>
                    <a:pt x="637244" y="2117112"/>
                    <a:pt x="650414" y="2119809"/>
                  </a:cubicBezTo>
                  <a:cubicBezTo>
                    <a:pt x="661458" y="2126189"/>
                    <a:pt x="674628" y="2128886"/>
                    <a:pt x="691479" y="2133709"/>
                  </a:cubicBezTo>
                  <a:cubicBezTo>
                    <a:pt x="690701" y="2130805"/>
                    <a:pt x="690701" y="2130805"/>
                    <a:pt x="687020" y="2128678"/>
                  </a:cubicBezTo>
                  <a:cubicBezTo>
                    <a:pt x="678310" y="2131012"/>
                    <a:pt x="655442" y="2115349"/>
                    <a:pt x="653317" y="2119031"/>
                  </a:cubicBezTo>
                  <a:cubicBezTo>
                    <a:pt x="641494" y="2109748"/>
                    <a:pt x="628324" y="2107050"/>
                    <a:pt x="614377" y="2101449"/>
                  </a:cubicBezTo>
                  <a:cubicBezTo>
                    <a:pt x="600429" y="2095847"/>
                    <a:pt x="588605" y="2086564"/>
                    <a:pt x="576782" y="2077280"/>
                  </a:cubicBezTo>
                  <a:cubicBezTo>
                    <a:pt x="573101" y="2075153"/>
                    <a:pt x="578339" y="2083089"/>
                    <a:pt x="570976" y="2078836"/>
                  </a:cubicBezTo>
                  <a:cubicBezTo>
                    <a:pt x="573101" y="2075153"/>
                    <a:pt x="552568" y="2068203"/>
                    <a:pt x="542302" y="2064728"/>
                  </a:cubicBezTo>
                  <a:cubicBezTo>
                    <a:pt x="555471" y="2067425"/>
                    <a:pt x="519434" y="2049065"/>
                    <a:pt x="508389" y="2042686"/>
                  </a:cubicBezTo>
                  <a:cubicBezTo>
                    <a:pt x="511293" y="2041908"/>
                    <a:pt x="514974" y="2044034"/>
                    <a:pt x="514974" y="2044034"/>
                  </a:cubicBezTo>
                  <a:cubicBezTo>
                    <a:pt x="506833" y="2036877"/>
                    <a:pt x="500248" y="2035528"/>
                    <a:pt x="496567" y="2033402"/>
                  </a:cubicBezTo>
                  <a:cubicBezTo>
                    <a:pt x="489982" y="2032053"/>
                    <a:pt x="495788" y="2030497"/>
                    <a:pt x="495010" y="2027593"/>
                  </a:cubicBezTo>
                  <a:cubicBezTo>
                    <a:pt x="484744" y="2024118"/>
                    <a:pt x="473699" y="2017738"/>
                    <a:pt x="465558" y="2010581"/>
                  </a:cubicBezTo>
                  <a:cubicBezTo>
                    <a:pt x="457416" y="2003424"/>
                    <a:pt x="449275" y="1996266"/>
                    <a:pt x="435327" y="1990665"/>
                  </a:cubicBezTo>
                  <a:cubicBezTo>
                    <a:pt x="437452" y="1986983"/>
                    <a:pt x="433771" y="1984856"/>
                    <a:pt x="436674" y="1984078"/>
                  </a:cubicBezTo>
                  <a:cubicBezTo>
                    <a:pt x="429311" y="1979825"/>
                    <a:pt x="421948" y="1975572"/>
                    <a:pt x="424073" y="1971890"/>
                  </a:cubicBezTo>
                  <a:cubicBezTo>
                    <a:pt x="420391" y="1969763"/>
                    <a:pt x="414585" y="1971319"/>
                    <a:pt x="418266" y="1973446"/>
                  </a:cubicBezTo>
                  <a:cubicBezTo>
                    <a:pt x="415363" y="1974224"/>
                    <a:pt x="416710" y="1967637"/>
                    <a:pt x="410125" y="1966288"/>
                  </a:cubicBezTo>
                  <a:cubicBezTo>
                    <a:pt x="405665" y="1961257"/>
                    <a:pt x="413028" y="1965510"/>
                    <a:pt x="408568" y="1960480"/>
                  </a:cubicBezTo>
                  <a:cubicBezTo>
                    <a:pt x="398302" y="1957005"/>
                    <a:pt x="385701" y="1944816"/>
                    <a:pt x="382798" y="1945594"/>
                  </a:cubicBezTo>
                  <a:cubicBezTo>
                    <a:pt x="380463" y="1936881"/>
                    <a:pt x="373100" y="1932628"/>
                    <a:pt x="364180" y="1922566"/>
                  </a:cubicBezTo>
                  <a:cubicBezTo>
                    <a:pt x="364180" y="1922566"/>
                    <a:pt x="376003" y="1931850"/>
                    <a:pt x="380463" y="1936881"/>
                  </a:cubicBezTo>
                  <a:cubicBezTo>
                    <a:pt x="382588" y="1933199"/>
                    <a:pt x="378128" y="1928168"/>
                    <a:pt x="370765" y="1923915"/>
                  </a:cubicBezTo>
                  <a:cubicBezTo>
                    <a:pt x="379475" y="1921581"/>
                    <a:pt x="383366" y="1936103"/>
                    <a:pt x="396536" y="1938800"/>
                  </a:cubicBezTo>
                  <a:cubicBezTo>
                    <a:pt x="392076" y="1933769"/>
                    <a:pt x="378128" y="1928168"/>
                    <a:pt x="383157" y="1923707"/>
                  </a:cubicBezTo>
                  <a:cubicBezTo>
                    <a:pt x="375794" y="1919454"/>
                    <a:pt x="376572" y="1922359"/>
                    <a:pt x="368430" y="1915202"/>
                  </a:cubicBezTo>
                  <a:cubicBezTo>
                    <a:pt x="361067" y="1910949"/>
                    <a:pt x="369987" y="1921010"/>
                    <a:pt x="366305" y="1918884"/>
                  </a:cubicBezTo>
                  <a:cubicBezTo>
                    <a:pt x="361067" y="1910949"/>
                    <a:pt x="357386" y="1908822"/>
                    <a:pt x="355051" y="1900109"/>
                  </a:cubicBezTo>
                  <a:cubicBezTo>
                    <a:pt x="359511" y="1905140"/>
                    <a:pt x="363192" y="1907266"/>
                    <a:pt x="362414" y="1904362"/>
                  </a:cubicBezTo>
                  <a:cubicBezTo>
                    <a:pt x="365318" y="1903584"/>
                    <a:pt x="361636" y="1901457"/>
                    <a:pt x="361636" y="1901457"/>
                  </a:cubicBezTo>
                  <a:cubicBezTo>
                    <a:pt x="351370" y="1897982"/>
                    <a:pt x="353495" y="1894300"/>
                    <a:pt x="342450" y="1887921"/>
                  </a:cubicBezTo>
                  <a:cubicBezTo>
                    <a:pt x="349813" y="1892174"/>
                    <a:pt x="351160" y="1885587"/>
                    <a:pt x="340115" y="1879207"/>
                  </a:cubicBezTo>
                  <a:cubicBezTo>
                    <a:pt x="334877" y="1871272"/>
                    <a:pt x="351160" y="1885587"/>
                    <a:pt x="355620" y="1890618"/>
                  </a:cubicBezTo>
                  <a:cubicBezTo>
                    <a:pt x="345922" y="1877651"/>
                    <a:pt x="334877" y="1871272"/>
                    <a:pt x="323054" y="1861988"/>
                  </a:cubicBezTo>
                  <a:cubicBezTo>
                    <a:pt x="325180" y="1858306"/>
                    <a:pt x="320720" y="1853275"/>
                    <a:pt x="328861" y="1860432"/>
                  </a:cubicBezTo>
                  <a:cubicBezTo>
                    <a:pt x="324401" y="1855401"/>
                    <a:pt x="319941" y="1850371"/>
                    <a:pt x="316260" y="1848244"/>
                  </a:cubicBezTo>
                  <a:cubicBezTo>
                    <a:pt x="311800" y="1843213"/>
                    <a:pt x="305994" y="1844769"/>
                    <a:pt x="303090" y="1845547"/>
                  </a:cubicBezTo>
                  <a:cubicBezTo>
                    <a:pt x="300471" y="1841579"/>
                    <a:pt x="297658" y="1836886"/>
                    <a:pt x="294773" y="1833378"/>
                  </a:cubicBezTo>
                  <a:lnTo>
                    <a:pt x="286438" y="1828564"/>
                  </a:lnTo>
                  <a:lnTo>
                    <a:pt x="285835" y="1827602"/>
                  </a:lnTo>
                  <a:cubicBezTo>
                    <a:pt x="284862" y="1823971"/>
                    <a:pt x="283695" y="1819615"/>
                    <a:pt x="279235" y="1814584"/>
                  </a:cubicBezTo>
                  <a:cubicBezTo>
                    <a:pt x="278457" y="1811679"/>
                    <a:pt x="271872" y="1810331"/>
                    <a:pt x="276332" y="1815362"/>
                  </a:cubicBezTo>
                  <a:cubicBezTo>
                    <a:pt x="272650" y="1813235"/>
                    <a:pt x="271094" y="1807426"/>
                    <a:pt x="275553" y="1812457"/>
                  </a:cubicBezTo>
                  <a:cubicBezTo>
                    <a:pt x="273997" y="1806648"/>
                    <a:pt x="260049" y="1801047"/>
                    <a:pt x="267981" y="1795809"/>
                  </a:cubicBezTo>
                  <a:cubicBezTo>
                    <a:pt x="261396" y="1794460"/>
                    <a:pt x="262174" y="1797365"/>
                    <a:pt x="258492" y="1795238"/>
                  </a:cubicBezTo>
                  <a:cubicBezTo>
                    <a:pt x="254811" y="1793112"/>
                    <a:pt x="244335" y="1777241"/>
                    <a:pt x="236972" y="1772988"/>
                  </a:cubicBezTo>
                  <a:cubicBezTo>
                    <a:pt x="243557" y="1774337"/>
                    <a:pt x="245891" y="1783050"/>
                    <a:pt x="253254" y="1787303"/>
                  </a:cubicBezTo>
                  <a:cubicBezTo>
                    <a:pt x="253254" y="1787303"/>
                    <a:pt x="252476" y="1784398"/>
                    <a:pt x="251698" y="1781494"/>
                  </a:cubicBezTo>
                  <a:cubicBezTo>
                    <a:pt x="258283" y="1782843"/>
                    <a:pt x="256936" y="1789429"/>
                    <a:pt x="256936" y="1789429"/>
                  </a:cubicBezTo>
                  <a:cubicBezTo>
                    <a:pt x="261396" y="1794460"/>
                    <a:pt x="264299" y="1793682"/>
                    <a:pt x="264299" y="1793682"/>
                  </a:cubicBezTo>
                  <a:cubicBezTo>
                    <a:pt x="258283" y="1782843"/>
                    <a:pt x="250141" y="1775685"/>
                    <a:pt x="240444" y="1762719"/>
                  </a:cubicBezTo>
                  <a:cubicBezTo>
                    <a:pt x="231524" y="1752657"/>
                    <a:pt x="222605" y="1742595"/>
                    <a:pt x="216588" y="1731756"/>
                  </a:cubicBezTo>
                  <a:cubicBezTo>
                    <a:pt x="206890" y="1718789"/>
                    <a:pt x="197971" y="1708728"/>
                    <a:pt x="188273" y="1695762"/>
                  </a:cubicBezTo>
                  <a:cubicBezTo>
                    <a:pt x="186717" y="1689953"/>
                    <a:pt x="182257" y="1684922"/>
                    <a:pt x="177797" y="1679891"/>
                  </a:cubicBezTo>
                  <a:cubicBezTo>
                    <a:pt x="173337" y="1674860"/>
                    <a:pt x="168878" y="1669829"/>
                    <a:pt x="164418" y="1664798"/>
                  </a:cubicBezTo>
                  <a:cubicBezTo>
                    <a:pt x="173906" y="1665369"/>
                    <a:pt x="148494" y="1628597"/>
                    <a:pt x="141131" y="1624344"/>
                  </a:cubicBezTo>
                  <a:cubicBezTo>
                    <a:pt x="140353" y="1621439"/>
                    <a:pt x="143256" y="1620661"/>
                    <a:pt x="138796" y="1615630"/>
                  </a:cubicBezTo>
                  <a:cubicBezTo>
                    <a:pt x="135115" y="1613504"/>
                    <a:pt x="136462" y="1606917"/>
                    <a:pt x="129098" y="1602664"/>
                  </a:cubicBezTo>
                  <a:cubicBezTo>
                    <a:pt x="126764" y="1593951"/>
                    <a:pt x="134337" y="1610600"/>
                    <a:pt x="135683" y="1604013"/>
                  </a:cubicBezTo>
                  <a:cubicBezTo>
                    <a:pt x="133349" y="1595300"/>
                    <a:pt x="124639" y="1597633"/>
                    <a:pt x="121526" y="1586016"/>
                  </a:cubicBezTo>
                  <a:lnTo>
                    <a:pt x="124845" y="1588240"/>
                  </a:lnTo>
                  <a:lnTo>
                    <a:pt x="125986" y="1591047"/>
                  </a:lnTo>
                  <a:cubicBezTo>
                    <a:pt x="125986" y="1591047"/>
                    <a:pt x="125597" y="1589594"/>
                    <a:pt x="124845" y="1588240"/>
                  </a:cubicBezTo>
                  <a:lnTo>
                    <a:pt x="124845" y="1588240"/>
                  </a:lnTo>
                  <a:lnTo>
                    <a:pt x="119139" y="1574203"/>
                  </a:lnTo>
                  <a:cubicBezTo>
                    <a:pt x="116130" y="1568784"/>
                    <a:pt x="112786" y="1565010"/>
                    <a:pt x="110271" y="1567241"/>
                  </a:cubicBezTo>
                  <a:cubicBezTo>
                    <a:pt x="110840" y="1557750"/>
                    <a:pt x="117425" y="1559098"/>
                    <a:pt x="110630" y="1545354"/>
                  </a:cubicBezTo>
                  <a:cubicBezTo>
                    <a:pt x="108296" y="1536641"/>
                    <a:pt x="106949" y="1543227"/>
                    <a:pt x="101711" y="1535292"/>
                  </a:cubicBezTo>
                  <a:cubicBezTo>
                    <a:pt x="103836" y="1531610"/>
                    <a:pt x="97041" y="1517866"/>
                    <a:pt x="95485" y="1512057"/>
                  </a:cubicBezTo>
                  <a:cubicBezTo>
                    <a:pt x="97610" y="1508374"/>
                    <a:pt x="92372" y="1500439"/>
                    <a:pt x="90037" y="1491726"/>
                  </a:cubicBezTo>
                  <a:cubicBezTo>
                    <a:pt x="84799" y="1483791"/>
                    <a:pt x="78783" y="1472951"/>
                    <a:pt x="80130" y="1466364"/>
                  </a:cubicBezTo>
                  <a:cubicBezTo>
                    <a:pt x="75670" y="1461333"/>
                    <a:pt x="68876" y="1447589"/>
                    <a:pt x="62859" y="1436749"/>
                  </a:cubicBezTo>
                  <a:cubicBezTo>
                    <a:pt x="58968" y="1422227"/>
                    <a:pt x="55855" y="1410610"/>
                    <a:pt x="55077" y="1407705"/>
                  </a:cubicBezTo>
                  <a:cubicBezTo>
                    <a:pt x="58759" y="1409832"/>
                    <a:pt x="59537" y="1412736"/>
                    <a:pt x="61093" y="1418545"/>
                  </a:cubicBezTo>
                  <a:cubicBezTo>
                    <a:pt x="62650" y="1424354"/>
                    <a:pt x="62440" y="1411958"/>
                    <a:pt x="65553" y="1423576"/>
                  </a:cubicBezTo>
                  <a:cubicBezTo>
                    <a:pt x="64775" y="1420671"/>
                    <a:pt x="61872" y="1421449"/>
                    <a:pt x="62650" y="1424354"/>
                  </a:cubicBezTo>
                  <a:cubicBezTo>
                    <a:pt x="66331" y="1426480"/>
                    <a:pt x="66541" y="1438876"/>
                    <a:pt x="71779" y="1446811"/>
                  </a:cubicBezTo>
                  <a:cubicBezTo>
                    <a:pt x="72557" y="1449716"/>
                    <a:pt x="72557" y="1449716"/>
                    <a:pt x="75461" y="1448938"/>
                  </a:cubicBezTo>
                  <a:cubicBezTo>
                    <a:pt x="75461" y="1448938"/>
                    <a:pt x="73126" y="1440224"/>
                    <a:pt x="70791" y="1431511"/>
                  </a:cubicBezTo>
                  <a:cubicBezTo>
                    <a:pt x="69235" y="1425702"/>
                    <a:pt x="63997" y="1417767"/>
                    <a:pt x="63218" y="1414863"/>
                  </a:cubicBezTo>
                  <a:cubicBezTo>
                    <a:pt x="62440" y="1411958"/>
                    <a:pt x="59327" y="1400341"/>
                    <a:pt x="55646" y="1398214"/>
                  </a:cubicBezTo>
                  <a:cubicBezTo>
                    <a:pt x="55436" y="1385818"/>
                    <a:pt x="60884" y="1406149"/>
                    <a:pt x="62440" y="1411958"/>
                  </a:cubicBezTo>
                  <a:cubicBezTo>
                    <a:pt x="62440" y="1411958"/>
                    <a:pt x="62440" y="1411958"/>
                    <a:pt x="67469" y="1407498"/>
                  </a:cubicBezTo>
                  <a:cubicBezTo>
                    <a:pt x="63009" y="1402467"/>
                    <a:pt x="60884" y="1406149"/>
                    <a:pt x="58549" y="1397436"/>
                  </a:cubicBezTo>
                  <a:cubicBezTo>
                    <a:pt x="66690" y="1404593"/>
                    <a:pt x="59896" y="1390849"/>
                    <a:pt x="53880" y="1380010"/>
                  </a:cubicBezTo>
                  <a:cubicBezTo>
                    <a:pt x="59686" y="1378454"/>
                    <a:pt x="62231" y="1399563"/>
                    <a:pt x="66690" y="1404593"/>
                  </a:cubicBezTo>
                  <a:cubicBezTo>
                    <a:pt x="68815" y="1400911"/>
                    <a:pt x="68815" y="1400911"/>
                    <a:pt x="67259" y="1395102"/>
                  </a:cubicBezTo>
                  <a:cubicBezTo>
                    <a:pt x="65134" y="1398785"/>
                    <a:pt x="62021" y="1387167"/>
                    <a:pt x="56005" y="1376327"/>
                  </a:cubicBezTo>
                  <a:cubicBezTo>
                    <a:pt x="52892" y="1364710"/>
                    <a:pt x="49001" y="1350188"/>
                    <a:pt x="51126" y="1346505"/>
                  </a:cubicBezTo>
                  <a:cubicBezTo>
                    <a:pt x="46666" y="1341474"/>
                    <a:pt x="45888" y="1338570"/>
                    <a:pt x="44331" y="1332761"/>
                  </a:cubicBezTo>
                  <a:cubicBezTo>
                    <a:pt x="42775" y="1326952"/>
                    <a:pt x="41218" y="1321143"/>
                    <a:pt x="39662" y="1315335"/>
                  </a:cubicBezTo>
                  <a:cubicBezTo>
                    <a:pt x="36549" y="1303717"/>
                    <a:pt x="33436" y="1292099"/>
                    <a:pt x="28976" y="1287068"/>
                  </a:cubicBezTo>
                  <a:cubicBezTo>
                    <a:pt x="26851" y="1290751"/>
                    <a:pt x="30532" y="1292877"/>
                    <a:pt x="32867" y="1301590"/>
                  </a:cubicBezTo>
                  <a:cubicBezTo>
                    <a:pt x="30742" y="1305273"/>
                    <a:pt x="28407" y="1296560"/>
                    <a:pt x="26851" y="1290751"/>
                  </a:cubicBezTo>
                  <a:cubicBezTo>
                    <a:pt x="23948" y="1291529"/>
                    <a:pt x="25504" y="1297337"/>
                    <a:pt x="26282" y="1300242"/>
                  </a:cubicBezTo>
                  <a:cubicBezTo>
                    <a:pt x="29964" y="1302368"/>
                    <a:pt x="29395" y="1311860"/>
                    <a:pt x="31520" y="1308177"/>
                  </a:cubicBezTo>
                  <a:cubicBezTo>
                    <a:pt x="32299" y="1311082"/>
                    <a:pt x="33077" y="1313986"/>
                    <a:pt x="30174" y="1314764"/>
                  </a:cubicBezTo>
                  <a:cubicBezTo>
                    <a:pt x="29395" y="1311860"/>
                    <a:pt x="27839" y="1306051"/>
                    <a:pt x="27061" y="1303146"/>
                  </a:cubicBezTo>
                  <a:cubicBezTo>
                    <a:pt x="24157" y="1303924"/>
                    <a:pt x="30952" y="1317668"/>
                    <a:pt x="27270" y="1315542"/>
                  </a:cubicBezTo>
                  <a:cubicBezTo>
                    <a:pt x="24157" y="1303924"/>
                    <a:pt x="22601" y="1298115"/>
                    <a:pt x="21044" y="1292307"/>
                  </a:cubicBezTo>
                  <a:cubicBezTo>
                    <a:pt x="19488" y="1286498"/>
                    <a:pt x="17153" y="1277784"/>
                    <a:pt x="13262" y="1263262"/>
                  </a:cubicBezTo>
                  <a:cubicBezTo>
                    <a:pt x="16944" y="1265389"/>
                    <a:pt x="18500" y="1271198"/>
                    <a:pt x="19847" y="1264611"/>
                  </a:cubicBezTo>
                  <a:cubicBezTo>
                    <a:pt x="22182" y="1273324"/>
                    <a:pt x="22960" y="1276229"/>
                    <a:pt x="27420" y="1281259"/>
                  </a:cubicBezTo>
                  <a:cubicBezTo>
                    <a:pt x="29545" y="1277577"/>
                    <a:pt x="29545" y="1277577"/>
                    <a:pt x="28766" y="1274673"/>
                  </a:cubicBezTo>
                  <a:cubicBezTo>
                    <a:pt x="24307" y="1269642"/>
                    <a:pt x="26222" y="1253564"/>
                    <a:pt x="23319" y="1254342"/>
                  </a:cubicBezTo>
                  <a:cubicBezTo>
                    <a:pt x="21762" y="1248533"/>
                    <a:pt x="21762" y="1248533"/>
                    <a:pt x="20206" y="1242724"/>
                  </a:cubicBezTo>
                  <a:cubicBezTo>
                    <a:pt x="23887" y="1244851"/>
                    <a:pt x="19218" y="1227424"/>
                    <a:pt x="22331" y="1239042"/>
                  </a:cubicBezTo>
                  <a:cubicBezTo>
                    <a:pt x="19996" y="1230329"/>
                    <a:pt x="14549" y="1209998"/>
                    <a:pt x="12782" y="1191793"/>
                  </a:cubicBezTo>
                  <a:cubicBezTo>
                    <a:pt x="19577" y="1205537"/>
                    <a:pt x="16464" y="1193920"/>
                    <a:pt x="13920" y="1172811"/>
                  </a:cubicBezTo>
                  <a:cubicBezTo>
                    <a:pt x="12154" y="1154607"/>
                    <a:pt x="8831" y="1130593"/>
                    <a:pt x="7274" y="1124784"/>
                  </a:cubicBezTo>
                  <a:cubicBezTo>
                    <a:pt x="4940" y="1116071"/>
                    <a:pt x="4730" y="1103676"/>
                    <a:pt x="4520" y="1091280"/>
                  </a:cubicBezTo>
                  <a:cubicBezTo>
                    <a:pt x="3533" y="1075980"/>
                    <a:pt x="420" y="1064362"/>
                    <a:pt x="988" y="1054871"/>
                  </a:cubicBezTo>
                  <a:cubicBezTo>
                    <a:pt x="3113" y="1051189"/>
                    <a:pt x="3682" y="1041698"/>
                    <a:pt x="5029" y="1035111"/>
                  </a:cubicBezTo>
                  <a:cubicBezTo>
                    <a:pt x="3472" y="1029302"/>
                    <a:pt x="2335" y="1048284"/>
                    <a:pt x="0" y="1039571"/>
                  </a:cubicBezTo>
                  <a:cubicBezTo>
                    <a:pt x="2126" y="1035889"/>
                    <a:pt x="4251" y="1032206"/>
                    <a:pt x="1916" y="1023493"/>
                  </a:cubicBezTo>
                  <a:cubicBezTo>
                    <a:pt x="2694" y="1026398"/>
                    <a:pt x="2694" y="1026398"/>
                    <a:pt x="5597" y="1025620"/>
                  </a:cubicBezTo>
                  <a:cubicBezTo>
                    <a:pt x="4819" y="1022715"/>
                    <a:pt x="3263" y="1016906"/>
                    <a:pt x="4610" y="1010320"/>
                  </a:cubicBezTo>
                  <a:cubicBezTo>
                    <a:pt x="3053" y="1004511"/>
                    <a:pt x="5178" y="1000828"/>
                    <a:pt x="7303" y="997146"/>
                  </a:cubicBezTo>
                  <a:cubicBezTo>
                    <a:pt x="4190" y="985528"/>
                    <a:pt x="6884" y="972355"/>
                    <a:pt x="6674" y="959959"/>
                  </a:cubicBezTo>
                  <a:cubicBezTo>
                    <a:pt x="6465" y="947564"/>
                    <a:pt x="9937" y="937295"/>
                    <a:pt x="9727" y="924899"/>
                  </a:cubicBezTo>
                  <a:cubicBezTo>
                    <a:pt x="11283" y="930708"/>
                    <a:pt x="15324" y="910947"/>
                    <a:pt x="9517" y="912503"/>
                  </a:cubicBezTo>
                  <a:cubicBezTo>
                    <a:pt x="11642" y="908821"/>
                    <a:pt x="10864" y="905917"/>
                    <a:pt x="14546" y="908043"/>
                  </a:cubicBezTo>
                  <a:cubicBezTo>
                    <a:pt x="16461" y="891965"/>
                    <a:pt x="17808" y="885378"/>
                    <a:pt x="19723" y="869300"/>
                  </a:cubicBezTo>
                  <a:cubicBezTo>
                    <a:pt x="16820" y="870078"/>
                    <a:pt x="14905" y="886156"/>
                    <a:pt x="16461" y="891965"/>
                  </a:cubicBezTo>
                  <a:cubicBezTo>
                    <a:pt x="12211" y="899330"/>
                    <a:pt x="17598" y="872983"/>
                    <a:pt x="13917" y="870856"/>
                  </a:cubicBezTo>
                  <a:cubicBezTo>
                    <a:pt x="13917" y="870856"/>
                    <a:pt x="13917" y="870856"/>
                    <a:pt x="16820" y="870078"/>
                  </a:cubicBezTo>
                  <a:cubicBezTo>
                    <a:pt x="17389" y="860587"/>
                    <a:pt x="18736" y="854000"/>
                    <a:pt x="17748" y="838700"/>
                  </a:cubicBezTo>
                  <a:cubicBezTo>
                    <a:pt x="28373" y="820289"/>
                    <a:pt x="33970" y="806337"/>
                    <a:pt x="33551" y="781546"/>
                  </a:cubicBezTo>
                  <a:cubicBezTo>
                    <a:pt x="30647" y="782324"/>
                    <a:pt x="28522" y="786006"/>
                    <a:pt x="29301" y="788911"/>
                  </a:cubicBezTo>
                  <a:cubicBezTo>
                    <a:pt x="27954" y="795497"/>
                    <a:pt x="32204" y="788133"/>
                    <a:pt x="29510" y="801306"/>
                  </a:cubicBezTo>
                  <a:cubicBezTo>
                    <a:pt x="26397" y="789689"/>
                    <a:pt x="18107" y="816814"/>
                    <a:pt x="23913" y="815258"/>
                  </a:cubicBezTo>
                  <a:cubicBezTo>
                    <a:pt x="16760" y="823400"/>
                    <a:pt x="13498" y="846065"/>
                    <a:pt x="13707" y="858461"/>
                  </a:cubicBezTo>
                  <a:cubicBezTo>
                    <a:pt x="11582" y="862143"/>
                    <a:pt x="13707" y="858461"/>
                    <a:pt x="10026" y="856334"/>
                  </a:cubicBezTo>
                  <a:cubicBezTo>
                    <a:pt x="7901" y="860016"/>
                    <a:pt x="12570" y="877443"/>
                    <a:pt x="5985" y="876094"/>
                  </a:cubicBezTo>
                  <a:lnTo>
                    <a:pt x="6060" y="880501"/>
                  </a:lnTo>
                  <a:lnTo>
                    <a:pt x="2805" y="887453"/>
                  </a:lnTo>
                  <a:cubicBezTo>
                    <a:pt x="2229" y="891109"/>
                    <a:pt x="1945" y="895855"/>
                    <a:pt x="598" y="902442"/>
                  </a:cubicBezTo>
                  <a:cubicBezTo>
                    <a:pt x="-180" y="899537"/>
                    <a:pt x="1166" y="892950"/>
                    <a:pt x="388" y="890046"/>
                  </a:cubicBezTo>
                  <a:cubicBezTo>
                    <a:pt x="3082" y="876872"/>
                    <a:pt x="2872" y="864477"/>
                    <a:pt x="1316" y="858668"/>
                  </a:cubicBezTo>
                  <a:cubicBezTo>
                    <a:pt x="3441" y="854986"/>
                    <a:pt x="6344" y="854208"/>
                    <a:pt x="5566" y="851303"/>
                  </a:cubicBezTo>
                  <a:cubicBezTo>
                    <a:pt x="9038" y="841034"/>
                    <a:pt x="6134" y="841812"/>
                    <a:pt x="4578" y="836003"/>
                  </a:cubicBezTo>
                  <a:cubicBezTo>
                    <a:pt x="8828" y="828638"/>
                    <a:pt x="8050" y="825734"/>
                    <a:pt x="8619" y="816243"/>
                  </a:cubicBezTo>
                  <a:cubicBezTo>
                    <a:pt x="11522" y="815465"/>
                    <a:pt x="8050" y="825734"/>
                    <a:pt x="10953" y="824956"/>
                  </a:cubicBezTo>
                  <a:cubicBezTo>
                    <a:pt x="13857" y="824178"/>
                    <a:pt x="15982" y="820496"/>
                    <a:pt x="15203" y="817592"/>
                  </a:cubicBezTo>
                  <a:cubicBezTo>
                    <a:pt x="17328" y="813909"/>
                    <a:pt x="17328" y="813909"/>
                    <a:pt x="16550" y="811005"/>
                  </a:cubicBezTo>
                  <a:cubicBezTo>
                    <a:pt x="15772" y="808100"/>
                    <a:pt x="12300" y="818369"/>
                    <a:pt x="13647" y="811783"/>
                  </a:cubicBezTo>
                  <a:cubicBezTo>
                    <a:pt x="17897" y="804418"/>
                    <a:pt x="20022" y="800736"/>
                    <a:pt x="22716" y="787562"/>
                  </a:cubicBezTo>
                  <a:cubicBezTo>
                    <a:pt x="21938" y="784658"/>
                    <a:pt x="21938" y="784658"/>
                    <a:pt x="24841" y="783880"/>
                  </a:cubicBezTo>
                  <a:cubicBezTo>
                    <a:pt x="20381" y="778849"/>
                    <a:pt x="20591" y="791244"/>
                    <a:pt x="19812" y="788340"/>
                  </a:cubicBezTo>
                  <a:lnTo>
                    <a:pt x="23191" y="778079"/>
                  </a:lnTo>
                  <a:lnTo>
                    <a:pt x="23284" y="778071"/>
                  </a:lnTo>
                  <a:cubicBezTo>
                    <a:pt x="24063" y="780975"/>
                    <a:pt x="24841" y="783880"/>
                    <a:pt x="27744" y="783102"/>
                  </a:cubicBezTo>
                  <a:cubicBezTo>
                    <a:pt x="27744" y="783102"/>
                    <a:pt x="32563" y="766246"/>
                    <a:pt x="29660" y="767024"/>
                  </a:cubicBezTo>
                  <a:cubicBezTo>
                    <a:pt x="33910" y="759659"/>
                    <a:pt x="31216" y="772833"/>
                    <a:pt x="35466" y="765468"/>
                  </a:cubicBezTo>
                  <a:cubicBezTo>
                    <a:pt x="34688" y="762564"/>
                    <a:pt x="37591" y="761786"/>
                    <a:pt x="38938" y="755199"/>
                  </a:cubicBezTo>
                  <a:cubicBezTo>
                    <a:pt x="44535" y="741247"/>
                    <a:pt x="33132" y="756755"/>
                    <a:pt x="38728" y="742803"/>
                  </a:cubicBezTo>
                  <a:cubicBezTo>
                    <a:pt x="39507" y="745708"/>
                    <a:pt x="39507" y="745708"/>
                    <a:pt x="40285" y="748612"/>
                  </a:cubicBezTo>
                  <a:cubicBezTo>
                    <a:pt x="42410" y="744930"/>
                    <a:pt x="44535" y="741247"/>
                    <a:pt x="43757" y="738343"/>
                  </a:cubicBezTo>
                  <a:cubicBezTo>
                    <a:pt x="42200" y="732534"/>
                    <a:pt x="50701" y="717805"/>
                    <a:pt x="53394" y="704631"/>
                  </a:cubicBezTo>
                  <a:cubicBezTo>
                    <a:pt x="49713" y="702505"/>
                    <a:pt x="47019" y="715678"/>
                    <a:pt x="46241" y="712774"/>
                  </a:cubicBezTo>
                  <a:cubicBezTo>
                    <a:pt x="41991" y="720138"/>
                    <a:pt x="47019" y="715678"/>
                    <a:pt x="43547" y="725947"/>
                  </a:cubicBezTo>
                  <a:cubicBezTo>
                    <a:pt x="39866" y="723821"/>
                    <a:pt x="38519" y="730408"/>
                    <a:pt x="37741" y="727503"/>
                  </a:cubicBezTo>
                  <a:cubicBezTo>
                    <a:pt x="36962" y="724599"/>
                    <a:pt x="38309" y="718012"/>
                    <a:pt x="35406" y="718790"/>
                  </a:cubicBezTo>
                  <a:cubicBezTo>
                    <a:pt x="38878" y="708521"/>
                    <a:pt x="43128" y="701156"/>
                    <a:pt x="44475" y="694569"/>
                  </a:cubicBezTo>
                  <a:cubicBezTo>
                    <a:pt x="48725" y="687205"/>
                    <a:pt x="52975" y="679840"/>
                    <a:pt x="57225" y="672475"/>
                  </a:cubicBezTo>
                  <a:cubicBezTo>
                    <a:pt x="56447" y="669570"/>
                    <a:pt x="59141" y="656397"/>
                    <a:pt x="65516" y="645350"/>
                  </a:cubicBezTo>
                  <a:cubicBezTo>
                    <a:pt x="68988" y="635081"/>
                    <a:pt x="75363" y="624034"/>
                    <a:pt x="80391" y="619573"/>
                  </a:cubicBezTo>
                  <a:cubicBezTo>
                    <a:pt x="75363" y="624034"/>
                    <a:pt x="61266" y="652715"/>
                    <a:pt x="66504" y="660650"/>
                  </a:cubicBezTo>
                  <a:cubicBezTo>
                    <a:pt x="60907" y="674602"/>
                    <a:pt x="53753" y="682744"/>
                    <a:pt x="53185" y="692236"/>
                  </a:cubicBezTo>
                  <a:cubicBezTo>
                    <a:pt x="56866" y="694362"/>
                    <a:pt x="56657" y="681966"/>
                    <a:pt x="58991" y="690680"/>
                  </a:cubicBezTo>
                  <a:cubicBezTo>
                    <a:pt x="60338" y="684093"/>
                    <a:pt x="62463" y="680411"/>
                    <a:pt x="59560" y="681188"/>
                  </a:cubicBezTo>
                  <a:cubicBezTo>
                    <a:pt x="59560" y="681188"/>
                    <a:pt x="59560" y="681188"/>
                    <a:pt x="63032" y="670919"/>
                  </a:cubicBezTo>
                  <a:cubicBezTo>
                    <a:pt x="63032" y="670919"/>
                    <a:pt x="63810" y="673824"/>
                    <a:pt x="66713" y="673046"/>
                  </a:cubicBezTo>
                  <a:cubicBezTo>
                    <a:pt x="64947" y="654841"/>
                    <a:pt x="81170" y="622478"/>
                    <a:pt x="93142" y="597479"/>
                  </a:cubicBezTo>
                  <a:cubicBezTo>
                    <a:pt x="97392" y="590114"/>
                    <a:pt x="92364" y="594575"/>
                    <a:pt x="89460" y="595353"/>
                  </a:cubicBezTo>
                  <a:cubicBezTo>
                    <a:pt x="91585" y="591670"/>
                    <a:pt x="90807" y="588766"/>
                    <a:pt x="92932" y="585084"/>
                  </a:cubicBezTo>
                  <a:cubicBezTo>
                    <a:pt x="91585" y="591670"/>
                    <a:pt x="95836" y="584306"/>
                    <a:pt x="97392" y="590114"/>
                  </a:cubicBezTo>
                  <a:cubicBezTo>
                    <a:pt x="97961" y="580623"/>
                    <a:pt x="100086" y="576941"/>
                    <a:pt x="108586" y="562212"/>
                  </a:cubicBezTo>
                  <a:cubicBezTo>
                    <a:pt x="108017" y="571703"/>
                    <a:pt x="113614" y="557751"/>
                    <a:pt x="117296" y="559878"/>
                  </a:cubicBezTo>
                  <a:cubicBezTo>
                    <a:pt x="122115" y="543022"/>
                    <a:pt x="122115" y="543022"/>
                    <a:pt x="130615" y="528292"/>
                  </a:cubicBezTo>
                  <a:cubicBezTo>
                    <a:pt x="134865" y="520928"/>
                    <a:pt x="127712" y="529070"/>
                    <a:pt x="129059" y="522484"/>
                  </a:cubicBezTo>
                  <a:cubicBezTo>
                    <a:pt x="131962" y="521706"/>
                    <a:pt x="133309" y="515119"/>
                    <a:pt x="136212" y="514341"/>
                  </a:cubicBezTo>
                  <a:cubicBezTo>
                    <a:pt x="137559" y="507754"/>
                    <a:pt x="136212" y="514341"/>
                    <a:pt x="133309" y="515119"/>
                  </a:cubicBezTo>
                  <a:cubicBezTo>
                    <a:pt x="138906" y="501167"/>
                    <a:pt x="142587" y="503294"/>
                    <a:pt x="148184" y="489342"/>
                  </a:cubicBezTo>
                  <a:cubicBezTo>
                    <a:pt x="148184" y="489342"/>
                    <a:pt x="148962" y="492247"/>
                    <a:pt x="149741" y="495151"/>
                  </a:cubicBezTo>
                  <a:cubicBezTo>
                    <a:pt x="153213" y="484882"/>
                    <a:pt x="155338" y="481200"/>
                    <a:pt x="166741" y="465692"/>
                  </a:cubicBezTo>
                  <a:cubicBezTo>
                    <a:pt x="163838" y="466470"/>
                    <a:pt x="163838" y="466470"/>
                    <a:pt x="161713" y="470153"/>
                  </a:cubicBezTo>
                  <a:cubicBezTo>
                    <a:pt x="160935" y="467248"/>
                    <a:pt x="163060" y="463566"/>
                    <a:pt x="167310" y="456201"/>
                  </a:cubicBezTo>
                  <a:cubicBezTo>
                    <a:pt x="167310" y="456201"/>
                    <a:pt x="168088" y="459106"/>
                    <a:pt x="168088" y="459106"/>
                  </a:cubicBezTo>
                  <a:cubicBezTo>
                    <a:pt x="175241" y="450963"/>
                    <a:pt x="184520" y="439138"/>
                    <a:pt x="193799" y="427313"/>
                  </a:cubicBezTo>
                  <a:cubicBezTo>
                    <a:pt x="205202" y="411806"/>
                    <a:pt x="213702" y="397076"/>
                    <a:pt x="220078" y="386029"/>
                  </a:cubicBezTo>
                  <a:cubicBezTo>
                    <a:pt x="228788" y="383695"/>
                    <a:pt x="245788" y="354236"/>
                    <a:pt x="249470" y="356363"/>
                  </a:cubicBezTo>
                  <a:cubicBezTo>
                    <a:pt x="252942" y="346094"/>
                    <a:pt x="260095" y="337951"/>
                    <a:pt x="268027" y="332713"/>
                  </a:cubicBezTo>
                  <a:cubicBezTo>
                    <a:pt x="275180" y="324570"/>
                    <a:pt x="282334" y="316428"/>
                    <a:pt x="289487" y="308285"/>
                  </a:cubicBezTo>
                  <a:cubicBezTo>
                    <a:pt x="286015" y="318554"/>
                    <a:pt x="265902" y="336395"/>
                    <a:pt x="254498" y="351903"/>
                  </a:cubicBezTo>
                  <a:cubicBezTo>
                    <a:pt x="254498" y="351903"/>
                    <a:pt x="252373" y="355585"/>
                    <a:pt x="252373" y="355585"/>
                  </a:cubicBezTo>
                  <a:cubicBezTo>
                    <a:pt x="260305" y="350347"/>
                    <a:pt x="265902" y="336395"/>
                    <a:pt x="275959" y="327475"/>
                  </a:cubicBezTo>
                  <a:cubicBezTo>
                    <a:pt x="276737" y="330379"/>
                    <a:pt x="276737" y="330379"/>
                    <a:pt x="277515" y="333284"/>
                  </a:cubicBezTo>
                  <a:cubicBezTo>
                    <a:pt x="284668" y="325141"/>
                    <a:pt x="283890" y="322236"/>
                    <a:pt x="285237" y="315650"/>
                  </a:cubicBezTo>
                  <a:cubicBezTo>
                    <a:pt x="291044" y="314094"/>
                    <a:pt x="289697" y="320681"/>
                    <a:pt x="284668" y="325141"/>
                  </a:cubicBezTo>
                  <a:cubicBezTo>
                    <a:pt x="294725" y="316220"/>
                    <a:pt x="309032" y="299935"/>
                    <a:pt x="315407" y="288888"/>
                  </a:cubicBezTo>
                  <a:cubicBezTo>
                    <a:pt x="314629" y="285983"/>
                    <a:pt x="307476" y="294126"/>
                    <a:pt x="306697" y="291222"/>
                  </a:cubicBezTo>
                  <a:cubicBezTo>
                    <a:pt x="308044" y="284635"/>
                    <a:pt x="312504" y="289666"/>
                    <a:pt x="317532" y="285206"/>
                  </a:cubicBezTo>
                  <a:cubicBezTo>
                    <a:pt x="319658" y="281523"/>
                    <a:pt x="316754" y="282301"/>
                    <a:pt x="316754" y="282301"/>
                  </a:cubicBezTo>
                  <a:cubicBezTo>
                    <a:pt x="327589" y="276285"/>
                    <a:pt x="354856" y="250301"/>
                    <a:pt x="359316" y="255332"/>
                  </a:cubicBezTo>
                  <a:cubicBezTo>
                    <a:pt x="368595" y="243507"/>
                    <a:pt x="379429" y="237491"/>
                    <a:pt x="387361" y="232253"/>
                  </a:cubicBezTo>
                  <a:cubicBezTo>
                    <a:pt x="389486" y="228570"/>
                    <a:pt x="389486" y="228570"/>
                    <a:pt x="388708" y="225666"/>
                  </a:cubicBezTo>
                  <a:cubicBezTo>
                    <a:pt x="399543" y="219650"/>
                    <a:pt x="403793" y="212285"/>
                    <a:pt x="413850" y="203365"/>
                  </a:cubicBezTo>
                  <a:cubicBezTo>
                    <a:pt x="412503" y="209951"/>
                    <a:pt x="417531" y="205491"/>
                    <a:pt x="417531" y="205491"/>
                  </a:cubicBezTo>
                  <a:cubicBezTo>
                    <a:pt x="425463" y="200253"/>
                    <a:pt x="415975" y="199682"/>
                    <a:pt x="425463" y="200253"/>
                  </a:cubicBezTo>
                  <a:cubicBezTo>
                    <a:pt x="429713" y="192888"/>
                    <a:pt x="421782" y="198126"/>
                    <a:pt x="431838" y="189206"/>
                  </a:cubicBezTo>
                  <a:cubicBezTo>
                    <a:pt x="427588" y="196570"/>
                    <a:pt x="442673" y="183190"/>
                    <a:pt x="441327" y="189776"/>
                  </a:cubicBezTo>
                  <a:cubicBezTo>
                    <a:pt x="445577" y="182412"/>
                    <a:pt x="448480" y="181634"/>
                    <a:pt x="450605" y="177951"/>
                  </a:cubicBezTo>
                  <a:cubicBezTo>
                    <a:pt x="458537" y="172713"/>
                    <a:pt x="464343" y="171157"/>
                    <a:pt x="459315" y="175617"/>
                  </a:cubicBezTo>
                  <a:cubicBezTo>
                    <a:pt x="465122" y="174062"/>
                    <a:pt x="475178" y="165141"/>
                    <a:pt x="486013" y="159125"/>
                  </a:cubicBezTo>
                  <a:cubicBezTo>
                    <a:pt x="483110" y="159903"/>
                    <a:pt x="480207" y="160681"/>
                    <a:pt x="479429" y="157776"/>
                  </a:cubicBezTo>
                  <a:cubicBezTo>
                    <a:pt x="490264" y="151760"/>
                    <a:pt x="488917" y="158347"/>
                    <a:pt x="499752" y="152331"/>
                  </a:cubicBezTo>
                  <a:cubicBezTo>
                    <a:pt x="507683" y="147093"/>
                    <a:pt x="527019" y="126347"/>
                    <a:pt x="532257" y="134282"/>
                  </a:cubicBezTo>
                  <a:cubicBezTo>
                    <a:pt x="526450" y="135838"/>
                    <a:pt x="526450" y="135838"/>
                    <a:pt x="524325" y="139520"/>
                  </a:cubicBezTo>
                  <a:lnTo>
                    <a:pt x="528380" y="139210"/>
                  </a:lnTo>
                  <a:lnTo>
                    <a:pt x="523723" y="141627"/>
                  </a:lnTo>
                  <a:cubicBezTo>
                    <a:pt x="516393" y="144759"/>
                    <a:pt x="509524" y="148156"/>
                    <a:pt x="506337" y="153679"/>
                  </a:cubicBezTo>
                  <a:cubicBezTo>
                    <a:pt x="503433" y="154457"/>
                    <a:pt x="500530" y="155235"/>
                    <a:pt x="497627" y="156013"/>
                  </a:cubicBezTo>
                  <a:cubicBezTo>
                    <a:pt x="491820" y="157569"/>
                    <a:pt x="498405" y="158917"/>
                    <a:pt x="495502" y="159695"/>
                  </a:cubicBezTo>
                  <a:cubicBezTo>
                    <a:pt x="495502" y="159695"/>
                    <a:pt x="495502" y="159695"/>
                    <a:pt x="490473" y="164156"/>
                  </a:cubicBezTo>
                  <a:cubicBezTo>
                    <a:pt x="487570" y="164934"/>
                    <a:pt x="485445" y="168616"/>
                    <a:pt x="479638" y="170172"/>
                  </a:cubicBezTo>
                  <a:cubicBezTo>
                    <a:pt x="468803" y="176188"/>
                    <a:pt x="457968" y="182204"/>
                    <a:pt x="452940" y="186665"/>
                  </a:cubicBezTo>
                  <a:cubicBezTo>
                    <a:pt x="450036" y="187443"/>
                    <a:pt x="453718" y="189569"/>
                    <a:pt x="453718" y="189569"/>
                  </a:cubicBezTo>
                  <a:cubicBezTo>
                    <a:pt x="447911" y="191125"/>
                    <a:pt x="437076" y="197141"/>
                    <a:pt x="424116" y="206840"/>
                  </a:cubicBezTo>
                  <a:cubicBezTo>
                    <a:pt x="419088" y="211300"/>
                    <a:pt x="414060" y="215760"/>
                    <a:pt x="409031" y="220220"/>
                  </a:cubicBezTo>
                  <a:cubicBezTo>
                    <a:pt x="406128" y="220998"/>
                    <a:pt x="401099" y="225458"/>
                    <a:pt x="398196" y="226236"/>
                  </a:cubicBezTo>
                  <a:cubicBezTo>
                    <a:pt x="393168" y="230697"/>
                    <a:pt x="380208" y="240395"/>
                    <a:pt x="368026" y="252998"/>
                  </a:cubicBezTo>
                  <a:cubicBezTo>
                    <a:pt x="355066" y="262697"/>
                    <a:pt x="345787" y="274522"/>
                    <a:pt x="337856" y="279760"/>
                  </a:cubicBezTo>
                  <a:cubicBezTo>
                    <a:pt x="330702" y="287903"/>
                    <a:pt x="327021" y="285776"/>
                    <a:pt x="322770" y="293141"/>
                  </a:cubicBezTo>
                  <a:cubicBezTo>
                    <a:pt x="319867" y="293919"/>
                    <a:pt x="316964" y="294697"/>
                    <a:pt x="316186" y="291792"/>
                  </a:cubicBezTo>
                  <a:cubicBezTo>
                    <a:pt x="316186" y="291792"/>
                    <a:pt x="316186" y="291792"/>
                    <a:pt x="311935" y="299157"/>
                  </a:cubicBezTo>
                  <a:cubicBezTo>
                    <a:pt x="309032" y="299935"/>
                    <a:pt x="312714" y="302062"/>
                    <a:pt x="314839" y="298379"/>
                  </a:cubicBezTo>
                  <a:cubicBezTo>
                    <a:pt x="304782" y="307300"/>
                    <a:pt x="295503" y="319125"/>
                    <a:pt x="286225" y="330950"/>
                  </a:cubicBezTo>
                  <a:cubicBezTo>
                    <a:pt x="276168" y="339870"/>
                    <a:pt x="263986" y="352473"/>
                    <a:pt x="255486" y="367203"/>
                  </a:cubicBezTo>
                  <a:cubicBezTo>
                    <a:pt x="266321" y="361187"/>
                    <a:pt x="283322" y="331728"/>
                    <a:pt x="293588" y="335203"/>
                  </a:cubicBezTo>
                  <a:cubicBezTo>
                    <a:pt x="298616" y="330742"/>
                    <a:pt x="292810" y="332298"/>
                    <a:pt x="294935" y="328616"/>
                  </a:cubicBezTo>
                  <a:cubicBezTo>
                    <a:pt x="297060" y="324934"/>
                    <a:pt x="300741" y="327060"/>
                    <a:pt x="302867" y="323378"/>
                  </a:cubicBezTo>
                  <a:cubicBezTo>
                    <a:pt x="307895" y="318917"/>
                    <a:pt x="307895" y="318917"/>
                    <a:pt x="315048" y="310775"/>
                  </a:cubicBezTo>
                  <a:cubicBezTo>
                    <a:pt x="320077" y="306315"/>
                    <a:pt x="307895" y="318917"/>
                    <a:pt x="307895" y="318917"/>
                  </a:cubicBezTo>
                  <a:cubicBezTo>
                    <a:pt x="313702" y="317361"/>
                    <a:pt x="320077" y="306315"/>
                    <a:pt x="322980" y="305537"/>
                  </a:cubicBezTo>
                  <a:cubicBezTo>
                    <a:pt x="326662" y="307663"/>
                    <a:pt x="318730" y="312901"/>
                    <a:pt x="329565" y="306885"/>
                  </a:cubicBezTo>
                  <a:cubicBezTo>
                    <a:pt x="332468" y="306107"/>
                    <a:pt x="315827" y="313679"/>
                    <a:pt x="313702" y="317361"/>
                  </a:cubicBezTo>
                  <a:cubicBezTo>
                    <a:pt x="314480" y="320266"/>
                    <a:pt x="309451" y="324726"/>
                    <a:pt x="304423" y="329186"/>
                  </a:cubicBezTo>
                  <a:cubicBezTo>
                    <a:pt x="296491" y="334425"/>
                    <a:pt x="288560" y="339663"/>
                    <a:pt x="285088" y="349932"/>
                  </a:cubicBezTo>
                  <a:cubicBezTo>
                    <a:pt x="290116" y="345472"/>
                    <a:pt x="295144" y="341012"/>
                    <a:pt x="285866" y="352837"/>
                  </a:cubicBezTo>
                  <a:cubicBezTo>
                    <a:pt x="294576" y="350503"/>
                    <a:pt x="311576" y="321044"/>
                    <a:pt x="316036" y="326075"/>
                  </a:cubicBezTo>
                  <a:cubicBezTo>
                    <a:pt x="313911" y="329757"/>
                    <a:pt x="313911" y="329757"/>
                    <a:pt x="314689" y="332662"/>
                  </a:cubicBezTo>
                  <a:cubicBezTo>
                    <a:pt x="311008" y="330535"/>
                    <a:pt x="300382" y="348947"/>
                    <a:pt x="296701" y="346820"/>
                  </a:cubicBezTo>
                  <a:cubicBezTo>
                    <a:pt x="295354" y="353407"/>
                    <a:pt x="286644" y="355741"/>
                    <a:pt x="288201" y="361550"/>
                  </a:cubicBezTo>
                  <a:cubicBezTo>
                    <a:pt x="280269" y="366788"/>
                    <a:pt x="270212" y="375709"/>
                    <a:pt x="265962" y="383073"/>
                  </a:cubicBezTo>
                  <a:cubicBezTo>
                    <a:pt x="259587" y="394120"/>
                    <a:pt x="253780" y="395676"/>
                    <a:pt x="247195" y="394328"/>
                  </a:cubicBezTo>
                  <a:cubicBezTo>
                    <a:pt x="245070" y="398010"/>
                    <a:pt x="245849" y="400915"/>
                    <a:pt x="248752" y="400137"/>
                  </a:cubicBezTo>
                  <a:cubicBezTo>
                    <a:pt x="246627" y="403819"/>
                    <a:pt x="243723" y="404597"/>
                    <a:pt x="241598" y="408279"/>
                  </a:cubicBezTo>
                  <a:cubicBezTo>
                    <a:pt x="240820" y="405375"/>
                    <a:pt x="242945" y="401692"/>
                    <a:pt x="242945" y="401692"/>
                  </a:cubicBezTo>
                  <a:cubicBezTo>
                    <a:pt x="237917" y="406153"/>
                    <a:pt x="237348" y="415644"/>
                    <a:pt x="235223" y="419326"/>
                  </a:cubicBezTo>
                  <a:cubicBezTo>
                    <a:pt x="228070" y="427469"/>
                    <a:pt x="225735" y="418756"/>
                    <a:pt x="220138" y="432707"/>
                  </a:cubicBezTo>
                  <a:cubicBezTo>
                    <a:pt x="228070" y="427469"/>
                    <a:pt x="232320" y="420104"/>
                    <a:pt x="231751" y="429595"/>
                  </a:cubicBezTo>
                  <a:cubicBezTo>
                    <a:pt x="234655" y="428817"/>
                    <a:pt x="237558" y="428040"/>
                    <a:pt x="239683" y="424357"/>
                  </a:cubicBezTo>
                  <a:cubicBezTo>
                    <a:pt x="241030" y="417770"/>
                    <a:pt x="233876" y="425913"/>
                    <a:pt x="235223" y="419326"/>
                  </a:cubicBezTo>
                  <a:cubicBezTo>
                    <a:pt x="250308" y="405945"/>
                    <a:pt x="271200" y="391009"/>
                    <a:pt x="281047" y="369692"/>
                  </a:cubicBezTo>
                  <a:cubicBezTo>
                    <a:pt x="284729" y="371819"/>
                    <a:pt x="270422" y="388104"/>
                    <a:pt x="271200" y="391009"/>
                  </a:cubicBezTo>
                  <a:cubicBezTo>
                    <a:pt x="266950" y="398373"/>
                    <a:pt x="266950" y="398373"/>
                    <a:pt x="261922" y="402834"/>
                  </a:cubicBezTo>
                  <a:cubicBezTo>
                    <a:pt x="259796" y="406516"/>
                    <a:pt x="258450" y="413103"/>
                    <a:pt x="262700" y="405738"/>
                  </a:cubicBezTo>
                  <a:cubicBezTo>
                    <a:pt x="258450" y="413103"/>
                    <a:pt x="255546" y="413881"/>
                    <a:pt x="248393" y="422023"/>
                  </a:cubicBezTo>
                  <a:cubicBezTo>
                    <a:pt x="247046" y="428610"/>
                    <a:pt x="240461" y="427262"/>
                    <a:pt x="236989" y="437531"/>
                  </a:cubicBezTo>
                  <a:cubicBezTo>
                    <a:pt x="236211" y="434626"/>
                    <a:pt x="240461" y="427262"/>
                    <a:pt x="245490" y="422801"/>
                  </a:cubicBezTo>
                  <a:cubicBezTo>
                    <a:pt x="247615" y="419119"/>
                    <a:pt x="252643" y="414659"/>
                    <a:pt x="254768" y="410976"/>
                  </a:cubicBezTo>
                  <a:cubicBezTo>
                    <a:pt x="256893" y="407294"/>
                    <a:pt x="259018" y="403612"/>
                    <a:pt x="264047" y="399151"/>
                  </a:cubicBezTo>
                  <a:cubicBezTo>
                    <a:pt x="251087" y="408850"/>
                    <a:pt x="241808" y="420675"/>
                    <a:pt x="235433" y="431722"/>
                  </a:cubicBezTo>
                  <a:cubicBezTo>
                    <a:pt x="231183" y="439087"/>
                    <a:pt x="226154" y="443547"/>
                    <a:pt x="221904" y="450912"/>
                  </a:cubicBezTo>
                  <a:cubicBezTo>
                    <a:pt x="216876" y="455372"/>
                    <a:pt x="212626" y="462737"/>
                    <a:pt x="207597" y="467197"/>
                  </a:cubicBezTo>
                  <a:cubicBezTo>
                    <a:pt x="206250" y="473784"/>
                    <a:pt x="214182" y="468545"/>
                    <a:pt x="217085" y="467767"/>
                  </a:cubicBezTo>
                  <a:cubicBezTo>
                    <a:pt x="219210" y="464085"/>
                    <a:pt x="218432" y="461181"/>
                    <a:pt x="219779" y="454594"/>
                  </a:cubicBezTo>
                  <a:cubicBezTo>
                    <a:pt x="222682" y="453816"/>
                    <a:pt x="220557" y="457498"/>
                    <a:pt x="221335" y="460403"/>
                  </a:cubicBezTo>
                  <a:cubicBezTo>
                    <a:pt x="226364" y="455942"/>
                    <a:pt x="228279" y="439864"/>
                    <a:pt x="234086" y="438309"/>
                  </a:cubicBezTo>
                  <a:cubicBezTo>
                    <a:pt x="234864" y="441213"/>
                    <a:pt x="232739" y="444895"/>
                    <a:pt x="231392" y="451482"/>
                  </a:cubicBezTo>
                  <a:cubicBezTo>
                    <a:pt x="236421" y="447022"/>
                    <a:pt x="247824" y="431514"/>
                    <a:pt x="254200" y="420467"/>
                  </a:cubicBezTo>
                  <a:cubicBezTo>
                    <a:pt x="265035" y="414451"/>
                    <a:pt x="270631" y="400500"/>
                    <a:pt x="274103" y="390231"/>
                  </a:cubicBezTo>
                  <a:cubicBezTo>
                    <a:pt x="278563" y="395262"/>
                    <a:pt x="269285" y="407087"/>
                    <a:pt x="275091" y="405531"/>
                  </a:cubicBezTo>
                  <a:cubicBezTo>
                    <a:pt x="270063" y="409991"/>
                    <a:pt x="265035" y="414451"/>
                    <a:pt x="257103" y="419690"/>
                  </a:cubicBezTo>
                  <a:cubicBezTo>
                    <a:pt x="260784" y="421816"/>
                    <a:pt x="253631" y="429959"/>
                    <a:pt x="252284" y="436545"/>
                  </a:cubicBezTo>
                  <a:cubicBezTo>
                    <a:pt x="255187" y="435767"/>
                    <a:pt x="260784" y="421816"/>
                    <a:pt x="263688" y="421038"/>
                  </a:cubicBezTo>
                  <a:cubicBezTo>
                    <a:pt x="264466" y="423942"/>
                    <a:pt x="262341" y="427625"/>
                    <a:pt x="262341" y="427625"/>
                  </a:cubicBezTo>
                  <a:cubicBezTo>
                    <a:pt x="262341" y="427625"/>
                    <a:pt x="265244" y="426847"/>
                    <a:pt x="267369" y="423164"/>
                  </a:cubicBezTo>
                  <a:cubicBezTo>
                    <a:pt x="269494" y="419482"/>
                    <a:pt x="271619" y="415800"/>
                    <a:pt x="272398" y="418704"/>
                  </a:cubicBezTo>
                  <a:cubicBezTo>
                    <a:pt x="268147" y="426069"/>
                    <a:pt x="258091" y="434989"/>
                    <a:pt x="254619" y="445259"/>
                  </a:cubicBezTo>
                  <a:cubicBezTo>
                    <a:pt x="254619" y="445259"/>
                    <a:pt x="258869" y="437894"/>
                    <a:pt x="260425" y="443703"/>
                  </a:cubicBezTo>
                  <a:cubicBezTo>
                    <a:pt x="261877" y="443314"/>
                    <a:pt x="263471" y="440552"/>
                    <a:pt x="265162" y="438153"/>
                  </a:cubicBezTo>
                  <a:lnTo>
                    <a:pt x="266613" y="437234"/>
                  </a:lnTo>
                  <a:lnTo>
                    <a:pt x="259079" y="450289"/>
                  </a:lnTo>
                  <a:cubicBezTo>
                    <a:pt x="262760" y="452416"/>
                    <a:pt x="271260" y="437687"/>
                    <a:pt x="278414" y="429544"/>
                  </a:cubicBezTo>
                  <a:cubicBezTo>
                    <a:pt x="277067" y="436131"/>
                    <a:pt x="299306" y="414607"/>
                    <a:pt x="292721" y="413259"/>
                  </a:cubicBezTo>
                  <a:cubicBezTo>
                    <a:pt x="292721" y="413259"/>
                    <a:pt x="292721" y="413259"/>
                    <a:pt x="299096" y="402212"/>
                  </a:cubicBezTo>
                  <a:cubicBezTo>
                    <a:pt x="303556" y="407243"/>
                    <a:pt x="311278" y="389609"/>
                    <a:pt x="316306" y="385148"/>
                  </a:cubicBezTo>
                  <a:cubicBezTo>
                    <a:pt x="319988" y="387275"/>
                    <a:pt x="309931" y="396195"/>
                    <a:pt x="313613" y="398322"/>
                  </a:cubicBezTo>
                  <a:cubicBezTo>
                    <a:pt x="313613" y="398322"/>
                    <a:pt x="317863" y="390957"/>
                    <a:pt x="320766" y="390179"/>
                  </a:cubicBezTo>
                  <a:cubicBezTo>
                    <a:pt x="322891" y="386497"/>
                    <a:pt x="322113" y="383592"/>
                    <a:pt x="322113" y="383592"/>
                  </a:cubicBezTo>
                  <a:cubicBezTo>
                    <a:pt x="333516" y="368085"/>
                    <a:pt x="339892" y="357038"/>
                    <a:pt x="355755" y="346562"/>
                  </a:cubicBezTo>
                  <a:cubicBezTo>
                    <a:pt x="348602" y="354704"/>
                    <a:pt x="350727" y="351022"/>
                    <a:pt x="358658" y="345784"/>
                  </a:cubicBezTo>
                  <a:cubicBezTo>
                    <a:pt x="356533" y="349466"/>
                    <a:pt x="350158" y="360513"/>
                    <a:pt x="347255" y="361291"/>
                  </a:cubicBezTo>
                  <a:cubicBezTo>
                    <a:pt x="345130" y="364973"/>
                    <a:pt x="348811" y="367100"/>
                    <a:pt x="346686" y="370782"/>
                  </a:cubicBezTo>
                  <a:cubicBezTo>
                    <a:pt x="353271" y="372131"/>
                    <a:pt x="356743" y="361862"/>
                    <a:pt x="359646" y="361084"/>
                  </a:cubicBezTo>
                  <a:cubicBezTo>
                    <a:pt x="355396" y="368448"/>
                    <a:pt x="336839" y="392098"/>
                    <a:pt x="328907" y="397337"/>
                  </a:cubicBezTo>
                  <a:cubicBezTo>
                    <a:pt x="323879" y="401797"/>
                    <a:pt x="330464" y="403145"/>
                    <a:pt x="323310" y="411288"/>
                  </a:cubicBezTo>
                  <a:cubicBezTo>
                    <a:pt x="324089" y="414192"/>
                    <a:pt x="328339" y="406828"/>
                    <a:pt x="332020" y="408954"/>
                  </a:cubicBezTo>
                  <a:cubicBezTo>
                    <a:pt x="329895" y="412637"/>
                    <a:pt x="311128" y="423891"/>
                    <a:pt x="315588" y="428922"/>
                  </a:cubicBezTo>
                  <a:cubicBezTo>
                    <a:pt x="310560" y="433382"/>
                    <a:pt x="312685" y="429700"/>
                    <a:pt x="314810" y="426017"/>
                  </a:cubicBezTo>
                  <a:cubicBezTo>
                    <a:pt x="309782" y="430478"/>
                    <a:pt x="302628" y="438620"/>
                    <a:pt x="295475" y="446763"/>
                  </a:cubicBezTo>
                  <a:cubicBezTo>
                    <a:pt x="291225" y="454128"/>
                    <a:pt x="284071" y="462270"/>
                    <a:pt x="279043" y="466731"/>
                  </a:cubicBezTo>
                  <a:cubicBezTo>
                    <a:pt x="276918" y="470413"/>
                    <a:pt x="282724" y="468857"/>
                    <a:pt x="285628" y="468079"/>
                  </a:cubicBezTo>
                  <a:cubicBezTo>
                    <a:pt x="283503" y="471762"/>
                    <a:pt x="277127" y="482809"/>
                    <a:pt x="280809" y="484935"/>
                  </a:cubicBezTo>
                  <a:cubicBezTo>
                    <a:pt x="278684" y="488618"/>
                    <a:pt x="277127" y="482809"/>
                    <a:pt x="272099" y="487269"/>
                  </a:cubicBezTo>
                  <a:cubicBezTo>
                    <a:pt x="273655" y="493078"/>
                    <a:pt x="275990" y="501791"/>
                    <a:pt x="266712" y="513616"/>
                  </a:cubicBezTo>
                  <a:cubicBezTo>
                    <a:pt x="268268" y="519425"/>
                    <a:pt x="263030" y="511490"/>
                    <a:pt x="270183" y="503347"/>
                  </a:cubicBezTo>
                  <a:cubicBezTo>
                    <a:pt x="270183" y="503347"/>
                    <a:pt x="270183" y="503347"/>
                    <a:pt x="267280" y="504125"/>
                  </a:cubicBezTo>
                  <a:cubicBezTo>
                    <a:pt x="262252" y="508585"/>
                    <a:pt x="253751" y="523315"/>
                    <a:pt x="251626" y="526997"/>
                  </a:cubicBezTo>
                  <a:cubicBezTo>
                    <a:pt x="250280" y="533584"/>
                    <a:pt x="251626" y="526997"/>
                    <a:pt x="247376" y="534362"/>
                  </a:cubicBezTo>
                  <a:cubicBezTo>
                    <a:pt x="246598" y="531457"/>
                    <a:pt x="248723" y="527775"/>
                    <a:pt x="250848" y="524093"/>
                  </a:cubicBezTo>
                  <a:cubicBezTo>
                    <a:pt x="247167" y="521966"/>
                    <a:pt x="246598" y="531457"/>
                    <a:pt x="242348" y="538822"/>
                  </a:cubicBezTo>
                  <a:cubicBezTo>
                    <a:pt x="239445" y="539600"/>
                    <a:pt x="243126" y="541726"/>
                    <a:pt x="243126" y="541726"/>
                  </a:cubicBezTo>
                  <a:cubicBezTo>
                    <a:pt x="246029" y="540948"/>
                    <a:pt x="248155" y="537266"/>
                    <a:pt x="250280" y="533584"/>
                  </a:cubicBezTo>
                  <a:cubicBezTo>
                    <a:pt x="251836" y="539392"/>
                    <a:pt x="238098" y="546187"/>
                    <a:pt x="240223" y="542504"/>
                  </a:cubicBezTo>
                  <a:cubicBezTo>
                    <a:pt x="237529" y="555678"/>
                    <a:pt x="229597" y="560916"/>
                    <a:pt x="224000" y="574868"/>
                  </a:cubicBezTo>
                  <a:cubicBezTo>
                    <a:pt x="221097" y="575645"/>
                    <a:pt x="222444" y="569059"/>
                    <a:pt x="221666" y="566154"/>
                  </a:cubicBezTo>
                  <a:cubicBezTo>
                    <a:pt x="230166" y="551425"/>
                    <a:pt x="233069" y="550647"/>
                    <a:pt x="236541" y="540378"/>
                  </a:cubicBezTo>
                  <a:cubicBezTo>
                    <a:pt x="233638" y="541156"/>
                    <a:pt x="233638" y="541156"/>
                    <a:pt x="233638" y="541156"/>
                  </a:cubicBezTo>
                  <a:cubicBezTo>
                    <a:pt x="234985" y="534569"/>
                    <a:pt x="233638" y="541156"/>
                    <a:pt x="238666" y="536696"/>
                  </a:cubicBezTo>
                  <a:cubicBezTo>
                    <a:pt x="240791" y="533013"/>
                    <a:pt x="240013" y="530109"/>
                    <a:pt x="245042" y="525648"/>
                  </a:cubicBezTo>
                  <a:cubicBezTo>
                    <a:pt x="243485" y="519840"/>
                    <a:pt x="245610" y="516157"/>
                    <a:pt x="244054" y="510348"/>
                  </a:cubicBezTo>
                  <a:cubicBezTo>
                    <a:pt x="241929" y="514031"/>
                    <a:pt x="237678" y="521395"/>
                    <a:pt x="236122" y="515587"/>
                  </a:cubicBezTo>
                  <a:cubicBezTo>
                    <a:pt x="228400" y="533221"/>
                    <a:pt x="219121" y="545046"/>
                    <a:pt x="209065" y="553966"/>
                  </a:cubicBezTo>
                  <a:cubicBezTo>
                    <a:pt x="199786" y="565791"/>
                    <a:pt x="190508" y="577616"/>
                    <a:pt x="186467" y="597376"/>
                  </a:cubicBezTo>
                  <a:cubicBezTo>
                    <a:pt x="182786" y="595250"/>
                    <a:pt x="189161" y="584203"/>
                    <a:pt x="191286" y="580520"/>
                  </a:cubicBezTo>
                  <a:cubicBezTo>
                    <a:pt x="187604" y="578394"/>
                    <a:pt x="184132" y="588663"/>
                    <a:pt x="179882" y="596028"/>
                  </a:cubicBezTo>
                  <a:cubicBezTo>
                    <a:pt x="180451" y="586537"/>
                    <a:pt x="174854" y="600488"/>
                    <a:pt x="172729" y="604170"/>
                  </a:cubicBezTo>
                  <a:cubicBezTo>
                    <a:pt x="172729" y="604170"/>
                    <a:pt x="169825" y="604948"/>
                    <a:pt x="171172" y="598362"/>
                  </a:cubicBezTo>
                  <a:cubicBezTo>
                    <a:pt x="166144" y="602822"/>
                    <a:pt x="161894" y="610187"/>
                    <a:pt x="158212" y="608060"/>
                  </a:cubicBezTo>
                  <a:cubicBezTo>
                    <a:pt x="162462" y="600695"/>
                    <a:pt x="163241" y="603600"/>
                    <a:pt x="164587" y="597013"/>
                  </a:cubicBezTo>
                  <a:cubicBezTo>
                    <a:pt x="160337" y="604378"/>
                    <a:pt x="155877" y="599347"/>
                    <a:pt x="150280" y="613298"/>
                  </a:cubicBezTo>
                  <a:cubicBezTo>
                    <a:pt x="152406" y="609616"/>
                    <a:pt x="154321" y="593538"/>
                    <a:pt x="160696" y="582491"/>
                  </a:cubicBezTo>
                  <a:cubicBezTo>
                    <a:pt x="162821" y="578809"/>
                    <a:pt x="157015" y="580365"/>
                    <a:pt x="161265" y="573000"/>
                  </a:cubicBezTo>
                  <a:cubicBezTo>
                    <a:pt x="153333" y="578238"/>
                    <a:pt x="154321" y="593538"/>
                    <a:pt x="150071" y="600903"/>
                  </a:cubicBezTo>
                  <a:cubicBezTo>
                    <a:pt x="147168" y="601681"/>
                    <a:pt x="151418" y="594316"/>
                    <a:pt x="148514" y="595094"/>
                  </a:cubicBezTo>
                  <a:cubicBezTo>
                    <a:pt x="145611" y="595872"/>
                    <a:pt x="142139" y="606141"/>
                    <a:pt x="145821" y="608267"/>
                  </a:cubicBezTo>
                  <a:cubicBezTo>
                    <a:pt x="140792" y="612728"/>
                    <a:pt x="140014" y="609823"/>
                    <a:pt x="135764" y="617188"/>
                  </a:cubicBezTo>
                  <a:cubicBezTo>
                    <a:pt x="135764" y="617188"/>
                    <a:pt x="137111" y="610601"/>
                    <a:pt x="136333" y="607697"/>
                  </a:cubicBezTo>
                  <a:cubicBezTo>
                    <a:pt x="138458" y="604015"/>
                    <a:pt x="138458" y="604015"/>
                    <a:pt x="142139" y="606141"/>
                  </a:cubicBezTo>
                  <a:cubicBezTo>
                    <a:pt x="142708" y="596650"/>
                    <a:pt x="148305" y="582698"/>
                    <a:pt x="153902" y="568747"/>
                  </a:cubicBezTo>
                  <a:cubicBezTo>
                    <a:pt x="162402" y="554018"/>
                    <a:pt x="168777" y="542970"/>
                    <a:pt x="170124" y="536384"/>
                  </a:cubicBezTo>
                  <a:cubicBezTo>
                    <a:pt x="167221" y="537162"/>
                    <a:pt x="167999" y="540066"/>
                    <a:pt x="168777" y="542970"/>
                  </a:cubicBezTo>
                  <a:cubicBezTo>
                    <a:pt x="173027" y="535606"/>
                    <a:pt x="170124" y="536384"/>
                    <a:pt x="172249" y="532701"/>
                  </a:cubicBezTo>
                  <a:cubicBezTo>
                    <a:pt x="176499" y="525337"/>
                    <a:pt x="185778" y="513512"/>
                    <a:pt x="189250" y="503242"/>
                  </a:cubicBezTo>
                  <a:cubicBezTo>
                    <a:pt x="189459" y="515638"/>
                    <a:pt x="202778" y="484053"/>
                    <a:pt x="207238" y="489084"/>
                  </a:cubicBezTo>
                  <a:cubicBezTo>
                    <a:pt x="211488" y="481719"/>
                    <a:pt x="212835" y="475132"/>
                    <a:pt x="209932" y="475910"/>
                  </a:cubicBezTo>
                  <a:cubicBezTo>
                    <a:pt x="204904" y="480370"/>
                    <a:pt x="203557" y="486957"/>
                    <a:pt x="198528" y="491417"/>
                  </a:cubicBezTo>
                  <a:cubicBezTo>
                    <a:pt x="196403" y="495100"/>
                    <a:pt x="191375" y="499560"/>
                    <a:pt x="189250" y="503242"/>
                  </a:cubicBezTo>
                  <a:cubicBezTo>
                    <a:pt x="188472" y="500338"/>
                    <a:pt x="200653" y="487735"/>
                    <a:pt x="199097" y="481926"/>
                  </a:cubicBezTo>
                  <a:cubicBezTo>
                    <a:pt x="189040" y="490847"/>
                    <a:pt x="184221" y="507703"/>
                    <a:pt x="172818" y="523210"/>
                  </a:cubicBezTo>
                  <a:cubicBezTo>
                    <a:pt x="164317" y="537940"/>
                    <a:pt x="158721" y="551891"/>
                    <a:pt x="149442" y="563716"/>
                  </a:cubicBezTo>
                  <a:cubicBezTo>
                    <a:pt x="146539" y="564494"/>
                    <a:pt x="155817" y="552669"/>
                    <a:pt x="152914" y="553447"/>
                  </a:cubicBezTo>
                  <a:cubicBezTo>
                    <a:pt x="147886" y="557907"/>
                    <a:pt x="142289" y="571859"/>
                    <a:pt x="139385" y="572637"/>
                  </a:cubicBezTo>
                  <a:cubicBezTo>
                    <a:pt x="140942" y="578445"/>
                    <a:pt x="138817" y="582128"/>
                    <a:pt x="138248" y="591619"/>
                  </a:cubicBezTo>
                  <a:cubicBezTo>
                    <a:pt x="139595" y="585032"/>
                    <a:pt x="143276" y="587159"/>
                    <a:pt x="147527" y="579794"/>
                  </a:cubicBezTo>
                  <a:cubicBezTo>
                    <a:pt x="148305" y="582698"/>
                    <a:pt x="139804" y="597428"/>
                    <a:pt x="138458" y="604015"/>
                  </a:cubicBezTo>
                  <a:cubicBezTo>
                    <a:pt x="133429" y="608475"/>
                    <a:pt x="129179" y="615840"/>
                    <a:pt x="125707" y="626109"/>
                  </a:cubicBezTo>
                  <a:cubicBezTo>
                    <a:pt x="124360" y="632695"/>
                    <a:pt x="121667" y="645869"/>
                    <a:pt x="118195" y="656138"/>
                  </a:cubicBezTo>
                  <a:cubicBezTo>
                    <a:pt x="120320" y="652456"/>
                    <a:pt x="120320" y="652456"/>
                    <a:pt x="124001" y="654582"/>
                  </a:cubicBezTo>
                  <a:cubicBezTo>
                    <a:pt x="118973" y="659042"/>
                    <a:pt x="120529" y="664851"/>
                    <a:pt x="119183" y="671439"/>
                  </a:cubicBezTo>
                  <a:lnTo>
                    <a:pt x="118614" y="680931"/>
                  </a:lnTo>
                  <a:lnTo>
                    <a:pt x="111670" y="701468"/>
                  </a:lnTo>
                  <a:cubicBezTo>
                    <a:pt x="111670" y="701468"/>
                    <a:pt x="113017" y="694881"/>
                    <a:pt x="110892" y="698563"/>
                  </a:cubicBezTo>
                  <a:cubicBezTo>
                    <a:pt x="107420" y="708833"/>
                    <a:pt x="106073" y="715419"/>
                    <a:pt x="109755" y="717546"/>
                  </a:cubicBezTo>
                  <a:cubicBezTo>
                    <a:pt x="108408" y="724133"/>
                    <a:pt x="107061" y="730719"/>
                    <a:pt x="105714" y="737306"/>
                  </a:cubicBezTo>
                  <a:cubicBezTo>
                    <a:pt x="114993" y="725481"/>
                    <a:pt x="117477" y="699912"/>
                    <a:pt x="121727" y="692547"/>
                  </a:cubicBezTo>
                  <a:cubicBezTo>
                    <a:pt x="120949" y="689643"/>
                    <a:pt x="120739" y="677247"/>
                    <a:pt x="127324" y="678596"/>
                  </a:cubicBezTo>
                  <a:cubicBezTo>
                    <a:pt x="126546" y="675692"/>
                    <a:pt x="125767" y="672787"/>
                    <a:pt x="124989" y="669882"/>
                  </a:cubicBezTo>
                  <a:cubicBezTo>
                    <a:pt x="127114" y="666200"/>
                    <a:pt x="130227" y="677818"/>
                    <a:pt x="132921" y="664644"/>
                  </a:cubicBezTo>
                  <a:cubicBezTo>
                    <a:pt x="135824" y="663866"/>
                    <a:pt x="134477" y="670453"/>
                    <a:pt x="130227" y="677818"/>
                  </a:cubicBezTo>
                  <a:cubicBezTo>
                    <a:pt x="129449" y="674914"/>
                    <a:pt x="127324" y="678596"/>
                    <a:pt x="125199" y="682278"/>
                  </a:cubicBezTo>
                  <a:cubicBezTo>
                    <a:pt x="123074" y="685961"/>
                    <a:pt x="126755" y="688087"/>
                    <a:pt x="128880" y="684405"/>
                  </a:cubicBezTo>
                  <a:cubicBezTo>
                    <a:pt x="131006" y="680722"/>
                    <a:pt x="124062" y="701261"/>
                    <a:pt x="128312" y="693896"/>
                  </a:cubicBezTo>
                  <a:cubicBezTo>
                    <a:pt x="126965" y="700483"/>
                    <a:pt x="118465" y="715212"/>
                    <a:pt x="122924" y="720243"/>
                  </a:cubicBezTo>
                  <a:cubicBezTo>
                    <a:pt x="136453" y="701053"/>
                    <a:pt x="140494" y="681293"/>
                    <a:pt x="148216" y="663659"/>
                  </a:cubicBezTo>
                  <a:cubicBezTo>
                    <a:pt x="149563" y="657072"/>
                    <a:pt x="150341" y="659976"/>
                    <a:pt x="151119" y="662881"/>
                  </a:cubicBezTo>
                  <a:cubicBezTo>
                    <a:pt x="154591" y="652612"/>
                    <a:pt x="156716" y="648929"/>
                    <a:pt x="161744" y="644469"/>
                  </a:cubicBezTo>
                  <a:cubicBezTo>
                    <a:pt x="159619" y="648151"/>
                    <a:pt x="163301" y="650278"/>
                    <a:pt x="159051" y="657642"/>
                  </a:cubicBezTo>
                  <a:cubicBezTo>
                    <a:pt x="161176" y="653960"/>
                    <a:pt x="164648" y="643691"/>
                    <a:pt x="168898" y="636326"/>
                  </a:cubicBezTo>
                  <a:cubicBezTo>
                    <a:pt x="170454" y="642135"/>
                    <a:pt x="180301" y="620819"/>
                    <a:pt x="183983" y="622946"/>
                  </a:cubicBezTo>
                  <a:cubicBezTo>
                    <a:pt x="188233" y="615581"/>
                    <a:pt x="192483" y="608216"/>
                    <a:pt x="195955" y="597947"/>
                  </a:cubicBezTo>
                  <a:cubicBezTo>
                    <a:pt x="199427" y="587678"/>
                    <a:pt x="203677" y="580313"/>
                    <a:pt x="205024" y="573726"/>
                  </a:cubicBezTo>
                  <a:cubicBezTo>
                    <a:pt x="212178" y="565584"/>
                    <a:pt x="219331" y="557441"/>
                    <a:pt x="219900" y="547950"/>
                  </a:cubicBezTo>
                  <a:cubicBezTo>
                    <a:pt x="222025" y="544268"/>
                    <a:pt x="223581" y="550076"/>
                    <a:pt x="225706" y="546394"/>
                  </a:cubicBezTo>
                  <a:cubicBezTo>
                    <a:pt x="218553" y="554537"/>
                    <a:pt x="212956" y="568488"/>
                    <a:pt x="206581" y="579535"/>
                  </a:cubicBezTo>
                  <a:cubicBezTo>
                    <a:pt x="205234" y="586122"/>
                    <a:pt x="200984" y="593487"/>
                    <a:pt x="199637" y="600073"/>
                  </a:cubicBezTo>
                  <a:cubicBezTo>
                    <a:pt x="194608" y="604534"/>
                    <a:pt x="193262" y="611120"/>
                    <a:pt x="189011" y="618485"/>
                  </a:cubicBezTo>
                  <a:cubicBezTo>
                    <a:pt x="189011" y="618485"/>
                    <a:pt x="191915" y="617707"/>
                    <a:pt x="192693" y="620612"/>
                  </a:cubicBezTo>
                  <a:cubicBezTo>
                    <a:pt x="186886" y="622168"/>
                    <a:pt x="186318" y="631659"/>
                    <a:pt x="184193" y="635341"/>
                  </a:cubicBezTo>
                  <a:cubicBezTo>
                    <a:pt x="189999" y="633785"/>
                    <a:pt x="196943" y="613247"/>
                    <a:pt x="201193" y="605882"/>
                  </a:cubicBezTo>
                  <a:cubicBezTo>
                    <a:pt x="204097" y="605104"/>
                    <a:pt x="209125" y="600644"/>
                    <a:pt x="212028" y="599866"/>
                  </a:cubicBezTo>
                  <a:cubicBezTo>
                    <a:pt x="209903" y="603548"/>
                    <a:pt x="208556" y="610135"/>
                    <a:pt x="204875" y="608009"/>
                  </a:cubicBezTo>
                  <a:cubicBezTo>
                    <a:pt x="199487" y="634356"/>
                    <a:pt x="183624" y="644832"/>
                    <a:pt x="183265" y="666719"/>
                  </a:cubicBezTo>
                  <a:cubicBezTo>
                    <a:pt x="180362" y="667497"/>
                    <a:pt x="180362" y="667497"/>
                    <a:pt x="177458" y="668275"/>
                  </a:cubicBezTo>
                  <a:cubicBezTo>
                    <a:pt x="175333" y="671958"/>
                    <a:pt x="176112" y="674862"/>
                    <a:pt x="176112" y="674862"/>
                  </a:cubicBezTo>
                  <a:cubicBezTo>
                    <a:pt x="176890" y="677766"/>
                    <a:pt x="173208" y="675640"/>
                    <a:pt x="173987" y="678544"/>
                  </a:cubicBezTo>
                  <a:cubicBezTo>
                    <a:pt x="171861" y="682227"/>
                    <a:pt x="170305" y="676418"/>
                    <a:pt x="166833" y="686687"/>
                  </a:cubicBezTo>
                  <a:cubicBezTo>
                    <a:pt x="166833" y="686687"/>
                    <a:pt x="167611" y="689591"/>
                    <a:pt x="168390" y="692496"/>
                  </a:cubicBezTo>
                  <a:cubicBezTo>
                    <a:pt x="168390" y="692496"/>
                    <a:pt x="170515" y="688814"/>
                    <a:pt x="172640" y="685131"/>
                  </a:cubicBezTo>
                  <a:cubicBezTo>
                    <a:pt x="171293" y="691718"/>
                    <a:pt x="163571" y="709352"/>
                    <a:pt x="159889" y="707225"/>
                  </a:cubicBezTo>
                  <a:cubicBezTo>
                    <a:pt x="159889" y="707225"/>
                    <a:pt x="159889" y="707225"/>
                    <a:pt x="163361" y="696956"/>
                  </a:cubicBezTo>
                  <a:cubicBezTo>
                    <a:pt x="160458" y="697734"/>
                    <a:pt x="159111" y="704321"/>
                    <a:pt x="156986" y="708003"/>
                  </a:cubicBezTo>
                  <a:cubicBezTo>
                    <a:pt x="156208" y="705099"/>
                    <a:pt x="156208" y="705099"/>
                    <a:pt x="153304" y="705877"/>
                  </a:cubicBezTo>
                  <a:cubicBezTo>
                    <a:pt x="151958" y="712464"/>
                    <a:pt x="149832" y="716146"/>
                    <a:pt x="152736" y="715368"/>
                  </a:cubicBezTo>
                  <a:cubicBezTo>
                    <a:pt x="150611" y="719050"/>
                    <a:pt x="150611" y="719050"/>
                    <a:pt x="147707" y="719828"/>
                  </a:cubicBezTo>
                  <a:cubicBezTo>
                    <a:pt x="152526" y="702972"/>
                    <a:pt x="160248" y="685338"/>
                    <a:pt x="162942" y="672165"/>
                  </a:cubicBezTo>
                  <a:cubicBezTo>
                    <a:pt x="160039" y="672943"/>
                    <a:pt x="159260" y="670038"/>
                    <a:pt x="159260" y="670038"/>
                  </a:cubicBezTo>
                  <a:cubicBezTo>
                    <a:pt x="153454" y="671594"/>
                    <a:pt x="152107" y="678181"/>
                    <a:pt x="149982" y="681863"/>
                  </a:cubicBezTo>
                  <a:cubicBezTo>
                    <a:pt x="148635" y="688450"/>
                    <a:pt x="144385" y="695815"/>
                    <a:pt x="142260" y="699497"/>
                  </a:cubicBezTo>
                  <a:cubicBezTo>
                    <a:pt x="147288" y="695037"/>
                    <a:pt x="145163" y="698719"/>
                    <a:pt x="143038" y="702402"/>
                  </a:cubicBezTo>
                  <a:cubicBezTo>
                    <a:pt x="140913" y="706084"/>
                    <a:pt x="142469" y="711893"/>
                    <a:pt x="147498" y="707433"/>
                  </a:cubicBezTo>
                  <a:cubicBezTo>
                    <a:pt x="145373" y="711115"/>
                    <a:pt x="146151" y="714019"/>
                    <a:pt x="146929" y="716924"/>
                  </a:cubicBezTo>
                  <a:cubicBezTo>
                    <a:pt x="139985" y="737462"/>
                    <a:pt x="136872" y="725844"/>
                    <a:pt x="132054" y="742700"/>
                  </a:cubicBezTo>
                  <a:cubicBezTo>
                    <a:pt x="132054" y="742700"/>
                    <a:pt x="132054" y="742700"/>
                    <a:pt x="131275" y="739796"/>
                  </a:cubicBezTo>
                  <a:cubicBezTo>
                    <a:pt x="131485" y="752192"/>
                    <a:pt x="128582" y="752969"/>
                    <a:pt x="124332" y="760334"/>
                  </a:cubicBezTo>
                  <a:cubicBezTo>
                    <a:pt x="125888" y="766143"/>
                    <a:pt x="130138" y="758778"/>
                    <a:pt x="133042" y="758000"/>
                  </a:cubicBezTo>
                  <a:cubicBezTo>
                    <a:pt x="132832" y="745605"/>
                    <a:pt x="145014" y="733002"/>
                    <a:pt x="150611" y="719050"/>
                  </a:cubicBezTo>
                  <a:cubicBezTo>
                    <a:pt x="147139" y="729319"/>
                    <a:pt x="146570" y="738811"/>
                    <a:pt x="148127" y="744619"/>
                  </a:cubicBezTo>
                  <a:cubicBezTo>
                    <a:pt x="148127" y="744619"/>
                    <a:pt x="148127" y="744619"/>
                    <a:pt x="145223" y="745397"/>
                  </a:cubicBezTo>
                  <a:cubicBezTo>
                    <a:pt x="143877" y="751984"/>
                    <a:pt x="143877" y="751984"/>
                    <a:pt x="142530" y="758571"/>
                  </a:cubicBezTo>
                  <a:cubicBezTo>
                    <a:pt x="141751" y="755667"/>
                    <a:pt x="141751" y="755667"/>
                    <a:pt x="141751" y="755667"/>
                  </a:cubicBezTo>
                  <a:cubicBezTo>
                    <a:pt x="138280" y="765936"/>
                    <a:pt x="137501" y="763031"/>
                    <a:pt x="136154" y="769618"/>
                  </a:cubicBezTo>
                  <a:cubicBezTo>
                    <a:pt x="134808" y="776205"/>
                    <a:pt x="135586" y="779109"/>
                    <a:pt x="135586" y="779109"/>
                  </a:cubicBezTo>
                  <a:cubicBezTo>
                    <a:pt x="139836" y="771745"/>
                    <a:pt x="144086" y="764380"/>
                    <a:pt x="145433" y="757793"/>
                  </a:cubicBezTo>
                  <a:cubicBezTo>
                    <a:pt x="146211" y="760697"/>
                    <a:pt x="141393" y="777553"/>
                    <a:pt x="145643" y="770189"/>
                  </a:cubicBezTo>
                  <a:cubicBezTo>
                    <a:pt x="147768" y="766506"/>
                    <a:pt x="144864" y="767284"/>
                    <a:pt x="144864" y="767284"/>
                  </a:cubicBezTo>
                  <a:cubicBezTo>
                    <a:pt x="151240" y="756237"/>
                    <a:pt x="156837" y="742286"/>
                    <a:pt x="154502" y="733572"/>
                  </a:cubicBezTo>
                  <a:cubicBezTo>
                    <a:pt x="157196" y="720399"/>
                    <a:pt x="154712" y="745968"/>
                    <a:pt x="159530" y="729112"/>
                  </a:cubicBezTo>
                  <a:cubicBezTo>
                    <a:pt x="159740" y="741508"/>
                    <a:pt x="156268" y="751777"/>
                    <a:pt x="151449" y="768633"/>
                  </a:cubicBezTo>
                  <a:cubicBezTo>
                    <a:pt x="156478" y="764172"/>
                    <a:pt x="150881" y="778124"/>
                    <a:pt x="155131" y="770759"/>
                  </a:cubicBezTo>
                  <a:cubicBezTo>
                    <a:pt x="155131" y="770759"/>
                    <a:pt x="148756" y="781806"/>
                    <a:pt x="152437" y="783933"/>
                  </a:cubicBezTo>
                  <a:cubicBezTo>
                    <a:pt x="151869" y="793424"/>
                    <a:pt x="151869" y="793424"/>
                    <a:pt x="150522" y="800011"/>
                  </a:cubicBezTo>
                  <a:cubicBezTo>
                    <a:pt x="154562" y="780250"/>
                    <a:pt x="159381" y="763395"/>
                    <a:pt x="166325" y="742856"/>
                  </a:cubicBezTo>
                  <a:cubicBezTo>
                    <a:pt x="169797" y="732587"/>
                    <a:pt x="173269" y="722318"/>
                    <a:pt x="173837" y="712827"/>
                  </a:cubicBezTo>
                  <a:cubicBezTo>
                    <a:pt x="178087" y="705462"/>
                    <a:pt x="181559" y="695193"/>
                    <a:pt x="185809" y="687828"/>
                  </a:cubicBezTo>
                  <a:cubicBezTo>
                    <a:pt x="184253" y="682019"/>
                    <a:pt x="188503" y="674655"/>
                    <a:pt x="193531" y="670194"/>
                  </a:cubicBezTo>
                  <a:cubicBezTo>
                    <a:pt x="192753" y="667289"/>
                    <a:pt x="189850" y="668067"/>
                    <a:pt x="186168" y="665941"/>
                  </a:cubicBezTo>
                  <a:cubicBezTo>
                    <a:pt x="191197" y="661481"/>
                    <a:pt x="190419" y="658576"/>
                    <a:pt x="187515" y="659354"/>
                  </a:cubicBezTo>
                  <a:cubicBezTo>
                    <a:pt x="189640" y="655672"/>
                    <a:pt x="190987" y="649085"/>
                    <a:pt x="194669" y="651212"/>
                  </a:cubicBezTo>
                  <a:cubicBezTo>
                    <a:pt x="183475" y="679115"/>
                    <a:pt x="204157" y="651782"/>
                    <a:pt x="207629" y="641513"/>
                  </a:cubicBezTo>
                  <a:cubicBezTo>
                    <a:pt x="208407" y="644418"/>
                    <a:pt x="215560" y="636275"/>
                    <a:pt x="209185" y="647322"/>
                  </a:cubicBezTo>
                  <a:cubicBezTo>
                    <a:pt x="218464" y="635497"/>
                    <a:pt x="212448" y="624657"/>
                    <a:pt x="220379" y="619419"/>
                  </a:cubicBezTo>
                  <a:cubicBezTo>
                    <a:pt x="221157" y="622323"/>
                    <a:pt x="218254" y="623101"/>
                    <a:pt x="216907" y="629688"/>
                  </a:cubicBezTo>
                  <a:cubicBezTo>
                    <a:pt x="216907" y="629688"/>
                    <a:pt x="216907" y="629688"/>
                    <a:pt x="219811" y="628910"/>
                  </a:cubicBezTo>
                  <a:cubicBezTo>
                    <a:pt x="213435" y="639957"/>
                    <a:pt x="207838" y="653909"/>
                    <a:pt x="209395" y="659718"/>
                  </a:cubicBezTo>
                  <a:cubicBezTo>
                    <a:pt x="211520" y="656035"/>
                    <a:pt x="217117" y="642084"/>
                    <a:pt x="216339" y="639179"/>
                  </a:cubicBezTo>
                  <a:cubicBezTo>
                    <a:pt x="220020" y="641306"/>
                    <a:pt x="226395" y="630259"/>
                    <a:pt x="230646" y="622894"/>
                  </a:cubicBezTo>
                  <a:cubicBezTo>
                    <a:pt x="228521" y="626576"/>
                    <a:pt x="231424" y="625799"/>
                    <a:pt x="232202" y="628703"/>
                  </a:cubicBezTo>
                  <a:cubicBezTo>
                    <a:pt x="229299" y="629481"/>
                    <a:pt x="226395" y="630259"/>
                    <a:pt x="225049" y="636846"/>
                  </a:cubicBezTo>
                  <a:cubicBezTo>
                    <a:pt x="228730" y="638972"/>
                    <a:pt x="220020" y="641306"/>
                    <a:pt x="221577" y="647115"/>
                  </a:cubicBezTo>
                  <a:cubicBezTo>
                    <a:pt x="219452" y="650797"/>
                    <a:pt x="216548" y="651575"/>
                    <a:pt x="218673" y="647893"/>
                  </a:cubicBezTo>
                  <a:cubicBezTo>
                    <a:pt x="212298" y="658940"/>
                    <a:pt x="213076" y="661844"/>
                    <a:pt x="211730" y="668431"/>
                  </a:cubicBezTo>
                  <a:cubicBezTo>
                    <a:pt x="209604" y="672114"/>
                    <a:pt x="213855" y="664748"/>
                    <a:pt x="214633" y="667653"/>
                  </a:cubicBezTo>
                  <a:cubicBezTo>
                    <a:pt x="209036" y="681605"/>
                    <a:pt x="204786" y="688969"/>
                    <a:pt x="201314" y="699239"/>
                  </a:cubicBezTo>
                  <a:cubicBezTo>
                    <a:pt x="197064" y="706603"/>
                    <a:pt x="192814" y="713968"/>
                    <a:pt x="192245" y="723459"/>
                  </a:cubicBezTo>
                  <a:cubicBezTo>
                    <a:pt x="189342" y="724237"/>
                    <a:pt x="187164" y="724821"/>
                    <a:pt x="185207" y="727680"/>
                  </a:cubicBezTo>
                  <a:lnTo>
                    <a:pt x="181171" y="740306"/>
                  </a:lnTo>
                  <a:lnTo>
                    <a:pt x="180239" y="741074"/>
                  </a:lnTo>
                  <a:cubicBezTo>
                    <a:pt x="179637" y="743181"/>
                    <a:pt x="179494" y="745553"/>
                    <a:pt x="179494" y="745553"/>
                  </a:cubicBezTo>
                  <a:lnTo>
                    <a:pt x="181171" y="740306"/>
                  </a:lnTo>
                  <a:lnTo>
                    <a:pt x="183745" y="738189"/>
                  </a:lnTo>
                  <a:cubicBezTo>
                    <a:pt x="185870" y="734506"/>
                    <a:pt x="184313" y="728697"/>
                    <a:pt x="187217" y="727919"/>
                  </a:cubicBezTo>
                  <a:cubicBezTo>
                    <a:pt x="190898" y="730046"/>
                    <a:pt x="183176" y="747680"/>
                    <a:pt x="181051" y="751362"/>
                  </a:cubicBezTo>
                  <a:cubicBezTo>
                    <a:pt x="181051" y="751362"/>
                    <a:pt x="180273" y="748458"/>
                    <a:pt x="180273" y="748458"/>
                  </a:cubicBezTo>
                  <a:cubicBezTo>
                    <a:pt x="177579" y="761631"/>
                    <a:pt x="177010" y="771123"/>
                    <a:pt x="171204" y="772678"/>
                  </a:cubicBezTo>
                  <a:cubicBezTo>
                    <a:pt x="167732" y="782948"/>
                    <a:pt x="168510" y="785852"/>
                    <a:pt x="169288" y="788756"/>
                  </a:cubicBezTo>
                  <a:cubicBezTo>
                    <a:pt x="170067" y="791661"/>
                    <a:pt x="172970" y="790883"/>
                    <a:pt x="174526" y="796692"/>
                  </a:cubicBezTo>
                  <a:cubicBezTo>
                    <a:pt x="181111" y="798040"/>
                    <a:pt x="178777" y="789327"/>
                    <a:pt x="178777" y="789327"/>
                  </a:cubicBezTo>
                  <a:cubicBezTo>
                    <a:pt x="179555" y="792231"/>
                    <a:pt x="182458" y="791453"/>
                    <a:pt x="182458" y="791453"/>
                  </a:cubicBezTo>
                  <a:cubicBezTo>
                    <a:pt x="180333" y="795136"/>
                    <a:pt x="177430" y="795914"/>
                    <a:pt x="178986" y="801722"/>
                  </a:cubicBezTo>
                  <a:cubicBezTo>
                    <a:pt x="176861" y="805405"/>
                    <a:pt x="179764" y="804627"/>
                    <a:pt x="177639" y="808309"/>
                  </a:cubicBezTo>
                  <a:cubicBezTo>
                    <a:pt x="180543" y="807531"/>
                    <a:pt x="180543" y="807531"/>
                    <a:pt x="180543" y="807531"/>
                  </a:cubicBezTo>
                  <a:cubicBezTo>
                    <a:pt x="181889" y="800945"/>
                    <a:pt x="183236" y="794358"/>
                    <a:pt x="184583" y="787771"/>
                  </a:cubicBezTo>
                  <a:cubicBezTo>
                    <a:pt x="183027" y="781962"/>
                    <a:pt x="183027" y="781962"/>
                    <a:pt x="177998" y="786422"/>
                  </a:cubicBezTo>
                  <a:cubicBezTo>
                    <a:pt x="180123" y="782740"/>
                    <a:pt x="182248" y="779058"/>
                    <a:pt x="179345" y="779836"/>
                  </a:cubicBezTo>
                  <a:cubicBezTo>
                    <a:pt x="181470" y="776153"/>
                    <a:pt x="182248" y="779058"/>
                    <a:pt x="182248" y="779058"/>
                  </a:cubicBezTo>
                  <a:cubicBezTo>
                    <a:pt x="183027" y="781962"/>
                    <a:pt x="185152" y="778280"/>
                    <a:pt x="187277" y="774598"/>
                  </a:cubicBezTo>
                  <a:cubicBezTo>
                    <a:pt x="187277" y="774598"/>
                    <a:pt x="188055" y="777502"/>
                    <a:pt x="188055" y="777502"/>
                  </a:cubicBezTo>
                  <a:cubicBezTo>
                    <a:pt x="217536" y="666875"/>
                    <a:pt x="268328" y="566103"/>
                    <a:pt x="338306" y="478868"/>
                  </a:cubicBezTo>
                  <a:cubicBezTo>
                    <a:pt x="336750" y="473059"/>
                    <a:pt x="336750" y="473059"/>
                    <a:pt x="341778" y="468598"/>
                  </a:cubicBezTo>
                  <a:cubicBezTo>
                    <a:pt x="344682" y="467821"/>
                    <a:pt x="346807" y="464138"/>
                    <a:pt x="349710" y="463360"/>
                  </a:cubicBezTo>
                  <a:cubicBezTo>
                    <a:pt x="343903" y="464916"/>
                    <a:pt x="338097" y="466472"/>
                    <a:pt x="335193" y="467250"/>
                  </a:cubicBezTo>
                  <a:cubicBezTo>
                    <a:pt x="328040" y="475393"/>
                    <a:pt x="304245" y="491107"/>
                    <a:pt x="308136" y="505629"/>
                  </a:cubicBezTo>
                  <a:cubicBezTo>
                    <a:pt x="302330" y="507185"/>
                    <a:pt x="298858" y="517454"/>
                    <a:pt x="294398" y="512423"/>
                  </a:cubicBezTo>
                  <a:cubicBezTo>
                    <a:pt x="290926" y="522693"/>
                    <a:pt x="291704" y="525597"/>
                    <a:pt x="288801" y="526375"/>
                  </a:cubicBezTo>
                  <a:cubicBezTo>
                    <a:pt x="283772" y="530835"/>
                    <a:pt x="282426" y="537422"/>
                    <a:pt x="277397" y="541882"/>
                  </a:cubicBezTo>
                  <a:cubicBezTo>
                    <a:pt x="275272" y="545565"/>
                    <a:pt x="273147" y="549247"/>
                    <a:pt x="273925" y="552151"/>
                  </a:cubicBezTo>
                  <a:cubicBezTo>
                    <a:pt x="271800" y="555834"/>
                    <a:pt x="263869" y="561072"/>
                    <a:pt x="267550" y="563198"/>
                  </a:cubicBezTo>
                  <a:cubicBezTo>
                    <a:pt x="263869" y="561072"/>
                    <a:pt x="257493" y="572119"/>
                    <a:pt x="250340" y="580262"/>
                  </a:cubicBezTo>
                  <a:cubicBezTo>
                    <a:pt x="253812" y="569993"/>
                    <a:pt x="266772" y="560294"/>
                    <a:pt x="264437" y="551581"/>
                  </a:cubicBezTo>
                  <a:cubicBezTo>
                    <a:pt x="271591" y="543438"/>
                    <a:pt x="265215" y="554485"/>
                    <a:pt x="268119" y="553707"/>
                  </a:cubicBezTo>
                  <a:cubicBezTo>
                    <a:pt x="273716" y="539756"/>
                    <a:pt x="281647" y="534518"/>
                    <a:pt x="287244" y="520566"/>
                  </a:cubicBezTo>
                  <a:cubicBezTo>
                    <a:pt x="282216" y="525026"/>
                    <a:pt x="277966" y="532391"/>
                    <a:pt x="272937" y="536851"/>
                  </a:cubicBezTo>
                  <a:cubicBezTo>
                    <a:pt x="268687" y="544216"/>
                    <a:pt x="264437" y="551581"/>
                    <a:pt x="259409" y="556041"/>
                  </a:cubicBezTo>
                  <a:cubicBezTo>
                    <a:pt x="258631" y="553137"/>
                    <a:pt x="265784" y="544994"/>
                    <a:pt x="259977" y="546550"/>
                  </a:cubicBezTo>
                  <a:cubicBezTo>
                    <a:pt x="267909" y="541312"/>
                    <a:pt x="274853" y="520773"/>
                    <a:pt x="278534" y="522900"/>
                  </a:cubicBezTo>
                  <a:cubicBezTo>
                    <a:pt x="280660" y="519218"/>
                    <a:pt x="280660" y="519218"/>
                    <a:pt x="282785" y="515535"/>
                  </a:cubicBezTo>
                  <a:cubicBezTo>
                    <a:pt x="282006" y="512631"/>
                    <a:pt x="279881" y="516313"/>
                    <a:pt x="279881" y="516313"/>
                  </a:cubicBezTo>
                  <a:cubicBezTo>
                    <a:pt x="281228" y="509726"/>
                    <a:pt x="289938" y="507393"/>
                    <a:pt x="294188" y="500028"/>
                  </a:cubicBezTo>
                  <a:cubicBezTo>
                    <a:pt x="287603" y="498679"/>
                    <a:pt x="302688" y="485298"/>
                    <a:pt x="305382" y="472125"/>
                  </a:cubicBezTo>
                  <a:cubicBezTo>
                    <a:pt x="309064" y="474251"/>
                    <a:pt x="306939" y="477934"/>
                    <a:pt x="304814" y="481616"/>
                  </a:cubicBezTo>
                  <a:cubicBezTo>
                    <a:pt x="306939" y="477934"/>
                    <a:pt x="311189" y="470569"/>
                    <a:pt x="314092" y="469791"/>
                  </a:cubicBezTo>
                  <a:cubicBezTo>
                    <a:pt x="313314" y="466887"/>
                    <a:pt x="315439" y="463204"/>
                    <a:pt x="317564" y="459522"/>
                  </a:cubicBezTo>
                  <a:cubicBezTo>
                    <a:pt x="316786" y="456618"/>
                    <a:pt x="318911" y="452935"/>
                    <a:pt x="320258" y="446348"/>
                  </a:cubicBezTo>
                  <a:cubicBezTo>
                    <a:pt x="323161" y="445570"/>
                    <a:pt x="326064" y="444793"/>
                    <a:pt x="328968" y="444015"/>
                  </a:cubicBezTo>
                  <a:cubicBezTo>
                    <a:pt x="328968" y="444015"/>
                    <a:pt x="331093" y="440332"/>
                    <a:pt x="333218" y="436650"/>
                  </a:cubicBezTo>
                  <a:cubicBezTo>
                    <a:pt x="335343" y="432967"/>
                    <a:pt x="337468" y="429285"/>
                    <a:pt x="341149" y="431412"/>
                  </a:cubicBezTo>
                  <a:cubicBezTo>
                    <a:pt x="345400" y="424047"/>
                    <a:pt x="339593" y="425603"/>
                    <a:pt x="347525" y="420365"/>
                  </a:cubicBezTo>
                  <a:cubicBezTo>
                    <a:pt x="347525" y="420365"/>
                    <a:pt x="343275" y="427729"/>
                    <a:pt x="344053" y="430634"/>
                  </a:cubicBezTo>
                  <a:cubicBezTo>
                    <a:pt x="351984" y="425395"/>
                    <a:pt x="353331" y="418809"/>
                    <a:pt x="357581" y="411444"/>
                  </a:cubicBezTo>
                  <a:cubicBezTo>
                    <a:pt x="365513" y="406206"/>
                    <a:pt x="357581" y="411444"/>
                    <a:pt x="358928" y="404857"/>
                  </a:cubicBezTo>
                  <a:cubicBezTo>
                    <a:pt x="362610" y="406984"/>
                    <a:pt x="366082" y="396715"/>
                    <a:pt x="369763" y="398841"/>
                  </a:cubicBezTo>
                  <a:cubicBezTo>
                    <a:pt x="374792" y="394381"/>
                    <a:pt x="374013" y="391476"/>
                    <a:pt x="379820" y="389921"/>
                  </a:cubicBezTo>
                  <a:cubicBezTo>
                    <a:pt x="381945" y="386238"/>
                    <a:pt x="381945" y="386238"/>
                    <a:pt x="381167" y="383334"/>
                  </a:cubicBezTo>
                  <a:cubicBezTo>
                    <a:pt x="375360" y="384890"/>
                    <a:pt x="374013" y="391476"/>
                    <a:pt x="369763" y="398841"/>
                  </a:cubicBezTo>
                  <a:cubicBezTo>
                    <a:pt x="372457" y="385668"/>
                    <a:pt x="378264" y="384112"/>
                    <a:pt x="388320" y="375191"/>
                  </a:cubicBezTo>
                  <a:cubicBezTo>
                    <a:pt x="389099" y="378095"/>
                    <a:pt x="386973" y="381778"/>
                    <a:pt x="381945" y="386238"/>
                  </a:cubicBezTo>
                  <a:cubicBezTo>
                    <a:pt x="387752" y="384682"/>
                    <a:pt x="402837" y="371301"/>
                    <a:pt x="401280" y="365493"/>
                  </a:cubicBezTo>
                  <a:cubicBezTo>
                    <a:pt x="409212" y="360254"/>
                    <a:pt x="416366" y="352112"/>
                    <a:pt x="423519" y="343969"/>
                  </a:cubicBezTo>
                  <a:cubicBezTo>
                    <a:pt x="428547" y="339509"/>
                    <a:pt x="424297" y="346873"/>
                    <a:pt x="424297" y="346873"/>
                  </a:cubicBezTo>
                  <a:cubicBezTo>
                    <a:pt x="419269" y="351334"/>
                    <a:pt x="411337" y="356572"/>
                    <a:pt x="409990" y="363159"/>
                  </a:cubicBezTo>
                  <a:cubicBezTo>
                    <a:pt x="404962" y="367619"/>
                    <a:pt x="402837" y="371301"/>
                    <a:pt x="398587" y="378666"/>
                  </a:cubicBezTo>
                  <a:cubicBezTo>
                    <a:pt x="400712" y="374984"/>
                    <a:pt x="406518" y="373428"/>
                    <a:pt x="408643" y="369746"/>
                  </a:cubicBezTo>
                  <a:cubicBezTo>
                    <a:pt x="408643" y="369746"/>
                    <a:pt x="407865" y="366841"/>
                    <a:pt x="407865" y="366841"/>
                  </a:cubicBezTo>
                  <a:cubicBezTo>
                    <a:pt x="415019" y="358698"/>
                    <a:pt x="415797" y="361603"/>
                    <a:pt x="418700" y="360825"/>
                  </a:cubicBezTo>
                  <a:cubicBezTo>
                    <a:pt x="420825" y="357143"/>
                    <a:pt x="423729" y="356365"/>
                    <a:pt x="426632" y="355587"/>
                  </a:cubicBezTo>
                  <a:cubicBezTo>
                    <a:pt x="430104" y="345318"/>
                    <a:pt x="440161" y="336397"/>
                    <a:pt x="445189" y="331937"/>
                  </a:cubicBezTo>
                  <a:lnTo>
                    <a:pt x="440377" y="330951"/>
                  </a:lnTo>
                  <a:lnTo>
                    <a:pt x="447404" y="322783"/>
                  </a:lnTo>
                  <a:cubicBezTo>
                    <a:pt x="452432" y="318322"/>
                    <a:pt x="457655" y="314588"/>
                    <a:pt x="461621" y="311969"/>
                  </a:cubicBezTo>
                  <a:cubicBezTo>
                    <a:pt x="469553" y="306731"/>
                    <a:pt x="468774" y="303826"/>
                    <a:pt x="468774" y="303826"/>
                  </a:cubicBezTo>
                  <a:cubicBezTo>
                    <a:pt x="475928" y="295684"/>
                    <a:pt x="474581" y="302270"/>
                    <a:pt x="472456" y="305953"/>
                  </a:cubicBezTo>
                  <a:cubicBezTo>
                    <a:pt x="462399" y="314873"/>
                    <a:pt x="456593" y="316429"/>
                    <a:pt x="449439" y="324572"/>
                  </a:cubicBezTo>
                  <a:cubicBezTo>
                    <a:pt x="453899" y="329603"/>
                    <a:pt x="468984" y="316222"/>
                    <a:pt x="470331" y="309635"/>
                  </a:cubicBezTo>
                  <a:cubicBezTo>
                    <a:pt x="473234" y="308857"/>
                    <a:pt x="474012" y="311762"/>
                    <a:pt x="474012" y="311762"/>
                  </a:cubicBezTo>
                  <a:cubicBezTo>
                    <a:pt x="481944" y="306523"/>
                    <a:pt x="484847" y="305745"/>
                    <a:pt x="492001" y="297603"/>
                  </a:cubicBezTo>
                  <a:cubicBezTo>
                    <a:pt x="492001" y="297603"/>
                    <a:pt x="492001" y="297603"/>
                    <a:pt x="495682" y="299729"/>
                  </a:cubicBezTo>
                  <a:cubicBezTo>
                    <a:pt x="494904" y="296825"/>
                    <a:pt x="504961" y="287904"/>
                    <a:pt x="504183" y="285000"/>
                  </a:cubicBezTo>
                  <a:cubicBezTo>
                    <a:pt x="507086" y="284222"/>
                    <a:pt x="515018" y="278984"/>
                    <a:pt x="511336" y="276857"/>
                  </a:cubicBezTo>
                  <a:cubicBezTo>
                    <a:pt x="507655" y="274731"/>
                    <a:pt x="506308" y="281318"/>
                    <a:pt x="498376" y="286556"/>
                  </a:cubicBezTo>
                  <a:cubicBezTo>
                    <a:pt x="497598" y="283651"/>
                    <a:pt x="500501" y="282873"/>
                    <a:pt x="496820" y="280747"/>
                  </a:cubicBezTo>
                  <a:cubicBezTo>
                    <a:pt x="502626" y="279191"/>
                    <a:pt x="507655" y="274731"/>
                    <a:pt x="513461" y="273175"/>
                  </a:cubicBezTo>
                  <a:cubicBezTo>
                    <a:pt x="512683" y="270270"/>
                    <a:pt x="507655" y="274731"/>
                    <a:pt x="506098" y="268922"/>
                  </a:cubicBezTo>
                  <a:cubicBezTo>
                    <a:pt x="506098" y="268922"/>
                    <a:pt x="508223" y="265240"/>
                    <a:pt x="514030" y="263684"/>
                  </a:cubicBezTo>
                  <a:cubicBezTo>
                    <a:pt x="507445" y="262335"/>
                    <a:pt x="510348" y="261557"/>
                    <a:pt x="512473" y="257875"/>
                  </a:cubicBezTo>
                  <a:cubicBezTo>
                    <a:pt x="509570" y="258653"/>
                    <a:pt x="500860" y="260987"/>
                    <a:pt x="498735" y="264669"/>
                  </a:cubicBezTo>
                  <a:cubicBezTo>
                    <a:pt x="493497" y="256734"/>
                    <a:pt x="492719" y="253829"/>
                    <a:pt x="486134" y="252481"/>
                  </a:cubicBezTo>
                  <a:cubicBezTo>
                    <a:pt x="488259" y="248798"/>
                    <a:pt x="494066" y="247243"/>
                    <a:pt x="496191" y="243560"/>
                  </a:cubicBezTo>
                  <a:cubicBezTo>
                    <a:pt x="493287" y="244338"/>
                    <a:pt x="490384" y="245116"/>
                    <a:pt x="485356" y="249576"/>
                  </a:cubicBezTo>
                  <a:cubicBezTo>
                    <a:pt x="484578" y="246672"/>
                    <a:pt x="492509" y="241434"/>
                    <a:pt x="489606" y="242212"/>
                  </a:cubicBezTo>
                  <a:cubicBezTo>
                    <a:pt x="494634" y="237751"/>
                    <a:pt x="500441" y="236195"/>
                    <a:pt x="502566" y="232513"/>
                  </a:cubicBezTo>
                  <a:cubicBezTo>
                    <a:pt x="497538" y="236973"/>
                    <a:pt x="493856" y="234847"/>
                    <a:pt x="490174" y="232720"/>
                  </a:cubicBezTo>
                  <a:cubicBezTo>
                    <a:pt x="490174" y="232720"/>
                    <a:pt x="491521" y="226134"/>
                    <a:pt x="500231" y="223800"/>
                  </a:cubicBezTo>
                  <a:cubicBezTo>
                    <a:pt x="500231" y="223800"/>
                    <a:pt x="502356" y="220118"/>
                    <a:pt x="504481" y="216435"/>
                  </a:cubicBezTo>
                  <a:cubicBezTo>
                    <a:pt x="501578" y="217213"/>
                    <a:pt x="500800" y="214309"/>
                    <a:pt x="511635" y="208292"/>
                  </a:cubicBezTo>
                  <a:cubicBezTo>
                    <a:pt x="507953" y="206166"/>
                    <a:pt x="502147" y="207722"/>
                    <a:pt x="499243" y="208500"/>
                  </a:cubicBezTo>
                  <a:cubicBezTo>
                    <a:pt x="499243" y="208500"/>
                    <a:pt x="501368" y="204817"/>
                    <a:pt x="504272" y="204039"/>
                  </a:cubicBezTo>
                  <a:cubicBezTo>
                    <a:pt x="503494" y="201135"/>
                    <a:pt x="501368" y="204817"/>
                    <a:pt x="495562" y="206373"/>
                  </a:cubicBezTo>
                  <a:cubicBezTo>
                    <a:pt x="494784" y="203469"/>
                    <a:pt x="503494" y="201135"/>
                    <a:pt x="499812" y="199009"/>
                  </a:cubicBezTo>
                  <a:cubicBezTo>
                    <a:pt x="494005" y="200564"/>
                    <a:pt x="497687" y="202691"/>
                    <a:pt x="489755" y="207929"/>
                  </a:cubicBezTo>
                  <a:cubicBezTo>
                    <a:pt x="496909" y="199786"/>
                    <a:pt x="488767" y="192629"/>
                    <a:pt x="493018" y="185264"/>
                  </a:cubicBezTo>
                  <a:cubicBezTo>
                    <a:pt x="495143" y="181582"/>
                    <a:pt x="498046" y="180804"/>
                    <a:pt x="503074" y="176344"/>
                  </a:cubicBezTo>
                  <a:cubicBezTo>
                    <a:pt x="490114" y="186042"/>
                    <a:pt x="480057" y="194963"/>
                    <a:pt x="468444" y="198075"/>
                  </a:cubicBezTo>
                  <a:cubicBezTo>
                    <a:pt x="466888" y="192266"/>
                    <a:pt x="454706" y="204869"/>
                    <a:pt x="450246" y="199838"/>
                  </a:cubicBezTo>
                  <a:cubicBezTo>
                    <a:pt x="456053" y="198282"/>
                    <a:pt x="456831" y="201187"/>
                    <a:pt x="461081" y="193822"/>
                  </a:cubicBezTo>
                  <a:cubicBezTo>
                    <a:pt x="463984" y="193044"/>
                    <a:pt x="461859" y="196726"/>
                    <a:pt x="461859" y="196726"/>
                  </a:cubicBezTo>
                  <a:cubicBezTo>
                    <a:pt x="466888" y="192266"/>
                    <a:pt x="467666" y="195170"/>
                    <a:pt x="469791" y="191488"/>
                  </a:cubicBezTo>
                  <a:cubicBezTo>
                    <a:pt x="471916" y="187806"/>
                    <a:pt x="464763" y="195948"/>
                    <a:pt x="463984" y="193044"/>
                  </a:cubicBezTo>
                  <a:cubicBezTo>
                    <a:pt x="475598" y="189932"/>
                    <a:pt x="484876" y="178107"/>
                    <a:pt x="484098" y="175203"/>
                  </a:cubicBezTo>
                  <a:cubicBezTo>
                    <a:pt x="486223" y="171520"/>
                    <a:pt x="482751" y="181789"/>
                    <a:pt x="485654" y="181012"/>
                  </a:cubicBezTo>
                  <a:lnTo>
                    <a:pt x="492878" y="177001"/>
                  </a:lnTo>
                  <a:lnTo>
                    <a:pt x="491461" y="179456"/>
                  </a:lnTo>
                  <a:lnTo>
                    <a:pt x="493975" y="177226"/>
                  </a:lnTo>
                  <a:lnTo>
                    <a:pt x="494364" y="178678"/>
                  </a:lnTo>
                  <a:cubicBezTo>
                    <a:pt x="493586" y="175773"/>
                    <a:pt x="496489" y="174995"/>
                    <a:pt x="496489" y="174995"/>
                  </a:cubicBezTo>
                  <a:cubicBezTo>
                    <a:pt x="498615" y="171313"/>
                    <a:pt x="492030" y="169965"/>
                    <a:pt x="499183" y="161822"/>
                  </a:cubicBezTo>
                  <a:cubicBezTo>
                    <a:pt x="504990" y="160266"/>
                    <a:pt x="500740" y="167631"/>
                    <a:pt x="503643" y="166853"/>
                  </a:cubicBezTo>
                  <a:cubicBezTo>
                    <a:pt x="508671" y="162392"/>
                    <a:pt x="511575" y="161614"/>
                    <a:pt x="510796" y="158710"/>
                  </a:cubicBezTo>
                  <a:cubicBezTo>
                    <a:pt x="513700" y="157932"/>
                    <a:pt x="514478" y="160837"/>
                    <a:pt x="514478" y="160837"/>
                  </a:cubicBezTo>
                  <a:cubicBezTo>
                    <a:pt x="522410" y="155598"/>
                    <a:pt x="530341" y="150360"/>
                    <a:pt x="540398" y="141439"/>
                  </a:cubicBezTo>
                  <a:cubicBezTo>
                    <a:pt x="538273" y="145122"/>
                    <a:pt x="538273" y="145122"/>
                    <a:pt x="541176" y="144344"/>
                  </a:cubicBezTo>
                  <a:cubicBezTo>
                    <a:pt x="539051" y="148026"/>
                    <a:pt x="531120" y="153265"/>
                    <a:pt x="531120" y="153265"/>
                  </a:cubicBezTo>
                  <a:cubicBezTo>
                    <a:pt x="531898" y="156169"/>
                    <a:pt x="536926" y="151709"/>
                    <a:pt x="537704" y="154613"/>
                  </a:cubicBezTo>
                  <a:cubicBezTo>
                    <a:pt x="539829" y="150931"/>
                    <a:pt x="539829" y="150931"/>
                    <a:pt x="536926" y="151709"/>
                  </a:cubicBezTo>
                  <a:cubicBezTo>
                    <a:pt x="546983" y="142788"/>
                    <a:pt x="557040" y="133868"/>
                    <a:pt x="571556" y="129978"/>
                  </a:cubicBezTo>
                  <a:cubicBezTo>
                    <a:pt x="571556" y="129978"/>
                    <a:pt x="569431" y="133660"/>
                    <a:pt x="569431" y="133660"/>
                  </a:cubicBezTo>
                  <a:cubicBezTo>
                    <a:pt x="569431" y="133660"/>
                    <a:pt x="563624" y="135216"/>
                    <a:pt x="563624" y="135216"/>
                  </a:cubicBezTo>
                  <a:cubicBezTo>
                    <a:pt x="560721" y="135994"/>
                    <a:pt x="558596" y="139676"/>
                    <a:pt x="559374" y="142581"/>
                  </a:cubicBezTo>
                  <a:cubicBezTo>
                    <a:pt x="553568" y="144137"/>
                    <a:pt x="548539" y="148597"/>
                    <a:pt x="545636" y="149375"/>
                  </a:cubicBezTo>
                  <a:cubicBezTo>
                    <a:pt x="542733" y="150153"/>
                    <a:pt x="545636" y="149375"/>
                    <a:pt x="543511" y="153057"/>
                  </a:cubicBezTo>
                  <a:cubicBezTo>
                    <a:pt x="531898" y="156169"/>
                    <a:pt x="521841" y="165089"/>
                    <a:pt x="511006" y="171106"/>
                  </a:cubicBezTo>
                  <a:cubicBezTo>
                    <a:pt x="516813" y="169550"/>
                    <a:pt x="521272" y="174581"/>
                    <a:pt x="522051" y="177485"/>
                  </a:cubicBezTo>
                  <a:cubicBezTo>
                    <a:pt x="524954" y="176707"/>
                    <a:pt x="524954" y="176707"/>
                    <a:pt x="527857" y="175929"/>
                  </a:cubicBezTo>
                  <a:cubicBezTo>
                    <a:pt x="533664" y="174373"/>
                    <a:pt x="538692" y="169913"/>
                    <a:pt x="544499" y="168357"/>
                  </a:cubicBezTo>
                  <a:cubicBezTo>
                    <a:pt x="544499" y="168357"/>
                    <a:pt x="541596" y="169135"/>
                    <a:pt x="541596" y="169135"/>
                  </a:cubicBezTo>
                  <a:cubicBezTo>
                    <a:pt x="537914" y="167009"/>
                    <a:pt x="545846" y="161771"/>
                    <a:pt x="545067" y="158866"/>
                  </a:cubicBezTo>
                  <a:cubicBezTo>
                    <a:pt x="547971" y="158088"/>
                    <a:pt x="547971" y="158088"/>
                    <a:pt x="550874" y="157310"/>
                  </a:cubicBezTo>
                  <a:cubicBezTo>
                    <a:pt x="555903" y="152850"/>
                    <a:pt x="550096" y="154406"/>
                    <a:pt x="549318" y="151501"/>
                  </a:cubicBezTo>
                  <a:cubicBezTo>
                    <a:pt x="549318" y="151501"/>
                    <a:pt x="561709" y="151294"/>
                    <a:pt x="557249" y="146263"/>
                  </a:cubicBezTo>
                  <a:cubicBezTo>
                    <a:pt x="576016" y="135009"/>
                    <a:pt x="589186" y="137706"/>
                    <a:pt x="599243" y="128785"/>
                  </a:cubicBezTo>
                  <a:cubicBezTo>
                    <a:pt x="597118" y="132467"/>
                    <a:pt x="600799" y="134594"/>
                    <a:pt x="611634" y="128578"/>
                  </a:cubicBezTo>
                  <a:cubicBezTo>
                    <a:pt x="606606" y="133038"/>
                    <a:pt x="609509" y="132260"/>
                    <a:pt x="612413" y="131482"/>
                  </a:cubicBezTo>
                  <a:cubicBezTo>
                    <a:pt x="604481" y="136720"/>
                    <a:pt x="595771" y="139054"/>
                    <a:pt x="596549" y="141959"/>
                  </a:cubicBezTo>
                  <a:cubicBezTo>
                    <a:pt x="600231" y="144085"/>
                    <a:pt x="612413" y="131482"/>
                    <a:pt x="611066" y="138069"/>
                  </a:cubicBezTo>
                  <a:cubicBezTo>
                    <a:pt x="619776" y="135735"/>
                    <a:pt x="621901" y="132053"/>
                    <a:pt x="629833" y="126815"/>
                  </a:cubicBezTo>
                  <a:cubicBezTo>
                    <a:pt x="629054" y="123910"/>
                    <a:pt x="623248" y="125466"/>
                    <a:pt x="617441" y="127022"/>
                  </a:cubicBezTo>
                  <a:cubicBezTo>
                    <a:pt x="619566" y="123340"/>
                    <a:pt x="634861" y="122354"/>
                    <a:pt x="639889" y="117894"/>
                  </a:cubicBezTo>
                  <a:cubicBezTo>
                    <a:pt x="636208" y="115767"/>
                    <a:pt x="634083" y="119450"/>
                    <a:pt x="625373" y="121784"/>
                  </a:cubicBezTo>
                  <a:cubicBezTo>
                    <a:pt x="622469" y="122562"/>
                    <a:pt x="627498" y="118101"/>
                    <a:pt x="618010" y="117531"/>
                  </a:cubicBezTo>
                  <a:cubicBezTo>
                    <a:pt x="623038" y="113070"/>
                    <a:pt x="627498" y="118101"/>
                    <a:pt x="630401" y="117323"/>
                  </a:cubicBezTo>
                  <a:cubicBezTo>
                    <a:pt x="636208" y="115767"/>
                    <a:pt x="626720" y="115197"/>
                    <a:pt x="632526" y="113641"/>
                  </a:cubicBezTo>
                  <a:cubicBezTo>
                    <a:pt x="625941" y="112292"/>
                    <a:pt x="623038" y="113070"/>
                    <a:pt x="617231" y="114626"/>
                  </a:cubicBezTo>
                  <a:cubicBezTo>
                    <a:pt x="622260" y="110166"/>
                    <a:pt x="620703" y="104357"/>
                    <a:pt x="627288" y="105706"/>
                  </a:cubicBezTo>
                  <a:cubicBezTo>
                    <a:pt x="635998" y="103372"/>
                    <a:pt x="630191" y="104928"/>
                    <a:pt x="629413" y="102023"/>
                  </a:cubicBezTo>
                  <a:cubicBezTo>
                    <a:pt x="623607" y="103579"/>
                    <a:pt x="620703" y="104357"/>
                    <a:pt x="617800" y="105135"/>
                  </a:cubicBezTo>
                  <a:cubicBezTo>
                    <a:pt x="622050" y="97770"/>
                    <a:pt x="632317" y="101245"/>
                    <a:pt x="643930" y="98134"/>
                  </a:cubicBezTo>
                  <a:cubicBezTo>
                    <a:pt x="643152" y="95229"/>
                    <a:pt x="639470" y="93103"/>
                    <a:pt x="631538" y="98341"/>
                  </a:cubicBezTo>
                  <a:cubicBezTo>
                    <a:pt x="636567" y="93881"/>
                    <a:pt x="627857" y="96215"/>
                    <a:pt x="632885" y="91754"/>
                  </a:cubicBezTo>
                  <a:cubicBezTo>
                    <a:pt x="635788" y="90976"/>
                    <a:pt x="630760" y="95437"/>
                    <a:pt x="639470" y="93103"/>
                  </a:cubicBezTo>
                  <a:cubicBezTo>
                    <a:pt x="648180" y="90769"/>
                    <a:pt x="641595" y="89420"/>
                    <a:pt x="650305" y="87087"/>
                  </a:cubicBezTo>
                  <a:cubicBezTo>
                    <a:pt x="650305" y="87087"/>
                    <a:pt x="656890" y="88435"/>
                    <a:pt x="653987" y="89213"/>
                  </a:cubicBezTo>
                  <a:cubicBezTo>
                    <a:pt x="667725" y="82419"/>
                    <a:pt x="670060" y="91132"/>
                    <a:pt x="686701" y="83560"/>
                  </a:cubicBezTo>
                  <a:cubicBezTo>
                    <a:pt x="680116" y="82212"/>
                    <a:pt x="673532" y="80863"/>
                    <a:pt x="666947" y="79515"/>
                  </a:cubicBezTo>
                  <a:cubicBezTo>
                    <a:pt x="664043" y="80293"/>
                    <a:pt x="664822" y="83197"/>
                    <a:pt x="665600" y="86101"/>
                  </a:cubicBezTo>
                  <a:cubicBezTo>
                    <a:pt x="661918" y="83975"/>
                    <a:pt x="659015" y="84753"/>
                    <a:pt x="656112" y="85531"/>
                  </a:cubicBezTo>
                  <a:cubicBezTo>
                    <a:pt x="656112" y="85531"/>
                    <a:pt x="664822" y="83197"/>
                    <a:pt x="664043" y="80293"/>
                  </a:cubicBezTo>
                  <a:cubicBezTo>
                    <a:pt x="659015" y="84753"/>
                    <a:pt x="657458" y="78944"/>
                    <a:pt x="648749" y="81278"/>
                  </a:cubicBezTo>
                  <a:cubicBezTo>
                    <a:pt x="650095" y="74691"/>
                    <a:pt x="650095" y="74691"/>
                    <a:pt x="646414" y="72565"/>
                  </a:cubicBezTo>
                  <a:cubicBezTo>
                    <a:pt x="649317" y="71787"/>
                    <a:pt x="658027" y="69453"/>
                    <a:pt x="664612" y="70801"/>
                  </a:cubicBezTo>
                  <a:cubicBezTo>
                    <a:pt x="664612" y="70801"/>
                    <a:pt x="652999" y="73913"/>
                    <a:pt x="656680" y="76040"/>
                  </a:cubicBezTo>
                  <a:cubicBezTo>
                    <a:pt x="662487" y="74484"/>
                    <a:pt x="665390" y="73706"/>
                    <a:pt x="660362" y="78166"/>
                  </a:cubicBezTo>
                  <a:cubicBezTo>
                    <a:pt x="664043" y="80293"/>
                    <a:pt x="677782" y="73498"/>
                    <a:pt x="669850" y="78737"/>
                  </a:cubicBezTo>
                  <a:cubicBezTo>
                    <a:pt x="678560" y="76403"/>
                    <a:pt x="684367" y="74847"/>
                    <a:pt x="690173" y="73291"/>
                  </a:cubicBezTo>
                  <a:cubicBezTo>
                    <a:pt x="690951" y="76195"/>
                    <a:pt x="693286" y="84909"/>
                    <a:pt x="707803" y="81019"/>
                  </a:cubicBezTo>
                  <a:cubicBezTo>
                    <a:pt x="696968" y="87035"/>
                    <a:pt x="688258" y="89369"/>
                    <a:pt x="689036" y="92273"/>
                  </a:cubicBezTo>
                  <a:cubicBezTo>
                    <a:pt x="692717" y="94400"/>
                    <a:pt x="694843" y="90718"/>
                    <a:pt x="697746" y="89940"/>
                  </a:cubicBezTo>
                  <a:cubicBezTo>
                    <a:pt x="701427" y="92066"/>
                    <a:pt x="699302" y="95748"/>
                    <a:pt x="699302" y="95748"/>
                  </a:cubicBezTo>
                  <a:cubicBezTo>
                    <a:pt x="687689" y="98860"/>
                    <a:pt x="687689" y="98860"/>
                    <a:pt x="678979" y="101194"/>
                  </a:cubicBezTo>
                  <a:cubicBezTo>
                    <a:pt x="675298" y="99067"/>
                    <a:pt x="681104" y="97512"/>
                    <a:pt x="681104" y="97512"/>
                  </a:cubicBezTo>
                  <a:cubicBezTo>
                    <a:pt x="671616" y="96941"/>
                    <a:pt x="655753" y="107418"/>
                    <a:pt x="650724" y="111878"/>
                  </a:cubicBezTo>
                  <a:cubicBezTo>
                    <a:pt x="659434" y="109544"/>
                    <a:pt x="663116" y="111671"/>
                    <a:pt x="676854" y="104876"/>
                  </a:cubicBezTo>
                  <a:cubicBezTo>
                    <a:pt x="681314" y="109907"/>
                    <a:pt x="674729" y="108559"/>
                    <a:pt x="668922" y="110115"/>
                  </a:cubicBezTo>
                  <a:cubicBezTo>
                    <a:pt x="669701" y="113019"/>
                    <a:pt x="678411" y="110685"/>
                    <a:pt x="681314" y="109907"/>
                  </a:cubicBezTo>
                  <a:cubicBezTo>
                    <a:pt x="690024" y="107573"/>
                    <a:pt x="681314" y="109907"/>
                    <a:pt x="683439" y="106225"/>
                  </a:cubicBezTo>
                  <a:cubicBezTo>
                    <a:pt x="695052" y="103113"/>
                    <a:pt x="701637" y="104462"/>
                    <a:pt x="709000" y="108715"/>
                  </a:cubicBezTo>
                  <a:cubicBezTo>
                    <a:pt x="714029" y="104254"/>
                    <a:pt x="717710" y="106381"/>
                    <a:pt x="726420" y="104047"/>
                  </a:cubicBezTo>
                  <a:cubicBezTo>
                    <a:pt x="721392" y="108507"/>
                    <a:pt x="730880" y="109078"/>
                    <a:pt x="731658" y="111982"/>
                  </a:cubicBezTo>
                  <a:cubicBezTo>
                    <a:pt x="737465" y="110427"/>
                    <a:pt x="736686" y="107522"/>
                    <a:pt x="745396" y="105188"/>
                  </a:cubicBezTo>
                  <a:cubicBezTo>
                    <a:pt x="738033" y="100935"/>
                    <a:pt x="748868" y="94919"/>
                    <a:pt x="737255" y="98031"/>
                  </a:cubicBezTo>
                  <a:cubicBezTo>
                    <a:pt x="740158" y="97253"/>
                    <a:pt x="742283" y="93570"/>
                    <a:pt x="745187" y="92793"/>
                  </a:cubicBezTo>
                  <a:cubicBezTo>
                    <a:pt x="745965" y="95697"/>
                    <a:pt x="752550" y="97045"/>
                    <a:pt x="753328" y="99950"/>
                  </a:cubicBezTo>
                  <a:cubicBezTo>
                    <a:pt x="761260" y="94712"/>
                    <a:pt x="769970" y="92378"/>
                    <a:pt x="778680" y="90044"/>
                  </a:cubicBezTo>
                  <a:cubicBezTo>
                    <a:pt x="780805" y="86362"/>
                    <a:pt x="772095" y="88696"/>
                    <a:pt x="766288" y="90252"/>
                  </a:cubicBezTo>
                  <a:cubicBezTo>
                    <a:pt x="772095" y="88696"/>
                    <a:pt x="774220" y="85013"/>
                    <a:pt x="765510" y="87347"/>
                  </a:cubicBezTo>
                  <a:cubicBezTo>
                    <a:pt x="774220" y="85013"/>
                    <a:pt x="787958" y="78219"/>
                    <a:pt x="795321" y="82472"/>
                  </a:cubicBezTo>
                  <a:cubicBezTo>
                    <a:pt x="798225" y="81694"/>
                    <a:pt x="793765" y="76663"/>
                    <a:pt x="790861" y="77441"/>
                  </a:cubicBezTo>
                  <a:cubicBezTo>
                    <a:pt x="795890" y="72981"/>
                    <a:pt x="804600" y="70647"/>
                    <a:pt x="810406" y="69091"/>
                  </a:cubicBezTo>
                  <a:cubicBezTo>
                    <a:pt x="809628" y="66187"/>
                    <a:pt x="803821" y="67743"/>
                    <a:pt x="803821" y="67743"/>
                  </a:cubicBezTo>
                  <a:cubicBezTo>
                    <a:pt x="815435" y="64631"/>
                    <a:pt x="818338" y="63853"/>
                    <a:pt x="824145" y="62297"/>
                  </a:cubicBezTo>
                  <a:cubicBezTo>
                    <a:pt x="835758" y="59185"/>
                    <a:pt x="814656" y="61726"/>
                    <a:pt x="813100" y="55918"/>
                  </a:cubicBezTo>
                  <a:cubicBezTo>
                    <a:pt x="810197" y="56696"/>
                    <a:pt x="808745" y="57084"/>
                    <a:pt x="806930" y="57571"/>
                  </a:cubicBezTo>
                  <a:lnTo>
                    <a:pt x="801487" y="59029"/>
                  </a:lnTo>
                  <a:lnTo>
                    <a:pt x="804364" y="56702"/>
                  </a:lnTo>
                  <a:cubicBezTo>
                    <a:pt x="804532" y="55879"/>
                    <a:pt x="803612" y="55347"/>
                    <a:pt x="800708" y="56125"/>
                  </a:cubicBezTo>
                  <a:cubicBezTo>
                    <a:pt x="803612" y="55347"/>
                    <a:pt x="805737" y="51665"/>
                    <a:pt x="811544" y="50109"/>
                  </a:cubicBezTo>
                  <a:cubicBezTo>
                    <a:pt x="808640" y="50887"/>
                    <a:pt x="807862" y="47982"/>
                    <a:pt x="799152" y="50316"/>
                  </a:cubicBezTo>
                  <a:cubicBezTo>
                    <a:pt x="795471" y="48190"/>
                    <a:pt x="797596" y="44507"/>
                    <a:pt x="804180" y="45856"/>
                  </a:cubicBezTo>
                  <a:cubicBezTo>
                    <a:pt x="804959" y="48760"/>
                    <a:pt x="819475" y="44871"/>
                    <a:pt x="815794" y="42744"/>
                  </a:cubicBezTo>
                  <a:cubicBezTo>
                    <a:pt x="822379" y="44093"/>
                    <a:pt x="828963" y="45441"/>
                    <a:pt x="834770" y="43885"/>
                  </a:cubicBezTo>
                  <a:cubicBezTo>
                    <a:pt x="834770" y="43885"/>
                    <a:pt x="832645" y="47568"/>
                    <a:pt x="828963" y="45441"/>
                  </a:cubicBezTo>
                  <a:cubicBezTo>
                    <a:pt x="832645" y="47568"/>
                    <a:pt x="835548" y="46790"/>
                    <a:pt x="838452" y="46012"/>
                  </a:cubicBezTo>
                  <a:cubicBezTo>
                    <a:pt x="844258" y="44456"/>
                    <a:pt x="831867" y="44663"/>
                    <a:pt x="837673" y="43107"/>
                  </a:cubicBezTo>
                  <a:cubicBezTo>
                    <a:pt x="853746" y="45026"/>
                    <a:pt x="864581" y="39010"/>
                    <a:pt x="879098" y="35121"/>
                  </a:cubicBezTo>
                  <a:cubicBezTo>
                    <a:pt x="874070" y="39581"/>
                    <a:pt x="880654" y="40929"/>
                    <a:pt x="886461" y="39374"/>
                  </a:cubicBezTo>
                  <a:cubicBezTo>
                    <a:pt x="898852" y="39166"/>
                    <a:pt x="908909" y="30246"/>
                    <a:pt x="917051" y="37403"/>
                  </a:cubicBezTo>
                  <a:cubicBezTo>
                    <a:pt x="909119" y="42641"/>
                    <a:pt x="871944" y="43263"/>
                    <a:pt x="879308" y="47516"/>
                  </a:cubicBezTo>
                  <a:cubicBezTo>
                    <a:pt x="877182" y="51198"/>
                    <a:pt x="861109" y="49279"/>
                    <a:pt x="858984" y="52962"/>
                  </a:cubicBezTo>
                  <a:cubicBezTo>
                    <a:pt x="859763" y="55866"/>
                    <a:pt x="868472" y="53532"/>
                    <a:pt x="866348" y="57215"/>
                  </a:cubicBezTo>
                  <a:cubicBezTo>
                    <a:pt x="875057" y="54881"/>
                    <a:pt x="877182" y="51198"/>
                    <a:pt x="889574" y="50991"/>
                  </a:cubicBezTo>
                  <a:cubicBezTo>
                    <a:pt x="880864" y="53325"/>
                    <a:pt x="888227" y="57578"/>
                    <a:pt x="899840" y="54466"/>
                  </a:cubicBezTo>
                  <a:cubicBezTo>
                    <a:pt x="899840" y="54466"/>
                    <a:pt x="896937" y="55244"/>
                    <a:pt x="894034" y="56022"/>
                  </a:cubicBezTo>
                  <a:cubicBezTo>
                    <a:pt x="897715" y="58149"/>
                    <a:pt x="901397" y="60275"/>
                    <a:pt x="907982" y="61624"/>
                  </a:cubicBezTo>
                  <a:cubicBezTo>
                    <a:pt x="915913" y="56385"/>
                    <a:pt x="927527" y="53274"/>
                    <a:pt x="929652" y="49591"/>
                  </a:cubicBezTo>
                  <a:cubicBezTo>
                    <a:pt x="935458" y="48035"/>
                    <a:pt x="933333" y="51718"/>
                    <a:pt x="936236" y="50940"/>
                  </a:cubicBezTo>
                  <a:cubicBezTo>
                    <a:pt x="955213" y="52081"/>
                    <a:pt x="952878" y="43368"/>
                    <a:pt x="968173" y="42383"/>
                  </a:cubicBezTo>
                  <a:cubicBezTo>
                    <a:pt x="967395" y="39478"/>
                    <a:pt x="964491" y="40256"/>
                    <a:pt x="961588" y="41034"/>
                  </a:cubicBezTo>
                  <a:cubicBezTo>
                    <a:pt x="970298" y="38700"/>
                    <a:pt x="977451" y="30557"/>
                    <a:pt x="970867" y="29209"/>
                  </a:cubicBezTo>
                  <a:cubicBezTo>
                    <a:pt x="983258" y="29002"/>
                    <a:pt x="976105" y="37144"/>
                    <a:pt x="987718" y="34032"/>
                  </a:cubicBezTo>
                  <a:cubicBezTo>
                    <a:pt x="988496" y="36937"/>
                    <a:pt x="981911" y="35588"/>
                    <a:pt x="979008" y="36366"/>
                  </a:cubicBezTo>
                  <a:cubicBezTo>
                    <a:pt x="976883" y="40049"/>
                    <a:pt x="980564" y="42175"/>
                    <a:pt x="986371" y="40619"/>
                  </a:cubicBezTo>
                  <a:cubicBezTo>
                    <a:pt x="987149" y="43524"/>
                    <a:pt x="980564" y="42175"/>
                    <a:pt x="977661" y="42953"/>
                  </a:cubicBezTo>
                  <a:cubicBezTo>
                    <a:pt x="985024" y="47206"/>
                    <a:pt x="984246" y="44302"/>
                    <a:pt x="979996" y="51666"/>
                  </a:cubicBezTo>
                  <a:cubicBezTo>
                    <a:pt x="988706" y="49333"/>
                    <a:pt x="995291" y="50681"/>
                    <a:pt x="993944" y="57268"/>
                  </a:cubicBezTo>
                  <a:cubicBezTo>
                    <a:pt x="1006335" y="57060"/>
                    <a:pt x="1015823" y="57631"/>
                    <a:pt x="1031118" y="56646"/>
                  </a:cubicBezTo>
                  <a:cubicBezTo>
                    <a:pt x="1034021" y="55868"/>
                    <a:pt x="1027437" y="54519"/>
                    <a:pt x="1029562" y="50837"/>
                  </a:cubicBezTo>
                  <a:cubicBezTo>
                    <a:pt x="1039828" y="54312"/>
                    <a:pt x="1031896" y="59550"/>
                    <a:pt x="1041384" y="60121"/>
                  </a:cubicBezTo>
                  <a:cubicBezTo>
                    <a:pt x="1047969" y="61469"/>
                    <a:pt x="1043510" y="56438"/>
                    <a:pt x="1046413" y="55660"/>
                  </a:cubicBezTo>
                  <a:cubicBezTo>
                    <a:pt x="1050094" y="57787"/>
                    <a:pt x="1053776" y="59913"/>
                    <a:pt x="1050873" y="60691"/>
                  </a:cubicBezTo>
                  <a:cubicBezTo>
                    <a:pt x="1057457" y="62040"/>
                    <a:pt x="1052998" y="57009"/>
                    <a:pt x="1055901" y="56231"/>
                  </a:cubicBezTo>
                  <a:cubicBezTo>
                    <a:pt x="1065389" y="56802"/>
                    <a:pt x="1065389" y="56802"/>
                    <a:pt x="1071974" y="58150"/>
                  </a:cubicBezTo>
                  <a:cubicBezTo>
                    <a:pt x="1087269" y="57165"/>
                    <a:pt x="1094422" y="49022"/>
                    <a:pt x="1098673" y="41658"/>
                  </a:cubicBezTo>
                  <a:cubicBezTo>
                    <a:pt x="1102354" y="43784"/>
                    <a:pt x="1108939" y="45133"/>
                    <a:pt x="1107382" y="39324"/>
                  </a:cubicBezTo>
                  <a:cubicBezTo>
                    <a:pt x="1113967" y="40672"/>
                    <a:pt x="1126359" y="40465"/>
                    <a:pt x="1120552" y="42021"/>
                  </a:cubicBezTo>
                  <a:cubicBezTo>
                    <a:pt x="1127137" y="43369"/>
                    <a:pt x="1120552" y="42021"/>
                    <a:pt x="1123455" y="41243"/>
                  </a:cubicBezTo>
                  <a:cubicBezTo>
                    <a:pt x="1130040" y="42591"/>
                    <a:pt x="1130819" y="45496"/>
                    <a:pt x="1137403" y="46844"/>
                  </a:cubicBezTo>
                  <a:cubicBezTo>
                    <a:pt x="1143210" y="45288"/>
                    <a:pt x="1136625" y="43940"/>
                    <a:pt x="1133722" y="44718"/>
                  </a:cubicBezTo>
                  <a:cubicBezTo>
                    <a:pt x="1139528" y="43162"/>
                    <a:pt x="1145335" y="41606"/>
                    <a:pt x="1155601" y="45081"/>
                  </a:cubicBezTo>
                  <a:cubicBezTo>
                    <a:pt x="1153035" y="44212"/>
                    <a:pt x="1151884" y="43548"/>
                    <a:pt x="1151615" y="43085"/>
                  </a:cubicBezTo>
                  <a:lnTo>
                    <a:pt x="1151913" y="42905"/>
                  </a:lnTo>
                  <a:lnTo>
                    <a:pt x="1151920" y="42955"/>
                  </a:lnTo>
                  <a:lnTo>
                    <a:pt x="1155309" y="43158"/>
                  </a:lnTo>
                  <a:lnTo>
                    <a:pt x="1158505" y="44303"/>
                  </a:lnTo>
                  <a:cubicBezTo>
                    <a:pt x="1162186" y="46430"/>
                    <a:pt x="1164311" y="42747"/>
                    <a:pt x="1170896" y="44096"/>
                  </a:cubicBezTo>
                  <a:lnTo>
                    <a:pt x="1155309" y="43158"/>
                  </a:lnTo>
                  <a:lnTo>
                    <a:pt x="1152911" y="42300"/>
                  </a:lnTo>
                  <a:lnTo>
                    <a:pt x="1151913" y="42905"/>
                  </a:lnTo>
                  <a:lnTo>
                    <a:pt x="1151505" y="39953"/>
                  </a:lnTo>
                  <a:cubicBezTo>
                    <a:pt x="1149301" y="38987"/>
                    <a:pt x="1146008" y="38313"/>
                    <a:pt x="1144557" y="38702"/>
                  </a:cubicBezTo>
                  <a:cubicBezTo>
                    <a:pt x="1143779" y="35797"/>
                    <a:pt x="1150363" y="37146"/>
                    <a:pt x="1153267" y="36368"/>
                  </a:cubicBezTo>
                  <a:cubicBezTo>
                    <a:pt x="1157727" y="41399"/>
                    <a:pt x="1159073" y="34812"/>
                    <a:pt x="1163533" y="39843"/>
                  </a:cubicBezTo>
                  <a:cubicBezTo>
                    <a:pt x="1168562" y="35383"/>
                    <a:pt x="1169340" y="38287"/>
                    <a:pt x="1175146" y="36731"/>
                  </a:cubicBezTo>
                  <a:cubicBezTo>
                    <a:pt x="1174368" y="33827"/>
                    <a:pt x="1171465" y="34605"/>
                    <a:pt x="1171465" y="34605"/>
                  </a:cubicBezTo>
                  <a:cubicBezTo>
                    <a:pt x="1159073" y="34812"/>
                    <a:pt x="1145904" y="32115"/>
                    <a:pt x="1133512" y="32322"/>
                  </a:cubicBezTo>
                  <a:cubicBezTo>
                    <a:pt x="1133512" y="32322"/>
                    <a:pt x="1136415" y="31544"/>
                    <a:pt x="1136415" y="31544"/>
                  </a:cubicBezTo>
                  <a:cubicBezTo>
                    <a:pt x="1120342" y="29625"/>
                    <a:pt x="1117439" y="30403"/>
                    <a:pt x="1102144" y="31388"/>
                  </a:cubicBezTo>
                  <a:cubicBezTo>
                    <a:pt x="1101366" y="28484"/>
                    <a:pt x="1091878" y="27914"/>
                    <a:pt x="1085293" y="26565"/>
                  </a:cubicBezTo>
                  <a:cubicBezTo>
                    <a:pt x="1081612" y="24439"/>
                    <a:pt x="1094781" y="27136"/>
                    <a:pt x="1091100" y="25009"/>
                  </a:cubicBezTo>
                  <a:cubicBezTo>
                    <a:pt x="1096906" y="23453"/>
                    <a:pt x="1097685" y="26358"/>
                    <a:pt x="1103491" y="24802"/>
                  </a:cubicBezTo>
                  <a:cubicBezTo>
                    <a:pt x="1099810" y="22675"/>
                    <a:pt x="1091100" y="25009"/>
                    <a:pt x="1084515" y="23661"/>
                  </a:cubicBezTo>
                  <a:cubicBezTo>
                    <a:pt x="1084515" y="23661"/>
                    <a:pt x="1083737" y="20756"/>
                    <a:pt x="1080833" y="21534"/>
                  </a:cubicBezTo>
                  <a:cubicBezTo>
                    <a:pt x="1093225" y="21327"/>
                    <a:pt x="1098253" y="16866"/>
                    <a:pt x="1096697" y="11057"/>
                  </a:cubicBezTo>
                  <a:cubicBezTo>
                    <a:pt x="1102503" y="9502"/>
                    <a:pt x="1108310" y="7946"/>
                    <a:pt x="1104629" y="5819"/>
                  </a:cubicBezTo>
                  <a:cubicBezTo>
                    <a:pt x="1113338" y="3486"/>
                    <a:pt x="1117020" y="5612"/>
                    <a:pt x="1123605" y="6961"/>
                  </a:cubicBezTo>
                  <a:cubicBezTo>
                    <a:pt x="1129411" y="5405"/>
                    <a:pt x="1154973" y="7894"/>
                    <a:pt x="1143928" y="1515"/>
                  </a:cubicBezTo>
                  <a:cubicBezTo>
                    <a:pt x="1146831" y="737"/>
                    <a:pt x="1152638" y="-819"/>
                    <a:pt x="1159223" y="5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88000"/>
                  </a:schemeClr>
                </a:gs>
                <a:gs pos="100000">
                  <a:schemeClr val="accent1">
                    <a:alpha val="88000"/>
                  </a:schemeClr>
                </a:gs>
              </a:gsLst>
              <a:path path="circle">
                <a:fillToRect l="100000" t="100000"/>
              </a:path>
            </a:gra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1" name="PpSubtitle">
              <a:extLst>
                <a:ext uri="{FF2B5EF4-FFF2-40B4-BE49-F238E27FC236}">
                  <a16:creationId xmlns:a16="http://schemas.microsoft.com/office/drawing/2014/main" id="{965FC1AA-D8F0-4364-B30C-F382C88F6F37}"/>
                </a:ext>
              </a:extLst>
            </p:cNvPr>
            <p:cNvSpPr txBox="1"/>
            <p:nvPr/>
          </p:nvSpPr>
          <p:spPr>
            <a:xfrm>
              <a:off x="705405" y="1599379"/>
              <a:ext cx="260969" cy="2442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13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Times New Roman" panose="02020603050405020304" pitchFamily="18" charset="0"/>
                </a:rPr>
                <a:t>01</a:t>
              </a:r>
              <a:endParaRPr kumimoji="0" lang="en-ID" sz="1600" b="1" i="0" u="none" strike="noStrike" kern="1200" cap="none" spc="1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4CAEDADF-6788-4699-AC62-C5D990534E0F}"/>
                </a:ext>
              </a:extLst>
            </p:cNvPr>
            <p:cNvSpPr txBox="1"/>
            <p:nvPr/>
          </p:nvSpPr>
          <p:spPr>
            <a:xfrm>
              <a:off x="1275262" y="1460489"/>
              <a:ext cx="29000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03C1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Oblivious</a:t>
              </a:r>
            </a:p>
          </p:txBody>
        </p:sp>
      </p:grpSp>
      <p:sp>
        <p:nvSpPr>
          <p:cNvPr id="317" name="TextBox 316">
            <a:extLst>
              <a:ext uri="{FF2B5EF4-FFF2-40B4-BE49-F238E27FC236}">
                <a16:creationId xmlns:a16="http://schemas.microsoft.com/office/drawing/2014/main" id="{C083353B-C04D-4473-AA63-C9C432937FE9}"/>
              </a:ext>
            </a:extLst>
          </p:cNvPr>
          <p:cNvSpPr txBox="1"/>
          <p:nvPr/>
        </p:nvSpPr>
        <p:spPr>
          <a:xfrm>
            <a:off x="2078385" y="2312446"/>
            <a:ext cx="2900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03C1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Overwhelmed</a:t>
            </a:r>
          </a:p>
        </p:txBody>
      </p:sp>
      <p:sp>
        <p:nvSpPr>
          <p:cNvPr id="319" name="TextBox 318">
            <a:extLst>
              <a:ext uri="{FF2B5EF4-FFF2-40B4-BE49-F238E27FC236}">
                <a16:creationId xmlns:a16="http://schemas.microsoft.com/office/drawing/2014/main" id="{1884CFE0-ECF1-49AD-A03A-78D67E0A69B9}"/>
              </a:ext>
            </a:extLst>
          </p:cNvPr>
          <p:cNvSpPr txBox="1"/>
          <p:nvPr/>
        </p:nvSpPr>
        <p:spPr>
          <a:xfrm>
            <a:off x="2078385" y="3164403"/>
            <a:ext cx="2900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03C1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Overcomer</a:t>
            </a:r>
          </a:p>
        </p:txBody>
      </p:sp>
      <p:sp>
        <p:nvSpPr>
          <p:cNvPr id="321" name="TextBox 320">
            <a:extLst>
              <a:ext uri="{FF2B5EF4-FFF2-40B4-BE49-F238E27FC236}">
                <a16:creationId xmlns:a16="http://schemas.microsoft.com/office/drawing/2014/main" id="{A9A0DFF6-5BF0-4701-B4AD-C41F4C24E3E9}"/>
              </a:ext>
            </a:extLst>
          </p:cNvPr>
          <p:cNvSpPr txBox="1"/>
          <p:nvPr/>
        </p:nvSpPr>
        <p:spPr>
          <a:xfrm>
            <a:off x="2078385" y="4016360"/>
            <a:ext cx="2900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03C1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Onward</a:t>
            </a:r>
          </a:p>
        </p:txBody>
      </p:sp>
      <p:sp>
        <p:nvSpPr>
          <p:cNvPr id="323" name="TextBox 322">
            <a:extLst>
              <a:ext uri="{FF2B5EF4-FFF2-40B4-BE49-F238E27FC236}">
                <a16:creationId xmlns:a16="http://schemas.microsoft.com/office/drawing/2014/main" id="{80941902-15DE-4A81-A570-B51C76C48EF6}"/>
              </a:ext>
            </a:extLst>
          </p:cNvPr>
          <p:cNvSpPr txBox="1"/>
          <p:nvPr/>
        </p:nvSpPr>
        <p:spPr>
          <a:xfrm>
            <a:off x="2078385" y="4866694"/>
            <a:ext cx="2900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03C1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Overachieve</a:t>
            </a:r>
          </a:p>
        </p:txBody>
      </p:sp>
      <p:sp>
        <p:nvSpPr>
          <p:cNvPr id="325" name="TextBox 324">
            <a:extLst>
              <a:ext uri="{FF2B5EF4-FFF2-40B4-BE49-F238E27FC236}">
                <a16:creationId xmlns:a16="http://schemas.microsoft.com/office/drawing/2014/main" id="{34278FD0-B41D-4970-8C7B-6C3A3ED65FB8}"/>
              </a:ext>
            </a:extLst>
          </p:cNvPr>
          <p:cNvSpPr txBox="1"/>
          <p:nvPr/>
        </p:nvSpPr>
        <p:spPr>
          <a:xfrm>
            <a:off x="2078385" y="5718651"/>
            <a:ext cx="2900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03C1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909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" grpId="0"/>
      <p:bldP spid="319" grpId="0"/>
      <p:bldP spid="321" grpId="0"/>
      <p:bldP spid="323" grpId="0"/>
      <p:bldP spid="3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id="{E836779B-1539-45C6-A456-400F636B4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" b="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19067C7-4D85-4002-9F88-CF6FBAD53579}"/>
              </a:ext>
            </a:extLst>
          </p:cNvPr>
          <p:cNvSpPr/>
          <p:nvPr/>
        </p:nvSpPr>
        <p:spPr>
          <a:xfrm>
            <a:off x="0" y="0"/>
            <a:ext cx="12192002" cy="6858000"/>
          </a:xfrm>
          <a:prstGeom prst="rect">
            <a:avLst/>
          </a:prstGeom>
          <a:gradFill>
            <a:gsLst>
              <a:gs pos="26000">
                <a:srgbClr val="6B351D">
                  <a:alpha val="50000"/>
                </a:srgbClr>
              </a:gs>
              <a:gs pos="5000">
                <a:sysClr val="windowText" lastClr="000000">
                  <a:lumMod val="95000"/>
                  <a:lumOff val="5000"/>
                  <a:alpha val="50000"/>
                </a:sysClr>
              </a:gs>
              <a:gs pos="60000">
                <a:srgbClr val="9C4E20">
                  <a:alpha val="50000"/>
                </a:srgbClr>
              </a:gs>
              <a:gs pos="87000">
                <a:srgbClr val="D3300F">
                  <a:alpha val="50000"/>
                </a:srgbClr>
              </a:gs>
            </a:gsLst>
            <a:lin ang="189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002528-9C9F-4D0C-93AA-7FC356D97ACB}"/>
              </a:ext>
            </a:extLst>
          </p:cNvPr>
          <p:cNvSpPr/>
          <p:nvPr/>
        </p:nvSpPr>
        <p:spPr>
          <a:xfrm>
            <a:off x="4008699" y="2282489"/>
            <a:ext cx="4174602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spc="-300" dirty="0">
                <a:solidFill>
                  <a:prstClr val="white"/>
                </a:solidFill>
                <a:latin typeface="Montserrat SemiBold" panose="000007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Q&amp;A</a:t>
            </a:r>
            <a:endParaRPr lang="id-ID" sz="11500" dirty="0">
              <a:solidFill>
                <a:prstClr val="white"/>
              </a:solidFill>
              <a:latin typeface="Montserrat SemiBold" panose="000007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118DC6-487C-42F5-B319-D32891DEC4B0}"/>
              </a:ext>
            </a:extLst>
          </p:cNvPr>
          <p:cNvSpPr/>
          <p:nvPr/>
        </p:nvSpPr>
        <p:spPr>
          <a:xfrm>
            <a:off x="4008697" y="1458410"/>
            <a:ext cx="4082110" cy="3466544"/>
          </a:xfrm>
          <a:prstGeom prst="rect">
            <a:avLst/>
          </a:prstGeom>
          <a:noFill/>
          <a:ln w="571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10" name="Picture 9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ED2478B8-5A1E-42DD-AEE7-07626B2C23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951" y="5226167"/>
            <a:ext cx="2696857" cy="3571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4779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BD6B24-0430-4CCC-A99E-22C780A1CA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05485" y="2684282"/>
            <a:ext cx="5480796" cy="1558528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6000" b="1" dirty="0"/>
              <a:t>TODD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6000" dirty="0">
                <a:solidFill>
                  <a:schemeClr val="tx1"/>
                </a:solidFill>
              </a:rPr>
              <a:t>PETERSON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endParaRPr lang="en-US" sz="6000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5594E0-291A-4C98-A98E-7A50DE98BC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19060" y="4304465"/>
            <a:ext cx="5952946" cy="19160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2020 BT Progress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4374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058CD939-31BC-45CB-9436-89E22A088B11}"/>
              </a:ext>
            </a:extLst>
          </p:cNvPr>
          <p:cNvSpPr txBox="1">
            <a:spLocks/>
          </p:cNvSpPr>
          <p:nvPr/>
        </p:nvSpPr>
        <p:spPr>
          <a:xfrm>
            <a:off x="1403415" y="401224"/>
            <a:ext cx="7200448" cy="6573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4000" kern="1200" baseline="0" dirty="0" smtClean="0">
                <a:solidFill>
                  <a:schemeClr val="accent3"/>
                </a:solidFill>
                <a:latin typeface="+mj-lt"/>
                <a:ea typeface="+mn-ea"/>
                <a:cs typeface="Raleway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rgbClr val="FFFFFF"/>
                </a:solidFill>
                <a:latin typeface="Raleway Regular"/>
                <a:ea typeface="+mn-ea"/>
                <a:cs typeface="Raleway Regular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ALL ACCESS GOALS</a:t>
            </a:r>
            <a:endParaRPr lang="en-US" sz="36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8D5516-1311-4117-AFE4-85D376EB35B7}"/>
              </a:ext>
            </a:extLst>
          </p:cNvPr>
          <p:cNvSpPr/>
          <p:nvPr/>
        </p:nvSpPr>
        <p:spPr>
          <a:xfrm>
            <a:off x="0" y="-12706"/>
            <a:ext cx="4170438" cy="171427"/>
          </a:xfrm>
          <a:prstGeom prst="rect">
            <a:avLst/>
          </a:prstGeom>
          <a:gradFill>
            <a:gsLst>
              <a:gs pos="0">
                <a:srgbClr val="D45B12">
                  <a:alpha val="88000"/>
                </a:srgbClr>
              </a:gs>
              <a:gs pos="100000">
                <a:srgbClr val="BE3B43">
                  <a:alpha val="88000"/>
                </a:srgbClr>
              </a:gs>
            </a:gsLst>
            <a:path path="circle">
              <a:fillToRect l="100000" t="100000"/>
            </a:path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udea" panose="02000000000000000000" pitchFamily="50" charset="0"/>
              <a:ea typeface="PT Sans" panose="020B0503020203020204" pitchFamily="34" charset="0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0B948F45-8C5F-4BD2-9C25-B2B48BBF19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0061" y="426310"/>
            <a:ext cx="678336" cy="43915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87CDD03-3D83-485B-9DE6-3170635A181C}"/>
              </a:ext>
            </a:extLst>
          </p:cNvPr>
          <p:cNvSpPr/>
          <p:nvPr/>
        </p:nvSpPr>
        <p:spPr>
          <a:xfrm>
            <a:off x="1464021" y="1120818"/>
            <a:ext cx="876299" cy="27430"/>
          </a:xfrm>
          <a:prstGeom prst="rect">
            <a:avLst/>
          </a:prstGeom>
          <a:solidFill>
            <a:srgbClr val="D45B12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D45B1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E1569C9A-7EF9-4145-849B-4BE520915D25}"/>
              </a:ext>
            </a:extLst>
          </p:cNvPr>
          <p:cNvSpPr txBox="1">
            <a:spLocks/>
          </p:cNvSpPr>
          <p:nvPr/>
        </p:nvSpPr>
        <p:spPr>
          <a:xfrm>
            <a:off x="278342" y="2609288"/>
            <a:ext cx="2567092" cy="21359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Every man, woman and child on earth has access to God’s Word and its life-changing hope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by 2033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536183C-FA3A-4C3E-8F56-AB07B8F19687}"/>
              </a:ext>
            </a:extLst>
          </p:cNvPr>
          <p:cNvGrpSpPr/>
          <p:nvPr/>
        </p:nvGrpSpPr>
        <p:grpSpPr>
          <a:xfrm>
            <a:off x="2515810" y="1021173"/>
            <a:ext cx="9544892" cy="5312189"/>
            <a:chOff x="2515810" y="1021173"/>
            <a:chExt cx="9544892" cy="5312189"/>
          </a:xfrm>
        </p:grpSpPr>
        <p:sp>
          <p:nvSpPr>
            <p:cNvPr id="3" name="Text Placeholder 4">
              <a:extLst>
                <a:ext uri="{FF2B5EF4-FFF2-40B4-BE49-F238E27FC236}">
                  <a16:creationId xmlns:a16="http://schemas.microsoft.com/office/drawing/2014/main" id="{10613874-A8A6-4677-938D-6CA7840EFC63}"/>
                </a:ext>
              </a:extLst>
            </p:cNvPr>
            <p:cNvSpPr txBox="1">
              <a:spLocks/>
            </p:cNvSpPr>
            <p:nvPr/>
          </p:nvSpPr>
          <p:spPr>
            <a:xfrm>
              <a:off x="7175565" y="1372710"/>
              <a:ext cx="4339102" cy="665642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7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of the world’s population will have access to a full Bible. </a:t>
              </a:r>
            </a:p>
            <a:p>
              <a:pPr marL="0" indent="0">
                <a:buNone/>
              </a:pPr>
              <a:endParaRPr lang="en-US" sz="17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 Placeholder 5">
              <a:extLst>
                <a:ext uri="{FF2B5EF4-FFF2-40B4-BE49-F238E27FC236}">
                  <a16:creationId xmlns:a16="http://schemas.microsoft.com/office/drawing/2014/main" id="{C2A91860-6C35-49F2-B16B-FA4CEEA88275}"/>
                </a:ext>
              </a:extLst>
            </p:cNvPr>
            <p:cNvSpPr txBox="1">
              <a:spLocks/>
            </p:cNvSpPr>
            <p:nvPr/>
          </p:nvSpPr>
          <p:spPr>
            <a:xfrm>
              <a:off x="7847390" y="2657706"/>
              <a:ext cx="4213311" cy="600869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7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of the world’s population will have access to a New Testament.</a:t>
              </a:r>
            </a:p>
          </p:txBody>
        </p:sp>
        <p:sp>
          <p:nvSpPr>
            <p:cNvPr id="5" name="Text Placeholder 6">
              <a:extLst>
                <a:ext uri="{FF2B5EF4-FFF2-40B4-BE49-F238E27FC236}">
                  <a16:creationId xmlns:a16="http://schemas.microsoft.com/office/drawing/2014/main" id="{A83C96ED-EB3C-4786-8389-318E89003B35}"/>
                </a:ext>
              </a:extLst>
            </p:cNvPr>
            <p:cNvSpPr txBox="1">
              <a:spLocks/>
            </p:cNvSpPr>
            <p:nvPr/>
          </p:nvSpPr>
          <p:spPr>
            <a:xfrm>
              <a:off x="7847390" y="4097065"/>
              <a:ext cx="4213312" cy="120173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7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of the world’s population will have access to at least some portion of the Scripture.</a:t>
              </a:r>
            </a:p>
            <a:p>
              <a:pPr marL="0" indent="0">
                <a:buNone/>
              </a:pPr>
              <a:endParaRPr lang="en-US" sz="17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 Placeholder 7">
              <a:extLst>
                <a:ext uri="{FF2B5EF4-FFF2-40B4-BE49-F238E27FC236}">
                  <a16:creationId xmlns:a16="http://schemas.microsoft.com/office/drawing/2014/main" id="{6F315153-B54E-4382-8C6D-2E0CC0CBBB2C}"/>
                </a:ext>
              </a:extLst>
            </p:cNvPr>
            <p:cNvSpPr txBox="1">
              <a:spLocks/>
            </p:cNvSpPr>
            <p:nvPr/>
          </p:nvSpPr>
          <p:spPr>
            <a:xfrm>
              <a:off x="7136860" y="5403058"/>
              <a:ext cx="4605867" cy="665642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7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full Bible translations will be available in the world’s most strategic 100 written languages.</a:t>
              </a:r>
            </a:p>
            <a:p>
              <a:pPr marL="0" indent="0">
                <a:buNone/>
              </a:pPr>
              <a:endParaRPr lang="en-US" sz="17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467F822-B9B3-436A-9235-288C6F503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515810" y="1021173"/>
              <a:ext cx="5297714" cy="5312189"/>
            </a:xfrm>
            <a:prstGeom prst="rect">
              <a:avLst/>
            </a:prstGeom>
          </p:spPr>
        </p:pic>
        <p:sp>
          <p:nvSpPr>
            <p:cNvPr id="22" name="Text Placeholder 1">
              <a:extLst>
                <a:ext uri="{FF2B5EF4-FFF2-40B4-BE49-F238E27FC236}">
                  <a16:creationId xmlns:a16="http://schemas.microsoft.com/office/drawing/2014/main" id="{DA9D628C-74B7-4BBD-8A76-EC655BFDC43D}"/>
                </a:ext>
              </a:extLst>
            </p:cNvPr>
            <p:cNvSpPr txBox="1">
              <a:spLocks/>
            </p:cNvSpPr>
            <p:nvPr/>
          </p:nvSpPr>
          <p:spPr>
            <a:xfrm>
              <a:off x="6039592" y="1467330"/>
              <a:ext cx="1009523" cy="65736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lang="en-US" sz="4000" kern="1200" baseline="0" dirty="0" smtClean="0">
                  <a:solidFill>
                    <a:schemeClr val="accent3"/>
                  </a:solidFill>
                  <a:latin typeface="+mj-lt"/>
                  <a:ea typeface="+mn-ea"/>
                  <a:cs typeface="Raleway Regular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rgbClr val="FFFFFF"/>
                  </a:solidFill>
                  <a:latin typeface="Raleway Regular"/>
                  <a:ea typeface="+mn-ea"/>
                  <a:cs typeface="Raleway Regular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anose="020B0A04020102020204" pitchFamily="34" charset="0"/>
                  <a:cs typeface="Times New Roman" panose="02020603050405020304" pitchFamily="18" charset="0"/>
                </a:rPr>
                <a:t>95</a:t>
              </a:r>
              <a:r>
                <a:rPr lang="en-US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anose="020B0A04020102020204" pitchFamily="34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24" name="Text Placeholder 1">
              <a:extLst>
                <a:ext uri="{FF2B5EF4-FFF2-40B4-BE49-F238E27FC236}">
                  <a16:creationId xmlns:a16="http://schemas.microsoft.com/office/drawing/2014/main" id="{2796ECCC-C735-4861-AF49-8B3162AC4669}"/>
                </a:ext>
              </a:extLst>
            </p:cNvPr>
            <p:cNvSpPr txBox="1">
              <a:spLocks/>
            </p:cNvSpPr>
            <p:nvPr/>
          </p:nvSpPr>
          <p:spPr>
            <a:xfrm>
              <a:off x="6617583" y="2771637"/>
              <a:ext cx="1195940" cy="65736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lang="en-US" sz="4000" kern="1200" baseline="0" dirty="0" smtClean="0">
                  <a:solidFill>
                    <a:schemeClr val="accent3"/>
                  </a:solidFill>
                  <a:latin typeface="+mj-lt"/>
                  <a:ea typeface="+mn-ea"/>
                  <a:cs typeface="Raleway Regular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rgbClr val="FFFFFF"/>
                  </a:solidFill>
                  <a:latin typeface="Raleway Regular"/>
                  <a:ea typeface="+mn-ea"/>
                  <a:cs typeface="Raleway Regular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b="1" spc="-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anose="020B0A04020102020204" pitchFamily="34" charset="0"/>
                  <a:cs typeface="Times New Roman" panose="02020603050405020304" pitchFamily="18" charset="0"/>
                </a:rPr>
                <a:t>99.96</a:t>
              </a:r>
              <a:r>
                <a:rPr lang="en-US" sz="1600" b="1" spc="-50" dirty="0">
                  <a:solidFill>
                    <a:schemeClr val="tx1"/>
                  </a:solidFill>
                  <a:latin typeface="Arial Black" panose="020B0A04020102020204" pitchFamily="34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26" name="Text Placeholder 1">
              <a:extLst>
                <a:ext uri="{FF2B5EF4-FFF2-40B4-BE49-F238E27FC236}">
                  <a16:creationId xmlns:a16="http://schemas.microsoft.com/office/drawing/2014/main" id="{25EB89DA-10E4-4E6A-A8E1-2C96DE62BF61}"/>
                </a:ext>
              </a:extLst>
            </p:cNvPr>
            <p:cNvSpPr txBox="1">
              <a:spLocks/>
            </p:cNvSpPr>
            <p:nvPr/>
          </p:nvSpPr>
          <p:spPr>
            <a:xfrm>
              <a:off x="6710792" y="4214256"/>
              <a:ext cx="1009523" cy="65736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lang="en-US" sz="4000" kern="1200" baseline="0" dirty="0" smtClean="0">
                  <a:solidFill>
                    <a:schemeClr val="accent3"/>
                  </a:solidFill>
                  <a:latin typeface="+mj-lt"/>
                  <a:ea typeface="+mn-ea"/>
                  <a:cs typeface="Raleway Regular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rgbClr val="FFFFFF"/>
                  </a:solidFill>
                  <a:latin typeface="Raleway Regular"/>
                  <a:ea typeface="+mn-ea"/>
                  <a:cs typeface="Raleway Regular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anose="020B0A04020102020204" pitchFamily="34" charset="0"/>
                  <a:cs typeface="Times New Roman" panose="02020603050405020304" pitchFamily="18" charset="0"/>
                </a:rPr>
                <a:t>100</a:t>
              </a:r>
              <a:r>
                <a:rPr lang="en-US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anose="020B0A04020102020204" pitchFamily="34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28" name="Text Placeholder 1">
              <a:extLst>
                <a:ext uri="{FF2B5EF4-FFF2-40B4-BE49-F238E27FC236}">
                  <a16:creationId xmlns:a16="http://schemas.microsoft.com/office/drawing/2014/main" id="{374205CF-70F5-4F6C-B42A-E9D277F562CA}"/>
                </a:ext>
              </a:extLst>
            </p:cNvPr>
            <p:cNvSpPr txBox="1">
              <a:spLocks/>
            </p:cNvSpPr>
            <p:nvPr/>
          </p:nvSpPr>
          <p:spPr>
            <a:xfrm>
              <a:off x="5996049" y="5508145"/>
              <a:ext cx="1009523" cy="65736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lang="en-US" sz="4000" kern="1200" baseline="0" dirty="0" smtClean="0">
                  <a:solidFill>
                    <a:schemeClr val="accent3"/>
                  </a:solidFill>
                  <a:latin typeface="+mj-lt"/>
                  <a:ea typeface="+mn-ea"/>
                  <a:cs typeface="Raleway Regular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rgbClr val="FFFFFF"/>
                  </a:solidFill>
                  <a:latin typeface="Raleway Regular"/>
                  <a:ea typeface="+mn-ea"/>
                  <a:cs typeface="Raleway Regular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anose="020B0A0402010202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4404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ETEN Summit 202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E3B43"/>
      </a:accent1>
      <a:accent2>
        <a:srgbClr val="C1D72E"/>
      </a:accent2>
      <a:accent3>
        <a:srgbClr val="D45B12"/>
      </a:accent3>
      <a:accent4>
        <a:srgbClr val="F3BC2E"/>
      </a:accent4>
      <a:accent5>
        <a:srgbClr val="603C14"/>
      </a:accent5>
      <a:accent6>
        <a:srgbClr val="5F5426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ETEN Summit 202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E3B43"/>
      </a:accent1>
      <a:accent2>
        <a:srgbClr val="C1D72E"/>
      </a:accent2>
      <a:accent3>
        <a:srgbClr val="D45B12"/>
      </a:accent3>
      <a:accent4>
        <a:srgbClr val="F3BC2E"/>
      </a:accent4>
      <a:accent5>
        <a:srgbClr val="603C14"/>
      </a:accent5>
      <a:accent6>
        <a:srgbClr val="5F5426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accent3">
                <a:alpha val="88000"/>
              </a:schemeClr>
            </a:gs>
            <a:gs pos="100000">
              <a:schemeClr val="accent1">
                <a:alpha val="88000"/>
              </a:schemeClr>
            </a:gs>
          </a:gsLst>
          <a:path path="circle">
            <a:fillToRect l="100000" t="100000"/>
          </a:path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Radical Interdependence.potx" id="{D06D8401-8CF2-4A0C-B3F3-EACFC650EA76}" vid="{A73EAE78-FEAE-48FD-BD9A-CC55FA1F3FAB}"/>
    </a:ext>
  </a:extLst>
</a:theme>
</file>

<file path=ppt/theme/theme3.xml><?xml version="1.0" encoding="utf-8"?>
<a:theme xmlns:a="http://schemas.openxmlformats.org/drawingml/2006/main" name="2_Office Theme">
  <a:themeElements>
    <a:clrScheme name="ETEN Summit 202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E3B43"/>
      </a:accent1>
      <a:accent2>
        <a:srgbClr val="C1D72E"/>
      </a:accent2>
      <a:accent3>
        <a:srgbClr val="D45B12"/>
      </a:accent3>
      <a:accent4>
        <a:srgbClr val="F3BC2E"/>
      </a:accent4>
      <a:accent5>
        <a:srgbClr val="603C14"/>
      </a:accent5>
      <a:accent6>
        <a:srgbClr val="5F5426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accent3">
                <a:alpha val="88000"/>
              </a:schemeClr>
            </a:gs>
            <a:gs pos="100000">
              <a:schemeClr val="accent1">
                <a:alpha val="88000"/>
              </a:schemeClr>
            </a:gs>
          </a:gsLst>
          <a:path path="circle">
            <a:fillToRect l="100000" t="100000"/>
          </a:path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Radical Interdependence.potx" id="{D06D8401-8CF2-4A0C-B3F3-EACFC650EA76}" vid="{A73EAE78-FEAE-48FD-BD9A-CC55FA1F3FAB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5636</TotalTime>
  <Words>539</Words>
  <Application>Microsoft Office PowerPoint</Application>
  <PresentationFormat>Widescreen</PresentationFormat>
  <Paragraphs>128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Arial</vt:lpstr>
      <vt:lpstr>Arial Black</vt:lpstr>
      <vt:lpstr>Calibri</vt:lpstr>
      <vt:lpstr>Calibri Light</vt:lpstr>
      <vt:lpstr>Gudea</vt:lpstr>
      <vt:lpstr>Kontrapunkt Bob Light</vt:lpstr>
      <vt:lpstr>Montserrat Light</vt:lpstr>
      <vt:lpstr>Montserrat SemiBold</vt:lpstr>
      <vt:lpstr>Raleway</vt:lpstr>
      <vt:lpstr>Raleway ExtraBold</vt:lpstr>
      <vt:lpstr>Raleway Regular</vt:lpstr>
      <vt:lpstr>Source Sans Pro</vt:lpstr>
      <vt:lpstr>Times New Roman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Nicoletta Simmons</dc:creator>
  <cp:lastModifiedBy>Nicoletta Simmons</cp:lastModifiedBy>
  <cp:revision>125</cp:revision>
  <dcterms:created xsi:type="dcterms:W3CDTF">2020-10-28T15:40:47Z</dcterms:created>
  <dcterms:modified xsi:type="dcterms:W3CDTF">2020-11-11T20:27:29Z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24F7AB47-F350-45B3-A27D-BD474935E17C</vt:lpwstr>
  </property>
  <property fmtid="{D5CDD505-2E9C-101B-9397-08002B2CF9AE}" pid="3" name="ArticulatePath">
    <vt:lpwstr>Presentation1</vt:lpwstr>
  </property>
</Properties>
</file>